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61" r:id="rId3"/>
    <p:sldMasterId id="2147483762" r:id="rId4"/>
    <p:sldMasterId id="2147483763" r:id="rId5"/>
    <p:sldMasterId id="2147483764" r:id="rId6"/>
    <p:sldMasterId id="2147483765" r:id="rId7"/>
    <p:sldMasterId id="2147483766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332" r:id="rId86"/>
    <p:sldId id="333" r:id="rId87"/>
  </p:sldIdLst>
  <p:sldSz cy="6858000" cx="12192000"/>
  <p:notesSz cx="6858000" cy="9144000"/>
  <p:embeddedFontLst>
    <p:embeddedFont>
      <p:font typeface="Gochi Hand"/>
      <p:regular r:id="rId88"/>
    </p:embeddedFont>
    <p:embeddedFont>
      <p:font typeface="Open Sans"/>
      <p:regular r:id="rId89"/>
      <p:bold r:id="rId90"/>
      <p:italic r:id="rId91"/>
      <p:boldItalic r:id="rId9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84" Type="http://schemas.openxmlformats.org/officeDocument/2006/relationships/slide" Target="slides/slide75.xml"/><Relationship Id="rId83" Type="http://schemas.openxmlformats.org/officeDocument/2006/relationships/slide" Target="slides/slide74.xml"/><Relationship Id="rId42" Type="http://schemas.openxmlformats.org/officeDocument/2006/relationships/slide" Target="slides/slide33.xml"/><Relationship Id="rId86" Type="http://schemas.openxmlformats.org/officeDocument/2006/relationships/slide" Target="slides/slide77.xml"/><Relationship Id="rId41" Type="http://schemas.openxmlformats.org/officeDocument/2006/relationships/slide" Target="slides/slide32.xml"/><Relationship Id="rId85" Type="http://schemas.openxmlformats.org/officeDocument/2006/relationships/slide" Target="slides/slide76.xml"/><Relationship Id="rId44" Type="http://schemas.openxmlformats.org/officeDocument/2006/relationships/slide" Target="slides/slide35.xml"/><Relationship Id="rId88" Type="http://schemas.openxmlformats.org/officeDocument/2006/relationships/font" Target="fonts/GochiHand-regular.fntdata"/><Relationship Id="rId43" Type="http://schemas.openxmlformats.org/officeDocument/2006/relationships/slide" Target="slides/slide34.xml"/><Relationship Id="rId87" Type="http://schemas.openxmlformats.org/officeDocument/2006/relationships/slide" Target="slides/slide78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89" Type="http://schemas.openxmlformats.org/officeDocument/2006/relationships/font" Target="fonts/OpenSans-regular.fntdata"/><Relationship Id="rId80" Type="http://schemas.openxmlformats.org/officeDocument/2006/relationships/slide" Target="slides/slide71.xml"/><Relationship Id="rId82" Type="http://schemas.openxmlformats.org/officeDocument/2006/relationships/slide" Target="slides/slide73.xml"/><Relationship Id="rId81" Type="http://schemas.openxmlformats.org/officeDocument/2006/relationships/slide" Target="slides/slide72.xml"/><Relationship Id="rId1" Type="http://schemas.openxmlformats.org/officeDocument/2006/relationships/theme" Target="theme/theme7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notesMaster" Target="notesMasters/notesMaster1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4.xml"/><Relationship Id="rId72" Type="http://schemas.openxmlformats.org/officeDocument/2006/relationships/slide" Target="slides/slide63.xml"/><Relationship Id="rId31" Type="http://schemas.openxmlformats.org/officeDocument/2006/relationships/slide" Target="slides/slide22.xml"/><Relationship Id="rId75" Type="http://schemas.openxmlformats.org/officeDocument/2006/relationships/slide" Target="slides/slide66.xml"/><Relationship Id="rId30" Type="http://schemas.openxmlformats.org/officeDocument/2006/relationships/slide" Target="slides/slide21.xml"/><Relationship Id="rId74" Type="http://schemas.openxmlformats.org/officeDocument/2006/relationships/slide" Target="slides/slide65.xml"/><Relationship Id="rId33" Type="http://schemas.openxmlformats.org/officeDocument/2006/relationships/slide" Target="slides/slide24.xml"/><Relationship Id="rId77" Type="http://schemas.openxmlformats.org/officeDocument/2006/relationships/slide" Target="slides/slide68.xml"/><Relationship Id="rId32" Type="http://schemas.openxmlformats.org/officeDocument/2006/relationships/slide" Target="slides/slide23.xml"/><Relationship Id="rId76" Type="http://schemas.openxmlformats.org/officeDocument/2006/relationships/slide" Target="slides/slide67.xml"/><Relationship Id="rId35" Type="http://schemas.openxmlformats.org/officeDocument/2006/relationships/slide" Target="slides/slide26.xml"/><Relationship Id="rId79" Type="http://schemas.openxmlformats.org/officeDocument/2006/relationships/slide" Target="slides/slide70.xml"/><Relationship Id="rId34" Type="http://schemas.openxmlformats.org/officeDocument/2006/relationships/slide" Target="slides/slide25.xml"/><Relationship Id="rId78" Type="http://schemas.openxmlformats.org/officeDocument/2006/relationships/slide" Target="slides/slide69.xml"/><Relationship Id="rId71" Type="http://schemas.openxmlformats.org/officeDocument/2006/relationships/slide" Target="slides/slide62.xml"/><Relationship Id="rId70" Type="http://schemas.openxmlformats.org/officeDocument/2006/relationships/slide" Target="slides/slide61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62" Type="http://schemas.openxmlformats.org/officeDocument/2006/relationships/slide" Target="slides/slide53.xml"/><Relationship Id="rId61" Type="http://schemas.openxmlformats.org/officeDocument/2006/relationships/slide" Target="slides/slide52.xml"/><Relationship Id="rId20" Type="http://schemas.openxmlformats.org/officeDocument/2006/relationships/slide" Target="slides/slide11.xml"/><Relationship Id="rId64" Type="http://schemas.openxmlformats.org/officeDocument/2006/relationships/slide" Target="slides/slide55.xml"/><Relationship Id="rId63" Type="http://schemas.openxmlformats.org/officeDocument/2006/relationships/slide" Target="slides/slide54.xml"/><Relationship Id="rId22" Type="http://schemas.openxmlformats.org/officeDocument/2006/relationships/slide" Target="slides/slide13.xml"/><Relationship Id="rId66" Type="http://schemas.openxmlformats.org/officeDocument/2006/relationships/slide" Target="slides/slide57.xml"/><Relationship Id="rId21" Type="http://schemas.openxmlformats.org/officeDocument/2006/relationships/slide" Target="slides/slide12.xml"/><Relationship Id="rId65" Type="http://schemas.openxmlformats.org/officeDocument/2006/relationships/slide" Target="slides/slide56.xml"/><Relationship Id="rId24" Type="http://schemas.openxmlformats.org/officeDocument/2006/relationships/slide" Target="slides/slide15.xml"/><Relationship Id="rId68" Type="http://schemas.openxmlformats.org/officeDocument/2006/relationships/slide" Target="slides/slide59.xml"/><Relationship Id="rId23" Type="http://schemas.openxmlformats.org/officeDocument/2006/relationships/slide" Target="slides/slide14.xml"/><Relationship Id="rId67" Type="http://schemas.openxmlformats.org/officeDocument/2006/relationships/slide" Target="slides/slide58.xml"/><Relationship Id="rId60" Type="http://schemas.openxmlformats.org/officeDocument/2006/relationships/slide" Target="slides/slide5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69" Type="http://schemas.openxmlformats.org/officeDocument/2006/relationships/slide" Target="slides/slide6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11" Type="http://schemas.openxmlformats.org/officeDocument/2006/relationships/slide" Target="slides/slide2.xml"/><Relationship Id="rId55" Type="http://schemas.openxmlformats.org/officeDocument/2006/relationships/slide" Target="slides/slide46.xml"/><Relationship Id="rId10" Type="http://schemas.openxmlformats.org/officeDocument/2006/relationships/slide" Target="slides/slide1.xml"/><Relationship Id="rId54" Type="http://schemas.openxmlformats.org/officeDocument/2006/relationships/slide" Target="slides/slide45.xml"/><Relationship Id="rId13" Type="http://schemas.openxmlformats.org/officeDocument/2006/relationships/slide" Target="slides/slide4.xml"/><Relationship Id="rId57" Type="http://schemas.openxmlformats.org/officeDocument/2006/relationships/slide" Target="slides/slide48.xml"/><Relationship Id="rId12" Type="http://schemas.openxmlformats.org/officeDocument/2006/relationships/slide" Target="slides/slide3.xml"/><Relationship Id="rId56" Type="http://schemas.openxmlformats.org/officeDocument/2006/relationships/slide" Target="slides/slide47.xml"/><Relationship Id="rId91" Type="http://schemas.openxmlformats.org/officeDocument/2006/relationships/font" Target="fonts/OpenSans-italic.fntdata"/><Relationship Id="rId90" Type="http://schemas.openxmlformats.org/officeDocument/2006/relationships/font" Target="fonts/OpenSans-bold.fntdata"/><Relationship Id="rId92" Type="http://schemas.openxmlformats.org/officeDocument/2006/relationships/font" Target="fonts/OpenSans-boldItalic.fntdata"/><Relationship Id="rId15" Type="http://schemas.openxmlformats.org/officeDocument/2006/relationships/slide" Target="slides/slide6.xml"/><Relationship Id="rId59" Type="http://schemas.openxmlformats.org/officeDocument/2006/relationships/slide" Target="slides/slide50.xml"/><Relationship Id="rId14" Type="http://schemas.openxmlformats.org/officeDocument/2006/relationships/slide" Target="slides/slide5.xml"/><Relationship Id="rId58" Type="http://schemas.openxmlformats.org/officeDocument/2006/relationships/slide" Target="slides/slide4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3" name="Google Shape;177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774" name="Google Shape;177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5" name="Google Shape;18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56" name="Google Shape;185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2" name="Google Shape;186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63" name="Google Shape;186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5" name="Google Shape;18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76" name="Google Shape;187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5" name="Google Shape;188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86" name="Google Shape;188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0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2" name="Google Shape;189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93" name="Google Shape;1893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3" name="Google Shape;19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04" name="Google Shape;190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3" name="Google Shape;191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14" name="Google Shape;1914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8" name="Google Shape;192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29" name="Google Shape;192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5" name="Google Shape;194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46" name="Google Shape;194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4" name="Google Shape;195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55" name="Google Shape;195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9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1" name="Google Shape;178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782" name="Google Shape;178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7" name="Google Shape;199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998" name="Google Shape;1998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3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5" name="Google Shape;200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06" name="Google Shape;200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3" name="Google Shape;201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14" name="Google Shape;2014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3" name="Google Shape;202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24" name="Google Shape;2024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8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0" name="Google Shape;203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31" name="Google Shape;2031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7" name="Google Shape;203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38" name="Google Shape;2038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7" name="Google Shape;204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48" name="Google Shape;2048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7" name="Google Shape;205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58" name="Google Shape;2058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9" name="Google Shape;206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70" name="Google Shape;2070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7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9" name="Google Shape;207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80" name="Google Shape;2080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9" name="Google Shape;178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790" name="Google Shape;179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4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6" name="Google Shape;208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087" name="Google Shape;2087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9" name="Google Shape;209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00" name="Google Shape;2100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7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9" name="Google Shape;210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10" name="Google Shape;2110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6" name="Google Shape;2116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17" name="Google Shape;2117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7" name="Google Shape;2127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28" name="Google Shape;2128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7" name="Google Shape;213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38" name="Google Shape;2138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0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2" name="Google Shape;2152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53" name="Google Shape;2153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7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9" name="Google Shape;216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70" name="Google Shape;2170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6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7" name="Google Shape;2177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8" name="Google Shape;2178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179" name="Google Shape;2179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9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1" name="Google Shape;2221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22" name="Google Shape;2222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9" name="Google Shape;179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00" name="Google Shape;180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7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9" name="Google Shape;222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30" name="Google Shape;2230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7" name="Google Shape;2237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38" name="Google Shape;2238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5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7" name="Google Shape;2247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48" name="Google Shape;2248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4" name="Google Shape;225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55" name="Google Shape;2255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1" name="Google Shape;2261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62" name="Google Shape;2262;p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1" name="Google Shape;2271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72" name="Google Shape;2272;p4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1" name="Google Shape;2281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82" name="Google Shape;2282;p4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3" name="Google Shape;2293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294" name="Google Shape;2294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3" name="Google Shape;2303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04" name="Google Shape;2304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8" name="Shape 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9" name="Google Shape;230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0" name="Google Shape;2310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11" name="Google Shape;2311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6" name="Google Shape;18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07" name="Google Shape;180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3" name="Google Shape;2323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24" name="Google Shape;2324;p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3" name="Google Shape;2333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34" name="Google Shape;2334;p5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8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0" name="Google Shape;2340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41" name="Google Shape;2341;p5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9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0" name="Google Shape;2350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1" name="Google Shape;2351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52" name="Google Shape;2352;p5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9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" name="Google Shape;2360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1" name="Google Shape;2361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62" name="Google Shape;2362;p5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4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6" name="Google Shape;2376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77" name="Google Shape;2377;p5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3" name="Google Shape;2393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394" name="Google Shape;2394;p5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0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2" name="Google Shape;2402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03" name="Google Shape;2403;p5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3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4" name="Google Shape;2444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5" name="Google Shape;2445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46" name="Google Shape;2446;p5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3" name="Google Shape;2453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54" name="Google Shape;2454;p5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3" name="Google Shape;181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14" name="Google Shape;181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9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1" name="Google Shape;2461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62" name="Google Shape;2462;p6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1" name="Google Shape;2471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72" name="Google Shape;2472;p6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6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7" name="Google Shape;2477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8" name="Google Shape;2478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79" name="Google Shape;2479;p6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5" name="Google Shape;2485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86" name="Google Shape;2486;p6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3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4" name="Google Shape;2494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5" name="Google Shape;2495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496" name="Google Shape;2496;p6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3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5" name="Google Shape;2505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06" name="Google Shape;2506;p6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5" name="Shape 2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6" name="Google Shape;2516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7" name="Google Shape;2517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18" name="Google Shape;2518;p6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7" name="Google Shape;2527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28" name="Google Shape;2528;p6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4" name="Google Shape;2534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35" name="Google Shape;2535;p6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5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7" name="Google Shape;2547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48" name="Google Shape;2548;p6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3" name="Google Shape;18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24" name="Google Shape;182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5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" name="Google Shape;2556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7" name="Google Shape;2557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58" name="Google Shape;2558;p7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2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4" name="Google Shape;2564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65" name="Google Shape;2565;p7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3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5" name="Google Shape;2575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76" name="Google Shape;2576;p7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3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5" name="Google Shape;2585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586" name="Google Shape;2586;p7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8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0" name="Google Shape;2600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601" name="Google Shape;2601;p7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5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7" name="Google Shape;2617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2618" name="Google Shape;2618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4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6" name="Google Shape;2626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2627" name="Google Shape;2627;p7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7" name="Shape 2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" name="Google Shape;2668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9" name="Google Shape;2669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2670" name="Google Shape;2670;p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5" name="Shape 2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6" name="Google Shape;2686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7" name="Google Shape;2687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2688" name="Google Shape;2688;p7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3" name="Google Shape;18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34" name="Google Shape;18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5" name="Google Shape;184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</a:t>
            </a:r>
            <a:endParaRPr/>
          </a:p>
        </p:txBody>
      </p:sp>
      <p:sp>
        <p:nvSpPr>
          <p:cNvPr id="1846" name="Google Shape;184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hyperlink" Target="http://www.showeet.com/" TargetMode="Externa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hyperlink" Target="http://www.showeet.com/" TargetMode="Externa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1">
  <p:cSld name="1_0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0">
  <p:cSld name="1_10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/>
          <p:nvPr/>
        </p:nvSpPr>
        <p:spPr>
          <a:xfrm>
            <a:off x="928765" y="1124280"/>
            <a:ext cx="7785618" cy="5381885"/>
          </a:xfrm>
          <a:custGeom>
            <a:rect b="b" l="l" r="r" t="t"/>
            <a:pathLst>
              <a:path extrusionOk="0" h="21119" w="21263">
                <a:moveTo>
                  <a:pt x="3075" y="15450"/>
                </a:moveTo>
                <a:cubicBezTo>
                  <a:pt x="2166" y="15356"/>
                  <a:pt x="1216" y="15454"/>
                  <a:pt x="561" y="14281"/>
                </a:cubicBezTo>
                <a:cubicBezTo>
                  <a:pt x="191" y="13619"/>
                  <a:pt x="-76" y="12895"/>
                  <a:pt x="20" y="12015"/>
                </a:cubicBezTo>
                <a:cubicBezTo>
                  <a:pt x="244" y="9927"/>
                  <a:pt x="1241" y="8034"/>
                  <a:pt x="2796" y="8306"/>
                </a:cubicBezTo>
                <a:cubicBezTo>
                  <a:pt x="2841" y="7538"/>
                  <a:pt x="2854" y="6760"/>
                  <a:pt x="2944" y="6004"/>
                </a:cubicBezTo>
                <a:cubicBezTo>
                  <a:pt x="3050" y="5128"/>
                  <a:pt x="3199" y="4256"/>
                  <a:pt x="3372" y="3398"/>
                </a:cubicBezTo>
                <a:cubicBezTo>
                  <a:pt x="3760" y="1490"/>
                  <a:pt x="4765" y="549"/>
                  <a:pt x="6032" y="173"/>
                </a:cubicBezTo>
                <a:cubicBezTo>
                  <a:pt x="7919" y="-388"/>
                  <a:pt x="9516" y="419"/>
                  <a:pt x="10798" y="2493"/>
                </a:cubicBezTo>
                <a:cubicBezTo>
                  <a:pt x="11005" y="2826"/>
                  <a:pt x="11219" y="3144"/>
                  <a:pt x="11453" y="3506"/>
                </a:cubicBezTo>
                <a:cubicBezTo>
                  <a:pt x="12224" y="2696"/>
                  <a:pt x="12864" y="1472"/>
                  <a:pt x="13965" y="1809"/>
                </a:cubicBezTo>
                <a:cubicBezTo>
                  <a:pt x="14947" y="2109"/>
                  <a:pt x="15743" y="2840"/>
                  <a:pt x="16242" y="4187"/>
                </a:cubicBezTo>
                <a:cubicBezTo>
                  <a:pt x="17207" y="3756"/>
                  <a:pt x="18133" y="3083"/>
                  <a:pt x="19136" y="3655"/>
                </a:cubicBezTo>
                <a:cubicBezTo>
                  <a:pt x="19945" y="4118"/>
                  <a:pt x="20509" y="5030"/>
                  <a:pt x="20892" y="6112"/>
                </a:cubicBezTo>
                <a:cubicBezTo>
                  <a:pt x="21496" y="7806"/>
                  <a:pt x="21524" y="9674"/>
                  <a:pt x="19743" y="12182"/>
                </a:cubicBezTo>
                <a:cubicBezTo>
                  <a:pt x="19748" y="12276"/>
                  <a:pt x="19728" y="12410"/>
                  <a:pt x="19766" y="12489"/>
                </a:cubicBezTo>
                <a:cubicBezTo>
                  <a:pt x="20421" y="13923"/>
                  <a:pt x="19952" y="15696"/>
                  <a:pt x="18889" y="16576"/>
                </a:cubicBezTo>
                <a:cubicBezTo>
                  <a:pt x="18086" y="17238"/>
                  <a:pt x="17214" y="17651"/>
                  <a:pt x="16272" y="17470"/>
                </a:cubicBezTo>
                <a:cubicBezTo>
                  <a:pt x="15869" y="17394"/>
                  <a:pt x="15484" y="17155"/>
                  <a:pt x="15018" y="16959"/>
                </a:cubicBezTo>
                <a:cubicBezTo>
                  <a:pt x="14987" y="17006"/>
                  <a:pt x="14897" y="17129"/>
                  <a:pt x="14819" y="17271"/>
                </a:cubicBezTo>
                <a:cubicBezTo>
                  <a:pt x="14630" y="17614"/>
                  <a:pt x="14486" y="18045"/>
                  <a:pt x="14252" y="18298"/>
                </a:cubicBezTo>
                <a:cubicBezTo>
                  <a:pt x="13622" y="18983"/>
                  <a:pt x="12977" y="19634"/>
                  <a:pt x="12295" y="20224"/>
                </a:cubicBezTo>
                <a:cubicBezTo>
                  <a:pt x="11166" y="21208"/>
                  <a:pt x="9952" y="21212"/>
                  <a:pt x="8748" y="21020"/>
                </a:cubicBezTo>
                <a:cubicBezTo>
                  <a:pt x="7317" y="20789"/>
                  <a:pt x="5987" y="19996"/>
                  <a:pt x="4755" y="18903"/>
                </a:cubicBezTo>
                <a:cubicBezTo>
                  <a:pt x="4063" y="18288"/>
                  <a:pt x="3677" y="17303"/>
                  <a:pt x="3330" y="16290"/>
                </a:cubicBezTo>
                <a:cubicBezTo>
                  <a:pt x="3234" y="16022"/>
                  <a:pt x="3163" y="15743"/>
                  <a:pt x="3075" y="154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8639318" y="3245605"/>
            <a:ext cx="2494805" cy="1536514"/>
          </a:xfrm>
          <a:custGeom>
            <a:rect b="b" l="l" r="r" t="t"/>
            <a:pathLst>
              <a:path extrusionOk="0" h="21573" w="21363">
                <a:moveTo>
                  <a:pt x="10881" y="21547"/>
                </a:moveTo>
                <a:cubicBezTo>
                  <a:pt x="10786" y="21495"/>
                  <a:pt x="10684" y="21418"/>
                  <a:pt x="10589" y="21405"/>
                </a:cubicBezTo>
                <a:cubicBezTo>
                  <a:pt x="9262" y="21314"/>
                  <a:pt x="8093" y="20511"/>
                  <a:pt x="7011" y="19294"/>
                </a:cubicBezTo>
                <a:cubicBezTo>
                  <a:pt x="6577" y="18815"/>
                  <a:pt x="6222" y="18219"/>
                  <a:pt x="6072" y="17313"/>
                </a:cubicBezTo>
                <a:cubicBezTo>
                  <a:pt x="5629" y="17222"/>
                  <a:pt x="5187" y="17144"/>
                  <a:pt x="4753" y="17041"/>
                </a:cubicBezTo>
                <a:cubicBezTo>
                  <a:pt x="3892" y="16821"/>
                  <a:pt x="3063" y="16380"/>
                  <a:pt x="2233" y="15927"/>
                </a:cubicBezTo>
                <a:cubicBezTo>
                  <a:pt x="1136" y="15344"/>
                  <a:pt x="567" y="14011"/>
                  <a:pt x="164" y="12418"/>
                </a:cubicBezTo>
                <a:cubicBezTo>
                  <a:pt x="-33" y="11641"/>
                  <a:pt x="-57" y="10825"/>
                  <a:pt x="117" y="10009"/>
                </a:cubicBezTo>
                <a:cubicBezTo>
                  <a:pt x="275" y="9258"/>
                  <a:pt x="425" y="8520"/>
                  <a:pt x="591" y="7782"/>
                </a:cubicBezTo>
                <a:cubicBezTo>
                  <a:pt x="820" y="6772"/>
                  <a:pt x="1293" y="6111"/>
                  <a:pt x="1815" y="5528"/>
                </a:cubicBezTo>
                <a:cubicBezTo>
                  <a:pt x="2083" y="5231"/>
                  <a:pt x="2368" y="4997"/>
                  <a:pt x="2636" y="4713"/>
                </a:cubicBezTo>
                <a:cubicBezTo>
                  <a:pt x="3465" y="3806"/>
                  <a:pt x="4397" y="3456"/>
                  <a:pt x="5361" y="3301"/>
                </a:cubicBezTo>
                <a:cubicBezTo>
                  <a:pt x="5645" y="3249"/>
                  <a:pt x="5937" y="3430"/>
                  <a:pt x="6293" y="3521"/>
                </a:cubicBezTo>
                <a:cubicBezTo>
                  <a:pt x="6924" y="1747"/>
                  <a:pt x="8070" y="892"/>
                  <a:pt x="9278" y="336"/>
                </a:cubicBezTo>
                <a:cubicBezTo>
                  <a:pt x="9981" y="12"/>
                  <a:pt x="10739" y="-27"/>
                  <a:pt x="11489" y="12"/>
                </a:cubicBezTo>
                <a:cubicBezTo>
                  <a:pt x="12571" y="51"/>
                  <a:pt x="13480" y="879"/>
                  <a:pt x="14459" y="1372"/>
                </a:cubicBezTo>
                <a:cubicBezTo>
                  <a:pt x="14719" y="1501"/>
                  <a:pt x="14948" y="1838"/>
                  <a:pt x="15233" y="2123"/>
                </a:cubicBezTo>
                <a:cubicBezTo>
                  <a:pt x="15375" y="1475"/>
                  <a:pt x="15730" y="1384"/>
                  <a:pt x="16086" y="1190"/>
                </a:cubicBezTo>
                <a:cubicBezTo>
                  <a:pt x="17018" y="672"/>
                  <a:pt x="17965" y="841"/>
                  <a:pt x="18889" y="1061"/>
                </a:cubicBezTo>
                <a:cubicBezTo>
                  <a:pt x="20192" y="1372"/>
                  <a:pt x="20935" y="2822"/>
                  <a:pt x="21267" y="4855"/>
                </a:cubicBezTo>
                <a:cubicBezTo>
                  <a:pt x="21543" y="6551"/>
                  <a:pt x="21196" y="8015"/>
                  <a:pt x="20572" y="9336"/>
                </a:cubicBezTo>
                <a:cubicBezTo>
                  <a:pt x="20027" y="10501"/>
                  <a:pt x="19387" y="11511"/>
                  <a:pt x="18645" y="12353"/>
                </a:cubicBezTo>
                <a:cubicBezTo>
                  <a:pt x="18526" y="12482"/>
                  <a:pt x="18423" y="12677"/>
                  <a:pt x="18289" y="12754"/>
                </a:cubicBezTo>
                <a:cubicBezTo>
                  <a:pt x="17831" y="13013"/>
                  <a:pt x="17681" y="13492"/>
                  <a:pt x="17721" y="14295"/>
                </a:cubicBezTo>
                <a:cubicBezTo>
                  <a:pt x="17800" y="15836"/>
                  <a:pt x="17326" y="17041"/>
                  <a:pt x="16718" y="18128"/>
                </a:cubicBezTo>
                <a:cubicBezTo>
                  <a:pt x="16117" y="19216"/>
                  <a:pt x="15446" y="20136"/>
                  <a:pt x="14633" y="20796"/>
                </a:cubicBezTo>
                <a:cubicBezTo>
                  <a:pt x="14190" y="21159"/>
                  <a:pt x="13740" y="21353"/>
                  <a:pt x="13258" y="21405"/>
                </a:cubicBezTo>
                <a:cubicBezTo>
                  <a:pt x="13108" y="21418"/>
                  <a:pt x="12958" y="21521"/>
                  <a:pt x="12808" y="21573"/>
                </a:cubicBezTo>
                <a:cubicBezTo>
                  <a:pt x="12169" y="21547"/>
                  <a:pt x="11521" y="21547"/>
                  <a:pt x="10881" y="21547"/>
                </a:cubicBezTo>
                <a:close/>
                <a:moveTo>
                  <a:pt x="14522" y="3068"/>
                </a:moveTo>
                <a:cubicBezTo>
                  <a:pt x="14396" y="2886"/>
                  <a:pt x="14293" y="2627"/>
                  <a:pt x="14151" y="2524"/>
                </a:cubicBezTo>
                <a:cubicBezTo>
                  <a:pt x="13780" y="2239"/>
                  <a:pt x="13393" y="2032"/>
                  <a:pt x="13037" y="1812"/>
                </a:cubicBezTo>
                <a:cubicBezTo>
                  <a:pt x="12887" y="1993"/>
                  <a:pt x="12785" y="2148"/>
                  <a:pt x="12658" y="2252"/>
                </a:cubicBezTo>
                <a:cubicBezTo>
                  <a:pt x="12421" y="2459"/>
                  <a:pt x="12169" y="2614"/>
                  <a:pt x="11939" y="2822"/>
                </a:cubicBezTo>
                <a:cubicBezTo>
                  <a:pt x="11505" y="3210"/>
                  <a:pt x="11458" y="3625"/>
                  <a:pt x="11734" y="4272"/>
                </a:cubicBezTo>
                <a:cubicBezTo>
                  <a:pt x="12042" y="4984"/>
                  <a:pt x="12003" y="5269"/>
                  <a:pt x="11489" y="5826"/>
                </a:cubicBezTo>
                <a:cubicBezTo>
                  <a:pt x="11189" y="5256"/>
                  <a:pt x="10826" y="5191"/>
                  <a:pt x="10392" y="5450"/>
                </a:cubicBezTo>
                <a:cubicBezTo>
                  <a:pt x="10226" y="5554"/>
                  <a:pt x="9941" y="5541"/>
                  <a:pt x="9839" y="5373"/>
                </a:cubicBezTo>
                <a:cubicBezTo>
                  <a:pt x="9594" y="4984"/>
                  <a:pt x="9302" y="4932"/>
                  <a:pt x="9009" y="4868"/>
                </a:cubicBezTo>
                <a:cubicBezTo>
                  <a:pt x="8749" y="4816"/>
                  <a:pt x="8615" y="4570"/>
                  <a:pt x="8559" y="4233"/>
                </a:cubicBezTo>
                <a:cubicBezTo>
                  <a:pt x="8449" y="3612"/>
                  <a:pt x="8488" y="3016"/>
                  <a:pt x="8773" y="2511"/>
                </a:cubicBezTo>
                <a:cubicBezTo>
                  <a:pt x="8859" y="2355"/>
                  <a:pt x="8946" y="2200"/>
                  <a:pt x="9041" y="2019"/>
                </a:cubicBezTo>
                <a:cubicBezTo>
                  <a:pt x="7209" y="2705"/>
                  <a:pt x="5384" y="7976"/>
                  <a:pt x="6072" y="10669"/>
                </a:cubicBezTo>
                <a:cubicBezTo>
                  <a:pt x="6324" y="10630"/>
                  <a:pt x="6593" y="10592"/>
                  <a:pt x="6940" y="10540"/>
                </a:cubicBezTo>
                <a:cubicBezTo>
                  <a:pt x="6664" y="9970"/>
                  <a:pt x="6688" y="9569"/>
                  <a:pt x="6972" y="9232"/>
                </a:cubicBezTo>
                <a:cubicBezTo>
                  <a:pt x="7232" y="8921"/>
                  <a:pt x="7232" y="8533"/>
                  <a:pt x="7146" y="8066"/>
                </a:cubicBezTo>
                <a:cubicBezTo>
                  <a:pt x="7067" y="7626"/>
                  <a:pt x="7035" y="7160"/>
                  <a:pt x="7003" y="6694"/>
                </a:cubicBezTo>
                <a:cubicBezTo>
                  <a:pt x="6980" y="6266"/>
                  <a:pt x="7185" y="6085"/>
                  <a:pt x="7375" y="5917"/>
                </a:cubicBezTo>
                <a:cubicBezTo>
                  <a:pt x="7572" y="5748"/>
                  <a:pt x="7706" y="5904"/>
                  <a:pt x="7849" y="6124"/>
                </a:cubicBezTo>
                <a:cubicBezTo>
                  <a:pt x="7991" y="6344"/>
                  <a:pt x="8157" y="6512"/>
                  <a:pt x="8330" y="6745"/>
                </a:cubicBezTo>
                <a:cubicBezTo>
                  <a:pt x="8709" y="6240"/>
                  <a:pt x="9073" y="6564"/>
                  <a:pt x="9444" y="6733"/>
                </a:cubicBezTo>
                <a:cubicBezTo>
                  <a:pt x="9823" y="6914"/>
                  <a:pt x="10281" y="6810"/>
                  <a:pt x="10423" y="7613"/>
                </a:cubicBezTo>
                <a:cubicBezTo>
                  <a:pt x="10510" y="7626"/>
                  <a:pt x="10565" y="7665"/>
                  <a:pt x="10613" y="7652"/>
                </a:cubicBezTo>
                <a:cubicBezTo>
                  <a:pt x="10826" y="7613"/>
                  <a:pt x="11039" y="7548"/>
                  <a:pt x="11245" y="7510"/>
                </a:cubicBezTo>
                <a:cubicBezTo>
                  <a:pt x="11663" y="7419"/>
                  <a:pt x="11805" y="7600"/>
                  <a:pt x="11821" y="8287"/>
                </a:cubicBezTo>
                <a:cubicBezTo>
                  <a:pt x="11829" y="8494"/>
                  <a:pt x="11813" y="8701"/>
                  <a:pt x="11829" y="8895"/>
                </a:cubicBezTo>
                <a:cubicBezTo>
                  <a:pt x="11868" y="9271"/>
                  <a:pt x="12026" y="9452"/>
                  <a:pt x="12255" y="9361"/>
                </a:cubicBezTo>
                <a:cubicBezTo>
                  <a:pt x="13203" y="8960"/>
                  <a:pt x="14167" y="8610"/>
                  <a:pt x="15099" y="8105"/>
                </a:cubicBezTo>
                <a:cubicBezTo>
                  <a:pt x="15572" y="7846"/>
                  <a:pt x="16078" y="7561"/>
                  <a:pt x="16465" y="6875"/>
                </a:cubicBezTo>
                <a:cubicBezTo>
                  <a:pt x="16354" y="6577"/>
                  <a:pt x="16259" y="6318"/>
                  <a:pt x="16173" y="6098"/>
                </a:cubicBezTo>
                <a:cubicBezTo>
                  <a:pt x="15557" y="5943"/>
                  <a:pt x="15043" y="6279"/>
                  <a:pt x="14538" y="6603"/>
                </a:cubicBezTo>
                <a:cubicBezTo>
                  <a:pt x="14064" y="6914"/>
                  <a:pt x="14072" y="6940"/>
                  <a:pt x="13693" y="6305"/>
                </a:cubicBezTo>
                <a:cubicBezTo>
                  <a:pt x="13598" y="6137"/>
                  <a:pt x="13456" y="6046"/>
                  <a:pt x="13353" y="5891"/>
                </a:cubicBezTo>
                <a:cubicBezTo>
                  <a:pt x="13187" y="5645"/>
                  <a:pt x="13037" y="5373"/>
                  <a:pt x="12903" y="5140"/>
                </a:cubicBezTo>
                <a:cubicBezTo>
                  <a:pt x="13006" y="4777"/>
                  <a:pt x="13053" y="4518"/>
                  <a:pt x="13148" y="4311"/>
                </a:cubicBezTo>
                <a:cubicBezTo>
                  <a:pt x="13227" y="4143"/>
                  <a:pt x="13337" y="3948"/>
                  <a:pt x="13456" y="3897"/>
                </a:cubicBezTo>
                <a:cubicBezTo>
                  <a:pt x="13661" y="3806"/>
                  <a:pt x="13906" y="3922"/>
                  <a:pt x="14088" y="3780"/>
                </a:cubicBezTo>
                <a:cubicBezTo>
                  <a:pt x="14269" y="3638"/>
                  <a:pt x="14388" y="3288"/>
                  <a:pt x="14538" y="3016"/>
                </a:cubicBezTo>
                <a:cubicBezTo>
                  <a:pt x="14846" y="3806"/>
                  <a:pt x="14775" y="4129"/>
                  <a:pt x="14222" y="4337"/>
                </a:cubicBezTo>
                <a:cubicBezTo>
                  <a:pt x="14143" y="4363"/>
                  <a:pt x="14048" y="4350"/>
                  <a:pt x="13961" y="4337"/>
                </a:cubicBezTo>
                <a:cubicBezTo>
                  <a:pt x="13519" y="4285"/>
                  <a:pt x="13519" y="4272"/>
                  <a:pt x="13369" y="5114"/>
                </a:cubicBezTo>
                <a:cubicBezTo>
                  <a:pt x="13772" y="5891"/>
                  <a:pt x="14230" y="6266"/>
                  <a:pt x="14846" y="5709"/>
                </a:cubicBezTo>
                <a:cubicBezTo>
                  <a:pt x="15043" y="5541"/>
                  <a:pt x="15296" y="5541"/>
                  <a:pt x="15517" y="5463"/>
                </a:cubicBezTo>
                <a:cubicBezTo>
                  <a:pt x="15612" y="5424"/>
                  <a:pt x="15707" y="5360"/>
                  <a:pt x="15888" y="5269"/>
                </a:cubicBezTo>
                <a:cubicBezTo>
                  <a:pt x="15572" y="4634"/>
                  <a:pt x="15304" y="4052"/>
                  <a:pt x="15004" y="3534"/>
                </a:cubicBezTo>
                <a:cubicBezTo>
                  <a:pt x="14885" y="3327"/>
                  <a:pt x="14688" y="3223"/>
                  <a:pt x="14522" y="3068"/>
                </a:cubicBezTo>
                <a:close/>
                <a:moveTo>
                  <a:pt x="2628" y="6383"/>
                </a:moveTo>
                <a:cubicBezTo>
                  <a:pt x="2549" y="6344"/>
                  <a:pt x="2526" y="6318"/>
                  <a:pt x="2518" y="6331"/>
                </a:cubicBezTo>
                <a:cubicBezTo>
                  <a:pt x="2470" y="6357"/>
                  <a:pt x="2415" y="6396"/>
                  <a:pt x="2375" y="6434"/>
                </a:cubicBezTo>
                <a:cubicBezTo>
                  <a:pt x="1199" y="7729"/>
                  <a:pt x="764" y="9620"/>
                  <a:pt x="772" y="11861"/>
                </a:cubicBezTo>
                <a:cubicBezTo>
                  <a:pt x="772" y="12029"/>
                  <a:pt x="804" y="12210"/>
                  <a:pt x="851" y="12366"/>
                </a:cubicBezTo>
                <a:cubicBezTo>
                  <a:pt x="1159" y="13272"/>
                  <a:pt x="1554" y="14101"/>
                  <a:pt x="2146" y="14515"/>
                </a:cubicBezTo>
                <a:cubicBezTo>
                  <a:pt x="3086" y="15176"/>
                  <a:pt x="4066" y="15577"/>
                  <a:pt x="5092" y="15707"/>
                </a:cubicBezTo>
                <a:cubicBezTo>
                  <a:pt x="6230" y="15849"/>
                  <a:pt x="7367" y="15745"/>
                  <a:pt x="8496" y="15525"/>
                </a:cubicBezTo>
                <a:cubicBezTo>
                  <a:pt x="9341" y="15357"/>
                  <a:pt x="10202" y="15214"/>
                  <a:pt x="11039" y="14943"/>
                </a:cubicBezTo>
                <a:cubicBezTo>
                  <a:pt x="12011" y="14632"/>
                  <a:pt x="12966" y="14114"/>
                  <a:pt x="13946" y="13816"/>
                </a:cubicBezTo>
                <a:cubicBezTo>
                  <a:pt x="15209" y="13427"/>
                  <a:pt x="16386" y="12702"/>
                  <a:pt x="17507" y="11718"/>
                </a:cubicBezTo>
                <a:cubicBezTo>
                  <a:pt x="18795" y="10591"/>
                  <a:pt x="19790" y="8934"/>
                  <a:pt x="20540" y="6888"/>
                </a:cubicBezTo>
                <a:cubicBezTo>
                  <a:pt x="20935" y="5800"/>
                  <a:pt x="20793" y="4751"/>
                  <a:pt x="20216" y="3896"/>
                </a:cubicBezTo>
                <a:cubicBezTo>
                  <a:pt x="20153" y="3806"/>
                  <a:pt x="20090" y="3689"/>
                  <a:pt x="20035" y="3586"/>
                </a:cubicBezTo>
                <a:cubicBezTo>
                  <a:pt x="19498" y="2459"/>
                  <a:pt x="18376" y="1915"/>
                  <a:pt x="17500" y="2355"/>
                </a:cubicBezTo>
                <a:cubicBezTo>
                  <a:pt x="17736" y="2796"/>
                  <a:pt x="18013" y="3197"/>
                  <a:pt x="18210" y="3676"/>
                </a:cubicBezTo>
                <a:cubicBezTo>
                  <a:pt x="18447" y="4246"/>
                  <a:pt x="18708" y="4906"/>
                  <a:pt x="18526" y="5619"/>
                </a:cubicBezTo>
                <a:cubicBezTo>
                  <a:pt x="18376" y="6214"/>
                  <a:pt x="18123" y="6771"/>
                  <a:pt x="17863" y="7276"/>
                </a:cubicBezTo>
                <a:cubicBezTo>
                  <a:pt x="17326" y="8312"/>
                  <a:pt x="16568" y="8843"/>
                  <a:pt x="15817" y="9245"/>
                </a:cubicBezTo>
                <a:cubicBezTo>
                  <a:pt x="14601" y="9892"/>
                  <a:pt x="13345" y="10423"/>
                  <a:pt x="12090" y="10825"/>
                </a:cubicBezTo>
                <a:cubicBezTo>
                  <a:pt x="10921" y="11200"/>
                  <a:pt x="9720" y="11278"/>
                  <a:pt x="8544" y="11589"/>
                </a:cubicBezTo>
                <a:cubicBezTo>
                  <a:pt x="7477" y="11874"/>
                  <a:pt x="6411" y="11925"/>
                  <a:pt x="5337" y="11912"/>
                </a:cubicBezTo>
                <a:cubicBezTo>
                  <a:pt x="4500" y="11912"/>
                  <a:pt x="3718" y="11563"/>
                  <a:pt x="2944" y="11109"/>
                </a:cubicBezTo>
                <a:cubicBezTo>
                  <a:pt x="2304" y="10734"/>
                  <a:pt x="2036" y="9970"/>
                  <a:pt x="1989" y="8908"/>
                </a:cubicBezTo>
                <a:cubicBezTo>
                  <a:pt x="1957" y="8222"/>
                  <a:pt x="2139" y="7665"/>
                  <a:pt x="2344" y="7108"/>
                </a:cubicBezTo>
                <a:cubicBezTo>
                  <a:pt x="2423" y="6849"/>
                  <a:pt x="2518" y="6629"/>
                  <a:pt x="2628" y="6383"/>
                </a:cubicBezTo>
                <a:close/>
                <a:moveTo>
                  <a:pt x="6885" y="17299"/>
                </a:moveTo>
                <a:cubicBezTo>
                  <a:pt x="6909" y="17455"/>
                  <a:pt x="6909" y="17533"/>
                  <a:pt x="6932" y="17558"/>
                </a:cubicBezTo>
                <a:cubicBezTo>
                  <a:pt x="7746" y="18802"/>
                  <a:pt x="8709" y="19618"/>
                  <a:pt x="9799" y="19954"/>
                </a:cubicBezTo>
                <a:cubicBezTo>
                  <a:pt x="10439" y="20148"/>
                  <a:pt x="11102" y="20278"/>
                  <a:pt x="11742" y="20226"/>
                </a:cubicBezTo>
                <a:cubicBezTo>
                  <a:pt x="12500" y="20148"/>
                  <a:pt x="13266" y="20084"/>
                  <a:pt x="13993" y="19591"/>
                </a:cubicBezTo>
                <a:cubicBezTo>
                  <a:pt x="15083" y="18840"/>
                  <a:pt x="15912" y="17571"/>
                  <a:pt x="16615" y="16069"/>
                </a:cubicBezTo>
                <a:cubicBezTo>
                  <a:pt x="16899" y="15460"/>
                  <a:pt x="17034" y="14735"/>
                  <a:pt x="17002" y="13945"/>
                </a:cubicBezTo>
                <a:cubicBezTo>
                  <a:pt x="15794" y="14541"/>
                  <a:pt x="14617" y="15124"/>
                  <a:pt x="13385" y="15745"/>
                </a:cubicBezTo>
                <a:cubicBezTo>
                  <a:pt x="13590" y="16263"/>
                  <a:pt x="13772" y="16652"/>
                  <a:pt x="13922" y="17066"/>
                </a:cubicBezTo>
                <a:cubicBezTo>
                  <a:pt x="14080" y="17507"/>
                  <a:pt x="14032" y="17778"/>
                  <a:pt x="13748" y="17830"/>
                </a:cubicBezTo>
                <a:cubicBezTo>
                  <a:pt x="13290" y="17908"/>
                  <a:pt x="12943" y="18258"/>
                  <a:pt x="12611" y="18711"/>
                </a:cubicBezTo>
                <a:cubicBezTo>
                  <a:pt x="12516" y="18840"/>
                  <a:pt x="12327" y="18957"/>
                  <a:pt x="12232" y="18892"/>
                </a:cubicBezTo>
                <a:cubicBezTo>
                  <a:pt x="11971" y="18724"/>
                  <a:pt x="11750" y="18892"/>
                  <a:pt x="11513" y="18983"/>
                </a:cubicBezTo>
                <a:cubicBezTo>
                  <a:pt x="11094" y="19125"/>
                  <a:pt x="10700" y="19164"/>
                  <a:pt x="10463" y="18361"/>
                </a:cubicBezTo>
                <a:cubicBezTo>
                  <a:pt x="10376" y="18064"/>
                  <a:pt x="10210" y="17805"/>
                  <a:pt x="9957" y="17805"/>
                </a:cubicBezTo>
                <a:cubicBezTo>
                  <a:pt x="9633" y="17817"/>
                  <a:pt x="9381" y="17597"/>
                  <a:pt x="9175" y="17183"/>
                </a:cubicBezTo>
                <a:cubicBezTo>
                  <a:pt x="9112" y="17053"/>
                  <a:pt x="8962" y="16976"/>
                  <a:pt x="8852" y="16989"/>
                </a:cubicBezTo>
                <a:cubicBezTo>
                  <a:pt x="8188" y="17079"/>
                  <a:pt x="7541" y="17196"/>
                  <a:pt x="6885" y="17299"/>
                </a:cubicBezTo>
                <a:close/>
                <a:moveTo>
                  <a:pt x="7564" y="6409"/>
                </a:moveTo>
                <a:cubicBezTo>
                  <a:pt x="7493" y="6616"/>
                  <a:pt x="7383" y="6797"/>
                  <a:pt x="7375" y="7004"/>
                </a:cubicBezTo>
                <a:cubicBezTo>
                  <a:pt x="7359" y="7250"/>
                  <a:pt x="7406" y="7522"/>
                  <a:pt x="7454" y="7768"/>
                </a:cubicBezTo>
                <a:cubicBezTo>
                  <a:pt x="7604" y="8584"/>
                  <a:pt x="7722" y="9361"/>
                  <a:pt x="7193" y="9970"/>
                </a:cubicBezTo>
                <a:cubicBezTo>
                  <a:pt x="7130" y="10048"/>
                  <a:pt x="7130" y="10268"/>
                  <a:pt x="7083" y="10527"/>
                </a:cubicBezTo>
                <a:cubicBezTo>
                  <a:pt x="8654" y="10371"/>
                  <a:pt x="10155" y="10099"/>
                  <a:pt x="11663" y="9517"/>
                </a:cubicBezTo>
                <a:cubicBezTo>
                  <a:pt x="11608" y="8973"/>
                  <a:pt x="11560" y="8494"/>
                  <a:pt x="11505" y="7950"/>
                </a:cubicBezTo>
                <a:cubicBezTo>
                  <a:pt x="11268" y="8002"/>
                  <a:pt x="11055" y="8027"/>
                  <a:pt x="10850" y="8105"/>
                </a:cubicBezTo>
                <a:cubicBezTo>
                  <a:pt x="10581" y="8196"/>
                  <a:pt x="10376" y="8079"/>
                  <a:pt x="10170" y="7781"/>
                </a:cubicBezTo>
                <a:cubicBezTo>
                  <a:pt x="9626" y="6966"/>
                  <a:pt x="9010" y="6862"/>
                  <a:pt x="8354" y="7445"/>
                </a:cubicBezTo>
                <a:cubicBezTo>
                  <a:pt x="8109" y="7121"/>
                  <a:pt x="7856" y="6784"/>
                  <a:pt x="7564" y="6409"/>
                </a:cubicBezTo>
                <a:close/>
                <a:moveTo>
                  <a:pt x="5803" y="5010"/>
                </a:moveTo>
                <a:cubicBezTo>
                  <a:pt x="5582" y="5062"/>
                  <a:pt x="5495" y="5062"/>
                  <a:pt x="5416" y="5101"/>
                </a:cubicBezTo>
                <a:cubicBezTo>
                  <a:pt x="4413" y="5567"/>
                  <a:pt x="3639" y="6538"/>
                  <a:pt x="3102" y="7963"/>
                </a:cubicBezTo>
                <a:cubicBezTo>
                  <a:pt x="2952" y="8364"/>
                  <a:pt x="2897" y="8882"/>
                  <a:pt x="2865" y="9361"/>
                </a:cubicBezTo>
                <a:cubicBezTo>
                  <a:pt x="2849" y="9555"/>
                  <a:pt x="2960" y="9905"/>
                  <a:pt x="3070" y="9983"/>
                </a:cubicBezTo>
                <a:cubicBezTo>
                  <a:pt x="3773" y="10488"/>
                  <a:pt x="4508" y="10760"/>
                  <a:pt x="5329" y="10591"/>
                </a:cubicBezTo>
                <a:cubicBezTo>
                  <a:pt x="5037" y="8649"/>
                  <a:pt x="5361" y="6888"/>
                  <a:pt x="5803" y="5010"/>
                </a:cubicBezTo>
                <a:close/>
                <a:moveTo>
                  <a:pt x="8859" y="4000"/>
                </a:moveTo>
                <a:cubicBezTo>
                  <a:pt x="9160" y="4142"/>
                  <a:pt x="9468" y="4156"/>
                  <a:pt x="9641" y="4401"/>
                </a:cubicBezTo>
                <a:cubicBezTo>
                  <a:pt x="9949" y="4855"/>
                  <a:pt x="10249" y="4855"/>
                  <a:pt x="10573" y="4622"/>
                </a:cubicBezTo>
                <a:cubicBezTo>
                  <a:pt x="10818" y="4440"/>
                  <a:pt x="11023" y="4544"/>
                  <a:pt x="11237" y="4699"/>
                </a:cubicBezTo>
                <a:cubicBezTo>
                  <a:pt x="11323" y="4764"/>
                  <a:pt x="11410" y="4829"/>
                  <a:pt x="11513" y="4906"/>
                </a:cubicBezTo>
                <a:cubicBezTo>
                  <a:pt x="11600" y="4544"/>
                  <a:pt x="11497" y="4376"/>
                  <a:pt x="11371" y="4194"/>
                </a:cubicBezTo>
                <a:cubicBezTo>
                  <a:pt x="11071" y="3741"/>
                  <a:pt x="11087" y="3741"/>
                  <a:pt x="11276" y="3106"/>
                </a:cubicBezTo>
                <a:cubicBezTo>
                  <a:pt x="11458" y="2498"/>
                  <a:pt x="11710" y="2057"/>
                  <a:pt x="12105" y="1837"/>
                </a:cubicBezTo>
                <a:cubicBezTo>
                  <a:pt x="12176" y="1798"/>
                  <a:pt x="12240" y="1682"/>
                  <a:pt x="12398" y="1501"/>
                </a:cubicBezTo>
                <a:cubicBezTo>
                  <a:pt x="11434" y="1151"/>
                  <a:pt x="10589" y="1294"/>
                  <a:pt x="9720" y="1578"/>
                </a:cubicBezTo>
                <a:cubicBezTo>
                  <a:pt x="9697" y="2213"/>
                  <a:pt x="9523" y="2666"/>
                  <a:pt x="9167" y="2951"/>
                </a:cubicBezTo>
                <a:cubicBezTo>
                  <a:pt x="8915" y="3132"/>
                  <a:pt x="8867" y="3547"/>
                  <a:pt x="8859" y="4000"/>
                </a:cubicBezTo>
                <a:close/>
                <a:moveTo>
                  <a:pt x="12950" y="15914"/>
                </a:moveTo>
                <a:cubicBezTo>
                  <a:pt x="11797" y="16264"/>
                  <a:pt x="10652" y="16600"/>
                  <a:pt x="9507" y="16950"/>
                </a:cubicBezTo>
                <a:cubicBezTo>
                  <a:pt x="9507" y="17015"/>
                  <a:pt x="9507" y="17066"/>
                  <a:pt x="9499" y="17131"/>
                </a:cubicBezTo>
                <a:cubicBezTo>
                  <a:pt x="9697" y="17183"/>
                  <a:pt x="9886" y="17261"/>
                  <a:pt x="10084" y="17274"/>
                </a:cubicBezTo>
                <a:cubicBezTo>
                  <a:pt x="10257" y="17287"/>
                  <a:pt x="10392" y="17325"/>
                  <a:pt x="10478" y="17610"/>
                </a:cubicBezTo>
                <a:cubicBezTo>
                  <a:pt x="10542" y="17817"/>
                  <a:pt x="10668" y="17960"/>
                  <a:pt x="10747" y="18154"/>
                </a:cubicBezTo>
                <a:cubicBezTo>
                  <a:pt x="10889" y="18491"/>
                  <a:pt x="11055" y="18569"/>
                  <a:pt x="11300" y="18426"/>
                </a:cubicBezTo>
                <a:cubicBezTo>
                  <a:pt x="11529" y="18297"/>
                  <a:pt x="11797" y="18167"/>
                  <a:pt x="12034" y="18232"/>
                </a:cubicBezTo>
                <a:cubicBezTo>
                  <a:pt x="12247" y="18284"/>
                  <a:pt x="12374" y="18167"/>
                  <a:pt x="12524" y="18012"/>
                </a:cubicBezTo>
                <a:cubicBezTo>
                  <a:pt x="12856" y="17623"/>
                  <a:pt x="13179" y="17222"/>
                  <a:pt x="13661" y="17079"/>
                </a:cubicBezTo>
                <a:cubicBezTo>
                  <a:pt x="13424" y="16678"/>
                  <a:pt x="13179" y="16289"/>
                  <a:pt x="12950" y="15914"/>
                </a:cubicBezTo>
                <a:close/>
                <a:moveTo>
                  <a:pt x="17160" y="6137"/>
                </a:moveTo>
                <a:cubicBezTo>
                  <a:pt x="17586" y="5593"/>
                  <a:pt x="17736" y="4324"/>
                  <a:pt x="17428" y="3819"/>
                </a:cubicBezTo>
                <a:cubicBezTo>
                  <a:pt x="17018" y="3132"/>
                  <a:pt x="16496" y="3068"/>
                  <a:pt x="15888" y="3055"/>
                </a:cubicBezTo>
                <a:cubicBezTo>
                  <a:pt x="16354" y="4168"/>
                  <a:pt x="16757" y="5153"/>
                  <a:pt x="17160" y="613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882650" y="1391752"/>
            <a:ext cx="866604" cy="973733"/>
          </a:xfrm>
          <a:custGeom>
            <a:rect b="b" l="l" r="r" t="t"/>
            <a:pathLst>
              <a:path extrusionOk="0" h="21233" w="20134">
                <a:moveTo>
                  <a:pt x="7607" y="9828"/>
                </a:moveTo>
                <a:cubicBezTo>
                  <a:pt x="7222" y="10170"/>
                  <a:pt x="6793" y="10451"/>
                  <a:pt x="6515" y="10833"/>
                </a:cubicBezTo>
                <a:cubicBezTo>
                  <a:pt x="5722" y="11920"/>
                  <a:pt x="5807" y="13327"/>
                  <a:pt x="6665" y="14031"/>
                </a:cubicBezTo>
                <a:cubicBezTo>
                  <a:pt x="7500" y="14735"/>
                  <a:pt x="9022" y="14655"/>
                  <a:pt x="10093" y="13830"/>
                </a:cubicBezTo>
                <a:cubicBezTo>
                  <a:pt x="12386" y="12080"/>
                  <a:pt x="12622" y="8541"/>
                  <a:pt x="9365" y="6791"/>
                </a:cubicBezTo>
                <a:cubicBezTo>
                  <a:pt x="8229" y="6188"/>
                  <a:pt x="6000" y="6610"/>
                  <a:pt x="5100" y="7596"/>
                </a:cubicBezTo>
                <a:cubicBezTo>
                  <a:pt x="4479" y="8299"/>
                  <a:pt x="3900" y="9044"/>
                  <a:pt x="3343" y="9788"/>
                </a:cubicBezTo>
                <a:cubicBezTo>
                  <a:pt x="1372" y="12362"/>
                  <a:pt x="2507" y="17149"/>
                  <a:pt x="5186" y="18597"/>
                </a:cubicBezTo>
                <a:cubicBezTo>
                  <a:pt x="6879" y="19522"/>
                  <a:pt x="8765" y="19703"/>
                  <a:pt x="10693" y="19301"/>
                </a:cubicBezTo>
                <a:cubicBezTo>
                  <a:pt x="13822" y="18657"/>
                  <a:pt x="15558" y="16586"/>
                  <a:pt x="16822" y="14031"/>
                </a:cubicBezTo>
                <a:cubicBezTo>
                  <a:pt x="17143" y="13388"/>
                  <a:pt x="17272" y="12644"/>
                  <a:pt x="17572" y="11980"/>
                </a:cubicBezTo>
                <a:cubicBezTo>
                  <a:pt x="18193" y="10653"/>
                  <a:pt x="18065" y="9345"/>
                  <a:pt x="17508" y="8038"/>
                </a:cubicBezTo>
                <a:cubicBezTo>
                  <a:pt x="17079" y="7053"/>
                  <a:pt x="16672" y="6047"/>
                  <a:pt x="16136" y="5122"/>
                </a:cubicBezTo>
                <a:cubicBezTo>
                  <a:pt x="15343" y="3754"/>
                  <a:pt x="14058" y="2910"/>
                  <a:pt x="12558" y="2266"/>
                </a:cubicBezTo>
                <a:cubicBezTo>
                  <a:pt x="11508" y="1803"/>
                  <a:pt x="10265" y="1643"/>
                  <a:pt x="9450" y="738"/>
                </a:cubicBezTo>
                <a:cubicBezTo>
                  <a:pt x="9579" y="114"/>
                  <a:pt x="9986" y="-87"/>
                  <a:pt x="10565" y="34"/>
                </a:cubicBezTo>
                <a:cubicBezTo>
                  <a:pt x="13758" y="697"/>
                  <a:pt x="16629" y="1864"/>
                  <a:pt x="18322" y="4720"/>
                </a:cubicBezTo>
                <a:cubicBezTo>
                  <a:pt x="18793" y="5524"/>
                  <a:pt x="19243" y="6349"/>
                  <a:pt x="19586" y="7193"/>
                </a:cubicBezTo>
                <a:cubicBezTo>
                  <a:pt x="20829" y="10391"/>
                  <a:pt x="19800" y="13287"/>
                  <a:pt x="18086" y="16043"/>
                </a:cubicBezTo>
                <a:cubicBezTo>
                  <a:pt x="17593" y="16827"/>
                  <a:pt x="17165" y="17752"/>
                  <a:pt x="16415" y="18255"/>
                </a:cubicBezTo>
                <a:cubicBezTo>
                  <a:pt x="15279" y="19019"/>
                  <a:pt x="14358" y="20145"/>
                  <a:pt x="12922" y="20527"/>
                </a:cubicBezTo>
                <a:cubicBezTo>
                  <a:pt x="10843" y="21050"/>
                  <a:pt x="8786" y="21513"/>
                  <a:pt x="6558" y="21030"/>
                </a:cubicBezTo>
                <a:cubicBezTo>
                  <a:pt x="3601" y="20407"/>
                  <a:pt x="1586" y="18798"/>
                  <a:pt x="665" y="16223"/>
                </a:cubicBezTo>
                <a:cubicBezTo>
                  <a:pt x="-771" y="12141"/>
                  <a:pt x="43" y="8702"/>
                  <a:pt x="3858" y="6067"/>
                </a:cubicBezTo>
                <a:cubicBezTo>
                  <a:pt x="7115" y="3814"/>
                  <a:pt x="11229" y="4559"/>
                  <a:pt x="13308" y="7837"/>
                </a:cubicBezTo>
                <a:cubicBezTo>
                  <a:pt x="14550" y="9788"/>
                  <a:pt x="14572" y="11698"/>
                  <a:pt x="13243" y="13689"/>
                </a:cubicBezTo>
                <a:cubicBezTo>
                  <a:pt x="12601" y="14675"/>
                  <a:pt x="11958" y="15459"/>
                  <a:pt x="10736" y="15841"/>
                </a:cubicBezTo>
                <a:cubicBezTo>
                  <a:pt x="9172" y="16324"/>
                  <a:pt x="7693" y="16284"/>
                  <a:pt x="6236" y="15620"/>
                </a:cubicBezTo>
                <a:cubicBezTo>
                  <a:pt x="4993" y="15057"/>
                  <a:pt x="4158" y="14212"/>
                  <a:pt x="4093" y="12845"/>
                </a:cubicBezTo>
                <a:cubicBezTo>
                  <a:pt x="4008" y="11316"/>
                  <a:pt x="4351" y="9928"/>
                  <a:pt x="5829" y="9043"/>
                </a:cubicBezTo>
                <a:cubicBezTo>
                  <a:pt x="6879" y="8420"/>
                  <a:pt x="8015" y="8541"/>
                  <a:pt x="9086" y="9043"/>
                </a:cubicBezTo>
                <a:cubicBezTo>
                  <a:pt x="9386" y="9184"/>
                  <a:pt x="9665" y="9607"/>
                  <a:pt x="9729" y="9928"/>
                </a:cubicBezTo>
                <a:cubicBezTo>
                  <a:pt x="9772" y="10150"/>
                  <a:pt x="9451" y="10532"/>
                  <a:pt x="9172" y="10673"/>
                </a:cubicBezTo>
                <a:cubicBezTo>
                  <a:pt x="8700" y="10934"/>
                  <a:pt x="8443" y="10572"/>
                  <a:pt x="8186" y="10250"/>
                </a:cubicBezTo>
                <a:cubicBezTo>
                  <a:pt x="8079" y="10130"/>
                  <a:pt x="7886" y="10029"/>
                  <a:pt x="7607" y="98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10594627" y="2452414"/>
            <a:ext cx="714723" cy="587233"/>
          </a:xfrm>
          <a:custGeom>
            <a:rect b="b" l="l" r="r" t="t"/>
            <a:pathLst>
              <a:path extrusionOk="0" h="20964" w="20614">
                <a:moveTo>
                  <a:pt x="10877" y="14391"/>
                </a:moveTo>
                <a:cubicBezTo>
                  <a:pt x="11382" y="14391"/>
                  <a:pt x="11834" y="14523"/>
                  <a:pt x="12287" y="14424"/>
                </a:cubicBezTo>
                <a:cubicBezTo>
                  <a:pt x="13563" y="14127"/>
                  <a:pt x="14468" y="12843"/>
                  <a:pt x="14415" y="11559"/>
                </a:cubicBezTo>
                <a:cubicBezTo>
                  <a:pt x="14361" y="10275"/>
                  <a:pt x="13324" y="9122"/>
                  <a:pt x="12047" y="8958"/>
                </a:cubicBezTo>
                <a:cubicBezTo>
                  <a:pt x="9334" y="8628"/>
                  <a:pt x="6700" y="11460"/>
                  <a:pt x="7631" y="15609"/>
                </a:cubicBezTo>
                <a:cubicBezTo>
                  <a:pt x="7951" y="17058"/>
                  <a:pt x="9706" y="18474"/>
                  <a:pt x="10956" y="18375"/>
                </a:cubicBezTo>
                <a:cubicBezTo>
                  <a:pt x="11861" y="18276"/>
                  <a:pt x="12739" y="18112"/>
                  <a:pt x="13617" y="17914"/>
                </a:cubicBezTo>
                <a:cubicBezTo>
                  <a:pt x="16702" y="17288"/>
                  <a:pt x="19283" y="12284"/>
                  <a:pt x="18538" y="8826"/>
                </a:cubicBezTo>
                <a:cubicBezTo>
                  <a:pt x="18086" y="6653"/>
                  <a:pt x="16968" y="5007"/>
                  <a:pt x="15425" y="3788"/>
                </a:cubicBezTo>
                <a:cubicBezTo>
                  <a:pt x="12925" y="1813"/>
                  <a:pt x="10371" y="2208"/>
                  <a:pt x="7764" y="3360"/>
                </a:cubicBezTo>
                <a:cubicBezTo>
                  <a:pt x="7099" y="3657"/>
                  <a:pt x="6514" y="4184"/>
                  <a:pt x="5849" y="4513"/>
                </a:cubicBezTo>
                <a:cubicBezTo>
                  <a:pt x="4519" y="5171"/>
                  <a:pt x="3694" y="6390"/>
                  <a:pt x="3162" y="7937"/>
                </a:cubicBezTo>
                <a:cubicBezTo>
                  <a:pt x="2737" y="9123"/>
                  <a:pt x="2338" y="10308"/>
                  <a:pt x="2045" y="11559"/>
                </a:cubicBezTo>
                <a:cubicBezTo>
                  <a:pt x="1619" y="13370"/>
                  <a:pt x="1859" y="15149"/>
                  <a:pt x="2391" y="16894"/>
                </a:cubicBezTo>
                <a:cubicBezTo>
                  <a:pt x="2763" y="18145"/>
                  <a:pt x="3455" y="19264"/>
                  <a:pt x="3348" y="20713"/>
                </a:cubicBezTo>
                <a:cubicBezTo>
                  <a:pt x="2816" y="21141"/>
                  <a:pt x="2444" y="21010"/>
                  <a:pt x="2125" y="20417"/>
                </a:cubicBezTo>
                <a:cubicBezTo>
                  <a:pt x="502" y="17256"/>
                  <a:pt x="-562" y="13963"/>
                  <a:pt x="316" y="10143"/>
                </a:cubicBezTo>
                <a:cubicBezTo>
                  <a:pt x="555" y="9090"/>
                  <a:pt x="848" y="8003"/>
                  <a:pt x="1220" y="6982"/>
                </a:cubicBezTo>
                <a:cubicBezTo>
                  <a:pt x="2630" y="3229"/>
                  <a:pt x="5317" y="1582"/>
                  <a:pt x="8349" y="594"/>
                </a:cubicBezTo>
                <a:cubicBezTo>
                  <a:pt x="9201" y="331"/>
                  <a:pt x="10132" y="-130"/>
                  <a:pt x="10983" y="35"/>
                </a:cubicBezTo>
                <a:cubicBezTo>
                  <a:pt x="12260" y="298"/>
                  <a:pt x="13643" y="67"/>
                  <a:pt x="14840" y="924"/>
                </a:cubicBezTo>
                <a:cubicBezTo>
                  <a:pt x="16569" y="2142"/>
                  <a:pt x="18218" y="3393"/>
                  <a:pt x="19336" y="5632"/>
                </a:cubicBezTo>
                <a:cubicBezTo>
                  <a:pt x="20825" y="8563"/>
                  <a:pt x="21038" y="11559"/>
                  <a:pt x="19841" y="14523"/>
                </a:cubicBezTo>
                <a:cubicBezTo>
                  <a:pt x="17926" y="19198"/>
                  <a:pt x="15026" y="21470"/>
                  <a:pt x="10717" y="20680"/>
                </a:cubicBezTo>
                <a:cubicBezTo>
                  <a:pt x="7046" y="19989"/>
                  <a:pt x="4865" y="16037"/>
                  <a:pt x="5769" y="11526"/>
                </a:cubicBezTo>
                <a:cubicBezTo>
                  <a:pt x="6301" y="8826"/>
                  <a:pt x="7631" y="7180"/>
                  <a:pt x="9866" y="6521"/>
                </a:cubicBezTo>
                <a:cubicBezTo>
                  <a:pt x="10983" y="6192"/>
                  <a:pt x="11940" y="6027"/>
                  <a:pt x="13004" y="6686"/>
                </a:cubicBezTo>
                <a:cubicBezTo>
                  <a:pt x="14361" y="7542"/>
                  <a:pt x="15292" y="8760"/>
                  <a:pt x="15771" y="10505"/>
                </a:cubicBezTo>
                <a:cubicBezTo>
                  <a:pt x="16197" y="11987"/>
                  <a:pt x="16143" y="13403"/>
                  <a:pt x="15239" y="14621"/>
                </a:cubicBezTo>
                <a:cubicBezTo>
                  <a:pt x="14228" y="16004"/>
                  <a:pt x="13031" y="16926"/>
                  <a:pt x="11461" y="16498"/>
                </a:cubicBezTo>
                <a:cubicBezTo>
                  <a:pt x="10344" y="16202"/>
                  <a:pt x="9679" y="15181"/>
                  <a:pt x="9333" y="13897"/>
                </a:cubicBezTo>
                <a:cubicBezTo>
                  <a:pt x="9227" y="13535"/>
                  <a:pt x="9333" y="12942"/>
                  <a:pt x="9546" y="12613"/>
                </a:cubicBezTo>
                <a:cubicBezTo>
                  <a:pt x="9679" y="12382"/>
                  <a:pt x="10158" y="12316"/>
                  <a:pt x="10424" y="12415"/>
                </a:cubicBezTo>
                <a:cubicBezTo>
                  <a:pt x="10903" y="12580"/>
                  <a:pt x="10850" y="13106"/>
                  <a:pt x="10770" y="13568"/>
                </a:cubicBezTo>
                <a:cubicBezTo>
                  <a:pt x="10797" y="13765"/>
                  <a:pt x="10850" y="13996"/>
                  <a:pt x="10877" y="1439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8537864" y="4804317"/>
            <a:ext cx="958115" cy="1064837"/>
          </a:xfrm>
          <a:custGeom>
            <a:rect b="b" l="l" r="r" t="t"/>
            <a:pathLst>
              <a:path extrusionOk="0" h="20799" w="21168">
                <a:moveTo>
                  <a:pt x="7594" y="11303"/>
                </a:moveTo>
                <a:cubicBezTo>
                  <a:pt x="7676" y="11808"/>
                  <a:pt x="7655" y="12294"/>
                  <a:pt x="7839" y="12726"/>
                </a:cubicBezTo>
                <a:cubicBezTo>
                  <a:pt x="8348" y="13987"/>
                  <a:pt x="9714" y="14744"/>
                  <a:pt x="10916" y="14510"/>
                </a:cubicBezTo>
                <a:cubicBezTo>
                  <a:pt x="12077" y="14276"/>
                  <a:pt x="12974" y="13069"/>
                  <a:pt x="12872" y="11754"/>
                </a:cubicBezTo>
                <a:cubicBezTo>
                  <a:pt x="12668" y="8961"/>
                  <a:pt x="9551" y="6673"/>
                  <a:pt x="5883" y="8169"/>
                </a:cubicBezTo>
                <a:cubicBezTo>
                  <a:pt x="4599" y="8691"/>
                  <a:pt x="3600" y="10655"/>
                  <a:pt x="3967" y="11934"/>
                </a:cubicBezTo>
                <a:cubicBezTo>
                  <a:pt x="4212" y="12835"/>
                  <a:pt x="4558" y="13699"/>
                  <a:pt x="4884" y="14582"/>
                </a:cubicBezTo>
                <a:cubicBezTo>
                  <a:pt x="6046" y="17627"/>
                  <a:pt x="11181" y="19572"/>
                  <a:pt x="14237" y="18365"/>
                </a:cubicBezTo>
                <a:cubicBezTo>
                  <a:pt x="16153" y="17609"/>
                  <a:pt x="17498" y="16257"/>
                  <a:pt x="18333" y="14528"/>
                </a:cubicBezTo>
                <a:cubicBezTo>
                  <a:pt x="19678" y="11736"/>
                  <a:pt x="18863" y="9178"/>
                  <a:pt x="17274" y="6692"/>
                </a:cubicBezTo>
                <a:cubicBezTo>
                  <a:pt x="16866" y="6061"/>
                  <a:pt x="16255" y="5521"/>
                  <a:pt x="15847" y="4908"/>
                </a:cubicBezTo>
                <a:cubicBezTo>
                  <a:pt x="14991" y="3647"/>
                  <a:pt x="13708" y="2962"/>
                  <a:pt x="12159" y="2638"/>
                </a:cubicBezTo>
                <a:cubicBezTo>
                  <a:pt x="10977" y="2386"/>
                  <a:pt x="9795" y="2116"/>
                  <a:pt x="8593" y="1990"/>
                </a:cubicBezTo>
                <a:cubicBezTo>
                  <a:pt x="6840" y="1792"/>
                  <a:pt x="5231" y="2278"/>
                  <a:pt x="3702" y="3053"/>
                </a:cubicBezTo>
                <a:cubicBezTo>
                  <a:pt x="2622" y="3593"/>
                  <a:pt x="1685" y="4458"/>
                  <a:pt x="340" y="4548"/>
                </a:cubicBezTo>
                <a:cubicBezTo>
                  <a:pt x="-149" y="4080"/>
                  <a:pt x="-88" y="3665"/>
                  <a:pt x="381" y="3269"/>
                </a:cubicBezTo>
                <a:cubicBezTo>
                  <a:pt x="2989" y="1197"/>
                  <a:pt x="5883" y="-334"/>
                  <a:pt x="9591" y="62"/>
                </a:cubicBezTo>
                <a:cubicBezTo>
                  <a:pt x="10631" y="170"/>
                  <a:pt x="11670" y="315"/>
                  <a:pt x="12689" y="549"/>
                </a:cubicBezTo>
                <a:cubicBezTo>
                  <a:pt x="16438" y="1467"/>
                  <a:pt x="18476" y="3972"/>
                  <a:pt x="19963" y="6926"/>
                </a:cubicBezTo>
                <a:cubicBezTo>
                  <a:pt x="20391" y="7755"/>
                  <a:pt x="20982" y="8655"/>
                  <a:pt x="20982" y="9502"/>
                </a:cubicBezTo>
                <a:cubicBezTo>
                  <a:pt x="20982" y="10835"/>
                  <a:pt x="21451" y="12204"/>
                  <a:pt x="20901" y="13538"/>
                </a:cubicBezTo>
                <a:cubicBezTo>
                  <a:pt x="20086" y="15447"/>
                  <a:pt x="19230" y="17303"/>
                  <a:pt x="17396" y="18744"/>
                </a:cubicBezTo>
                <a:cubicBezTo>
                  <a:pt x="14971" y="20653"/>
                  <a:pt x="12200" y="21266"/>
                  <a:pt x="9245" y="20437"/>
                </a:cubicBezTo>
                <a:cubicBezTo>
                  <a:pt x="4558" y="19122"/>
                  <a:pt x="1889" y="16474"/>
                  <a:pt x="1828" y="11988"/>
                </a:cubicBezTo>
                <a:cubicBezTo>
                  <a:pt x="1787" y="8151"/>
                  <a:pt x="5047" y="5431"/>
                  <a:pt x="9388" y="5737"/>
                </a:cubicBezTo>
                <a:cubicBezTo>
                  <a:pt x="11996" y="5917"/>
                  <a:pt x="13769" y="7052"/>
                  <a:pt x="14788" y="9232"/>
                </a:cubicBezTo>
                <a:cubicBezTo>
                  <a:pt x="15297" y="10313"/>
                  <a:pt x="15644" y="11268"/>
                  <a:pt x="15216" y="12439"/>
                </a:cubicBezTo>
                <a:cubicBezTo>
                  <a:pt x="14686" y="13934"/>
                  <a:pt x="13708" y="15033"/>
                  <a:pt x="12200" y="15771"/>
                </a:cubicBezTo>
                <a:cubicBezTo>
                  <a:pt x="10916" y="16402"/>
                  <a:pt x="9592" y="16528"/>
                  <a:pt x="8267" y="15789"/>
                </a:cubicBezTo>
                <a:cubicBezTo>
                  <a:pt x="6780" y="14943"/>
                  <a:pt x="5720" y="13862"/>
                  <a:pt x="5822" y="12223"/>
                </a:cubicBezTo>
                <a:cubicBezTo>
                  <a:pt x="5883" y="11052"/>
                  <a:pt x="6718" y="10241"/>
                  <a:pt x="7860" y="9718"/>
                </a:cubicBezTo>
                <a:cubicBezTo>
                  <a:pt x="8186" y="9574"/>
                  <a:pt x="8756" y="9592"/>
                  <a:pt x="9082" y="9754"/>
                </a:cubicBezTo>
                <a:cubicBezTo>
                  <a:pt x="9327" y="9862"/>
                  <a:pt x="9469" y="10331"/>
                  <a:pt x="9429" y="10619"/>
                </a:cubicBezTo>
                <a:cubicBezTo>
                  <a:pt x="9388" y="11124"/>
                  <a:pt x="8878" y="11124"/>
                  <a:pt x="8410" y="11124"/>
                </a:cubicBezTo>
                <a:cubicBezTo>
                  <a:pt x="8165" y="11123"/>
                  <a:pt x="7961" y="11213"/>
                  <a:pt x="7594" y="1130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1519047" y="736909"/>
            <a:ext cx="692214" cy="672460"/>
          </a:xfrm>
          <a:custGeom>
            <a:rect b="b" l="l" r="r" t="t"/>
            <a:pathLst>
              <a:path extrusionOk="0" h="21514" w="21387">
                <a:moveTo>
                  <a:pt x="9013" y="12573"/>
                </a:moveTo>
                <a:cubicBezTo>
                  <a:pt x="9241" y="13075"/>
                  <a:pt x="9384" y="13576"/>
                  <a:pt x="9669" y="13960"/>
                </a:cubicBezTo>
                <a:cubicBezTo>
                  <a:pt x="10495" y="15111"/>
                  <a:pt x="11948" y="15494"/>
                  <a:pt x="12917" y="14933"/>
                </a:cubicBezTo>
                <a:cubicBezTo>
                  <a:pt x="13886" y="14373"/>
                  <a:pt x="14285" y="12868"/>
                  <a:pt x="13801" y="11540"/>
                </a:cubicBezTo>
                <a:cubicBezTo>
                  <a:pt x="12775" y="8707"/>
                  <a:pt x="9327" y="7232"/>
                  <a:pt x="6562" y="9799"/>
                </a:cubicBezTo>
                <a:cubicBezTo>
                  <a:pt x="5594" y="10684"/>
                  <a:pt x="5309" y="13015"/>
                  <a:pt x="6021" y="14196"/>
                </a:cubicBezTo>
                <a:cubicBezTo>
                  <a:pt x="6506" y="15052"/>
                  <a:pt x="7076" y="15848"/>
                  <a:pt x="7645" y="16675"/>
                </a:cubicBezTo>
                <a:cubicBezTo>
                  <a:pt x="9583" y="19478"/>
                  <a:pt x="14712" y="20039"/>
                  <a:pt x="17021" y="17943"/>
                </a:cubicBezTo>
                <a:cubicBezTo>
                  <a:pt x="18474" y="16615"/>
                  <a:pt x="19243" y="14874"/>
                  <a:pt x="19443" y="12838"/>
                </a:cubicBezTo>
                <a:cubicBezTo>
                  <a:pt x="19785" y="9593"/>
                  <a:pt x="18274" y="7173"/>
                  <a:pt x="16109" y="5078"/>
                </a:cubicBezTo>
                <a:cubicBezTo>
                  <a:pt x="15567" y="4547"/>
                  <a:pt x="14855" y="4163"/>
                  <a:pt x="14285" y="3632"/>
                </a:cubicBezTo>
                <a:cubicBezTo>
                  <a:pt x="13145" y="2570"/>
                  <a:pt x="11806" y="2245"/>
                  <a:pt x="10353" y="2304"/>
                </a:cubicBezTo>
                <a:cubicBezTo>
                  <a:pt x="9241" y="2363"/>
                  <a:pt x="8101" y="2422"/>
                  <a:pt x="7018" y="2629"/>
                </a:cubicBezTo>
                <a:cubicBezTo>
                  <a:pt x="5394" y="2924"/>
                  <a:pt x="4140" y="3868"/>
                  <a:pt x="3029" y="5107"/>
                </a:cubicBezTo>
                <a:cubicBezTo>
                  <a:pt x="2231" y="5963"/>
                  <a:pt x="1690" y="7114"/>
                  <a:pt x="521" y="7586"/>
                </a:cubicBezTo>
                <a:cubicBezTo>
                  <a:pt x="-49" y="7232"/>
                  <a:pt x="-134" y="6789"/>
                  <a:pt x="179" y="6258"/>
                </a:cubicBezTo>
                <a:cubicBezTo>
                  <a:pt x="1832" y="3396"/>
                  <a:pt x="3912" y="1006"/>
                  <a:pt x="7303" y="357"/>
                </a:cubicBezTo>
                <a:cubicBezTo>
                  <a:pt x="8244" y="180"/>
                  <a:pt x="9213" y="32"/>
                  <a:pt x="10182" y="2"/>
                </a:cubicBezTo>
                <a:cubicBezTo>
                  <a:pt x="13772" y="-86"/>
                  <a:pt x="16337" y="1920"/>
                  <a:pt x="18531" y="4547"/>
                </a:cubicBezTo>
                <a:cubicBezTo>
                  <a:pt x="19158" y="5285"/>
                  <a:pt x="19956" y="6052"/>
                  <a:pt x="20212" y="6937"/>
                </a:cubicBezTo>
                <a:cubicBezTo>
                  <a:pt x="20611" y="8324"/>
                  <a:pt x="21466" y="9593"/>
                  <a:pt x="21381" y="11127"/>
                </a:cubicBezTo>
                <a:cubicBezTo>
                  <a:pt x="21238" y="13340"/>
                  <a:pt x="21067" y="15465"/>
                  <a:pt x="19899" y="17471"/>
                </a:cubicBezTo>
                <a:cubicBezTo>
                  <a:pt x="18331" y="20127"/>
                  <a:pt x="16109" y="21514"/>
                  <a:pt x="13259" y="21514"/>
                </a:cubicBezTo>
                <a:cubicBezTo>
                  <a:pt x="8728" y="21485"/>
                  <a:pt x="5565" y="19508"/>
                  <a:pt x="4140" y="14875"/>
                </a:cubicBezTo>
                <a:cubicBezTo>
                  <a:pt x="2915" y="10950"/>
                  <a:pt x="4967" y="7203"/>
                  <a:pt x="8871" y="6317"/>
                </a:cubicBezTo>
                <a:cubicBezTo>
                  <a:pt x="11207" y="5786"/>
                  <a:pt x="13117" y="6435"/>
                  <a:pt x="14712" y="8412"/>
                </a:cubicBezTo>
                <a:cubicBezTo>
                  <a:pt x="15482" y="9386"/>
                  <a:pt x="16080" y="10271"/>
                  <a:pt x="16080" y="11599"/>
                </a:cubicBezTo>
                <a:cubicBezTo>
                  <a:pt x="16080" y="13281"/>
                  <a:pt x="15567" y="14697"/>
                  <a:pt x="14456" y="15878"/>
                </a:cubicBezTo>
                <a:cubicBezTo>
                  <a:pt x="13516" y="16881"/>
                  <a:pt x="12404" y="17383"/>
                  <a:pt x="11008" y="16999"/>
                </a:cubicBezTo>
                <a:cubicBezTo>
                  <a:pt x="9441" y="16556"/>
                  <a:pt x="8187" y="15730"/>
                  <a:pt x="7759" y="13989"/>
                </a:cubicBezTo>
                <a:cubicBezTo>
                  <a:pt x="7474" y="12750"/>
                  <a:pt x="7930" y="11688"/>
                  <a:pt x="8785" y="10832"/>
                </a:cubicBezTo>
                <a:cubicBezTo>
                  <a:pt x="9013" y="10596"/>
                  <a:pt x="9526" y="10448"/>
                  <a:pt x="9868" y="10537"/>
                </a:cubicBezTo>
                <a:cubicBezTo>
                  <a:pt x="10096" y="10596"/>
                  <a:pt x="10381" y="11038"/>
                  <a:pt x="10438" y="11333"/>
                </a:cubicBezTo>
                <a:cubicBezTo>
                  <a:pt x="10552" y="11864"/>
                  <a:pt x="10096" y="12012"/>
                  <a:pt x="9697" y="12130"/>
                </a:cubicBezTo>
                <a:cubicBezTo>
                  <a:pt x="9469" y="12248"/>
                  <a:pt x="9327" y="12396"/>
                  <a:pt x="9013" y="125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1205460" y="5449938"/>
            <a:ext cx="724650" cy="595083"/>
          </a:xfrm>
          <a:custGeom>
            <a:rect b="b" l="l" r="r" t="t"/>
            <a:pathLst>
              <a:path extrusionOk="0" h="20405" w="20747">
                <a:moveTo>
                  <a:pt x="10459" y="6759"/>
                </a:moveTo>
                <a:cubicBezTo>
                  <a:pt x="9984" y="6569"/>
                  <a:pt x="9562" y="6316"/>
                  <a:pt x="9139" y="6284"/>
                </a:cubicBezTo>
                <a:cubicBezTo>
                  <a:pt x="7845" y="6126"/>
                  <a:pt x="6683" y="7012"/>
                  <a:pt x="6446" y="8213"/>
                </a:cubicBezTo>
                <a:cubicBezTo>
                  <a:pt x="6208" y="9415"/>
                  <a:pt x="6921" y="10838"/>
                  <a:pt x="8109" y="11407"/>
                </a:cubicBezTo>
                <a:cubicBezTo>
                  <a:pt x="10618" y="12641"/>
                  <a:pt x="13760" y="10901"/>
                  <a:pt x="13813" y="6790"/>
                </a:cubicBezTo>
                <a:cubicBezTo>
                  <a:pt x="13839" y="5335"/>
                  <a:pt x="12493" y="3438"/>
                  <a:pt x="11251" y="3122"/>
                </a:cubicBezTo>
                <a:cubicBezTo>
                  <a:pt x="10380" y="2900"/>
                  <a:pt x="9482" y="2774"/>
                  <a:pt x="8611" y="2647"/>
                </a:cubicBezTo>
                <a:cubicBezTo>
                  <a:pt x="5548" y="2173"/>
                  <a:pt x="1930" y="5936"/>
                  <a:pt x="1851" y="9352"/>
                </a:cubicBezTo>
                <a:cubicBezTo>
                  <a:pt x="1798" y="11502"/>
                  <a:pt x="2458" y="13400"/>
                  <a:pt x="3646" y="15044"/>
                </a:cubicBezTo>
                <a:cubicBezTo>
                  <a:pt x="5574" y="17701"/>
                  <a:pt x="8109" y="18207"/>
                  <a:pt x="10829" y="18017"/>
                </a:cubicBezTo>
                <a:cubicBezTo>
                  <a:pt x="11542" y="17954"/>
                  <a:pt x="12228" y="17669"/>
                  <a:pt x="12915" y="17606"/>
                </a:cubicBezTo>
                <a:cubicBezTo>
                  <a:pt x="14314" y="17448"/>
                  <a:pt x="15397" y="16626"/>
                  <a:pt x="16268" y="15361"/>
                </a:cubicBezTo>
                <a:cubicBezTo>
                  <a:pt x="16929" y="14412"/>
                  <a:pt x="17589" y="13432"/>
                  <a:pt x="18170" y="12420"/>
                </a:cubicBezTo>
                <a:cubicBezTo>
                  <a:pt x="18988" y="10902"/>
                  <a:pt x="19173" y="9194"/>
                  <a:pt x="19068" y="7391"/>
                </a:cubicBezTo>
                <a:cubicBezTo>
                  <a:pt x="18988" y="6126"/>
                  <a:pt x="18592" y="4830"/>
                  <a:pt x="19015" y="3533"/>
                </a:cubicBezTo>
                <a:cubicBezTo>
                  <a:pt x="19596" y="3312"/>
                  <a:pt x="19939" y="3596"/>
                  <a:pt x="20097" y="4229"/>
                </a:cubicBezTo>
                <a:cubicBezTo>
                  <a:pt x="20942" y="7676"/>
                  <a:pt x="21180" y="11092"/>
                  <a:pt x="19464" y="14317"/>
                </a:cubicBezTo>
                <a:cubicBezTo>
                  <a:pt x="18988" y="15203"/>
                  <a:pt x="18487" y="16120"/>
                  <a:pt x="17879" y="16911"/>
                </a:cubicBezTo>
                <a:cubicBezTo>
                  <a:pt x="15688" y="19915"/>
                  <a:pt x="12757" y="20516"/>
                  <a:pt x="9641" y="20389"/>
                </a:cubicBezTo>
                <a:cubicBezTo>
                  <a:pt x="8769" y="20358"/>
                  <a:pt x="7766" y="20453"/>
                  <a:pt x="7026" y="20010"/>
                </a:cubicBezTo>
                <a:cubicBezTo>
                  <a:pt x="5865" y="19346"/>
                  <a:pt x="4491" y="19093"/>
                  <a:pt x="3567" y="17891"/>
                </a:cubicBezTo>
                <a:cubicBezTo>
                  <a:pt x="2194" y="16183"/>
                  <a:pt x="927" y="14475"/>
                  <a:pt x="346" y="12040"/>
                </a:cubicBezTo>
                <a:cubicBezTo>
                  <a:pt x="-420" y="8846"/>
                  <a:pt x="82" y="6000"/>
                  <a:pt x="1904" y="3691"/>
                </a:cubicBezTo>
                <a:cubicBezTo>
                  <a:pt x="4782" y="54"/>
                  <a:pt x="8083" y="-1084"/>
                  <a:pt x="11991" y="1130"/>
                </a:cubicBezTo>
                <a:cubicBezTo>
                  <a:pt x="15344" y="3027"/>
                  <a:pt x="16506" y="7391"/>
                  <a:pt x="14605" y="11218"/>
                </a:cubicBezTo>
                <a:cubicBezTo>
                  <a:pt x="13469" y="13527"/>
                  <a:pt x="11832" y="14602"/>
                  <a:pt x="9561" y="14444"/>
                </a:cubicBezTo>
                <a:cubicBezTo>
                  <a:pt x="8426" y="14349"/>
                  <a:pt x="7475" y="14191"/>
                  <a:pt x="6604" y="13210"/>
                </a:cubicBezTo>
                <a:cubicBezTo>
                  <a:pt x="5495" y="11977"/>
                  <a:pt x="4914" y="10522"/>
                  <a:pt x="4835" y="8752"/>
                </a:cubicBezTo>
                <a:cubicBezTo>
                  <a:pt x="4782" y="7265"/>
                  <a:pt x="5152" y="5969"/>
                  <a:pt x="6287" y="5146"/>
                </a:cubicBezTo>
                <a:cubicBezTo>
                  <a:pt x="7581" y="4197"/>
                  <a:pt x="8901" y="3755"/>
                  <a:pt x="10301" y="4703"/>
                </a:cubicBezTo>
                <a:cubicBezTo>
                  <a:pt x="11304" y="5367"/>
                  <a:pt x="11700" y="6537"/>
                  <a:pt x="11727" y="7834"/>
                </a:cubicBezTo>
                <a:cubicBezTo>
                  <a:pt x="11727" y="8214"/>
                  <a:pt x="11489" y="8720"/>
                  <a:pt x="11251" y="8941"/>
                </a:cubicBezTo>
                <a:cubicBezTo>
                  <a:pt x="11066" y="9099"/>
                  <a:pt x="10618" y="9004"/>
                  <a:pt x="10354" y="8815"/>
                </a:cubicBezTo>
                <a:cubicBezTo>
                  <a:pt x="9931" y="8530"/>
                  <a:pt x="10116" y="8055"/>
                  <a:pt x="10301" y="7613"/>
                </a:cubicBezTo>
                <a:cubicBezTo>
                  <a:pt x="10406" y="7360"/>
                  <a:pt x="10406" y="7138"/>
                  <a:pt x="10459" y="675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1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11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237" name="Google Shape;237;p11"/>
          <p:cNvGrpSpPr/>
          <p:nvPr/>
        </p:nvGrpSpPr>
        <p:grpSpPr>
          <a:xfrm>
            <a:off x="7421863" y="561668"/>
            <a:ext cx="3616399" cy="2953565"/>
            <a:chOff x="7421863" y="561668"/>
            <a:chExt cx="3616399" cy="2953565"/>
          </a:xfrm>
        </p:grpSpPr>
        <p:sp>
          <p:nvSpPr>
            <p:cNvPr id="238" name="Google Shape;238;p11"/>
            <p:cNvSpPr/>
            <p:nvPr/>
          </p:nvSpPr>
          <p:spPr>
            <a:xfrm>
              <a:off x="8242422" y="2086663"/>
              <a:ext cx="1223914" cy="95829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0"/>
                  </a:lnTo>
                  <a:lnTo>
                    <a:pt x="10959" y="28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699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8943683" y="561668"/>
              <a:ext cx="2094579" cy="2953565"/>
            </a:xfrm>
            <a:custGeom>
              <a:rect b="b" l="l" r="r" t="t"/>
              <a:pathLst>
                <a:path extrusionOk="0" h="21382" w="21600">
                  <a:moveTo>
                    <a:pt x="21600" y="0"/>
                  </a:moveTo>
                  <a:lnTo>
                    <a:pt x="9235" y="20765"/>
                  </a:lnTo>
                  <a:cubicBezTo>
                    <a:pt x="8779" y="21540"/>
                    <a:pt x="7248" y="21600"/>
                    <a:pt x="6667" y="20866"/>
                  </a:cubicBezTo>
                  <a:lnTo>
                    <a:pt x="0" y="12446"/>
                  </a:lnTo>
                  <a:lnTo>
                    <a:pt x="6518" y="786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1"/>
            <p:cNvSpPr/>
            <p:nvPr/>
          </p:nvSpPr>
          <p:spPr>
            <a:xfrm>
              <a:off x="7421863" y="561669"/>
              <a:ext cx="3615018" cy="1375168"/>
            </a:xfrm>
            <a:custGeom>
              <a:rect b="b" l="l" r="r" t="t"/>
              <a:pathLst>
                <a:path extrusionOk="0" h="21600" w="21504">
                  <a:moveTo>
                    <a:pt x="6806" y="21600"/>
                  </a:moveTo>
                  <a:lnTo>
                    <a:pt x="228" y="15037"/>
                  </a:lnTo>
                  <a:cubicBezTo>
                    <a:pt x="-96" y="14719"/>
                    <a:pt x="-69" y="13473"/>
                    <a:pt x="272" y="13256"/>
                  </a:cubicBezTo>
                  <a:lnTo>
                    <a:pt x="21504" y="0"/>
                  </a:lnTo>
                  <a:lnTo>
                    <a:pt x="12851" y="15664"/>
                  </a:lnTo>
                  <a:lnTo>
                    <a:pt x="6806" y="21600"/>
                  </a:ln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8251946" y="561668"/>
              <a:ext cx="2784469" cy="2472724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433" y="12004"/>
                  </a:lnTo>
                  <a:lnTo>
                    <a:pt x="0" y="21600"/>
                  </a:lnTo>
                  <a:lnTo>
                    <a:pt x="5352" y="1501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CB91E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" type="twoTxTwoObj">
  <p:cSld name="TWO_OBJECTS_WITH_TEXT"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104"/>
          <p:cNvSpPr txBox="1"/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p104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62" name="Google Shape;1662;p104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3" name="Google Shape;1663;p104"/>
          <p:cNvSpPr txBox="1"/>
          <p:nvPr>
            <p:ph idx="3" type="body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64" name="Google Shape;1664;p104"/>
          <p:cNvSpPr txBox="1"/>
          <p:nvPr>
            <p:ph idx="4" type="body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5" name="Google Shape;1665;p10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6" name="Google Shape;1666;p10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7" name="Google Shape;1667;p10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" type="objTx">
  <p:cSld name="OBJECT_WITH_CAPTION_TEXT"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10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0" name="Google Shape;1670;p105"/>
          <p:cNvSpPr txBox="1"/>
          <p:nvPr>
            <p:ph idx="1" type="body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71" name="Google Shape;1671;p10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72" name="Google Shape;1672;p10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3" name="Google Shape;1673;p10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4" name="Google Shape;1674;p10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" type="picTx">
  <p:cSld name="PICTURE_WITH_CAPTION_TEXT">
    <p:spTree>
      <p:nvGrpSpPr>
        <p:cNvPr id="1675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10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7" name="Google Shape;1677;p106"/>
          <p:cNvSpPr/>
          <p:nvPr>
            <p:ph idx="2" type="pic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78" name="Google Shape;1678;p10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79" name="Google Shape;1679;p10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0" name="Google Shape;1680;p10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1" name="Google Shape;1681;p10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" type="vertTx">
  <p:cSld name="VERTICAL_TEXT"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107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4" name="Google Shape;1684;p10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5" name="Google Shape;1685;p10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6" name="Google Shape;1686;p10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7" name="Google Shape;1687;p10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" type="vertTitleAndTx">
  <p:cSld name="VERTICAL_TITLE_AND_VERTICAL_TEXT"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108"/>
          <p:cNvSpPr txBox="1"/>
          <p:nvPr>
            <p:ph type="title"/>
          </p:nvPr>
        </p:nvSpPr>
        <p:spPr>
          <a:xfrm rot="5400000">
            <a:off x="7133433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0" name="Google Shape;1690;p108"/>
          <p:cNvSpPr txBox="1"/>
          <p:nvPr>
            <p:ph idx="1" type="body"/>
          </p:nvPr>
        </p:nvSpPr>
        <p:spPr>
          <a:xfrm rot="5400000">
            <a:off x="1799434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1" name="Google Shape;1691;p10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2" name="Google Shape;1692;p10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3" name="Google Shape;1693;p10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ransition" type="title">
  <p:cSld name="TITLE">
    <p:bg>
      <p:bgPr>
        <a:solidFill>
          <a:srgbClr val="222A35"/>
        </a:solidFill>
      </p:bgPr>
    </p:bg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110"/>
          <p:cNvSpPr txBox="1"/>
          <p:nvPr>
            <p:ph type="ctrTitle"/>
          </p:nvPr>
        </p:nvSpPr>
        <p:spPr>
          <a:xfrm>
            <a:off x="1524000" y="1570972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0" name="Google Shape;1700;p1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  <a:defRPr sz="32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01" name="Google Shape;1701;p110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2" name="Google Shape;1702;p11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0456" y="6214078"/>
            <a:ext cx="1627773" cy="4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110"/>
          <p:cNvPicPr preferRelativeResize="0"/>
          <p:nvPr/>
        </p:nvPicPr>
        <p:blipFill rotWithShape="1">
          <a:blip r:embed="rId4">
            <a:alphaModFix/>
          </a:blip>
          <a:srcRect b="19390" l="0" r="18500" t="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4" name="Google Shape;1704;p110"/>
          <p:cNvGrpSpPr/>
          <p:nvPr/>
        </p:nvGrpSpPr>
        <p:grpSpPr>
          <a:xfrm>
            <a:off x="8704798" y="6336797"/>
            <a:ext cx="1470981" cy="307777"/>
            <a:chOff x="8616280" y="6285754"/>
            <a:chExt cx="1470979" cy="307777"/>
          </a:xfrm>
        </p:grpSpPr>
        <p:sp>
          <p:nvSpPr>
            <p:cNvPr id="1705" name="Google Shape;1705;p110"/>
            <p:cNvSpPr txBox="1"/>
            <p:nvPr/>
          </p:nvSpPr>
          <p:spPr>
            <a:xfrm>
              <a:off x="8616280" y="6285754"/>
              <a:ext cx="14709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Made with       by </a:t>
              </a:r>
              <a:endParaRPr/>
            </a:p>
          </p:txBody>
        </p:sp>
        <p:sp>
          <p:nvSpPr>
            <p:cNvPr id="1706" name="Google Shape;1706;p110"/>
            <p:cNvSpPr/>
            <p:nvPr/>
          </p:nvSpPr>
          <p:spPr>
            <a:xfrm>
              <a:off x="9544347" y="6374509"/>
              <a:ext cx="152053" cy="130265"/>
            </a:xfrm>
            <a:custGeom>
              <a:rect b="b" l="l" r="r" t="t"/>
              <a:pathLst>
                <a:path extrusionOk="0" h="432707" w="504825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Right">
  <p:cSld name="Title - Right"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p111"/>
          <p:cNvSpPr txBox="1"/>
          <p:nvPr>
            <p:ph type="title"/>
          </p:nvPr>
        </p:nvSpPr>
        <p:spPr>
          <a:xfrm>
            <a:off x="1784573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9" name="Google Shape;1709;p111"/>
          <p:cNvSpPr txBox="1"/>
          <p:nvPr>
            <p:ph idx="1" type="subTitle"/>
          </p:nvPr>
        </p:nvSpPr>
        <p:spPr>
          <a:xfrm>
            <a:off x="1784573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grpSp>
        <p:nvGrpSpPr>
          <p:cNvPr id="1710" name="Google Shape;1710;p111"/>
          <p:cNvGrpSpPr/>
          <p:nvPr/>
        </p:nvGrpSpPr>
        <p:grpSpPr>
          <a:xfrm>
            <a:off x="328173" y="6237312"/>
            <a:ext cx="439241" cy="439240"/>
            <a:chOff x="186858" y="6096003"/>
            <a:chExt cx="580550" cy="580549"/>
          </a:xfrm>
        </p:grpSpPr>
        <p:sp>
          <p:nvSpPr>
            <p:cNvPr id="1711" name="Google Shape;1711;p111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111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3" name="Google Shape;1713;p111"/>
          <p:cNvSpPr txBox="1"/>
          <p:nvPr>
            <p:ph idx="12" type="sldNum"/>
          </p:nvPr>
        </p:nvSpPr>
        <p:spPr>
          <a:xfrm>
            <a:off x="328173" y="6237318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14" name="Google Shape;1714;p111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5" name="Google Shape;1715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796" y="229540"/>
            <a:ext cx="1627773" cy="451143"/>
          </a:xfrm>
          <a:prstGeom prst="rect">
            <a:avLst/>
          </a:prstGeom>
          <a:noFill/>
          <a:ln>
            <a:noFill/>
          </a:ln>
        </p:spPr>
      </p:pic>
      <p:sp>
        <p:nvSpPr>
          <p:cNvPr id="1716" name="Google Shape;1716;p111"/>
          <p:cNvSpPr/>
          <p:nvPr/>
        </p:nvSpPr>
        <p:spPr>
          <a:xfrm>
            <a:off x="173939" y="95859"/>
            <a:ext cx="1593495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eft">
  <p:cSld name="Title - Left"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112"/>
          <p:cNvSpPr txBox="1"/>
          <p:nvPr>
            <p:ph type="title"/>
          </p:nvPr>
        </p:nvSpPr>
        <p:spPr>
          <a:xfrm>
            <a:off x="623891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p112"/>
          <p:cNvSpPr txBox="1"/>
          <p:nvPr>
            <p:ph idx="1" type="subTitle"/>
          </p:nvPr>
        </p:nvSpPr>
        <p:spPr>
          <a:xfrm>
            <a:off x="623891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grpSp>
        <p:nvGrpSpPr>
          <p:cNvPr id="1720" name="Google Shape;1720;p112"/>
          <p:cNvGrpSpPr/>
          <p:nvPr/>
        </p:nvGrpSpPr>
        <p:grpSpPr>
          <a:xfrm>
            <a:off x="328173" y="6237312"/>
            <a:ext cx="439241" cy="439240"/>
            <a:chOff x="186858" y="6096003"/>
            <a:chExt cx="580550" cy="580549"/>
          </a:xfrm>
        </p:grpSpPr>
        <p:sp>
          <p:nvSpPr>
            <p:cNvPr id="1721" name="Google Shape;1721;p112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112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3" name="Google Shape;1723;p112"/>
          <p:cNvSpPr txBox="1"/>
          <p:nvPr>
            <p:ph idx="12" type="sldNum"/>
          </p:nvPr>
        </p:nvSpPr>
        <p:spPr>
          <a:xfrm>
            <a:off x="328173" y="6237318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24" name="Google Shape;1724;p112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5" name="Google Shape;1725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88488" y="229540"/>
            <a:ext cx="1627773" cy="451143"/>
          </a:xfrm>
          <a:prstGeom prst="rect">
            <a:avLst/>
          </a:prstGeom>
          <a:noFill/>
          <a:ln>
            <a:noFill/>
          </a:ln>
        </p:spPr>
      </p:pic>
      <p:sp>
        <p:nvSpPr>
          <p:cNvPr id="1726" name="Google Shape;1726;p112"/>
          <p:cNvSpPr/>
          <p:nvPr/>
        </p:nvSpPr>
        <p:spPr>
          <a:xfrm>
            <a:off x="10522770" y="95859"/>
            <a:ext cx="1593495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Right (dark)">
  <p:cSld name="Title - Right (dark)">
    <p:bg>
      <p:bgPr>
        <a:solidFill>
          <a:srgbClr val="222A35"/>
        </a:solidFill>
      </p:bgPr>
    </p:bg>
    <p:spTree>
      <p:nvGrpSpPr>
        <p:cNvPr id="1727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113"/>
          <p:cNvSpPr txBox="1"/>
          <p:nvPr>
            <p:ph type="title"/>
          </p:nvPr>
        </p:nvSpPr>
        <p:spPr>
          <a:xfrm>
            <a:off x="1784573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9" name="Google Shape;1729;p113"/>
          <p:cNvSpPr txBox="1"/>
          <p:nvPr>
            <p:ph idx="1" type="subTitle"/>
          </p:nvPr>
        </p:nvSpPr>
        <p:spPr>
          <a:xfrm>
            <a:off x="1784573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30" name="Google Shape;1730;p113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1" name="Google Shape;1731;p113"/>
          <p:cNvGrpSpPr/>
          <p:nvPr/>
        </p:nvGrpSpPr>
        <p:grpSpPr>
          <a:xfrm>
            <a:off x="328170" y="6237312"/>
            <a:ext cx="439241" cy="439240"/>
            <a:chOff x="186858" y="6096003"/>
            <a:chExt cx="580550" cy="580549"/>
          </a:xfrm>
        </p:grpSpPr>
        <p:sp>
          <p:nvSpPr>
            <p:cNvPr id="1732" name="Google Shape;1732;p113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113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4" name="Google Shape;1734;p113"/>
          <p:cNvSpPr txBox="1"/>
          <p:nvPr>
            <p:ph idx="12" type="sldNum"/>
          </p:nvPr>
        </p:nvSpPr>
        <p:spPr>
          <a:xfrm>
            <a:off x="328173" y="6237318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35" name="Google Shape;1735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796" y="229538"/>
            <a:ext cx="1622504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1736" name="Google Shape;1736;p113"/>
          <p:cNvSpPr/>
          <p:nvPr/>
        </p:nvSpPr>
        <p:spPr>
          <a:xfrm>
            <a:off x="173939" y="95859"/>
            <a:ext cx="1593495" cy="720080"/>
          </a:xfrm>
          <a:prstGeom prst="rect">
            <a:avLst/>
          </a:prstGeom>
          <a:solidFill>
            <a:srgbClr val="222A35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eft (dark)">
  <p:cSld name="Title - Left (dark)">
    <p:bg>
      <p:bgPr>
        <a:solidFill>
          <a:srgbClr val="222A35"/>
        </a:solidFill>
      </p:bgPr>
    </p:bg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114"/>
          <p:cNvSpPr txBox="1"/>
          <p:nvPr>
            <p:ph type="title"/>
          </p:nvPr>
        </p:nvSpPr>
        <p:spPr>
          <a:xfrm>
            <a:off x="623891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9" name="Google Shape;1739;p114"/>
          <p:cNvSpPr txBox="1"/>
          <p:nvPr>
            <p:ph idx="1" type="subTitle"/>
          </p:nvPr>
        </p:nvSpPr>
        <p:spPr>
          <a:xfrm>
            <a:off x="623891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40" name="Google Shape;1740;p114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1" name="Google Shape;1741;p114"/>
          <p:cNvGrpSpPr/>
          <p:nvPr/>
        </p:nvGrpSpPr>
        <p:grpSpPr>
          <a:xfrm>
            <a:off x="328170" y="6237312"/>
            <a:ext cx="439241" cy="439240"/>
            <a:chOff x="186858" y="6096003"/>
            <a:chExt cx="580550" cy="580549"/>
          </a:xfrm>
        </p:grpSpPr>
        <p:sp>
          <p:nvSpPr>
            <p:cNvPr id="1742" name="Google Shape;1742;p114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114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4" name="Google Shape;1744;p114"/>
          <p:cNvSpPr txBox="1"/>
          <p:nvPr>
            <p:ph idx="12" type="sldNum"/>
          </p:nvPr>
        </p:nvSpPr>
        <p:spPr>
          <a:xfrm>
            <a:off x="328173" y="6237318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45" name="Google Shape;1745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3757" y="229538"/>
            <a:ext cx="1622504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1746" name="Google Shape;1746;p114"/>
          <p:cNvSpPr/>
          <p:nvPr/>
        </p:nvSpPr>
        <p:spPr>
          <a:xfrm>
            <a:off x="10522770" y="95859"/>
            <a:ext cx="1593495" cy="720080"/>
          </a:xfrm>
          <a:prstGeom prst="rect">
            <a:avLst/>
          </a:prstGeom>
          <a:solidFill>
            <a:srgbClr val="222A35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1">
  <p:cSld name="1_11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2"/>
          <p:cNvGrpSpPr/>
          <p:nvPr/>
        </p:nvGrpSpPr>
        <p:grpSpPr>
          <a:xfrm>
            <a:off x="0" y="2215572"/>
            <a:ext cx="12192000" cy="3646541"/>
            <a:chOff x="81940399" y="128206500"/>
            <a:chExt cx="16269948" cy="4866227"/>
          </a:xfrm>
        </p:grpSpPr>
        <p:sp>
          <p:nvSpPr>
            <p:cNvPr id="244" name="Google Shape;244;p12"/>
            <p:cNvSpPr/>
            <p:nvPr/>
          </p:nvSpPr>
          <p:spPr>
            <a:xfrm>
              <a:off x="82283300" y="128943100"/>
              <a:ext cx="4947681" cy="4129627"/>
            </a:xfrm>
            <a:custGeom>
              <a:rect b="b" l="l" r="r" t="t"/>
              <a:pathLst>
                <a:path extrusionOk="0" h="20621" w="21358">
                  <a:moveTo>
                    <a:pt x="21271" y="6209"/>
                  </a:moveTo>
                  <a:cubicBezTo>
                    <a:pt x="21227" y="5721"/>
                    <a:pt x="21167" y="5239"/>
                    <a:pt x="21079" y="4776"/>
                  </a:cubicBezTo>
                  <a:cubicBezTo>
                    <a:pt x="20296" y="496"/>
                    <a:pt x="15679" y="-925"/>
                    <a:pt x="12483" y="584"/>
                  </a:cubicBezTo>
                  <a:cubicBezTo>
                    <a:pt x="11168" y="1200"/>
                    <a:pt x="10131" y="1961"/>
                    <a:pt x="8668" y="1992"/>
                  </a:cubicBezTo>
                  <a:cubicBezTo>
                    <a:pt x="7089" y="2030"/>
                    <a:pt x="5554" y="1815"/>
                    <a:pt x="4041" y="2474"/>
                  </a:cubicBezTo>
                  <a:cubicBezTo>
                    <a:pt x="2725" y="3045"/>
                    <a:pt x="1689" y="4161"/>
                    <a:pt x="1113" y="5639"/>
                  </a:cubicBezTo>
                  <a:cubicBezTo>
                    <a:pt x="329" y="7649"/>
                    <a:pt x="-230" y="10395"/>
                    <a:pt x="93" y="12596"/>
                  </a:cubicBezTo>
                  <a:cubicBezTo>
                    <a:pt x="280" y="13858"/>
                    <a:pt x="888" y="15101"/>
                    <a:pt x="1881" y="15665"/>
                  </a:cubicBezTo>
                  <a:cubicBezTo>
                    <a:pt x="2654" y="16103"/>
                    <a:pt x="3679" y="16172"/>
                    <a:pt x="4128" y="17029"/>
                  </a:cubicBezTo>
                  <a:cubicBezTo>
                    <a:pt x="4413" y="17574"/>
                    <a:pt x="4353" y="18271"/>
                    <a:pt x="4496" y="18893"/>
                  </a:cubicBezTo>
                  <a:cubicBezTo>
                    <a:pt x="4748" y="19977"/>
                    <a:pt x="5762" y="20675"/>
                    <a:pt x="6716" y="20618"/>
                  </a:cubicBezTo>
                  <a:cubicBezTo>
                    <a:pt x="7050" y="20599"/>
                    <a:pt x="7177" y="20111"/>
                    <a:pt x="6913" y="19876"/>
                  </a:cubicBezTo>
                  <a:cubicBezTo>
                    <a:pt x="6557" y="19565"/>
                    <a:pt x="6299" y="19102"/>
                    <a:pt x="6217" y="18595"/>
                  </a:cubicBezTo>
                  <a:cubicBezTo>
                    <a:pt x="6086" y="17771"/>
                    <a:pt x="6436" y="16870"/>
                    <a:pt x="7056" y="16439"/>
                  </a:cubicBezTo>
                  <a:cubicBezTo>
                    <a:pt x="7538" y="16103"/>
                    <a:pt x="8130" y="16046"/>
                    <a:pt x="8695" y="16027"/>
                  </a:cubicBezTo>
                  <a:cubicBezTo>
                    <a:pt x="11091" y="15957"/>
                    <a:pt x="13503" y="16451"/>
                    <a:pt x="15871" y="16020"/>
                  </a:cubicBezTo>
                  <a:cubicBezTo>
                    <a:pt x="17286" y="15767"/>
                    <a:pt x="18700" y="15094"/>
                    <a:pt x="19764" y="13965"/>
                  </a:cubicBezTo>
                  <a:cubicBezTo>
                    <a:pt x="20953" y="12710"/>
                    <a:pt x="21288" y="11042"/>
                    <a:pt x="21348" y="9215"/>
                  </a:cubicBezTo>
                  <a:cubicBezTo>
                    <a:pt x="21370" y="8251"/>
                    <a:pt x="21359" y="7211"/>
                    <a:pt x="21271" y="6209"/>
                  </a:cubicBez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2"/>
            <p:cNvSpPr/>
            <p:nvPr/>
          </p:nvSpPr>
          <p:spPr>
            <a:xfrm>
              <a:off x="87769699" y="128968499"/>
              <a:ext cx="4499647" cy="3503086"/>
            </a:xfrm>
            <a:custGeom>
              <a:rect b="b" l="l" r="r" t="t"/>
              <a:pathLst>
                <a:path extrusionOk="0" h="21347" w="20235">
                  <a:moveTo>
                    <a:pt x="19101" y="14945"/>
                  </a:moveTo>
                  <a:cubicBezTo>
                    <a:pt x="20597" y="12499"/>
                    <a:pt x="20546" y="8738"/>
                    <a:pt x="19341" y="6022"/>
                  </a:cubicBezTo>
                  <a:cubicBezTo>
                    <a:pt x="18130" y="3305"/>
                    <a:pt x="15959" y="1556"/>
                    <a:pt x="13692" y="759"/>
                  </a:cubicBezTo>
                  <a:cubicBezTo>
                    <a:pt x="11476" y="-15"/>
                    <a:pt x="9197" y="-131"/>
                    <a:pt x="6930" y="117"/>
                  </a:cubicBezTo>
                  <a:cubicBezTo>
                    <a:pt x="5445" y="279"/>
                    <a:pt x="3823" y="550"/>
                    <a:pt x="2829" y="2237"/>
                  </a:cubicBezTo>
                  <a:cubicBezTo>
                    <a:pt x="2270" y="3189"/>
                    <a:pt x="1961" y="4474"/>
                    <a:pt x="1596" y="5573"/>
                  </a:cubicBezTo>
                  <a:cubicBezTo>
                    <a:pt x="716" y="8220"/>
                    <a:pt x="-1003" y="11834"/>
                    <a:pt x="773" y="14473"/>
                  </a:cubicBezTo>
                  <a:cubicBezTo>
                    <a:pt x="1950" y="16214"/>
                    <a:pt x="3657" y="17646"/>
                    <a:pt x="5217" y="18667"/>
                  </a:cubicBezTo>
                  <a:cubicBezTo>
                    <a:pt x="7050" y="19867"/>
                    <a:pt x="9135" y="19975"/>
                    <a:pt x="11122" y="19619"/>
                  </a:cubicBezTo>
                  <a:cubicBezTo>
                    <a:pt x="12104" y="19441"/>
                    <a:pt x="13098" y="19240"/>
                    <a:pt x="14069" y="18985"/>
                  </a:cubicBezTo>
                  <a:cubicBezTo>
                    <a:pt x="14594" y="18853"/>
                    <a:pt x="15114" y="18698"/>
                    <a:pt x="15634" y="18513"/>
                  </a:cubicBezTo>
                  <a:cubicBezTo>
                    <a:pt x="15782" y="18458"/>
                    <a:pt x="17022" y="17832"/>
                    <a:pt x="17073" y="17901"/>
                  </a:cubicBezTo>
                  <a:cubicBezTo>
                    <a:pt x="17639" y="18714"/>
                    <a:pt x="17661" y="20022"/>
                    <a:pt x="17262" y="20974"/>
                  </a:cubicBezTo>
                  <a:cubicBezTo>
                    <a:pt x="17159" y="21214"/>
                    <a:pt x="17382" y="21469"/>
                    <a:pt x="17541" y="21283"/>
                  </a:cubicBezTo>
                  <a:cubicBezTo>
                    <a:pt x="18107" y="20633"/>
                    <a:pt x="18467" y="19627"/>
                    <a:pt x="18404" y="18621"/>
                  </a:cubicBezTo>
                  <a:cubicBezTo>
                    <a:pt x="18364" y="17955"/>
                    <a:pt x="18164" y="17290"/>
                    <a:pt x="18273" y="16640"/>
                  </a:cubicBezTo>
                  <a:cubicBezTo>
                    <a:pt x="18375" y="15966"/>
                    <a:pt x="18781" y="15471"/>
                    <a:pt x="19101" y="14945"/>
                  </a:cubicBez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2"/>
            <p:cNvSpPr/>
            <p:nvPr/>
          </p:nvSpPr>
          <p:spPr>
            <a:xfrm>
              <a:off x="92709999" y="129057400"/>
              <a:ext cx="4701499" cy="3653174"/>
            </a:xfrm>
            <a:custGeom>
              <a:rect b="b" l="l" r="r" t="t"/>
              <a:pathLst>
                <a:path extrusionOk="0" h="20752" w="21021">
                  <a:moveTo>
                    <a:pt x="14609" y="18328"/>
                  </a:moveTo>
                  <a:cubicBezTo>
                    <a:pt x="16380" y="17946"/>
                    <a:pt x="18016" y="16921"/>
                    <a:pt x="19186" y="15161"/>
                  </a:cubicBezTo>
                  <a:cubicBezTo>
                    <a:pt x="19804" y="14223"/>
                    <a:pt x="20270" y="13148"/>
                    <a:pt x="20582" y="11987"/>
                  </a:cubicBezTo>
                  <a:cubicBezTo>
                    <a:pt x="21184" y="9714"/>
                    <a:pt x="21224" y="6597"/>
                    <a:pt x="20338" y="4224"/>
                  </a:cubicBezTo>
                  <a:cubicBezTo>
                    <a:pt x="19782" y="2730"/>
                    <a:pt x="18686" y="1569"/>
                    <a:pt x="17459" y="1057"/>
                  </a:cubicBezTo>
                  <a:cubicBezTo>
                    <a:pt x="16017" y="465"/>
                    <a:pt x="14484" y="826"/>
                    <a:pt x="13013" y="1006"/>
                  </a:cubicBezTo>
                  <a:cubicBezTo>
                    <a:pt x="9907" y="1381"/>
                    <a:pt x="6801" y="-783"/>
                    <a:pt x="3741" y="314"/>
                  </a:cubicBezTo>
                  <a:cubicBezTo>
                    <a:pt x="-115" y="1692"/>
                    <a:pt x="-376" y="8668"/>
                    <a:pt x="277" y="12737"/>
                  </a:cubicBezTo>
                  <a:cubicBezTo>
                    <a:pt x="476" y="13963"/>
                    <a:pt x="794" y="15161"/>
                    <a:pt x="1276" y="16250"/>
                  </a:cubicBezTo>
                  <a:cubicBezTo>
                    <a:pt x="1555" y="16878"/>
                    <a:pt x="2049" y="17217"/>
                    <a:pt x="2588" y="17405"/>
                  </a:cubicBezTo>
                  <a:cubicBezTo>
                    <a:pt x="2758" y="17462"/>
                    <a:pt x="3996" y="17787"/>
                    <a:pt x="4008" y="17708"/>
                  </a:cubicBezTo>
                  <a:cubicBezTo>
                    <a:pt x="4008" y="17708"/>
                    <a:pt x="4223" y="19800"/>
                    <a:pt x="4945" y="20204"/>
                  </a:cubicBezTo>
                  <a:cubicBezTo>
                    <a:pt x="5251" y="20377"/>
                    <a:pt x="5637" y="20572"/>
                    <a:pt x="5972" y="20738"/>
                  </a:cubicBezTo>
                  <a:cubicBezTo>
                    <a:pt x="6131" y="20817"/>
                    <a:pt x="6256" y="20564"/>
                    <a:pt x="6137" y="20406"/>
                  </a:cubicBezTo>
                  <a:cubicBezTo>
                    <a:pt x="5802" y="19980"/>
                    <a:pt x="5552" y="19497"/>
                    <a:pt x="5569" y="18927"/>
                  </a:cubicBezTo>
                  <a:cubicBezTo>
                    <a:pt x="5620" y="17491"/>
                    <a:pt x="6932" y="17946"/>
                    <a:pt x="7653" y="18090"/>
                  </a:cubicBezTo>
                  <a:cubicBezTo>
                    <a:pt x="8238" y="18205"/>
                    <a:pt x="8828" y="18292"/>
                    <a:pt x="9419" y="18357"/>
                  </a:cubicBezTo>
                  <a:cubicBezTo>
                    <a:pt x="11156" y="18559"/>
                    <a:pt x="12945" y="18689"/>
                    <a:pt x="14609" y="18328"/>
                  </a:cubicBez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2"/>
            <p:cNvSpPr/>
            <p:nvPr/>
          </p:nvSpPr>
          <p:spPr>
            <a:xfrm>
              <a:off x="81940399" y="128206500"/>
              <a:ext cx="16269948" cy="2117163"/>
            </a:xfrm>
            <a:custGeom>
              <a:rect b="b" l="l" r="r" t="t"/>
              <a:pathLst>
                <a:path extrusionOk="0" h="21562" w="21600">
                  <a:moveTo>
                    <a:pt x="19853" y="9016"/>
                  </a:moveTo>
                  <a:cubicBezTo>
                    <a:pt x="19501" y="7735"/>
                    <a:pt x="19128" y="6752"/>
                    <a:pt x="18746" y="6209"/>
                  </a:cubicBezTo>
                  <a:cubicBezTo>
                    <a:pt x="18538" y="5912"/>
                    <a:pt x="18321" y="5899"/>
                    <a:pt x="18117" y="5498"/>
                  </a:cubicBezTo>
                  <a:cubicBezTo>
                    <a:pt x="18095" y="5459"/>
                    <a:pt x="18073" y="5407"/>
                    <a:pt x="18051" y="5343"/>
                  </a:cubicBezTo>
                  <a:cubicBezTo>
                    <a:pt x="18164" y="4761"/>
                    <a:pt x="18233" y="3855"/>
                    <a:pt x="18218" y="2458"/>
                  </a:cubicBezTo>
                  <a:cubicBezTo>
                    <a:pt x="18204" y="1268"/>
                    <a:pt x="18103" y="-38"/>
                    <a:pt x="17929" y="1"/>
                  </a:cubicBezTo>
                  <a:cubicBezTo>
                    <a:pt x="17746" y="40"/>
                    <a:pt x="17656" y="1436"/>
                    <a:pt x="17663" y="2691"/>
                  </a:cubicBezTo>
                  <a:cubicBezTo>
                    <a:pt x="17670" y="3946"/>
                    <a:pt x="17744" y="4786"/>
                    <a:pt x="17854" y="5343"/>
                  </a:cubicBezTo>
                  <a:cubicBezTo>
                    <a:pt x="17790" y="5524"/>
                    <a:pt x="17720" y="5627"/>
                    <a:pt x="17653" y="5679"/>
                  </a:cubicBezTo>
                  <a:cubicBezTo>
                    <a:pt x="17393" y="5873"/>
                    <a:pt x="17125" y="5666"/>
                    <a:pt x="16864" y="5640"/>
                  </a:cubicBezTo>
                  <a:cubicBezTo>
                    <a:pt x="16604" y="5614"/>
                    <a:pt x="16343" y="5640"/>
                    <a:pt x="16083" y="5743"/>
                  </a:cubicBezTo>
                  <a:cubicBezTo>
                    <a:pt x="15576" y="5938"/>
                    <a:pt x="15065" y="6442"/>
                    <a:pt x="14581" y="7645"/>
                  </a:cubicBezTo>
                  <a:cubicBezTo>
                    <a:pt x="14345" y="8227"/>
                    <a:pt x="14116" y="8964"/>
                    <a:pt x="13900" y="9908"/>
                  </a:cubicBezTo>
                  <a:cubicBezTo>
                    <a:pt x="13837" y="10180"/>
                    <a:pt x="13777" y="10464"/>
                    <a:pt x="13718" y="10762"/>
                  </a:cubicBezTo>
                  <a:cubicBezTo>
                    <a:pt x="13652" y="10232"/>
                    <a:pt x="13569" y="9869"/>
                    <a:pt x="13485" y="9546"/>
                  </a:cubicBezTo>
                  <a:cubicBezTo>
                    <a:pt x="13340" y="8964"/>
                    <a:pt x="13193" y="8408"/>
                    <a:pt x="13048" y="7839"/>
                  </a:cubicBezTo>
                  <a:cubicBezTo>
                    <a:pt x="12972" y="7541"/>
                    <a:pt x="12897" y="7231"/>
                    <a:pt x="12822" y="6933"/>
                  </a:cubicBezTo>
                  <a:cubicBezTo>
                    <a:pt x="12831" y="6856"/>
                    <a:pt x="12839" y="6778"/>
                    <a:pt x="12848" y="6688"/>
                  </a:cubicBezTo>
                  <a:cubicBezTo>
                    <a:pt x="12964" y="5446"/>
                    <a:pt x="12966" y="3467"/>
                    <a:pt x="12806" y="2432"/>
                  </a:cubicBezTo>
                  <a:cubicBezTo>
                    <a:pt x="12667" y="1540"/>
                    <a:pt x="12436" y="1889"/>
                    <a:pt x="12339" y="3027"/>
                  </a:cubicBezTo>
                  <a:cubicBezTo>
                    <a:pt x="12204" y="4618"/>
                    <a:pt x="12425" y="6015"/>
                    <a:pt x="12588" y="6713"/>
                  </a:cubicBezTo>
                  <a:cubicBezTo>
                    <a:pt x="12617" y="6830"/>
                    <a:pt x="12645" y="6946"/>
                    <a:pt x="12674" y="7075"/>
                  </a:cubicBezTo>
                  <a:cubicBezTo>
                    <a:pt x="12563" y="7657"/>
                    <a:pt x="12414" y="7916"/>
                    <a:pt x="12281" y="7890"/>
                  </a:cubicBezTo>
                  <a:cubicBezTo>
                    <a:pt x="11983" y="7826"/>
                    <a:pt x="11694" y="6765"/>
                    <a:pt x="11410" y="6209"/>
                  </a:cubicBezTo>
                  <a:cubicBezTo>
                    <a:pt x="11133" y="5666"/>
                    <a:pt x="10851" y="5303"/>
                    <a:pt x="10568" y="5097"/>
                  </a:cubicBezTo>
                  <a:cubicBezTo>
                    <a:pt x="9978" y="4683"/>
                    <a:pt x="9378" y="4993"/>
                    <a:pt x="8801" y="6054"/>
                  </a:cubicBezTo>
                  <a:cubicBezTo>
                    <a:pt x="8604" y="6416"/>
                    <a:pt x="8407" y="6920"/>
                    <a:pt x="8204" y="7050"/>
                  </a:cubicBezTo>
                  <a:cubicBezTo>
                    <a:pt x="8177" y="6442"/>
                    <a:pt x="8125" y="5898"/>
                    <a:pt x="8049" y="5485"/>
                  </a:cubicBezTo>
                  <a:cubicBezTo>
                    <a:pt x="7975" y="5084"/>
                    <a:pt x="7857" y="4709"/>
                    <a:pt x="7766" y="4954"/>
                  </a:cubicBezTo>
                  <a:cubicBezTo>
                    <a:pt x="7693" y="5148"/>
                    <a:pt x="7653" y="5769"/>
                    <a:pt x="7677" y="6338"/>
                  </a:cubicBezTo>
                  <a:cubicBezTo>
                    <a:pt x="7727" y="7580"/>
                    <a:pt x="7967" y="7761"/>
                    <a:pt x="8144" y="7722"/>
                  </a:cubicBezTo>
                  <a:cubicBezTo>
                    <a:pt x="8144" y="7761"/>
                    <a:pt x="8145" y="7813"/>
                    <a:pt x="8145" y="7852"/>
                  </a:cubicBezTo>
                  <a:cubicBezTo>
                    <a:pt x="8166" y="10038"/>
                    <a:pt x="7857" y="11460"/>
                    <a:pt x="7606" y="11435"/>
                  </a:cubicBezTo>
                  <a:cubicBezTo>
                    <a:pt x="7290" y="11409"/>
                    <a:pt x="7022" y="9857"/>
                    <a:pt x="6788" y="8395"/>
                  </a:cubicBezTo>
                  <a:cubicBezTo>
                    <a:pt x="6577" y="7076"/>
                    <a:pt x="6368" y="5795"/>
                    <a:pt x="6120" y="4916"/>
                  </a:cubicBezTo>
                  <a:cubicBezTo>
                    <a:pt x="5894" y="4114"/>
                    <a:pt x="5653" y="3596"/>
                    <a:pt x="5407" y="3312"/>
                  </a:cubicBezTo>
                  <a:cubicBezTo>
                    <a:pt x="4908" y="2730"/>
                    <a:pt x="4399" y="3040"/>
                    <a:pt x="3902" y="3609"/>
                  </a:cubicBezTo>
                  <a:cubicBezTo>
                    <a:pt x="3772" y="3764"/>
                    <a:pt x="3642" y="3933"/>
                    <a:pt x="3514" y="4114"/>
                  </a:cubicBezTo>
                  <a:cubicBezTo>
                    <a:pt x="3365" y="4321"/>
                    <a:pt x="3214" y="4657"/>
                    <a:pt x="3064" y="4670"/>
                  </a:cubicBezTo>
                  <a:cubicBezTo>
                    <a:pt x="3040" y="4670"/>
                    <a:pt x="3015" y="4670"/>
                    <a:pt x="2991" y="4644"/>
                  </a:cubicBezTo>
                  <a:cubicBezTo>
                    <a:pt x="2999" y="4062"/>
                    <a:pt x="2991" y="3467"/>
                    <a:pt x="2959" y="2885"/>
                  </a:cubicBezTo>
                  <a:cubicBezTo>
                    <a:pt x="2927" y="2290"/>
                    <a:pt x="2863" y="1798"/>
                    <a:pt x="2772" y="1941"/>
                  </a:cubicBezTo>
                  <a:cubicBezTo>
                    <a:pt x="2699" y="2057"/>
                    <a:pt x="2647" y="2549"/>
                    <a:pt x="2650" y="3118"/>
                  </a:cubicBezTo>
                  <a:cubicBezTo>
                    <a:pt x="2654" y="3920"/>
                    <a:pt x="2748" y="4683"/>
                    <a:pt x="2839" y="5006"/>
                  </a:cubicBezTo>
                  <a:cubicBezTo>
                    <a:pt x="2856" y="5071"/>
                    <a:pt x="2875" y="5123"/>
                    <a:pt x="2893" y="5161"/>
                  </a:cubicBezTo>
                  <a:cubicBezTo>
                    <a:pt x="2888" y="5304"/>
                    <a:pt x="2881" y="5446"/>
                    <a:pt x="2873" y="5588"/>
                  </a:cubicBezTo>
                  <a:cubicBezTo>
                    <a:pt x="2760" y="7476"/>
                    <a:pt x="2426" y="7852"/>
                    <a:pt x="2190" y="8175"/>
                  </a:cubicBezTo>
                  <a:cubicBezTo>
                    <a:pt x="1949" y="8498"/>
                    <a:pt x="1711" y="8899"/>
                    <a:pt x="1480" y="9481"/>
                  </a:cubicBezTo>
                  <a:cubicBezTo>
                    <a:pt x="1045" y="10581"/>
                    <a:pt x="624" y="12236"/>
                    <a:pt x="293" y="14707"/>
                  </a:cubicBezTo>
                  <a:cubicBezTo>
                    <a:pt x="182" y="15547"/>
                    <a:pt x="84" y="16466"/>
                    <a:pt x="0" y="17475"/>
                  </a:cubicBezTo>
                  <a:lnTo>
                    <a:pt x="0" y="18729"/>
                  </a:lnTo>
                  <a:cubicBezTo>
                    <a:pt x="261" y="15121"/>
                    <a:pt x="703" y="12612"/>
                    <a:pt x="1194" y="10995"/>
                  </a:cubicBezTo>
                  <a:cubicBezTo>
                    <a:pt x="1453" y="10141"/>
                    <a:pt x="1728" y="9520"/>
                    <a:pt x="2005" y="9093"/>
                  </a:cubicBezTo>
                  <a:cubicBezTo>
                    <a:pt x="2264" y="8692"/>
                    <a:pt x="2553" y="8576"/>
                    <a:pt x="2777" y="7373"/>
                  </a:cubicBezTo>
                  <a:cubicBezTo>
                    <a:pt x="2873" y="6856"/>
                    <a:pt x="2942" y="6119"/>
                    <a:pt x="2976" y="5304"/>
                  </a:cubicBezTo>
                  <a:cubicBezTo>
                    <a:pt x="3058" y="5381"/>
                    <a:pt x="3143" y="5317"/>
                    <a:pt x="3224" y="5226"/>
                  </a:cubicBezTo>
                  <a:cubicBezTo>
                    <a:pt x="3532" y="4851"/>
                    <a:pt x="3837" y="4321"/>
                    <a:pt x="4149" y="4036"/>
                  </a:cubicBezTo>
                  <a:cubicBezTo>
                    <a:pt x="4743" y="3480"/>
                    <a:pt x="5368" y="3402"/>
                    <a:pt x="5935" y="5032"/>
                  </a:cubicBezTo>
                  <a:cubicBezTo>
                    <a:pt x="6245" y="5925"/>
                    <a:pt x="6495" y="7399"/>
                    <a:pt x="6749" y="8977"/>
                  </a:cubicBezTo>
                  <a:cubicBezTo>
                    <a:pt x="6979" y="10413"/>
                    <a:pt x="7233" y="11823"/>
                    <a:pt x="7537" y="12068"/>
                  </a:cubicBezTo>
                  <a:cubicBezTo>
                    <a:pt x="7781" y="12262"/>
                    <a:pt x="8034" y="11512"/>
                    <a:pt x="8166" y="9870"/>
                  </a:cubicBezTo>
                  <a:cubicBezTo>
                    <a:pt x="8220" y="9184"/>
                    <a:pt x="8240" y="8434"/>
                    <a:pt x="8230" y="7723"/>
                  </a:cubicBezTo>
                  <a:cubicBezTo>
                    <a:pt x="8246" y="7710"/>
                    <a:pt x="8260" y="7697"/>
                    <a:pt x="8273" y="7684"/>
                  </a:cubicBezTo>
                  <a:cubicBezTo>
                    <a:pt x="8575" y="7399"/>
                    <a:pt x="8865" y="6584"/>
                    <a:pt x="9164" y="6183"/>
                  </a:cubicBezTo>
                  <a:cubicBezTo>
                    <a:pt x="9503" y="5731"/>
                    <a:pt x="9848" y="5550"/>
                    <a:pt x="10192" y="5601"/>
                  </a:cubicBezTo>
                  <a:cubicBezTo>
                    <a:pt x="10543" y="5666"/>
                    <a:pt x="10894" y="5977"/>
                    <a:pt x="11236" y="6571"/>
                  </a:cubicBezTo>
                  <a:cubicBezTo>
                    <a:pt x="11556" y="7115"/>
                    <a:pt x="11868" y="8214"/>
                    <a:pt x="12195" y="8512"/>
                  </a:cubicBezTo>
                  <a:cubicBezTo>
                    <a:pt x="12389" y="8693"/>
                    <a:pt x="12612" y="8434"/>
                    <a:pt x="12765" y="7451"/>
                  </a:cubicBezTo>
                  <a:cubicBezTo>
                    <a:pt x="13008" y="8421"/>
                    <a:pt x="13252" y="9339"/>
                    <a:pt x="13493" y="10335"/>
                  </a:cubicBezTo>
                  <a:cubicBezTo>
                    <a:pt x="13546" y="10555"/>
                    <a:pt x="13605" y="10840"/>
                    <a:pt x="13652" y="11189"/>
                  </a:cubicBezTo>
                  <a:cubicBezTo>
                    <a:pt x="13635" y="11279"/>
                    <a:pt x="13620" y="11370"/>
                    <a:pt x="13603" y="11448"/>
                  </a:cubicBezTo>
                  <a:cubicBezTo>
                    <a:pt x="13534" y="11836"/>
                    <a:pt x="13443" y="12249"/>
                    <a:pt x="13426" y="12948"/>
                  </a:cubicBezTo>
                  <a:cubicBezTo>
                    <a:pt x="13396" y="14293"/>
                    <a:pt x="13593" y="14927"/>
                    <a:pt x="13726" y="14228"/>
                  </a:cubicBezTo>
                  <a:cubicBezTo>
                    <a:pt x="13853" y="13569"/>
                    <a:pt x="13846" y="12236"/>
                    <a:pt x="13775" y="11318"/>
                  </a:cubicBezTo>
                  <a:cubicBezTo>
                    <a:pt x="14232" y="9029"/>
                    <a:pt x="14760" y="7735"/>
                    <a:pt x="15296" y="7063"/>
                  </a:cubicBezTo>
                  <a:cubicBezTo>
                    <a:pt x="15896" y="6300"/>
                    <a:pt x="16508" y="6274"/>
                    <a:pt x="17115" y="6364"/>
                  </a:cubicBezTo>
                  <a:cubicBezTo>
                    <a:pt x="17333" y="6403"/>
                    <a:pt x="17702" y="6584"/>
                    <a:pt x="17955" y="5795"/>
                  </a:cubicBezTo>
                  <a:cubicBezTo>
                    <a:pt x="18199" y="6623"/>
                    <a:pt x="18543" y="6610"/>
                    <a:pt x="18764" y="6946"/>
                  </a:cubicBezTo>
                  <a:cubicBezTo>
                    <a:pt x="19725" y="8382"/>
                    <a:pt x="20663" y="12405"/>
                    <a:pt x="21291" y="18199"/>
                  </a:cubicBezTo>
                  <a:cubicBezTo>
                    <a:pt x="21406" y="19260"/>
                    <a:pt x="21509" y="20385"/>
                    <a:pt x="21600" y="21562"/>
                  </a:cubicBezTo>
                  <a:lnTo>
                    <a:pt x="21600" y="20346"/>
                  </a:lnTo>
                  <a:cubicBezTo>
                    <a:pt x="21175" y="15341"/>
                    <a:pt x="20546" y="11525"/>
                    <a:pt x="19853" y="9016"/>
                  </a:cubicBezTo>
                  <a:close/>
                  <a:moveTo>
                    <a:pt x="8044" y="7011"/>
                  </a:moveTo>
                  <a:cubicBezTo>
                    <a:pt x="7975" y="6972"/>
                    <a:pt x="7904" y="6869"/>
                    <a:pt x="7840" y="6636"/>
                  </a:cubicBezTo>
                  <a:cubicBezTo>
                    <a:pt x="7768" y="6351"/>
                    <a:pt x="7705" y="5485"/>
                    <a:pt x="7840" y="5498"/>
                  </a:cubicBezTo>
                  <a:cubicBezTo>
                    <a:pt x="7955" y="5511"/>
                    <a:pt x="8068" y="6209"/>
                    <a:pt x="8118" y="7037"/>
                  </a:cubicBezTo>
                  <a:cubicBezTo>
                    <a:pt x="8093" y="7024"/>
                    <a:pt x="8068" y="7024"/>
                    <a:pt x="8044" y="7011"/>
                  </a:cubicBezTo>
                  <a:close/>
                  <a:moveTo>
                    <a:pt x="2905" y="4437"/>
                  </a:moveTo>
                  <a:cubicBezTo>
                    <a:pt x="2883" y="4386"/>
                    <a:pt x="2863" y="4321"/>
                    <a:pt x="2844" y="4230"/>
                  </a:cubicBezTo>
                  <a:cubicBezTo>
                    <a:pt x="2794" y="3985"/>
                    <a:pt x="2677" y="3002"/>
                    <a:pt x="2763" y="2575"/>
                  </a:cubicBezTo>
                  <a:cubicBezTo>
                    <a:pt x="2858" y="2109"/>
                    <a:pt x="2898" y="3416"/>
                    <a:pt x="2903" y="3855"/>
                  </a:cubicBezTo>
                  <a:cubicBezTo>
                    <a:pt x="2908" y="4049"/>
                    <a:pt x="2908" y="4243"/>
                    <a:pt x="2905" y="4437"/>
                  </a:cubicBezTo>
                  <a:close/>
                  <a:moveTo>
                    <a:pt x="12745" y="6571"/>
                  </a:moveTo>
                  <a:cubicBezTo>
                    <a:pt x="12711" y="6429"/>
                    <a:pt x="12679" y="6300"/>
                    <a:pt x="12645" y="6158"/>
                  </a:cubicBezTo>
                  <a:cubicBezTo>
                    <a:pt x="12539" y="5705"/>
                    <a:pt x="12382" y="5071"/>
                    <a:pt x="12382" y="3985"/>
                  </a:cubicBezTo>
                  <a:cubicBezTo>
                    <a:pt x="12384" y="3066"/>
                    <a:pt x="12521" y="2497"/>
                    <a:pt x="12627" y="2523"/>
                  </a:cubicBezTo>
                  <a:cubicBezTo>
                    <a:pt x="12768" y="2562"/>
                    <a:pt x="12844" y="3610"/>
                    <a:pt x="12846" y="4605"/>
                  </a:cubicBezTo>
                  <a:cubicBezTo>
                    <a:pt x="12848" y="5420"/>
                    <a:pt x="12807" y="6080"/>
                    <a:pt x="12745" y="6571"/>
                  </a:cubicBezTo>
                  <a:close/>
                  <a:moveTo>
                    <a:pt x="13730" y="12974"/>
                  </a:moveTo>
                  <a:cubicBezTo>
                    <a:pt x="13709" y="13569"/>
                    <a:pt x="13611" y="14099"/>
                    <a:pt x="13539" y="13659"/>
                  </a:cubicBezTo>
                  <a:cubicBezTo>
                    <a:pt x="13433" y="13013"/>
                    <a:pt x="13588" y="12224"/>
                    <a:pt x="13654" y="11849"/>
                  </a:cubicBezTo>
                  <a:cubicBezTo>
                    <a:pt x="13669" y="11771"/>
                    <a:pt x="13684" y="11680"/>
                    <a:pt x="13699" y="11603"/>
                  </a:cubicBezTo>
                  <a:cubicBezTo>
                    <a:pt x="13733" y="12004"/>
                    <a:pt x="13748" y="12457"/>
                    <a:pt x="13730" y="12974"/>
                  </a:cubicBezTo>
                  <a:close/>
                  <a:moveTo>
                    <a:pt x="17953" y="4980"/>
                  </a:moveTo>
                  <a:cubicBezTo>
                    <a:pt x="17800" y="4295"/>
                    <a:pt x="17692" y="3118"/>
                    <a:pt x="17764" y="1630"/>
                  </a:cubicBezTo>
                  <a:cubicBezTo>
                    <a:pt x="17796" y="958"/>
                    <a:pt x="17882" y="466"/>
                    <a:pt x="17978" y="673"/>
                  </a:cubicBezTo>
                  <a:cubicBezTo>
                    <a:pt x="18080" y="893"/>
                    <a:pt x="18127" y="1799"/>
                    <a:pt x="18133" y="2536"/>
                  </a:cubicBezTo>
                  <a:cubicBezTo>
                    <a:pt x="18145" y="3700"/>
                    <a:pt x="18066" y="4476"/>
                    <a:pt x="17953" y="4980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12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12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0" name="Google Shape;250;p12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12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2" name="Google Shape;252;p12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3" name="Google Shape;253;p12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" name="Google Shape;254;p12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12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- Left (dark)">
  <p:cSld name="1_Title - Left (dark)">
    <p:bg>
      <p:bgPr>
        <a:solidFill>
          <a:srgbClr val="6B7F80"/>
        </a:solidFill>
      </p:bgPr>
    </p:bg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115"/>
          <p:cNvSpPr txBox="1"/>
          <p:nvPr>
            <p:ph type="title"/>
          </p:nvPr>
        </p:nvSpPr>
        <p:spPr>
          <a:xfrm>
            <a:off x="623891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9" name="Google Shape;1749;p115"/>
          <p:cNvSpPr txBox="1"/>
          <p:nvPr>
            <p:ph idx="1" type="subTitle"/>
          </p:nvPr>
        </p:nvSpPr>
        <p:spPr>
          <a:xfrm>
            <a:off x="623891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50" name="Google Shape;1750;p115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1" name="Google Shape;1751;p115"/>
          <p:cNvGrpSpPr/>
          <p:nvPr/>
        </p:nvGrpSpPr>
        <p:grpSpPr>
          <a:xfrm>
            <a:off x="328170" y="6237312"/>
            <a:ext cx="439241" cy="439240"/>
            <a:chOff x="186858" y="6096003"/>
            <a:chExt cx="580550" cy="580549"/>
          </a:xfrm>
        </p:grpSpPr>
        <p:sp>
          <p:nvSpPr>
            <p:cNvPr id="1752" name="Google Shape;1752;p115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115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4" name="Google Shape;1754;p115"/>
          <p:cNvSpPr txBox="1"/>
          <p:nvPr>
            <p:ph idx="12" type="sldNum"/>
          </p:nvPr>
        </p:nvSpPr>
        <p:spPr>
          <a:xfrm>
            <a:off x="328173" y="6237318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55" name="Google Shape;1755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3757" y="229538"/>
            <a:ext cx="1622504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1756" name="Google Shape;1756;p115"/>
          <p:cNvSpPr/>
          <p:nvPr/>
        </p:nvSpPr>
        <p:spPr>
          <a:xfrm>
            <a:off x="10522770" y="95859"/>
            <a:ext cx="1593495" cy="720080"/>
          </a:xfrm>
          <a:prstGeom prst="rect">
            <a:avLst/>
          </a:prstGeom>
          <a:solidFill>
            <a:srgbClr val="6B7F80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757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8" name="Google Shape;1758;p116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bg>
      <p:bgPr>
        <a:solidFill>
          <a:srgbClr val="222A35"/>
        </a:solidFill>
      </p:bgPr>
    </p:bg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117"/>
          <p:cNvSpPr txBox="1"/>
          <p:nvPr>
            <p:ph type="ctrTitle"/>
          </p:nvPr>
        </p:nvSpPr>
        <p:spPr>
          <a:xfrm>
            <a:off x="479376" y="-756028"/>
            <a:ext cx="1123324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1" name="Google Shape;1761;p117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2" name="Google Shape;1762;p1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0456" y="6214081"/>
            <a:ext cx="1627773" cy="4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3" name="Google Shape;1763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98" y="1426467"/>
            <a:ext cx="6338473" cy="5238748"/>
          </a:xfrm>
          <a:prstGeom prst="rect">
            <a:avLst/>
          </a:prstGeom>
          <a:noFill/>
          <a:ln>
            <a:noFill/>
          </a:ln>
          <a:effectLst>
            <a:reflection blurRad="0" dir="0" dist="0" endA="300" endPos="35000" kx="0" rotWithShape="0" algn="bl" stA="52000" stPos="0" sy="-100000" ky="0"/>
          </a:effectLst>
        </p:spPr>
      </p:pic>
      <p:sp>
        <p:nvSpPr>
          <p:cNvPr id="1764" name="Google Shape;1764;p117"/>
          <p:cNvSpPr/>
          <p:nvPr>
            <p:ph idx="2" type="pic"/>
          </p:nvPr>
        </p:nvSpPr>
        <p:spPr>
          <a:xfrm>
            <a:off x="1489947" y="1700817"/>
            <a:ext cx="5616575" cy="3168055"/>
          </a:xfrm>
          <a:prstGeom prst="rect">
            <a:avLst/>
          </a:prstGeom>
          <a:noFill/>
          <a:ln>
            <a:noFill/>
          </a:ln>
        </p:spPr>
      </p:sp>
      <p:pic>
        <p:nvPicPr>
          <p:cNvPr id="1765" name="Google Shape;1765;p117"/>
          <p:cNvPicPr preferRelativeResize="0"/>
          <p:nvPr/>
        </p:nvPicPr>
        <p:blipFill rotWithShape="1">
          <a:blip r:embed="rId5">
            <a:alphaModFix/>
          </a:blip>
          <a:srcRect b="19390" l="0" r="18500" t="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howeet">
  <p:cSld name="showeet"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0" name="Google Shape;1770;p119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2">
  <p:cSld name="1_12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"/>
          <p:cNvSpPr/>
          <p:nvPr/>
        </p:nvSpPr>
        <p:spPr>
          <a:xfrm>
            <a:off x="0" y="446840"/>
            <a:ext cx="12192000" cy="2254589"/>
          </a:xfrm>
          <a:custGeom>
            <a:rect b="b" l="l" r="r" t="t"/>
            <a:pathLst>
              <a:path extrusionOk="0" h="20842" w="21600">
                <a:moveTo>
                  <a:pt x="21600" y="5008"/>
                </a:moveTo>
                <a:cubicBezTo>
                  <a:pt x="21251" y="5448"/>
                  <a:pt x="20899" y="5808"/>
                  <a:pt x="20544" y="6090"/>
                </a:cubicBezTo>
                <a:cubicBezTo>
                  <a:pt x="19533" y="6706"/>
                  <a:pt x="18516" y="6644"/>
                  <a:pt x="17504" y="6002"/>
                </a:cubicBezTo>
                <a:cubicBezTo>
                  <a:pt x="15891" y="4762"/>
                  <a:pt x="14319" y="2395"/>
                  <a:pt x="12707" y="1110"/>
                </a:cubicBezTo>
                <a:cubicBezTo>
                  <a:pt x="11775" y="362"/>
                  <a:pt x="10834" y="-192"/>
                  <a:pt x="9889" y="63"/>
                </a:cubicBezTo>
                <a:cubicBezTo>
                  <a:pt x="8917" y="318"/>
                  <a:pt x="7952" y="1286"/>
                  <a:pt x="7004" y="2403"/>
                </a:cubicBezTo>
                <a:cubicBezTo>
                  <a:pt x="6139" y="3424"/>
                  <a:pt x="5279" y="4524"/>
                  <a:pt x="4403" y="5201"/>
                </a:cubicBezTo>
                <a:cubicBezTo>
                  <a:pt x="3415" y="5826"/>
                  <a:pt x="2415" y="5967"/>
                  <a:pt x="1427" y="5377"/>
                </a:cubicBezTo>
                <a:cubicBezTo>
                  <a:pt x="943" y="4981"/>
                  <a:pt x="464" y="4409"/>
                  <a:pt x="0" y="3600"/>
                </a:cubicBezTo>
                <a:lnTo>
                  <a:pt x="0" y="18469"/>
                </a:lnTo>
                <a:cubicBezTo>
                  <a:pt x="771" y="19437"/>
                  <a:pt x="1565" y="19947"/>
                  <a:pt x="2364" y="20071"/>
                </a:cubicBezTo>
                <a:cubicBezTo>
                  <a:pt x="3888" y="20308"/>
                  <a:pt x="5408" y="19015"/>
                  <a:pt x="6888" y="17246"/>
                </a:cubicBezTo>
                <a:cubicBezTo>
                  <a:pt x="7665" y="16323"/>
                  <a:pt x="8443" y="15328"/>
                  <a:pt x="9232" y="14704"/>
                </a:cubicBezTo>
                <a:cubicBezTo>
                  <a:pt x="10104" y="14185"/>
                  <a:pt x="10975" y="14299"/>
                  <a:pt x="11845" y="14844"/>
                </a:cubicBezTo>
                <a:cubicBezTo>
                  <a:pt x="13238" y="15909"/>
                  <a:pt x="14601" y="17818"/>
                  <a:pt x="15983" y="19156"/>
                </a:cubicBezTo>
                <a:cubicBezTo>
                  <a:pt x="17550" y="20669"/>
                  <a:pt x="19126" y="21408"/>
                  <a:pt x="20711" y="20335"/>
                </a:cubicBezTo>
                <a:cubicBezTo>
                  <a:pt x="21010" y="20132"/>
                  <a:pt x="21307" y="19895"/>
                  <a:pt x="21600" y="19613"/>
                </a:cubicBezTo>
                <a:lnTo>
                  <a:pt x="21600" y="5008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8" name="Google Shape;258;p13"/>
          <p:cNvGrpSpPr/>
          <p:nvPr/>
        </p:nvGrpSpPr>
        <p:grpSpPr>
          <a:xfrm>
            <a:off x="7320907" y="703814"/>
            <a:ext cx="4871093" cy="5707345"/>
            <a:chOff x="7319006" y="703814"/>
            <a:chExt cx="4871093" cy="5707345"/>
          </a:xfrm>
        </p:grpSpPr>
        <p:sp>
          <p:nvSpPr>
            <p:cNvPr id="259" name="Google Shape;259;p13"/>
            <p:cNvSpPr/>
            <p:nvPr/>
          </p:nvSpPr>
          <p:spPr>
            <a:xfrm>
              <a:off x="10935681" y="3463908"/>
              <a:ext cx="1254418" cy="1220144"/>
            </a:xfrm>
            <a:custGeom>
              <a:rect b="b" l="l" r="r" t="t"/>
              <a:pathLst>
                <a:path extrusionOk="0" h="21600" w="21600">
                  <a:moveTo>
                    <a:pt x="21584" y="17270"/>
                  </a:moveTo>
                  <a:cubicBezTo>
                    <a:pt x="21534" y="17236"/>
                    <a:pt x="21469" y="17219"/>
                    <a:pt x="21420" y="17186"/>
                  </a:cubicBezTo>
                  <a:cubicBezTo>
                    <a:pt x="17995" y="15467"/>
                    <a:pt x="16552" y="11221"/>
                    <a:pt x="18224" y="7700"/>
                  </a:cubicBezTo>
                  <a:cubicBezTo>
                    <a:pt x="18961" y="6150"/>
                    <a:pt x="20174" y="4987"/>
                    <a:pt x="21600" y="4330"/>
                  </a:cubicBezTo>
                  <a:lnTo>
                    <a:pt x="21600" y="0"/>
                  </a:lnTo>
                  <a:cubicBezTo>
                    <a:pt x="20322" y="354"/>
                    <a:pt x="19109" y="960"/>
                    <a:pt x="18011" y="1769"/>
                  </a:cubicBezTo>
                  <a:lnTo>
                    <a:pt x="18011" y="1769"/>
                  </a:lnTo>
                  <a:cubicBezTo>
                    <a:pt x="17995" y="1786"/>
                    <a:pt x="17995" y="1786"/>
                    <a:pt x="17978" y="1803"/>
                  </a:cubicBezTo>
                  <a:cubicBezTo>
                    <a:pt x="17798" y="1938"/>
                    <a:pt x="17601" y="2089"/>
                    <a:pt x="17421" y="2241"/>
                  </a:cubicBezTo>
                  <a:cubicBezTo>
                    <a:pt x="15717" y="3488"/>
                    <a:pt x="13078" y="4347"/>
                    <a:pt x="11079" y="3841"/>
                  </a:cubicBezTo>
                  <a:lnTo>
                    <a:pt x="1540" y="775"/>
                  </a:lnTo>
                  <a:lnTo>
                    <a:pt x="0" y="6268"/>
                  </a:lnTo>
                  <a:cubicBezTo>
                    <a:pt x="1590" y="6773"/>
                    <a:pt x="3179" y="7295"/>
                    <a:pt x="4736" y="7868"/>
                  </a:cubicBezTo>
                  <a:cubicBezTo>
                    <a:pt x="7309" y="8795"/>
                    <a:pt x="9669" y="10261"/>
                    <a:pt x="11669" y="12148"/>
                  </a:cubicBezTo>
                  <a:lnTo>
                    <a:pt x="14127" y="14473"/>
                  </a:lnTo>
                  <a:lnTo>
                    <a:pt x="14127" y="14473"/>
                  </a:lnTo>
                  <a:cubicBezTo>
                    <a:pt x="15045" y="17186"/>
                    <a:pt x="16962" y="19528"/>
                    <a:pt x="19666" y="20876"/>
                  </a:cubicBezTo>
                  <a:cubicBezTo>
                    <a:pt x="20289" y="21179"/>
                    <a:pt x="20928" y="21432"/>
                    <a:pt x="21567" y="21600"/>
                  </a:cubicBezTo>
                  <a:lnTo>
                    <a:pt x="21567" y="17270"/>
                  </a:ln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9888749" y="4358559"/>
              <a:ext cx="1264364" cy="2052600"/>
            </a:xfrm>
            <a:custGeom>
              <a:rect b="b" l="l" r="r" t="t"/>
              <a:pathLst>
                <a:path extrusionOk="0" h="20704" w="18940">
                  <a:moveTo>
                    <a:pt x="13597" y="8592"/>
                  </a:moveTo>
                  <a:cubicBezTo>
                    <a:pt x="13297" y="8496"/>
                    <a:pt x="12983" y="8410"/>
                    <a:pt x="12684" y="8333"/>
                  </a:cubicBezTo>
                  <a:lnTo>
                    <a:pt x="10930" y="6950"/>
                  </a:lnTo>
                  <a:cubicBezTo>
                    <a:pt x="9391" y="5741"/>
                    <a:pt x="8236" y="4330"/>
                    <a:pt x="7523" y="2803"/>
                  </a:cubicBezTo>
                  <a:cubicBezTo>
                    <a:pt x="7095" y="1872"/>
                    <a:pt x="6682" y="941"/>
                    <a:pt x="6311" y="0"/>
                  </a:cubicBezTo>
                  <a:lnTo>
                    <a:pt x="1620" y="797"/>
                  </a:lnTo>
                  <a:lnTo>
                    <a:pt x="3930" y="6442"/>
                  </a:lnTo>
                  <a:cubicBezTo>
                    <a:pt x="4286" y="7594"/>
                    <a:pt x="3517" y="9091"/>
                    <a:pt x="2447" y="10061"/>
                  </a:cubicBezTo>
                  <a:cubicBezTo>
                    <a:pt x="2276" y="10186"/>
                    <a:pt x="2119" y="10310"/>
                    <a:pt x="1963" y="10445"/>
                  </a:cubicBezTo>
                  <a:cubicBezTo>
                    <a:pt x="1963" y="10445"/>
                    <a:pt x="1963" y="10445"/>
                    <a:pt x="1963" y="10445"/>
                  </a:cubicBezTo>
                  <a:lnTo>
                    <a:pt x="1963" y="10445"/>
                  </a:lnTo>
                  <a:cubicBezTo>
                    <a:pt x="1578" y="10781"/>
                    <a:pt x="1235" y="11155"/>
                    <a:pt x="950" y="11549"/>
                  </a:cubicBezTo>
                  <a:cubicBezTo>
                    <a:pt x="-1331" y="14717"/>
                    <a:pt x="637" y="18528"/>
                    <a:pt x="5341" y="20064"/>
                  </a:cubicBezTo>
                  <a:cubicBezTo>
                    <a:pt x="10046" y="21600"/>
                    <a:pt x="15707" y="20275"/>
                    <a:pt x="17988" y="17107"/>
                  </a:cubicBezTo>
                  <a:cubicBezTo>
                    <a:pt x="20269" y="13939"/>
                    <a:pt x="18316" y="10128"/>
                    <a:pt x="13597" y="8592"/>
                  </a:cubicBezTo>
                  <a:close/>
                  <a:moveTo>
                    <a:pt x="14880" y="16090"/>
                  </a:moveTo>
                  <a:cubicBezTo>
                    <a:pt x="13425" y="18096"/>
                    <a:pt x="9833" y="18941"/>
                    <a:pt x="6853" y="17962"/>
                  </a:cubicBezTo>
                  <a:cubicBezTo>
                    <a:pt x="3873" y="16982"/>
                    <a:pt x="2618" y="14563"/>
                    <a:pt x="4073" y="12557"/>
                  </a:cubicBezTo>
                  <a:cubicBezTo>
                    <a:pt x="5527" y="10550"/>
                    <a:pt x="9120" y="9706"/>
                    <a:pt x="12099" y="10685"/>
                  </a:cubicBezTo>
                  <a:cubicBezTo>
                    <a:pt x="15079" y="11664"/>
                    <a:pt x="16334" y="14083"/>
                    <a:pt x="14880" y="16090"/>
                  </a:cubicBez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7319006" y="703814"/>
              <a:ext cx="3703818" cy="3739511"/>
            </a:xfrm>
            <a:custGeom>
              <a:rect b="b" l="l" r="r" t="t"/>
              <a:pathLst>
                <a:path extrusionOk="0" h="21059" w="20988">
                  <a:moveTo>
                    <a:pt x="16943" y="14531"/>
                  </a:moveTo>
                  <a:lnTo>
                    <a:pt x="15740" y="9820"/>
                  </a:lnTo>
                  <a:cubicBezTo>
                    <a:pt x="15266" y="7970"/>
                    <a:pt x="11598" y="-541"/>
                    <a:pt x="9355" y="27"/>
                  </a:cubicBezTo>
                  <a:lnTo>
                    <a:pt x="13028" y="13309"/>
                  </a:lnTo>
                  <a:lnTo>
                    <a:pt x="35" y="9262"/>
                  </a:lnTo>
                  <a:cubicBezTo>
                    <a:pt x="-612" y="11470"/>
                    <a:pt x="7818" y="15415"/>
                    <a:pt x="9657" y="15951"/>
                  </a:cubicBezTo>
                  <a:lnTo>
                    <a:pt x="14117" y="17243"/>
                  </a:lnTo>
                  <a:lnTo>
                    <a:pt x="15174" y="21059"/>
                  </a:lnTo>
                  <a:lnTo>
                    <a:pt x="16948" y="20614"/>
                  </a:lnTo>
                  <a:cubicBezTo>
                    <a:pt x="16700" y="19682"/>
                    <a:pt x="16485" y="18738"/>
                    <a:pt x="16307" y="17790"/>
                  </a:cubicBezTo>
                  <a:cubicBezTo>
                    <a:pt x="16242" y="17457"/>
                    <a:pt x="16237" y="17120"/>
                    <a:pt x="16285" y="16793"/>
                  </a:cubicBezTo>
                  <a:cubicBezTo>
                    <a:pt x="16733" y="16691"/>
                    <a:pt x="17202" y="16691"/>
                    <a:pt x="17666" y="16793"/>
                  </a:cubicBezTo>
                  <a:cubicBezTo>
                    <a:pt x="18615" y="17002"/>
                    <a:pt x="19553" y="17248"/>
                    <a:pt x="20481" y="17532"/>
                  </a:cubicBezTo>
                  <a:lnTo>
                    <a:pt x="20988" y="15785"/>
                  </a:lnTo>
                  <a:lnTo>
                    <a:pt x="16943" y="14531"/>
                  </a:lnTo>
                  <a:close/>
                  <a:moveTo>
                    <a:pt x="15573" y="16037"/>
                  </a:moveTo>
                  <a:cubicBezTo>
                    <a:pt x="15228" y="16369"/>
                    <a:pt x="14678" y="16358"/>
                    <a:pt x="14349" y="16015"/>
                  </a:cubicBezTo>
                  <a:cubicBezTo>
                    <a:pt x="14014" y="15672"/>
                    <a:pt x="14025" y="15126"/>
                    <a:pt x="14370" y="14799"/>
                  </a:cubicBezTo>
                  <a:cubicBezTo>
                    <a:pt x="14716" y="14466"/>
                    <a:pt x="15266" y="14477"/>
                    <a:pt x="15595" y="14820"/>
                  </a:cubicBezTo>
                  <a:cubicBezTo>
                    <a:pt x="15929" y="15158"/>
                    <a:pt x="15918" y="15705"/>
                    <a:pt x="15573" y="16037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13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3" name="Google Shape;263;p13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p13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13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6" name="Google Shape;266;p13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3">
  <p:cSld name="1_13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"/>
          <p:cNvSpPr/>
          <p:nvPr/>
        </p:nvSpPr>
        <p:spPr>
          <a:xfrm>
            <a:off x="6058235" y="1683290"/>
            <a:ext cx="1823162" cy="2628375"/>
          </a:xfrm>
          <a:custGeom>
            <a:rect b="b" l="l" r="r" t="t"/>
            <a:pathLst>
              <a:path extrusionOk="0" h="21376" w="21514">
                <a:moveTo>
                  <a:pt x="0" y="13255"/>
                </a:moveTo>
                <a:lnTo>
                  <a:pt x="130" y="13352"/>
                </a:lnTo>
                <a:lnTo>
                  <a:pt x="109" y="13390"/>
                </a:lnTo>
                <a:lnTo>
                  <a:pt x="76" y="13435"/>
                </a:lnTo>
                <a:lnTo>
                  <a:pt x="3909" y="16226"/>
                </a:lnTo>
                <a:lnTo>
                  <a:pt x="7352" y="18846"/>
                </a:lnTo>
                <a:lnTo>
                  <a:pt x="7428" y="20051"/>
                </a:lnTo>
                <a:cubicBezTo>
                  <a:pt x="7406" y="20081"/>
                  <a:pt x="7396" y="20103"/>
                  <a:pt x="7374" y="20133"/>
                </a:cubicBezTo>
                <a:cubicBezTo>
                  <a:pt x="7960" y="21061"/>
                  <a:pt x="11598" y="21600"/>
                  <a:pt x="12695" y="21286"/>
                </a:cubicBezTo>
                <a:cubicBezTo>
                  <a:pt x="12695" y="21286"/>
                  <a:pt x="21600" y="9430"/>
                  <a:pt x="21513" y="8936"/>
                </a:cubicBezTo>
                <a:cubicBezTo>
                  <a:pt x="21470" y="8674"/>
                  <a:pt x="21144" y="8689"/>
                  <a:pt x="21144" y="8689"/>
                </a:cubicBezTo>
                <a:cubicBezTo>
                  <a:pt x="21144" y="8689"/>
                  <a:pt x="17919" y="898"/>
                  <a:pt x="17853" y="853"/>
                </a:cubicBezTo>
                <a:cubicBezTo>
                  <a:pt x="17821" y="831"/>
                  <a:pt x="16811" y="1227"/>
                  <a:pt x="16615" y="1310"/>
                </a:cubicBezTo>
                <a:lnTo>
                  <a:pt x="13368" y="816"/>
                </a:lnTo>
                <a:cubicBezTo>
                  <a:pt x="13325" y="808"/>
                  <a:pt x="13282" y="823"/>
                  <a:pt x="13260" y="846"/>
                </a:cubicBezTo>
                <a:cubicBezTo>
                  <a:pt x="13249" y="853"/>
                  <a:pt x="13249" y="861"/>
                  <a:pt x="13249" y="861"/>
                </a:cubicBezTo>
                <a:lnTo>
                  <a:pt x="13249" y="861"/>
                </a:lnTo>
                <a:lnTo>
                  <a:pt x="13249" y="861"/>
                </a:lnTo>
                <a:lnTo>
                  <a:pt x="13249" y="861"/>
                </a:lnTo>
                <a:lnTo>
                  <a:pt x="12912" y="1385"/>
                </a:lnTo>
                <a:lnTo>
                  <a:pt x="12239" y="494"/>
                </a:lnTo>
                <a:lnTo>
                  <a:pt x="11881" y="883"/>
                </a:lnTo>
                <a:lnTo>
                  <a:pt x="11414" y="299"/>
                </a:lnTo>
                <a:lnTo>
                  <a:pt x="10914" y="891"/>
                </a:lnTo>
                <a:lnTo>
                  <a:pt x="10252" y="150"/>
                </a:lnTo>
                <a:lnTo>
                  <a:pt x="9893" y="771"/>
                </a:lnTo>
                <a:lnTo>
                  <a:pt x="9383" y="254"/>
                </a:lnTo>
                <a:lnTo>
                  <a:pt x="8916" y="921"/>
                </a:lnTo>
                <a:lnTo>
                  <a:pt x="8112" y="120"/>
                </a:lnTo>
                <a:lnTo>
                  <a:pt x="7993" y="0"/>
                </a:lnTo>
                <a:lnTo>
                  <a:pt x="4876" y="5292"/>
                </a:lnTo>
                <a:lnTo>
                  <a:pt x="0" y="13255"/>
                </a:lnTo>
                <a:close/>
                <a:moveTo>
                  <a:pt x="7645" y="19744"/>
                </a:moveTo>
                <a:lnTo>
                  <a:pt x="7580" y="18801"/>
                </a:lnTo>
                <a:lnTo>
                  <a:pt x="15084" y="7395"/>
                </a:lnTo>
                <a:lnTo>
                  <a:pt x="15562" y="7874"/>
                </a:lnTo>
                <a:cubicBezTo>
                  <a:pt x="14856" y="8922"/>
                  <a:pt x="10490" y="15485"/>
                  <a:pt x="7645" y="19744"/>
                </a:cubicBezTo>
                <a:moveTo>
                  <a:pt x="19938" y="8974"/>
                </a:moveTo>
                <a:lnTo>
                  <a:pt x="17050" y="1534"/>
                </a:lnTo>
                <a:lnTo>
                  <a:pt x="17234" y="1564"/>
                </a:lnTo>
                <a:lnTo>
                  <a:pt x="19938" y="8974"/>
                </a:lnTo>
                <a:cubicBezTo>
                  <a:pt x="19938" y="8974"/>
                  <a:pt x="19938" y="8974"/>
                  <a:pt x="19938" y="8974"/>
                </a:cubicBezTo>
                <a:moveTo>
                  <a:pt x="16919" y="1512"/>
                </a:moveTo>
                <a:lnTo>
                  <a:pt x="19819" y="8981"/>
                </a:lnTo>
                <a:cubicBezTo>
                  <a:pt x="19797" y="8981"/>
                  <a:pt x="19786" y="8981"/>
                  <a:pt x="19765" y="8981"/>
                </a:cubicBezTo>
                <a:lnTo>
                  <a:pt x="16724" y="1482"/>
                </a:lnTo>
                <a:lnTo>
                  <a:pt x="16919" y="1512"/>
                </a:lnTo>
                <a:close/>
                <a:moveTo>
                  <a:pt x="17517" y="1497"/>
                </a:moveTo>
                <a:lnTo>
                  <a:pt x="20232" y="8937"/>
                </a:lnTo>
                <a:cubicBezTo>
                  <a:pt x="20232" y="8937"/>
                  <a:pt x="20232" y="8937"/>
                  <a:pt x="20232" y="8937"/>
                </a:cubicBezTo>
                <a:cubicBezTo>
                  <a:pt x="20210" y="8937"/>
                  <a:pt x="20188" y="8944"/>
                  <a:pt x="20166" y="8944"/>
                </a:cubicBezTo>
                <a:lnTo>
                  <a:pt x="17430" y="1475"/>
                </a:lnTo>
                <a:lnTo>
                  <a:pt x="17517" y="1497"/>
                </a:lnTo>
                <a:close/>
                <a:moveTo>
                  <a:pt x="16604" y="1467"/>
                </a:moveTo>
                <a:lnTo>
                  <a:pt x="19341" y="8233"/>
                </a:lnTo>
                <a:lnTo>
                  <a:pt x="16376" y="1437"/>
                </a:lnTo>
                <a:lnTo>
                  <a:pt x="16604" y="1467"/>
                </a:lnTo>
                <a:close/>
                <a:moveTo>
                  <a:pt x="16257" y="1415"/>
                </a:moveTo>
                <a:lnTo>
                  <a:pt x="19211" y="8196"/>
                </a:lnTo>
                <a:lnTo>
                  <a:pt x="16040" y="1377"/>
                </a:lnTo>
                <a:lnTo>
                  <a:pt x="16257" y="1415"/>
                </a:lnTo>
                <a:close/>
                <a:moveTo>
                  <a:pt x="15909" y="1362"/>
                </a:moveTo>
                <a:lnTo>
                  <a:pt x="19070" y="8166"/>
                </a:lnTo>
                <a:lnTo>
                  <a:pt x="15692" y="1332"/>
                </a:lnTo>
                <a:lnTo>
                  <a:pt x="15909" y="1362"/>
                </a:lnTo>
                <a:close/>
                <a:moveTo>
                  <a:pt x="15562" y="1310"/>
                </a:moveTo>
                <a:lnTo>
                  <a:pt x="18939" y="8128"/>
                </a:lnTo>
                <a:lnTo>
                  <a:pt x="15345" y="1280"/>
                </a:lnTo>
                <a:lnTo>
                  <a:pt x="15562" y="1310"/>
                </a:lnTo>
                <a:close/>
                <a:moveTo>
                  <a:pt x="15214" y="1257"/>
                </a:moveTo>
                <a:lnTo>
                  <a:pt x="18798" y="8091"/>
                </a:lnTo>
                <a:lnTo>
                  <a:pt x="15008" y="1227"/>
                </a:lnTo>
                <a:lnTo>
                  <a:pt x="15214" y="1257"/>
                </a:lnTo>
                <a:close/>
                <a:moveTo>
                  <a:pt x="14867" y="1205"/>
                </a:moveTo>
                <a:lnTo>
                  <a:pt x="19167" y="8981"/>
                </a:lnTo>
                <a:cubicBezTo>
                  <a:pt x="19157" y="8981"/>
                  <a:pt x="19146" y="8981"/>
                  <a:pt x="19135" y="8981"/>
                </a:cubicBezTo>
                <a:lnTo>
                  <a:pt x="14519" y="1153"/>
                </a:lnTo>
                <a:lnTo>
                  <a:pt x="14867" y="1205"/>
                </a:lnTo>
                <a:close/>
                <a:moveTo>
                  <a:pt x="14378" y="1130"/>
                </a:moveTo>
                <a:lnTo>
                  <a:pt x="19004" y="8966"/>
                </a:lnTo>
                <a:cubicBezTo>
                  <a:pt x="18983" y="8966"/>
                  <a:pt x="18972" y="8959"/>
                  <a:pt x="18950" y="8959"/>
                </a:cubicBezTo>
                <a:lnTo>
                  <a:pt x="14161" y="1093"/>
                </a:lnTo>
                <a:lnTo>
                  <a:pt x="14378" y="1130"/>
                </a:lnTo>
                <a:close/>
                <a:moveTo>
                  <a:pt x="14020" y="1070"/>
                </a:moveTo>
                <a:lnTo>
                  <a:pt x="18809" y="8936"/>
                </a:lnTo>
                <a:cubicBezTo>
                  <a:pt x="18809" y="8936"/>
                  <a:pt x="18798" y="8936"/>
                  <a:pt x="18798" y="8936"/>
                </a:cubicBezTo>
                <a:lnTo>
                  <a:pt x="13553" y="1003"/>
                </a:lnTo>
                <a:lnTo>
                  <a:pt x="14020" y="1070"/>
                </a:lnTo>
                <a:close/>
                <a:moveTo>
                  <a:pt x="18157" y="8345"/>
                </a:moveTo>
                <a:lnTo>
                  <a:pt x="13053" y="1564"/>
                </a:lnTo>
                <a:lnTo>
                  <a:pt x="13357" y="1085"/>
                </a:lnTo>
                <a:lnTo>
                  <a:pt x="18157" y="8345"/>
                </a:lnTo>
                <a:close/>
                <a:moveTo>
                  <a:pt x="18212" y="8757"/>
                </a:moveTo>
                <a:lnTo>
                  <a:pt x="12011" y="1040"/>
                </a:lnTo>
                <a:lnTo>
                  <a:pt x="12228" y="808"/>
                </a:lnTo>
                <a:lnTo>
                  <a:pt x="18212" y="8757"/>
                </a:lnTo>
                <a:close/>
                <a:moveTo>
                  <a:pt x="17614" y="8338"/>
                </a:moveTo>
                <a:lnTo>
                  <a:pt x="11055" y="1040"/>
                </a:lnTo>
                <a:lnTo>
                  <a:pt x="11414" y="614"/>
                </a:lnTo>
                <a:lnTo>
                  <a:pt x="17614" y="8338"/>
                </a:lnTo>
                <a:close/>
                <a:moveTo>
                  <a:pt x="17006" y="7971"/>
                </a:moveTo>
                <a:lnTo>
                  <a:pt x="10045" y="928"/>
                </a:lnTo>
                <a:lnTo>
                  <a:pt x="10284" y="494"/>
                </a:lnTo>
                <a:lnTo>
                  <a:pt x="17006" y="7971"/>
                </a:lnTo>
                <a:close/>
                <a:moveTo>
                  <a:pt x="17310" y="8555"/>
                </a:moveTo>
                <a:cubicBezTo>
                  <a:pt x="16822" y="8375"/>
                  <a:pt x="16300" y="8121"/>
                  <a:pt x="15747" y="7784"/>
                </a:cubicBezTo>
                <a:lnTo>
                  <a:pt x="9068" y="1070"/>
                </a:lnTo>
                <a:lnTo>
                  <a:pt x="9415" y="569"/>
                </a:lnTo>
                <a:lnTo>
                  <a:pt x="17310" y="8555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4"/>
          <p:cNvSpPr/>
          <p:nvPr/>
        </p:nvSpPr>
        <p:spPr>
          <a:xfrm>
            <a:off x="8874381" y="1011475"/>
            <a:ext cx="2172212" cy="2020037"/>
          </a:xfrm>
          <a:custGeom>
            <a:rect b="b" l="l" r="r" t="t"/>
            <a:pathLst>
              <a:path extrusionOk="0" h="2020037" w="2172212">
                <a:moveTo>
                  <a:pt x="1122619" y="1586536"/>
                </a:moveTo>
                <a:cubicBezTo>
                  <a:pt x="1035274" y="1617829"/>
                  <a:pt x="910062" y="1710769"/>
                  <a:pt x="807873" y="1825819"/>
                </a:cubicBezTo>
                <a:cubicBezTo>
                  <a:pt x="827260" y="1813921"/>
                  <a:pt x="847456" y="1802865"/>
                  <a:pt x="865026" y="1789936"/>
                </a:cubicBezTo>
                <a:cubicBezTo>
                  <a:pt x="914707" y="1753116"/>
                  <a:pt x="962570" y="1714516"/>
                  <a:pt x="1013160" y="1678633"/>
                </a:cubicBezTo>
                <a:cubicBezTo>
                  <a:pt x="1030629" y="1666641"/>
                  <a:pt x="1051834" y="1659239"/>
                  <a:pt x="1072030" y="1650995"/>
                </a:cubicBezTo>
                <a:cubicBezTo>
                  <a:pt x="1094144" y="1641813"/>
                  <a:pt x="1116258" y="1633475"/>
                  <a:pt x="1142007" y="1623356"/>
                </a:cubicBezTo>
                <a:cubicBezTo>
                  <a:pt x="1133727" y="1607710"/>
                  <a:pt x="1128173" y="1596655"/>
                  <a:pt x="1122619" y="1586536"/>
                </a:cubicBezTo>
                <a:close/>
                <a:moveTo>
                  <a:pt x="896199" y="1371898"/>
                </a:moveTo>
                <a:cubicBezTo>
                  <a:pt x="904367" y="1373738"/>
                  <a:pt x="911499" y="1379490"/>
                  <a:pt x="917479" y="1390073"/>
                </a:cubicBezTo>
                <a:cubicBezTo>
                  <a:pt x="912870" y="1405718"/>
                  <a:pt x="902757" y="1415841"/>
                  <a:pt x="887103" y="1421363"/>
                </a:cubicBezTo>
                <a:cubicBezTo>
                  <a:pt x="875143" y="1425964"/>
                  <a:pt x="864097" y="1433326"/>
                  <a:pt x="853984" y="1441609"/>
                </a:cubicBezTo>
                <a:cubicBezTo>
                  <a:pt x="802449" y="1483942"/>
                  <a:pt x="752743" y="1526290"/>
                  <a:pt x="701208" y="1568623"/>
                </a:cubicBezTo>
                <a:cubicBezTo>
                  <a:pt x="664394" y="1599912"/>
                  <a:pt x="626667" y="1630281"/>
                  <a:pt x="589853" y="1661571"/>
                </a:cubicBezTo>
                <a:cubicBezTo>
                  <a:pt x="588006" y="1663411"/>
                  <a:pt x="586178" y="1664316"/>
                  <a:pt x="584330" y="1666172"/>
                </a:cubicBezTo>
                <a:cubicBezTo>
                  <a:pt x="539252" y="1698367"/>
                  <a:pt x="513484" y="1685483"/>
                  <a:pt x="506114" y="1628425"/>
                </a:cubicBezTo>
                <a:cubicBezTo>
                  <a:pt x="507028" y="1627505"/>
                  <a:pt x="507961" y="1625665"/>
                  <a:pt x="508875" y="1625665"/>
                </a:cubicBezTo>
                <a:cubicBezTo>
                  <a:pt x="541080" y="1636708"/>
                  <a:pt x="562258" y="1617367"/>
                  <a:pt x="585264" y="1599897"/>
                </a:cubicBezTo>
                <a:cubicBezTo>
                  <a:pt x="640474" y="1558484"/>
                  <a:pt x="695685" y="1517977"/>
                  <a:pt x="745391" y="1470137"/>
                </a:cubicBezTo>
                <a:cubicBezTo>
                  <a:pt x="772073" y="1444370"/>
                  <a:pt x="802449" y="1421363"/>
                  <a:pt x="830978" y="1398356"/>
                </a:cubicBezTo>
                <a:cubicBezTo>
                  <a:pt x="842024" y="1389153"/>
                  <a:pt x="855831" y="1383631"/>
                  <a:pt x="868706" y="1377189"/>
                </a:cubicBezTo>
                <a:cubicBezTo>
                  <a:pt x="878828" y="1372128"/>
                  <a:pt x="888031" y="1370057"/>
                  <a:pt x="896199" y="1371898"/>
                </a:cubicBezTo>
                <a:close/>
                <a:moveTo>
                  <a:pt x="1747568" y="1315118"/>
                </a:moveTo>
                <a:cubicBezTo>
                  <a:pt x="1671128" y="1334418"/>
                  <a:pt x="1595698" y="1353718"/>
                  <a:pt x="1519359" y="1373955"/>
                </a:cubicBezTo>
                <a:cubicBezTo>
                  <a:pt x="1472405" y="1386884"/>
                  <a:pt x="1427268" y="1405247"/>
                  <a:pt x="1388594" y="1434760"/>
                </a:cubicBezTo>
                <a:cubicBezTo>
                  <a:pt x="1385867" y="1436540"/>
                  <a:pt x="1384958" y="1440194"/>
                  <a:pt x="1382232" y="1444878"/>
                </a:cubicBezTo>
                <a:cubicBezTo>
                  <a:pt x="1388594" y="1453123"/>
                  <a:pt x="1395965" y="1460524"/>
                  <a:pt x="1402428" y="1468769"/>
                </a:cubicBezTo>
                <a:cubicBezTo>
                  <a:pt x="1408890" y="1466895"/>
                  <a:pt x="1413434" y="1465115"/>
                  <a:pt x="1418079" y="1463241"/>
                </a:cubicBezTo>
                <a:cubicBezTo>
                  <a:pt x="1485229" y="1436540"/>
                  <a:pt x="1553389" y="1409838"/>
                  <a:pt x="1620539" y="1383137"/>
                </a:cubicBezTo>
                <a:cubicBezTo>
                  <a:pt x="1655477" y="1369364"/>
                  <a:pt x="1690516" y="1355592"/>
                  <a:pt x="1724545" y="1339946"/>
                </a:cubicBezTo>
                <a:cubicBezTo>
                  <a:pt x="1736461" y="1335355"/>
                  <a:pt x="1746659" y="1327016"/>
                  <a:pt x="1759484" y="1317835"/>
                </a:cubicBezTo>
                <a:cubicBezTo>
                  <a:pt x="1752112" y="1315961"/>
                  <a:pt x="1749386" y="1315118"/>
                  <a:pt x="1747568" y="1315118"/>
                </a:cubicBezTo>
                <a:close/>
                <a:moveTo>
                  <a:pt x="818096" y="1150558"/>
                </a:moveTo>
                <a:cubicBezTo>
                  <a:pt x="829137" y="1155154"/>
                  <a:pt x="842954" y="1157912"/>
                  <a:pt x="847546" y="1167121"/>
                </a:cubicBezTo>
                <a:cubicBezTo>
                  <a:pt x="854913" y="1180925"/>
                  <a:pt x="843872" y="1191972"/>
                  <a:pt x="830994" y="1198407"/>
                </a:cubicBezTo>
                <a:cubicBezTo>
                  <a:pt x="817178" y="1205777"/>
                  <a:pt x="802463" y="1212212"/>
                  <a:pt x="788646" y="1218663"/>
                </a:cubicBezTo>
                <a:cubicBezTo>
                  <a:pt x="730686" y="1243514"/>
                  <a:pt x="690174" y="1290444"/>
                  <a:pt x="644173" y="1330939"/>
                </a:cubicBezTo>
                <a:cubicBezTo>
                  <a:pt x="591703" y="1377869"/>
                  <a:pt x="537416" y="1422961"/>
                  <a:pt x="484026" y="1468068"/>
                </a:cubicBezTo>
                <a:cubicBezTo>
                  <a:pt x="482190" y="1469907"/>
                  <a:pt x="480353" y="1470826"/>
                  <a:pt x="477598" y="1471745"/>
                </a:cubicBezTo>
                <a:cubicBezTo>
                  <a:pt x="440781" y="1491985"/>
                  <a:pt x="421454" y="1481857"/>
                  <a:pt x="414086" y="1437685"/>
                </a:cubicBezTo>
                <a:cubicBezTo>
                  <a:pt x="476659" y="1424799"/>
                  <a:pt x="517170" y="1377869"/>
                  <a:pt x="563171" y="1339213"/>
                </a:cubicBezTo>
                <a:cubicBezTo>
                  <a:pt x="612866" y="1296879"/>
                  <a:pt x="659806" y="1250868"/>
                  <a:pt x="710420" y="1209454"/>
                </a:cubicBezTo>
                <a:cubicBezTo>
                  <a:pt x="738033" y="1187360"/>
                  <a:pt x="772993" y="1171733"/>
                  <a:pt x="804300" y="1154235"/>
                </a:cubicBezTo>
                <a:cubicBezTo>
                  <a:pt x="807973" y="1152397"/>
                  <a:pt x="814422" y="1149639"/>
                  <a:pt x="818096" y="1150558"/>
                </a:cubicBezTo>
                <a:close/>
                <a:moveTo>
                  <a:pt x="772084" y="976158"/>
                </a:moveTo>
                <a:cubicBezTo>
                  <a:pt x="792337" y="972468"/>
                  <a:pt x="797861" y="984433"/>
                  <a:pt x="794179" y="1017566"/>
                </a:cubicBezTo>
                <a:cubicBezTo>
                  <a:pt x="767503" y="1023078"/>
                  <a:pt x="739885" y="1027679"/>
                  <a:pt x="713187" y="1034132"/>
                </a:cubicBezTo>
                <a:cubicBezTo>
                  <a:pt x="700321" y="1036881"/>
                  <a:pt x="687432" y="1041497"/>
                  <a:pt x="676385" y="1048846"/>
                </a:cubicBezTo>
                <a:cubicBezTo>
                  <a:pt x="633116" y="1079215"/>
                  <a:pt x="583425" y="1100383"/>
                  <a:pt x="543861" y="1136279"/>
                </a:cubicBezTo>
                <a:cubicBezTo>
                  <a:pt x="508877" y="1167574"/>
                  <a:pt x="472996" y="1197943"/>
                  <a:pt x="436171" y="1227386"/>
                </a:cubicBezTo>
                <a:cubicBezTo>
                  <a:pt x="415019" y="1243952"/>
                  <a:pt x="392924" y="1259592"/>
                  <a:pt x="369909" y="1271558"/>
                </a:cubicBezTo>
                <a:cubicBezTo>
                  <a:pt x="334948" y="1289976"/>
                  <a:pt x="314694" y="1275247"/>
                  <a:pt x="312853" y="1231075"/>
                </a:cubicBezTo>
                <a:cubicBezTo>
                  <a:pt x="359782" y="1221873"/>
                  <a:pt x="396607" y="1200706"/>
                  <a:pt x="427885" y="1169411"/>
                </a:cubicBezTo>
                <a:cubicBezTo>
                  <a:pt x="467472" y="1129840"/>
                  <a:pt x="510718" y="1095796"/>
                  <a:pt x="558568" y="1066339"/>
                </a:cubicBezTo>
                <a:cubicBezTo>
                  <a:pt x="588948" y="1047024"/>
                  <a:pt x="620249" y="1027679"/>
                  <a:pt x="650607" y="1009276"/>
                </a:cubicBezTo>
                <a:cubicBezTo>
                  <a:pt x="688353" y="987182"/>
                  <a:pt x="730679" y="982581"/>
                  <a:pt x="772084" y="976158"/>
                </a:cubicBezTo>
                <a:close/>
                <a:moveTo>
                  <a:pt x="1890077" y="865291"/>
                </a:moveTo>
                <a:cubicBezTo>
                  <a:pt x="1894680" y="866096"/>
                  <a:pt x="1898365" y="869086"/>
                  <a:pt x="1898834" y="874150"/>
                </a:cubicBezTo>
                <a:cubicBezTo>
                  <a:pt x="1900656" y="887946"/>
                  <a:pt x="1908026" y="902679"/>
                  <a:pt x="1895136" y="915558"/>
                </a:cubicBezTo>
                <a:cubicBezTo>
                  <a:pt x="1891464" y="919246"/>
                  <a:pt x="1889615" y="923851"/>
                  <a:pt x="1885943" y="926603"/>
                </a:cubicBezTo>
                <a:cubicBezTo>
                  <a:pt x="1844538" y="953298"/>
                  <a:pt x="1810475" y="991955"/>
                  <a:pt x="1761700" y="1005751"/>
                </a:cubicBezTo>
                <a:cubicBezTo>
                  <a:pt x="1757090" y="1006668"/>
                  <a:pt x="1751570" y="1007585"/>
                  <a:pt x="1747898" y="1010356"/>
                </a:cubicBezTo>
                <a:cubicBezTo>
                  <a:pt x="1698185" y="1051764"/>
                  <a:pt x="1635608" y="1064663"/>
                  <a:pt x="1576729" y="1083982"/>
                </a:cubicBezTo>
                <a:cubicBezTo>
                  <a:pt x="1535296" y="1096861"/>
                  <a:pt x="1495740" y="1115262"/>
                  <a:pt x="1463527" y="1146562"/>
                </a:cubicBezTo>
                <a:cubicBezTo>
                  <a:pt x="1451547" y="1158524"/>
                  <a:pt x="1436834" y="1167715"/>
                  <a:pt x="1423944" y="1178760"/>
                </a:cubicBezTo>
                <a:cubicBezTo>
                  <a:pt x="1393580" y="1205455"/>
                  <a:pt x="1369647" y="1236736"/>
                  <a:pt x="1365038" y="1283686"/>
                </a:cubicBezTo>
                <a:cubicBezTo>
                  <a:pt x="1337434" y="1265284"/>
                  <a:pt x="1329153" y="1248717"/>
                  <a:pt x="1337434" y="1227545"/>
                </a:cubicBezTo>
                <a:cubicBezTo>
                  <a:pt x="1350325" y="1194430"/>
                  <a:pt x="1363189" y="1160378"/>
                  <a:pt x="1398189" y="1140123"/>
                </a:cubicBezTo>
                <a:cubicBezTo>
                  <a:pt x="1421183" y="1127224"/>
                  <a:pt x="1437745" y="1102403"/>
                  <a:pt x="1460766" y="1089504"/>
                </a:cubicBezTo>
                <a:cubicBezTo>
                  <a:pt x="1495713" y="1069249"/>
                  <a:pt x="1532536" y="1047179"/>
                  <a:pt x="1572119" y="1037051"/>
                </a:cubicBezTo>
                <a:cubicBezTo>
                  <a:pt x="1649409" y="1018650"/>
                  <a:pt x="1719357" y="984578"/>
                  <a:pt x="1790242" y="950527"/>
                </a:cubicBezTo>
                <a:cubicBezTo>
                  <a:pt x="1801283" y="945024"/>
                  <a:pt x="1808626" y="932125"/>
                  <a:pt x="1817845" y="922915"/>
                </a:cubicBezTo>
                <a:cubicBezTo>
                  <a:pt x="1837168" y="904513"/>
                  <a:pt x="1856491" y="887029"/>
                  <a:pt x="1875813" y="869545"/>
                </a:cubicBezTo>
                <a:cubicBezTo>
                  <a:pt x="1879953" y="865866"/>
                  <a:pt x="1885474" y="864486"/>
                  <a:pt x="1890077" y="865291"/>
                </a:cubicBezTo>
                <a:close/>
                <a:moveTo>
                  <a:pt x="679138" y="754641"/>
                </a:moveTo>
                <a:cubicBezTo>
                  <a:pt x="686497" y="771211"/>
                  <a:pt x="692016" y="783159"/>
                  <a:pt x="697535" y="796051"/>
                </a:cubicBezTo>
                <a:cubicBezTo>
                  <a:pt x="666238" y="808014"/>
                  <a:pt x="638642" y="822745"/>
                  <a:pt x="608254" y="829175"/>
                </a:cubicBezTo>
                <a:cubicBezTo>
                  <a:pt x="588017" y="833781"/>
                  <a:pt x="571459" y="842994"/>
                  <a:pt x="557650" y="854942"/>
                </a:cubicBezTo>
                <a:cubicBezTo>
                  <a:pt x="506116" y="902813"/>
                  <a:pt x="456422" y="952492"/>
                  <a:pt x="404887" y="1000347"/>
                </a:cubicBezTo>
                <a:cubicBezTo>
                  <a:pt x="387399" y="1016917"/>
                  <a:pt x="367140" y="1029809"/>
                  <a:pt x="346903" y="1042684"/>
                </a:cubicBezTo>
                <a:cubicBezTo>
                  <a:pt x="322056" y="1057399"/>
                  <a:pt x="297209" y="1072130"/>
                  <a:pt x="269591" y="1082254"/>
                </a:cubicBezTo>
                <a:cubicBezTo>
                  <a:pt x="238316" y="1094218"/>
                  <a:pt x="230935" y="1086861"/>
                  <a:pt x="230026" y="1051881"/>
                </a:cubicBezTo>
                <a:cubicBezTo>
                  <a:pt x="259483" y="1031632"/>
                  <a:pt x="292599" y="1017829"/>
                  <a:pt x="322056" y="997580"/>
                </a:cubicBezTo>
                <a:cubicBezTo>
                  <a:pt x="374521" y="961689"/>
                  <a:pt x="413155" y="911994"/>
                  <a:pt x="459170" y="870585"/>
                </a:cubicBezTo>
                <a:cubicBezTo>
                  <a:pt x="502437" y="831014"/>
                  <a:pt x="546612" y="794195"/>
                  <a:pt x="600895" y="772107"/>
                </a:cubicBezTo>
                <a:cubicBezTo>
                  <a:pt x="624833" y="762926"/>
                  <a:pt x="650589" y="761087"/>
                  <a:pt x="679138" y="754641"/>
                </a:cubicBezTo>
                <a:close/>
                <a:moveTo>
                  <a:pt x="357918" y="654327"/>
                </a:moveTo>
                <a:cubicBezTo>
                  <a:pt x="268654" y="715974"/>
                  <a:pt x="182116" y="781276"/>
                  <a:pt x="74474" y="815379"/>
                </a:cubicBezTo>
                <a:cubicBezTo>
                  <a:pt x="81846" y="837489"/>
                  <a:pt x="88207" y="854916"/>
                  <a:pt x="93761" y="872436"/>
                </a:cubicBezTo>
                <a:cubicBezTo>
                  <a:pt x="211602" y="829151"/>
                  <a:pt x="290667" y="749140"/>
                  <a:pt x="357918" y="654327"/>
                </a:cubicBezTo>
                <a:close/>
                <a:moveTo>
                  <a:pt x="1802271" y="616597"/>
                </a:moveTo>
                <a:cubicBezTo>
                  <a:pt x="1808715" y="658018"/>
                  <a:pt x="1815159" y="652489"/>
                  <a:pt x="1780180" y="675493"/>
                </a:cubicBezTo>
                <a:cubicBezTo>
                  <a:pt x="1759946" y="688382"/>
                  <a:pt x="1741541" y="704026"/>
                  <a:pt x="1722209" y="715990"/>
                </a:cubicBezTo>
                <a:cubicBezTo>
                  <a:pt x="1711176" y="722443"/>
                  <a:pt x="1698288" y="729803"/>
                  <a:pt x="1686328" y="728879"/>
                </a:cubicBezTo>
                <a:cubicBezTo>
                  <a:pt x="1648591" y="727048"/>
                  <a:pt x="1617298" y="746372"/>
                  <a:pt x="1582345" y="752807"/>
                </a:cubicBezTo>
                <a:cubicBezTo>
                  <a:pt x="1576803" y="753731"/>
                  <a:pt x="1574045" y="762922"/>
                  <a:pt x="1568529" y="767526"/>
                </a:cubicBezTo>
                <a:cubicBezTo>
                  <a:pt x="1562085" y="773055"/>
                  <a:pt x="1555640" y="778566"/>
                  <a:pt x="1549196" y="780415"/>
                </a:cubicBezTo>
                <a:cubicBezTo>
                  <a:pt x="1497669" y="794228"/>
                  <a:pt x="1401960" y="831951"/>
                  <a:pt x="1368812" y="863239"/>
                </a:cubicBezTo>
                <a:cubicBezTo>
                  <a:pt x="1331100" y="898207"/>
                  <a:pt x="1295194" y="934100"/>
                  <a:pt x="1288749" y="989334"/>
                </a:cubicBezTo>
                <a:cubicBezTo>
                  <a:pt x="1287847" y="997619"/>
                  <a:pt x="1282305" y="1004978"/>
                  <a:pt x="1277717" y="1016018"/>
                </a:cubicBezTo>
                <a:cubicBezTo>
                  <a:pt x="1271273" y="1008658"/>
                  <a:pt x="1263901" y="1004978"/>
                  <a:pt x="1262999" y="999449"/>
                </a:cubicBezTo>
                <a:cubicBezTo>
                  <a:pt x="1258385" y="958046"/>
                  <a:pt x="1258385" y="916625"/>
                  <a:pt x="1288749" y="882582"/>
                </a:cubicBezTo>
                <a:cubicBezTo>
                  <a:pt x="1309912" y="858653"/>
                  <a:pt x="1330172" y="831951"/>
                  <a:pt x="1355021" y="810797"/>
                </a:cubicBezTo>
                <a:cubicBezTo>
                  <a:pt x="1370667" y="796984"/>
                  <a:pt x="1392758" y="791473"/>
                  <a:pt x="1412993" y="783189"/>
                </a:cubicBezTo>
                <a:cubicBezTo>
                  <a:pt x="1449802" y="768469"/>
                  <a:pt x="1486611" y="750052"/>
                  <a:pt x="1525276" y="742692"/>
                </a:cubicBezTo>
                <a:cubicBezTo>
                  <a:pt x="1575875" y="733483"/>
                  <a:pt x="1620056" y="704969"/>
                  <a:pt x="1668826" y="692986"/>
                </a:cubicBezTo>
                <a:cubicBezTo>
                  <a:pt x="1686328" y="689306"/>
                  <a:pt x="1701046" y="676418"/>
                  <a:pt x="1716693" y="667227"/>
                </a:cubicBezTo>
                <a:cubicBezTo>
                  <a:pt x="1745227" y="650659"/>
                  <a:pt x="1773736" y="634090"/>
                  <a:pt x="1802271" y="616597"/>
                </a:cubicBezTo>
                <a:close/>
                <a:moveTo>
                  <a:pt x="373569" y="577033"/>
                </a:moveTo>
                <a:cubicBezTo>
                  <a:pt x="338530" y="570568"/>
                  <a:pt x="166465" y="647862"/>
                  <a:pt x="129608" y="682808"/>
                </a:cubicBezTo>
                <a:cubicBezTo>
                  <a:pt x="133344" y="692083"/>
                  <a:pt x="136979" y="702202"/>
                  <a:pt x="141624" y="713257"/>
                </a:cubicBezTo>
                <a:cubicBezTo>
                  <a:pt x="193123" y="693864"/>
                  <a:pt x="237351" y="665382"/>
                  <a:pt x="277843" y="631279"/>
                </a:cubicBezTo>
                <a:cubicBezTo>
                  <a:pt x="301774" y="611042"/>
                  <a:pt x="326615" y="595396"/>
                  <a:pt x="355090" y="585278"/>
                </a:cubicBezTo>
                <a:cubicBezTo>
                  <a:pt x="359735" y="583497"/>
                  <a:pt x="364380" y="580687"/>
                  <a:pt x="373569" y="577033"/>
                </a:cubicBezTo>
                <a:close/>
                <a:moveTo>
                  <a:pt x="733352" y="547614"/>
                </a:moveTo>
                <a:cubicBezTo>
                  <a:pt x="656104" y="543867"/>
                  <a:pt x="586127" y="567851"/>
                  <a:pt x="519885" y="607388"/>
                </a:cubicBezTo>
                <a:cubicBezTo>
                  <a:pt x="511605" y="611979"/>
                  <a:pt x="503325" y="616570"/>
                  <a:pt x="494136" y="620317"/>
                </a:cubicBezTo>
                <a:cubicBezTo>
                  <a:pt x="481211" y="626688"/>
                  <a:pt x="465560" y="629499"/>
                  <a:pt x="456371" y="638680"/>
                </a:cubicBezTo>
                <a:cubicBezTo>
                  <a:pt x="419514" y="673627"/>
                  <a:pt x="383667" y="710447"/>
                  <a:pt x="349638" y="748203"/>
                </a:cubicBezTo>
                <a:cubicBezTo>
                  <a:pt x="306318" y="796079"/>
                  <a:pt x="260374" y="840206"/>
                  <a:pt x="204230" y="873372"/>
                </a:cubicBezTo>
                <a:cubicBezTo>
                  <a:pt x="155458" y="901854"/>
                  <a:pt x="109412" y="934083"/>
                  <a:pt x="55087" y="951603"/>
                </a:cubicBezTo>
                <a:cubicBezTo>
                  <a:pt x="50543" y="953383"/>
                  <a:pt x="47715" y="957131"/>
                  <a:pt x="42263" y="960785"/>
                </a:cubicBezTo>
                <a:cubicBezTo>
                  <a:pt x="50543" y="988423"/>
                  <a:pt x="55995" y="1015124"/>
                  <a:pt x="66194" y="1041732"/>
                </a:cubicBezTo>
                <a:cubicBezTo>
                  <a:pt x="105777" y="1145727"/>
                  <a:pt x="145259" y="1250660"/>
                  <a:pt x="185751" y="1353718"/>
                </a:cubicBezTo>
                <a:cubicBezTo>
                  <a:pt x="196859" y="1382293"/>
                  <a:pt x="206957" y="1410775"/>
                  <a:pt x="218973" y="1439350"/>
                </a:cubicBezTo>
                <a:cubicBezTo>
                  <a:pt x="228162" y="1460524"/>
                  <a:pt x="241895" y="1478887"/>
                  <a:pt x="251185" y="1500061"/>
                </a:cubicBezTo>
                <a:cubicBezTo>
                  <a:pt x="287032" y="1580165"/>
                  <a:pt x="321970" y="1660176"/>
                  <a:pt x="357009" y="1740281"/>
                </a:cubicBezTo>
                <a:cubicBezTo>
                  <a:pt x="382758" y="1800054"/>
                  <a:pt x="408507" y="1860765"/>
                  <a:pt x="433348" y="1920633"/>
                </a:cubicBezTo>
                <a:cubicBezTo>
                  <a:pt x="436074" y="1927941"/>
                  <a:pt x="440719" y="1935342"/>
                  <a:pt x="443446" y="1940870"/>
                </a:cubicBezTo>
                <a:cubicBezTo>
                  <a:pt x="449908" y="1940870"/>
                  <a:pt x="453644" y="1941807"/>
                  <a:pt x="457279" y="1940870"/>
                </a:cubicBezTo>
                <a:cubicBezTo>
                  <a:pt x="554824" y="1910514"/>
                  <a:pt x="647824" y="1871821"/>
                  <a:pt x="727899" y="1803708"/>
                </a:cubicBezTo>
                <a:cubicBezTo>
                  <a:pt x="803329" y="1739344"/>
                  <a:pt x="873306" y="1667578"/>
                  <a:pt x="956108" y="1611364"/>
                </a:cubicBezTo>
                <a:cubicBezTo>
                  <a:pt x="1026994" y="1565363"/>
                  <a:pt x="1097779" y="1518424"/>
                  <a:pt x="1187043" y="1497250"/>
                </a:cubicBezTo>
                <a:cubicBezTo>
                  <a:pt x="1178763" y="1476170"/>
                  <a:pt x="1172401" y="1457713"/>
                  <a:pt x="1164121" y="1440194"/>
                </a:cubicBezTo>
                <a:cubicBezTo>
                  <a:pt x="1137362" y="1377703"/>
                  <a:pt x="1104241" y="1317835"/>
                  <a:pt x="1084046" y="1253377"/>
                </a:cubicBezTo>
                <a:cubicBezTo>
                  <a:pt x="1061023" y="1179830"/>
                  <a:pt x="1027903" y="1111718"/>
                  <a:pt x="997508" y="1041732"/>
                </a:cubicBezTo>
                <a:cubicBezTo>
                  <a:pt x="938639" y="908319"/>
                  <a:pt x="887948" y="771157"/>
                  <a:pt x="848365" y="631279"/>
                </a:cubicBezTo>
                <a:cubicBezTo>
                  <a:pt x="832814" y="577033"/>
                  <a:pt x="805146" y="554922"/>
                  <a:pt x="755466" y="548458"/>
                </a:cubicBezTo>
                <a:cubicBezTo>
                  <a:pt x="748094" y="547614"/>
                  <a:pt x="740723" y="547614"/>
                  <a:pt x="733352" y="547614"/>
                </a:cubicBezTo>
                <a:close/>
                <a:moveTo>
                  <a:pt x="1698306" y="469350"/>
                </a:moveTo>
                <a:cubicBezTo>
                  <a:pt x="1726848" y="495112"/>
                  <a:pt x="1726848" y="508001"/>
                  <a:pt x="1700159" y="527327"/>
                </a:cubicBezTo>
                <a:cubicBezTo>
                  <a:pt x="1666107" y="552174"/>
                  <a:pt x="1631140" y="571499"/>
                  <a:pt x="1589723" y="586234"/>
                </a:cubicBezTo>
                <a:cubicBezTo>
                  <a:pt x="1557524" y="597277"/>
                  <a:pt x="1524385" y="602799"/>
                  <a:pt x="1492161" y="611081"/>
                </a:cubicBezTo>
                <a:cubicBezTo>
                  <a:pt x="1459047" y="619363"/>
                  <a:pt x="1427763" y="635928"/>
                  <a:pt x="1397392" y="649732"/>
                </a:cubicBezTo>
                <a:cubicBezTo>
                  <a:pt x="1364253" y="665382"/>
                  <a:pt x="1332054" y="681031"/>
                  <a:pt x="1300744" y="698511"/>
                </a:cubicBezTo>
                <a:cubicBezTo>
                  <a:pt x="1282359" y="709554"/>
                  <a:pt x="1263949" y="722428"/>
                  <a:pt x="1249220" y="738077"/>
                </a:cubicBezTo>
                <a:cubicBezTo>
                  <a:pt x="1238174" y="750036"/>
                  <a:pt x="1230810" y="765685"/>
                  <a:pt x="1222532" y="780405"/>
                </a:cubicBezTo>
                <a:cubicBezTo>
                  <a:pt x="1219764" y="785011"/>
                  <a:pt x="1217935" y="791448"/>
                  <a:pt x="1215168" y="796054"/>
                </a:cubicBezTo>
                <a:cubicBezTo>
                  <a:pt x="1212400" y="797900"/>
                  <a:pt x="1207803" y="797900"/>
                  <a:pt x="1205035" y="798815"/>
                </a:cubicBezTo>
                <a:cubicBezTo>
                  <a:pt x="1178347" y="761079"/>
                  <a:pt x="1181115" y="729795"/>
                  <a:pt x="1216082" y="699426"/>
                </a:cubicBezTo>
                <a:cubicBezTo>
                  <a:pt x="1269459" y="654323"/>
                  <a:pt x="1327432" y="618433"/>
                  <a:pt x="1395538" y="598192"/>
                </a:cubicBezTo>
                <a:cubicBezTo>
                  <a:pt x="1455365" y="579782"/>
                  <a:pt x="1517021" y="565063"/>
                  <a:pt x="1575909" y="543891"/>
                </a:cubicBezTo>
                <a:cubicBezTo>
                  <a:pt x="1607194" y="532848"/>
                  <a:pt x="1635736" y="512592"/>
                  <a:pt x="1664253" y="495112"/>
                </a:cubicBezTo>
                <a:cubicBezTo>
                  <a:pt x="1676239" y="487760"/>
                  <a:pt x="1687285" y="477632"/>
                  <a:pt x="1698306" y="469350"/>
                </a:cubicBezTo>
                <a:close/>
                <a:moveTo>
                  <a:pt x="1676834" y="303697"/>
                </a:moveTo>
                <a:cubicBezTo>
                  <a:pt x="1683256" y="317504"/>
                  <a:pt x="1686950" y="324860"/>
                  <a:pt x="1689707" y="330391"/>
                </a:cubicBezTo>
                <a:cubicBezTo>
                  <a:pt x="1666689" y="353394"/>
                  <a:pt x="1666689" y="353394"/>
                  <a:pt x="1639095" y="341440"/>
                </a:cubicBezTo>
                <a:cubicBezTo>
                  <a:pt x="1640942" y="350635"/>
                  <a:pt x="1642762" y="357991"/>
                  <a:pt x="1645546" y="370893"/>
                </a:cubicBezTo>
                <a:cubicBezTo>
                  <a:pt x="1632645" y="378249"/>
                  <a:pt x="1617924" y="388378"/>
                  <a:pt x="1601357" y="396653"/>
                </a:cubicBezTo>
                <a:cubicBezTo>
                  <a:pt x="1573763" y="410460"/>
                  <a:pt x="1545232" y="423348"/>
                  <a:pt x="1515764" y="434382"/>
                </a:cubicBezTo>
                <a:cubicBezTo>
                  <a:pt x="1502891" y="438980"/>
                  <a:pt x="1488170" y="437141"/>
                  <a:pt x="1474359" y="439899"/>
                </a:cubicBezTo>
                <a:cubicBezTo>
                  <a:pt x="1421901" y="450948"/>
                  <a:pt x="1366686" y="449109"/>
                  <a:pt x="1315137" y="469352"/>
                </a:cubicBezTo>
                <a:cubicBezTo>
                  <a:pt x="1275579" y="484998"/>
                  <a:pt x="1236931" y="501564"/>
                  <a:pt x="1198256" y="519049"/>
                </a:cubicBezTo>
                <a:cubicBezTo>
                  <a:pt x="1169725" y="531936"/>
                  <a:pt x="1148582" y="553099"/>
                  <a:pt x="1133861" y="580713"/>
                </a:cubicBezTo>
                <a:cubicBezTo>
                  <a:pt x="1127411" y="592667"/>
                  <a:pt x="1119113" y="604635"/>
                  <a:pt x="1107149" y="596359"/>
                </a:cubicBezTo>
                <a:cubicBezTo>
                  <a:pt x="1099789" y="590842"/>
                  <a:pt x="1096123" y="576116"/>
                  <a:pt x="1095186" y="565067"/>
                </a:cubicBezTo>
                <a:cubicBezTo>
                  <a:pt x="1094276" y="557697"/>
                  <a:pt x="1099789" y="548502"/>
                  <a:pt x="1105330" y="542051"/>
                </a:cubicBezTo>
                <a:cubicBezTo>
                  <a:pt x="1130167" y="509840"/>
                  <a:pt x="1158698" y="483159"/>
                  <a:pt x="1196437" y="465674"/>
                </a:cubicBezTo>
                <a:cubicBezTo>
                  <a:pt x="1263615" y="435302"/>
                  <a:pt x="1332641" y="415978"/>
                  <a:pt x="1405334" y="404010"/>
                </a:cubicBezTo>
                <a:cubicBezTo>
                  <a:pt x="1412694" y="403090"/>
                  <a:pt x="1420082" y="400332"/>
                  <a:pt x="1426504" y="402171"/>
                </a:cubicBezTo>
                <a:cubicBezTo>
                  <a:pt x="1479873" y="413219"/>
                  <a:pt x="1522214" y="381927"/>
                  <a:pt x="1568223" y="363522"/>
                </a:cubicBezTo>
                <a:cubicBezTo>
                  <a:pt x="1580186" y="358911"/>
                  <a:pt x="1593087" y="354313"/>
                  <a:pt x="1605051" y="349715"/>
                </a:cubicBezTo>
                <a:cubicBezTo>
                  <a:pt x="1610564" y="347862"/>
                  <a:pt x="1616105" y="346023"/>
                  <a:pt x="1620681" y="343265"/>
                </a:cubicBezTo>
                <a:cubicBezTo>
                  <a:pt x="1638186" y="331311"/>
                  <a:pt x="1655663" y="318423"/>
                  <a:pt x="1676834" y="303697"/>
                </a:cubicBezTo>
                <a:close/>
                <a:moveTo>
                  <a:pt x="1749386" y="117768"/>
                </a:moveTo>
                <a:cubicBezTo>
                  <a:pt x="1732826" y="125169"/>
                  <a:pt x="1720809" y="130697"/>
                  <a:pt x="1709803" y="137161"/>
                </a:cubicBezTo>
                <a:cubicBezTo>
                  <a:pt x="1668402" y="161989"/>
                  <a:pt x="1628819" y="189534"/>
                  <a:pt x="1586509" y="212581"/>
                </a:cubicBezTo>
                <a:cubicBezTo>
                  <a:pt x="1557024" y="229164"/>
                  <a:pt x="1522994" y="236472"/>
                  <a:pt x="1493509" y="253992"/>
                </a:cubicBezTo>
                <a:cubicBezTo>
                  <a:pt x="1463216" y="271512"/>
                  <a:pt x="1428177" y="268701"/>
                  <a:pt x="1395965" y="280693"/>
                </a:cubicBezTo>
                <a:cubicBezTo>
                  <a:pt x="1363753" y="292686"/>
                  <a:pt x="1327906" y="295403"/>
                  <a:pt x="1292968" y="299056"/>
                </a:cubicBezTo>
                <a:cubicBezTo>
                  <a:pt x="1222991" y="308332"/>
                  <a:pt x="1153922" y="322104"/>
                  <a:pt x="1088590" y="349742"/>
                </a:cubicBezTo>
                <a:cubicBezTo>
                  <a:pt x="1055469" y="363515"/>
                  <a:pt x="1026994" y="386562"/>
                  <a:pt x="995691" y="403052"/>
                </a:cubicBezTo>
                <a:cubicBezTo>
                  <a:pt x="973577" y="415044"/>
                  <a:pt x="951463" y="426099"/>
                  <a:pt x="933085" y="443619"/>
                </a:cubicBezTo>
                <a:cubicBezTo>
                  <a:pt x="919251" y="457392"/>
                  <a:pt x="901782" y="469384"/>
                  <a:pt x="891684" y="485030"/>
                </a:cubicBezTo>
                <a:cubicBezTo>
                  <a:pt x="877850" y="507047"/>
                  <a:pt x="868661" y="532811"/>
                  <a:pt x="855736" y="558576"/>
                </a:cubicBezTo>
                <a:cubicBezTo>
                  <a:pt x="890775" y="648799"/>
                  <a:pt x="924805" y="742676"/>
                  <a:pt x="962570" y="834679"/>
                </a:cubicBezTo>
                <a:cubicBezTo>
                  <a:pt x="1006697" y="942328"/>
                  <a:pt x="1053652" y="1049134"/>
                  <a:pt x="1098688" y="1155846"/>
                </a:cubicBezTo>
                <a:cubicBezTo>
                  <a:pt x="1126356" y="1222178"/>
                  <a:pt x="1152105" y="1288416"/>
                  <a:pt x="1181590" y="1353718"/>
                </a:cubicBezTo>
                <a:cubicBezTo>
                  <a:pt x="1199968" y="1395129"/>
                  <a:pt x="1223900" y="1434760"/>
                  <a:pt x="1246014" y="1477950"/>
                </a:cubicBezTo>
                <a:cubicBezTo>
                  <a:pt x="1265300" y="1461367"/>
                  <a:pt x="1282769" y="1449469"/>
                  <a:pt x="1295694" y="1433823"/>
                </a:cubicBezTo>
                <a:cubicBezTo>
                  <a:pt x="1346284" y="1375829"/>
                  <a:pt x="1409799" y="1338072"/>
                  <a:pt x="1481594" y="1316898"/>
                </a:cubicBezTo>
                <a:cubicBezTo>
                  <a:pt x="1581864" y="1288416"/>
                  <a:pt x="1684053" y="1267243"/>
                  <a:pt x="1784324" y="1240541"/>
                </a:cubicBezTo>
                <a:cubicBezTo>
                  <a:pt x="1821181" y="1230423"/>
                  <a:pt x="1859855" y="1218430"/>
                  <a:pt x="1892976" y="1199130"/>
                </a:cubicBezTo>
                <a:cubicBezTo>
                  <a:pt x="1976686" y="1149475"/>
                  <a:pt x="2042927" y="1080426"/>
                  <a:pt x="2102806" y="1004912"/>
                </a:cubicBezTo>
                <a:cubicBezTo>
                  <a:pt x="2112904" y="992077"/>
                  <a:pt x="2119367" y="977368"/>
                  <a:pt x="2111996" y="960785"/>
                </a:cubicBezTo>
                <a:cubicBezTo>
                  <a:pt x="2099070" y="931366"/>
                  <a:pt x="2085338" y="901854"/>
                  <a:pt x="2073321" y="871499"/>
                </a:cubicBezTo>
                <a:cubicBezTo>
                  <a:pt x="2028184" y="756448"/>
                  <a:pt x="1983148" y="641491"/>
                  <a:pt x="1938012" y="526441"/>
                </a:cubicBezTo>
                <a:cubicBezTo>
                  <a:pt x="1928822" y="504330"/>
                  <a:pt x="1918725" y="482219"/>
                  <a:pt x="1908627" y="460109"/>
                </a:cubicBezTo>
                <a:cubicBezTo>
                  <a:pt x="1879142" y="392090"/>
                  <a:pt x="1851575" y="323978"/>
                  <a:pt x="1821181" y="256803"/>
                </a:cubicBezTo>
                <a:cubicBezTo>
                  <a:pt x="1800884" y="211644"/>
                  <a:pt x="1775135" y="167517"/>
                  <a:pt x="1749386" y="117768"/>
                </a:cubicBezTo>
                <a:close/>
                <a:moveTo>
                  <a:pt x="1580956" y="64458"/>
                </a:moveTo>
                <a:cubicBezTo>
                  <a:pt x="1569949" y="74577"/>
                  <a:pt x="1560760" y="83758"/>
                  <a:pt x="1550561" y="92003"/>
                </a:cubicBezTo>
                <a:cubicBezTo>
                  <a:pt x="1508252" y="130697"/>
                  <a:pt x="1462206" y="163863"/>
                  <a:pt x="1403336" y="173044"/>
                </a:cubicBezTo>
                <a:cubicBezTo>
                  <a:pt x="1362844" y="179509"/>
                  <a:pt x="1322352" y="185880"/>
                  <a:pt x="1281861" y="196935"/>
                </a:cubicBezTo>
                <a:cubicBezTo>
                  <a:pt x="1250558" y="205273"/>
                  <a:pt x="1220163" y="219983"/>
                  <a:pt x="1190779" y="232818"/>
                </a:cubicBezTo>
                <a:cubicBezTo>
                  <a:pt x="1182499" y="236472"/>
                  <a:pt x="1177854" y="243873"/>
                  <a:pt x="1166847" y="253055"/>
                </a:cubicBezTo>
                <a:cubicBezTo>
                  <a:pt x="1177854" y="253055"/>
                  <a:pt x="1181590" y="253992"/>
                  <a:pt x="1186134" y="253055"/>
                </a:cubicBezTo>
                <a:cubicBezTo>
                  <a:pt x="1250558" y="243873"/>
                  <a:pt x="1314981" y="233755"/>
                  <a:pt x="1380314" y="224573"/>
                </a:cubicBezTo>
                <a:cubicBezTo>
                  <a:pt x="1468669" y="212581"/>
                  <a:pt x="1546017" y="173044"/>
                  <a:pt x="1623265" y="125169"/>
                </a:cubicBezTo>
                <a:cubicBezTo>
                  <a:pt x="1608623" y="103995"/>
                  <a:pt x="1595698" y="85632"/>
                  <a:pt x="1580956" y="64458"/>
                </a:cubicBezTo>
                <a:close/>
                <a:moveTo>
                  <a:pt x="1413434" y="61648"/>
                </a:moveTo>
                <a:cubicBezTo>
                  <a:pt x="1369307" y="77294"/>
                  <a:pt x="1328815" y="90223"/>
                  <a:pt x="1290141" y="106806"/>
                </a:cubicBezTo>
                <a:cubicBezTo>
                  <a:pt x="1256111" y="121515"/>
                  <a:pt x="1222991" y="138941"/>
                  <a:pt x="1189870" y="156461"/>
                </a:cubicBezTo>
                <a:cubicBezTo>
                  <a:pt x="1185225" y="159178"/>
                  <a:pt x="1182499" y="165643"/>
                  <a:pt x="1178763" y="170234"/>
                </a:cubicBezTo>
                <a:cubicBezTo>
                  <a:pt x="1262574" y="130697"/>
                  <a:pt x="1354564" y="134351"/>
                  <a:pt x="1442920" y="102121"/>
                </a:cubicBezTo>
                <a:cubicBezTo>
                  <a:pt x="1429994" y="84695"/>
                  <a:pt x="1420806" y="72703"/>
                  <a:pt x="1413434" y="61648"/>
                </a:cubicBezTo>
                <a:close/>
                <a:moveTo>
                  <a:pt x="1551470" y="0"/>
                </a:moveTo>
                <a:cubicBezTo>
                  <a:pt x="1580047" y="3748"/>
                  <a:pt x="1600242" y="17520"/>
                  <a:pt x="1611350" y="45158"/>
                </a:cubicBezTo>
                <a:cubicBezTo>
                  <a:pt x="1620539" y="66332"/>
                  <a:pt x="1631545" y="86569"/>
                  <a:pt x="1643562" y="111397"/>
                </a:cubicBezTo>
                <a:cubicBezTo>
                  <a:pt x="1656386" y="102215"/>
                  <a:pt x="1667493" y="95750"/>
                  <a:pt x="1677591" y="87506"/>
                </a:cubicBezTo>
                <a:cubicBezTo>
                  <a:pt x="1683145" y="82915"/>
                  <a:pt x="1687689" y="77387"/>
                  <a:pt x="1693242" y="72797"/>
                </a:cubicBezTo>
                <a:cubicBezTo>
                  <a:pt x="1731008" y="41504"/>
                  <a:pt x="1754031" y="44221"/>
                  <a:pt x="1777962" y="87506"/>
                </a:cubicBezTo>
                <a:cubicBezTo>
                  <a:pt x="1829461" y="180446"/>
                  <a:pt x="1884696" y="271512"/>
                  <a:pt x="1924279" y="370916"/>
                </a:cubicBezTo>
                <a:cubicBezTo>
                  <a:pt x="1945383" y="426099"/>
                  <a:pt x="1963862" y="482313"/>
                  <a:pt x="1984966" y="536559"/>
                </a:cubicBezTo>
                <a:cubicBezTo>
                  <a:pt x="2022732" y="631373"/>
                  <a:pt x="2062315" y="725249"/>
                  <a:pt x="2101898" y="819126"/>
                </a:cubicBezTo>
                <a:cubicBezTo>
                  <a:pt x="2120276" y="862317"/>
                  <a:pt x="2141481" y="904665"/>
                  <a:pt x="2162585" y="947012"/>
                </a:cubicBezTo>
                <a:cubicBezTo>
                  <a:pt x="2175510" y="973714"/>
                  <a:pt x="2177328" y="995824"/>
                  <a:pt x="2156122" y="1020652"/>
                </a:cubicBezTo>
                <a:cubicBezTo>
                  <a:pt x="2121184" y="1061126"/>
                  <a:pt x="2093618" y="1106190"/>
                  <a:pt x="2056761" y="1143947"/>
                </a:cubicBezTo>
                <a:cubicBezTo>
                  <a:pt x="2020914" y="1180767"/>
                  <a:pt x="1978503" y="1212059"/>
                  <a:pt x="1938012" y="1243352"/>
                </a:cubicBezTo>
                <a:cubicBezTo>
                  <a:pt x="1899438" y="1273707"/>
                  <a:pt x="1856119" y="1300409"/>
                  <a:pt x="1818454" y="1331701"/>
                </a:cubicBezTo>
                <a:cubicBezTo>
                  <a:pt x="1752112" y="1386884"/>
                  <a:pt x="1673047" y="1413586"/>
                  <a:pt x="1594790" y="1443004"/>
                </a:cubicBezTo>
                <a:cubicBezTo>
                  <a:pt x="1544200" y="1462398"/>
                  <a:pt x="1493509" y="1483572"/>
                  <a:pt x="1443828" y="1505589"/>
                </a:cubicBezTo>
                <a:cubicBezTo>
                  <a:pt x="1434639" y="1509336"/>
                  <a:pt x="1427268" y="1524046"/>
                  <a:pt x="1425450" y="1534164"/>
                </a:cubicBezTo>
                <a:cubicBezTo>
                  <a:pt x="1421815" y="1551590"/>
                  <a:pt x="1411616" y="1558992"/>
                  <a:pt x="1395965" y="1567236"/>
                </a:cubicBezTo>
                <a:cubicBezTo>
                  <a:pt x="1333460" y="1598529"/>
                  <a:pt x="1270854" y="1631695"/>
                  <a:pt x="1208248" y="1664861"/>
                </a:cubicBezTo>
                <a:cubicBezTo>
                  <a:pt x="1195323" y="1671232"/>
                  <a:pt x="1182499" y="1677696"/>
                  <a:pt x="1167756" y="1685098"/>
                </a:cubicBezTo>
                <a:cubicBezTo>
                  <a:pt x="1160385" y="1674042"/>
                  <a:pt x="1154831" y="1663924"/>
                  <a:pt x="1146551" y="1650995"/>
                </a:cubicBezTo>
                <a:cubicBezTo>
                  <a:pt x="1111613" y="1664861"/>
                  <a:pt x="1077583" y="1679570"/>
                  <a:pt x="1048098" y="1703461"/>
                </a:cubicBezTo>
                <a:cubicBezTo>
                  <a:pt x="1002153" y="1741218"/>
                  <a:pt x="956108" y="1778037"/>
                  <a:pt x="908244" y="1813921"/>
                </a:cubicBezTo>
                <a:cubicBezTo>
                  <a:pt x="840085" y="1864513"/>
                  <a:pt x="764655" y="1898522"/>
                  <a:pt x="683671" y="1924380"/>
                </a:cubicBezTo>
                <a:cubicBezTo>
                  <a:pt x="648733" y="1935342"/>
                  <a:pt x="616521" y="1951925"/>
                  <a:pt x="582491" y="1963917"/>
                </a:cubicBezTo>
                <a:cubicBezTo>
                  <a:pt x="536446" y="1980500"/>
                  <a:pt x="490400" y="1994273"/>
                  <a:pt x="444354" y="2009919"/>
                </a:cubicBezTo>
                <a:cubicBezTo>
                  <a:pt x="437084" y="2012636"/>
                  <a:pt x="429713" y="2015446"/>
                  <a:pt x="416788" y="2020037"/>
                </a:cubicBezTo>
                <a:cubicBezTo>
                  <a:pt x="409416" y="2007108"/>
                  <a:pt x="395582" y="1993336"/>
                  <a:pt x="393765" y="1978626"/>
                </a:cubicBezTo>
                <a:cubicBezTo>
                  <a:pt x="383667" y="1908640"/>
                  <a:pt x="344084" y="1850740"/>
                  <a:pt x="316517" y="1788156"/>
                </a:cubicBezTo>
                <a:cubicBezTo>
                  <a:pt x="299957" y="1749462"/>
                  <a:pt x="281478" y="1710862"/>
                  <a:pt x="264009" y="1672168"/>
                </a:cubicBezTo>
                <a:cubicBezTo>
                  <a:pt x="244722" y="1628884"/>
                  <a:pt x="222608" y="1587473"/>
                  <a:pt x="206048" y="1543346"/>
                </a:cubicBezTo>
                <a:cubicBezTo>
                  <a:pt x="146269" y="1386884"/>
                  <a:pt x="87298" y="1230423"/>
                  <a:pt x="29337" y="1073118"/>
                </a:cubicBezTo>
                <a:cubicBezTo>
                  <a:pt x="15504" y="1035361"/>
                  <a:pt x="9142" y="995731"/>
                  <a:pt x="862" y="956194"/>
                </a:cubicBezTo>
                <a:cubicBezTo>
                  <a:pt x="-3783" y="935020"/>
                  <a:pt x="10960" y="911129"/>
                  <a:pt x="30246" y="901948"/>
                </a:cubicBezTo>
                <a:cubicBezTo>
                  <a:pt x="39435" y="897263"/>
                  <a:pt x="46806" y="893609"/>
                  <a:pt x="55087" y="889019"/>
                </a:cubicBezTo>
                <a:cubicBezTo>
                  <a:pt x="41354" y="850325"/>
                  <a:pt x="28429" y="812568"/>
                  <a:pt x="14595" y="773031"/>
                </a:cubicBezTo>
                <a:cubicBezTo>
                  <a:pt x="46806" y="760196"/>
                  <a:pt x="75383" y="748203"/>
                  <a:pt x="104768" y="736211"/>
                </a:cubicBezTo>
                <a:cubicBezTo>
                  <a:pt x="93761" y="702202"/>
                  <a:pt x="84572" y="670910"/>
                  <a:pt x="74474" y="638680"/>
                </a:cubicBezTo>
                <a:cubicBezTo>
                  <a:pt x="168282" y="592679"/>
                  <a:pt x="255729" y="544804"/>
                  <a:pt x="351455" y="511731"/>
                </a:cubicBezTo>
                <a:cubicBezTo>
                  <a:pt x="357009" y="509858"/>
                  <a:pt x="363371" y="507984"/>
                  <a:pt x="368015" y="504330"/>
                </a:cubicBezTo>
                <a:cubicBezTo>
                  <a:pt x="406690" y="468447"/>
                  <a:pt x="454553" y="456455"/>
                  <a:pt x="504234" y="453738"/>
                </a:cubicBezTo>
                <a:cubicBezTo>
                  <a:pt x="564921" y="450927"/>
                  <a:pt x="620156" y="431627"/>
                  <a:pt x="673573" y="403989"/>
                </a:cubicBezTo>
                <a:cubicBezTo>
                  <a:pt x="743449" y="368106"/>
                  <a:pt x="814335" y="333159"/>
                  <a:pt x="884313" y="297276"/>
                </a:cubicBezTo>
                <a:cubicBezTo>
                  <a:pt x="897137" y="290812"/>
                  <a:pt x="910062" y="283504"/>
                  <a:pt x="921068" y="274229"/>
                </a:cubicBezTo>
                <a:cubicBezTo>
                  <a:pt x="947828" y="253055"/>
                  <a:pt x="972668" y="231038"/>
                  <a:pt x="998417" y="208927"/>
                </a:cubicBezTo>
                <a:cubicBezTo>
                  <a:pt x="1001144" y="207053"/>
                  <a:pt x="1003971" y="204336"/>
                  <a:pt x="1007606" y="203400"/>
                </a:cubicBezTo>
                <a:cubicBezTo>
                  <a:pt x="1056378" y="195155"/>
                  <a:pt x="1088590" y="161052"/>
                  <a:pt x="1122619" y="130697"/>
                </a:cubicBezTo>
                <a:cubicBezTo>
                  <a:pt x="1166847" y="91160"/>
                  <a:pt x="1217437" y="64458"/>
                  <a:pt x="1274489" y="46938"/>
                </a:cubicBezTo>
                <a:cubicBezTo>
                  <a:pt x="1301147" y="38694"/>
                  <a:pt x="1326998" y="27638"/>
                  <a:pt x="1350929" y="13866"/>
                </a:cubicBezTo>
                <a:cubicBezTo>
                  <a:pt x="1383141" y="-3654"/>
                  <a:pt x="1410708" y="-843"/>
                  <a:pt x="1434639" y="26702"/>
                </a:cubicBezTo>
                <a:cubicBezTo>
                  <a:pt x="1442011" y="35040"/>
                  <a:pt x="1447564" y="44221"/>
                  <a:pt x="1453926" y="53403"/>
                </a:cubicBezTo>
                <a:cubicBezTo>
                  <a:pt x="1459480" y="60804"/>
                  <a:pt x="1465034" y="69049"/>
                  <a:pt x="1470486" y="78231"/>
                </a:cubicBezTo>
                <a:cubicBezTo>
                  <a:pt x="1508252" y="61741"/>
                  <a:pt x="1531275" y="33166"/>
                  <a:pt x="155147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4"/>
          <p:cNvSpPr/>
          <p:nvPr/>
        </p:nvSpPr>
        <p:spPr>
          <a:xfrm>
            <a:off x="619277" y="4600622"/>
            <a:ext cx="1519357" cy="1532354"/>
          </a:xfrm>
          <a:custGeom>
            <a:rect b="b" l="l" r="r" t="t"/>
            <a:pathLst>
              <a:path extrusionOk="0" h="1532354" w="1519357">
                <a:moveTo>
                  <a:pt x="912917" y="782844"/>
                </a:moveTo>
                <a:cubicBezTo>
                  <a:pt x="916365" y="781866"/>
                  <a:pt x="920738" y="782143"/>
                  <a:pt x="926195" y="783319"/>
                </a:cubicBezTo>
                <a:cubicBezTo>
                  <a:pt x="933471" y="784887"/>
                  <a:pt x="942674" y="788051"/>
                  <a:pt x="954178" y="791963"/>
                </a:cubicBezTo>
                <a:cubicBezTo>
                  <a:pt x="963382" y="794722"/>
                  <a:pt x="971665" y="800246"/>
                  <a:pt x="979943" y="804851"/>
                </a:cubicBezTo>
                <a:cubicBezTo>
                  <a:pt x="990989" y="810368"/>
                  <a:pt x="996508" y="819571"/>
                  <a:pt x="992828" y="831543"/>
                </a:cubicBezTo>
                <a:cubicBezTo>
                  <a:pt x="989147" y="845347"/>
                  <a:pt x="977179" y="849032"/>
                  <a:pt x="964299" y="847189"/>
                </a:cubicBezTo>
                <a:cubicBezTo>
                  <a:pt x="943132" y="844420"/>
                  <a:pt x="921969" y="838896"/>
                  <a:pt x="902640" y="835217"/>
                </a:cubicBezTo>
                <a:cubicBezTo>
                  <a:pt x="900569" y="800017"/>
                  <a:pt x="902576" y="785779"/>
                  <a:pt x="912917" y="782844"/>
                </a:cubicBezTo>
                <a:close/>
                <a:moveTo>
                  <a:pt x="935037" y="690220"/>
                </a:moveTo>
                <a:cubicBezTo>
                  <a:pt x="967248" y="693904"/>
                  <a:pt x="992097" y="704940"/>
                  <a:pt x="1016946" y="715985"/>
                </a:cubicBezTo>
                <a:cubicBezTo>
                  <a:pt x="1028907" y="721506"/>
                  <a:pt x="1039032" y="728875"/>
                  <a:pt x="1033511" y="744511"/>
                </a:cubicBezTo>
                <a:cubicBezTo>
                  <a:pt x="1028907" y="757401"/>
                  <a:pt x="1017864" y="763836"/>
                  <a:pt x="1004981" y="762002"/>
                </a:cubicBezTo>
                <a:cubicBezTo>
                  <a:pt x="981049" y="757401"/>
                  <a:pt x="957123" y="751873"/>
                  <a:pt x="929516" y="745438"/>
                </a:cubicBezTo>
                <a:cubicBezTo>
                  <a:pt x="931357" y="725191"/>
                  <a:pt x="933197" y="708627"/>
                  <a:pt x="935037" y="690220"/>
                </a:cubicBezTo>
                <a:close/>
                <a:moveTo>
                  <a:pt x="914850" y="604595"/>
                </a:moveTo>
                <a:cubicBezTo>
                  <a:pt x="896454" y="661694"/>
                  <a:pt x="878918" y="715020"/>
                  <a:pt x="861453" y="769342"/>
                </a:cubicBezTo>
                <a:cubicBezTo>
                  <a:pt x="850430" y="802449"/>
                  <a:pt x="842127" y="836552"/>
                  <a:pt x="829243" y="869658"/>
                </a:cubicBezTo>
                <a:cubicBezTo>
                  <a:pt x="818220" y="900059"/>
                  <a:pt x="803475" y="929534"/>
                  <a:pt x="789661" y="958938"/>
                </a:cubicBezTo>
                <a:cubicBezTo>
                  <a:pt x="791522" y="960789"/>
                  <a:pt x="793383" y="962640"/>
                  <a:pt x="795172" y="964491"/>
                </a:cubicBezTo>
                <a:cubicBezTo>
                  <a:pt x="827382" y="953455"/>
                  <a:pt x="861453" y="945126"/>
                  <a:pt x="887221" y="919353"/>
                </a:cubicBezTo>
                <a:cubicBezTo>
                  <a:pt x="892732" y="913871"/>
                  <a:pt x="904686" y="908317"/>
                  <a:pt x="912058" y="911094"/>
                </a:cubicBezTo>
                <a:cubicBezTo>
                  <a:pt x="919431" y="913871"/>
                  <a:pt x="925872" y="923980"/>
                  <a:pt x="928664" y="932239"/>
                </a:cubicBezTo>
                <a:cubicBezTo>
                  <a:pt x="931384" y="941423"/>
                  <a:pt x="928664" y="951604"/>
                  <a:pt x="928664" y="960789"/>
                </a:cubicBezTo>
                <a:cubicBezTo>
                  <a:pt x="928664" y="978303"/>
                  <a:pt x="925872" y="995746"/>
                  <a:pt x="934175" y="1021519"/>
                </a:cubicBezTo>
                <a:cubicBezTo>
                  <a:pt x="956221" y="992969"/>
                  <a:pt x="977408" y="972750"/>
                  <a:pt x="991223" y="947902"/>
                </a:cubicBezTo>
                <a:cubicBezTo>
                  <a:pt x="1014199" y="906466"/>
                  <a:pt x="1031735" y="862325"/>
                  <a:pt x="1051061" y="819963"/>
                </a:cubicBezTo>
                <a:cubicBezTo>
                  <a:pt x="1063015" y="795116"/>
                  <a:pt x="1076829" y="770268"/>
                  <a:pt x="1085061" y="743570"/>
                </a:cubicBezTo>
                <a:cubicBezTo>
                  <a:pt x="1094294" y="715946"/>
                  <a:pt x="1108108" y="687467"/>
                  <a:pt x="1099805" y="655215"/>
                </a:cubicBezTo>
                <a:cubicBezTo>
                  <a:pt x="1038177" y="638698"/>
                  <a:pt x="977408" y="622109"/>
                  <a:pt x="914850" y="604595"/>
                </a:cubicBezTo>
                <a:close/>
                <a:moveTo>
                  <a:pt x="1403508" y="480358"/>
                </a:moveTo>
                <a:cubicBezTo>
                  <a:pt x="1389694" y="486837"/>
                  <a:pt x="1380460" y="492390"/>
                  <a:pt x="1370368" y="496021"/>
                </a:cubicBezTo>
                <a:cubicBezTo>
                  <a:pt x="1339089" y="507057"/>
                  <a:pt x="1325274" y="530979"/>
                  <a:pt x="1316971" y="562305"/>
                </a:cubicBezTo>
                <a:cubicBezTo>
                  <a:pt x="1297645" y="634996"/>
                  <a:pt x="1276530" y="706761"/>
                  <a:pt x="1252552" y="778598"/>
                </a:cubicBezTo>
                <a:cubicBezTo>
                  <a:pt x="1233226" y="833775"/>
                  <a:pt x="1209319" y="886247"/>
                  <a:pt x="1185412" y="939643"/>
                </a:cubicBezTo>
                <a:cubicBezTo>
                  <a:pt x="1161434" y="993966"/>
                  <a:pt x="1138457" y="1049143"/>
                  <a:pt x="1110828" y="1101614"/>
                </a:cubicBezTo>
                <a:cubicBezTo>
                  <a:pt x="1071318" y="1177082"/>
                  <a:pt x="1028013" y="1249773"/>
                  <a:pt x="987501" y="1325240"/>
                </a:cubicBezTo>
                <a:cubicBezTo>
                  <a:pt x="964524" y="1366676"/>
                  <a:pt x="944268" y="1409892"/>
                  <a:pt x="922222" y="1452254"/>
                </a:cubicBezTo>
                <a:cubicBezTo>
                  <a:pt x="924942" y="1454105"/>
                  <a:pt x="926803" y="1455956"/>
                  <a:pt x="929523" y="1457736"/>
                </a:cubicBezTo>
                <a:cubicBezTo>
                  <a:pt x="1012410" y="1420928"/>
                  <a:pt x="1079549" y="1366605"/>
                  <a:pt x="1116340" y="1281953"/>
                </a:cubicBezTo>
                <a:cubicBezTo>
                  <a:pt x="1143969" y="1218447"/>
                  <a:pt x="1167017" y="1153160"/>
                  <a:pt x="1193643" y="1089653"/>
                </a:cubicBezTo>
                <a:cubicBezTo>
                  <a:pt x="1225853" y="1012334"/>
                  <a:pt x="1258063" y="935016"/>
                  <a:pt x="1282041" y="854920"/>
                </a:cubicBezTo>
                <a:cubicBezTo>
                  <a:pt x="1307809" y="770268"/>
                  <a:pt x="1336297" y="686542"/>
                  <a:pt x="1363926" y="601890"/>
                </a:cubicBezTo>
                <a:cubicBezTo>
                  <a:pt x="1377740" y="562305"/>
                  <a:pt x="1389694" y="523645"/>
                  <a:pt x="1403508" y="480358"/>
                </a:cubicBezTo>
                <a:close/>
                <a:moveTo>
                  <a:pt x="425260" y="233736"/>
                </a:moveTo>
                <a:cubicBezTo>
                  <a:pt x="423399" y="238364"/>
                  <a:pt x="418818" y="243846"/>
                  <a:pt x="417888" y="251250"/>
                </a:cubicBezTo>
                <a:cubicBezTo>
                  <a:pt x="409585" y="318388"/>
                  <a:pt x="385678" y="380115"/>
                  <a:pt x="362630" y="442696"/>
                </a:cubicBezTo>
                <a:cubicBezTo>
                  <a:pt x="317536" y="567858"/>
                  <a:pt x="270653" y="693021"/>
                  <a:pt x="221837" y="817258"/>
                </a:cubicBezTo>
                <a:cubicBezTo>
                  <a:pt x="178605" y="926757"/>
                  <a:pt x="129860" y="1033480"/>
                  <a:pt x="84767" y="1142125"/>
                </a:cubicBezTo>
                <a:cubicBezTo>
                  <a:pt x="73672" y="1169677"/>
                  <a:pt x="65441" y="1198227"/>
                  <a:pt x="54346" y="1229553"/>
                </a:cubicBezTo>
                <a:cubicBezTo>
                  <a:pt x="88417" y="1246996"/>
                  <a:pt x="117907" y="1265436"/>
                  <a:pt x="149186" y="1277397"/>
                </a:cubicBezTo>
                <a:cubicBezTo>
                  <a:pt x="215395" y="1304095"/>
                  <a:pt x="282606" y="1328017"/>
                  <a:pt x="350677" y="1351013"/>
                </a:cubicBezTo>
                <a:cubicBezTo>
                  <a:pt x="392120" y="1364825"/>
                  <a:pt x="434422" y="1376786"/>
                  <a:pt x="475865" y="1389673"/>
                </a:cubicBezTo>
                <a:cubicBezTo>
                  <a:pt x="549518" y="1412669"/>
                  <a:pt x="624030" y="1425555"/>
                  <a:pt x="699473" y="1438442"/>
                </a:cubicBezTo>
                <a:cubicBezTo>
                  <a:pt x="746428" y="1445775"/>
                  <a:pt x="792452" y="1454105"/>
                  <a:pt x="839407" y="1461438"/>
                </a:cubicBezTo>
                <a:cubicBezTo>
                  <a:pt x="847638" y="1448552"/>
                  <a:pt x="855941" y="1438442"/>
                  <a:pt x="862383" y="1426481"/>
                </a:cubicBezTo>
                <a:cubicBezTo>
                  <a:pt x="888151" y="1379563"/>
                  <a:pt x="912989" y="1332574"/>
                  <a:pt x="939687" y="1285655"/>
                </a:cubicBezTo>
                <a:cubicBezTo>
                  <a:pt x="1006898" y="1166046"/>
                  <a:pt x="1074968" y="1046366"/>
                  <a:pt x="1131085" y="921204"/>
                </a:cubicBezTo>
                <a:cubicBezTo>
                  <a:pt x="1152272" y="874286"/>
                  <a:pt x="1174389" y="829219"/>
                  <a:pt x="1193643" y="781375"/>
                </a:cubicBezTo>
                <a:cubicBezTo>
                  <a:pt x="1212110" y="736236"/>
                  <a:pt x="1226784" y="690244"/>
                  <a:pt x="1241529" y="644251"/>
                </a:cubicBezTo>
                <a:cubicBezTo>
                  <a:pt x="1256274" y="595411"/>
                  <a:pt x="1269158" y="546642"/>
                  <a:pt x="1282972" y="494242"/>
                </a:cubicBezTo>
                <a:cubicBezTo>
                  <a:pt x="1213041" y="470249"/>
                  <a:pt x="1145830" y="446327"/>
                  <a:pt x="1076829" y="423330"/>
                </a:cubicBezTo>
                <a:cubicBezTo>
                  <a:pt x="1052851" y="475802"/>
                  <a:pt x="1039108" y="524571"/>
                  <a:pt x="1033525" y="579819"/>
                </a:cubicBezTo>
                <a:cubicBezTo>
                  <a:pt x="1060223" y="587152"/>
                  <a:pt x="1085991" y="594485"/>
                  <a:pt x="1110828" y="602815"/>
                </a:cubicBezTo>
                <a:cubicBezTo>
                  <a:pt x="1143969" y="612925"/>
                  <a:pt x="1162364" y="642400"/>
                  <a:pt x="1154992" y="675506"/>
                </a:cubicBezTo>
                <a:cubicBezTo>
                  <a:pt x="1149480" y="701279"/>
                  <a:pt x="1143038" y="727978"/>
                  <a:pt x="1132946" y="751900"/>
                </a:cubicBezTo>
                <a:cubicBezTo>
                  <a:pt x="1111759" y="804371"/>
                  <a:pt x="1085061" y="854992"/>
                  <a:pt x="1064804" y="908317"/>
                </a:cubicBezTo>
                <a:cubicBezTo>
                  <a:pt x="1039967" y="974601"/>
                  <a:pt x="1001315" y="1030774"/>
                  <a:pt x="950710" y="1079543"/>
                </a:cubicBezTo>
                <a:cubicBezTo>
                  <a:pt x="932314" y="1097912"/>
                  <a:pt x="910269" y="1113575"/>
                  <a:pt x="890871" y="1129238"/>
                </a:cubicBezTo>
                <a:cubicBezTo>
                  <a:pt x="861453" y="1111724"/>
                  <a:pt x="855941" y="1099763"/>
                  <a:pt x="867895" y="1071213"/>
                </a:cubicBezTo>
                <a:cubicBezTo>
                  <a:pt x="877128" y="1048217"/>
                  <a:pt x="877128" y="1027072"/>
                  <a:pt x="874337" y="999448"/>
                </a:cubicBezTo>
                <a:cubicBezTo>
                  <a:pt x="836615" y="1015111"/>
                  <a:pt x="800755" y="1028923"/>
                  <a:pt x="764823" y="1043661"/>
                </a:cubicBezTo>
                <a:cubicBezTo>
                  <a:pt x="739986" y="1053770"/>
                  <a:pt x="714218" y="1061104"/>
                  <a:pt x="687520" y="1037182"/>
                </a:cubicBezTo>
                <a:cubicBezTo>
                  <a:pt x="692101" y="1022444"/>
                  <a:pt x="693031" y="1001299"/>
                  <a:pt x="704126" y="992115"/>
                </a:cubicBezTo>
                <a:cubicBezTo>
                  <a:pt x="736335" y="962640"/>
                  <a:pt x="749219" y="923055"/>
                  <a:pt x="766684" y="886247"/>
                </a:cubicBezTo>
                <a:cubicBezTo>
                  <a:pt x="783219" y="852215"/>
                  <a:pt x="797964" y="818183"/>
                  <a:pt x="809917" y="782229"/>
                </a:cubicBezTo>
                <a:cubicBezTo>
                  <a:pt x="832965" y="713240"/>
                  <a:pt x="853150" y="643326"/>
                  <a:pt x="875267" y="574266"/>
                </a:cubicBezTo>
                <a:cubicBezTo>
                  <a:pt x="885359" y="543011"/>
                  <a:pt x="897384" y="537458"/>
                  <a:pt x="930453" y="548493"/>
                </a:cubicBezTo>
                <a:cubicBezTo>
                  <a:pt x="947059" y="554046"/>
                  <a:pt x="964524" y="558603"/>
                  <a:pt x="983850" y="565082"/>
                </a:cubicBezTo>
                <a:cubicBezTo>
                  <a:pt x="989362" y="536532"/>
                  <a:pt x="994014" y="510759"/>
                  <a:pt x="1000385" y="486837"/>
                </a:cubicBezTo>
                <a:cubicBezTo>
                  <a:pt x="1006898" y="461990"/>
                  <a:pt x="1016060" y="437142"/>
                  <a:pt x="1025293" y="411370"/>
                </a:cubicBezTo>
                <a:cubicBezTo>
                  <a:pt x="824662" y="351565"/>
                  <a:pt x="626750" y="293540"/>
                  <a:pt x="425260" y="233736"/>
                </a:cubicBezTo>
                <a:close/>
                <a:moveTo>
                  <a:pt x="530846" y="167150"/>
                </a:moveTo>
                <a:cubicBezTo>
                  <a:pt x="517506" y="167720"/>
                  <a:pt x="504389" y="173006"/>
                  <a:pt x="492400" y="188669"/>
                </a:cubicBezTo>
                <a:cubicBezTo>
                  <a:pt x="503494" y="194151"/>
                  <a:pt x="511726" y="200630"/>
                  <a:pt x="521890" y="203406"/>
                </a:cubicBezTo>
                <a:cubicBezTo>
                  <a:pt x="612077" y="228254"/>
                  <a:pt x="702265" y="253101"/>
                  <a:pt x="791522" y="277948"/>
                </a:cubicBezTo>
                <a:cubicBezTo>
                  <a:pt x="865103" y="298168"/>
                  <a:pt x="938756" y="317462"/>
                  <a:pt x="1011479" y="341455"/>
                </a:cubicBezTo>
                <a:cubicBezTo>
                  <a:pt x="1046409" y="352491"/>
                  <a:pt x="1063945" y="356122"/>
                  <a:pt x="1084130" y="311055"/>
                </a:cubicBezTo>
                <a:cubicBezTo>
                  <a:pt x="1034455" y="297243"/>
                  <a:pt x="986642" y="283431"/>
                  <a:pt x="938756" y="270544"/>
                </a:cubicBezTo>
                <a:cubicBezTo>
                  <a:pt x="878918" y="254952"/>
                  <a:pt x="819150" y="242066"/>
                  <a:pt x="759312" y="226403"/>
                </a:cubicBezTo>
                <a:cubicBezTo>
                  <a:pt x="695823" y="209814"/>
                  <a:pt x="634123" y="190520"/>
                  <a:pt x="570634" y="173931"/>
                </a:cubicBezTo>
                <a:cubicBezTo>
                  <a:pt x="557750" y="170728"/>
                  <a:pt x="544186" y="166580"/>
                  <a:pt x="530846" y="167150"/>
                </a:cubicBezTo>
                <a:close/>
                <a:moveTo>
                  <a:pt x="566983" y="51546"/>
                </a:moveTo>
                <a:cubicBezTo>
                  <a:pt x="566983" y="65358"/>
                  <a:pt x="566983" y="75467"/>
                  <a:pt x="566983" y="84652"/>
                </a:cubicBezTo>
                <a:cubicBezTo>
                  <a:pt x="607496" y="94761"/>
                  <a:pt x="647937" y="102166"/>
                  <a:pt x="686589" y="114127"/>
                </a:cubicBezTo>
                <a:cubicBezTo>
                  <a:pt x="725241" y="127013"/>
                  <a:pt x="768545" y="131570"/>
                  <a:pt x="798894" y="164747"/>
                </a:cubicBezTo>
                <a:cubicBezTo>
                  <a:pt x="715148" y="157343"/>
                  <a:pt x="635984" y="126088"/>
                  <a:pt x="552238" y="118683"/>
                </a:cubicBezTo>
                <a:cubicBezTo>
                  <a:pt x="551308" y="121460"/>
                  <a:pt x="550377" y="124237"/>
                  <a:pt x="549447" y="127939"/>
                </a:cubicBezTo>
                <a:cubicBezTo>
                  <a:pt x="554099" y="130644"/>
                  <a:pt x="558680" y="135272"/>
                  <a:pt x="564192" y="136197"/>
                </a:cubicBezTo>
                <a:cubicBezTo>
                  <a:pt x="626750" y="153712"/>
                  <a:pt x="690311" y="170229"/>
                  <a:pt x="752870" y="186818"/>
                </a:cubicBezTo>
                <a:cubicBezTo>
                  <a:pt x="774057" y="192371"/>
                  <a:pt x="795172" y="197853"/>
                  <a:pt x="816359" y="203406"/>
                </a:cubicBezTo>
                <a:cubicBezTo>
                  <a:pt x="866034" y="215367"/>
                  <a:pt x="915780" y="226403"/>
                  <a:pt x="964524" y="238364"/>
                </a:cubicBezTo>
                <a:cubicBezTo>
                  <a:pt x="1016060" y="251250"/>
                  <a:pt x="1067596" y="267839"/>
                  <a:pt x="1120062" y="276097"/>
                </a:cubicBezTo>
                <a:cubicBezTo>
                  <a:pt x="1168806" y="284356"/>
                  <a:pt x="1217622" y="288984"/>
                  <a:pt x="1260855" y="317462"/>
                </a:cubicBezTo>
                <a:cubicBezTo>
                  <a:pt x="1268227" y="322090"/>
                  <a:pt x="1280180" y="323015"/>
                  <a:pt x="1289414" y="322090"/>
                </a:cubicBezTo>
                <a:cubicBezTo>
                  <a:pt x="1333577" y="319313"/>
                  <a:pt x="1363926" y="348788"/>
                  <a:pt x="1401647" y="363526"/>
                </a:cubicBezTo>
                <a:cubicBezTo>
                  <a:pt x="1394275" y="366303"/>
                  <a:pt x="1387833" y="366303"/>
                  <a:pt x="1382321" y="364451"/>
                </a:cubicBezTo>
                <a:cubicBezTo>
                  <a:pt x="1372229" y="360749"/>
                  <a:pt x="1362065" y="352491"/>
                  <a:pt x="1351973" y="352491"/>
                </a:cubicBezTo>
                <a:cubicBezTo>
                  <a:pt x="1296786" y="353416"/>
                  <a:pt x="1243390" y="341455"/>
                  <a:pt x="1189993" y="329494"/>
                </a:cubicBezTo>
                <a:cubicBezTo>
                  <a:pt x="1155922" y="321164"/>
                  <a:pt x="1131085" y="334051"/>
                  <a:pt x="1113620" y="367157"/>
                </a:cubicBezTo>
                <a:cubicBezTo>
                  <a:pt x="1127434" y="371785"/>
                  <a:pt x="1139388" y="376412"/>
                  <a:pt x="1151341" y="380969"/>
                </a:cubicBezTo>
                <a:cubicBezTo>
                  <a:pt x="1203807" y="399409"/>
                  <a:pt x="1257204" y="415072"/>
                  <a:pt x="1308740" y="437142"/>
                </a:cubicBezTo>
                <a:cubicBezTo>
                  <a:pt x="1328996" y="445401"/>
                  <a:pt x="1342739" y="445401"/>
                  <a:pt x="1357484" y="431589"/>
                </a:cubicBezTo>
                <a:cubicBezTo>
                  <a:pt x="1363926" y="426107"/>
                  <a:pt x="1371298" y="421479"/>
                  <a:pt x="1377740" y="416923"/>
                </a:cubicBezTo>
                <a:cubicBezTo>
                  <a:pt x="1407159" y="393855"/>
                  <a:pt x="1428346" y="364451"/>
                  <a:pt x="1442160" y="331274"/>
                </a:cubicBezTo>
                <a:cubicBezTo>
                  <a:pt x="1450463" y="311055"/>
                  <a:pt x="1446741" y="306427"/>
                  <a:pt x="1426485" y="300019"/>
                </a:cubicBezTo>
                <a:cubicBezTo>
                  <a:pt x="1398927" y="290835"/>
                  <a:pt x="1371298" y="280654"/>
                  <a:pt x="1343670" y="271470"/>
                </a:cubicBezTo>
                <a:cubicBezTo>
                  <a:pt x="1314251" y="261360"/>
                  <a:pt x="1283902" y="250324"/>
                  <a:pt x="1253482" y="242991"/>
                </a:cubicBezTo>
                <a:cubicBezTo>
                  <a:pt x="1154133" y="218998"/>
                  <a:pt x="1054712" y="198779"/>
                  <a:pt x="956221" y="174857"/>
                </a:cubicBezTo>
                <a:cubicBezTo>
                  <a:pt x="896454" y="160119"/>
                  <a:pt x="836615" y="144456"/>
                  <a:pt x="777707" y="126088"/>
                </a:cubicBezTo>
                <a:cubicBezTo>
                  <a:pt x="719729" y="107648"/>
                  <a:pt x="661752" y="92056"/>
                  <a:pt x="607496" y="62581"/>
                </a:cubicBezTo>
                <a:cubicBezTo>
                  <a:pt x="596402" y="56102"/>
                  <a:pt x="582587" y="55177"/>
                  <a:pt x="566983" y="51546"/>
                </a:cubicBezTo>
                <a:close/>
                <a:moveTo>
                  <a:pt x="508075" y="0"/>
                </a:moveTo>
                <a:cubicBezTo>
                  <a:pt x="526471" y="925"/>
                  <a:pt x="544866" y="-1851"/>
                  <a:pt x="561472" y="2776"/>
                </a:cubicBezTo>
                <a:cubicBezTo>
                  <a:pt x="661752" y="31255"/>
                  <a:pt x="761173" y="62581"/>
                  <a:pt x="862383" y="89279"/>
                </a:cubicBezTo>
                <a:cubicBezTo>
                  <a:pt x="932314" y="108573"/>
                  <a:pt x="1004107" y="122385"/>
                  <a:pt x="1074968" y="139900"/>
                </a:cubicBezTo>
                <a:cubicBezTo>
                  <a:pt x="1176179" y="163821"/>
                  <a:pt x="1279250" y="181264"/>
                  <a:pt x="1375879" y="221775"/>
                </a:cubicBezTo>
                <a:cubicBezTo>
                  <a:pt x="1397066" y="230959"/>
                  <a:pt x="1420043" y="235587"/>
                  <a:pt x="1442160" y="240215"/>
                </a:cubicBezTo>
                <a:cubicBezTo>
                  <a:pt x="1459625" y="243917"/>
                  <a:pt x="1470719" y="255878"/>
                  <a:pt x="1483603" y="265988"/>
                </a:cubicBezTo>
                <a:cubicBezTo>
                  <a:pt x="1538790" y="306427"/>
                  <a:pt x="1517603" y="355267"/>
                  <a:pt x="1501999" y="402185"/>
                </a:cubicBezTo>
                <a:cubicBezTo>
                  <a:pt x="1484462" y="452806"/>
                  <a:pt x="1460555" y="500649"/>
                  <a:pt x="1443091" y="551270"/>
                </a:cubicBezTo>
                <a:cubicBezTo>
                  <a:pt x="1413601" y="638698"/>
                  <a:pt x="1387833" y="727052"/>
                  <a:pt x="1358415" y="814481"/>
                </a:cubicBezTo>
                <a:cubicBezTo>
                  <a:pt x="1331716" y="894505"/>
                  <a:pt x="1302298" y="974601"/>
                  <a:pt x="1272808" y="1053770"/>
                </a:cubicBezTo>
                <a:cubicBezTo>
                  <a:pt x="1242459" y="1133795"/>
                  <a:pt x="1206599" y="1212964"/>
                  <a:pt x="1178040" y="1293914"/>
                </a:cubicBezTo>
                <a:cubicBezTo>
                  <a:pt x="1146760" y="1381343"/>
                  <a:pt x="1087852" y="1441218"/>
                  <a:pt x="1011479" y="1489062"/>
                </a:cubicBezTo>
                <a:cubicBezTo>
                  <a:pt x="991223" y="1501949"/>
                  <a:pt x="967316" y="1510207"/>
                  <a:pt x="946129" y="1521243"/>
                </a:cubicBezTo>
                <a:cubicBezTo>
                  <a:pt x="917570" y="1535980"/>
                  <a:pt x="889082" y="1534129"/>
                  <a:pt x="858733" y="1526796"/>
                </a:cubicBezTo>
                <a:cubicBezTo>
                  <a:pt x="815428" y="1515761"/>
                  <a:pt x="770335" y="1511133"/>
                  <a:pt x="727102" y="1502874"/>
                </a:cubicBezTo>
                <a:cubicBezTo>
                  <a:pt x="682939" y="1495470"/>
                  <a:pt x="639706" y="1487211"/>
                  <a:pt x="595471" y="1478027"/>
                </a:cubicBezTo>
                <a:cubicBezTo>
                  <a:pt x="555030" y="1469697"/>
                  <a:pt x="514517" y="1463289"/>
                  <a:pt x="474935" y="1451328"/>
                </a:cubicBezTo>
                <a:cubicBezTo>
                  <a:pt x="377375" y="1421853"/>
                  <a:pt x="279815" y="1392378"/>
                  <a:pt x="184116" y="1358346"/>
                </a:cubicBezTo>
                <a:cubicBezTo>
                  <a:pt x="130791" y="1339052"/>
                  <a:pt x="81045" y="1310503"/>
                  <a:pt x="29509" y="1284730"/>
                </a:cubicBezTo>
                <a:cubicBezTo>
                  <a:pt x="4671" y="1271843"/>
                  <a:pt x="-7282" y="1225851"/>
                  <a:pt x="4671" y="1194525"/>
                </a:cubicBezTo>
                <a:cubicBezTo>
                  <a:pt x="19416" y="1155865"/>
                  <a:pt x="35020" y="1118132"/>
                  <a:pt x="50696" y="1079543"/>
                </a:cubicBezTo>
                <a:cubicBezTo>
                  <a:pt x="102231" y="955235"/>
                  <a:pt x="155628" y="831924"/>
                  <a:pt x="204372" y="705836"/>
                </a:cubicBezTo>
                <a:cubicBezTo>
                  <a:pt x="257769" y="568712"/>
                  <a:pt x="306513" y="430664"/>
                  <a:pt x="356260" y="292615"/>
                </a:cubicBezTo>
                <a:cubicBezTo>
                  <a:pt x="369144" y="257658"/>
                  <a:pt x="378305" y="220849"/>
                  <a:pt x="386608" y="184967"/>
                </a:cubicBezTo>
                <a:cubicBezTo>
                  <a:pt x="390259" y="171155"/>
                  <a:pt x="396701" y="165673"/>
                  <a:pt x="408654" y="159194"/>
                </a:cubicBezTo>
                <a:cubicBezTo>
                  <a:pt x="427980" y="149084"/>
                  <a:pt x="446447" y="137123"/>
                  <a:pt x="463912" y="125162"/>
                </a:cubicBezTo>
                <a:cubicBezTo>
                  <a:pt x="500703" y="98464"/>
                  <a:pt x="518168" y="64432"/>
                  <a:pt x="504425" y="18368"/>
                </a:cubicBezTo>
                <a:cubicBezTo>
                  <a:pt x="504353" y="14737"/>
                  <a:pt x="506214" y="11035"/>
                  <a:pt x="508075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4"/>
          <p:cNvSpPr/>
          <p:nvPr/>
        </p:nvSpPr>
        <p:spPr>
          <a:xfrm>
            <a:off x="711326" y="459298"/>
            <a:ext cx="4385197" cy="3768289"/>
          </a:xfrm>
          <a:custGeom>
            <a:rect b="b" l="l" r="r" t="t"/>
            <a:pathLst>
              <a:path extrusionOk="0" h="21546" w="21600">
                <a:moveTo>
                  <a:pt x="14796" y="2710"/>
                </a:moveTo>
                <a:cubicBezTo>
                  <a:pt x="14506" y="2294"/>
                  <a:pt x="14320" y="2031"/>
                  <a:pt x="14311" y="2021"/>
                </a:cubicBezTo>
                <a:lnTo>
                  <a:pt x="14261" y="1952"/>
                </a:lnTo>
                <a:lnTo>
                  <a:pt x="13776" y="2457"/>
                </a:lnTo>
                <a:cubicBezTo>
                  <a:pt x="13363" y="1868"/>
                  <a:pt x="13137" y="1563"/>
                  <a:pt x="13064" y="1521"/>
                </a:cubicBezTo>
                <a:cubicBezTo>
                  <a:pt x="12815" y="1373"/>
                  <a:pt x="12180" y="1415"/>
                  <a:pt x="11904" y="1694"/>
                </a:cubicBezTo>
                <a:cubicBezTo>
                  <a:pt x="11428" y="1158"/>
                  <a:pt x="10925" y="631"/>
                  <a:pt x="10403" y="142"/>
                </a:cubicBezTo>
                <a:lnTo>
                  <a:pt x="10249" y="0"/>
                </a:lnTo>
                <a:lnTo>
                  <a:pt x="10281" y="226"/>
                </a:lnTo>
                <a:cubicBezTo>
                  <a:pt x="10381" y="884"/>
                  <a:pt x="9769" y="2263"/>
                  <a:pt x="9179" y="3594"/>
                </a:cubicBezTo>
                <a:cubicBezTo>
                  <a:pt x="8563" y="4988"/>
                  <a:pt x="7924" y="6430"/>
                  <a:pt x="7951" y="7304"/>
                </a:cubicBezTo>
                <a:cubicBezTo>
                  <a:pt x="6786" y="6472"/>
                  <a:pt x="5199" y="6604"/>
                  <a:pt x="4343" y="6767"/>
                </a:cubicBezTo>
                <a:cubicBezTo>
                  <a:pt x="3128" y="6993"/>
                  <a:pt x="1995" y="7514"/>
                  <a:pt x="1709" y="7977"/>
                </a:cubicBezTo>
                <a:lnTo>
                  <a:pt x="1704" y="7988"/>
                </a:lnTo>
                <a:cubicBezTo>
                  <a:pt x="1691" y="8014"/>
                  <a:pt x="1673" y="8056"/>
                  <a:pt x="1958" y="9003"/>
                </a:cubicBezTo>
                <a:lnTo>
                  <a:pt x="748" y="9871"/>
                </a:lnTo>
                <a:lnTo>
                  <a:pt x="780" y="9940"/>
                </a:lnTo>
                <a:cubicBezTo>
                  <a:pt x="780" y="9945"/>
                  <a:pt x="834" y="10061"/>
                  <a:pt x="920" y="10261"/>
                </a:cubicBezTo>
                <a:lnTo>
                  <a:pt x="408" y="10640"/>
                </a:lnTo>
                <a:lnTo>
                  <a:pt x="571" y="10966"/>
                </a:lnTo>
                <a:lnTo>
                  <a:pt x="141" y="11234"/>
                </a:lnTo>
                <a:lnTo>
                  <a:pt x="281" y="11513"/>
                </a:lnTo>
                <a:lnTo>
                  <a:pt x="0" y="11629"/>
                </a:lnTo>
                <a:lnTo>
                  <a:pt x="204" y="12039"/>
                </a:lnTo>
                <a:lnTo>
                  <a:pt x="286" y="12197"/>
                </a:lnTo>
                <a:cubicBezTo>
                  <a:pt x="122" y="12250"/>
                  <a:pt x="32" y="12302"/>
                  <a:pt x="18" y="12350"/>
                </a:cubicBezTo>
                <a:cubicBezTo>
                  <a:pt x="14" y="12371"/>
                  <a:pt x="18" y="12392"/>
                  <a:pt x="27" y="12408"/>
                </a:cubicBezTo>
                <a:cubicBezTo>
                  <a:pt x="50" y="12444"/>
                  <a:pt x="413" y="13218"/>
                  <a:pt x="866" y="14202"/>
                </a:cubicBezTo>
                <a:cubicBezTo>
                  <a:pt x="3010" y="18806"/>
                  <a:pt x="4275" y="21484"/>
                  <a:pt x="4379" y="21542"/>
                </a:cubicBezTo>
                <a:cubicBezTo>
                  <a:pt x="4474" y="21600"/>
                  <a:pt x="5807" y="20958"/>
                  <a:pt x="10086" y="18801"/>
                </a:cubicBezTo>
                <a:cubicBezTo>
                  <a:pt x="11115" y="18285"/>
                  <a:pt x="11931" y="17869"/>
                  <a:pt x="12144" y="17775"/>
                </a:cubicBezTo>
                <a:cubicBezTo>
                  <a:pt x="12262" y="17890"/>
                  <a:pt x="12547" y="17911"/>
                  <a:pt x="12829" y="17817"/>
                </a:cubicBezTo>
                <a:cubicBezTo>
                  <a:pt x="13033" y="17748"/>
                  <a:pt x="13518" y="17512"/>
                  <a:pt x="13613" y="16849"/>
                </a:cubicBezTo>
                <a:cubicBezTo>
                  <a:pt x="13853" y="16633"/>
                  <a:pt x="17702" y="13186"/>
                  <a:pt x="21428" y="10950"/>
                </a:cubicBezTo>
                <a:cubicBezTo>
                  <a:pt x="21469" y="10924"/>
                  <a:pt x="21514" y="10897"/>
                  <a:pt x="21555" y="10871"/>
                </a:cubicBezTo>
                <a:lnTo>
                  <a:pt x="21600" y="10845"/>
                </a:lnTo>
                <a:lnTo>
                  <a:pt x="21564" y="10803"/>
                </a:lnTo>
                <a:cubicBezTo>
                  <a:pt x="21310" y="10503"/>
                  <a:pt x="20226" y="9103"/>
                  <a:pt x="19932" y="8729"/>
                </a:cubicBezTo>
                <a:cubicBezTo>
                  <a:pt x="19964" y="8719"/>
                  <a:pt x="19995" y="8708"/>
                  <a:pt x="20027" y="8698"/>
                </a:cubicBezTo>
                <a:lnTo>
                  <a:pt x="20127" y="8666"/>
                </a:lnTo>
                <a:lnTo>
                  <a:pt x="20068" y="8566"/>
                </a:lnTo>
                <a:cubicBezTo>
                  <a:pt x="19347" y="7314"/>
                  <a:pt x="15571" y="2557"/>
                  <a:pt x="15408" y="2352"/>
                </a:cubicBezTo>
                <a:lnTo>
                  <a:pt x="15367" y="2299"/>
                </a:lnTo>
                <a:lnTo>
                  <a:pt x="14796" y="2710"/>
                </a:lnTo>
                <a:close/>
                <a:moveTo>
                  <a:pt x="14247" y="2200"/>
                </a:moveTo>
                <a:cubicBezTo>
                  <a:pt x="14642" y="2768"/>
                  <a:pt x="17334" y="6614"/>
                  <a:pt x="18386" y="8193"/>
                </a:cubicBezTo>
                <a:cubicBezTo>
                  <a:pt x="18227" y="8272"/>
                  <a:pt x="18046" y="8382"/>
                  <a:pt x="17851" y="8519"/>
                </a:cubicBezTo>
                <a:cubicBezTo>
                  <a:pt x="16020" y="9771"/>
                  <a:pt x="12697" y="13250"/>
                  <a:pt x="12126" y="16012"/>
                </a:cubicBezTo>
                <a:cubicBezTo>
                  <a:pt x="12525" y="12797"/>
                  <a:pt x="14914" y="9193"/>
                  <a:pt x="16827" y="8056"/>
                </a:cubicBezTo>
                <a:cubicBezTo>
                  <a:pt x="17004" y="7951"/>
                  <a:pt x="17171" y="7867"/>
                  <a:pt x="17339" y="7809"/>
                </a:cubicBezTo>
                <a:lnTo>
                  <a:pt x="17443" y="7772"/>
                </a:lnTo>
                <a:lnTo>
                  <a:pt x="17371" y="7672"/>
                </a:lnTo>
                <a:cubicBezTo>
                  <a:pt x="16858" y="6977"/>
                  <a:pt x="15997" y="5714"/>
                  <a:pt x="15168" y="4488"/>
                </a:cubicBezTo>
                <a:cubicBezTo>
                  <a:pt x="14624" y="3689"/>
                  <a:pt x="14198" y="3062"/>
                  <a:pt x="13871" y="2594"/>
                </a:cubicBezTo>
                <a:lnTo>
                  <a:pt x="14247" y="2200"/>
                </a:lnTo>
                <a:close/>
                <a:moveTo>
                  <a:pt x="12430" y="16191"/>
                </a:moveTo>
                <a:cubicBezTo>
                  <a:pt x="13463" y="12834"/>
                  <a:pt x="16886" y="10229"/>
                  <a:pt x="18994" y="9150"/>
                </a:cubicBezTo>
                <a:cubicBezTo>
                  <a:pt x="19211" y="9040"/>
                  <a:pt x="19415" y="8945"/>
                  <a:pt x="19605" y="8866"/>
                </a:cubicBezTo>
                <a:lnTo>
                  <a:pt x="19859" y="9250"/>
                </a:lnTo>
                <a:cubicBezTo>
                  <a:pt x="19701" y="9292"/>
                  <a:pt x="19547" y="9340"/>
                  <a:pt x="19388" y="9398"/>
                </a:cubicBezTo>
                <a:cubicBezTo>
                  <a:pt x="16591" y="10366"/>
                  <a:pt x="13586" y="13281"/>
                  <a:pt x="12430" y="16191"/>
                </a:cubicBezTo>
                <a:cubicBezTo>
                  <a:pt x="12430" y="16191"/>
                  <a:pt x="12430" y="16191"/>
                  <a:pt x="12430" y="16191"/>
                </a:cubicBezTo>
                <a:moveTo>
                  <a:pt x="4288" y="19964"/>
                </a:moveTo>
                <a:cubicBezTo>
                  <a:pt x="4288" y="19964"/>
                  <a:pt x="4325" y="19922"/>
                  <a:pt x="4388" y="19848"/>
                </a:cubicBezTo>
                <a:lnTo>
                  <a:pt x="4465" y="20100"/>
                </a:lnTo>
                <a:lnTo>
                  <a:pt x="4393" y="20185"/>
                </a:lnTo>
                <a:lnTo>
                  <a:pt x="4288" y="19964"/>
                </a:lnTo>
                <a:lnTo>
                  <a:pt x="4288" y="19964"/>
                </a:lnTo>
                <a:close/>
                <a:moveTo>
                  <a:pt x="12117" y="16770"/>
                </a:moveTo>
                <a:cubicBezTo>
                  <a:pt x="12140" y="16801"/>
                  <a:pt x="12158" y="16822"/>
                  <a:pt x="12180" y="16849"/>
                </a:cubicBezTo>
                <a:lnTo>
                  <a:pt x="4574" y="20237"/>
                </a:lnTo>
                <a:lnTo>
                  <a:pt x="4510" y="20095"/>
                </a:lnTo>
                <a:cubicBezTo>
                  <a:pt x="7212" y="18869"/>
                  <a:pt x="11142" y="17117"/>
                  <a:pt x="12117" y="16770"/>
                </a:cubicBezTo>
                <a:moveTo>
                  <a:pt x="4451" y="19780"/>
                </a:moveTo>
                <a:cubicBezTo>
                  <a:pt x="4474" y="19758"/>
                  <a:pt x="4497" y="19732"/>
                  <a:pt x="4524" y="19706"/>
                </a:cubicBezTo>
                <a:cubicBezTo>
                  <a:pt x="6197" y="18927"/>
                  <a:pt x="8327" y="18075"/>
                  <a:pt x="11337" y="16991"/>
                </a:cubicBezTo>
                <a:cubicBezTo>
                  <a:pt x="9383" y="17796"/>
                  <a:pt x="5240" y="19680"/>
                  <a:pt x="4524" y="20001"/>
                </a:cubicBezTo>
                <a:lnTo>
                  <a:pt x="4451" y="19780"/>
                </a:lnTo>
                <a:close/>
                <a:moveTo>
                  <a:pt x="4610" y="20311"/>
                </a:moveTo>
                <a:lnTo>
                  <a:pt x="12244" y="16906"/>
                </a:lnTo>
                <a:cubicBezTo>
                  <a:pt x="12280" y="16938"/>
                  <a:pt x="12312" y="16959"/>
                  <a:pt x="12339" y="16975"/>
                </a:cubicBezTo>
                <a:lnTo>
                  <a:pt x="4651" y="20406"/>
                </a:lnTo>
                <a:lnTo>
                  <a:pt x="4610" y="20311"/>
                </a:lnTo>
                <a:close/>
                <a:moveTo>
                  <a:pt x="5091" y="19153"/>
                </a:moveTo>
                <a:cubicBezTo>
                  <a:pt x="5839" y="18838"/>
                  <a:pt x="9859" y="17149"/>
                  <a:pt x="11727" y="16759"/>
                </a:cubicBezTo>
                <a:cubicBezTo>
                  <a:pt x="8613" y="17875"/>
                  <a:pt x="6405" y="18743"/>
                  <a:pt x="4687" y="19537"/>
                </a:cubicBezTo>
                <a:cubicBezTo>
                  <a:pt x="4796" y="19422"/>
                  <a:pt x="4932" y="19295"/>
                  <a:pt x="5091" y="19153"/>
                </a:cubicBezTo>
                <a:moveTo>
                  <a:pt x="5290" y="18974"/>
                </a:moveTo>
                <a:cubicBezTo>
                  <a:pt x="5612" y="18701"/>
                  <a:pt x="6002" y="18401"/>
                  <a:pt x="6464" y="18111"/>
                </a:cubicBezTo>
                <a:cubicBezTo>
                  <a:pt x="7620" y="17380"/>
                  <a:pt x="9420" y="16575"/>
                  <a:pt x="11650" y="16691"/>
                </a:cubicBezTo>
                <a:cubicBezTo>
                  <a:pt x="9900" y="17070"/>
                  <a:pt x="6405" y="18506"/>
                  <a:pt x="5290" y="18974"/>
                </a:cubicBezTo>
                <a:moveTo>
                  <a:pt x="4751" y="20542"/>
                </a:moveTo>
                <a:lnTo>
                  <a:pt x="12502" y="17075"/>
                </a:lnTo>
                <a:lnTo>
                  <a:pt x="12529" y="17154"/>
                </a:lnTo>
                <a:lnTo>
                  <a:pt x="4778" y="20621"/>
                </a:lnTo>
                <a:lnTo>
                  <a:pt x="4751" y="20542"/>
                </a:lnTo>
                <a:close/>
                <a:moveTo>
                  <a:pt x="11945" y="16286"/>
                </a:moveTo>
                <a:lnTo>
                  <a:pt x="11949" y="16280"/>
                </a:lnTo>
                <a:cubicBezTo>
                  <a:pt x="11949" y="16280"/>
                  <a:pt x="11949" y="16280"/>
                  <a:pt x="11945" y="16286"/>
                </a:cubicBezTo>
                <a:cubicBezTo>
                  <a:pt x="11949" y="16286"/>
                  <a:pt x="11945" y="16286"/>
                  <a:pt x="11945" y="16286"/>
                </a:cubicBezTo>
                <a:moveTo>
                  <a:pt x="20607" y="10855"/>
                </a:moveTo>
                <a:cubicBezTo>
                  <a:pt x="19030" y="11360"/>
                  <a:pt x="13790" y="16207"/>
                  <a:pt x="13354" y="16612"/>
                </a:cubicBezTo>
                <a:cubicBezTo>
                  <a:pt x="13309" y="16575"/>
                  <a:pt x="13259" y="16543"/>
                  <a:pt x="13205" y="16512"/>
                </a:cubicBezTo>
                <a:lnTo>
                  <a:pt x="13214" y="16501"/>
                </a:lnTo>
                <a:cubicBezTo>
                  <a:pt x="14569" y="15238"/>
                  <a:pt x="18159" y="11902"/>
                  <a:pt x="20571" y="10745"/>
                </a:cubicBezTo>
                <a:cubicBezTo>
                  <a:pt x="20589" y="10782"/>
                  <a:pt x="20603" y="10824"/>
                  <a:pt x="20607" y="10855"/>
                </a:cubicBezTo>
                <a:moveTo>
                  <a:pt x="12616" y="16243"/>
                </a:moveTo>
                <a:cubicBezTo>
                  <a:pt x="13871" y="13723"/>
                  <a:pt x="15811" y="12092"/>
                  <a:pt x="17244" y="11166"/>
                </a:cubicBezTo>
                <a:cubicBezTo>
                  <a:pt x="18445" y="10382"/>
                  <a:pt x="19497" y="9956"/>
                  <a:pt x="19959" y="9782"/>
                </a:cubicBezTo>
                <a:cubicBezTo>
                  <a:pt x="20041" y="9750"/>
                  <a:pt x="20104" y="9729"/>
                  <a:pt x="20149" y="9714"/>
                </a:cubicBezTo>
                <a:lnTo>
                  <a:pt x="20249" y="9992"/>
                </a:lnTo>
                <a:lnTo>
                  <a:pt x="20254" y="10003"/>
                </a:lnTo>
                <a:cubicBezTo>
                  <a:pt x="18926" y="10334"/>
                  <a:pt x="14583" y="12487"/>
                  <a:pt x="12643" y="16249"/>
                </a:cubicBezTo>
                <a:cubicBezTo>
                  <a:pt x="12634" y="16249"/>
                  <a:pt x="12625" y="16243"/>
                  <a:pt x="12616" y="16243"/>
                </a:cubicBezTo>
                <a:moveTo>
                  <a:pt x="18445" y="11366"/>
                </a:moveTo>
                <a:cubicBezTo>
                  <a:pt x="18581" y="11292"/>
                  <a:pt x="18712" y="11224"/>
                  <a:pt x="18839" y="11160"/>
                </a:cubicBezTo>
                <a:cubicBezTo>
                  <a:pt x="16469" y="12665"/>
                  <a:pt x="13912" y="15212"/>
                  <a:pt x="13092" y="16054"/>
                </a:cubicBezTo>
                <a:cubicBezTo>
                  <a:pt x="13767" y="15217"/>
                  <a:pt x="15376" y="13465"/>
                  <a:pt x="18445" y="11366"/>
                </a:cubicBezTo>
                <a:moveTo>
                  <a:pt x="13132" y="15880"/>
                </a:moveTo>
                <a:cubicBezTo>
                  <a:pt x="14347" y="14007"/>
                  <a:pt x="16215" y="12639"/>
                  <a:pt x="17761" y="11739"/>
                </a:cubicBezTo>
                <a:cubicBezTo>
                  <a:pt x="15231" y="13555"/>
                  <a:pt x="13808" y="15065"/>
                  <a:pt x="13132" y="15880"/>
                </a:cubicBezTo>
                <a:moveTo>
                  <a:pt x="12724" y="16259"/>
                </a:moveTo>
                <a:cubicBezTo>
                  <a:pt x="13758" y="14270"/>
                  <a:pt x="15449" y="12813"/>
                  <a:pt x="16700" y="11929"/>
                </a:cubicBezTo>
                <a:cubicBezTo>
                  <a:pt x="18246" y="10840"/>
                  <a:pt x="19687" y="10229"/>
                  <a:pt x="20281" y="10082"/>
                </a:cubicBezTo>
                <a:lnTo>
                  <a:pt x="20363" y="10303"/>
                </a:lnTo>
                <a:cubicBezTo>
                  <a:pt x="19687" y="10555"/>
                  <a:pt x="14864" y="12471"/>
                  <a:pt x="12724" y="16259"/>
                </a:cubicBezTo>
                <a:moveTo>
                  <a:pt x="12915" y="16354"/>
                </a:moveTo>
                <a:cubicBezTo>
                  <a:pt x="13345" y="15902"/>
                  <a:pt x="16813" y="12302"/>
                  <a:pt x="19660" y="10776"/>
                </a:cubicBezTo>
                <a:cubicBezTo>
                  <a:pt x="20054" y="10603"/>
                  <a:pt x="20335" y="10498"/>
                  <a:pt x="20435" y="10455"/>
                </a:cubicBezTo>
                <a:cubicBezTo>
                  <a:pt x="20440" y="10471"/>
                  <a:pt x="20444" y="10487"/>
                  <a:pt x="20449" y="10503"/>
                </a:cubicBezTo>
                <a:cubicBezTo>
                  <a:pt x="19062" y="10829"/>
                  <a:pt x="13513" y="15738"/>
                  <a:pt x="12992" y="16391"/>
                </a:cubicBezTo>
                <a:cubicBezTo>
                  <a:pt x="12969" y="16375"/>
                  <a:pt x="12942" y="16365"/>
                  <a:pt x="12915" y="16354"/>
                </a:cubicBezTo>
                <a:moveTo>
                  <a:pt x="20553" y="10661"/>
                </a:moveTo>
                <a:cubicBezTo>
                  <a:pt x="18128" y="11824"/>
                  <a:pt x="14533" y="15170"/>
                  <a:pt x="13173" y="16433"/>
                </a:cubicBezTo>
                <a:lnTo>
                  <a:pt x="13137" y="16465"/>
                </a:lnTo>
                <a:cubicBezTo>
                  <a:pt x="13114" y="16454"/>
                  <a:pt x="13092" y="16438"/>
                  <a:pt x="13069" y="16428"/>
                </a:cubicBezTo>
                <a:cubicBezTo>
                  <a:pt x="13332" y="16122"/>
                  <a:pt x="14746" y="14818"/>
                  <a:pt x="16310" y="13513"/>
                </a:cubicBezTo>
                <a:cubicBezTo>
                  <a:pt x="17552" y="12476"/>
                  <a:pt x="19746" y="10713"/>
                  <a:pt x="20512" y="10582"/>
                </a:cubicBezTo>
                <a:lnTo>
                  <a:pt x="20530" y="10576"/>
                </a:lnTo>
                <a:cubicBezTo>
                  <a:pt x="20535" y="10608"/>
                  <a:pt x="20544" y="10634"/>
                  <a:pt x="20553" y="10661"/>
                </a:cubicBezTo>
                <a:moveTo>
                  <a:pt x="20068" y="9561"/>
                </a:moveTo>
                <a:cubicBezTo>
                  <a:pt x="20004" y="9582"/>
                  <a:pt x="19909" y="9619"/>
                  <a:pt x="19791" y="9661"/>
                </a:cubicBezTo>
                <a:cubicBezTo>
                  <a:pt x="19275" y="9861"/>
                  <a:pt x="18291" y="10282"/>
                  <a:pt x="17180" y="11008"/>
                </a:cubicBezTo>
                <a:cubicBezTo>
                  <a:pt x="15811" y="11897"/>
                  <a:pt x="13980" y="13418"/>
                  <a:pt x="12706" y="15744"/>
                </a:cubicBezTo>
                <a:cubicBezTo>
                  <a:pt x="13989" y="12997"/>
                  <a:pt x="16836" y="10345"/>
                  <a:pt x="19479" y="9450"/>
                </a:cubicBezTo>
                <a:cubicBezTo>
                  <a:pt x="19624" y="9403"/>
                  <a:pt x="19764" y="9356"/>
                  <a:pt x="19905" y="9319"/>
                </a:cubicBezTo>
                <a:lnTo>
                  <a:pt x="19905" y="9308"/>
                </a:lnTo>
                <a:lnTo>
                  <a:pt x="20068" y="9561"/>
                </a:lnTo>
                <a:close/>
                <a:moveTo>
                  <a:pt x="15050" y="4588"/>
                </a:moveTo>
                <a:cubicBezTo>
                  <a:pt x="15848" y="5762"/>
                  <a:pt x="16668" y="6967"/>
                  <a:pt x="17189" y="7682"/>
                </a:cubicBezTo>
                <a:cubicBezTo>
                  <a:pt x="17013" y="7756"/>
                  <a:pt x="16827" y="7856"/>
                  <a:pt x="16636" y="7977"/>
                </a:cubicBezTo>
                <a:cubicBezTo>
                  <a:pt x="15789" y="8524"/>
                  <a:pt x="14850" y="9519"/>
                  <a:pt x="14021" y="10782"/>
                </a:cubicBezTo>
                <a:cubicBezTo>
                  <a:pt x="12942" y="12423"/>
                  <a:pt x="12230" y="14202"/>
                  <a:pt x="11999" y="15828"/>
                </a:cubicBezTo>
                <a:cubicBezTo>
                  <a:pt x="11963" y="15528"/>
                  <a:pt x="11949" y="15228"/>
                  <a:pt x="11954" y="14928"/>
                </a:cubicBezTo>
                <a:cubicBezTo>
                  <a:pt x="12434" y="12450"/>
                  <a:pt x="14279" y="9024"/>
                  <a:pt x="15489" y="7572"/>
                </a:cubicBezTo>
                <a:cubicBezTo>
                  <a:pt x="15657" y="7372"/>
                  <a:pt x="15811" y="7209"/>
                  <a:pt x="15952" y="7088"/>
                </a:cubicBezTo>
                <a:cubicBezTo>
                  <a:pt x="15703" y="6277"/>
                  <a:pt x="12770" y="2231"/>
                  <a:pt x="12339" y="1642"/>
                </a:cubicBezTo>
                <a:cubicBezTo>
                  <a:pt x="12584" y="1579"/>
                  <a:pt x="12869" y="1584"/>
                  <a:pt x="13001" y="1663"/>
                </a:cubicBezTo>
                <a:cubicBezTo>
                  <a:pt x="13128" y="1757"/>
                  <a:pt x="14152" y="3262"/>
                  <a:pt x="15050" y="4588"/>
                </a:cubicBezTo>
                <a:moveTo>
                  <a:pt x="12421" y="12281"/>
                </a:moveTo>
                <a:cubicBezTo>
                  <a:pt x="12498" y="12050"/>
                  <a:pt x="12579" y="11818"/>
                  <a:pt x="12670" y="11592"/>
                </a:cubicBezTo>
                <a:cubicBezTo>
                  <a:pt x="12584" y="11824"/>
                  <a:pt x="12498" y="12050"/>
                  <a:pt x="12421" y="12281"/>
                </a:cubicBezTo>
                <a:moveTo>
                  <a:pt x="8110" y="7356"/>
                </a:moveTo>
                <a:cubicBezTo>
                  <a:pt x="8042" y="6546"/>
                  <a:pt x="8690" y="5083"/>
                  <a:pt x="9315" y="3668"/>
                </a:cubicBezTo>
                <a:cubicBezTo>
                  <a:pt x="9887" y="2373"/>
                  <a:pt x="10431" y="1147"/>
                  <a:pt x="10444" y="400"/>
                </a:cubicBezTo>
                <a:cubicBezTo>
                  <a:pt x="11142" y="1068"/>
                  <a:pt x="11809" y="1800"/>
                  <a:pt x="12412" y="2521"/>
                </a:cubicBezTo>
                <a:cubicBezTo>
                  <a:pt x="13141" y="3604"/>
                  <a:pt x="14619" y="5809"/>
                  <a:pt x="15068" y="6477"/>
                </a:cubicBezTo>
                <a:cubicBezTo>
                  <a:pt x="15100" y="6562"/>
                  <a:pt x="15118" y="6630"/>
                  <a:pt x="15127" y="6688"/>
                </a:cubicBezTo>
                <a:cubicBezTo>
                  <a:pt x="15131" y="6720"/>
                  <a:pt x="15122" y="6767"/>
                  <a:pt x="15104" y="6825"/>
                </a:cubicBezTo>
                <a:cubicBezTo>
                  <a:pt x="15027" y="6946"/>
                  <a:pt x="14909" y="7135"/>
                  <a:pt x="14764" y="7382"/>
                </a:cubicBezTo>
                <a:cubicBezTo>
                  <a:pt x="14592" y="7672"/>
                  <a:pt x="14383" y="8040"/>
                  <a:pt x="14152" y="8461"/>
                </a:cubicBezTo>
                <a:cubicBezTo>
                  <a:pt x="13096" y="10156"/>
                  <a:pt x="11650" y="12697"/>
                  <a:pt x="11822" y="15475"/>
                </a:cubicBezTo>
                <a:cubicBezTo>
                  <a:pt x="11160" y="14081"/>
                  <a:pt x="8527" y="8524"/>
                  <a:pt x="8123" y="7451"/>
                </a:cubicBezTo>
                <a:cubicBezTo>
                  <a:pt x="8114" y="7414"/>
                  <a:pt x="8110" y="7382"/>
                  <a:pt x="8110" y="7356"/>
                </a:cubicBezTo>
                <a:moveTo>
                  <a:pt x="1850" y="8045"/>
                </a:moveTo>
                <a:cubicBezTo>
                  <a:pt x="2103" y="7682"/>
                  <a:pt x="3123" y="7161"/>
                  <a:pt x="4374" y="6930"/>
                </a:cubicBezTo>
                <a:cubicBezTo>
                  <a:pt x="5204" y="6777"/>
                  <a:pt x="6727" y="6646"/>
                  <a:pt x="7847" y="7419"/>
                </a:cubicBezTo>
                <a:cubicBezTo>
                  <a:pt x="7897" y="7451"/>
                  <a:pt x="7942" y="7488"/>
                  <a:pt x="7987" y="7525"/>
                </a:cubicBezTo>
                <a:cubicBezTo>
                  <a:pt x="8400" y="8603"/>
                  <a:pt x="10861" y="13812"/>
                  <a:pt x="11618" y="15407"/>
                </a:cubicBezTo>
                <a:cubicBezTo>
                  <a:pt x="10113" y="14091"/>
                  <a:pt x="6682" y="14191"/>
                  <a:pt x="4456" y="16228"/>
                </a:cubicBezTo>
                <a:cubicBezTo>
                  <a:pt x="4211" y="15607"/>
                  <a:pt x="3123" y="12265"/>
                  <a:pt x="2434" y="10034"/>
                </a:cubicBezTo>
                <a:cubicBezTo>
                  <a:pt x="2117" y="9003"/>
                  <a:pt x="1877" y="8214"/>
                  <a:pt x="1850" y="8045"/>
                </a:cubicBezTo>
                <a:moveTo>
                  <a:pt x="943" y="9924"/>
                </a:moveTo>
                <a:lnTo>
                  <a:pt x="2008" y="9161"/>
                </a:lnTo>
                <a:cubicBezTo>
                  <a:pt x="2085" y="9424"/>
                  <a:pt x="2185" y="9740"/>
                  <a:pt x="2307" y="10134"/>
                </a:cubicBezTo>
                <a:cubicBezTo>
                  <a:pt x="2471" y="10661"/>
                  <a:pt x="2679" y="11318"/>
                  <a:pt x="2942" y="12139"/>
                </a:cubicBezTo>
                <a:cubicBezTo>
                  <a:pt x="3558" y="14065"/>
                  <a:pt x="4266" y="16217"/>
                  <a:pt x="4370" y="16407"/>
                </a:cubicBezTo>
                <a:lnTo>
                  <a:pt x="4415" y="16486"/>
                </a:lnTo>
                <a:lnTo>
                  <a:pt x="4479" y="16422"/>
                </a:lnTo>
                <a:cubicBezTo>
                  <a:pt x="5580" y="15381"/>
                  <a:pt x="7099" y="14754"/>
                  <a:pt x="8645" y="14707"/>
                </a:cubicBezTo>
                <a:cubicBezTo>
                  <a:pt x="10054" y="14665"/>
                  <a:pt x="11283" y="15112"/>
                  <a:pt x="11849" y="15880"/>
                </a:cubicBezTo>
                <a:lnTo>
                  <a:pt x="11859" y="15891"/>
                </a:lnTo>
                <a:cubicBezTo>
                  <a:pt x="11863" y="15912"/>
                  <a:pt x="11863" y="15938"/>
                  <a:pt x="11868" y="15959"/>
                </a:cubicBezTo>
                <a:cubicBezTo>
                  <a:pt x="10485" y="15244"/>
                  <a:pt x="8989" y="15186"/>
                  <a:pt x="7416" y="15791"/>
                </a:cubicBezTo>
                <a:cubicBezTo>
                  <a:pt x="6120" y="16291"/>
                  <a:pt x="5109" y="17127"/>
                  <a:pt x="4678" y="17480"/>
                </a:cubicBezTo>
                <a:cubicBezTo>
                  <a:pt x="4597" y="17548"/>
                  <a:pt x="4515" y="17612"/>
                  <a:pt x="4474" y="17643"/>
                </a:cubicBezTo>
                <a:cubicBezTo>
                  <a:pt x="4207" y="17280"/>
                  <a:pt x="2625" y="13755"/>
                  <a:pt x="1374" y="10897"/>
                </a:cubicBezTo>
                <a:cubicBezTo>
                  <a:pt x="1224" y="10566"/>
                  <a:pt x="1079" y="10240"/>
                  <a:pt x="943" y="9924"/>
                </a:cubicBezTo>
                <a:moveTo>
                  <a:pt x="607" y="10692"/>
                </a:moveTo>
                <a:lnTo>
                  <a:pt x="988" y="10408"/>
                </a:lnTo>
                <a:cubicBezTo>
                  <a:pt x="1061" y="10576"/>
                  <a:pt x="1151" y="10776"/>
                  <a:pt x="1251" y="11013"/>
                </a:cubicBezTo>
                <a:cubicBezTo>
                  <a:pt x="1582" y="11766"/>
                  <a:pt x="2049" y="12823"/>
                  <a:pt x="2516" y="13876"/>
                </a:cubicBezTo>
                <a:cubicBezTo>
                  <a:pt x="4302" y="17864"/>
                  <a:pt x="4388" y="17854"/>
                  <a:pt x="4470" y="17843"/>
                </a:cubicBezTo>
                <a:cubicBezTo>
                  <a:pt x="4515" y="17838"/>
                  <a:pt x="4565" y="17796"/>
                  <a:pt x="4760" y="17633"/>
                </a:cubicBezTo>
                <a:cubicBezTo>
                  <a:pt x="7094" y="15707"/>
                  <a:pt x="9275" y="15117"/>
                  <a:pt x="11260" y="15880"/>
                </a:cubicBezTo>
                <a:cubicBezTo>
                  <a:pt x="9846" y="15486"/>
                  <a:pt x="8445" y="15886"/>
                  <a:pt x="7457" y="16328"/>
                </a:cubicBezTo>
                <a:cubicBezTo>
                  <a:pt x="6106" y="16938"/>
                  <a:pt x="5014" y="17864"/>
                  <a:pt x="4492" y="18553"/>
                </a:cubicBezTo>
                <a:lnTo>
                  <a:pt x="916" y="11324"/>
                </a:lnTo>
                <a:lnTo>
                  <a:pt x="607" y="10692"/>
                </a:lnTo>
                <a:close/>
                <a:moveTo>
                  <a:pt x="349" y="11297"/>
                </a:moveTo>
                <a:lnTo>
                  <a:pt x="648" y="11108"/>
                </a:lnTo>
                <a:lnTo>
                  <a:pt x="807" y="11429"/>
                </a:lnTo>
                <a:lnTo>
                  <a:pt x="4474" y="18848"/>
                </a:lnTo>
                <a:lnTo>
                  <a:pt x="4542" y="18753"/>
                </a:lnTo>
                <a:cubicBezTo>
                  <a:pt x="5435" y="17491"/>
                  <a:pt x="8885" y="14933"/>
                  <a:pt x="11822" y="16254"/>
                </a:cubicBezTo>
                <a:cubicBezTo>
                  <a:pt x="9442" y="15744"/>
                  <a:pt x="7552" y="16559"/>
                  <a:pt x="6369" y="17359"/>
                </a:cubicBezTo>
                <a:cubicBezTo>
                  <a:pt x="5272" y="18101"/>
                  <a:pt x="4569" y="18953"/>
                  <a:pt x="4356" y="19232"/>
                </a:cubicBezTo>
                <a:lnTo>
                  <a:pt x="544" y="11692"/>
                </a:lnTo>
                <a:lnTo>
                  <a:pt x="349" y="11297"/>
                </a:lnTo>
                <a:close/>
                <a:moveTo>
                  <a:pt x="322" y="11923"/>
                </a:moveTo>
                <a:lnTo>
                  <a:pt x="222" y="11724"/>
                </a:lnTo>
                <a:lnTo>
                  <a:pt x="363" y="11666"/>
                </a:lnTo>
                <a:lnTo>
                  <a:pt x="435" y="11808"/>
                </a:lnTo>
                <a:lnTo>
                  <a:pt x="4343" y="19532"/>
                </a:lnTo>
                <a:lnTo>
                  <a:pt x="4411" y="19438"/>
                </a:lnTo>
                <a:cubicBezTo>
                  <a:pt x="4420" y="19427"/>
                  <a:pt x="5145" y="18390"/>
                  <a:pt x="6451" y="17512"/>
                </a:cubicBezTo>
                <a:cubicBezTo>
                  <a:pt x="7643" y="16712"/>
                  <a:pt x="9565" y="15886"/>
                  <a:pt x="11985" y="16470"/>
                </a:cubicBezTo>
                <a:cubicBezTo>
                  <a:pt x="11990" y="16496"/>
                  <a:pt x="11999" y="16522"/>
                  <a:pt x="12008" y="16544"/>
                </a:cubicBezTo>
                <a:cubicBezTo>
                  <a:pt x="9583" y="16323"/>
                  <a:pt x="7629" y="17180"/>
                  <a:pt x="6396" y="17964"/>
                </a:cubicBezTo>
                <a:cubicBezTo>
                  <a:pt x="5231" y="18706"/>
                  <a:pt x="4483" y="19511"/>
                  <a:pt x="4261" y="19764"/>
                </a:cubicBezTo>
                <a:lnTo>
                  <a:pt x="322" y="11923"/>
                </a:lnTo>
                <a:close/>
                <a:moveTo>
                  <a:pt x="19891" y="8572"/>
                </a:moveTo>
                <a:cubicBezTo>
                  <a:pt x="19819" y="8598"/>
                  <a:pt x="19737" y="8630"/>
                  <a:pt x="19655" y="8661"/>
                </a:cubicBezTo>
                <a:lnTo>
                  <a:pt x="19655" y="8661"/>
                </a:lnTo>
                <a:lnTo>
                  <a:pt x="19655" y="8661"/>
                </a:lnTo>
                <a:cubicBezTo>
                  <a:pt x="19411" y="8761"/>
                  <a:pt x="19134" y="8887"/>
                  <a:pt x="18830" y="9051"/>
                </a:cubicBezTo>
                <a:cubicBezTo>
                  <a:pt x="16682" y="10182"/>
                  <a:pt x="13309" y="12802"/>
                  <a:pt x="12285" y="16165"/>
                </a:cubicBezTo>
                <a:cubicBezTo>
                  <a:pt x="12276" y="16165"/>
                  <a:pt x="12262" y="16159"/>
                  <a:pt x="12253" y="16159"/>
                </a:cubicBezTo>
                <a:cubicBezTo>
                  <a:pt x="12579" y="14344"/>
                  <a:pt x="14134" y="12366"/>
                  <a:pt x="15036" y="11345"/>
                </a:cubicBezTo>
                <a:cubicBezTo>
                  <a:pt x="16142" y="10092"/>
                  <a:pt x="17266" y="9114"/>
                  <a:pt x="18023" y="8609"/>
                </a:cubicBezTo>
                <a:cubicBezTo>
                  <a:pt x="18218" y="8477"/>
                  <a:pt x="18391" y="8377"/>
                  <a:pt x="18531" y="8314"/>
                </a:cubicBezTo>
                <a:lnTo>
                  <a:pt x="18622" y="8272"/>
                </a:lnTo>
                <a:lnTo>
                  <a:pt x="18563" y="8182"/>
                </a:lnTo>
                <a:cubicBezTo>
                  <a:pt x="17765" y="6977"/>
                  <a:pt x="15857" y="4236"/>
                  <a:pt x="14891" y="2852"/>
                </a:cubicBezTo>
                <a:lnTo>
                  <a:pt x="15344" y="2531"/>
                </a:lnTo>
                <a:cubicBezTo>
                  <a:pt x="15752" y="3041"/>
                  <a:pt x="19093" y="7267"/>
                  <a:pt x="19891" y="8572"/>
                </a:cubicBezTo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4"/>
          <p:cNvSpPr/>
          <p:nvPr/>
        </p:nvSpPr>
        <p:spPr>
          <a:xfrm>
            <a:off x="1199082" y="1885755"/>
            <a:ext cx="10992918" cy="4972244"/>
          </a:xfrm>
          <a:custGeom>
            <a:rect b="b" l="l" r="r" t="t"/>
            <a:pathLst>
              <a:path extrusionOk="0" h="21429" w="21600">
                <a:moveTo>
                  <a:pt x="21600" y="21429"/>
                </a:moveTo>
                <a:lnTo>
                  <a:pt x="21600" y="5394"/>
                </a:lnTo>
                <a:cubicBezTo>
                  <a:pt x="21475" y="4783"/>
                  <a:pt x="21388" y="4113"/>
                  <a:pt x="21244" y="3522"/>
                </a:cubicBezTo>
                <a:cubicBezTo>
                  <a:pt x="20848" y="1883"/>
                  <a:pt x="20077" y="253"/>
                  <a:pt x="19209" y="31"/>
                </a:cubicBezTo>
                <a:cubicBezTo>
                  <a:pt x="18414" y="-171"/>
                  <a:pt x="17656" y="630"/>
                  <a:pt x="17083" y="1788"/>
                </a:cubicBezTo>
                <a:cubicBezTo>
                  <a:pt x="16255" y="3458"/>
                  <a:pt x="15835" y="5457"/>
                  <a:pt x="14674" y="6183"/>
                </a:cubicBezTo>
                <a:cubicBezTo>
                  <a:pt x="12587" y="7496"/>
                  <a:pt x="10539" y="3351"/>
                  <a:pt x="8613" y="6330"/>
                </a:cubicBezTo>
                <a:cubicBezTo>
                  <a:pt x="8139" y="7059"/>
                  <a:pt x="7743" y="8023"/>
                  <a:pt x="7239" y="8650"/>
                </a:cubicBezTo>
                <a:cubicBezTo>
                  <a:pt x="6325" y="9792"/>
                  <a:pt x="5125" y="9550"/>
                  <a:pt x="4287" y="8158"/>
                </a:cubicBezTo>
                <a:cubicBezTo>
                  <a:pt x="4526" y="8781"/>
                  <a:pt x="4407" y="9764"/>
                  <a:pt x="4164" y="10379"/>
                </a:cubicBezTo>
                <a:cubicBezTo>
                  <a:pt x="3922" y="10994"/>
                  <a:pt x="3584" y="11383"/>
                  <a:pt x="3315" y="11942"/>
                </a:cubicBezTo>
                <a:cubicBezTo>
                  <a:pt x="3043" y="12509"/>
                  <a:pt x="2846" y="13251"/>
                  <a:pt x="2758" y="14052"/>
                </a:cubicBezTo>
                <a:cubicBezTo>
                  <a:pt x="2673" y="14821"/>
                  <a:pt x="2683" y="15626"/>
                  <a:pt x="2651" y="16416"/>
                </a:cubicBezTo>
                <a:cubicBezTo>
                  <a:pt x="2618" y="17205"/>
                  <a:pt x="2532" y="18026"/>
                  <a:pt x="2287" y="18613"/>
                </a:cubicBezTo>
                <a:cubicBezTo>
                  <a:pt x="1953" y="19414"/>
                  <a:pt x="1421" y="19581"/>
                  <a:pt x="948" y="19890"/>
                </a:cubicBezTo>
                <a:cubicBezTo>
                  <a:pt x="561" y="20144"/>
                  <a:pt x="148" y="20656"/>
                  <a:pt x="0" y="21425"/>
                </a:cubicBezTo>
                <a:lnTo>
                  <a:pt x="21600" y="21425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14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4">
  <p:cSld name="1_14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/>
          <p:nvPr/>
        </p:nvSpPr>
        <p:spPr>
          <a:xfrm>
            <a:off x="1009763" y="0"/>
            <a:ext cx="11182237" cy="6858000"/>
          </a:xfrm>
          <a:custGeom>
            <a:rect b="b" l="l" r="r" t="t"/>
            <a:pathLst>
              <a:path extrusionOk="0" h="6867000" w="11182237">
                <a:moveTo>
                  <a:pt x="8704005" y="0"/>
                </a:moveTo>
                <a:lnTo>
                  <a:pt x="8807747" y="0"/>
                </a:lnTo>
                <a:cubicBezTo>
                  <a:pt x="8945925" y="281992"/>
                  <a:pt x="9072553" y="570661"/>
                  <a:pt x="9189770" y="856150"/>
                </a:cubicBezTo>
                <a:cubicBezTo>
                  <a:pt x="9409871" y="786844"/>
                  <a:pt x="9785906" y="925773"/>
                  <a:pt x="9897347" y="1061842"/>
                </a:cubicBezTo>
                <a:cubicBezTo>
                  <a:pt x="9929859" y="1101899"/>
                  <a:pt x="9995527" y="1309499"/>
                  <a:pt x="10105043" y="1707849"/>
                </a:cubicBezTo>
                <a:lnTo>
                  <a:pt x="10493697" y="1579092"/>
                </a:lnTo>
                <a:lnTo>
                  <a:pt x="10506959" y="1625826"/>
                </a:lnTo>
                <a:cubicBezTo>
                  <a:pt x="10508883" y="1633456"/>
                  <a:pt x="10558294" y="1810536"/>
                  <a:pt x="10635512" y="2091574"/>
                </a:cubicBezTo>
                <a:lnTo>
                  <a:pt x="11055609" y="2035303"/>
                </a:lnTo>
                <a:lnTo>
                  <a:pt x="11068015" y="2071545"/>
                </a:lnTo>
                <a:cubicBezTo>
                  <a:pt x="11076571" y="2096343"/>
                  <a:pt x="11118495" y="2217151"/>
                  <a:pt x="11182237" y="2403768"/>
                </a:cubicBezTo>
                <a:lnTo>
                  <a:pt x="11182237" y="2693390"/>
                </a:lnTo>
                <a:cubicBezTo>
                  <a:pt x="11088977" y="2418074"/>
                  <a:pt x="11019460" y="2216197"/>
                  <a:pt x="10992723" y="2138308"/>
                </a:cubicBezTo>
                <a:lnTo>
                  <a:pt x="10660324" y="2182816"/>
                </a:lnTo>
                <a:cubicBezTo>
                  <a:pt x="10792727" y="2663824"/>
                  <a:pt x="10992723" y="3390581"/>
                  <a:pt x="11182237" y="4090634"/>
                </a:cubicBezTo>
                <a:lnTo>
                  <a:pt x="11182237" y="4447972"/>
                </a:lnTo>
                <a:cubicBezTo>
                  <a:pt x="10874651" y="3304108"/>
                  <a:pt x="10504178" y="1963771"/>
                  <a:pt x="10429741" y="1698311"/>
                </a:cubicBezTo>
                <a:lnTo>
                  <a:pt x="10128785" y="1797183"/>
                </a:lnTo>
                <a:cubicBezTo>
                  <a:pt x="10214559" y="2112556"/>
                  <a:pt x="10325145" y="2532524"/>
                  <a:pt x="10465034" y="3066942"/>
                </a:cubicBezTo>
                <a:cubicBezTo>
                  <a:pt x="10679361" y="3885896"/>
                  <a:pt x="10900319" y="4732508"/>
                  <a:pt x="11045983" y="5205886"/>
                </a:cubicBezTo>
                <a:lnTo>
                  <a:pt x="11066945" y="5273602"/>
                </a:lnTo>
                <a:lnTo>
                  <a:pt x="10996573" y="5265972"/>
                </a:lnTo>
                <a:cubicBezTo>
                  <a:pt x="10887913" y="5254527"/>
                  <a:pt x="10770695" y="5253573"/>
                  <a:pt x="10647062" y="5261203"/>
                </a:cubicBezTo>
                <a:cubicBezTo>
                  <a:pt x="9671684" y="5322243"/>
                  <a:pt x="8278347" y="5956487"/>
                  <a:pt x="7227676" y="6867000"/>
                </a:cubicBezTo>
                <a:lnTo>
                  <a:pt x="7081156" y="6867000"/>
                </a:lnTo>
                <a:cubicBezTo>
                  <a:pt x="7471521" y="6515702"/>
                  <a:pt x="7927767" y="6191745"/>
                  <a:pt x="8433637" y="5911661"/>
                </a:cubicBezTo>
                <a:cubicBezTo>
                  <a:pt x="9189770" y="5492646"/>
                  <a:pt x="9946971" y="5232591"/>
                  <a:pt x="10554658" y="5175366"/>
                </a:cubicBezTo>
                <a:cubicBezTo>
                  <a:pt x="10689842" y="5162967"/>
                  <a:pt x="10818395" y="5160106"/>
                  <a:pt x="10937537" y="5167736"/>
                </a:cubicBezTo>
                <a:cubicBezTo>
                  <a:pt x="10791658" y="4683231"/>
                  <a:pt x="10580326" y="3873497"/>
                  <a:pt x="10375625" y="3090786"/>
                </a:cubicBezTo>
                <a:cubicBezTo>
                  <a:pt x="10144186" y="2203798"/>
                  <a:pt x="9880235" y="1197274"/>
                  <a:pt x="9825049" y="1120974"/>
                </a:cubicBezTo>
                <a:cubicBezTo>
                  <a:pt x="9766013" y="1048489"/>
                  <a:pt x="9602167" y="972507"/>
                  <a:pt x="9446876" y="942941"/>
                </a:cubicBezTo>
                <a:cubicBezTo>
                  <a:pt x="9566873" y="1346695"/>
                  <a:pt x="10380331" y="4097310"/>
                  <a:pt x="10348887" y="4564012"/>
                </a:cubicBezTo>
                <a:cubicBezTo>
                  <a:pt x="10243221" y="4587856"/>
                  <a:pt x="10117449" y="4629821"/>
                  <a:pt x="9977345" y="4687999"/>
                </a:cubicBezTo>
                <a:cubicBezTo>
                  <a:pt x="9140145" y="5031667"/>
                  <a:pt x="7761140" y="5936458"/>
                  <a:pt x="6846723" y="6867000"/>
                </a:cubicBezTo>
                <a:lnTo>
                  <a:pt x="6562023" y="6867000"/>
                </a:lnTo>
                <a:cubicBezTo>
                  <a:pt x="7207784" y="5904031"/>
                  <a:pt x="8239203" y="5245943"/>
                  <a:pt x="9014587" y="4787825"/>
                </a:cubicBezTo>
                <a:cubicBezTo>
                  <a:pt x="9238325" y="4636497"/>
                  <a:pt x="9440245" y="4507741"/>
                  <a:pt x="9602167" y="4406961"/>
                </a:cubicBezTo>
                <a:cubicBezTo>
                  <a:pt x="9741201" y="4320170"/>
                  <a:pt x="9850717" y="4255315"/>
                  <a:pt x="9920234" y="4214621"/>
                </a:cubicBezTo>
                <a:cubicBezTo>
                  <a:pt x="9943121" y="4190778"/>
                  <a:pt x="9957453" y="4170749"/>
                  <a:pt x="9962158" y="4152628"/>
                </a:cubicBezTo>
                <a:cubicBezTo>
                  <a:pt x="9969859" y="4123061"/>
                  <a:pt x="9974565" y="4083004"/>
                  <a:pt x="9974565" y="4033409"/>
                </a:cubicBezTo>
                <a:cubicBezTo>
                  <a:pt x="9862267" y="3587690"/>
                  <a:pt x="9488800" y="2117325"/>
                  <a:pt x="9302067" y="1394383"/>
                </a:cubicBezTo>
                <a:cubicBezTo>
                  <a:pt x="9132659" y="935311"/>
                  <a:pt x="8932663" y="460026"/>
                  <a:pt x="8704005" y="0"/>
                </a:cubicBezTo>
                <a:close/>
                <a:moveTo>
                  <a:pt x="8417926" y="0"/>
                </a:moveTo>
                <a:lnTo>
                  <a:pt x="8533313" y="0"/>
                </a:lnTo>
                <a:cubicBezTo>
                  <a:pt x="8296217" y="342078"/>
                  <a:pt x="7790410" y="753462"/>
                  <a:pt x="7261685" y="1184874"/>
                </a:cubicBezTo>
                <a:cubicBezTo>
                  <a:pt x="6592282" y="1731372"/>
                  <a:pt x="5900749" y="2295356"/>
                  <a:pt x="5763629" y="2716277"/>
                </a:cubicBezTo>
                <a:cubicBezTo>
                  <a:pt x="5758096" y="2731537"/>
                  <a:pt x="5754145" y="2746797"/>
                  <a:pt x="5750193" y="2762057"/>
                </a:cubicBezTo>
                <a:cubicBezTo>
                  <a:pt x="5751379" y="3267861"/>
                  <a:pt x="5947378" y="5523159"/>
                  <a:pt x="6068298" y="6866991"/>
                </a:cubicBezTo>
                <a:lnTo>
                  <a:pt x="5975040" y="6866991"/>
                </a:lnTo>
                <a:cubicBezTo>
                  <a:pt x="5854120" y="5526974"/>
                  <a:pt x="5659701" y="3292659"/>
                  <a:pt x="5656935" y="2769687"/>
                </a:cubicBezTo>
                <a:cubicBezTo>
                  <a:pt x="5637967" y="2740120"/>
                  <a:pt x="5617814" y="2710554"/>
                  <a:pt x="5596871" y="2681942"/>
                </a:cubicBezTo>
                <a:cubicBezTo>
                  <a:pt x="5117145" y="2013364"/>
                  <a:pt x="4211436" y="1694494"/>
                  <a:pt x="3698122" y="1561923"/>
                </a:cubicBezTo>
                <a:cubicBezTo>
                  <a:pt x="2926372" y="1362907"/>
                  <a:pt x="2225356" y="1365768"/>
                  <a:pt x="1998929" y="1482126"/>
                </a:cubicBezTo>
                <a:cubicBezTo>
                  <a:pt x="1978776" y="1571460"/>
                  <a:pt x="1943607" y="2025763"/>
                  <a:pt x="1904486" y="2620266"/>
                </a:cubicBezTo>
                <a:cubicBezTo>
                  <a:pt x="1819921" y="3902104"/>
                  <a:pt x="1718760" y="5840122"/>
                  <a:pt x="1727453" y="6209858"/>
                </a:cubicBezTo>
                <a:cubicBezTo>
                  <a:pt x="3008566" y="5874457"/>
                  <a:pt x="4440629" y="6236563"/>
                  <a:pt x="5333298" y="6866991"/>
                </a:cubicBezTo>
                <a:lnTo>
                  <a:pt x="5161008" y="6866991"/>
                </a:lnTo>
                <a:cubicBezTo>
                  <a:pt x="4955919" y="6733784"/>
                  <a:pt x="4724750" y="6613612"/>
                  <a:pt x="4474218" y="6511879"/>
                </a:cubicBezTo>
                <a:cubicBezTo>
                  <a:pt x="3572065" y="6145957"/>
                  <a:pt x="2559663" y="6073472"/>
                  <a:pt x="1697026" y="6313499"/>
                </a:cubicBezTo>
                <a:lnTo>
                  <a:pt x="1646445" y="6327805"/>
                </a:lnTo>
                <a:lnTo>
                  <a:pt x="1638937" y="6276621"/>
                </a:lnTo>
                <a:cubicBezTo>
                  <a:pt x="1620760" y="6156448"/>
                  <a:pt x="1678848" y="4905130"/>
                  <a:pt x="1741679" y="3792423"/>
                </a:cubicBezTo>
                <a:cubicBezTo>
                  <a:pt x="1767365" y="3317456"/>
                  <a:pt x="1790284" y="2938182"/>
                  <a:pt x="1810437" y="2635208"/>
                </a:cubicBezTo>
                <a:cubicBezTo>
                  <a:pt x="1825453" y="2409806"/>
                  <a:pt x="1837703" y="2226686"/>
                  <a:pt x="1849163" y="2077265"/>
                </a:cubicBezTo>
                <a:lnTo>
                  <a:pt x="1068325" y="2187582"/>
                </a:lnTo>
                <a:cubicBezTo>
                  <a:pt x="1078994" y="2378332"/>
                  <a:pt x="1090059" y="2577347"/>
                  <a:pt x="1102704" y="2783039"/>
                </a:cubicBezTo>
                <a:cubicBezTo>
                  <a:pt x="1198728" y="4426984"/>
                  <a:pt x="1335849" y="6445116"/>
                  <a:pt x="1414881" y="6866038"/>
                </a:cubicBezTo>
                <a:lnTo>
                  <a:pt x="1323599" y="6866038"/>
                </a:lnTo>
                <a:cubicBezTo>
                  <a:pt x="1281712" y="6641271"/>
                  <a:pt x="1222833" y="6064253"/>
                  <a:pt x="1120881" y="4547792"/>
                </a:cubicBezTo>
                <a:cubicBezTo>
                  <a:pt x="1077809" y="3907827"/>
                  <a:pt x="1038688" y="3265000"/>
                  <a:pt x="1011026" y="2805929"/>
                </a:cubicBezTo>
                <a:cubicBezTo>
                  <a:pt x="1002728" y="2663820"/>
                  <a:pt x="994825" y="2540151"/>
                  <a:pt x="989293" y="2439054"/>
                </a:cubicBezTo>
                <a:lnTo>
                  <a:pt x="708333" y="2483880"/>
                </a:lnTo>
                <a:lnTo>
                  <a:pt x="751010" y="2876189"/>
                </a:lnTo>
                <a:lnTo>
                  <a:pt x="1189244" y="6866038"/>
                </a:lnTo>
                <a:lnTo>
                  <a:pt x="1095986" y="6866038"/>
                </a:lnTo>
                <a:lnTo>
                  <a:pt x="660518" y="2900986"/>
                </a:lnTo>
                <a:lnTo>
                  <a:pt x="638785" y="2701970"/>
                </a:lnTo>
                <a:lnTo>
                  <a:pt x="425398" y="2720092"/>
                </a:lnTo>
                <a:lnTo>
                  <a:pt x="455035" y="2963933"/>
                </a:lnTo>
                <a:lnTo>
                  <a:pt x="921720" y="6865084"/>
                </a:lnTo>
                <a:lnTo>
                  <a:pt x="828462" y="6865084"/>
                </a:lnTo>
                <a:lnTo>
                  <a:pt x="365333" y="2992546"/>
                </a:lnTo>
                <a:lnTo>
                  <a:pt x="355059" y="2904801"/>
                </a:lnTo>
                <a:lnTo>
                  <a:pt x="261801" y="2897171"/>
                </a:lnTo>
                <a:lnTo>
                  <a:pt x="276027" y="3022112"/>
                </a:lnTo>
                <a:lnTo>
                  <a:pt x="720583" y="6866038"/>
                </a:lnTo>
                <a:lnTo>
                  <a:pt x="318704" y="6866038"/>
                </a:lnTo>
                <a:cubicBezTo>
                  <a:pt x="257849" y="6173616"/>
                  <a:pt x="183559" y="5310791"/>
                  <a:pt x="97809" y="4296320"/>
                </a:cubicBezTo>
                <a:cubicBezTo>
                  <a:pt x="46438" y="3693551"/>
                  <a:pt x="6527" y="3217313"/>
                  <a:pt x="1785" y="3192515"/>
                </a:cubicBezTo>
                <a:cubicBezTo>
                  <a:pt x="-2167" y="3182978"/>
                  <a:pt x="600" y="3170579"/>
                  <a:pt x="8503" y="3161995"/>
                </a:cubicBezTo>
                <a:cubicBezTo>
                  <a:pt x="27470" y="3140059"/>
                  <a:pt x="90301" y="3137198"/>
                  <a:pt x="196994" y="3152458"/>
                </a:cubicBezTo>
                <a:lnTo>
                  <a:pt x="185535" y="3053586"/>
                </a:lnTo>
                <a:lnTo>
                  <a:pt x="155898" y="2797345"/>
                </a:lnTo>
                <a:lnTo>
                  <a:pt x="342414" y="2811651"/>
                </a:lnTo>
                <a:lnTo>
                  <a:pt x="321470" y="2636480"/>
                </a:lnTo>
                <a:lnTo>
                  <a:pt x="629301" y="2610728"/>
                </a:lnTo>
                <a:lnTo>
                  <a:pt x="606381" y="2406944"/>
                </a:lnTo>
                <a:lnTo>
                  <a:pt x="984551" y="2345904"/>
                </a:lnTo>
                <a:cubicBezTo>
                  <a:pt x="977043" y="2224778"/>
                  <a:pt x="973091" y="2153565"/>
                  <a:pt x="973091" y="2150704"/>
                </a:cubicBezTo>
                <a:lnTo>
                  <a:pt x="971115" y="2107785"/>
                </a:lnTo>
                <a:lnTo>
                  <a:pt x="1857856" y="1981890"/>
                </a:lnTo>
                <a:cubicBezTo>
                  <a:pt x="1900929" y="1438253"/>
                  <a:pt x="1919897" y="1422993"/>
                  <a:pt x="1932147" y="1412502"/>
                </a:cubicBezTo>
                <a:lnTo>
                  <a:pt x="1938074" y="1408687"/>
                </a:lnTo>
                <a:cubicBezTo>
                  <a:pt x="2206389" y="1250683"/>
                  <a:pt x="2973001" y="1277070"/>
                  <a:pt x="3722622" y="1471635"/>
                </a:cubicBezTo>
                <a:cubicBezTo>
                  <a:pt x="4253323" y="1609610"/>
                  <a:pt x="5196968" y="1943104"/>
                  <a:pt x="5689338" y="2649514"/>
                </a:cubicBezTo>
                <a:cubicBezTo>
                  <a:pt x="5862814" y="2206657"/>
                  <a:pt x="6543677" y="1651575"/>
                  <a:pt x="7203596" y="1113343"/>
                </a:cubicBezTo>
                <a:cubicBezTo>
                  <a:pt x="7680951" y="723895"/>
                  <a:pt x="8171345" y="323957"/>
                  <a:pt x="8417926" y="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5"/>
          <p:cNvSpPr/>
          <p:nvPr/>
        </p:nvSpPr>
        <p:spPr>
          <a:xfrm>
            <a:off x="0" y="1"/>
            <a:ext cx="8961380" cy="1875269"/>
          </a:xfrm>
          <a:custGeom>
            <a:rect b="b" l="l" r="r" t="t"/>
            <a:pathLst>
              <a:path extrusionOk="0" h="21233" w="21600">
                <a:moveTo>
                  <a:pt x="0" y="20198"/>
                </a:moveTo>
                <a:cubicBezTo>
                  <a:pt x="0" y="20198"/>
                  <a:pt x="4832" y="8897"/>
                  <a:pt x="10076" y="12951"/>
                </a:cubicBezTo>
                <a:cubicBezTo>
                  <a:pt x="13352" y="15486"/>
                  <a:pt x="14809" y="18645"/>
                  <a:pt x="15441" y="20651"/>
                </a:cubicBezTo>
                <a:cubicBezTo>
                  <a:pt x="15739" y="21600"/>
                  <a:pt x="16141" y="21363"/>
                  <a:pt x="16384" y="20123"/>
                </a:cubicBezTo>
                <a:cubicBezTo>
                  <a:pt x="17087" y="16532"/>
                  <a:pt x="18402" y="10158"/>
                  <a:pt x="19293" y="7991"/>
                </a:cubicBezTo>
                <a:cubicBezTo>
                  <a:pt x="20558" y="4907"/>
                  <a:pt x="21600" y="0"/>
                  <a:pt x="21600" y="0"/>
                </a:cubicBezTo>
                <a:lnTo>
                  <a:pt x="0" y="0"/>
                </a:lnTo>
                <a:lnTo>
                  <a:pt x="0" y="20198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1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15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" name="Google Shape;282;p15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15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5">
  <p:cSld name="1_1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/>
          <p:nvPr/>
        </p:nvSpPr>
        <p:spPr>
          <a:xfrm>
            <a:off x="6524625" y="909646"/>
            <a:ext cx="1878366" cy="1163368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0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2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2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1"/>
                  <a:pt x="19767" y="15534"/>
                </a:cubicBezTo>
                <a:cubicBezTo>
                  <a:pt x="19682" y="15586"/>
                  <a:pt x="19565" y="15672"/>
                  <a:pt x="19533" y="15794"/>
                </a:cubicBezTo>
                <a:cubicBezTo>
                  <a:pt x="19416" y="16261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8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3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87" y="3236"/>
                  <a:pt x="10194" y="3478"/>
                  <a:pt x="10247" y="3634"/>
                </a:cubicBezTo>
                <a:close/>
                <a:moveTo>
                  <a:pt x="4980" y="13490"/>
                </a:moveTo>
                <a:cubicBezTo>
                  <a:pt x="5652" y="13906"/>
                  <a:pt x="5769" y="14218"/>
                  <a:pt x="5769" y="15291"/>
                </a:cubicBezTo>
                <a:cubicBezTo>
                  <a:pt x="5769" y="15828"/>
                  <a:pt x="5790" y="16383"/>
                  <a:pt x="5854" y="16920"/>
                </a:cubicBezTo>
                <a:cubicBezTo>
                  <a:pt x="6004" y="18063"/>
                  <a:pt x="6856" y="19050"/>
                  <a:pt x="7560" y="18877"/>
                </a:cubicBezTo>
                <a:cubicBezTo>
                  <a:pt x="8477" y="18669"/>
                  <a:pt x="9309" y="17716"/>
                  <a:pt x="9564" y="16088"/>
                </a:cubicBezTo>
                <a:cubicBezTo>
                  <a:pt x="9607" y="15829"/>
                  <a:pt x="9714" y="15396"/>
                  <a:pt x="9788" y="15396"/>
                </a:cubicBezTo>
                <a:cubicBezTo>
                  <a:pt x="10002" y="15413"/>
                  <a:pt x="10247" y="15534"/>
                  <a:pt x="10417" y="15742"/>
                </a:cubicBezTo>
                <a:cubicBezTo>
                  <a:pt x="10535" y="15880"/>
                  <a:pt x="10577" y="16227"/>
                  <a:pt x="10609" y="16504"/>
                </a:cubicBezTo>
                <a:cubicBezTo>
                  <a:pt x="10940" y="19362"/>
                  <a:pt x="13285" y="20748"/>
                  <a:pt x="14650" y="18843"/>
                </a:cubicBezTo>
                <a:cubicBezTo>
                  <a:pt x="15140" y="18150"/>
                  <a:pt x="15396" y="17180"/>
                  <a:pt x="15652" y="16244"/>
                </a:cubicBezTo>
                <a:cubicBezTo>
                  <a:pt x="15737" y="15915"/>
                  <a:pt x="15737" y="15482"/>
                  <a:pt x="15716" y="15101"/>
                </a:cubicBezTo>
                <a:cubicBezTo>
                  <a:pt x="15705" y="14789"/>
                  <a:pt x="15588" y="14374"/>
                  <a:pt x="15812" y="14252"/>
                </a:cubicBezTo>
                <a:cubicBezTo>
                  <a:pt x="15983" y="14166"/>
                  <a:pt x="16207" y="14391"/>
                  <a:pt x="16398" y="14512"/>
                </a:cubicBezTo>
                <a:cubicBezTo>
                  <a:pt x="16473" y="14547"/>
                  <a:pt x="16516" y="14703"/>
                  <a:pt x="16580" y="14755"/>
                </a:cubicBezTo>
                <a:cubicBezTo>
                  <a:pt x="17209" y="15274"/>
                  <a:pt x="17827" y="15638"/>
                  <a:pt x="18552" y="15032"/>
                </a:cubicBezTo>
                <a:cubicBezTo>
                  <a:pt x="19533" y="14235"/>
                  <a:pt x="19949" y="12832"/>
                  <a:pt x="20130" y="11256"/>
                </a:cubicBezTo>
                <a:cubicBezTo>
                  <a:pt x="20247" y="10217"/>
                  <a:pt x="20141" y="9108"/>
                  <a:pt x="19533" y="8381"/>
                </a:cubicBezTo>
                <a:cubicBezTo>
                  <a:pt x="19053" y="7809"/>
                  <a:pt x="18477" y="7653"/>
                  <a:pt x="17902" y="7566"/>
                </a:cubicBezTo>
                <a:cubicBezTo>
                  <a:pt x="17731" y="7532"/>
                  <a:pt x="17507" y="7705"/>
                  <a:pt x="17358" y="7896"/>
                </a:cubicBezTo>
                <a:cubicBezTo>
                  <a:pt x="17113" y="8207"/>
                  <a:pt x="16910" y="8588"/>
                  <a:pt x="16697" y="8935"/>
                </a:cubicBezTo>
                <a:cubicBezTo>
                  <a:pt x="15929" y="8536"/>
                  <a:pt x="15823" y="8207"/>
                  <a:pt x="16015" y="7064"/>
                </a:cubicBezTo>
                <a:cubicBezTo>
                  <a:pt x="16068" y="6718"/>
                  <a:pt x="16068" y="6285"/>
                  <a:pt x="16015" y="5938"/>
                </a:cubicBezTo>
                <a:cubicBezTo>
                  <a:pt x="15769" y="4604"/>
                  <a:pt x="15268" y="3738"/>
                  <a:pt x="14383" y="3444"/>
                </a:cubicBezTo>
                <a:cubicBezTo>
                  <a:pt x="13722" y="3219"/>
                  <a:pt x="13019" y="3201"/>
                  <a:pt x="12464" y="3600"/>
                </a:cubicBezTo>
                <a:cubicBezTo>
                  <a:pt x="11750" y="4120"/>
                  <a:pt x="11068" y="4882"/>
                  <a:pt x="10620" y="6060"/>
                </a:cubicBezTo>
                <a:cubicBezTo>
                  <a:pt x="10300" y="6908"/>
                  <a:pt x="9980" y="6856"/>
                  <a:pt x="9671" y="5990"/>
                </a:cubicBezTo>
                <a:cubicBezTo>
                  <a:pt x="9586" y="5765"/>
                  <a:pt x="9532" y="5436"/>
                  <a:pt x="9564" y="5176"/>
                </a:cubicBezTo>
                <a:cubicBezTo>
                  <a:pt x="9735" y="3686"/>
                  <a:pt x="8552" y="1556"/>
                  <a:pt x="7443" y="1504"/>
                </a:cubicBezTo>
                <a:cubicBezTo>
                  <a:pt x="6611" y="1469"/>
                  <a:pt x="5854" y="1868"/>
                  <a:pt x="5247" y="2751"/>
                </a:cubicBezTo>
                <a:cubicBezTo>
                  <a:pt x="4777" y="3427"/>
                  <a:pt x="4351" y="4189"/>
                  <a:pt x="4084" y="5176"/>
                </a:cubicBezTo>
                <a:cubicBezTo>
                  <a:pt x="3850" y="6007"/>
                  <a:pt x="3807" y="6770"/>
                  <a:pt x="4127" y="7549"/>
                </a:cubicBezTo>
                <a:cubicBezTo>
                  <a:pt x="4170" y="7653"/>
                  <a:pt x="4255" y="7757"/>
                  <a:pt x="4255" y="7861"/>
                </a:cubicBezTo>
                <a:cubicBezTo>
                  <a:pt x="4276" y="8173"/>
                  <a:pt x="4319" y="8536"/>
                  <a:pt x="4234" y="8762"/>
                </a:cubicBezTo>
                <a:cubicBezTo>
                  <a:pt x="4180" y="8918"/>
                  <a:pt x="3925" y="8900"/>
                  <a:pt x="3754" y="8900"/>
                </a:cubicBezTo>
                <a:cubicBezTo>
                  <a:pt x="3541" y="8900"/>
                  <a:pt x="3317" y="8762"/>
                  <a:pt x="3114" y="8831"/>
                </a:cubicBezTo>
                <a:cubicBezTo>
                  <a:pt x="2091" y="9160"/>
                  <a:pt x="1430" y="10217"/>
                  <a:pt x="1057" y="11758"/>
                </a:cubicBezTo>
                <a:cubicBezTo>
                  <a:pt x="982" y="12053"/>
                  <a:pt x="1014" y="12434"/>
                  <a:pt x="1025" y="12780"/>
                </a:cubicBezTo>
                <a:cubicBezTo>
                  <a:pt x="1046" y="13508"/>
                  <a:pt x="1313" y="14027"/>
                  <a:pt x="1568" y="14582"/>
                </a:cubicBezTo>
                <a:cubicBezTo>
                  <a:pt x="2059" y="15638"/>
                  <a:pt x="2645" y="15915"/>
                  <a:pt x="3402" y="15413"/>
                </a:cubicBezTo>
                <a:cubicBezTo>
                  <a:pt x="4031" y="14997"/>
                  <a:pt x="4596" y="14425"/>
                  <a:pt x="4980" y="1349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6"/>
          <p:cNvSpPr/>
          <p:nvPr/>
        </p:nvSpPr>
        <p:spPr>
          <a:xfrm>
            <a:off x="1943101" y="134779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4"/>
                  <a:pt x="10754" y="17532"/>
                </a:cubicBezTo>
                <a:close/>
                <a:moveTo>
                  <a:pt x="16033" y="7672"/>
                </a:moveTo>
                <a:cubicBezTo>
                  <a:pt x="15358" y="7267"/>
                  <a:pt x="15241" y="6958"/>
                  <a:pt x="15241" y="5886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7"/>
                  <a:pt x="13452" y="2314"/>
                </a:cubicBezTo>
                <a:cubicBezTo>
                  <a:pt x="12542" y="2529"/>
                  <a:pt x="11707" y="3481"/>
                  <a:pt x="11443" y="5100"/>
                </a:cubicBezTo>
                <a:cubicBezTo>
                  <a:pt x="11399" y="5362"/>
                  <a:pt x="11296" y="5791"/>
                  <a:pt x="11223" y="5791"/>
                </a:cubicBezTo>
                <a:cubicBezTo>
                  <a:pt x="11003" y="5767"/>
                  <a:pt x="10768" y="5648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7"/>
                  <a:pt x="5269" y="5696"/>
                  <a:pt x="5284" y="6077"/>
                </a:cubicBezTo>
                <a:cubicBezTo>
                  <a:pt x="5299" y="6387"/>
                  <a:pt x="5416" y="6815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0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4"/>
                  <a:pt x="1046" y="8316"/>
                  <a:pt x="855" y="9887"/>
                </a:cubicBezTo>
                <a:cubicBezTo>
                  <a:pt x="738" y="10911"/>
                  <a:pt x="841" y="12031"/>
                  <a:pt x="1457" y="12769"/>
                </a:cubicBezTo>
                <a:cubicBezTo>
                  <a:pt x="1941" y="13340"/>
                  <a:pt x="2512" y="13483"/>
                  <a:pt x="3084" y="13579"/>
                </a:cubicBezTo>
                <a:cubicBezTo>
                  <a:pt x="3260" y="13602"/>
                  <a:pt x="3480" y="13436"/>
                  <a:pt x="3627" y="13245"/>
                </a:cubicBezTo>
                <a:cubicBezTo>
                  <a:pt x="3876" y="12936"/>
                  <a:pt x="4067" y="12554"/>
                  <a:pt x="4287" y="12197"/>
                </a:cubicBezTo>
                <a:cubicBezTo>
                  <a:pt x="5049" y="12578"/>
                  <a:pt x="5152" y="12912"/>
                  <a:pt x="4976" y="14079"/>
                </a:cubicBezTo>
                <a:cubicBezTo>
                  <a:pt x="4917" y="14436"/>
                  <a:pt x="4917" y="14864"/>
                  <a:pt x="4976" y="15198"/>
                </a:cubicBezTo>
                <a:cubicBezTo>
                  <a:pt x="5225" y="16531"/>
                  <a:pt x="5724" y="17389"/>
                  <a:pt x="6604" y="17698"/>
                </a:cubicBezTo>
                <a:cubicBezTo>
                  <a:pt x="7264" y="17913"/>
                  <a:pt x="7967" y="17960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69"/>
                  <a:pt x="11326" y="15150"/>
                </a:cubicBezTo>
                <a:cubicBezTo>
                  <a:pt x="11414" y="15388"/>
                  <a:pt x="11458" y="15698"/>
                  <a:pt x="11428" y="15960"/>
                </a:cubicBezTo>
                <a:cubicBezTo>
                  <a:pt x="11252" y="17460"/>
                  <a:pt x="12440" y="19580"/>
                  <a:pt x="13540" y="19628"/>
                </a:cubicBezTo>
                <a:cubicBezTo>
                  <a:pt x="14376" y="19675"/>
                  <a:pt x="15123" y="19270"/>
                  <a:pt x="15739" y="18389"/>
                </a:cubicBezTo>
                <a:cubicBezTo>
                  <a:pt x="16209" y="17722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8"/>
                </a:cubicBezTo>
                <a:cubicBezTo>
                  <a:pt x="20007" y="9078"/>
                  <a:pt x="19977" y="8697"/>
                  <a:pt x="19963" y="8364"/>
                </a:cubicBezTo>
                <a:cubicBezTo>
                  <a:pt x="19948" y="7649"/>
                  <a:pt x="19669" y="7125"/>
                  <a:pt x="19420" y="6577"/>
                </a:cubicBezTo>
                <a:cubicBezTo>
                  <a:pt x="18936" y="5530"/>
                  <a:pt x="18335" y="5244"/>
                  <a:pt x="17587" y="5744"/>
                </a:cubicBezTo>
                <a:cubicBezTo>
                  <a:pt x="16971" y="6148"/>
                  <a:pt x="16399" y="6720"/>
                  <a:pt x="16033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6"/>
          <p:cNvSpPr/>
          <p:nvPr/>
        </p:nvSpPr>
        <p:spPr>
          <a:xfrm>
            <a:off x="10182224" y="64294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37"/>
                  <a:pt x="10812" y="17698"/>
                  <a:pt x="10754" y="17532"/>
                </a:cubicBezTo>
                <a:close/>
                <a:moveTo>
                  <a:pt x="16018" y="7672"/>
                </a:moveTo>
                <a:cubicBezTo>
                  <a:pt x="15343" y="7267"/>
                  <a:pt x="15226" y="6958"/>
                  <a:pt x="15226" y="5886"/>
                </a:cubicBezTo>
                <a:cubicBezTo>
                  <a:pt x="15226" y="5339"/>
                  <a:pt x="15211" y="4791"/>
                  <a:pt x="15138" y="4267"/>
                </a:cubicBezTo>
                <a:cubicBezTo>
                  <a:pt x="14991" y="3124"/>
                  <a:pt x="14141" y="2147"/>
                  <a:pt x="13437" y="2314"/>
                </a:cubicBezTo>
                <a:cubicBezTo>
                  <a:pt x="12528" y="2529"/>
                  <a:pt x="11692" y="3481"/>
                  <a:pt x="11428" y="5100"/>
                </a:cubicBezTo>
                <a:cubicBezTo>
                  <a:pt x="11384" y="5362"/>
                  <a:pt x="11281" y="5791"/>
                  <a:pt x="11208" y="5791"/>
                </a:cubicBezTo>
                <a:cubicBezTo>
                  <a:pt x="10988" y="5767"/>
                  <a:pt x="10753" y="5648"/>
                  <a:pt x="10578" y="5434"/>
                </a:cubicBezTo>
                <a:cubicBezTo>
                  <a:pt x="10460" y="5291"/>
                  <a:pt x="10416" y="4934"/>
                  <a:pt x="10387" y="4672"/>
                </a:cubicBezTo>
                <a:cubicBezTo>
                  <a:pt x="10064" y="1814"/>
                  <a:pt x="7703" y="433"/>
                  <a:pt x="6340" y="2338"/>
                </a:cubicBezTo>
                <a:cubicBezTo>
                  <a:pt x="5841" y="3029"/>
                  <a:pt x="5592" y="4005"/>
                  <a:pt x="5343" y="4934"/>
                </a:cubicBezTo>
                <a:cubicBezTo>
                  <a:pt x="5255" y="5267"/>
                  <a:pt x="5255" y="5696"/>
                  <a:pt x="5269" y="6077"/>
                </a:cubicBezTo>
                <a:cubicBezTo>
                  <a:pt x="5284" y="6387"/>
                  <a:pt x="5401" y="6815"/>
                  <a:pt x="5167" y="6911"/>
                </a:cubicBezTo>
                <a:cubicBezTo>
                  <a:pt x="5005" y="6982"/>
                  <a:pt x="4771" y="6768"/>
                  <a:pt x="4580" y="6649"/>
                </a:cubicBezTo>
                <a:cubicBezTo>
                  <a:pt x="4507" y="6601"/>
                  <a:pt x="4463" y="6458"/>
                  <a:pt x="4404" y="6410"/>
                </a:cubicBezTo>
                <a:cubicBezTo>
                  <a:pt x="3774" y="5887"/>
                  <a:pt x="3158" y="5529"/>
                  <a:pt x="2424" y="6125"/>
                </a:cubicBezTo>
                <a:cubicBezTo>
                  <a:pt x="1442" y="6934"/>
                  <a:pt x="1031" y="8316"/>
                  <a:pt x="841" y="9887"/>
                </a:cubicBezTo>
                <a:cubicBezTo>
                  <a:pt x="723" y="10911"/>
                  <a:pt x="826" y="12031"/>
                  <a:pt x="1442" y="12769"/>
                </a:cubicBezTo>
                <a:cubicBezTo>
                  <a:pt x="1926" y="13340"/>
                  <a:pt x="2498" y="13483"/>
                  <a:pt x="3070" y="13579"/>
                </a:cubicBezTo>
                <a:cubicBezTo>
                  <a:pt x="3246" y="13602"/>
                  <a:pt x="3466" y="13436"/>
                  <a:pt x="3612" y="13245"/>
                </a:cubicBezTo>
                <a:cubicBezTo>
                  <a:pt x="3862" y="12936"/>
                  <a:pt x="4052" y="12554"/>
                  <a:pt x="4272" y="12197"/>
                </a:cubicBezTo>
                <a:cubicBezTo>
                  <a:pt x="5035" y="12578"/>
                  <a:pt x="5137" y="12912"/>
                  <a:pt x="4961" y="14079"/>
                </a:cubicBezTo>
                <a:cubicBezTo>
                  <a:pt x="4903" y="14436"/>
                  <a:pt x="4903" y="14864"/>
                  <a:pt x="4961" y="15198"/>
                </a:cubicBezTo>
                <a:cubicBezTo>
                  <a:pt x="5211" y="16531"/>
                  <a:pt x="5709" y="17389"/>
                  <a:pt x="6589" y="17698"/>
                </a:cubicBezTo>
                <a:cubicBezTo>
                  <a:pt x="7249" y="17913"/>
                  <a:pt x="7953" y="17960"/>
                  <a:pt x="8510" y="17556"/>
                </a:cubicBezTo>
                <a:cubicBezTo>
                  <a:pt x="9229" y="17032"/>
                  <a:pt x="9918" y="16270"/>
                  <a:pt x="10358" y="15079"/>
                </a:cubicBezTo>
                <a:cubicBezTo>
                  <a:pt x="10680" y="14222"/>
                  <a:pt x="10988" y="14269"/>
                  <a:pt x="11311" y="15150"/>
                </a:cubicBezTo>
                <a:cubicBezTo>
                  <a:pt x="11399" y="15388"/>
                  <a:pt x="11443" y="15698"/>
                  <a:pt x="11414" y="15960"/>
                </a:cubicBezTo>
                <a:cubicBezTo>
                  <a:pt x="11238" y="17460"/>
                  <a:pt x="12425" y="19580"/>
                  <a:pt x="13525" y="19628"/>
                </a:cubicBezTo>
                <a:cubicBezTo>
                  <a:pt x="14361" y="19675"/>
                  <a:pt x="15109" y="19270"/>
                  <a:pt x="15725" y="18389"/>
                </a:cubicBezTo>
                <a:cubicBezTo>
                  <a:pt x="16194" y="17722"/>
                  <a:pt x="16619" y="16937"/>
                  <a:pt x="16883" y="15984"/>
                </a:cubicBezTo>
                <a:cubicBezTo>
                  <a:pt x="17118" y="15150"/>
                  <a:pt x="17162" y="14388"/>
                  <a:pt x="16839" y="13603"/>
                </a:cubicBezTo>
                <a:cubicBezTo>
                  <a:pt x="16795" y="13483"/>
                  <a:pt x="16722" y="13388"/>
                  <a:pt x="16707" y="13293"/>
                </a:cubicBezTo>
                <a:cubicBezTo>
                  <a:pt x="16693" y="12983"/>
                  <a:pt x="16649" y="12626"/>
                  <a:pt x="16722" y="12388"/>
                </a:cubicBezTo>
                <a:cubicBezTo>
                  <a:pt x="16781" y="12245"/>
                  <a:pt x="17030" y="12269"/>
                  <a:pt x="17206" y="12245"/>
                </a:cubicBezTo>
                <a:cubicBezTo>
                  <a:pt x="17426" y="12245"/>
                  <a:pt x="17646" y="12388"/>
                  <a:pt x="17851" y="12317"/>
                </a:cubicBezTo>
                <a:cubicBezTo>
                  <a:pt x="18877" y="11983"/>
                  <a:pt x="19537" y="10935"/>
                  <a:pt x="19919" y="9388"/>
                </a:cubicBezTo>
                <a:cubicBezTo>
                  <a:pt x="19992" y="9078"/>
                  <a:pt x="19963" y="8697"/>
                  <a:pt x="19948" y="8364"/>
                </a:cubicBezTo>
                <a:cubicBezTo>
                  <a:pt x="19933" y="7649"/>
                  <a:pt x="19655" y="7125"/>
                  <a:pt x="19405" y="6577"/>
                </a:cubicBezTo>
                <a:cubicBezTo>
                  <a:pt x="18921" y="5530"/>
                  <a:pt x="18320" y="5244"/>
                  <a:pt x="17572" y="5744"/>
                </a:cubicBezTo>
                <a:cubicBezTo>
                  <a:pt x="16971" y="6172"/>
                  <a:pt x="16399" y="6744"/>
                  <a:pt x="16018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6"/>
          <p:cNvSpPr/>
          <p:nvPr/>
        </p:nvSpPr>
        <p:spPr>
          <a:xfrm>
            <a:off x="0" y="5183240"/>
            <a:ext cx="12192000" cy="1674760"/>
          </a:xfrm>
          <a:custGeom>
            <a:rect b="b" l="l" r="r" t="t"/>
            <a:pathLst>
              <a:path extrusionOk="0" h="20879" w="21600">
                <a:moveTo>
                  <a:pt x="21600" y="1131"/>
                </a:moveTo>
                <a:lnTo>
                  <a:pt x="21600" y="20879"/>
                </a:lnTo>
                <a:lnTo>
                  <a:pt x="0" y="20879"/>
                </a:lnTo>
                <a:lnTo>
                  <a:pt x="0" y="12911"/>
                </a:lnTo>
                <a:cubicBezTo>
                  <a:pt x="2896" y="8434"/>
                  <a:pt x="6325" y="4231"/>
                  <a:pt x="10010" y="1939"/>
                </a:cubicBezTo>
                <a:cubicBezTo>
                  <a:pt x="14308" y="-721"/>
                  <a:pt x="18343" y="-294"/>
                  <a:pt x="21600" y="1131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6"/>
          <p:cNvSpPr/>
          <p:nvPr/>
        </p:nvSpPr>
        <p:spPr>
          <a:xfrm>
            <a:off x="361950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2695575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45" y="1760"/>
                  <a:pt x="17282" y="2073"/>
                  <a:pt x="17913" y="1946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920115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8267700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51" y="1760"/>
                  <a:pt x="17282" y="2073"/>
                  <a:pt x="17913" y="1946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6"/>
          <p:cNvSpPr/>
          <p:nvPr/>
        </p:nvSpPr>
        <p:spPr>
          <a:xfrm>
            <a:off x="1085850" y="3843345"/>
            <a:ext cx="1391353" cy="2842747"/>
          </a:xfrm>
          <a:custGeom>
            <a:rect b="b" l="l" r="r" t="t"/>
            <a:pathLst>
              <a:path extrusionOk="0" h="20688" w="21247">
                <a:moveTo>
                  <a:pt x="2977" y="20442"/>
                </a:moveTo>
                <a:cubicBezTo>
                  <a:pt x="665" y="20221"/>
                  <a:pt x="155" y="19728"/>
                  <a:pt x="2090" y="18938"/>
                </a:cubicBezTo>
                <a:cubicBezTo>
                  <a:pt x="4534" y="17940"/>
                  <a:pt x="6119" y="19368"/>
                  <a:pt x="6468" y="15826"/>
                </a:cubicBezTo>
                <a:cubicBezTo>
                  <a:pt x="6541" y="14217"/>
                  <a:pt x="6686" y="13379"/>
                  <a:pt x="6235" y="11757"/>
                </a:cubicBezTo>
                <a:cubicBezTo>
                  <a:pt x="6017" y="10953"/>
                  <a:pt x="5988" y="10530"/>
                  <a:pt x="6221" y="9719"/>
                </a:cubicBezTo>
                <a:cubicBezTo>
                  <a:pt x="6395" y="9247"/>
                  <a:pt x="6555" y="8769"/>
                  <a:pt x="6686" y="8304"/>
                </a:cubicBezTo>
                <a:cubicBezTo>
                  <a:pt x="6846" y="7750"/>
                  <a:pt x="5639" y="7272"/>
                  <a:pt x="4926" y="6904"/>
                </a:cubicBezTo>
                <a:cubicBezTo>
                  <a:pt x="3428" y="6142"/>
                  <a:pt x="2904" y="5823"/>
                  <a:pt x="1886" y="4873"/>
                </a:cubicBezTo>
                <a:cubicBezTo>
                  <a:pt x="810" y="3875"/>
                  <a:pt x="432" y="2898"/>
                  <a:pt x="39" y="1795"/>
                </a:cubicBezTo>
                <a:cubicBezTo>
                  <a:pt x="-5" y="1657"/>
                  <a:pt x="-121" y="1234"/>
                  <a:pt x="475" y="1345"/>
                </a:cubicBezTo>
                <a:cubicBezTo>
                  <a:pt x="1057" y="1456"/>
                  <a:pt x="1610" y="2620"/>
                  <a:pt x="1843" y="2960"/>
                </a:cubicBezTo>
                <a:cubicBezTo>
                  <a:pt x="2526" y="3958"/>
                  <a:pt x="4272" y="5421"/>
                  <a:pt x="6686" y="5587"/>
                </a:cubicBezTo>
                <a:cubicBezTo>
                  <a:pt x="7777" y="5663"/>
                  <a:pt x="7748" y="5289"/>
                  <a:pt x="7937" y="4908"/>
                </a:cubicBezTo>
                <a:cubicBezTo>
                  <a:pt x="8475" y="3771"/>
                  <a:pt x="9115" y="2648"/>
                  <a:pt x="9552" y="1504"/>
                </a:cubicBezTo>
                <a:cubicBezTo>
                  <a:pt x="9639" y="1276"/>
                  <a:pt x="9901" y="659"/>
                  <a:pt x="10119" y="0"/>
                </a:cubicBezTo>
                <a:lnTo>
                  <a:pt x="13101" y="0"/>
                </a:lnTo>
                <a:cubicBezTo>
                  <a:pt x="12912" y="1012"/>
                  <a:pt x="12519" y="2080"/>
                  <a:pt x="12344" y="2676"/>
                </a:cubicBezTo>
                <a:cubicBezTo>
                  <a:pt x="11966" y="3972"/>
                  <a:pt x="11457" y="5546"/>
                  <a:pt x="12010" y="6835"/>
                </a:cubicBezTo>
                <a:cubicBezTo>
                  <a:pt x="12155" y="7181"/>
                  <a:pt x="12155" y="7750"/>
                  <a:pt x="13115" y="7819"/>
                </a:cubicBezTo>
                <a:cubicBezTo>
                  <a:pt x="13755" y="7861"/>
                  <a:pt x="14570" y="7480"/>
                  <a:pt x="14948" y="7265"/>
                </a:cubicBezTo>
                <a:cubicBezTo>
                  <a:pt x="15690" y="6828"/>
                  <a:pt x="16330" y="6142"/>
                  <a:pt x="16897" y="5629"/>
                </a:cubicBezTo>
                <a:cubicBezTo>
                  <a:pt x="17494" y="5088"/>
                  <a:pt x="18003" y="4568"/>
                  <a:pt x="18657" y="4034"/>
                </a:cubicBezTo>
                <a:cubicBezTo>
                  <a:pt x="19414" y="3424"/>
                  <a:pt x="19661" y="3050"/>
                  <a:pt x="20155" y="2398"/>
                </a:cubicBezTo>
                <a:cubicBezTo>
                  <a:pt x="20257" y="2260"/>
                  <a:pt x="20679" y="1691"/>
                  <a:pt x="21115" y="1802"/>
                </a:cubicBezTo>
                <a:cubicBezTo>
                  <a:pt x="21479" y="1892"/>
                  <a:pt x="20984" y="2572"/>
                  <a:pt x="20897" y="2724"/>
                </a:cubicBezTo>
                <a:cubicBezTo>
                  <a:pt x="20461" y="3508"/>
                  <a:pt x="20112" y="3840"/>
                  <a:pt x="19384" y="4554"/>
                </a:cubicBezTo>
                <a:cubicBezTo>
                  <a:pt x="18934" y="4991"/>
                  <a:pt x="18483" y="5587"/>
                  <a:pt x="18104" y="6052"/>
                </a:cubicBezTo>
                <a:cubicBezTo>
                  <a:pt x="17159" y="7202"/>
                  <a:pt x="16941" y="7916"/>
                  <a:pt x="15355" y="9005"/>
                </a:cubicBezTo>
                <a:cubicBezTo>
                  <a:pt x="14454" y="9622"/>
                  <a:pt x="13217" y="10336"/>
                  <a:pt x="13275" y="11126"/>
                </a:cubicBezTo>
                <a:cubicBezTo>
                  <a:pt x="13581" y="14668"/>
                  <a:pt x="15428" y="16463"/>
                  <a:pt x="18352" y="19597"/>
                </a:cubicBezTo>
                <a:cubicBezTo>
                  <a:pt x="20228" y="21600"/>
                  <a:pt x="15806" y="19555"/>
                  <a:pt x="15108" y="19520"/>
                </a:cubicBezTo>
                <a:cubicBezTo>
                  <a:pt x="14046" y="19479"/>
                  <a:pt x="10875" y="21156"/>
                  <a:pt x="4141" y="20560"/>
                </a:cubicBezTo>
                <a:lnTo>
                  <a:pt x="2977" y="20442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6"/>
          <p:cNvSpPr/>
          <p:nvPr/>
        </p:nvSpPr>
        <p:spPr>
          <a:xfrm>
            <a:off x="295275" y="2319346"/>
            <a:ext cx="2893334" cy="2287157"/>
          </a:xfrm>
          <a:custGeom>
            <a:rect b="b" l="l" r="r" t="t"/>
            <a:pathLst>
              <a:path extrusionOk="0" h="21024" w="21077">
                <a:moveTo>
                  <a:pt x="17883" y="1955"/>
                </a:moveTo>
                <a:cubicBezTo>
                  <a:pt x="18869" y="1754"/>
                  <a:pt x="19639" y="2778"/>
                  <a:pt x="19542" y="3978"/>
                </a:cubicBezTo>
                <a:cubicBezTo>
                  <a:pt x="19479" y="4739"/>
                  <a:pt x="19771" y="5457"/>
                  <a:pt x="20249" y="5921"/>
                </a:cubicBezTo>
                <a:cubicBezTo>
                  <a:pt x="20721" y="6377"/>
                  <a:pt x="20777" y="7226"/>
                  <a:pt x="20388" y="7891"/>
                </a:cubicBezTo>
                <a:cubicBezTo>
                  <a:pt x="20055" y="8461"/>
                  <a:pt x="20034" y="9231"/>
                  <a:pt x="20284" y="9870"/>
                </a:cubicBezTo>
                <a:cubicBezTo>
                  <a:pt x="20388" y="10142"/>
                  <a:pt x="20430" y="10431"/>
                  <a:pt x="20388" y="10693"/>
                </a:cubicBezTo>
                <a:cubicBezTo>
                  <a:pt x="20270" y="11402"/>
                  <a:pt x="20388" y="12138"/>
                  <a:pt x="20756" y="12689"/>
                </a:cubicBezTo>
                <a:cubicBezTo>
                  <a:pt x="21318" y="13521"/>
                  <a:pt x="21103" y="14414"/>
                  <a:pt x="20409" y="14738"/>
                </a:cubicBezTo>
                <a:cubicBezTo>
                  <a:pt x="19798" y="15018"/>
                  <a:pt x="19361" y="15701"/>
                  <a:pt x="19250" y="16507"/>
                </a:cubicBezTo>
                <a:cubicBezTo>
                  <a:pt x="19132" y="17356"/>
                  <a:pt x="18432" y="17987"/>
                  <a:pt x="17654" y="18039"/>
                </a:cubicBezTo>
                <a:cubicBezTo>
                  <a:pt x="17002" y="18083"/>
                  <a:pt x="16426" y="18556"/>
                  <a:pt x="16114" y="19282"/>
                </a:cubicBezTo>
                <a:cubicBezTo>
                  <a:pt x="15802" y="20000"/>
                  <a:pt x="15163" y="20316"/>
                  <a:pt x="14518" y="19913"/>
                </a:cubicBezTo>
                <a:cubicBezTo>
                  <a:pt x="13894" y="19519"/>
                  <a:pt x="13137" y="19650"/>
                  <a:pt x="12596" y="20211"/>
                </a:cubicBezTo>
                <a:cubicBezTo>
                  <a:pt x="11548" y="21305"/>
                  <a:pt x="9647" y="21296"/>
                  <a:pt x="8586" y="20176"/>
                </a:cubicBezTo>
                <a:cubicBezTo>
                  <a:pt x="8072" y="19633"/>
                  <a:pt x="7351" y="19501"/>
                  <a:pt x="6733" y="19834"/>
                </a:cubicBezTo>
                <a:cubicBezTo>
                  <a:pt x="5720" y="20377"/>
                  <a:pt x="4402" y="19860"/>
                  <a:pt x="3874" y="18801"/>
                </a:cubicBezTo>
                <a:cubicBezTo>
                  <a:pt x="3548" y="18162"/>
                  <a:pt x="3000" y="17741"/>
                  <a:pt x="2396" y="17715"/>
                </a:cubicBezTo>
                <a:cubicBezTo>
                  <a:pt x="1508" y="17680"/>
                  <a:pt x="939" y="16594"/>
                  <a:pt x="1036" y="15570"/>
                </a:cubicBezTo>
                <a:cubicBezTo>
                  <a:pt x="1106" y="14843"/>
                  <a:pt x="918" y="14099"/>
                  <a:pt x="495" y="13583"/>
                </a:cubicBezTo>
                <a:cubicBezTo>
                  <a:pt x="2" y="12978"/>
                  <a:pt x="-150" y="12015"/>
                  <a:pt x="162" y="11210"/>
                </a:cubicBezTo>
                <a:cubicBezTo>
                  <a:pt x="405" y="10588"/>
                  <a:pt x="384" y="9870"/>
                  <a:pt x="155" y="9249"/>
                </a:cubicBezTo>
                <a:cubicBezTo>
                  <a:pt x="-282" y="8067"/>
                  <a:pt x="252" y="6517"/>
                  <a:pt x="1182" y="6079"/>
                </a:cubicBezTo>
                <a:cubicBezTo>
                  <a:pt x="1793" y="5781"/>
                  <a:pt x="2244" y="5107"/>
                  <a:pt x="2320" y="4284"/>
                </a:cubicBezTo>
                <a:cubicBezTo>
                  <a:pt x="2438" y="3023"/>
                  <a:pt x="3215" y="2130"/>
                  <a:pt x="4075" y="2165"/>
                </a:cubicBezTo>
                <a:cubicBezTo>
                  <a:pt x="4783" y="2192"/>
                  <a:pt x="5456" y="1728"/>
                  <a:pt x="5768" y="922"/>
                </a:cubicBezTo>
                <a:cubicBezTo>
                  <a:pt x="6150" y="-59"/>
                  <a:pt x="6948" y="-295"/>
                  <a:pt x="7628" y="397"/>
                </a:cubicBezTo>
                <a:cubicBezTo>
                  <a:pt x="8162" y="940"/>
                  <a:pt x="8891" y="1010"/>
                  <a:pt x="9515" y="642"/>
                </a:cubicBezTo>
                <a:cubicBezTo>
                  <a:pt x="9883" y="423"/>
                  <a:pt x="10306" y="432"/>
                  <a:pt x="10681" y="694"/>
                </a:cubicBezTo>
                <a:cubicBezTo>
                  <a:pt x="11312" y="1132"/>
                  <a:pt x="12096" y="1045"/>
                  <a:pt x="12658" y="484"/>
                </a:cubicBezTo>
                <a:cubicBezTo>
                  <a:pt x="12950" y="195"/>
                  <a:pt x="13248" y="143"/>
                  <a:pt x="13463" y="370"/>
                </a:cubicBezTo>
                <a:cubicBezTo>
                  <a:pt x="13831" y="773"/>
                  <a:pt x="14352" y="843"/>
                  <a:pt x="14816" y="659"/>
                </a:cubicBezTo>
                <a:cubicBezTo>
                  <a:pt x="15330" y="449"/>
                  <a:pt x="15892" y="668"/>
                  <a:pt x="16239" y="1211"/>
                </a:cubicBezTo>
                <a:cubicBezTo>
                  <a:pt x="16641" y="1824"/>
                  <a:pt x="17266" y="2087"/>
                  <a:pt x="17883" y="195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6"/>
          <p:cNvSpPr/>
          <p:nvPr/>
        </p:nvSpPr>
        <p:spPr>
          <a:xfrm>
            <a:off x="6372224" y="4119570"/>
            <a:ext cx="1702947" cy="2738429"/>
          </a:xfrm>
          <a:custGeom>
            <a:rect b="b" l="l" r="r" t="t"/>
            <a:pathLst>
              <a:path extrusionOk="0" h="21600" w="21254">
                <a:moveTo>
                  <a:pt x="1878" y="6476"/>
                </a:moveTo>
                <a:cubicBezTo>
                  <a:pt x="2900" y="7738"/>
                  <a:pt x="3435" y="8167"/>
                  <a:pt x="4921" y="9173"/>
                </a:cubicBezTo>
                <a:cubicBezTo>
                  <a:pt x="5635" y="9662"/>
                  <a:pt x="6847" y="10300"/>
                  <a:pt x="6693" y="11037"/>
                </a:cubicBezTo>
                <a:cubicBezTo>
                  <a:pt x="6550" y="11660"/>
                  <a:pt x="6395" y="12299"/>
                  <a:pt x="6229" y="12915"/>
                </a:cubicBezTo>
                <a:cubicBezTo>
                  <a:pt x="5991" y="13997"/>
                  <a:pt x="6015" y="14553"/>
                  <a:pt x="6241" y="15620"/>
                </a:cubicBezTo>
                <a:cubicBezTo>
                  <a:pt x="6693" y="17768"/>
                  <a:pt x="6538" y="18888"/>
                  <a:pt x="6479" y="21021"/>
                </a:cubicBezTo>
                <a:cubicBezTo>
                  <a:pt x="6467" y="21224"/>
                  <a:pt x="6443" y="21420"/>
                  <a:pt x="6431" y="21600"/>
                </a:cubicBezTo>
                <a:lnTo>
                  <a:pt x="15394" y="21600"/>
                </a:lnTo>
                <a:cubicBezTo>
                  <a:pt x="14194" y="19564"/>
                  <a:pt x="13457" y="17581"/>
                  <a:pt x="13278" y="14756"/>
                </a:cubicBezTo>
                <a:cubicBezTo>
                  <a:pt x="13219" y="13704"/>
                  <a:pt x="14455" y="12757"/>
                  <a:pt x="15359" y="11938"/>
                </a:cubicBezTo>
                <a:cubicBezTo>
                  <a:pt x="16952" y="10496"/>
                  <a:pt x="17166" y="9549"/>
                  <a:pt x="18117" y="8016"/>
                </a:cubicBezTo>
                <a:cubicBezTo>
                  <a:pt x="18497" y="7400"/>
                  <a:pt x="18949" y="6611"/>
                  <a:pt x="19401" y="6033"/>
                </a:cubicBezTo>
                <a:cubicBezTo>
                  <a:pt x="20126" y="5086"/>
                  <a:pt x="20471" y="4643"/>
                  <a:pt x="20910" y="3606"/>
                </a:cubicBezTo>
                <a:cubicBezTo>
                  <a:pt x="20994" y="3403"/>
                  <a:pt x="21481" y="2502"/>
                  <a:pt x="21124" y="2382"/>
                </a:cubicBezTo>
                <a:cubicBezTo>
                  <a:pt x="20685" y="2231"/>
                  <a:pt x="20257" y="2990"/>
                  <a:pt x="20161" y="3170"/>
                </a:cubicBezTo>
                <a:cubicBezTo>
                  <a:pt x="19674" y="4034"/>
                  <a:pt x="19424" y="4530"/>
                  <a:pt x="18664" y="5342"/>
                </a:cubicBezTo>
                <a:cubicBezTo>
                  <a:pt x="18010" y="6048"/>
                  <a:pt x="17499" y="6739"/>
                  <a:pt x="16904" y="7460"/>
                </a:cubicBezTo>
                <a:cubicBezTo>
                  <a:pt x="16334" y="8144"/>
                  <a:pt x="15692" y="9053"/>
                  <a:pt x="14955" y="9632"/>
                </a:cubicBezTo>
                <a:cubicBezTo>
                  <a:pt x="14574" y="9917"/>
                  <a:pt x="13766" y="10428"/>
                  <a:pt x="13124" y="10368"/>
                </a:cubicBezTo>
                <a:cubicBezTo>
                  <a:pt x="12161" y="10285"/>
                  <a:pt x="12161" y="9519"/>
                  <a:pt x="12018" y="9068"/>
                </a:cubicBezTo>
                <a:cubicBezTo>
                  <a:pt x="11472" y="7355"/>
                  <a:pt x="11971" y="5274"/>
                  <a:pt x="12351" y="3554"/>
                </a:cubicBezTo>
                <a:cubicBezTo>
                  <a:pt x="12530" y="2765"/>
                  <a:pt x="12910" y="1345"/>
                  <a:pt x="13100" y="0"/>
                </a:cubicBezTo>
                <a:lnTo>
                  <a:pt x="10116" y="0"/>
                </a:lnTo>
                <a:cubicBezTo>
                  <a:pt x="9902" y="871"/>
                  <a:pt x="9641" y="1698"/>
                  <a:pt x="9558" y="1998"/>
                </a:cubicBezTo>
                <a:cubicBezTo>
                  <a:pt x="9106" y="3524"/>
                  <a:pt x="8476" y="5011"/>
                  <a:pt x="7941" y="6521"/>
                </a:cubicBezTo>
                <a:cubicBezTo>
                  <a:pt x="7763" y="7032"/>
                  <a:pt x="7786" y="7521"/>
                  <a:pt x="6693" y="7423"/>
                </a:cubicBezTo>
                <a:cubicBezTo>
                  <a:pt x="4279" y="7198"/>
                  <a:pt x="2532" y="5267"/>
                  <a:pt x="1842" y="3937"/>
                </a:cubicBezTo>
                <a:cubicBezTo>
                  <a:pt x="1617" y="3486"/>
                  <a:pt x="1070" y="1946"/>
                  <a:pt x="475" y="1796"/>
                </a:cubicBezTo>
                <a:cubicBezTo>
                  <a:pt x="-119" y="1645"/>
                  <a:pt x="-12" y="2201"/>
                  <a:pt x="47" y="2389"/>
                </a:cubicBezTo>
                <a:cubicBezTo>
                  <a:pt x="416" y="3847"/>
                  <a:pt x="796" y="5146"/>
                  <a:pt x="1878" y="6476"/>
                </a:cubicBez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6"/>
          <p:cNvSpPr/>
          <p:nvPr/>
        </p:nvSpPr>
        <p:spPr>
          <a:xfrm>
            <a:off x="5400674" y="2262195"/>
            <a:ext cx="3543535" cy="2800811"/>
          </a:xfrm>
          <a:custGeom>
            <a:rect b="b" l="l" r="r" t="t"/>
            <a:pathLst>
              <a:path extrusionOk="0" h="21024" w="21080">
                <a:moveTo>
                  <a:pt x="17886" y="1950"/>
                </a:moveTo>
                <a:cubicBezTo>
                  <a:pt x="18867" y="1750"/>
                  <a:pt x="19643" y="2772"/>
                  <a:pt x="19546" y="3974"/>
                </a:cubicBezTo>
                <a:cubicBezTo>
                  <a:pt x="19484" y="4731"/>
                  <a:pt x="19773" y="5454"/>
                  <a:pt x="20255" y="5918"/>
                </a:cubicBezTo>
                <a:cubicBezTo>
                  <a:pt x="20725" y="6376"/>
                  <a:pt x="20782" y="7227"/>
                  <a:pt x="20391" y="7892"/>
                </a:cubicBezTo>
                <a:cubicBezTo>
                  <a:pt x="20056" y="8464"/>
                  <a:pt x="20039" y="9229"/>
                  <a:pt x="20283" y="9865"/>
                </a:cubicBezTo>
                <a:cubicBezTo>
                  <a:pt x="20391" y="10137"/>
                  <a:pt x="20430" y="10430"/>
                  <a:pt x="20391" y="10687"/>
                </a:cubicBezTo>
                <a:cubicBezTo>
                  <a:pt x="20272" y="11395"/>
                  <a:pt x="20391" y="12139"/>
                  <a:pt x="20759" y="12689"/>
                </a:cubicBezTo>
                <a:cubicBezTo>
                  <a:pt x="21320" y="13526"/>
                  <a:pt x="21110" y="14412"/>
                  <a:pt x="20408" y="14741"/>
                </a:cubicBezTo>
                <a:cubicBezTo>
                  <a:pt x="19796" y="15020"/>
                  <a:pt x="19359" y="15699"/>
                  <a:pt x="19252" y="16507"/>
                </a:cubicBezTo>
                <a:cubicBezTo>
                  <a:pt x="19133" y="17358"/>
                  <a:pt x="18430" y="17987"/>
                  <a:pt x="17660" y="18037"/>
                </a:cubicBezTo>
                <a:cubicBezTo>
                  <a:pt x="17008" y="18080"/>
                  <a:pt x="16436" y="18559"/>
                  <a:pt x="16118" y="19282"/>
                </a:cubicBezTo>
                <a:cubicBezTo>
                  <a:pt x="15807" y="20004"/>
                  <a:pt x="15166" y="20311"/>
                  <a:pt x="14520" y="19911"/>
                </a:cubicBezTo>
                <a:cubicBezTo>
                  <a:pt x="13891" y="19518"/>
                  <a:pt x="13138" y="19653"/>
                  <a:pt x="12600" y="20211"/>
                </a:cubicBezTo>
                <a:cubicBezTo>
                  <a:pt x="11551" y="21305"/>
                  <a:pt x="9647" y="21298"/>
                  <a:pt x="8588" y="20175"/>
                </a:cubicBezTo>
                <a:cubicBezTo>
                  <a:pt x="8078" y="19632"/>
                  <a:pt x="7353" y="19503"/>
                  <a:pt x="6741" y="19832"/>
                </a:cubicBezTo>
                <a:cubicBezTo>
                  <a:pt x="5726" y="20376"/>
                  <a:pt x="4412" y="19854"/>
                  <a:pt x="3879" y="18795"/>
                </a:cubicBezTo>
                <a:cubicBezTo>
                  <a:pt x="3556" y="18152"/>
                  <a:pt x="3001" y="17730"/>
                  <a:pt x="2400" y="17709"/>
                </a:cubicBezTo>
                <a:cubicBezTo>
                  <a:pt x="1511" y="17673"/>
                  <a:pt x="938" y="16586"/>
                  <a:pt x="1040" y="15564"/>
                </a:cubicBezTo>
                <a:cubicBezTo>
                  <a:pt x="1108" y="14834"/>
                  <a:pt x="921" y="14091"/>
                  <a:pt x="496" y="13583"/>
                </a:cubicBezTo>
                <a:cubicBezTo>
                  <a:pt x="3" y="12982"/>
                  <a:pt x="-150" y="12017"/>
                  <a:pt x="162" y="11209"/>
                </a:cubicBezTo>
                <a:cubicBezTo>
                  <a:pt x="400" y="10594"/>
                  <a:pt x="383" y="9872"/>
                  <a:pt x="156" y="9250"/>
                </a:cubicBezTo>
                <a:cubicBezTo>
                  <a:pt x="-280" y="8063"/>
                  <a:pt x="253" y="6519"/>
                  <a:pt x="1182" y="6076"/>
                </a:cubicBezTo>
                <a:cubicBezTo>
                  <a:pt x="1794" y="5782"/>
                  <a:pt x="2247" y="5103"/>
                  <a:pt x="2321" y="4281"/>
                </a:cubicBezTo>
                <a:cubicBezTo>
                  <a:pt x="2434" y="3023"/>
                  <a:pt x="3222" y="2129"/>
                  <a:pt x="4077" y="2165"/>
                </a:cubicBezTo>
                <a:cubicBezTo>
                  <a:pt x="4786" y="2193"/>
                  <a:pt x="5460" y="1728"/>
                  <a:pt x="5772" y="920"/>
                </a:cubicBezTo>
                <a:cubicBezTo>
                  <a:pt x="6151" y="-59"/>
                  <a:pt x="6956" y="-295"/>
                  <a:pt x="7630" y="399"/>
                </a:cubicBezTo>
                <a:cubicBezTo>
                  <a:pt x="8163" y="942"/>
                  <a:pt x="8894" y="1006"/>
                  <a:pt x="9517" y="642"/>
                </a:cubicBezTo>
                <a:cubicBezTo>
                  <a:pt x="9885" y="427"/>
                  <a:pt x="10310" y="434"/>
                  <a:pt x="10684" y="699"/>
                </a:cubicBezTo>
                <a:cubicBezTo>
                  <a:pt x="11313" y="1142"/>
                  <a:pt x="12095" y="1049"/>
                  <a:pt x="12668" y="484"/>
                </a:cubicBezTo>
                <a:cubicBezTo>
                  <a:pt x="12962" y="191"/>
                  <a:pt x="13257" y="141"/>
                  <a:pt x="13478" y="370"/>
                </a:cubicBezTo>
                <a:cubicBezTo>
                  <a:pt x="13846" y="770"/>
                  <a:pt x="14367" y="849"/>
                  <a:pt x="14826" y="656"/>
                </a:cubicBezTo>
                <a:cubicBezTo>
                  <a:pt x="15342" y="441"/>
                  <a:pt x="15903" y="670"/>
                  <a:pt x="16249" y="1207"/>
                </a:cubicBezTo>
                <a:cubicBezTo>
                  <a:pt x="16640" y="1814"/>
                  <a:pt x="17269" y="2072"/>
                  <a:pt x="17886" y="19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6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16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" name="Google Shape;299;p16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" name="Google Shape;300;p16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" name="Google Shape;301;p16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6">
  <p:cSld name="1_16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/>
          <p:nvPr/>
        </p:nvSpPr>
        <p:spPr>
          <a:xfrm>
            <a:off x="5664982" y="1519513"/>
            <a:ext cx="2995314" cy="2888417"/>
          </a:xfrm>
          <a:custGeom>
            <a:rect b="b" l="l" r="r" t="t"/>
            <a:pathLst>
              <a:path extrusionOk="0" h="2888417" w="2995314">
                <a:moveTo>
                  <a:pt x="1527002" y="225"/>
                </a:moveTo>
                <a:cubicBezTo>
                  <a:pt x="1550917" y="-721"/>
                  <a:pt x="1582377" y="1172"/>
                  <a:pt x="1630064" y="8875"/>
                </a:cubicBezTo>
                <a:cubicBezTo>
                  <a:pt x="1886012" y="127274"/>
                  <a:pt x="1926012" y="492335"/>
                  <a:pt x="2126585" y="672096"/>
                </a:cubicBezTo>
                <a:cubicBezTo>
                  <a:pt x="2298403" y="775221"/>
                  <a:pt x="2444455" y="721698"/>
                  <a:pt x="2634351" y="766706"/>
                </a:cubicBezTo>
                <a:cubicBezTo>
                  <a:pt x="2802325" y="786709"/>
                  <a:pt x="3018130" y="957819"/>
                  <a:pt x="2993360" y="1142175"/>
                </a:cubicBezTo>
                <a:cubicBezTo>
                  <a:pt x="2948378" y="1420330"/>
                  <a:pt x="2679192" y="1564543"/>
                  <a:pt x="2570436" y="1810125"/>
                </a:cubicBezTo>
                <a:cubicBezTo>
                  <a:pt x="2524598" y="2006104"/>
                  <a:pt x="2616273" y="2194379"/>
                  <a:pt x="2631504" y="2389277"/>
                </a:cubicBezTo>
                <a:cubicBezTo>
                  <a:pt x="2663960" y="2555521"/>
                  <a:pt x="2571432" y="2817457"/>
                  <a:pt x="2388084" y="2850841"/>
                </a:cubicBezTo>
                <a:cubicBezTo>
                  <a:pt x="2110357" y="2893821"/>
                  <a:pt x="1872631" y="2617694"/>
                  <a:pt x="1605295" y="2589986"/>
                </a:cubicBezTo>
                <a:cubicBezTo>
                  <a:pt x="1405861" y="2607151"/>
                  <a:pt x="1243581" y="2760961"/>
                  <a:pt x="1063080" y="2836514"/>
                </a:cubicBezTo>
                <a:cubicBezTo>
                  <a:pt x="915177" y="2918691"/>
                  <a:pt x="691828" y="2913014"/>
                  <a:pt x="603998" y="2748527"/>
                </a:cubicBezTo>
                <a:cubicBezTo>
                  <a:pt x="477021" y="2497268"/>
                  <a:pt x="622076" y="2213436"/>
                  <a:pt x="565705" y="1950690"/>
                </a:cubicBezTo>
                <a:cubicBezTo>
                  <a:pt x="493249" y="1774849"/>
                  <a:pt x="263067" y="1681185"/>
                  <a:pt x="139933" y="1544540"/>
                </a:cubicBezTo>
                <a:cubicBezTo>
                  <a:pt x="16800" y="1433710"/>
                  <a:pt x="-56653" y="1209078"/>
                  <a:pt x="55092" y="1059999"/>
                </a:cubicBezTo>
                <a:cubicBezTo>
                  <a:pt x="214525" y="863209"/>
                  <a:pt x="535242" y="886051"/>
                  <a:pt x="754748" y="804821"/>
                </a:cubicBezTo>
                <a:cubicBezTo>
                  <a:pt x="925569" y="767652"/>
                  <a:pt x="985783" y="599381"/>
                  <a:pt x="1052546" y="459898"/>
                </a:cubicBezTo>
                <a:cubicBezTo>
                  <a:pt x="1131836" y="285949"/>
                  <a:pt x="1212976" y="56586"/>
                  <a:pt x="1449706" y="14552"/>
                </a:cubicBezTo>
                <a:cubicBezTo>
                  <a:pt x="1471628" y="10768"/>
                  <a:pt x="1487856" y="2118"/>
                  <a:pt x="1527002" y="22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7"/>
          <p:cNvSpPr/>
          <p:nvPr/>
        </p:nvSpPr>
        <p:spPr>
          <a:xfrm>
            <a:off x="313403" y="516091"/>
            <a:ext cx="2995311" cy="2888412"/>
          </a:xfrm>
          <a:custGeom>
            <a:rect b="b" l="l" r="r" t="t"/>
            <a:pathLst>
              <a:path extrusionOk="0" h="2888412" w="2995311">
                <a:moveTo>
                  <a:pt x="1527001" y="225"/>
                </a:moveTo>
                <a:cubicBezTo>
                  <a:pt x="1549920" y="-721"/>
                  <a:pt x="1582376" y="1171"/>
                  <a:pt x="1630063" y="8876"/>
                </a:cubicBezTo>
                <a:cubicBezTo>
                  <a:pt x="1886010" y="127274"/>
                  <a:pt x="1926011" y="492335"/>
                  <a:pt x="2126583" y="672095"/>
                </a:cubicBezTo>
                <a:cubicBezTo>
                  <a:pt x="2298401" y="775220"/>
                  <a:pt x="2444453" y="721697"/>
                  <a:pt x="2634349" y="766705"/>
                </a:cubicBezTo>
                <a:cubicBezTo>
                  <a:pt x="2802323" y="786708"/>
                  <a:pt x="3018127" y="957818"/>
                  <a:pt x="2993358" y="1142173"/>
                </a:cubicBezTo>
                <a:cubicBezTo>
                  <a:pt x="2948375" y="1420328"/>
                  <a:pt x="2679189" y="1564541"/>
                  <a:pt x="2570433" y="1810123"/>
                </a:cubicBezTo>
                <a:cubicBezTo>
                  <a:pt x="2524596" y="2006101"/>
                  <a:pt x="2616270" y="2194376"/>
                  <a:pt x="2631502" y="2389274"/>
                </a:cubicBezTo>
                <a:cubicBezTo>
                  <a:pt x="2663958" y="2555518"/>
                  <a:pt x="2571430" y="2817453"/>
                  <a:pt x="2388082" y="2850837"/>
                </a:cubicBezTo>
                <a:cubicBezTo>
                  <a:pt x="2110355" y="2893817"/>
                  <a:pt x="1872629" y="2617690"/>
                  <a:pt x="1605294" y="2589983"/>
                </a:cubicBezTo>
                <a:cubicBezTo>
                  <a:pt x="1405861" y="2607148"/>
                  <a:pt x="1243580" y="2760957"/>
                  <a:pt x="1063079" y="2836511"/>
                </a:cubicBezTo>
                <a:cubicBezTo>
                  <a:pt x="915177" y="2918686"/>
                  <a:pt x="691828" y="2913010"/>
                  <a:pt x="603998" y="2748523"/>
                </a:cubicBezTo>
                <a:cubicBezTo>
                  <a:pt x="477021" y="2497265"/>
                  <a:pt x="622076" y="2213433"/>
                  <a:pt x="565706" y="1950687"/>
                </a:cubicBezTo>
                <a:cubicBezTo>
                  <a:pt x="493249" y="1774847"/>
                  <a:pt x="263210" y="1681182"/>
                  <a:pt x="139934" y="1544538"/>
                </a:cubicBezTo>
                <a:cubicBezTo>
                  <a:pt x="16800" y="1433708"/>
                  <a:pt x="-56653" y="1209076"/>
                  <a:pt x="55093" y="1059997"/>
                </a:cubicBezTo>
                <a:cubicBezTo>
                  <a:pt x="214384" y="863208"/>
                  <a:pt x="535242" y="886049"/>
                  <a:pt x="754747" y="804819"/>
                </a:cubicBezTo>
                <a:cubicBezTo>
                  <a:pt x="925569" y="767651"/>
                  <a:pt x="985783" y="599380"/>
                  <a:pt x="1052546" y="459897"/>
                </a:cubicBezTo>
                <a:cubicBezTo>
                  <a:pt x="1131835" y="285949"/>
                  <a:pt x="1212975" y="56586"/>
                  <a:pt x="1449705" y="14552"/>
                </a:cubicBezTo>
                <a:cubicBezTo>
                  <a:pt x="1471627" y="10768"/>
                  <a:pt x="1487855" y="2118"/>
                  <a:pt x="1527001" y="22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7"/>
          <p:cNvSpPr/>
          <p:nvPr/>
        </p:nvSpPr>
        <p:spPr>
          <a:xfrm>
            <a:off x="1813758" y="2312647"/>
            <a:ext cx="4193469" cy="4043709"/>
          </a:xfrm>
          <a:custGeom>
            <a:rect b="b" l="l" r="r" t="t"/>
            <a:pathLst>
              <a:path extrusionOk="0" h="21370" w="21040">
                <a:moveTo>
                  <a:pt x="10729" y="3"/>
                </a:moveTo>
                <a:cubicBezTo>
                  <a:pt x="10451" y="13"/>
                  <a:pt x="10336" y="84"/>
                  <a:pt x="10188" y="104"/>
                </a:cubicBezTo>
                <a:cubicBezTo>
                  <a:pt x="8521" y="417"/>
                  <a:pt x="7956" y="2114"/>
                  <a:pt x="7400" y="3402"/>
                </a:cubicBezTo>
                <a:cubicBezTo>
                  <a:pt x="6931" y="4437"/>
                  <a:pt x="6504" y="5680"/>
                  <a:pt x="5307" y="5952"/>
                </a:cubicBezTo>
                <a:cubicBezTo>
                  <a:pt x="3765" y="6553"/>
                  <a:pt x="1514" y="6387"/>
                  <a:pt x="388" y="7841"/>
                </a:cubicBezTo>
                <a:cubicBezTo>
                  <a:pt x="-397" y="8942"/>
                  <a:pt x="115" y="10604"/>
                  <a:pt x="987" y="11427"/>
                </a:cubicBezTo>
                <a:cubicBezTo>
                  <a:pt x="1854" y="12442"/>
                  <a:pt x="3468" y="13134"/>
                  <a:pt x="3976" y="14432"/>
                </a:cubicBezTo>
                <a:cubicBezTo>
                  <a:pt x="4373" y="16376"/>
                  <a:pt x="3348" y="18477"/>
                  <a:pt x="4244" y="20335"/>
                </a:cubicBezTo>
                <a:cubicBezTo>
                  <a:pt x="4862" y="21553"/>
                  <a:pt x="6428" y="21593"/>
                  <a:pt x="7467" y="20987"/>
                </a:cubicBezTo>
                <a:cubicBezTo>
                  <a:pt x="8732" y="20431"/>
                  <a:pt x="9871" y="19290"/>
                  <a:pt x="11279" y="19164"/>
                </a:cubicBezTo>
                <a:cubicBezTo>
                  <a:pt x="13157" y="19366"/>
                  <a:pt x="14824" y="21411"/>
                  <a:pt x="16778" y="21093"/>
                </a:cubicBezTo>
                <a:cubicBezTo>
                  <a:pt x="18066" y="20846"/>
                  <a:pt x="18712" y="18906"/>
                  <a:pt x="18487" y="17679"/>
                </a:cubicBezTo>
                <a:cubicBezTo>
                  <a:pt x="18377" y="16240"/>
                  <a:pt x="17735" y="14841"/>
                  <a:pt x="18056" y="13396"/>
                </a:cubicBezTo>
                <a:cubicBezTo>
                  <a:pt x="18818" y="11573"/>
                  <a:pt x="20710" y="10513"/>
                  <a:pt x="21026" y="8457"/>
                </a:cubicBezTo>
                <a:cubicBezTo>
                  <a:pt x="21203" y="7089"/>
                  <a:pt x="19680" y="5831"/>
                  <a:pt x="18507" y="5680"/>
                </a:cubicBezTo>
                <a:cubicBezTo>
                  <a:pt x="17175" y="5346"/>
                  <a:pt x="16145" y="5745"/>
                  <a:pt x="14939" y="4978"/>
                </a:cubicBezTo>
                <a:cubicBezTo>
                  <a:pt x="13530" y="3649"/>
                  <a:pt x="13248" y="948"/>
                  <a:pt x="11457" y="69"/>
                </a:cubicBezTo>
                <a:cubicBezTo>
                  <a:pt x="11121" y="8"/>
                  <a:pt x="10896" y="-7"/>
                  <a:pt x="10729" y="3"/>
                </a:cubicBezTo>
                <a:lnTo>
                  <a:pt x="10729" y="3"/>
                </a:lnTo>
                <a:close/>
                <a:moveTo>
                  <a:pt x="10264" y="1402"/>
                </a:moveTo>
                <a:cubicBezTo>
                  <a:pt x="11375" y="1407"/>
                  <a:pt x="11864" y="3321"/>
                  <a:pt x="12486" y="4377"/>
                </a:cubicBezTo>
                <a:cubicBezTo>
                  <a:pt x="13075" y="5710"/>
                  <a:pt x="14225" y="6882"/>
                  <a:pt x="15681" y="6957"/>
                </a:cubicBezTo>
                <a:cubicBezTo>
                  <a:pt x="16897" y="7139"/>
                  <a:pt x="18392" y="6962"/>
                  <a:pt x="19335" y="7604"/>
                </a:cubicBezTo>
                <a:cubicBezTo>
                  <a:pt x="20154" y="8240"/>
                  <a:pt x="18832" y="9897"/>
                  <a:pt x="18138" y="10710"/>
                </a:cubicBezTo>
                <a:cubicBezTo>
                  <a:pt x="17127" y="11816"/>
                  <a:pt x="16145" y="13280"/>
                  <a:pt x="16495" y="14901"/>
                </a:cubicBezTo>
                <a:cubicBezTo>
                  <a:pt x="16682" y="16331"/>
                  <a:pt x="17448" y="18022"/>
                  <a:pt x="17175" y="19174"/>
                </a:cubicBezTo>
                <a:cubicBezTo>
                  <a:pt x="16811" y="20305"/>
                  <a:pt x="15049" y="19386"/>
                  <a:pt x="14191" y="18911"/>
                </a:cubicBezTo>
                <a:cubicBezTo>
                  <a:pt x="12922" y="18149"/>
                  <a:pt x="11332" y="17432"/>
                  <a:pt x="9905" y="18189"/>
                </a:cubicBezTo>
                <a:cubicBezTo>
                  <a:pt x="8559" y="18775"/>
                  <a:pt x="6892" y="20265"/>
                  <a:pt x="5925" y="20108"/>
                </a:cubicBezTo>
                <a:cubicBezTo>
                  <a:pt x="4958" y="19866"/>
                  <a:pt x="4943" y="18442"/>
                  <a:pt x="5092" y="17533"/>
                </a:cubicBezTo>
                <a:cubicBezTo>
                  <a:pt x="5360" y="15881"/>
                  <a:pt x="5561" y="13901"/>
                  <a:pt x="4359" y="12583"/>
                </a:cubicBezTo>
                <a:cubicBezTo>
                  <a:pt x="3391" y="11427"/>
                  <a:pt x="1629" y="10452"/>
                  <a:pt x="1351" y="9205"/>
                </a:cubicBezTo>
                <a:cubicBezTo>
                  <a:pt x="1169" y="7993"/>
                  <a:pt x="2960" y="7695"/>
                  <a:pt x="3942" y="7543"/>
                </a:cubicBezTo>
                <a:cubicBezTo>
                  <a:pt x="5417" y="7331"/>
                  <a:pt x="7094" y="6826"/>
                  <a:pt x="7802" y="5296"/>
                </a:cubicBezTo>
                <a:cubicBezTo>
                  <a:pt x="8502" y="4043"/>
                  <a:pt x="8736" y="2442"/>
                  <a:pt x="9886" y="1518"/>
                </a:cubicBezTo>
                <a:cubicBezTo>
                  <a:pt x="10001" y="1437"/>
                  <a:pt x="10144" y="1402"/>
                  <a:pt x="10264" y="140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7"/>
          <p:cNvSpPr/>
          <p:nvPr/>
        </p:nvSpPr>
        <p:spPr>
          <a:xfrm>
            <a:off x="8522345" y="2140632"/>
            <a:ext cx="3462350" cy="3342291"/>
          </a:xfrm>
          <a:custGeom>
            <a:rect b="b" l="l" r="r" t="t"/>
            <a:pathLst>
              <a:path extrusionOk="0" h="21370" w="21043">
                <a:moveTo>
                  <a:pt x="10732" y="1"/>
                </a:moveTo>
                <a:cubicBezTo>
                  <a:pt x="10453" y="13"/>
                  <a:pt x="10337" y="81"/>
                  <a:pt x="10192" y="105"/>
                </a:cubicBezTo>
                <a:cubicBezTo>
                  <a:pt x="8527" y="417"/>
                  <a:pt x="7959" y="2115"/>
                  <a:pt x="7402" y="3405"/>
                </a:cubicBezTo>
                <a:cubicBezTo>
                  <a:pt x="6932" y="4437"/>
                  <a:pt x="6508" y="5678"/>
                  <a:pt x="5307" y="5953"/>
                </a:cubicBezTo>
                <a:cubicBezTo>
                  <a:pt x="3764" y="6551"/>
                  <a:pt x="1507" y="6386"/>
                  <a:pt x="387" y="7841"/>
                </a:cubicBezTo>
                <a:cubicBezTo>
                  <a:pt x="-396" y="8941"/>
                  <a:pt x="115" y="10603"/>
                  <a:pt x="985" y="11427"/>
                </a:cubicBezTo>
                <a:cubicBezTo>
                  <a:pt x="1855" y="12442"/>
                  <a:pt x="3468" y="13132"/>
                  <a:pt x="3979" y="14434"/>
                </a:cubicBezTo>
                <a:cubicBezTo>
                  <a:pt x="4379" y="16377"/>
                  <a:pt x="3352" y="18479"/>
                  <a:pt x="4245" y="20336"/>
                </a:cubicBezTo>
                <a:cubicBezTo>
                  <a:pt x="4866" y="21552"/>
                  <a:pt x="6433" y="21595"/>
                  <a:pt x="7471" y="20984"/>
                </a:cubicBezTo>
                <a:cubicBezTo>
                  <a:pt x="8736" y="20428"/>
                  <a:pt x="9879" y="19291"/>
                  <a:pt x="11283" y="19163"/>
                </a:cubicBezTo>
                <a:cubicBezTo>
                  <a:pt x="13163" y="19365"/>
                  <a:pt x="14834" y="21412"/>
                  <a:pt x="16783" y="21094"/>
                </a:cubicBezTo>
                <a:cubicBezTo>
                  <a:pt x="18071" y="20850"/>
                  <a:pt x="18721" y="18906"/>
                  <a:pt x="18495" y="17684"/>
                </a:cubicBezTo>
                <a:cubicBezTo>
                  <a:pt x="18384" y="16242"/>
                  <a:pt x="17740" y="14849"/>
                  <a:pt x="18059" y="13401"/>
                </a:cubicBezTo>
                <a:cubicBezTo>
                  <a:pt x="18825" y="11580"/>
                  <a:pt x="20717" y="10517"/>
                  <a:pt x="21030" y="8464"/>
                </a:cubicBezTo>
                <a:cubicBezTo>
                  <a:pt x="21204" y="7095"/>
                  <a:pt x="19684" y="5837"/>
                  <a:pt x="18506" y="5684"/>
                </a:cubicBezTo>
                <a:cubicBezTo>
                  <a:pt x="17172" y="5348"/>
                  <a:pt x="16145" y="5751"/>
                  <a:pt x="14938" y="4981"/>
                </a:cubicBezTo>
                <a:cubicBezTo>
                  <a:pt x="13528" y="3655"/>
                  <a:pt x="13244" y="954"/>
                  <a:pt x="11451" y="75"/>
                </a:cubicBezTo>
                <a:cubicBezTo>
                  <a:pt x="11126" y="7"/>
                  <a:pt x="10900" y="-5"/>
                  <a:pt x="10732" y="1"/>
                </a:cubicBezTo>
                <a:lnTo>
                  <a:pt x="10732" y="1"/>
                </a:lnTo>
                <a:close/>
                <a:moveTo>
                  <a:pt x="10262" y="1400"/>
                </a:moveTo>
                <a:cubicBezTo>
                  <a:pt x="11376" y="1400"/>
                  <a:pt x="11863" y="3319"/>
                  <a:pt x="12490" y="4376"/>
                </a:cubicBezTo>
                <a:cubicBezTo>
                  <a:pt x="13081" y="5708"/>
                  <a:pt x="14230" y="6881"/>
                  <a:pt x="15686" y="6955"/>
                </a:cubicBezTo>
                <a:cubicBezTo>
                  <a:pt x="16905" y="7132"/>
                  <a:pt x="18402" y="6961"/>
                  <a:pt x="19342" y="7602"/>
                </a:cubicBezTo>
                <a:cubicBezTo>
                  <a:pt x="20160" y="8238"/>
                  <a:pt x="18837" y="9894"/>
                  <a:pt x="18146" y="10706"/>
                </a:cubicBezTo>
                <a:cubicBezTo>
                  <a:pt x="17131" y="11812"/>
                  <a:pt x="16151" y="13279"/>
                  <a:pt x="16505" y="14898"/>
                </a:cubicBezTo>
                <a:cubicBezTo>
                  <a:pt x="16690" y="16328"/>
                  <a:pt x="17456" y="18020"/>
                  <a:pt x="17189" y="19169"/>
                </a:cubicBezTo>
                <a:cubicBezTo>
                  <a:pt x="16824" y="20300"/>
                  <a:pt x="15060" y="19383"/>
                  <a:pt x="14201" y="18906"/>
                </a:cubicBezTo>
                <a:cubicBezTo>
                  <a:pt x="12931" y="18143"/>
                  <a:pt x="11341" y="17428"/>
                  <a:pt x="9914" y="18185"/>
                </a:cubicBezTo>
                <a:cubicBezTo>
                  <a:pt x="8568" y="18772"/>
                  <a:pt x="6897" y="20263"/>
                  <a:pt x="5934" y="20104"/>
                </a:cubicBezTo>
                <a:cubicBezTo>
                  <a:pt x="4965" y="19860"/>
                  <a:pt x="4947" y="18436"/>
                  <a:pt x="5098" y="17525"/>
                </a:cubicBezTo>
                <a:cubicBezTo>
                  <a:pt x="5365" y="15876"/>
                  <a:pt x="5568" y="13896"/>
                  <a:pt x="4361" y="12576"/>
                </a:cubicBezTo>
                <a:cubicBezTo>
                  <a:pt x="3393" y="11421"/>
                  <a:pt x="1629" y="10450"/>
                  <a:pt x="1350" y="9197"/>
                </a:cubicBezTo>
                <a:cubicBezTo>
                  <a:pt x="1170" y="7987"/>
                  <a:pt x="2963" y="7688"/>
                  <a:pt x="3944" y="7535"/>
                </a:cubicBezTo>
                <a:cubicBezTo>
                  <a:pt x="5417" y="7321"/>
                  <a:pt x="7100" y="6820"/>
                  <a:pt x="7808" y="5293"/>
                </a:cubicBezTo>
                <a:cubicBezTo>
                  <a:pt x="8510" y="4040"/>
                  <a:pt x="8742" y="2439"/>
                  <a:pt x="9896" y="1510"/>
                </a:cubicBezTo>
                <a:cubicBezTo>
                  <a:pt x="10001" y="1437"/>
                  <a:pt x="10146" y="1407"/>
                  <a:pt x="10262" y="140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7"/>
          <p:cNvSpPr/>
          <p:nvPr/>
        </p:nvSpPr>
        <p:spPr>
          <a:xfrm>
            <a:off x="-40182" y="0"/>
            <a:ext cx="12232182" cy="3125928"/>
          </a:xfrm>
          <a:custGeom>
            <a:rect b="b" l="l" r="r" t="t"/>
            <a:pathLst>
              <a:path extrusionOk="0" h="21314" w="21600">
                <a:moveTo>
                  <a:pt x="9102" y="21105"/>
                </a:moveTo>
                <a:cubicBezTo>
                  <a:pt x="9295" y="21600"/>
                  <a:pt x="9556" y="21170"/>
                  <a:pt x="9593" y="20284"/>
                </a:cubicBezTo>
                <a:cubicBezTo>
                  <a:pt x="9693" y="17932"/>
                  <a:pt x="10142" y="15794"/>
                  <a:pt x="10734" y="15078"/>
                </a:cubicBezTo>
                <a:cubicBezTo>
                  <a:pt x="10981" y="14778"/>
                  <a:pt x="11256" y="14680"/>
                  <a:pt x="11456" y="14048"/>
                </a:cubicBezTo>
                <a:cubicBezTo>
                  <a:pt x="11735" y="13168"/>
                  <a:pt x="11769" y="11585"/>
                  <a:pt x="11966" y="10425"/>
                </a:cubicBezTo>
                <a:cubicBezTo>
                  <a:pt x="12263" y="8673"/>
                  <a:pt x="12970" y="8236"/>
                  <a:pt x="13395" y="9539"/>
                </a:cubicBezTo>
                <a:cubicBezTo>
                  <a:pt x="13758" y="10653"/>
                  <a:pt x="13888" y="12660"/>
                  <a:pt x="14276" y="13644"/>
                </a:cubicBezTo>
                <a:cubicBezTo>
                  <a:pt x="14539" y="14315"/>
                  <a:pt x="14872" y="14380"/>
                  <a:pt x="15177" y="14667"/>
                </a:cubicBezTo>
                <a:cubicBezTo>
                  <a:pt x="15483" y="14954"/>
                  <a:pt x="15810" y="15664"/>
                  <a:pt x="15864" y="16863"/>
                </a:cubicBezTo>
                <a:cubicBezTo>
                  <a:pt x="15881" y="17234"/>
                  <a:pt x="15869" y="17599"/>
                  <a:pt x="15841" y="17958"/>
                </a:cubicBezTo>
                <a:cubicBezTo>
                  <a:pt x="15773" y="18779"/>
                  <a:pt x="16003" y="19495"/>
                  <a:pt x="16197" y="19078"/>
                </a:cubicBezTo>
                <a:cubicBezTo>
                  <a:pt x="16505" y="18420"/>
                  <a:pt x="16770" y="17228"/>
                  <a:pt x="16991" y="16114"/>
                </a:cubicBezTo>
                <a:cubicBezTo>
                  <a:pt x="17341" y="14354"/>
                  <a:pt x="17796" y="12400"/>
                  <a:pt x="18368" y="12634"/>
                </a:cubicBezTo>
                <a:cubicBezTo>
                  <a:pt x="19028" y="12901"/>
                  <a:pt x="19347" y="15788"/>
                  <a:pt x="19813" y="17612"/>
                </a:cubicBezTo>
                <a:cubicBezTo>
                  <a:pt x="19813" y="17612"/>
                  <a:pt x="20183" y="19346"/>
                  <a:pt x="21600" y="20492"/>
                </a:cubicBezTo>
                <a:lnTo>
                  <a:pt x="21600" y="0"/>
                </a:lnTo>
                <a:lnTo>
                  <a:pt x="0" y="0"/>
                </a:lnTo>
                <a:lnTo>
                  <a:pt x="5" y="10289"/>
                </a:lnTo>
                <a:cubicBezTo>
                  <a:pt x="260" y="8190"/>
                  <a:pt x="1061" y="8093"/>
                  <a:pt x="1581" y="6933"/>
                </a:cubicBezTo>
                <a:cubicBezTo>
                  <a:pt x="1929" y="6158"/>
                  <a:pt x="2175" y="4880"/>
                  <a:pt x="2460" y="3786"/>
                </a:cubicBezTo>
                <a:cubicBezTo>
                  <a:pt x="2746" y="2691"/>
                  <a:pt x="3117" y="1733"/>
                  <a:pt x="3515" y="1903"/>
                </a:cubicBezTo>
                <a:cubicBezTo>
                  <a:pt x="4161" y="2170"/>
                  <a:pt x="4480" y="5063"/>
                  <a:pt x="5019" y="6470"/>
                </a:cubicBezTo>
                <a:cubicBezTo>
                  <a:pt x="5370" y="7389"/>
                  <a:pt x="5832" y="7721"/>
                  <a:pt x="6095" y="8998"/>
                </a:cubicBezTo>
                <a:cubicBezTo>
                  <a:pt x="6306" y="10028"/>
                  <a:pt x="6337" y="11481"/>
                  <a:pt x="6256" y="12758"/>
                </a:cubicBezTo>
                <a:cubicBezTo>
                  <a:pt x="6223" y="13247"/>
                  <a:pt x="6178" y="13716"/>
                  <a:pt x="6124" y="14179"/>
                </a:cubicBezTo>
                <a:cubicBezTo>
                  <a:pt x="6070" y="14635"/>
                  <a:pt x="6190" y="15110"/>
                  <a:pt x="6308" y="14921"/>
                </a:cubicBezTo>
                <a:cubicBezTo>
                  <a:pt x="6517" y="14583"/>
                  <a:pt x="6750" y="14433"/>
                  <a:pt x="6976" y="14504"/>
                </a:cubicBezTo>
                <a:cubicBezTo>
                  <a:pt x="7408" y="14635"/>
                  <a:pt x="7815" y="15482"/>
                  <a:pt x="8113" y="16687"/>
                </a:cubicBezTo>
                <a:cubicBezTo>
                  <a:pt x="8363" y="17697"/>
                  <a:pt x="8542" y="18942"/>
                  <a:pt x="8782" y="19984"/>
                </a:cubicBezTo>
                <a:cubicBezTo>
                  <a:pt x="8783" y="20004"/>
                  <a:pt x="8893" y="20564"/>
                  <a:pt x="9102" y="21105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7"/>
          <p:cNvSpPr/>
          <p:nvPr/>
        </p:nvSpPr>
        <p:spPr>
          <a:xfrm>
            <a:off x="11073901" y="1490798"/>
            <a:ext cx="883962" cy="873871"/>
          </a:xfrm>
          <a:custGeom>
            <a:rect b="b" l="l" r="r" t="t"/>
            <a:pathLst>
              <a:path extrusionOk="0" h="21422" w="21600">
                <a:moveTo>
                  <a:pt x="21600" y="15099"/>
                </a:moveTo>
                <a:cubicBezTo>
                  <a:pt x="21320" y="15216"/>
                  <a:pt x="21063" y="15403"/>
                  <a:pt x="20783" y="15427"/>
                </a:cubicBezTo>
                <a:cubicBezTo>
                  <a:pt x="19031" y="15521"/>
                  <a:pt x="17280" y="15638"/>
                  <a:pt x="15529" y="15661"/>
                </a:cubicBezTo>
                <a:cubicBezTo>
                  <a:pt x="14034" y="15685"/>
                  <a:pt x="13007" y="16200"/>
                  <a:pt x="12493" y="17723"/>
                </a:cubicBezTo>
                <a:cubicBezTo>
                  <a:pt x="12143" y="18754"/>
                  <a:pt x="11535" y="19667"/>
                  <a:pt x="11068" y="20651"/>
                </a:cubicBezTo>
                <a:cubicBezTo>
                  <a:pt x="10835" y="21143"/>
                  <a:pt x="10531" y="21518"/>
                  <a:pt x="9924" y="21401"/>
                </a:cubicBezTo>
                <a:cubicBezTo>
                  <a:pt x="9410" y="21307"/>
                  <a:pt x="8827" y="20721"/>
                  <a:pt x="8803" y="20183"/>
                </a:cubicBezTo>
                <a:cubicBezTo>
                  <a:pt x="8780" y="19644"/>
                  <a:pt x="8850" y="19105"/>
                  <a:pt x="8897" y="18566"/>
                </a:cubicBezTo>
                <a:cubicBezTo>
                  <a:pt x="8967" y="17418"/>
                  <a:pt x="9037" y="16247"/>
                  <a:pt x="8827" y="14888"/>
                </a:cubicBezTo>
                <a:cubicBezTo>
                  <a:pt x="7122" y="15614"/>
                  <a:pt x="5558" y="16200"/>
                  <a:pt x="4087" y="16950"/>
                </a:cubicBezTo>
                <a:cubicBezTo>
                  <a:pt x="2802" y="17629"/>
                  <a:pt x="2662" y="17676"/>
                  <a:pt x="1705" y="16434"/>
                </a:cubicBezTo>
                <a:cubicBezTo>
                  <a:pt x="2685" y="14911"/>
                  <a:pt x="3853" y="13529"/>
                  <a:pt x="5324" y="12194"/>
                </a:cubicBezTo>
                <a:cubicBezTo>
                  <a:pt x="3456" y="10390"/>
                  <a:pt x="1681" y="8586"/>
                  <a:pt x="0" y="6712"/>
                </a:cubicBezTo>
                <a:cubicBezTo>
                  <a:pt x="420" y="6009"/>
                  <a:pt x="864" y="6079"/>
                  <a:pt x="1331" y="6197"/>
                </a:cubicBezTo>
                <a:cubicBezTo>
                  <a:pt x="2569" y="6525"/>
                  <a:pt x="3830" y="6852"/>
                  <a:pt x="5067" y="7251"/>
                </a:cubicBezTo>
                <a:cubicBezTo>
                  <a:pt x="7659" y="8047"/>
                  <a:pt x="8173" y="7790"/>
                  <a:pt x="9107" y="5259"/>
                </a:cubicBezTo>
                <a:cubicBezTo>
                  <a:pt x="9667" y="3760"/>
                  <a:pt x="10275" y="2308"/>
                  <a:pt x="10882" y="832"/>
                </a:cubicBezTo>
                <a:cubicBezTo>
                  <a:pt x="11045" y="410"/>
                  <a:pt x="11232" y="-82"/>
                  <a:pt x="11839" y="12"/>
                </a:cubicBezTo>
                <a:cubicBezTo>
                  <a:pt x="12376" y="106"/>
                  <a:pt x="12913" y="269"/>
                  <a:pt x="13100" y="902"/>
                </a:cubicBezTo>
                <a:cubicBezTo>
                  <a:pt x="13240" y="1417"/>
                  <a:pt x="13404" y="1956"/>
                  <a:pt x="13520" y="2472"/>
                </a:cubicBezTo>
                <a:cubicBezTo>
                  <a:pt x="13731" y="3456"/>
                  <a:pt x="13871" y="4440"/>
                  <a:pt x="14081" y="5423"/>
                </a:cubicBezTo>
                <a:cubicBezTo>
                  <a:pt x="14128" y="5658"/>
                  <a:pt x="14268" y="5868"/>
                  <a:pt x="14408" y="6196"/>
                </a:cubicBezTo>
                <a:cubicBezTo>
                  <a:pt x="14875" y="5985"/>
                  <a:pt x="15272" y="5775"/>
                  <a:pt x="15669" y="5587"/>
                </a:cubicBezTo>
                <a:cubicBezTo>
                  <a:pt x="16439" y="5189"/>
                  <a:pt x="17210" y="4767"/>
                  <a:pt x="18004" y="4393"/>
                </a:cubicBezTo>
                <a:cubicBezTo>
                  <a:pt x="18518" y="4158"/>
                  <a:pt x="19008" y="4346"/>
                  <a:pt x="19358" y="4744"/>
                </a:cubicBezTo>
                <a:cubicBezTo>
                  <a:pt x="19732" y="5166"/>
                  <a:pt x="19662" y="5658"/>
                  <a:pt x="19382" y="6150"/>
                </a:cubicBezTo>
                <a:cubicBezTo>
                  <a:pt x="18518" y="7672"/>
                  <a:pt x="17654" y="9195"/>
                  <a:pt x="16813" y="10741"/>
                </a:cubicBezTo>
                <a:cubicBezTo>
                  <a:pt x="16743" y="10882"/>
                  <a:pt x="16696" y="11046"/>
                  <a:pt x="16579" y="11304"/>
                </a:cubicBezTo>
                <a:cubicBezTo>
                  <a:pt x="17840" y="12006"/>
                  <a:pt x="19078" y="12709"/>
                  <a:pt x="20292" y="13412"/>
                </a:cubicBezTo>
                <a:cubicBezTo>
                  <a:pt x="20923" y="13740"/>
                  <a:pt x="21577" y="14045"/>
                  <a:pt x="21600" y="15099"/>
                </a:cubicBezTo>
                <a:close/>
                <a:moveTo>
                  <a:pt x="6328" y="13998"/>
                </a:moveTo>
                <a:cubicBezTo>
                  <a:pt x="7519" y="13975"/>
                  <a:pt x="8243" y="13506"/>
                  <a:pt x="9014" y="13084"/>
                </a:cubicBezTo>
                <a:cubicBezTo>
                  <a:pt x="9481" y="12827"/>
                  <a:pt x="9994" y="12709"/>
                  <a:pt x="10438" y="13061"/>
                </a:cubicBezTo>
                <a:cubicBezTo>
                  <a:pt x="10858" y="13412"/>
                  <a:pt x="11045" y="13904"/>
                  <a:pt x="10882" y="14537"/>
                </a:cubicBezTo>
                <a:cubicBezTo>
                  <a:pt x="10742" y="15075"/>
                  <a:pt x="10765" y="15638"/>
                  <a:pt x="10718" y="16200"/>
                </a:cubicBezTo>
                <a:cubicBezTo>
                  <a:pt x="11209" y="15848"/>
                  <a:pt x="11489" y="15450"/>
                  <a:pt x="11699" y="15005"/>
                </a:cubicBezTo>
                <a:cubicBezTo>
                  <a:pt x="12213" y="13974"/>
                  <a:pt x="12423" y="13904"/>
                  <a:pt x="13544" y="13974"/>
                </a:cubicBezTo>
                <a:cubicBezTo>
                  <a:pt x="14875" y="14045"/>
                  <a:pt x="16229" y="13974"/>
                  <a:pt x="17584" y="13974"/>
                </a:cubicBezTo>
                <a:cubicBezTo>
                  <a:pt x="17607" y="13881"/>
                  <a:pt x="17630" y="13787"/>
                  <a:pt x="17654" y="13693"/>
                </a:cubicBezTo>
                <a:cubicBezTo>
                  <a:pt x="16766" y="13107"/>
                  <a:pt x="15855" y="12522"/>
                  <a:pt x="14968" y="11936"/>
                </a:cubicBezTo>
                <a:cubicBezTo>
                  <a:pt x="14174" y="11421"/>
                  <a:pt x="14151" y="11116"/>
                  <a:pt x="14665" y="10343"/>
                </a:cubicBezTo>
                <a:cubicBezTo>
                  <a:pt x="15248" y="9500"/>
                  <a:pt x="15762" y="8609"/>
                  <a:pt x="16299" y="7743"/>
                </a:cubicBezTo>
                <a:cubicBezTo>
                  <a:pt x="16229" y="7673"/>
                  <a:pt x="16182" y="7602"/>
                  <a:pt x="16112" y="7532"/>
                </a:cubicBezTo>
                <a:cubicBezTo>
                  <a:pt x="15599" y="7766"/>
                  <a:pt x="15085" y="8000"/>
                  <a:pt x="14548" y="8235"/>
                </a:cubicBezTo>
                <a:cubicBezTo>
                  <a:pt x="13520" y="8680"/>
                  <a:pt x="12656" y="8141"/>
                  <a:pt x="12493" y="7016"/>
                </a:cubicBezTo>
                <a:cubicBezTo>
                  <a:pt x="12353" y="6103"/>
                  <a:pt x="12143" y="5189"/>
                  <a:pt x="11956" y="4276"/>
                </a:cubicBezTo>
                <a:cubicBezTo>
                  <a:pt x="11863" y="4276"/>
                  <a:pt x="11769" y="4276"/>
                  <a:pt x="11699" y="4276"/>
                </a:cubicBezTo>
                <a:cubicBezTo>
                  <a:pt x="11559" y="4604"/>
                  <a:pt x="11419" y="4931"/>
                  <a:pt x="11255" y="5259"/>
                </a:cubicBezTo>
                <a:cubicBezTo>
                  <a:pt x="10882" y="6103"/>
                  <a:pt x="10508" y="6946"/>
                  <a:pt x="10088" y="7766"/>
                </a:cubicBezTo>
                <a:cubicBezTo>
                  <a:pt x="9901" y="8141"/>
                  <a:pt x="9457" y="8399"/>
                  <a:pt x="9317" y="8774"/>
                </a:cubicBezTo>
                <a:cubicBezTo>
                  <a:pt x="8967" y="9640"/>
                  <a:pt x="8733" y="9804"/>
                  <a:pt x="7869" y="9547"/>
                </a:cubicBezTo>
                <a:cubicBezTo>
                  <a:pt x="6608" y="9172"/>
                  <a:pt x="5324" y="8820"/>
                  <a:pt x="3876" y="8422"/>
                </a:cubicBezTo>
                <a:cubicBezTo>
                  <a:pt x="4624" y="9617"/>
                  <a:pt x="5464" y="10484"/>
                  <a:pt x="6538" y="11163"/>
                </a:cubicBezTo>
                <a:cubicBezTo>
                  <a:pt x="6865" y="11350"/>
                  <a:pt x="7192" y="11561"/>
                  <a:pt x="7449" y="11819"/>
                </a:cubicBezTo>
                <a:cubicBezTo>
                  <a:pt x="7939" y="12334"/>
                  <a:pt x="7869" y="12733"/>
                  <a:pt x="7332" y="13178"/>
                </a:cubicBezTo>
                <a:cubicBezTo>
                  <a:pt x="7029" y="13365"/>
                  <a:pt x="6772" y="13600"/>
                  <a:pt x="6328" y="1399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7"/>
          <p:cNvSpPr/>
          <p:nvPr/>
        </p:nvSpPr>
        <p:spPr>
          <a:xfrm>
            <a:off x="4680676" y="1844384"/>
            <a:ext cx="683575" cy="696826"/>
          </a:xfrm>
          <a:custGeom>
            <a:rect b="b" l="l" r="r" t="t"/>
            <a:pathLst>
              <a:path extrusionOk="0" h="21458" w="21223">
                <a:moveTo>
                  <a:pt x="18374" y="1064"/>
                </a:moveTo>
                <a:cubicBezTo>
                  <a:pt x="18403" y="1388"/>
                  <a:pt x="18522" y="1712"/>
                  <a:pt x="18433" y="1977"/>
                </a:cubicBezTo>
                <a:cubicBezTo>
                  <a:pt x="17988" y="3772"/>
                  <a:pt x="17573" y="5567"/>
                  <a:pt x="17039" y="7333"/>
                </a:cubicBezTo>
                <a:cubicBezTo>
                  <a:pt x="16593" y="8863"/>
                  <a:pt x="16801" y="10040"/>
                  <a:pt x="18166" y="11011"/>
                </a:cubicBezTo>
                <a:cubicBezTo>
                  <a:pt x="19086" y="11688"/>
                  <a:pt x="19857" y="12571"/>
                  <a:pt x="20688" y="13365"/>
                </a:cubicBezTo>
                <a:cubicBezTo>
                  <a:pt x="21103" y="13748"/>
                  <a:pt x="21400" y="14160"/>
                  <a:pt x="21103" y="14748"/>
                </a:cubicBezTo>
                <a:cubicBezTo>
                  <a:pt x="20836" y="15249"/>
                  <a:pt x="20065" y="15631"/>
                  <a:pt x="19501" y="15484"/>
                </a:cubicBezTo>
                <a:cubicBezTo>
                  <a:pt x="18937" y="15337"/>
                  <a:pt x="18433" y="15102"/>
                  <a:pt x="17899" y="14896"/>
                </a:cubicBezTo>
                <a:cubicBezTo>
                  <a:pt x="16742" y="14484"/>
                  <a:pt x="15614" y="14042"/>
                  <a:pt x="14160" y="13807"/>
                </a:cubicBezTo>
                <a:cubicBezTo>
                  <a:pt x="14368" y="15749"/>
                  <a:pt x="14457" y="17515"/>
                  <a:pt x="14784" y="19222"/>
                </a:cubicBezTo>
                <a:cubicBezTo>
                  <a:pt x="15051" y="20722"/>
                  <a:pt x="15080" y="20869"/>
                  <a:pt x="13537" y="21458"/>
                </a:cubicBezTo>
                <a:cubicBezTo>
                  <a:pt x="12321" y="20016"/>
                  <a:pt x="11282" y="18397"/>
                  <a:pt x="10392" y="16485"/>
                </a:cubicBezTo>
                <a:cubicBezTo>
                  <a:pt x="7989" y="17809"/>
                  <a:pt x="5586" y="19045"/>
                  <a:pt x="3182" y="20134"/>
                </a:cubicBezTo>
                <a:cubicBezTo>
                  <a:pt x="2619" y="19486"/>
                  <a:pt x="2826" y="19045"/>
                  <a:pt x="3064" y="18633"/>
                </a:cubicBezTo>
                <a:cubicBezTo>
                  <a:pt x="3806" y="17485"/>
                  <a:pt x="4518" y="16338"/>
                  <a:pt x="5289" y="15190"/>
                </a:cubicBezTo>
                <a:cubicBezTo>
                  <a:pt x="6921" y="12836"/>
                  <a:pt x="6802" y="12247"/>
                  <a:pt x="4547" y="10511"/>
                </a:cubicBezTo>
                <a:cubicBezTo>
                  <a:pt x="3212" y="9481"/>
                  <a:pt x="1936" y="8421"/>
                  <a:pt x="631" y="7362"/>
                </a:cubicBezTo>
                <a:cubicBezTo>
                  <a:pt x="245" y="7068"/>
                  <a:pt x="-200" y="6714"/>
                  <a:pt x="97" y="6155"/>
                </a:cubicBezTo>
                <a:cubicBezTo>
                  <a:pt x="364" y="5655"/>
                  <a:pt x="690" y="5155"/>
                  <a:pt x="1372" y="5184"/>
                </a:cubicBezTo>
                <a:cubicBezTo>
                  <a:pt x="1936" y="5214"/>
                  <a:pt x="2530" y="5214"/>
                  <a:pt x="3093" y="5273"/>
                </a:cubicBezTo>
                <a:cubicBezTo>
                  <a:pt x="4161" y="5390"/>
                  <a:pt x="5200" y="5538"/>
                  <a:pt x="6268" y="5626"/>
                </a:cubicBezTo>
                <a:cubicBezTo>
                  <a:pt x="6505" y="5655"/>
                  <a:pt x="6773" y="5567"/>
                  <a:pt x="7158" y="5538"/>
                </a:cubicBezTo>
                <a:cubicBezTo>
                  <a:pt x="7069" y="5008"/>
                  <a:pt x="7010" y="4537"/>
                  <a:pt x="6921" y="4066"/>
                </a:cubicBezTo>
                <a:cubicBezTo>
                  <a:pt x="6773" y="3154"/>
                  <a:pt x="6565" y="2271"/>
                  <a:pt x="6446" y="1359"/>
                </a:cubicBezTo>
                <a:cubicBezTo>
                  <a:pt x="6357" y="770"/>
                  <a:pt x="6713" y="329"/>
                  <a:pt x="7218" y="93"/>
                </a:cubicBezTo>
                <a:cubicBezTo>
                  <a:pt x="7781" y="-142"/>
                  <a:pt x="8226" y="93"/>
                  <a:pt x="8642" y="505"/>
                </a:cubicBezTo>
                <a:cubicBezTo>
                  <a:pt x="9917" y="1859"/>
                  <a:pt x="11193" y="3183"/>
                  <a:pt x="12469" y="4508"/>
                </a:cubicBezTo>
                <a:cubicBezTo>
                  <a:pt x="12588" y="4625"/>
                  <a:pt x="12736" y="4714"/>
                  <a:pt x="12974" y="4920"/>
                </a:cubicBezTo>
                <a:cubicBezTo>
                  <a:pt x="14071" y="3890"/>
                  <a:pt x="15169" y="2860"/>
                  <a:pt x="16267" y="1830"/>
                </a:cubicBezTo>
                <a:cubicBezTo>
                  <a:pt x="16801" y="1329"/>
                  <a:pt x="17306" y="741"/>
                  <a:pt x="18374" y="1064"/>
                </a:cubicBezTo>
                <a:close/>
                <a:moveTo>
                  <a:pt x="12469" y="16073"/>
                </a:moveTo>
                <a:cubicBezTo>
                  <a:pt x="12796" y="14866"/>
                  <a:pt x="12558" y="13983"/>
                  <a:pt x="12380" y="13101"/>
                </a:cubicBezTo>
                <a:cubicBezTo>
                  <a:pt x="12262" y="12541"/>
                  <a:pt x="12321" y="11982"/>
                  <a:pt x="12825" y="11659"/>
                </a:cubicBezTo>
                <a:cubicBezTo>
                  <a:pt x="13330" y="11335"/>
                  <a:pt x="13864" y="11305"/>
                  <a:pt x="14457" y="11659"/>
                </a:cubicBezTo>
                <a:cubicBezTo>
                  <a:pt x="14962" y="11953"/>
                  <a:pt x="15525" y="12129"/>
                  <a:pt x="16089" y="12335"/>
                </a:cubicBezTo>
                <a:cubicBezTo>
                  <a:pt x="15881" y="11747"/>
                  <a:pt x="15555" y="11335"/>
                  <a:pt x="15199" y="10982"/>
                </a:cubicBezTo>
                <a:cubicBezTo>
                  <a:pt x="14309" y="10128"/>
                  <a:pt x="14309" y="9922"/>
                  <a:pt x="14724" y="8804"/>
                </a:cubicBezTo>
                <a:cubicBezTo>
                  <a:pt x="15229" y="7480"/>
                  <a:pt x="15585" y="6097"/>
                  <a:pt x="15971" y="4743"/>
                </a:cubicBezTo>
                <a:cubicBezTo>
                  <a:pt x="15882" y="4684"/>
                  <a:pt x="15792" y="4655"/>
                  <a:pt x="15704" y="4596"/>
                </a:cubicBezTo>
                <a:cubicBezTo>
                  <a:pt x="14843" y="5302"/>
                  <a:pt x="13953" y="6038"/>
                  <a:pt x="13093" y="6744"/>
                </a:cubicBezTo>
                <a:cubicBezTo>
                  <a:pt x="12321" y="7391"/>
                  <a:pt x="11995" y="7333"/>
                  <a:pt x="11372" y="6538"/>
                </a:cubicBezTo>
                <a:cubicBezTo>
                  <a:pt x="10689" y="5684"/>
                  <a:pt x="9977" y="4890"/>
                  <a:pt x="9265" y="4095"/>
                </a:cubicBezTo>
                <a:cubicBezTo>
                  <a:pt x="9176" y="4125"/>
                  <a:pt x="9087" y="4184"/>
                  <a:pt x="8998" y="4213"/>
                </a:cubicBezTo>
                <a:cubicBezTo>
                  <a:pt x="9058" y="4802"/>
                  <a:pt x="9146" y="5390"/>
                  <a:pt x="9206" y="6008"/>
                </a:cubicBezTo>
                <a:cubicBezTo>
                  <a:pt x="9325" y="7185"/>
                  <a:pt x="8524" y="7892"/>
                  <a:pt x="7337" y="7715"/>
                </a:cubicBezTo>
                <a:cubicBezTo>
                  <a:pt x="6358" y="7568"/>
                  <a:pt x="5378" y="7509"/>
                  <a:pt x="4399" y="7391"/>
                </a:cubicBezTo>
                <a:cubicBezTo>
                  <a:pt x="4370" y="7480"/>
                  <a:pt x="4340" y="7568"/>
                  <a:pt x="4310" y="7656"/>
                </a:cubicBezTo>
                <a:cubicBezTo>
                  <a:pt x="4607" y="7892"/>
                  <a:pt x="4904" y="8157"/>
                  <a:pt x="5171" y="8392"/>
                </a:cubicBezTo>
                <a:cubicBezTo>
                  <a:pt x="5883" y="9040"/>
                  <a:pt x="6654" y="9657"/>
                  <a:pt x="7337" y="10334"/>
                </a:cubicBezTo>
                <a:cubicBezTo>
                  <a:pt x="7663" y="10658"/>
                  <a:pt x="7782" y="11158"/>
                  <a:pt x="8108" y="11423"/>
                </a:cubicBezTo>
                <a:cubicBezTo>
                  <a:pt x="8880" y="12041"/>
                  <a:pt x="8969" y="12335"/>
                  <a:pt x="8435" y="13130"/>
                </a:cubicBezTo>
                <a:cubicBezTo>
                  <a:pt x="7663" y="14278"/>
                  <a:pt x="6921" y="15455"/>
                  <a:pt x="6031" y="16808"/>
                </a:cubicBezTo>
                <a:cubicBezTo>
                  <a:pt x="7485" y="16426"/>
                  <a:pt x="8613" y="15837"/>
                  <a:pt x="9621" y="14984"/>
                </a:cubicBezTo>
                <a:cubicBezTo>
                  <a:pt x="9918" y="14719"/>
                  <a:pt x="10215" y="14454"/>
                  <a:pt x="10571" y="14277"/>
                </a:cubicBezTo>
                <a:cubicBezTo>
                  <a:pt x="11224" y="13954"/>
                  <a:pt x="11609" y="14130"/>
                  <a:pt x="11906" y="14807"/>
                </a:cubicBezTo>
                <a:cubicBezTo>
                  <a:pt x="12084" y="15160"/>
                  <a:pt x="12232" y="15513"/>
                  <a:pt x="12469" y="16073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7"/>
          <p:cNvSpPr/>
          <p:nvPr/>
        </p:nvSpPr>
        <p:spPr>
          <a:xfrm>
            <a:off x="819893" y="3612316"/>
            <a:ext cx="669288" cy="752326"/>
          </a:xfrm>
          <a:custGeom>
            <a:rect b="b" l="l" r="r" t="t"/>
            <a:pathLst>
              <a:path extrusionOk="0" h="21255" w="20117">
                <a:moveTo>
                  <a:pt x="7612" y="9803"/>
                </a:moveTo>
                <a:cubicBezTo>
                  <a:pt x="7210" y="10153"/>
                  <a:pt x="6808" y="10423"/>
                  <a:pt x="6521" y="10802"/>
                </a:cubicBezTo>
                <a:cubicBezTo>
                  <a:pt x="5745" y="11882"/>
                  <a:pt x="5832" y="13312"/>
                  <a:pt x="6664" y="14015"/>
                </a:cubicBezTo>
                <a:cubicBezTo>
                  <a:pt x="7497" y="14717"/>
                  <a:pt x="9020" y="14636"/>
                  <a:pt x="10083" y="13826"/>
                </a:cubicBezTo>
                <a:cubicBezTo>
                  <a:pt x="12380" y="12071"/>
                  <a:pt x="12610" y="8534"/>
                  <a:pt x="9336" y="6779"/>
                </a:cubicBezTo>
                <a:cubicBezTo>
                  <a:pt x="8187" y="6158"/>
                  <a:pt x="5975" y="6590"/>
                  <a:pt x="5085" y="7589"/>
                </a:cubicBezTo>
                <a:cubicBezTo>
                  <a:pt x="4453" y="8291"/>
                  <a:pt x="3907" y="9020"/>
                  <a:pt x="3333" y="9776"/>
                </a:cubicBezTo>
                <a:cubicBezTo>
                  <a:pt x="1351" y="12341"/>
                  <a:pt x="2500" y="17120"/>
                  <a:pt x="5171" y="18605"/>
                </a:cubicBezTo>
                <a:cubicBezTo>
                  <a:pt x="6865" y="19523"/>
                  <a:pt x="8732" y="19711"/>
                  <a:pt x="10657" y="19306"/>
                </a:cubicBezTo>
                <a:cubicBezTo>
                  <a:pt x="13788" y="18658"/>
                  <a:pt x="15511" y="16580"/>
                  <a:pt x="16775" y="14042"/>
                </a:cubicBezTo>
                <a:cubicBezTo>
                  <a:pt x="17091" y="13393"/>
                  <a:pt x="17235" y="12637"/>
                  <a:pt x="17522" y="11990"/>
                </a:cubicBezTo>
                <a:cubicBezTo>
                  <a:pt x="18125" y="10667"/>
                  <a:pt x="18010" y="9344"/>
                  <a:pt x="17464" y="8048"/>
                </a:cubicBezTo>
                <a:cubicBezTo>
                  <a:pt x="17033" y="7049"/>
                  <a:pt x="16631" y="6077"/>
                  <a:pt x="16086" y="5132"/>
                </a:cubicBezTo>
                <a:cubicBezTo>
                  <a:pt x="15310" y="3755"/>
                  <a:pt x="14018" y="2918"/>
                  <a:pt x="12524" y="2270"/>
                </a:cubicBezTo>
                <a:cubicBezTo>
                  <a:pt x="11461" y="1811"/>
                  <a:pt x="10226" y="1649"/>
                  <a:pt x="9422" y="731"/>
                </a:cubicBezTo>
                <a:cubicBezTo>
                  <a:pt x="9566" y="110"/>
                  <a:pt x="9939" y="-79"/>
                  <a:pt x="10542" y="29"/>
                </a:cubicBezTo>
                <a:cubicBezTo>
                  <a:pt x="13730" y="677"/>
                  <a:pt x="16603" y="1838"/>
                  <a:pt x="18297" y="4727"/>
                </a:cubicBezTo>
                <a:cubicBezTo>
                  <a:pt x="18757" y="5537"/>
                  <a:pt x="19217" y="6347"/>
                  <a:pt x="19561" y="7211"/>
                </a:cubicBezTo>
                <a:cubicBezTo>
                  <a:pt x="20825" y="10424"/>
                  <a:pt x="19762" y="13313"/>
                  <a:pt x="18068" y="16067"/>
                </a:cubicBezTo>
                <a:cubicBezTo>
                  <a:pt x="17579" y="16850"/>
                  <a:pt x="17148" y="17768"/>
                  <a:pt x="16402" y="18281"/>
                </a:cubicBezTo>
                <a:cubicBezTo>
                  <a:pt x="15253" y="19064"/>
                  <a:pt x="14334" y="20171"/>
                  <a:pt x="12897" y="20549"/>
                </a:cubicBezTo>
                <a:cubicBezTo>
                  <a:pt x="10829" y="21089"/>
                  <a:pt x="8790" y="21521"/>
                  <a:pt x="6549" y="21062"/>
                </a:cubicBezTo>
                <a:cubicBezTo>
                  <a:pt x="3591" y="20441"/>
                  <a:pt x="1580" y="18848"/>
                  <a:pt x="661" y="16256"/>
                </a:cubicBezTo>
                <a:cubicBezTo>
                  <a:pt x="-775" y="12179"/>
                  <a:pt x="58" y="8723"/>
                  <a:pt x="3849" y="6105"/>
                </a:cubicBezTo>
                <a:cubicBezTo>
                  <a:pt x="7095" y="3864"/>
                  <a:pt x="11203" y="4593"/>
                  <a:pt x="13299" y="7860"/>
                </a:cubicBezTo>
                <a:cubicBezTo>
                  <a:pt x="14563" y="9804"/>
                  <a:pt x="14563" y="11720"/>
                  <a:pt x="13242" y="13719"/>
                </a:cubicBezTo>
                <a:cubicBezTo>
                  <a:pt x="12581" y="14690"/>
                  <a:pt x="11949" y="15500"/>
                  <a:pt x="10714" y="15878"/>
                </a:cubicBezTo>
                <a:cubicBezTo>
                  <a:pt x="9163" y="16364"/>
                  <a:pt x="7670" y="16310"/>
                  <a:pt x="6233" y="15663"/>
                </a:cubicBezTo>
                <a:cubicBezTo>
                  <a:pt x="4998" y="15096"/>
                  <a:pt x="4165" y="14259"/>
                  <a:pt x="4079" y="12882"/>
                </a:cubicBezTo>
                <a:cubicBezTo>
                  <a:pt x="3993" y="11343"/>
                  <a:pt x="4338" y="9966"/>
                  <a:pt x="5803" y="9075"/>
                </a:cubicBezTo>
                <a:cubicBezTo>
                  <a:pt x="6837" y="8454"/>
                  <a:pt x="7986" y="8562"/>
                  <a:pt x="9048" y="9075"/>
                </a:cubicBezTo>
                <a:cubicBezTo>
                  <a:pt x="9364" y="9210"/>
                  <a:pt x="9623" y="9642"/>
                  <a:pt x="9680" y="9966"/>
                </a:cubicBezTo>
                <a:cubicBezTo>
                  <a:pt x="9709" y="10209"/>
                  <a:pt x="9393" y="10560"/>
                  <a:pt x="9135" y="10722"/>
                </a:cubicBezTo>
                <a:cubicBezTo>
                  <a:pt x="8675" y="10992"/>
                  <a:pt x="8388" y="10614"/>
                  <a:pt x="8158" y="10290"/>
                </a:cubicBezTo>
                <a:cubicBezTo>
                  <a:pt x="8072" y="10126"/>
                  <a:pt x="7871" y="10018"/>
                  <a:pt x="7612" y="9803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7"/>
          <p:cNvSpPr/>
          <p:nvPr/>
        </p:nvSpPr>
        <p:spPr>
          <a:xfrm>
            <a:off x="5492968" y="1328338"/>
            <a:ext cx="753228" cy="664527"/>
          </a:xfrm>
          <a:custGeom>
            <a:rect b="b" l="l" r="r" t="t"/>
            <a:pathLst>
              <a:path extrusionOk="0" h="20107" w="21255">
                <a:moveTo>
                  <a:pt x="11331" y="7516"/>
                </a:moveTo>
                <a:cubicBezTo>
                  <a:pt x="10981" y="7141"/>
                  <a:pt x="10684" y="6736"/>
                  <a:pt x="10306" y="6476"/>
                </a:cubicBezTo>
                <a:cubicBezTo>
                  <a:pt x="9201" y="5724"/>
                  <a:pt x="7799" y="5868"/>
                  <a:pt x="7098" y="6765"/>
                </a:cubicBezTo>
                <a:cubicBezTo>
                  <a:pt x="6423" y="7632"/>
                  <a:pt x="6558" y="9165"/>
                  <a:pt x="7421" y="10206"/>
                </a:cubicBezTo>
                <a:cubicBezTo>
                  <a:pt x="9255" y="12432"/>
                  <a:pt x="12814" y="12548"/>
                  <a:pt x="14405" y="9165"/>
                </a:cubicBezTo>
                <a:cubicBezTo>
                  <a:pt x="14972" y="7979"/>
                  <a:pt x="14459" y="5782"/>
                  <a:pt x="13462" y="4914"/>
                </a:cubicBezTo>
                <a:cubicBezTo>
                  <a:pt x="12733" y="4307"/>
                  <a:pt x="11978" y="3786"/>
                  <a:pt x="11223" y="3237"/>
                </a:cubicBezTo>
                <a:cubicBezTo>
                  <a:pt x="8581" y="1358"/>
                  <a:pt x="3862" y="2688"/>
                  <a:pt x="2486" y="5464"/>
                </a:cubicBezTo>
                <a:cubicBezTo>
                  <a:pt x="1623" y="7199"/>
                  <a:pt x="1516" y="9107"/>
                  <a:pt x="2001" y="11016"/>
                </a:cubicBezTo>
                <a:cubicBezTo>
                  <a:pt x="2756" y="14139"/>
                  <a:pt x="4886" y="15787"/>
                  <a:pt x="7475" y="16943"/>
                </a:cubicBezTo>
                <a:cubicBezTo>
                  <a:pt x="8149" y="17233"/>
                  <a:pt x="8877" y="17348"/>
                  <a:pt x="9552" y="17608"/>
                </a:cubicBezTo>
                <a:cubicBezTo>
                  <a:pt x="10900" y="18158"/>
                  <a:pt x="12194" y="17984"/>
                  <a:pt x="13489" y="17377"/>
                </a:cubicBezTo>
                <a:cubicBezTo>
                  <a:pt x="14460" y="16915"/>
                  <a:pt x="15430" y="16452"/>
                  <a:pt x="16347" y="15873"/>
                </a:cubicBezTo>
                <a:cubicBezTo>
                  <a:pt x="17669" y="15035"/>
                  <a:pt x="18478" y="13705"/>
                  <a:pt x="19071" y="12172"/>
                </a:cubicBezTo>
                <a:cubicBezTo>
                  <a:pt x="19475" y="11102"/>
                  <a:pt x="19610" y="9859"/>
                  <a:pt x="20500" y="8992"/>
                </a:cubicBezTo>
                <a:cubicBezTo>
                  <a:pt x="21120" y="9107"/>
                  <a:pt x="21336" y="9483"/>
                  <a:pt x="21228" y="10090"/>
                </a:cubicBezTo>
                <a:cubicBezTo>
                  <a:pt x="20689" y="13329"/>
                  <a:pt x="19637" y="16278"/>
                  <a:pt x="16833" y="18071"/>
                </a:cubicBezTo>
                <a:cubicBezTo>
                  <a:pt x="16051" y="18591"/>
                  <a:pt x="15242" y="19054"/>
                  <a:pt x="14406" y="19430"/>
                </a:cubicBezTo>
                <a:cubicBezTo>
                  <a:pt x="11251" y="20818"/>
                  <a:pt x="8338" y="19893"/>
                  <a:pt x="5507" y="18273"/>
                </a:cubicBezTo>
                <a:cubicBezTo>
                  <a:pt x="4698" y="17811"/>
                  <a:pt x="3754" y="17406"/>
                  <a:pt x="3242" y="16683"/>
                </a:cubicBezTo>
                <a:cubicBezTo>
                  <a:pt x="2433" y="15555"/>
                  <a:pt x="1273" y="14688"/>
                  <a:pt x="869" y="13271"/>
                </a:cubicBezTo>
                <a:cubicBezTo>
                  <a:pt x="275" y="11189"/>
                  <a:pt x="-264" y="9165"/>
                  <a:pt x="140" y="6910"/>
                </a:cubicBezTo>
                <a:cubicBezTo>
                  <a:pt x="653" y="3902"/>
                  <a:pt x="2190" y="1820"/>
                  <a:pt x="4725" y="808"/>
                </a:cubicBezTo>
                <a:cubicBezTo>
                  <a:pt x="8743" y="-782"/>
                  <a:pt x="12221" y="-117"/>
                  <a:pt x="14972" y="3613"/>
                </a:cubicBezTo>
                <a:cubicBezTo>
                  <a:pt x="17318" y="6794"/>
                  <a:pt x="16752" y="10958"/>
                  <a:pt x="13543" y="13184"/>
                </a:cubicBezTo>
                <a:cubicBezTo>
                  <a:pt x="11628" y="14514"/>
                  <a:pt x="9714" y="14601"/>
                  <a:pt x="7691" y="13358"/>
                </a:cubicBezTo>
                <a:cubicBezTo>
                  <a:pt x="6693" y="12751"/>
                  <a:pt x="5857" y="12143"/>
                  <a:pt x="5453" y="10929"/>
                </a:cubicBezTo>
                <a:cubicBezTo>
                  <a:pt x="4914" y="9367"/>
                  <a:pt x="4914" y="7893"/>
                  <a:pt x="5507" y="6418"/>
                </a:cubicBezTo>
                <a:cubicBezTo>
                  <a:pt x="6019" y="5145"/>
                  <a:pt x="6855" y="4278"/>
                  <a:pt x="8204" y="4163"/>
                </a:cubicBezTo>
                <a:cubicBezTo>
                  <a:pt x="9741" y="4018"/>
                  <a:pt x="11116" y="4307"/>
                  <a:pt x="12060" y="5753"/>
                </a:cubicBezTo>
                <a:cubicBezTo>
                  <a:pt x="12734" y="6765"/>
                  <a:pt x="12653" y="7922"/>
                  <a:pt x="12195" y="9020"/>
                </a:cubicBezTo>
                <a:cubicBezTo>
                  <a:pt x="12060" y="9338"/>
                  <a:pt x="11655" y="9627"/>
                  <a:pt x="11332" y="9685"/>
                </a:cubicBezTo>
                <a:cubicBezTo>
                  <a:pt x="11116" y="9714"/>
                  <a:pt x="10711" y="9425"/>
                  <a:pt x="10550" y="9165"/>
                </a:cubicBezTo>
                <a:cubicBezTo>
                  <a:pt x="10280" y="8702"/>
                  <a:pt x="10630" y="8413"/>
                  <a:pt x="10954" y="8153"/>
                </a:cubicBezTo>
                <a:cubicBezTo>
                  <a:pt x="11035" y="8008"/>
                  <a:pt x="11115" y="7806"/>
                  <a:pt x="11331" y="7516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1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1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5" name="Google Shape;315;p17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6" name="Google Shape;316;p17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17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8" name="Google Shape;318;p17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9" name="Google Shape;319;p17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8">
  <p:cSld name="1_18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"/>
          <p:cNvSpPr/>
          <p:nvPr/>
        </p:nvSpPr>
        <p:spPr>
          <a:xfrm>
            <a:off x="0" y="2146376"/>
            <a:ext cx="12188952" cy="4709717"/>
          </a:xfrm>
          <a:custGeom>
            <a:rect b="b" l="l" r="r" t="t"/>
            <a:pathLst>
              <a:path extrusionOk="0" h="21600" w="21600">
                <a:moveTo>
                  <a:pt x="21193" y="227"/>
                </a:moveTo>
                <a:cubicBezTo>
                  <a:pt x="20979" y="345"/>
                  <a:pt x="20761" y="463"/>
                  <a:pt x="20540" y="580"/>
                </a:cubicBezTo>
                <a:lnTo>
                  <a:pt x="20528" y="589"/>
                </a:lnTo>
                <a:lnTo>
                  <a:pt x="20528" y="589"/>
                </a:lnTo>
                <a:cubicBezTo>
                  <a:pt x="19408" y="1183"/>
                  <a:pt x="18237" y="1741"/>
                  <a:pt x="17110" y="2169"/>
                </a:cubicBezTo>
                <a:cubicBezTo>
                  <a:pt x="17110" y="2169"/>
                  <a:pt x="6868" y="6519"/>
                  <a:pt x="0" y="6519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193" y="223"/>
                </a:lnTo>
                <a:lnTo>
                  <a:pt x="21193" y="227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8"/>
          <p:cNvSpPr/>
          <p:nvPr/>
        </p:nvSpPr>
        <p:spPr>
          <a:xfrm>
            <a:off x="2" y="2222492"/>
            <a:ext cx="12191999" cy="4635508"/>
          </a:xfrm>
          <a:custGeom>
            <a:rect b="b" l="l" r="r" t="t"/>
            <a:pathLst>
              <a:path extrusionOk="0" h="21600" w="21600">
                <a:moveTo>
                  <a:pt x="20912" y="0"/>
                </a:moveTo>
                <a:cubicBezTo>
                  <a:pt x="20900" y="4"/>
                  <a:pt x="20890" y="13"/>
                  <a:pt x="20879" y="18"/>
                </a:cubicBezTo>
                <a:lnTo>
                  <a:pt x="20879" y="1671"/>
                </a:lnTo>
                <a:lnTo>
                  <a:pt x="19950" y="1671"/>
                </a:lnTo>
                <a:lnTo>
                  <a:pt x="19950" y="514"/>
                </a:lnTo>
                <a:cubicBezTo>
                  <a:pt x="19938" y="519"/>
                  <a:pt x="19928" y="528"/>
                  <a:pt x="19916" y="532"/>
                </a:cubicBezTo>
                <a:lnTo>
                  <a:pt x="19916" y="1671"/>
                </a:lnTo>
                <a:lnTo>
                  <a:pt x="18987" y="1671"/>
                </a:lnTo>
                <a:lnTo>
                  <a:pt x="18987" y="993"/>
                </a:lnTo>
                <a:cubicBezTo>
                  <a:pt x="18975" y="998"/>
                  <a:pt x="18965" y="1002"/>
                  <a:pt x="18953" y="1011"/>
                </a:cubicBezTo>
                <a:lnTo>
                  <a:pt x="18953" y="1671"/>
                </a:lnTo>
                <a:lnTo>
                  <a:pt x="18026" y="1671"/>
                </a:lnTo>
                <a:lnTo>
                  <a:pt x="18026" y="1436"/>
                </a:lnTo>
                <a:cubicBezTo>
                  <a:pt x="18015" y="1441"/>
                  <a:pt x="18004" y="1445"/>
                  <a:pt x="17993" y="1450"/>
                </a:cubicBezTo>
                <a:lnTo>
                  <a:pt x="17993" y="1671"/>
                </a:lnTo>
                <a:lnTo>
                  <a:pt x="17472" y="1671"/>
                </a:lnTo>
                <a:cubicBezTo>
                  <a:pt x="17398" y="1702"/>
                  <a:pt x="17325" y="1729"/>
                  <a:pt x="17251" y="1760"/>
                </a:cubicBezTo>
                <a:lnTo>
                  <a:pt x="17993" y="1760"/>
                </a:lnTo>
                <a:lnTo>
                  <a:pt x="17993" y="4203"/>
                </a:lnTo>
                <a:lnTo>
                  <a:pt x="17064" y="4203"/>
                </a:lnTo>
                <a:lnTo>
                  <a:pt x="17064" y="1835"/>
                </a:lnTo>
                <a:cubicBezTo>
                  <a:pt x="17054" y="1840"/>
                  <a:pt x="17044" y="1844"/>
                  <a:pt x="17030" y="1849"/>
                </a:cubicBezTo>
                <a:lnTo>
                  <a:pt x="17030" y="4203"/>
                </a:lnTo>
                <a:lnTo>
                  <a:pt x="16101" y="4203"/>
                </a:lnTo>
                <a:lnTo>
                  <a:pt x="16101" y="2230"/>
                </a:lnTo>
                <a:cubicBezTo>
                  <a:pt x="16090" y="2234"/>
                  <a:pt x="16079" y="2239"/>
                  <a:pt x="16068" y="2243"/>
                </a:cubicBezTo>
                <a:lnTo>
                  <a:pt x="16068" y="4203"/>
                </a:lnTo>
                <a:lnTo>
                  <a:pt x="15139" y="4203"/>
                </a:lnTo>
                <a:lnTo>
                  <a:pt x="15139" y="2611"/>
                </a:lnTo>
                <a:cubicBezTo>
                  <a:pt x="15127" y="2616"/>
                  <a:pt x="15117" y="2620"/>
                  <a:pt x="15105" y="2625"/>
                </a:cubicBezTo>
                <a:lnTo>
                  <a:pt x="15105" y="4207"/>
                </a:lnTo>
                <a:lnTo>
                  <a:pt x="14176" y="4207"/>
                </a:lnTo>
                <a:lnTo>
                  <a:pt x="14176" y="2975"/>
                </a:lnTo>
                <a:cubicBezTo>
                  <a:pt x="14165" y="2979"/>
                  <a:pt x="14154" y="2984"/>
                  <a:pt x="14143" y="2988"/>
                </a:cubicBezTo>
                <a:lnTo>
                  <a:pt x="14143" y="4207"/>
                </a:lnTo>
                <a:lnTo>
                  <a:pt x="13214" y="4207"/>
                </a:lnTo>
                <a:lnTo>
                  <a:pt x="13214" y="3325"/>
                </a:lnTo>
                <a:cubicBezTo>
                  <a:pt x="13202" y="3330"/>
                  <a:pt x="13192" y="3334"/>
                  <a:pt x="13180" y="3338"/>
                </a:cubicBezTo>
                <a:lnTo>
                  <a:pt x="13180" y="4207"/>
                </a:lnTo>
                <a:lnTo>
                  <a:pt x="12251" y="4207"/>
                </a:lnTo>
                <a:lnTo>
                  <a:pt x="12251" y="3662"/>
                </a:lnTo>
                <a:cubicBezTo>
                  <a:pt x="12240" y="3667"/>
                  <a:pt x="12229" y="3671"/>
                  <a:pt x="12218" y="3675"/>
                </a:cubicBezTo>
                <a:lnTo>
                  <a:pt x="12218" y="4212"/>
                </a:lnTo>
                <a:lnTo>
                  <a:pt x="11289" y="4212"/>
                </a:lnTo>
                <a:lnTo>
                  <a:pt x="11289" y="3986"/>
                </a:lnTo>
                <a:cubicBezTo>
                  <a:pt x="11277" y="3990"/>
                  <a:pt x="11267" y="3995"/>
                  <a:pt x="11255" y="3995"/>
                </a:cubicBezTo>
                <a:lnTo>
                  <a:pt x="11255" y="4212"/>
                </a:lnTo>
                <a:lnTo>
                  <a:pt x="10583" y="4212"/>
                </a:lnTo>
                <a:cubicBezTo>
                  <a:pt x="10486" y="4243"/>
                  <a:pt x="10390" y="4274"/>
                  <a:pt x="10294" y="4300"/>
                </a:cubicBezTo>
                <a:lnTo>
                  <a:pt x="10294" y="6832"/>
                </a:lnTo>
                <a:lnTo>
                  <a:pt x="9365" y="6832"/>
                </a:lnTo>
                <a:lnTo>
                  <a:pt x="9365" y="4584"/>
                </a:lnTo>
                <a:cubicBezTo>
                  <a:pt x="9354" y="4589"/>
                  <a:pt x="9344" y="4589"/>
                  <a:pt x="9332" y="4593"/>
                </a:cubicBezTo>
                <a:lnTo>
                  <a:pt x="9332" y="6832"/>
                </a:lnTo>
                <a:lnTo>
                  <a:pt x="8403" y="6832"/>
                </a:lnTo>
                <a:lnTo>
                  <a:pt x="8403" y="4859"/>
                </a:lnTo>
                <a:cubicBezTo>
                  <a:pt x="8391" y="4864"/>
                  <a:pt x="8381" y="4864"/>
                  <a:pt x="8369" y="4868"/>
                </a:cubicBezTo>
                <a:lnTo>
                  <a:pt x="8369" y="6832"/>
                </a:lnTo>
                <a:lnTo>
                  <a:pt x="7440" y="6832"/>
                </a:lnTo>
                <a:lnTo>
                  <a:pt x="7440" y="5112"/>
                </a:lnTo>
                <a:cubicBezTo>
                  <a:pt x="7429" y="5116"/>
                  <a:pt x="7419" y="5116"/>
                  <a:pt x="7407" y="5121"/>
                </a:cubicBezTo>
                <a:lnTo>
                  <a:pt x="7407" y="6832"/>
                </a:lnTo>
                <a:lnTo>
                  <a:pt x="6480" y="6832"/>
                </a:lnTo>
                <a:lnTo>
                  <a:pt x="6480" y="5351"/>
                </a:lnTo>
                <a:cubicBezTo>
                  <a:pt x="6468" y="5356"/>
                  <a:pt x="6458" y="5356"/>
                  <a:pt x="6446" y="5360"/>
                </a:cubicBezTo>
                <a:lnTo>
                  <a:pt x="6446" y="6832"/>
                </a:lnTo>
                <a:lnTo>
                  <a:pt x="5517" y="6832"/>
                </a:lnTo>
                <a:lnTo>
                  <a:pt x="5517" y="5568"/>
                </a:lnTo>
                <a:cubicBezTo>
                  <a:pt x="5505" y="5573"/>
                  <a:pt x="5495" y="5573"/>
                  <a:pt x="5483" y="5577"/>
                </a:cubicBezTo>
                <a:lnTo>
                  <a:pt x="5483" y="6832"/>
                </a:lnTo>
                <a:lnTo>
                  <a:pt x="4555" y="6832"/>
                </a:lnTo>
                <a:lnTo>
                  <a:pt x="4555" y="5764"/>
                </a:lnTo>
                <a:cubicBezTo>
                  <a:pt x="4543" y="5764"/>
                  <a:pt x="4533" y="5768"/>
                  <a:pt x="4521" y="5768"/>
                </a:cubicBezTo>
                <a:lnTo>
                  <a:pt x="4521" y="6832"/>
                </a:lnTo>
                <a:lnTo>
                  <a:pt x="3592" y="6832"/>
                </a:lnTo>
                <a:lnTo>
                  <a:pt x="3592" y="5932"/>
                </a:lnTo>
                <a:cubicBezTo>
                  <a:pt x="3580" y="5932"/>
                  <a:pt x="3570" y="5936"/>
                  <a:pt x="3558" y="5936"/>
                </a:cubicBezTo>
                <a:lnTo>
                  <a:pt x="3558" y="6832"/>
                </a:lnTo>
                <a:lnTo>
                  <a:pt x="2630" y="6832"/>
                </a:lnTo>
                <a:lnTo>
                  <a:pt x="2630" y="6069"/>
                </a:lnTo>
                <a:cubicBezTo>
                  <a:pt x="2618" y="6069"/>
                  <a:pt x="2608" y="6074"/>
                  <a:pt x="2596" y="6074"/>
                </a:cubicBezTo>
                <a:lnTo>
                  <a:pt x="2596" y="6836"/>
                </a:lnTo>
                <a:lnTo>
                  <a:pt x="1667" y="6836"/>
                </a:lnTo>
                <a:lnTo>
                  <a:pt x="1667" y="6176"/>
                </a:lnTo>
                <a:cubicBezTo>
                  <a:pt x="1655" y="6176"/>
                  <a:pt x="1645" y="6176"/>
                  <a:pt x="1633" y="6180"/>
                </a:cubicBezTo>
                <a:lnTo>
                  <a:pt x="1633" y="6841"/>
                </a:lnTo>
                <a:lnTo>
                  <a:pt x="705" y="6841"/>
                </a:lnTo>
                <a:lnTo>
                  <a:pt x="705" y="6242"/>
                </a:lnTo>
                <a:cubicBezTo>
                  <a:pt x="693" y="6242"/>
                  <a:pt x="683" y="6242"/>
                  <a:pt x="671" y="6242"/>
                </a:cubicBezTo>
                <a:lnTo>
                  <a:pt x="671" y="6841"/>
                </a:lnTo>
                <a:lnTo>
                  <a:pt x="0" y="6841"/>
                </a:lnTo>
                <a:lnTo>
                  <a:pt x="0" y="6930"/>
                </a:lnTo>
                <a:lnTo>
                  <a:pt x="671" y="6930"/>
                </a:lnTo>
                <a:lnTo>
                  <a:pt x="671" y="9372"/>
                </a:lnTo>
                <a:lnTo>
                  <a:pt x="0" y="9372"/>
                </a:lnTo>
                <a:lnTo>
                  <a:pt x="0" y="9461"/>
                </a:lnTo>
                <a:lnTo>
                  <a:pt x="671" y="9461"/>
                </a:lnTo>
                <a:lnTo>
                  <a:pt x="671" y="11815"/>
                </a:lnTo>
                <a:lnTo>
                  <a:pt x="0" y="11815"/>
                </a:lnTo>
                <a:lnTo>
                  <a:pt x="0" y="11904"/>
                </a:lnTo>
                <a:lnTo>
                  <a:pt x="671" y="11904"/>
                </a:lnTo>
                <a:lnTo>
                  <a:pt x="671" y="14347"/>
                </a:lnTo>
                <a:lnTo>
                  <a:pt x="0" y="14347"/>
                </a:lnTo>
                <a:lnTo>
                  <a:pt x="0" y="14435"/>
                </a:lnTo>
                <a:lnTo>
                  <a:pt x="671" y="14435"/>
                </a:lnTo>
                <a:lnTo>
                  <a:pt x="671" y="16878"/>
                </a:lnTo>
                <a:lnTo>
                  <a:pt x="0" y="16878"/>
                </a:lnTo>
                <a:lnTo>
                  <a:pt x="0" y="16967"/>
                </a:lnTo>
                <a:lnTo>
                  <a:pt x="671" y="16967"/>
                </a:lnTo>
                <a:lnTo>
                  <a:pt x="671" y="19410"/>
                </a:lnTo>
                <a:lnTo>
                  <a:pt x="0" y="19410"/>
                </a:lnTo>
                <a:lnTo>
                  <a:pt x="0" y="19499"/>
                </a:lnTo>
                <a:lnTo>
                  <a:pt x="671" y="19499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19499"/>
                </a:lnTo>
                <a:lnTo>
                  <a:pt x="1633" y="19499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19499"/>
                </a:lnTo>
                <a:lnTo>
                  <a:pt x="2596" y="19499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19499"/>
                </a:lnTo>
                <a:lnTo>
                  <a:pt x="3558" y="19499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19499"/>
                </a:lnTo>
                <a:lnTo>
                  <a:pt x="4521" y="19499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19499"/>
                </a:lnTo>
                <a:lnTo>
                  <a:pt x="5483" y="19499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19499"/>
                </a:lnTo>
                <a:lnTo>
                  <a:pt x="6446" y="19499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19499"/>
                </a:lnTo>
                <a:lnTo>
                  <a:pt x="7408" y="19499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19499"/>
                </a:lnTo>
                <a:lnTo>
                  <a:pt x="8371" y="19499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19499"/>
                </a:lnTo>
                <a:lnTo>
                  <a:pt x="9333" y="19499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19499"/>
                </a:lnTo>
                <a:lnTo>
                  <a:pt x="10296" y="19499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19499"/>
                </a:lnTo>
                <a:lnTo>
                  <a:pt x="11258" y="19499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19499"/>
                </a:lnTo>
                <a:lnTo>
                  <a:pt x="12221" y="19499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19499"/>
                </a:lnTo>
                <a:lnTo>
                  <a:pt x="13184" y="19499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19499"/>
                </a:lnTo>
                <a:lnTo>
                  <a:pt x="14146" y="19499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19499"/>
                </a:lnTo>
                <a:lnTo>
                  <a:pt x="15109" y="19499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19499"/>
                </a:lnTo>
                <a:lnTo>
                  <a:pt x="16071" y="19499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19499"/>
                </a:lnTo>
                <a:lnTo>
                  <a:pt x="17034" y="19499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19499"/>
                </a:lnTo>
                <a:lnTo>
                  <a:pt x="17996" y="19499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19499"/>
                </a:lnTo>
                <a:lnTo>
                  <a:pt x="18959" y="19499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19499"/>
                </a:lnTo>
                <a:lnTo>
                  <a:pt x="19921" y="19499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19499"/>
                </a:lnTo>
                <a:lnTo>
                  <a:pt x="20884" y="19499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19499"/>
                </a:lnTo>
                <a:lnTo>
                  <a:pt x="21600" y="19499"/>
                </a:lnTo>
                <a:lnTo>
                  <a:pt x="21600" y="19410"/>
                </a:lnTo>
                <a:lnTo>
                  <a:pt x="20917" y="19410"/>
                </a:lnTo>
                <a:lnTo>
                  <a:pt x="20917" y="16967"/>
                </a:lnTo>
                <a:lnTo>
                  <a:pt x="21600" y="16967"/>
                </a:lnTo>
                <a:lnTo>
                  <a:pt x="21600" y="16878"/>
                </a:lnTo>
                <a:lnTo>
                  <a:pt x="20917" y="16878"/>
                </a:lnTo>
                <a:lnTo>
                  <a:pt x="20917" y="14435"/>
                </a:lnTo>
                <a:lnTo>
                  <a:pt x="21600" y="14435"/>
                </a:lnTo>
                <a:lnTo>
                  <a:pt x="21600" y="14347"/>
                </a:lnTo>
                <a:lnTo>
                  <a:pt x="20917" y="14347"/>
                </a:lnTo>
                <a:lnTo>
                  <a:pt x="20917" y="11904"/>
                </a:lnTo>
                <a:lnTo>
                  <a:pt x="21600" y="11904"/>
                </a:lnTo>
                <a:lnTo>
                  <a:pt x="21600" y="11815"/>
                </a:lnTo>
                <a:lnTo>
                  <a:pt x="20917" y="11815"/>
                </a:lnTo>
                <a:lnTo>
                  <a:pt x="20917" y="9461"/>
                </a:lnTo>
                <a:lnTo>
                  <a:pt x="21600" y="9461"/>
                </a:lnTo>
                <a:lnTo>
                  <a:pt x="21600" y="9372"/>
                </a:lnTo>
                <a:lnTo>
                  <a:pt x="20917" y="9372"/>
                </a:lnTo>
                <a:lnTo>
                  <a:pt x="20917" y="6930"/>
                </a:lnTo>
                <a:lnTo>
                  <a:pt x="21600" y="6930"/>
                </a:lnTo>
                <a:lnTo>
                  <a:pt x="21600" y="6841"/>
                </a:lnTo>
                <a:lnTo>
                  <a:pt x="20917" y="6841"/>
                </a:lnTo>
                <a:lnTo>
                  <a:pt x="20917" y="4309"/>
                </a:lnTo>
                <a:lnTo>
                  <a:pt x="21600" y="4309"/>
                </a:lnTo>
                <a:lnTo>
                  <a:pt x="21600" y="4221"/>
                </a:lnTo>
                <a:lnTo>
                  <a:pt x="20917" y="4221"/>
                </a:lnTo>
                <a:lnTo>
                  <a:pt x="20917" y="1765"/>
                </a:lnTo>
                <a:lnTo>
                  <a:pt x="21600" y="1765"/>
                </a:lnTo>
                <a:lnTo>
                  <a:pt x="21600" y="1676"/>
                </a:lnTo>
                <a:lnTo>
                  <a:pt x="20917" y="1676"/>
                </a:lnTo>
                <a:lnTo>
                  <a:pt x="20917" y="0"/>
                </a:lnTo>
                <a:close/>
                <a:moveTo>
                  <a:pt x="1635" y="19397"/>
                </a:moveTo>
                <a:lnTo>
                  <a:pt x="706" y="19397"/>
                </a:lnTo>
                <a:lnTo>
                  <a:pt x="706" y="16954"/>
                </a:lnTo>
                <a:lnTo>
                  <a:pt x="1635" y="16954"/>
                </a:lnTo>
                <a:lnTo>
                  <a:pt x="1635" y="19397"/>
                </a:lnTo>
                <a:close/>
                <a:moveTo>
                  <a:pt x="1635" y="16865"/>
                </a:moveTo>
                <a:lnTo>
                  <a:pt x="706" y="16865"/>
                </a:lnTo>
                <a:lnTo>
                  <a:pt x="706" y="14422"/>
                </a:lnTo>
                <a:lnTo>
                  <a:pt x="1635" y="14422"/>
                </a:lnTo>
                <a:lnTo>
                  <a:pt x="1635" y="16865"/>
                </a:lnTo>
                <a:close/>
                <a:moveTo>
                  <a:pt x="1635" y="14333"/>
                </a:moveTo>
                <a:lnTo>
                  <a:pt x="706" y="14333"/>
                </a:lnTo>
                <a:lnTo>
                  <a:pt x="706" y="11891"/>
                </a:lnTo>
                <a:lnTo>
                  <a:pt x="1635" y="11891"/>
                </a:lnTo>
                <a:lnTo>
                  <a:pt x="1635" y="14333"/>
                </a:lnTo>
                <a:close/>
                <a:moveTo>
                  <a:pt x="1635" y="11802"/>
                </a:moveTo>
                <a:lnTo>
                  <a:pt x="706" y="11802"/>
                </a:lnTo>
                <a:lnTo>
                  <a:pt x="706" y="9448"/>
                </a:lnTo>
                <a:lnTo>
                  <a:pt x="1635" y="9448"/>
                </a:lnTo>
                <a:lnTo>
                  <a:pt x="1635" y="11802"/>
                </a:lnTo>
                <a:close/>
                <a:moveTo>
                  <a:pt x="1635" y="9359"/>
                </a:moveTo>
                <a:lnTo>
                  <a:pt x="706" y="9359"/>
                </a:lnTo>
                <a:lnTo>
                  <a:pt x="706" y="6916"/>
                </a:lnTo>
                <a:lnTo>
                  <a:pt x="1635" y="6916"/>
                </a:lnTo>
                <a:lnTo>
                  <a:pt x="1635" y="9359"/>
                </a:lnTo>
                <a:close/>
                <a:moveTo>
                  <a:pt x="2598" y="19397"/>
                </a:moveTo>
                <a:lnTo>
                  <a:pt x="1669" y="19397"/>
                </a:lnTo>
                <a:lnTo>
                  <a:pt x="1669" y="16954"/>
                </a:lnTo>
                <a:lnTo>
                  <a:pt x="2598" y="16954"/>
                </a:lnTo>
                <a:lnTo>
                  <a:pt x="2598" y="19397"/>
                </a:lnTo>
                <a:close/>
                <a:moveTo>
                  <a:pt x="2598" y="16865"/>
                </a:moveTo>
                <a:lnTo>
                  <a:pt x="1669" y="16865"/>
                </a:lnTo>
                <a:lnTo>
                  <a:pt x="1669" y="14422"/>
                </a:lnTo>
                <a:lnTo>
                  <a:pt x="2598" y="14422"/>
                </a:lnTo>
                <a:lnTo>
                  <a:pt x="2598" y="16865"/>
                </a:lnTo>
                <a:close/>
                <a:moveTo>
                  <a:pt x="2598" y="14333"/>
                </a:moveTo>
                <a:lnTo>
                  <a:pt x="1669" y="14333"/>
                </a:lnTo>
                <a:lnTo>
                  <a:pt x="1669" y="11891"/>
                </a:lnTo>
                <a:lnTo>
                  <a:pt x="2598" y="11891"/>
                </a:lnTo>
                <a:lnTo>
                  <a:pt x="2598" y="14333"/>
                </a:lnTo>
                <a:close/>
                <a:moveTo>
                  <a:pt x="2598" y="11802"/>
                </a:moveTo>
                <a:lnTo>
                  <a:pt x="1669" y="11802"/>
                </a:lnTo>
                <a:lnTo>
                  <a:pt x="1669" y="9448"/>
                </a:lnTo>
                <a:lnTo>
                  <a:pt x="2598" y="9448"/>
                </a:lnTo>
                <a:lnTo>
                  <a:pt x="2598" y="11802"/>
                </a:lnTo>
                <a:close/>
                <a:moveTo>
                  <a:pt x="2598" y="9359"/>
                </a:moveTo>
                <a:lnTo>
                  <a:pt x="1669" y="9359"/>
                </a:lnTo>
                <a:lnTo>
                  <a:pt x="1669" y="6916"/>
                </a:lnTo>
                <a:lnTo>
                  <a:pt x="2598" y="6916"/>
                </a:lnTo>
                <a:lnTo>
                  <a:pt x="2598" y="9359"/>
                </a:lnTo>
                <a:close/>
                <a:moveTo>
                  <a:pt x="3560" y="19397"/>
                </a:moveTo>
                <a:lnTo>
                  <a:pt x="2631" y="19397"/>
                </a:lnTo>
                <a:lnTo>
                  <a:pt x="2631" y="16954"/>
                </a:lnTo>
                <a:lnTo>
                  <a:pt x="3560" y="16954"/>
                </a:lnTo>
                <a:lnTo>
                  <a:pt x="3560" y="19397"/>
                </a:lnTo>
                <a:close/>
                <a:moveTo>
                  <a:pt x="3560" y="16865"/>
                </a:moveTo>
                <a:lnTo>
                  <a:pt x="2631" y="16865"/>
                </a:lnTo>
                <a:lnTo>
                  <a:pt x="2631" y="14422"/>
                </a:lnTo>
                <a:lnTo>
                  <a:pt x="3560" y="14422"/>
                </a:lnTo>
                <a:lnTo>
                  <a:pt x="3560" y="16865"/>
                </a:lnTo>
                <a:close/>
                <a:moveTo>
                  <a:pt x="3560" y="14333"/>
                </a:moveTo>
                <a:lnTo>
                  <a:pt x="2631" y="14333"/>
                </a:lnTo>
                <a:lnTo>
                  <a:pt x="2631" y="11891"/>
                </a:lnTo>
                <a:lnTo>
                  <a:pt x="3560" y="11891"/>
                </a:lnTo>
                <a:lnTo>
                  <a:pt x="3560" y="14333"/>
                </a:lnTo>
                <a:close/>
                <a:moveTo>
                  <a:pt x="3560" y="11802"/>
                </a:moveTo>
                <a:lnTo>
                  <a:pt x="2631" y="11802"/>
                </a:lnTo>
                <a:lnTo>
                  <a:pt x="2631" y="9448"/>
                </a:lnTo>
                <a:lnTo>
                  <a:pt x="3560" y="9448"/>
                </a:lnTo>
                <a:lnTo>
                  <a:pt x="3560" y="11802"/>
                </a:lnTo>
                <a:close/>
                <a:moveTo>
                  <a:pt x="3560" y="9359"/>
                </a:moveTo>
                <a:lnTo>
                  <a:pt x="2631" y="9359"/>
                </a:lnTo>
                <a:lnTo>
                  <a:pt x="2631" y="6916"/>
                </a:lnTo>
                <a:lnTo>
                  <a:pt x="3560" y="6916"/>
                </a:lnTo>
                <a:lnTo>
                  <a:pt x="3560" y="9359"/>
                </a:lnTo>
                <a:close/>
                <a:moveTo>
                  <a:pt x="4521" y="19397"/>
                </a:moveTo>
                <a:lnTo>
                  <a:pt x="3592" y="19397"/>
                </a:lnTo>
                <a:lnTo>
                  <a:pt x="3592" y="16954"/>
                </a:lnTo>
                <a:lnTo>
                  <a:pt x="4521" y="16954"/>
                </a:lnTo>
                <a:lnTo>
                  <a:pt x="4521" y="19397"/>
                </a:lnTo>
                <a:close/>
                <a:moveTo>
                  <a:pt x="4521" y="16865"/>
                </a:moveTo>
                <a:lnTo>
                  <a:pt x="3592" y="16865"/>
                </a:lnTo>
                <a:lnTo>
                  <a:pt x="3592" y="14422"/>
                </a:lnTo>
                <a:lnTo>
                  <a:pt x="4521" y="14422"/>
                </a:lnTo>
                <a:lnTo>
                  <a:pt x="4521" y="16865"/>
                </a:lnTo>
                <a:close/>
                <a:moveTo>
                  <a:pt x="4521" y="14333"/>
                </a:moveTo>
                <a:lnTo>
                  <a:pt x="3592" y="14333"/>
                </a:lnTo>
                <a:lnTo>
                  <a:pt x="3592" y="11891"/>
                </a:lnTo>
                <a:lnTo>
                  <a:pt x="4521" y="11891"/>
                </a:lnTo>
                <a:lnTo>
                  <a:pt x="4521" y="14333"/>
                </a:lnTo>
                <a:close/>
                <a:moveTo>
                  <a:pt x="4521" y="11802"/>
                </a:moveTo>
                <a:lnTo>
                  <a:pt x="3592" y="11802"/>
                </a:lnTo>
                <a:lnTo>
                  <a:pt x="3592" y="9448"/>
                </a:lnTo>
                <a:lnTo>
                  <a:pt x="4521" y="9448"/>
                </a:lnTo>
                <a:lnTo>
                  <a:pt x="4521" y="11802"/>
                </a:lnTo>
                <a:close/>
                <a:moveTo>
                  <a:pt x="4521" y="9359"/>
                </a:moveTo>
                <a:lnTo>
                  <a:pt x="3592" y="9359"/>
                </a:lnTo>
                <a:lnTo>
                  <a:pt x="3592" y="6916"/>
                </a:lnTo>
                <a:lnTo>
                  <a:pt x="4521" y="6916"/>
                </a:lnTo>
                <a:lnTo>
                  <a:pt x="4521" y="9359"/>
                </a:lnTo>
                <a:close/>
                <a:moveTo>
                  <a:pt x="5483" y="19397"/>
                </a:moveTo>
                <a:lnTo>
                  <a:pt x="4555" y="19397"/>
                </a:lnTo>
                <a:lnTo>
                  <a:pt x="4555" y="16954"/>
                </a:lnTo>
                <a:lnTo>
                  <a:pt x="5483" y="16954"/>
                </a:lnTo>
                <a:lnTo>
                  <a:pt x="5483" y="19397"/>
                </a:lnTo>
                <a:close/>
                <a:moveTo>
                  <a:pt x="5483" y="16865"/>
                </a:moveTo>
                <a:lnTo>
                  <a:pt x="4555" y="16865"/>
                </a:lnTo>
                <a:lnTo>
                  <a:pt x="4555" y="14422"/>
                </a:lnTo>
                <a:lnTo>
                  <a:pt x="5483" y="14422"/>
                </a:lnTo>
                <a:lnTo>
                  <a:pt x="5483" y="16865"/>
                </a:lnTo>
                <a:close/>
                <a:moveTo>
                  <a:pt x="5483" y="14333"/>
                </a:moveTo>
                <a:lnTo>
                  <a:pt x="4555" y="14333"/>
                </a:lnTo>
                <a:lnTo>
                  <a:pt x="4555" y="11891"/>
                </a:lnTo>
                <a:lnTo>
                  <a:pt x="5483" y="11891"/>
                </a:lnTo>
                <a:lnTo>
                  <a:pt x="5483" y="14333"/>
                </a:lnTo>
                <a:close/>
                <a:moveTo>
                  <a:pt x="5483" y="11802"/>
                </a:moveTo>
                <a:lnTo>
                  <a:pt x="4555" y="11802"/>
                </a:lnTo>
                <a:lnTo>
                  <a:pt x="4555" y="9448"/>
                </a:lnTo>
                <a:lnTo>
                  <a:pt x="5483" y="9448"/>
                </a:lnTo>
                <a:lnTo>
                  <a:pt x="5483" y="11802"/>
                </a:lnTo>
                <a:close/>
                <a:moveTo>
                  <a:pt x="5483" y="9359"/>
                </a:moveTo>
                <a:lnTo>
                  <a:pt x="4555" y="9359"/>
                </a:lnTo>
                <a:lnTo>
                  <a:pt x="4555" y="6916"/>
                </a:lnTo>
                <a:lnTo>
                  <a:pt x="5483" y="6916"/>
                </a:lnTo>
                <a:lnTo>
                  <a:pt x="5483" y="9359"/>
                </a:lnTo>
                <a:close/>
                <a:moveTo>
                  <a:pt x="6446" y="19397"/>
                </a:moveTo>
                <a:lnTo>
                  <a:pt x="5517" y="19397"/>
                </a:lnTo>
                <a:lnTo>
                  <a:pt x="5517" y="16954"/>
                </a:lnTo>
                <a:lnTo>
                  <a:pt x="6446" y="16954"/>
                </a:lnTo>
                <a:lnTo>
                  <a:pt x="6446" y="19397"/>
                </a:lnTo>
                <a:close/>
                <a:moveTo>
                  <a:pt x="6446" y="16865"/>
                </a:moveTo>
                <a:lnTo>
                  <a:pt x="5517" y="16865"/>
                </a:lnTo>
                <a:lnTo>
                  <a:pt x="5517" y="14422"/>
                </a:lnTo>
                <a:lnTo>
                  <a:pt x="6446" y="14422"/>
                </a:lnTo>
                <a:lnTo>
                  <a:pt x="6446" y="16865"/>
                </a:lnTo>
                <a:close/>
                <a:moveTo>
                  <a:pt x="6446" y="14333"/>
                </a:moveTo>
                <a:lnTo>
                  <a:pt x="5517" y="14333"/>
                </a:lnTo>
                <a:lnTo>
                  <a:pt x="5517" y="11891"/>
                </a:lnTo>
                <a:lnTo>
                  <a:pt x="6446" y="11891"/>
                </a:lnTo>
                <a:lnTo>
                  <a:pt x="6446" y="14333"/>
                </a:lnTo>
                <a:close/>
                <a:moveTo>
                  <a:pt x="6446" y="11802"/>
                </a:moveTo>
                <a:lnTo>
                  <a:pt x="5517" y="11802"/>
                </a:lnTo>
                <a:lnTo>
                  <a:pt x="5517" y="9448"/>
                </a:lnTo>
                <a:lnTo>
                  <a:pt x="6446" y="9448"/>
                </a:lnTo>
                <a:lnTo>
                  <a:pt x="6446" y="11802"/>
                </a:lnTo>
                <a:close/>
                <a:moveTo>
                  <a:pt x="6446" y="9359"/>
                </a:moveTo>
                <a:lnTo>
                  <a:pt x="5517" y="9359"/>
                </a:lnTo>
                <a:lnTo>
                  <a:pt x="5517" y="6916"/>
                </a:lnTo>
                <a:lnTo>
                  <a:pt x="6446" y="6916"/>
                </a:lnTo>
                <a:lnTo>
                  <a:pt x="6446" y="9359"/>
                </a:lnTo>
                <a:close/>
                <a:moveTo>
                  <a:pt x="7408" y="19397"/>
                </a:moveTo>
                <a:lnTo>
                  <a:pt x="6480" y="19397"/>
                </a:lnTo>
                <a:lnTo>
                  <a:pt x="6480" y="16954"/>
                </a:lnTo>
                <a:lnTo>
                  <a:pt x="7408" y="16954"/>
                </a:lnTo>
                <a:lnTo>
                  <a:pt x="7408" y="19397"/>
                </a:lnTo>
                <a:close/>
                <a:moveTo>
                  <a:pt x="7408" y="16865"/>
                </a:moveTo>
                <a:lnTo>
                  <a:pt x="6480" y="16865"/>
                </a:lnTo>
                <a:lnTo>
                  <a:pt x="6480" y="14422"/>
                </a:lnTo>
                <a:lnTo>
                  <a:pt x="7408" y="14422"/>
                </a:lnTo>
                <a:lnTo>
                  <a:pt x="7408" y="16865"/>
                </a:lnTo>
                <a:close/>
                <a:moveTo>
                  <a:pt x="7408" y="14333"/>
                </a:moveTo>
                <a:lnTo>
                  <a:pt x="6480" y="14333"/>
                </a:lnTo>
                <a:lnTo>
                  <a:pt x="6480" y="11891"/>
                </a:lnTo>
                <a:lnTo>
                  <a:pt x="7408" y="11891"/>
                </a:lnTo>
                <a:lnTo>
                  <a:pt x="7408" y="14333"/>
                </a:lnTo>
                <a:close/>
                <a:moveTo>
                  <a:pt x="7408" y="11802"/>
                </a:moveTo>
                <a:lnTo>
                  <a:pt x="6480" y="11802"/>
                </a:lnTo>
                <a:lnTo>
                  <a:pt x="6480" y="9448"/>
                </a:lnTo>
                <a:lnTo>
                  <a:pt x="7408" y="9448"/>
                </a:lnTo>
                <a:lnTo>
                  <a:pt x="7408" y="11802"/>
                </a:lnTo>
                <a:close/>
                <a:moveTo>
                  <a:pt x="7408" y="9359"/>
                </a:moveTo>
                <a:lnTo>
                  <a:pt x="6480" y="9359"/>
                </a:lnTo>
                <a:lnTo>
                  <a:pt x="6480" y="6916"/>
                </a:lnTo>
                <a:lnTo>
                  <a:pt x="7408" y="6916"/>
                </a:lnTo>
                <a:lnTo>
                  <a:pt x="7408" y="9359"/>
                </a:lnTo>
                <a:close/>
                <a:moveTo>
                  <a:pt x="8371" y="19397"/>
                </a:moveTo>
                <a:lnTo>
                  <a:pt x="7442" y="19397"/>
                </a:lnTo>
                <a:lnTo>
                  <a:pt x="7442" y="16954"/>
                </a:lnTo>
                <a:lnTo>
                  <a:pt x="8371" y="16954"/>
                </a:lnTo>
                <a:lnTo>
                  <a:pt x="8371" y="19397"/>
                </a:lnTo>
                <a:close/>
                <a:moveTo>
                  <a:pt x="8371" y="16865"/>
                </a:moveTo>
                <a:lnTo>
                  <a:pt x="7442" y="16865"/>
                </a:lnTo>
                <a:lnTo>
                  <a:pt x="7442" y="14422"/>
                </a:lnTo>
                <a:lnTo>
                  <a:pt x="8371" y="14422"/>
                </a:lnTo>
                <a:lnTo>
                  <a:pt x="8371" y="16865"/>
                </a:lnTo>
                <a:close/>
                <a:moveTo>
                  <a:pt x="8371" y="14333"/>
                </a:moveTo>
                <a:lnTo>
                  <a:pt x="7442" y="14333"/>
                </a:lnTo>
                <a:lnTo>
                  <a:pt x="7442" y="11891"/>
                </a:lnTo>
                <a:lnTo>
                  <a:pt x="8371" y="11891"/>
                </a:lnTo>
                <a:lnTo>
                  <a:pt x="8371" y="14333"/>
                </a:lnTo>
                <a:close/>
                <a:moveTo>
                  <a:pt x="8371" y="11802"/>
                </a:moveTo>
                <a:lnTo>
                  <a:pt x="7442" y="11802"/>
                </a:lnTo>
                <a:lnTo>
                  <a:pt x="7442" y="9448"/>
                </a:lnTo>
                <a:lnTo>
                  <a:pt x="8371" y="9448"/>
                </a:lnTo>
                <a:lnTo>
                  <a:pt x="8371" y="11802"/>
                </a:lnTo>
                <a:close/>
                <a:moveTo>
                  <a:pt x="8371" y="9359"/>
                </a:moveTo>
                <a:lnTo>
                  <a:pt x="7442" y="9359"/>
                </a:lnTo>
                <a:lnTo>
                  <a:pt x="7442" y="6916"/>
                </a:lnTo>
                <a:lnTo>
                  <a:pt x="8371" y="6916"/>
                </a:lnTo>
                <a:lnTo>
                  <a:pt x="8371" y="9359"/>
                </a:lnTo>
                <a:close/>
                <a:moveTo>
                  <a:pt x="9332" y="19397"/>
                </a:moveTo>
                <a:lnTo>
                  <a:pt x="8403" y="19397"/>
                </a:lnTo>
                <a:lnTo>
                  <a:pt x="8403" y="16954"/>
                </a:lnTo>
                <a:lnTo>
                  <a:pt x="9332" y="16954"/>
                </a:lnTo>
                <a:lnTo>
                  <a:pt x="9332" y="19397"/>
                </a:lnTo>
                <a:close/>
                <a:moveTo>
                  <a:pt x="9332" y="16865"/>
                </a:moveTo>
                <a:lnTo>
                  <a:pt x="8403" y="16865"/>
                </a:lnTo>
                <a:lnTo>
                  <a:pt x="8403" y="14422"/>
                </a:lnTo>
                <a:lnTo>
                  <a:pt x="9332" y="14422"/>
                </a:lnTo>
                <a:lnTo>
                  <a:pt x="9332" y="16865"/>
                </a:lnTo>
                <a:close/>
                <a:moveTo>
                  <a:pt x="9332" y="14333"/>
                </a:moveTo>
                <a:lnTo>
                  <a:pt x="8403" y="14333"/>
                </a:lnTo>
                <a:lnTo>
                  <a:pt x="8403" y="11891"/>
                </a:lnTo>
                <a:lnTo>
                  <a:pt x="9332" y="11891"/>
                </a:lnTo>
                <a:lnTo>
                  <a:pt x="9332" y="14333"/>
                </a:lnTo>
                <a:close/>
                <a:moveTo>
                  <a:pt x="9332" y="11802"/>
                </a:moveTo>
                <a:lnTo>
                  <a:pt x="8403" y="11802"/>
                </a:lnTo>
                <a:lnTo>
                  <a:pt x="8403" y="9448"/>
                </a:lnTo>
                <a:lnTo>
                  <a:pt x="9332" y="9448"/>
                </a:lnTo>
                <a:lnTo>
                  <a:pt x="9332" y="11802"/>
                </a:lnTo>
                <a:close/>
                <a:moveTo>
                  <a:pt x="9332" y="9359"/>
                </a:moveTo>
                <a:lnTo>
                  <a:pt x="8403" y="9359"/>
                </a:lnTo>
                <a:lnTo>
                  <a:pt x="8403" y="6916"/>
                </a:lnTo>
                <a:lnTo>
                  <a:pt x="9332" y="6916"/>
                </a:lnTo>
                <a:lnTo>
                  <a:pt x="9332" y="9359"/>
                </a:lnTo>
                <a:close/>
                <a:moveTo>
                  <a:pt x="10294" y="19397"/>
                </a:moveTo>
                <a:lnTo>
                  <a:pt x="9365" y="19397"/>
                </a:lnTo>
                <a:lnTo>
                  <a:pt x="9365" y="16954"/>
                </a:lnTo>
                <a:lnTo>
                  <a:pt x="10294" y="16954"/>
                </a:lnTo>
                <a:lnTo>
                  <a:pt x="10294" y="19397"/>
                </a:lnTo>
                <a:close/>
                <a:moveTo>
                  <a:pt x="10294" y="16865"/>
                </a:moveTo>
                <a:lnTo>
                  <a:pt x="9365" y="16865"/>
                </a:lnTo>
                <a:lnTo>
                  <a:pt x="9365" y="14422"/>
                </a:lnTo>
                <a:lnTo>
                  <a:pt x="10294" y="14422"/>
                </a:lnTo>
                <a:lnTo>
                  <a:pt x="10294" y="16865"/>
                </a:lnTo>
                <a:close/>
                <a:moveTo>
                  <a:pt x="10294" y="14333"/>
                </a:moveTo>
                <a:lnTo>
                  <a:pt x="9365" y="14333"/>
                </a:lnTo>
                <a:lnTo>
                  <a:pt x="9365" y="11891"/>
                </a:lnTo>
                <a:lnTo>
                  <a:pt x="10294" y="11891"/>
                </a:lnTo>
                <a:lnTo>
                  <a:pt x="10294" y="14333"/>
                </a:lnTo>
                <a:close/>
                <a:moveTo>
                  <a:pt x="10294" y="11802"/>
                </a:moveTo>
                <a:lnTo>
                  <a:pt x="9365" y="11802"/>
                </a:lnTo>
                <a:lnTo>
                  <a:pt x="9365" y="9448"/>
                </a:lnTo>
                <a:lnTo>
                  <a:pt x="10294" y="9448"/>
                </a:lnTo>
                <a:lnTo>
                  <a:pt x="10294" y="11802"/>
                </a:lnTo>
                <a:close/>
                <a:moveTo>
                  <a:pt x="10294" y="9359"/>
                </a:moveTo>
                <a:lnTo>
                  <a:pt x="9365" y="9359"/>
                </a:lnTo>
                <a:lnTo>
                  <a:pt x="9365" y="6916"/>
                </a:lnTo>
                <a:lnTo>
                  <a:pt x="10294" y="6916"/>
                </a:lnTo>
                <a:lnTo>
                  <a:pt x="10294" y="9359"/>
                </a:lnTo>
                <a:close/>
                <a:moveTo>
                  <a:pt x="11257" y="19397"/>
                </a:moveTo>
                <a:lnTo>
                  <a:pt x="10328" y="19397"/>
                </a:lnTo>
                <a:lnTo>
                  <a:pt x="10328" y="16954"/>
                </a:lnTo>
                <a:lnTo>
                  <a:pt x="11257" y="16954"/>
                </a:lnTo>
                <a:lnTo>
                  <a:pt x="11257" y="19397"/>
                </a:lnTo>
                <a:close/>
                <a:moveTo>
                  <a:pt x="11257" y="16865"/>
                </a:moveTo>
                <a:lnTo>
                  <a:pt x="10328" y="16865"/>
                </a:lnTo>
                <a:lnTo>
                  <a:pt x="10328" y="14422"/>
                </a:lnTo>
                <a:lnTo>
                  <a:pt x="11257" y="14422"/>
                </a:lnTo>
                <a:lnTo>
                  <a:pt x="11257" y="16865"/>
                </a:lnTo>
                <a:close/>
                <a:moveTo>
                  <a:pt x="11257" y="14333"/>
                </a:moveTo>
                <a:lnTo>
                  <a:pt x="10328" y="14333"/>
                </a:lnTo>
                <a:lnTo>
                  <a:pt x="10328" y="11891"/>
                </a:lnTo>
                <a:lnTo>
                  <a:pt x="11257" y="11891"/>
                </a:lnTo>
                <a:lnTo>
                  <a:pt x="11257" y="14333"/>
                </a:lnTo>
                <a:close/>
                <a:moveTo>
                  <a:pt x="11257" y="11802"/>
                </a:moveTo>
                <a:lnTo>
                  <a:pt x="10328" y="11802"/>
                </a:lnTo>
                <a:lnTo>
                  <a:pt x="10328" y="9448"/>
                </a:lnTo>
                <a:lnTo>
                  <a:pt x="11257" y="9448"/>
                </a:lnTo>
                <a:lnTo>
                  <a:pt x="11257" y="11802"/>
                </a:lnTo>
                <a:close/>
                <a:moveTo>
                  <a:pt x="11257" y="9359"/>
                </a:moveTo>
                <a:lnTo>
                  <a:pt x="10328" y="9359"/>
                </a:lnTo>
                <a:lnTo>
                  <a:pt x="10328" y="6916"/>
                </a:lnTo>
                <a:lnTo>
                  <a:pt x="11257" y="6916"/>
                </a:lnTo>
                <a:lnTo>
                  <a:pt x="11257" y="9359"/>
                </a:lnTo>
                <a:close/>
                <a:moveTo>
                  <a:pt x="11257" y="6828"/>
                </a:moveTo>
                <a:lnTo>
                  <a:pt x="10328" y="6828"/>
                </a:lnTo>
                <a:lnTo>
                  <a:pt x="10328" y="4296"/>
                </a:lnTo>
                <a:lnTo>
                  <a:pt x="11257" y="4296"/>
                </a:lnTo>
                <a:lnTo>
                  <a:pt x="11257" y="6828"/>
                </a:lnTo>
                <a:close/>
                <a:moveTo>
                  <a:pt x="12219" y="19397"/>
                </a:moveTo>
                <a:lnTo>
                  <a:pt x="11291" y="19397"/>
                </a:lnTo>
                <a:lnTo>
                  <a:pt x="11291" y="16954"/>
                </a:lnTo>
                <a:lnTo>
                  <a:pt x="12219" y="16954"/>
                </a:lnTo>
                <a:lnTo>
                  <a:pt x="12219" y="19397"/>
                </a:lnTo>
                <a:close/>
                <a:moveTo>
                  <a:pt x="12219" y="16865"/>
                </a:moveTo>
                <a:lnTo>
                  <a:pt x="11291" y="16865"/>
                </a:lnTo>
                <a:lnTo>
                  <a:pt x="11291" y="14422"/>
                </a:lnTo>
                <a:lnTo>
                  <a:pt x="12219" y="14422"/>
                </a:lnTo>
                <a:lnTo>
                  <a:pt x="12219" y="16865"/>
                </a:lnTo>
                <a:close/>
                <a:moveTo>
                  <a:pt x="12219" y="14333"/>
                </a:moveTo>
                <a:lnTo>
                  <a:pt x="11291" y="14333"/>
                </a:lnTo>
                <a:lnTo>
                  <a:pt x="11291" y="11891"/>
                </a:lnTo>
                <a:lnTo>
                  <a:pt x="12219" y="11891"/>
                </a:lnTo>
                <a:lnTo>
                  <a:pt x="12219" y="14333"/>
                </a:lnTo>
                <a:close/>
                <a:moveTo>
                  <a:pt x="12219" y="11802"/>
                </a:moveTo>
                <a:lnTo>
                  <a:pt x="11291" y="11802"/>
                </a:lnTo>
                <a:lnTo>
                  <a:pt x="11291" y="9448"/>
                </a:lnTo>
                <a:lnTo>
                  <a:pt x="12219" y="9448"/>
                </a:lnTo>
                <a:lnTo>
                  <a:pt x="12219" y="11802"/>
                </a:lnTo>
                <a:close/>
                <a:moveTo>
                  <a:pt x="12219" y="9359"/>
                </a:moveTo>
                <a:lnTo>
                  <a:pt x="11291" y="9359"/>
                </a:lnTo>
                <a:lnTo>
                  <a:pt x="11291" y="6916"/>
                </a:lnTo>
                <a:lnTo>
                  <a:pt x="12219" y="6916"/>
                </a:lnTo>
                <a:lnTo>
                  <a:pt x="12219" y="9359"/>
                </a:lnTo>
                <a:close/>
                <a:moveTo>
                  <a:pt x="12219" y="6828"/>
                </a:moveTo>
                <a:lnTo>
                  <a:pt x="11291" y="6828"/>
                </a:lnTo>
                <a:lnTo>
                  <a:pt x="11291" y="4296"/>
                </a:lnTo>
                <a:lnTo>
                  <a:pt x="12219" y="4296"/>
                </a:lnTo>
                <a:lnTo>
                  <a:pt x="12219" y="6828"/>
                </a:lnTo>
                <a:close/>
                <a:moveTo>
                  <a:pt x="13182" y="19397"/>
                </a:moveTo>
                <a:lnTo>
                  <a:pt x="12253" y="19397"/>
                </a:lnTo>
                <a:lnTo>
                  <a:pt x="12253" y="16954"/>
                </a:lnTo>
                <a:lnTo>
                  <a:pt x="13182" y="16954"/>
                </a:lnTo>
                <a:lnTo>
                  <a:pt x="13182" y="19397"/>
                </a:lnTo>
                <a:close/>
                <a:moveTo>
                  <a:pt x="13182" y="16865"/>
                </a:moveTo>
                <a:lnTo>
                  <a:pt x="12253" y="16865"/>
                </a:lnTo>
                <a:lnTo>
                  <a:pt x="12253" y="14422"/>
                </a:lnTo>
                <a:lnTo>
                  <a:pt x="13182" y="14422"/>
                </a:lnTo>
                <a:lnTo>
                  <a:pt x="13182" y="16865"/>
                </a:lnTo>
                <a:close/>
                <a:moveTo>
                  <a:pt x="13182" y="14333"/>
                </a:moveTo>
                <a:lnTo>
                  <a:pt x="12253" y="14333"/>
                </a:lnTo>
                <a:lnTo>
                  <a:pt x="12253" y="11891"/>
                </a:lnTo>
                <a:lnTo>
                  <a:pt x="13182" y="11891"/>
                </a:lnTo>
                <a:lnTo>
                  <a:pt x="13182" y="14333"/>
                </a:lnTo>
                <a:close/>
                <a:moveTo>
                  <a:pt x="13182" y="11802"/>
                </a:moveTo>
                <a:lnTo>
                  <a:pt x="12253" y="11802"/>
                </a:lnTo>
                <a:lnTo>
                  <a:pt x="12253" y="9448"/>
                </a:lnTo>
                <a:lnTo>
                  <a:pt x="13182" y="9448"/>
                </a:lnTo>
                <a:lnTo>
                  <a:pt x="13182" y="11802"/>
                </a:lnTo>
                <a:close/>
                <a:moveTo>
                  <a:pt x="13182" y="9359"/>
                </a:moveTo>
                <a:lnTo>
                  <a:pt x="12253" y="9359"/>
                </a:lnTo>
                <a:lnTo>
                  <a:pt x="12253" y="6916"/>
                </a:lnTo>
                <a:lnTo>
                  <a:pt x="13182" y="6916"/>
                </a:lnTo>
                <a:lnTo>
                  <a:pt x="13182" y="9359"/>
                </a:lnTo>
                <a:close/>
                <a:moveTo>
                  <a:pt x="13182" y="6828"/>
                </a:moveTo>
                <a:lnTo>
                  <a:pt x="12253" y="6828"/>
                </a:lnTo>
                <a:lnTo>
                  <a:pt x="12253" y="4296"/>
                </a:lnTo>
                <a:lnTo>
                  <a:pt x="13182" y="4296"/>
                </a:lnTo>
                <a:lnTo>
                  <a:pt x="13182" y="6828"/>
                </a:lnTo>
                <a:close/>
                <a:moveTo>
                  <a:pt x="14143" y="19397"/>
                </a:moveTo>
                <a:lnTo>
                  <a:pt x="13214" y="19397"/>
                </a:lnTo>
                <a:lnTo>
                  <a:pt x="13214" y="16954"/>
                </a:lnTo>
                <a:lnTo>
                  <a:pt x="14143" y="16954"/>
                </a:lnTo>
                <a:lnTo>
                  <a:pt x="14143" y="19397"/>
                </a:lnTo>
                <a:close/>
                <a:moveTo>
                  <a:pt x="14143" y="16865"/>
                </a:moveTo>
                <a:lnTo>
                  <a:pt x="13214" y="16865"/>
                </a:lnTo>
                <a:lnTo>
                  <a:pt x="13214" y="14422"/>
                </a:lnTo>
                <a:lnTo>
                  <a:pt x="14143" y="14422"/>
                </a:lnTo>
                <a:lnTo>
                  <a:pt x="14143" y="16865"/>
                </a:lnTo>
                <a:close/>
                <a:moveTo>
                  <a:pt x="14143" y="14333"/>
                </a:moveTo>
                <a:lnTo>
                  <a:pt x="13214" y="14333"/>
                </a:lnTo>
                <a:lnTo>
                  <a:pt x="13214" y="11891"/>
                </a:lnTo>
                <a:lnTo>
                  <a:pt x="14143" y="11891"/>
                </a:lnTo>
                <a:lnTo>
                  <a:pt x="14143" y="14333"/>
                </a:lnTo>
                <a:close/>
                <a:moveTo>
                  <a:pt x="14143" y="11802"/>
                </a:moveTo>
                <a:lnTo>
                  <a:pt x="13214" y="11802"/>
                </a:lnTo>
                <a:lnTo>
                  <a:pt x="13214" y="9448"/>
                </a:lnTo>
                <a:lnTo>
                  <a:pt x="14143" y="9448"/>
                </a:lnTo>
                <a:lnTo>
                  <a:pt x="14143" y="11802"/>
                </a:lnTo>
                <a:close/>
                <a:moveTo>
                  <a:pt x="14143" y="9359"/>
                </a:moveTo>
                <a:lnTo>
                  <a:pt x="13214" y="9359"/>
                </a:lnTo>
                <a:lnTo>
                  <a:pt x="13214" y="6916"/>
                </a:lnTo>
                <a:lnTo>
                  <a:pt x="14143" y="6916"/>
                </a:lnTo>
                <a:lnTo>
                  <a:pt x="14143" y="9359"/>
                </a:lnTo>
                <a:close/>
                <a:moveTo>
                  <a:pt x="14143" y="6828"/>
                </a:moveTo>
                <a:lnTo>
                  <a:pt x="13214" y="6828"/>
                </a:lnTo>
                <a:lnTo>
                  <a:pt x="13214" y="4296"/>
                </a:lnTo>
                <a:lnTo>
                  <a:pt x="14143" y="4296"/>
                </a:lnTo>
                <a:lnTo>
                  <a:pt x="14143" y="6828"/>
                </a:lnTo>
                <a:close/>
                <a:moveTo>
                  <a:pt x="15105" y="19397"/>
                </a:moveTo>
                <a:lnTo>
                  <a:pt x="14176" y="19397"/>
                </a:lnTo>
                <a:lnTo>
                  <a:pt x="14176" y="16954"/>
                </a:lnTo>
                <a:lnTo>
                  <a:pt x="15105" y="16954"/>
                </a:lnTo>
                <a:lnTo>
                  <a:pt x="15105" y="19397"/>
                </a:lnTo>
                <a:close/>
                <a:moveTo>
                  <a:pt x="15105" y="16865"/>
                </a:moveTo>
                <a:lnTo>
                  <a:pt x="14176" y="16865"/>
                </a:lnTo>
                <a:lnTo>
                  <a:pt x="14176" y="14422"/>
                </a:lnTo>
                <a:lnTo>
                  <a:pt x="15105" y="14422"/>
                </a:lnTo>
                <a:lnTo>
                  <a:pt x="15105" y="16865"/>
                </a:lnTo>
                <a:close/>
                <a:moveTo>
                  <a:pt x="15105" y="14333"/>
                </a:moveTo>
                <a:lnTo>
                  <a:pt x="14176" y="14333"/>
                </a:lnTo>
                <a:lnTo>
                  <a:pt x="14176" y="11891"/>
                </a:lnTo>
                <a:lnTo>
                  <a:pt x="15105" y="11891"/>
                </a:lnTo>
                <a:lnTo>
                  <a:pt x="15105" y="14333"/>
                </a:lnTo>
                <a:close/>
                <a:moveTo>
                  <a:pt x="15105" y="11802"/>
                </a:moveTo>
                <a:lnTo>
                  <a:pt x="14176" y="11802"/>
                </a:lnTo>
                <a:lnTo>
                  <a:pt x="14176" y="9448"/>
                </a:lnTo>
                <a:lnTo>
                  <a:pt x="15105" y="9448"/>
                </a:lnTo>
                <a:lnTo>
                  <a:pt x="15105" y="11802"/>
                </a:lnTo>
                <a:close/>
                <a:moveTo>
                  <a:pt x="15105" y="9359"/>
                </a:moveTo>
                <a:lnTo>
                  <a:pt x="14176" y="9359"/>
                </a:lnTo>
                <a:lnTo>
                  <a:pt x="14176" y="6916"/>
                </a:lnTo>
                <a:lnTo>
                  <a:pt x="15105" y="6916"/>
                </a:lnTo>
                <a:lnTo>
                  <a:pt x="15105" y="9359"/>
                </a:lnTo>
                <a:close/>
                <a:moveTo>
                  <a:pt x="15105" y="6828"/>
                </a:moveTo>
                <a:lnTo>
                  <a:pt x="14176" y="6828"/>
                </a:lnTo>
                <a:lnTo>
                  <a:pt x="14176" y="4296"/>
                </a:lnTo>
                <a:lnTo>
                  <a:pt x="15105" y="4296"/>
                </a:lnTo>
                <a:lnTo>
                  <a:pt x="15105" y="6828"/>
                </a:lnTo>
                <a:close/>
                <a:moveTo>
                  <a:pt x="16068" y="19397"/>
                </a:moveTo>
                <a:lnTo>
                  <a:pt x="15139" y="19397"/>
                </a:lnTo>
                <a:lnTo>
                  <a:pt x="15139" y="16954"/>
                </a:lnTo>
                <a:lnTo>
                  <a:pt x="16068" y="16954"/>
                </a:lnTo>
                <a:lnTo>
                  <a:pt x="16068" y="19397"/>
                </a:lnTo>
                <a:close/>
                <a:moveTo>
                  <a:pt x="16068" y="16865"/>
                </a:moveTo>
                <a:lnTo>
                  <a:pt x="15139" y="16865"/>
                </a:lnTo>
                <a:lnTo>
                  <a:pt x="15139" y="14422"/>
                </a:lnTo>
                <a:lnTo>
                  <a:pt x="16068" y="14422"/>
                </a:lnTo>
                <a:lnTo>
                  <a:pt x="16068" y="16865"/>
                </a:lnTo>
                <a:close/>
                <a:moveTo>
                  <a:pt x="16068" y="14333"/>
                </a:moveTo>
                <a:lnTo>
                  <a:pt x="15139" y="14333"/>
                </a:lnTo>
                <a:lnTo>
                  <a:pt x="15139" y="11891"/>
                </a:lnTo>
                <a:lnTo>
                  <a:pt x="16068" y="11891"/>
                </a:lnTo>
                <a:lnTo>
                  <a:pt x="16068" y="14333"/>
                </a:lnTo>
                <a:close/>
                <a:moveTo>
                  <a:pt x="16068" y="11802"/>
                </a:moveTo>
                <a:lnTo>
                  <a:pt x="15139" y="11802"/>
                </a:lnTo>
                <a:lnTo>
                  <a:pt x="15139" y="9448"/>
                </a:lnTo>
                <a:lnTo>
                  <a:pt x="16068" y="9448"/>
                </a:lnTo>
                <a:lnTo>
                  <a:pt x="16068" y="11802"/>
                </a:lnTo>
                <a:close/>
                <a:moveTo>
                  <a:pt x="16068" y="9359"/>
                </a:moveTo>
                <a:lnTo>
                  <a:pt x="15139" y="9359"/>
                </a:lnTo>
                <a:lnTo>
                  <a:pt x="15139" y="6916"/>
                </a:lnTo>
                <a:lnTo>
                  <a:pt x="16068" y="6916"/>
                </a:lnTo>
                <a:lnTo>
                  <a:pt x="16068" y="9359"/>
                </a:lnTo>
                <a:close/>
                <a:moveTo>
                  <a:pt x="16068" y="6828"/>
                </a:moveTo>
                <a:lnTo>
                  <a:pt x="15139" y="6828"/>
                </a:lnTo>
                <a:lnTo>
                  <a:pt x="15139" y="4296"/>
                </a:lnTo>
                <a:lnTo>
                  <a:pt x="16068" y="4296"/>
                </a:lnTo>
                <a:lnTo>
                  <a:pt x="16068" y="6828"/>
                </a:lnTo>
                <a:close/>
                <a:moveTo>
                  <a:pt x="17030" y="19397"/>
                </a:moveTo>
                <a:lnTo>
                  <a:pt x="16101" y="19397"/>
                </a:lnTo>
                <a:lnTo>
                  <a:pt x="16101" y="16954"/>
                </a:lnTo>
                <a:lnTo>
                  <a:pt x="17030" y="16954"/>
                </a:lnTo>
                <a:lnTo>
                  <a:pt x="17030" y="19397"/>
                </a:lnTo>
                <a:close/>
                <a:moveTo>
                  <a:pt x="17030" y="16865"/>
                </a:moveTo>
                <a:lnTo>
                  <a:pt x="16101" y="16865"/>
                </a:lnTo>
                <a:lnTo>
                  <a:pt x="16101" y="14422"/>
                </a:lnTo>
                <a:lnTo>
                  <a:pt x="17030" y="14422"/>
                </a:lnTo>
                <a:lnTo>
                  <a:pt x="17030" y="16865"/>
                </a:lnTo>
                <a:close/>
                <a:moveTo>
                  <a:pt x="17030" y="14333"/>
                </a:moveTo>
                <a:lnTo>
                  <a:pt x="16101" y="14333"/>
                </a:lnTo>
                <a:lnTo>
                  <a:pt x="16101" y="11891"/>
                </a:lnTo>
                <a:lnTo>
                  <a:pt x="17030" y="11891"/>
                </a:lnTo>
                <a:lnTo>
                  <a:pt x="17030" y="14333"/>
                </a:lnTo>
                <a:close/>
                <a:moveTo>
                  <a:pt x="17030" y="11802"/>
                </a:moveTo>
                <a:lnTo>
                  <a:pt x="16101" y="11802"/>
                </a:lnTo>
                <a:lnTo>
                  <a:pt x="16101" y="9448"/>
                </a:lnTo>
                <a:lnTo>
                  <a:pt x="17030" y="9448"/>
                </a:lnTo>
                <a:lnTo>
                  <a:pt x="17030" y="11802"/>
                </a:lnTo>
                <a:close/>
                <a:moveTo>
                  <a:pt x="17030" y="9359"/>
                </a:moveTo>
                <a:lnTo>
                  <a:pt x="16101" y="9359"/>
                </a:lnTo>
                <a:lnTo>
                  <a:pt x="16101" y="6916"/>
                </a:lnTo>
                <a:lnTo>
                  <a:pt x="17030" y="6916"/>
                </a:lnTo>
                <a:lnTo>
                  <a:pt x="17030" y="9359"/>
                </a:lnTo>
                <a:close/>
                <a:moveTo>
                  <a:pt x="17030" y="6828"/>
                </a:moveTo>
                <a:lnTo>
                  <a:pt x="16101" y="6828"/>
                </a:lnTo>
                <a:lnTo>
                  <a:pt x="16101" y="4296"/>
                </a:lnTo>
                <a:lnTo>
                  <a:pt x="17030" y="4296"/>
                </a:lnTo>
                <a:lnTo>
                  <a:pt x="17030" y="6828"/>
                </a:lnTo>
                <a:close/>
                <a:moveTo>
                  <a:pt x="17993" y="19397"/>
                </a:moveTo>
                <a:lnTo>
                  <a:pt x="17064" y="19397"/>
                </a:lnTo>
                <a:lnTo>
                  <a:pt x="17064" y="16954"/>
                </a:lnTo>
                <a:lnTo>
                  <a:pt x="17993" y="16954"/>
                </a:lnTo>
                <a:lnTo>
                  <a:pt x="17993" y="19397"/>
                </a:lnTo>
                <a:close/>
                <a:moveTo>
                  <a:pt x="17993" y="16865"/>
                </a:moveTo>
                <a:lnTo>
                  <a:pt x="17064" y="16865"/>
                </a:lnTo>
                <a:lnTo>
                  <a:pt x="17064" y="14422"/>
                </a:lnTo>
                <a:lnTo>
                  <a:pt x="17993" y="14422"/>
                </a:lnTo>
                <a:lnTo>
                  <a:pt x="17993" y="16865"/>
                </a:lnTo>
                <a:close/>
                <a:moveTo>
                  <a:pt x="17993" y="14333"/>
                </a:moveTo>
                <a:lnTo>
                  <a:pt x="17064" y="14333"/>
                </a:lnTo>
                <a:lnTo>
                  <a:pt x="17064" y="11891"/>
                </a:lnTo>
                <a:lnTo>
                  <a:pt x="17993" y="11891"/>
                </a:lnTo>
                <a:lnTo>
                  <a:pt x="17993" y="14333"/>
                </a:lnTo>
                <a:close/>
                <a:moveTo>
                  <a:pt x="17993" y="11802"/>
                </a:moveTo>
                <a:lnTo>
                  <a:pt x="17064" y="11802"/>
                </a:lnTo>
                <a:lnTo>
                  <a:pt x="17064" y="9448"/>
                </a:lnTo>
                <a:lnTo>
                  <a:pt x="17993" y="9448"/>
                </a:lnTo>
                <a:lnTo>
                  <a:pt x="17993" y="11802"/>
                </a:lnTo>
                <a:close/>
                <a:moveTo>
                  <a:pt x="17993" y="9359"/>
                </a:moveTo>
                <a:lnTo>
                  <a:pt x="17064" y="9359"/>
                </a:lnTo>
                <a:lnTo>
                  <a:pt x="17064" y="6916"/>
                </a:lnTo>
                <a:lnTo>
                  <a:pt x="17993" y="6916"/>
                </a:lnTo>
                <a:lnTo>
                  <a:pt x="17993" y="9359"/>
                </a:lnTo>
                <a:close/>
                <a:moveTo>
                  <a:pt x="17993" y="6828"/>
                </a:moveTo>
                <a:lnTo>
                  <a:pt x="17064" y="6828"/>
                </a:lnTo>
                <a:lnTo>
                  <a:pt x="17064" y="4296"/>
                </a:lnTo>
                <a:lnTo>
                  <a:pt x="17993" y="4296"/>
                </a:lnTo>
                <a:lnTo>
                  <a:pt x="17993" y="6828"/>
                </a:lnTo>
                <a:close/>
                <a:moveTo>
                  <a:pt x="18953" y="19397"/>
                </a:moveTo>
                <a:lnTo>
                  <a:pt x="18026" y="19397"/>
                </a:lnTo>
                <a:lnTo>
                  <a:pt x="18026" y="16954"/>
                </a:lnTo>
                <a:lnTo>
                  <a:pt x="18955" y="16954"/>
                </a:lnTo>
                <a:lnTo>
                  <a:pt x="18955" y="19397"/>
                </a:lnTo>
                <a:close/>
                <a:moveTo>
                  <a:pt x="18953" y="16865"/>
                </a:moveTo>
                <a:lnTo>
                  <a:pt x="18026" y="16865"/>
                </a:lnTo>
                <a:lnTo>
                  <a:pt x="18026" y="14422"/>
                </a:lnTo>
                <a:lnTo>
                  <a:pt x="18955" y="14422"/>
                </a:lnTo>
                <a:lnTo>
                  <a:pt x="18955" y="16865"/>
                </a:lnTo>
                <a:close/>
                <a:moveTo>
                  <a:pt x="18953" y="14333"/>
                </a:moveTo>
                <a:lnTo>
                  <a:pt x="18026" y="14333"/>
                </a:lnTo>
                <a:lnTo>
                  <a:pt x="18026" y="11891"/>
                </a:lnTo>
                <a:lnTo>
                  <a:pt x="18955" y="11891"/>
                </a:lnTo>
                <a:lnTo>
                  <a:pt x="18955" y="14333"/>
                </a:lnTo>
                <a:close/>
                <a:moveTo>
                  <a:pt x="18953" y="11802"/>
                </a:moveTo>
                <a:lnTo>
                  <a:pt x="18026" y="11802"/>
                </a:lnTo>
                <a:lnTo>
                  <a:pt x="18026" y="9448"/>
                </a:lnTo>
                <a:lnTo>
                  <a:pt x="18955" y="9448"/>
                </a:lnTo>
                <a:lnTo>
                  <a:pt x="18955" y="11802"/>
                </a:lnTo>
                <a:close/>
                <a:moveTo>
                  <a:pt x="18953" y="9359"/>
                </a:moveTo>
                <a:lnTo>
                  <a:pt x="18026" y="9359"/>
                </a:lnTo>
                <a:lnTo>
                  <a:pt x="18026" y="6916"/>
                </a:lnTo>
                <a:lnTo>
                  <a:pt x="18955" y="6916"/>
                </a:lnTo>
                <a:lnTo>
                  <a:pt x="18955" y="9359"/>
                </a:lnTo>
                <a:close/>
                <a:moveTo>
                  <a:pt x="18953" y="6828"/>
                </a:moveTo>
                <a:lnTo>
                  <a:pt x="18026" y="6828"/>
                </a:lnTo>
                <a:lnTo>
                  <a:pt x="18026" y="4296"/>
                </a:lnTo>
                <a:lnTo>
                  <a:pt x="18955" y="4296"/>
                </a:lnTo>
                <a:lnTo>
                  <a:pt x="18955" y="6828"/>
                </a:lnTo>
                <a:close/>
                <a:moveTo>
                  <a:pt x="18953" y="4207"/>
                </a:moveTo>
                <a:lnTo>
                  <a:pt x="18026" y="4207"/>
                </a:lnTo>
                <a:lnTo>
                  <a:pt x="18026" y="1765"/>
                </a:lnTo>
                <a:lnTo>
                  <a:pt x="18955" y="1765"/>
                </a:lnTo>
                <a:lnTo>
                  <a:pt x="18955" y="4207"/>
                </a:lnTo>
                <a:close/>
                <a:moveTo>
                  <a:pt x="19916" y="19397"/>
                </a:moveTo>
                <a:lnTo>
                  <a:pt x="18987" y="19397"/>
                </a:lnTo>
                <a:lnTo>
                  <a:pt x="18987" y="16954"/>
                </a:lnTo>
                <a:lnTo>
                  <a:pt x="19916" y="16954"/>
                </a:lnTo>
                <a:lnTo>
                  <a:pt x="19916" y="19397"/>
                </a:lnTo>
                <a:close/>
                <a:moveTo>
                  <a:pt x="19916" y="16865"/>
                </a:moveTo>
                <a:lnTo>
                  <a:pt x="18987" y="16865"/>
                </a:lnTo>
                <a:lnTo>
                  <a:pt x="18987" y="14422"/>
                </a:lnTo>
                <a:lnTo>
                  <a:pt x="19916" y="14422"/>
                </a:lnTo>
                <a:lnTo>
                  <a:pt x="19916" y="16865"/>
                </a:lnTo>
                <a:close/>
                <a:moveTo>
                  <a:pt x="19916" y="14333"/>
                </a:moveTo>
                <a:lnTo>
                  <a:pt x="18987" y="14333"/>
                </a:lnTo>
                <a:lnTo>
                  <a:pt x="18987" y="11891"/>
                </a:lnTo>
                <a:lnTo>
                  <a:pt x="19916" y="11891"/>
                </a:lnTo>
                <a:lnTo>
                  <a:pt x="19916" y="14333"/>
                </a:lnTo>
                <a:close/>
                <a:moveTo>
                  <a:pt x="19916" y="11802"/>
                </a:moveTo>
                <a:lnTo>
                  <a:pt x="18987" y="11802"/>
                </a:lnTo>
                <a:lnTo>
                  <a:pt x="18987" y="9448"/>
                </a:lnTo>
                <a:lnTo>
                  <a:pt x="19916" y="9448"/>
                </a:lnTo>
                <a:lnTo>
                  <a:pt x="19916" y="11802"/>
                </a:lnTo>
                <a:close/>
                <a:moveTo>
                  <a:pt x="19916" y="9359"/>
                </a:moveTo>
                <a:lnTo>
                  <a:pt x="18987" y="9359"/>
                </a:lnTo>
                <a:lnTo>
                  <a:pt x="18987" y="6916"/>
                </a:lnTo>
                <a:lnTo>
                  <a:pt x="19916" y="6916"/>
                </a:lnTo>
                <a:lnTo>
                  <a:pt x="19916" y="9359"/>
                </a:lnTo>
                <a:close/>
                <a:moveTo>
                  <a:pt x="19916" y="6828"/>
                </a:moveTo>
                <a:lnTo>
                  <a:pt x="18987" y="6828"/>
                </a:lnTo>
                <a:lnTo>
                  <a:pt x="18987" y="4296"/>
                </a:lnTo>
                <a:lnTo>
                  <a:pt x="19916" y="4296"/>
                </a:lnTo>
                <a:lnTo>
                  <a:pt x="19916" y="6828"/>
                </a:lnTo>
                <a:close/>
                <a:moveTo>
                  <a:pt x="19916" y="4207"/>
                </a:moveTo>
                <a:lnTo>
                  <a:pt x="18987" y="4207"/>
                </a:lnTo>
                <a:lnTo>
                  <a:pt x="18987" y="1765"/>
                </a:lnTo>
                <a:lnTo>
                  <a:pt x="19916" y="1765"/>
                </a:lnTo>
                <a:lnTo>
                  <a:pt x="19916" y="4207"/>
                </a:lnTo>
                <a:close/>
                <a:moveTo>
                  <a:pt x="20879" y="19397"/>
                </a:moveTo>
                <a:lnTo>
                  <a:pt x="19950" y="19397"/>
                </a:lnTo>
                <a:lnTo>
                  <a:pt x="19950" y="16954"/>
                </a:lnTo>
                <a:lnTo>
                  <a:pt x="20879" y="16954"/>
                </a:lnTo>
                <a:lnTo>
                  <a:pt x="20879" y="19397"/>
                </a:lnTo>
                <a:close/>
                <a:moveTo>
                  <a:pt x="20879" y="16865"/>
                </a:moveTo>
                <a:lnTo>
                  <a:pt x="19950" y="16865"/>
                </a:lnTo>
                <a:lnTo>
                  <a:pt x="19950" y="14422"/>
                </a:lnTo>
                <a:lnTo>
                  <a:pt x="20879" y="14422"/>
                </a:lnTo>
                <a:lnTo>
                  <a:pt x="20879" y="16865"/>
                </a:lnTo>
                <a:close/>
                <a:moveTo>
                  <a:pt x="20879" y="14333"/>
                </a:moveTo>
                <a:lnTo>
                  <a:pt x="19950" y="14333"/>
                </a:lnTo>
                <a:lnTo>
                  <a:pt x="19950" y="11891"/>
                </a:lnTo>
                <a:lnTo>
                  <a:pt x="20879" y="11891"/>
                </a:lnTo>
                <a:lnTo>
                  <a:pt x="20879" y="14333"/>
                </a:lnTo>
                <a:close/>
                <a:moveTo>
                  <a:pt x="20879" y="11802"/>
                </a:moveTo>
                <a:lnTo>
                  <a:pt x="19950" y="11802"/>
                </a:lnTo>
                <a:lnTo>
                  <a:pt x="19950" y="9448"/>
                </a:lnTo>
                <a:lnTo>
                  <a:pt x="20879" y="9448"/>
                </a:lnTo>
                <a:lnTo>
                  <a:pt x="20879" y="11802"/>
                </a:lnTo>
                <a:close/>
                <a:moveTo>
                  <a:pt x="20879" y="9359"/>
                </a:moveTo>
                <a:lnTo>
                  <a:pt x="19950" y="9359"/>
                </a:lnTo>
                <a:lnTo>
                  <a:pt x="19950" y="6916"/>
                </a:lnTo>
                <a:lnTo>
                  <a:pt x="20879" y="6916"/>
                </a:lnTo>
                <a:lnTo>
                  <a:pt x="20879" y="9359"/>
                </a:lnTo>
                <a:close/>
                <a:moveTo>
                  <a:pt x="20879" y="6828"/>
                </a:moveTo>
                <a:lnTo>
                  <a:pt x="19950" y="6828"/>
                </a:lnTo>
                <a:lnTo>
                  <a:pt x="19950" y="4296"/>
                </a:lnTo>
                <a:lnTo>
                  <a:pt x="20879" y="4296"/>
                </a:lnTo>
                <a:lnTo>
                  <a:pt x="20879" y="6828"/>
                </a:lnTo>
                <a:close/>
                <a:moveTo>
                  <a:pt x="20879" y="4207"/>
                </a:moveTo>
                <a:lnTo>
                  <a:pt x="19950" y="4207"/>
                </a:lnTo>
                <a:lnTo>
                  <a:pt x="19950" y="1765"/>
                </a:lnTo>
                <a:lnTo>
                  <a:pt x="20879" y="1765"/>
                </a:lnTo>
                <a:lnTo>
                  <a:pt x="20879" y="4207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8"/>
          <p:cNvSpPr/>
          <p:nvPr/>
        </p:nvSpPr>
        <p:spPr>
          <a:xfrm>
            <a:off x="494760" y="1956084"/>
            <a:ext cx="2013292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4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8"/>
          <p:cNvSpPr/>
          <p:nvPr/>
        </p:nvSpPr>
        <p:spPr>
          <a:xfrm>
            <a:off x="580390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8"/>
          <p:cNvSpPr/>
          <p:nvPr/>
        </p:nvSpPr>
        <p:spPr>
          <a:xfrm>
            <a:off x="2797288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8"/>
          <p:cNvSpPr/>
          <p:nvPr/>
        </p:nvSpPr>
        <p:spPr>
          <a:xfrm>
            <a:off x="2882918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8"/>
          <p:cNvSpPr/>
          <p:nvPr/>
        </p:nvSpPr>
        <p:spPr>
          <a:xfrm>
            <a:off x="7364286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7449916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8"/>
          <p:cNvSpPr/>
          <p:nvPr/>
        </p:nvSpPr>
        <p:spPr>
          <a:xfrm>
            <a:off x="9666813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8"/>
          <p:cNvSpPr/>
          <p:nvPr/>
        </p:nvSpPr>
        <p:spPr>
          <a:xfrm>
            <a:off x="9761959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8"/>
          <p:cNvSpPr/>
          <p:nvPr/>
        </p:nvSpPr>
        <p:spPr>
          <a:xfrm>
            <a:off x="5090301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8"/>
          <p:cNvSpPr/>
          <p:nvPr/>
        </p:nvSpPr>
        <p:spPr>
          <a:xfrm>
            <a:off x="5175932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8"/>
          <p:cNvSpPr/>
          <p:nvPr/>
        </p:nvSpPr>
        <p:spPr>
          <a:xfrm>
            <a:off x="580390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8"/>
          <p:cNvSpPr/>
          <p:nvPr/>
        </p:nvSpPr>
        <p:spPr>
          <a:xfrm>
            <a:off x="2882918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8"/>
          <p:cNvSpPr/>
          <p:nvPr/>
        </p:nvSpPr>
        <p:spPr>
          <a:xfrm>
            <a:off x="7449916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8"/>
          <p:cNvSpPr/>
          <p:nvPr/>
        </p:nvSpPr>
        <p:spPr>
          <a:xfrm>
            <a:off x="9761959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8"/>
          <p:cNvSpPr/>
          <p:nvPr/>
        </p:nvSpPr>
        <p:spPr>
          <a:xfrm>
            <a:off x="5175932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8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18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18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1" name="Google Shape;341;p18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2" name="Google Shape;342;p18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3" name="Google Shape;343;p18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" name="Google Shape;344;p18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18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18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7" name="Google Shape;347;p18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8" name="Google Shape;348;p18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9" name="Google Shape;349;p18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7">
  <p:cSld name="1_17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9"/>
          <p:cNvSpPr/>
          <p:nvPr/>
        </p:nvSpPr>
        <p:spPr>
          <a:xfrm>
            <a:off x="0" y="0"/>
            <a:ext cx="12192000" cy="6859975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3" y="0"/>
                </a:lnTo>
                <a:lnTo>
                  <a:pt x="18953" y="1363"/>
                </a:lnTo>
                <a:lnTo>
                  <a:pt x="18025" y="1363"/>
                </a:lnTo>
                <a:lnTo>
                  <a:pt x="18025" y="0"/>
                </a:lnTo>
                <a:lnTo>
                  <a:pt x="17991" y="0"/>
                </a:lnTo>
                <a:lnTo>
                  <a:pt x="17991" y="1363"/>
                </a:lnTo>
                <a:lnTo>
                  <a:pt x="17062" y="1363"/>
                </a:lnTo>
                <a:lnTo>
                  <a:pt x="17062" y="0"/>
                </a:lnTo>
                <a:lnTo>
                  <a:pt x="17028" y="0"/>
                </a:lnTo>
                <a:lnTo>
                  <a:pt x="17028" y="1363"/>
                </a:lnTo>
                <a:lnTo>
                  <a:pt x="16100" y="1363"/>
                </a:lnTo>
                <a:lnTo>
                  <a:pt x="16100" y="0"/>
                </a:lnTo>
                <a:lnTo>
                  <a:pt x="16066" y="0"/>
                </a:lnTo>
                <a:lnTo>
                  <a:pt x="16066" y="1363"/>
                </a:lnTo>
                <a:lnTo>
                  <a:pt x="15137" y="1363"/>
                </a:lnTo>
                <a:lnTo>
                  <a:pt x="15137" y="0"/>
                </a:lnTo>
                <a:lnTo>
                  <a:pt x="15103" y="0"/>
                </a:lnTo>
                <a:lnTo>
                  <a:pt x="15103" y="1363"/>
                </a:lnTo>
                <a:lnTo>
                  <a:pt x="14175" y="1363"/>
                </a:lnTo>
                <a:lnTo>
                  <a:pt x="14175" y="0"/>
                </a:lnTo>
                <a:lnTo>
                  <a:pt x="14141" y="0"/>
                </a:lnTo>
                <a:lnTo>
                  <a:pt x="14141" y="1363"/>
                </a:lnTo>
                <a:lnTo>
                  <a:pt x="13212" y="1363"/>
                </a:lnTo>
                <a:lnTo>
                  <a:pt x="13212" y="0"/>
                </a:lnTo>
                <a:lnTo>
                  <a:pt x="13178" y="0"/>
                </a:lnTo>
                <a:lnTo>
                  <a:pt x="13178" y="1363"/>
                </a:lnTo>
                <a:lnTo>
                  <a:pt x="12250" y="1363"/>
                </a:lnTo>
                <a:lnTo>
                  <a:pt x="12250" y="0"/>
                </a:lnTo>
                <a:lnTo>
                  <a:pt x="12216" y="0"/>
                </a:lnTo>
                <a:lnTo>
                  <a:pt x="12216" y="1363"/>
                </a:lnTo>
                <a:lnTo>
                  <a:pt x="11287" y="1363"/>
                </a:lnTo>
                <a:lnTo>
                  <a:pt x="11287" y="0"/>
                </a:lnTo>
                <a:lnTo>
                  <a:pt x="11253" y="0"/>
                </a:lnTo>
                <a:lnTo>
                  <a:pt x="11253" y="1363"/>
                </a:lnTo>
                <a:lnTo>
                  <a:pt x="10325" y="1363"/>
                </a:lnTo>
                <a:lnTo>
                  <a:pt x="10325" y="0"/>
                </a:lnTo>
                <a:lnTo>
                  <a:pt x="10291" y="0"/>
                </a:lnTo>
                <a:lnTo>
                  <a:pt x="10291" y="1363"/>
                </a:lnTo>
                <a:lnTo>
                  <a:pt x="9362" y="1363"/>
                </a:lnTo>
                <a:lnTo>
                  <a:pt x="9362" y="0"/>
                </a:lnTo>
                <a:lnTo>
                  <a:pt x="9328" y="0"/>
                </a:lnTo>
                <a:lnTo>
                  <a:pt x="9328" y="1363"/>
                </a:lnTo>
                <a:lnTo>
                  <a:pt x="8403" y="1363"/>
                </a:lnTo>
                <a:lnTo>
                  <a:pt x="8403" y="0"/>
                </a:lnTo>
                <a:lnTo>
                  <a:pt x="8369" y="0"/>
                </a:lnTo>
                <a:lnTo>
                  <a:pt x="8369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10"/>
                </a:lnTo>
                <a:lnTo>
                  <a:pt x="706" y="18410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8"/>
                </a:lnTo>
                <a:lnTo>
                  <a:pt x="706" y="13338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6" y="18469"/>
                </a:moveTo>
                <a:lnTo>
                  <a:pt x="2596" y="20120"/>
                </a:lnTo>
                <a:lnTo>
                  <a:pt x="1667" y="20120"/>
                </a:lnTo>
                <a:lnTo>
                  <a:pt x="1667" y="18469"/>
                </a:lnTo>
                <a:lnTo>
                  <a:pt x="2596" y="18469"/>
                </a:lnTo>
                <a:close/>
                <a:moveTo>
                  <a:pt x="2596" y="16759"/>
                </a:moveTo>
                <a:lnTo>
                  <a:pt x="2596" y="18410"/>
                </a:lnTo>
                <a:lnTo>
                  <a:pt x="1667" y="18410"/>
                </a:lnTo>
                <a:lnTo>
                  <a:pt x="1667" y="16759"/>
                </a:lnTo>
                <a:lnTo>
                  <a:pt x="2596" y="16759"/>
                </a:lnTo>
                <a:close/>
                <a:moveTo>
                  <a:pt x="2596" y="15048"/>
                </a:moveTo>
                <a:lnTo>
                  <a:pt x="2596" y="16699"/>
                </a:lnTo>
                <a:lnTo>
                  <a:pt x="1667" y="16699"/>
                </a:lnTo>
                <a:lnTo>
                  <a:pt x="1667" y="15048"/>
                </a:lnTo>
                <a:lnTo>
                  <a:pt x="2596" y="15048"/>
                </a:lnTo>
                <a:close/>
                <a:moveTo>
                  <a:pt x="2596" y="13397"/>
                </a:moveTo>
                <a:lnTo>
                  <a:pt x="2596" y="14988"/>
                </a:lnTo>
                <a:lnTo>
                  <a:pt x="1667" y="14988"/>
                </a:lnTo>
                <a:lnTo>
                  <a:pt x="1667" y="13397"/>
                </a:lnTo>
                <a:lnTo>
                  <a:pt x="2596" y="13397"/>
                </a:lnTo>
                <a:close/>
                <a:moveTo>
                  <a:pt x="2596" y="11687"/>
                </a:moveTo>
                <a:lnTo>
                  <a:pt x="2596" y="13338"/>
                </a:lnTo>
                <a:lnTo>
                  <a:pt x="1667" y="13338"/>
                </a:lnTo>
                <a:lnTo>
                  <a:pt x="1667" y="11687"/>
                </a:lnTo>
                <a:lnTo>
                  <a:pt x="2596" y="11687"/>
                </a:lnTo>
                <a:close/>
                <a:moveTo>
                  <a:pt x="2596" y="9916"/>
                </a:moveTo>
                <a:lnTo>
                  <a:pt x="2596" y="11627"/>
                </a:lnTo>
                <a:lnTo>
                  <a:pt x="1667" y="11627"/>
                </a:lnTo>
                <a:lnTo>
                  <a:pt x="1667" y="9916"/>
                </a:lnTo>
                <a:lnTo>
                  <a:pt x="2596" y="9916"/>
                </a:lnTo>
                <a:close/>
                <a:moveTo>
                  <a:pt x="2596" y="8206"/>
                </a:moveTo>
                <a:lnTo>
                  <a:pt x="2596" y="9856"/>
                </a:lnTo>
                <a:lnTo>
                  <a:pt x="1667" y="9856"/>
                </a:lnTo>
                <a:lnTo>
                  <a:pt x="1667" y="8206"/>
                </a:lnTo>
                <a:lnTo>
                  <a:pt x="2596" y="8206"/>
                </a:lnTo>
                <a:close/>
                <a:moveTo>
                  <a:pt x="2596" y="6495"/>
                </a:moveTo>
                <a:lnTo>
                  <a:pt x="2596" y="8146"/>
                </a:lnTo>
                <a:lnTo>
                  <a:pt x="1667" y="8146"/>
                </a:lnTo>
                <a:lnTo>
                  <a:pt x="1667" y="6495"/>
                </a:lnTo>
                <a:lnTo>
                  <a:pt x="2596" y="6495"/>
                </a:lnTo>
                <a:close/>
                <a:moveTo>
                  <a:pt x="2596" y="4784"/>
                </a:moveTo>
                <a:lnTo>
                  <a:pt x="2596" y="6435"/>
                </a:lnTo>
                <a:lnTo>
                  <a:pt x="1667" y="6435"/>
                </a:lnTo>
                <a:lnTo>
                  <a:pt x="1667" y="4784"/>
                </a:lnTo>
                <a:lnTo>
                  <a:pt x="2596" y="4784"/>
                </a:lnTo>
                <a:close/>
                <a:moveTo>
                  <a:pt x="2596" y="3074"/>
                </a:moveTo>
                <a:lnTo>
                  <a:pt x="2596" y="4724"/>
                </a:lnTo>
                <a:lnTo>
                  <a:pt x="1667" y="4724"/>
                </a:lnTo>
                <a:lnTo>
                  <a:pt x="1667" y="3074"/>
                </a:lnTo>
                <a:lnTo>
                  <a:pt x="2596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10"/>
                </a:lnTo>
                <a:lnTo>
                  <a:pt x="2630" y="18410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8"/>
                </a:lnTo>
                <a:lnTo>
                  <a:pt x="2630" y="13338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10"/>
                </a:lnTo>
                <a:lnTo>
                  <a:pt x="3592" y="18410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8"/>
                </a:lnTo>
                <a:lnTo>
                  <a:pt x="3592" y="13338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10"/>
                </a:lnTo>
                <a:lnTo>
                  <a:pt x="4555" y="18410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8"/>
                </a:lnTo>
                <a:lnTo>
                  <a:pt x="4555" y="13338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10"/>
                </a:lnTo>
                <a:lnTo>
                  <a:pt x="5517" y="18410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8"/>
                </a:lnTo>
                <a:lnTo>
                  <a:pt x="5517" y="13338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7" y="18469"/>
                </a:moveTo>
                <a:lnTo>
                  <a:pt x="7407" y="20120"/>
                </a:lnTo>
                <a:lnTo>
                  <a:pt x="6478" y="20120"/>
                </a:lnTo>
                <a:lnTo>
                  <a:pt x="6478" y="18469"/>
                </a:lnTo>
                <a:lnTo>
                  <a:pt x="7407" y="18469"/>
                </a:lnTo>
                <a:close/>
                <a:moveTo>
                  <a:pt x="7407" y="16759"/>
                </a:moveTo>
                <a:lnTo>
                  <a:pt x="7407" y="18410"/>
                </a:lnTo>
                <a:lnTo>
                  <a:pt x="6478" y="18410"/>
                </a:lnTo>
                <a:lnTo>
                  <a:pt x="6478" y="16759"/>
                </a:lnTo>
                <a:lnTo>
                  <a:pt x="7407" y="16759"/>
                </a:lnTo>
                <a:close/>
                <a:moveTo>
                  <a:pt x="7407" y="15048"/>
                </a:moveTo>
                <a:lnTo>
                  <a:pt x="7407" y="16699"/>
                </a:lnTo>
                <a:lnTo>
                  <a:pt x="6478" y="16699"/>
                </a:lnTo>
                <a:lnTo>
                  <a:pt x="6478" y="15048"/>
                </a:lnTo>
                <a:lnTo>
                  <a:pt x="7407" y="15048"/>
                </a:lnTo>
                <a:close/>
                <a:moveTo>
                  <a:pt x="7407" y="13397"/>
                </a:moveTo>
                <a:lnTo>
                  <a:pt x="7407" y="14988"/>
                </a:lnTo>
                <a:lnTo>
                  <a:pt x="6478" y="14988"/>
                </a:lnTo>
                <a:lnTo>
                  <a:pt x="6478" y="13397"/>
                </a:lnTo>
                <a:lnTo>
                  <a:pt x="7407" y="13397"/>
                </a:lnTo>
                <a:close/>
                <a:moveTo>
                  <a:pt x="7407" y="11687"/>
                </a:moveTo>
                <a:lnTo>
                  <a:pt x="7407" y="13338"/>
                </a:lnTo>
                <a:lnTo>
                  <a:pt x="6478" y="13338"/>
                </a:lnTo>
                <a:lnTo>
                  <a:pt x="6478" y="11687"/>
                </a:lnTo>
                <a:lnTo>
                  <a:pt x="7407" y="11687"/>
                </a:lnTo>
                <a:close/>
                <a:moveTo>
                  <a:pt x="7407" y="9916"/>
                </a:moveTo>
                <a:lnTo>
                  <a:pt x="7407" y="11627"/>
                </a:lnTo>
                <a:lnTo>
                  <a:pt x="6478" y="11627"/>
                </a:lnTo>
                <a:lnTo>
                  <a:pt x="6478" y="9916"/>
                </a:lnTo>
                <a:lnTo>
                  <a:pt x="7407" y="9916"/>
                </a:lnTo>
                <a:close/>
                <a:moveTo>
                  <a:pt x="7407" y="8206"/>
                </a:moveTo>
                <a:lnTo>
                  <a:pt x="7407" y="9856"/>
                </a:lnTo>
                <a:lnTo>
                  <a:pt x="6478" y="9856"/>
                </a:lnTo>
                <a:lnTo>
                  <a:pt x="6478" y="8206"/>
                </a:lnTo>
                <a:lnTo>
                  <a:pt x="7407" y="8206"/>
                </a:lnTo>
                <a:close/>
                <a:moveTo>
                  <a:pt x="7407" y="6495"/>
                </a:moveTo>
                <a:lnTo>
                  <a:pt x="7407" y="8146"/>
                </a:lnTo>
                <a:lnTo>
                  <a:pt x="6478" y="8146"/>
                </a:lnTo>
                <a:lnTo>
                  <a:pt x="6478" y="6495"/>
                </a:lnTo>
                <a:lnTo>
                  <a:pt x="7407" y="6495"/>
                </a:lnTo>
                <a:close/>
                <a:moveTo>
                  <a:pt x="7407" y="4784"/>
                </a:moveTo>
                <a:lnTo>
                  <a:pt x="7407" y="6435"/>
                </a:lnTo>
                <a:lnTo>
                  <a:pt x="6478" y="6435"/>
                </a:lnTo>
                <a:lnTo>
                  <a:pt x="6478" y="4784"/>
                </a:lnTo>
                <a:lnTo>
                  <a:pt x="7407" y="4784"/>
                </a:lnTo>
                <a:close/>
                <a:moveTo>
                  <a:pt x="7407" y="3074"/>
                </a:moveTo>
                <a:lnTo>
                  <a:pt x="7407" y="4724"/>
                </a:lnTo>
                <a:lnTo>
                  <a:pt x="6478" y="4724"/>
                </a:lnTo>
                <a:lnTo>
                  <a:pt x="6478" y="3074"/>
                </a:lnTo>
                <a:lnTo>
                  <a:pt x="7407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10"/>
                </a:lnTo>
                <a:lnTo>
                  <a:pt x="7442" y="18410"/>
                </a:lnTo>
                <a:lnTo>
                  <a:pt x="7442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8"/>
                </a:lnTo>
                <a:lnTo>
                  <a:pt x="7442" y="13338"/>
                </a:lnTo>
                <a:lnTo>
                  <a:pt x="7442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10"/>
                </a:lnTo>
                <a:lnTo>
                  <a:pt x="8403" y="18410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8"/>
                </a:lnTo>
                <a:lnTo>
                  <a:pt x="8403" y="13338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3" y="3014"/>
                </a:moveTo>
                <a:lnTo>
                  <a:pt x="8403" y="1423"/>
                </a:lnTo>
                <a:lnTo>
                  <a:pt x="9332" y="1423"/>
                </a:lnTo>
                <a:lnTo>
                  <a:pt x="9332" y="3014"/>
                </a:lnTo>
                <a:lnTo>
                  <a:pt x="8403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10"/>
                </a:lnTo>
                <a:lnTo>
                  <a:pt x="9366" y="18410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8"/>
                </a:lnTo>
                <a:lnTo>
                  <a:pt x="9366" y="13338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10"/>
                </a:lnTo>
                <a:lnTo>
                  <a:pt x="10328" y="18410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8"/>
                </a:lnTo>
                <a:lnTo>
                  <a:pt x="10328" y="13338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10"/>
                </a:lnTo>
                <a:lnTo>
                  <a:pt x="11291" y="18410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8"/>
                </a:lnTo>
                <a:lnTo>
                  <a:pt x="11291" y="13338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10"/>
                </a:lnTo>
                <a:lnTo>
                  <a:pt x="12251" y="18410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8"/>
                </a:lnTo>
                <a:lnTo>
                  <a:pt x="12251" y="13338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10"/>
                </a:lnTo>
                <a:lnTo>
                  <a:pt x="13214" y="18410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8"/>
                </a:lnTo>
                <a:lnTo>
                  <a:pt x="13214" y="13338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4" y="3014"/>
                </a:moveTo>
                <a:lnTo>
                  <a:pt x="13214" y="1423"/>
                </a:lnTo>
                <a:lnTo>
                  <a:pt x="14143" y="1423"/>
                </a:lnTo>
                <a:lnTo>
                  <a:pt x="14143" y="3014"/>
                </a:lnTo>
                <a:lnTo>
                  <a:pt x="13214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10"/>
                </a:lnTo>
                <a:lnTo>
                  <a:pt x="14176" y="18410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8"/>
                </a:lnTo>
                <a:lnTo>
                  <a:pt x="14176" y="13338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10"/>
                </a:lnTo>
                <a:lnTo>
                  <a:pt x="15139" y="18410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8"/>
                </a:lnTo>
                <a:lnTo>
                  <a:pt x="15139" y="13338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10"/>
                </a:lnTo>
                <a:lnTo>
                  <a:pt x="16101" y="18410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8"/>
                </a:lnTo>
                <a:lnTo>
                  <a:pt x="16101" y="13338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1" y="18469"/>
                </a:moveTo>
                <a:lnTo>
                  <a:pt x="17991" y="20120"/>
                </a:lnTo>
                <a:lnTo>
                  <a:pt x="17062" y="20120"/>
                </a:lnTo>
                <a:lnTo>
                  <a:pt x="17062" y="18469"/>
                </a:lnTo>
                <a:lnTo>
                  <a:pt x="17991" y="18469"/>
                </a:lnTo>
                <a:close/>
                <a:moveTo>
                  <a:pt x="17991" y="16759"/>
                </a:moveTo>
                <a:lnTo>
                  <a:pt x="17991" y="18410"/>
                </a:lnTo>
                <a:lnTo>
                  <a:pt x="17062" y="18410"/>
                </a:lnTo>
                <a:lnTo>
                  <a:pt x="17062" y="16759"/>
                </a:lnTo>
                <a:lnTo>
                  <a:pt x="17991" y="16759"/>
                </a:lnTo>
                <a:close/>
                <a:moveTo>
                  <a:pt x="17991" y="15048"/>
                </a:moveTo>
                <a:lnTo>
                  <a:pt x="17991" y="16699"/>
                </a:lnTo>
                <a:lnTo>
                  <a:pt x="17062" y="16699"/>
                </a:lnTo>
                <a:lnTo>
                  <a:pt x="17062" y="15048"/>
                </a:lnTo>
                <a:lnTo>
                  <a:pt x="17991" y="15048"/>
                </a:lnTo>
                <a:close/>
                <a:moveTo>
                  <a:pt x="17991" y="13397"/>
                </a:moveTo>
                <a:lnTo>
                  <a:pt x="17991" y="14988"/>
                </a:lnTo>
                <a:lnTo>
                  <a:pt x="17062" y="14988"/>
                </a:lnTo>
                <a:lnTo>
                  <a:pt x="17062" y="13397"/>
                </a:lnTo>
                <a:lnTo>
                  <a:pt x="17991" y="13397"/>
                </a:lnTo>
                <a:close/>
                <a:moveTo>
                  <a:pt x="17991" y="11687"/>
                </a:moveTo>
                <a:lnTo>
                  <a:pt x="17991" y="13338"/>
                </a:lnTo>
                <a:lnTo>
                  <a:pt x="17062" y="13338"/>
                </a:lnTo>
                <a:lnTo>
                  <a:pt x="17062" y="11687"/>
                </a:lnTo>
                <a:lnTo>
                  <a:pt x="17991" y="11687"/>
                </a:lnTo>
                <a:close/>
                <a:moveTo>
                  <a:pt x="17991" y="9916"/>
                </a:moveTo>
                <a:lnTo>
                  <a:pt x="17991" y="11627"/>
                </a:lnTo>
                <a:lnTo>
                  <a:pt x="17062" y="11627"/>
                </a:lnTo>
                <a:lnTo>
                  <a:pt x="17062" y="9916"/>
                </a:lnTo>
                <a:lnTo>
                  <a:pt x="17991" y="9916"/>
                </a:lnTo>
                <a:close/>
                <a:moveTo>
                  <a:pt x="17991" y="8206"/>
                </a:moveTo>
                <a:lnTo>
                  <a:pt x="17991" y="9856"/>
                </a:lnTo>
                <a:lnTo>
                  <a:pt x="17062" y="9856"/>
                </a:lnTo>
                <a:lnTo>
                  <a:pt x="17062" y="8206"/>
                </a:lnTo>
                <a:lnTo>
                  <a:pt x="17991" y="8206"/>
                </a:lnTo>
                <a:close/>
                <a:moveTo>
                  <a:pt x="17991" y="6495"/>
                </a:moveTo>
                <a:lnTo>
                  <a:pt x="17991" y="8146"/>
                </a:lnTo>
                <a:lnTo>
                  <a:pt x="17062" y="8146"/>
                </a:lnTo>
                <a:lnTo>
                  <a:pt x="17062" y="6495"/>
                </a:lnTo>
                <a:lnTo>
                  <a:pt x="17991" y="6495"/>
                </a:lnTo>
                <a:close/>
                <a:moveTo>
                  <a:pt x="17991" y="4784"/>
                </a:moveTo>
                <a:lnTo>
                  <a:pt x="17991" y="6435"/>
                </a:lnTo>
                <a:lnTo>
                  <a:pt x="17062" y="6435"/>
                </a:lnTo>
                <a:lnTo>
                  <a:pt x="17062" y="4784"/>
                </a:lnTo>
                <a:lnTo>
                  <a:pt x="17991" y="4784"/>
                </a:lnTo>
                <a:close/>
                <a:moveTo>
                  <a:pt x="17991" y="3074"/>
                </a:moveTo>
                <a:lnTo>
                  <a:pt x="17991" y="4724"/>
                </a:lnTo>
                <a:lnTo>
                  <a:pt x="17062" y="4724"/>
                </a:lnTo>
                <a:lnTo>
                  <a:pt x="17062" y="3074"/>
                </a:lnTo>
                <a:lnTo>
                  <a:pt x="17991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3" y="18469"/>
                </a:moveTo>
                <a:lnTo>
                  <a:pt x="18953" y="20120"/>
                </a:lnTo>
                <a:lnTo>
                  <a:pt x="18025" y="20120"/>
                </a:lnTo>
                <a:lnTo>
                  <a:pt x="18025" y="18469"/>
                </a:lnTo>
                <a:lnTo>
                  <a:pt x="18953" y="18469"/>
                </a:lnTo>
                <a:close/>
                <a:moveTo>
                  <a:pt x="18953" y="16759"/>
                </a:moveTo>
                <a:lnTo>
                  <a:pt x="18953" y="18410"/>
                </a:lnTo>
                <a:lnTo>
                  <a:pt x="18025" y="18410"/>
                </a:lnTo>
                <a:lnTo>
                  <a:pt x="18025" y="16759"/>
                </a:lnTo>
                <a:lnTo>
                  <a:pt x="18953" y="16759"/>
                </a:lnTo>
                <a:close/>
                <a:moveTo>
                  <a:pt x="18953" y="15048"/>
                </a:moveTo>
                <a:lnTo>
                  <a:pt x="18953" y="16699"/>
                </a:lnTo>
                <a:lnTo>
                  <a:pt x="18025" y="16699"/>
                </a:lnTo>
                <a:lnTo>
                  <a:pt x="18025" y="15048"/>
                </a:lnTo>
                <a:lnTo>
                  <a:pt x="18953" y="15048"/>
                </a:lnTo>
                <a:close/>
                <a:moveTo>
                  <a:pt x="18953" y="13397"/>
                </a:moveTo>
                <a:lnTo>
                  <a:pt x="18953" y="14988"/>
                </a:lnTo>
                <a:lnTo>
                  <a:pt x="18025" y="14988"/>
                </a:lnTo>
                <a:lnTo>
                  <a:pt x="18025" y="13397"/>
                </a:lnTo>
                <a:lnTo>
                  <a:pt x="18953" y="13397"/>
                </a:lnTo>
                <a:close/>
                <a:moveTo>
                  <a:pt x="18953" y="11687"/>
                </a:moveTo>
                <a:lnTo>
                  <a:pt x="18953" y="13338"/>
                </a:lnTo>
                <a:lnTo>
                  <a:pt x="18025" y="13338"/>
                </a:lnTo>
                <a:lnTo>
                  <a:pt x="18025" y="11687"/>
                </a:lnTo>
                <a:lnTo>
                  <a:pt x="18953" y="11687"/>
                </a:lnTo>
                <a:close/>
                <a:moveTo>
                  <a:pt x="18953" y="9916"/>
                </a:moveTo>
                <a:lnTo>
                  <a:pt x="18953" y="11627"/>
                </a:lnTo>
                <a:lnTo>
                  <a:pt x="18025" y="11627"/>
                </a:lnTo>
                <a:lnTo>
                  <a:pt x="18025" y="9916"/>
                </a:lnTo>
                <a:lnTo>
                  <a:pt x="18953" y="9916"/>
                </a:lnTo>
                <a:close/>
                <a:moveTo>
                  <a:pt x="18953" y="8206"/>
                </a:moveTo>
                <a:lnTo>
                  <a:pt x="18953" y="9856"/>
                </a:lnTo>
                <a:lnTo>
                  <a:pt x="18025" y="9856"/>
                </a:lnTo>
                <a:lnTo>
                  <a:pt x="18025" y="8206"/>
                </a:lnTo>
                <a:lnTo>
                  <a:pt x="18953" y="8206"/>
                </a:lnTo>
                <a:close/>
                <a:moveTo>
                  <a:pt x="18953" y="6495"/>
                </a:moveTo>
                <a:lnTo>
                  <a:pt x="18953" y="8146"/>
                </a:lnTo>
                <a:lnTo>
                  <a:pt x="18025" y="8146"/>
                </a:lnTo>
                <a:lnTo>
                  <a:pt x="18025" y="6495"/>
                </a:lnTo>
                <a:lnTo>
                  <a:pt x="18953" y="6495"/>
                </a:lnTo>
                <a:close/>
                <a:moveTo>
                  <a:pt x="18953" y="4784"/>
                </a:moveTo>
                <a:lnTo>
                  <a:pt x="18953" y="6435"/>
                </a:lnTo>
                <a:lnTo>
                  <a:pt x="18025" y="6435"/>
                </a:lnTo>
                <a:lnTo>
                  <a:pt x="18025" y="4784"/>
                </a:lnTo>
                <a:lnTo>
                  <a:pt x="18953" y="4784"/>
                </a:lnTo>
                <a:close/>
                <a:moveTo>
                  <a:pt x="18953" y="3074"/>
                </a:moveTo>
                <a:lnTo>
                  <a:pt x="18953" y="4724"/>
                </a:lnTo>
                <a:lnTo>
                  <a:pt x="18025" y="4724"/>
                </a:lnTo>
                <a:lnTo>
                  <a:pt x="18025" y="3074"/>
                </a:lnTo>
                <a:lnTo>
                  <a:pt x="18953" y="3074"/>
                </a:lnTo>
                <a:close/>
                <a:moveTo>
                  <a:pt x="18025" y="3014"/>
                </a:moveTo>
                <a:lnTo>
                  <a:pt x="18025" y="1423"/>
                </a:lnTo>
                <a:lnTo>
                  <a:pt x="18953" y="1423"/>
                </a:lnTo>
                <a:lnTo>
                  <a:pt x="18953" y="3014"/>
                </a:lnTo>
                <a:lnTo>
                  <a:pt x="18025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10"/>
                </a:lnTo>
                <a:lnTo>
                  <a:pt x="18987" y="18410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8"/>
                </a:lnTo>
                <a:lnTo>
                  <a:pt x="18987" y="13338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10"/>
                </a:lnTo>
                <a:lnTo>
                  <a:pt x="19950" y="18410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8"/>
                </a:lnTo>
                <a:lnTo>
                  <a:pt x="19950" y="13338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532816" y="742137"/>
            <a:ext cx="6933833" cy="6120342"/>
          </a:xfrm>
          <a:custGeom>
            <a:rect b="b" l="l" r="r" t="t"/>
            <a:pathLst>
              <a:path extrusionOk="0" h="21532" w="21540">
                <a:moveTo>
                  <a:pt x="2526" y="21532"/>
                </a:moveTo>
                <a:lnTo>
                  <a:pt x="21540" y="21532"/>
                </a:lnTo>
                <a:lnTo>
                  <a:pt x="18525" y="749"/>
                </a:lnTo>
                <a:cubicBezTo>
                  <a:pt x="18454" y="263"/>
                  <a:pt x="18049" y="-68"/>
                  <a:pt x="17621" y="12"/>
                </a:cubicBezTo>
                <a:lnTo>
                  <a:pt x="661" y="3169"/>
                </a:lnTo>
                <a:cubicBezTo>
                  <a:pt x="233" y="3249"/>
                  <a:pt x="-60" y="3708"/>
                  <a:pt x="11" y="4193"/>
                </a:cubicBezTo>
                <a:lnTo>
                  <a:pt x="2526" y="2153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9"/>
          <p:cNvSpPr/>
          <p:nvPr/>
        </p:nvSpPr>
        <p:spPr>
          <a:xfrm>
            <a:off x="5432824" y="1351070"/>
            <a:ext cx="6234998" cy="5503322"/>
          </a:xfrm>
          <a:custGeom>
            <a:rect b="b" l="l" r="r" t="t"/>
            <a:pathLst>
              <a:path extrusionOk="0" h="21533" w="21541">
                <a:moveTo>
                  <a:pt x="19013" y="21533"/>
                </a:moveTo>
                <a:lnTo>
                  <a:pt x="0" y="21533"/>
                </a:lnTo>
                <a:lnTo>
                  <a:pt x="3014" y="748"/>
                </a:lnTo>
                <a:cubicBezTo>
                  <a:pt x="3083" y="261"/>
                  <a:pt x="3491" y="-67"/>
                  <a:pt x="3918" y="11"/>
                </a:cubicBezTo>
                <a:lnTo>
                  <a:pt x="20880" y="3168"/>
                </a:lnTo>
                <a:cubicBezTo>
                  <a:pt x="21311" y="3246"/>
                  <a:pt x="21600" y="3708"/>
                  <a:pt x="21531" y="4192"/>
                </a:cubicBezTo>
                <a:lnTo>
                  <a:pt x="19013" y="21533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789709" y="1065632"/>
            <a:ext cx="6433757" cy="5793433"/>
          </a:xfrm>
          <a:custGeom>
            <a:rect b="b" l="l" r="r" t="t"/>
            <a:pathLst>
              <a:path extrusionOk="0" h="21600" w="21600">
                <a:moveTo>
                  <a:pt x="2859" y="21582"/>
                </a:moveTo>
                <a:lnTo>
                  <a:pt x="21600" y="21600"/>
                </a:lnTo>
                <a:lnTo>
                  <a:pt x="18406" y="0"/>
                </a:lnTo>
                <a:lnTo>
                  <a:pt x="0" y="3359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9"/>
          <p:cNvSpPr/>
          <p:nvPr/>
        </p:nvSpPr>
        <p:spPr>
          <a:xfrm>
            <a:off x="1094177" y="2007576"/>
            <a:ext cx="337563" cy="337564"/>
          </a:xfrm>
          <a:custGeom>
            <a:rect b="b" l="l" r="r" t="t"/>
            <a:pathLst>
              <a:path extrusionOk="0" h="20061" w="20061">
                <a:moveTo>
                  <a:pt x="11671" y="19926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40"/>
                  <a:pt x="-769" y="6185"/>
                  <a:pt x="136" y="11670"/>
                </a:cubicBezTo>
                <a:cubicBezTo>
                  <a:pt x="1040" y="17098"/>
                  <a:pt x="6186" y="20830"/>
                  <a:pt x="11671" y="1992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9"/>
          <p:cNvSpPr/>
          <p:nvPr/>
        </p:nvSpPr>
        <p:spPr>
          <a:xfrm>
            <a:off x="1037089" y="1322527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lnTo>
                  <a:pt x="5328" y="28"/>
                </a:lnTo>
                <a:cubicBezTo>
                  <a:pt x="8796" y="-165"/>
                  <a:pt x="12082" y="669"/>
                  <a:pt x="12690" y="1867"/>
                </a:cubicBezTo>
                <a:lnTo>
                  <a:pt x="20539" y="18655"/>
                </a:lnTo>
                <a:cubicBezTo>
                  <a:pt x="21087" y="19874"/>
                  <a:pt x="18714" y="21029"/>
                  <a:pt x="15246" y="21242"/>
                </a:cubicBezTo>
                <a:lnTo>
                  <a:pt x="15246" y="21242"/>
                </a:lnTo>
                <a:cubicBezTo>
                  <a:pt x="11778" y="21435"/>
                  <a:pt x="8492" y="20601"/>
                  <a:pt x="7944" y="19382"/>
                </a:cubicBezTo>
                <a:lnTo>
                  <a:pt x="95" y="2594"/>
                </a:ln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9"/>
          <p:cNvSpPr/>
          <p:nvPr/>
        </p:nvSpPr>
        <p:spPr>
          <a:xfrm>
            <a:off x="1750683" y="1893401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9"/>
          <p:cNvSpPr/>
          <p:nvPr/>
        </p:nvSpPr>
        <p:spPr>
          <a:xfrm>
            <a:off x="1703110" y="1208352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cubicBezTo>
                  <a:pt x="5328" y="28"/>
                  <a:pt x="5328" y="28"/>
                  <a:pt x="5328" y="28"/>
                </a:cubicBezTo>
                <a:cubicBezTo>
                  <a:pt x="8796" y="-165"/>
                  <a:pt x="12082" y="669"/>
                  <a:pt x="12690" y="1867"/>
                </a:cubicBezTo>
                <a:cubicBezTo>
                  <a:pt x="15307" y="7470"/>
                  <a:pt x="17923" y="13052"/>
                  <a:pt x="20539" y="18655"/>
                </a:cubicBezTo>
                <a:cubicBezTo>
                  <a:pt x="21087" y="19874"/>
                  <a:pt x="18714" y="21029"/>
                  <a:pt x="15246" y="21242"/>
                </a:cubicBezTo>
                <a:cubicBezTo>
                  <a:pt x="15246" y="21242"/>
                  <a:pt x="15246" y="21242"/>
                  <a:pt x="15246" y="21242"/>
                </a:cubicBezTo>
                <a:cubicBezTo>
                  <a:pt x="11778" y="21435"/>
                  <a:pt x="8492" y="20601"/>
                  <a:pt x="7944" y="19382"/>
                </a:cubicBezTo>
                <a:cubicBezTo>
                  <a:pt x="5328" y="13800"/>
                  <a:pt x="2712" y="8197"/>
                  <a:pt x="95" y="2594"/>
                </a:cubicBez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9"/>
          <p:cNvSpPr/>
          <p:nvPr/>
        </p:nvSpPr>
        <p:spPr>
          <a:xfrm>
            <a:off x="2416703" y="178874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9"/>
          <p:cNvSpPr/>
          <p:nvPr/>
        </p:nvSpPr>
        <p:spPr>
          <a:xfrm>
            <a:off x="2359615" y="110369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9"/>
          <p:cNvSpPr/>
          <p:nvPr/>
        </p:nvSpPr>
        <p:spPr>
          <a:xfrm>
            <a:off x="3073209" y="168408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9"/>
          <p:cNvSpPr/>
          <p:nvPr/>
        </p:nvSpPr>
        <p:spPr>
          <a:xfrm>
            <a:off x="3025635" y="99903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96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9"/>
          <p:cNvSpPr/>
          <p:nvPr/>
        </p:nvSpPr>
        <p:spPr>
          <a:xfrm>
            <a:off x="3739230" y="156990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984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9"/>
          <p:cNvSpPr/>
          <p:nvPr/>
        </p:nvSpPr>
        <p:spPr>
          <a:xfrm>
            <a:off x="3682141" y="88485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9"/>
          <p:cNvSpPr/>
          <p:nvPr/>
        </p:nvSpPr>
        <p:spPr>
          <a:xfrm>
            <a:off x="4395736" y="146524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9"/>
          <p:cNvSpPr/>
          <p:nvPr/>
        </p:nvSpPr>
        <p:spPr>
          <a:xfrm>
            <a:off x="4348162" y="78019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9"/>
          <p:cNvSpPr/>
          <p:nvPr/>
        </p:nvSpPr>
        <p:spPr>
          <a:xfrm>
            <a:off x="5061756" y="1351070"/>
            <a:ext cx="337827" cy="337562"/>
          </a:xfrm>
          <a:custGeom>
            <a:rect b="b" l="l" r="r" t="t"/>
            <a:pathLst>
              <a:path extrusionOk="0" h="20061" w="20024">
                <a:moveTo>
                  <a:pt x="8385" y="136"/>
                </a:moveTo>
                <a:cubicBezTo>
                  <a:pt x="13855" y="-769"/>
                  <a:pt x="18987" y="2963"/>
                  <a:pt x="19890" y="8391"/>
                </a:cubicBezTo>
                <a:cubicBezTo>
                  <a:pt x="20792" y="13876"/>
                  <a:pt x="17070" y="19021"/>
                  <a:pt x="11656" y="19926"/>
                </a:cubicBezTo>
                <a:cubicBezTo>
                  <a:pt x="6185" y="20831"/>
                  <a:pt x="1053" y="17099"/>
                  <a:pt x="151" y="11671"/>
                </a:cubicBezTo>
                <a:cubicBezTo>
                  <a:pt x="-808" y="6186"/>
                  <a:pt x="2914" y="1040"/>
                  <a:pt x="8385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9"/>
          <p:cNvSpPr/>
          <p:nvPr/>
        </p:nvSpPr>
        <p:spPr>
          <a:xfrm>
            <a:off x="5004669" y="666021"/>
            <a:ext cx="322882" cy="946299"/>
          </a:xfrm>
          <a:custGeom>
            <a:rect b="b" l="l" r="r" t="t"/>
            <a:pathLst>
              <a:path extrusionOk="0" h="21270" w="20706">
                <a:moveTo>
                  <a:pt x="5374" y="28"/>
                </a:moveTo>
                <a:lnTo>
                  <a:pt x="5374" y="28"/>
                </a:lnTo>
                <a:cubicBezTo>
                  <a:pt x="8852" y="-165"/>
                  <a:pt x="12147" y="669"/>
                  <a:pt x="12757" y="1867"/>
                </a:cubicBezTo>
                <a:cubicBezTo>
                  <a:pt x="15380" y="7470"/>
                  <a:pt x="18004" y="13052"/>
                  <a:pt x="20628" y="18655"/>
                </a:cubicBezTo>
                <a:cubicBezTo>
                  <a:pt x="21177" y="19874"/>
                  <a:pt x="18797" y="21029"/>
                  <a:pt x="15319" y="21242"/>
                </a:cubicBezTo>
                <a:lnTo>
                  <a:pt x="15319" y="21242"/>
                </a:lnTo>
                <a:cubicBezTo>
                  <a:pt x="11841" y="21435"/>
                  <a:pt x="8546" y="20601"/>
                  <a:pt x="7936" y="19382"/>
                </a:cubicBezTo>
                <a:cubicBezTo>
                  <a:pt x="5313" y="13779"/>
                  <a:pt x="2689" y="8197"/>
                  <a:pt x="65" y="2594"/>
                </a:cubicBezTo>
                <a:cubicBezTo>
                  <a:pt x="-423" y="1375"/>
                  <a:pt x="1896" y="220"/>
                  <a:pt x="5374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9"/>
          <p:cNvSpPr/>
          <p:nvPr/>
        </p:nvSpPr>
        <p:spPr>
          <a:xfrm>
            <a:off x="5718262" y="1246410"/>
            <a:ext cx="337563" cy="337565"/>
          </a:xfrm>
          <a:custGeom>
            <a:rect b="b" l="l" r="r" t="t"/>
            <a:pathLst>
              <a:path extrusionOk="0" h="20061" w="20061">
                <a:moveTo>
                  <a:pt x="11671" y="19925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39"/>
                  <a:pt x="-769" y="6185"/>
                  <a:pt x="136" y="11670"/>
                </a:cubicBezTo>
                <a:cubicBezTo>
                  <a:pt x="1041" y="17098"/>
                  <a:pt x="6242" y="20830"/>
                  <a:pt x="11671" y="1992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9"/>
          <p:cNvSpPr/>
          <p:nvPr/>
        </p:nvSpPr>
        <p:spPr>
          <a:xfrm>
            <a:off x="5670689" y="561360"/>
            <a:ext cx="323101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lnTo>
                  <a:pt x="20583" y="18655"/>
                </a:ln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lnTo>
                  <a:pt x="79" y="2594"/>
                </a:ln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9"/>
          <p:cNvSpPr/>
          <p:nvPr/>
        </p:nvSpPr>
        <p:spPr>
          <a:xfrm>
            <a:off x="1370099" y="2568936"/>
            <a:ext cx="5349094" cy="4156915"/>
          </a:xfrm>
          <a:custGeom>
            <a:rect b="b" l="l" r="r" t="t"/>
            <a:pathLst>
              <a:path extrusionOk="0" h="21600" w="21600">
                <a:moveTo>
                  <a:pt x="19410" y="376"/>
                </a:moveTo>
                <a:lnTo>
                  <a:pt x="50" y="4469"/>
                </a:lnTo>
                <a:lnTo>
                  <a:pt x="0" y="4094"/>
                </a:lnTo>
                <a:lnTo>
                  <a:pt x="19360" y="0"/>
                </a:lnTo>
                <a:lnTo>
                  <a:pt x="19410" y="376"/>
                </a:lnTo>
                <a:close/>
                <a:moveTo>
                  <a:pt x="19909" y="4281"/>
                </a:moveTo>
                <a:cubicBezTo>
                  <a:pt x="13455" y="5646"/>
                  <a:pt x="7000" y="7010"/>
                  <a:pt x="549" y="8375"/>
                </a:cubicBezTo>
                <a:cubicBezTo>
                  <a:pt x="565" y="8499"/>
                  <a:pt x="580" y="8627"/>
                  <a:pt x="599" y="8751"/>
                </a:cubicBezTo>
                <a:cubicBezTo>
                  <a:pt x="7054" y="7386"/>
                  <a:pt x="13509" y="6022"/>
                  <a:pt x="19959" y="4657"/>
                </a:cubicBezTo>
                <a:cubicBezTo>
                  <a:pt x="19940" y="4534"/>
                  <a:pt x="19925" y="4405"/>
                  <a:pt x="19909" y="4281"/>
                </a:cubicBezTo>
                <a:close/>
                <a:moveTo>
                  <a:pt x="20455" y="8563"/>
                </a:moveTo>
                <a:cubicBezTo>
                  <a:pt x="14000" y="9927"/>
                  <a:pt x="7546" y="11292"/>
                  <a:pt x="1095" y="12656"/>
                </a:cubicBezTo>
                <a:cubicBezTo>
                  <a:pt x="1110" y="12780"/>
                  <a:pt x="1126" y="12909"/>
                  <a:pt x="1145" y="13032"/>
                </a:cubicBezTo>
                <a:cubicBezTo>
                  <a:pt x="7600" y="11668"/>
                  <a:pt x="14054" y="10303"/>
                  <a:pt x="20505" y="8939"/>
                </a:cubicBezTo>
                <a:cubicBezTo>
                  <a:pt x="20486" y="8815"/>
                  <a:pt x="20470" y="8691"/>
                  <a:pt x="20455" y="8563"/>
                </a:cubicBezTo>
                <a:close/>
                <a:moveTo>
                  <a:pt x="21001" y="12844"/>
                </a:moveTo>
                <a:cubicBezTo>
                  <a:pt x="14546" y="14209"/>
                  <a:pt x="8091" y="15573"/>
                  <a:pt x="1641" y="16938"/>
                </a:cubicBezTo>
                <a:cubicBezTo>
                  <a:pt x="1656" y="17061"/>
                  <a:pt x="1671" y="17190"/>
                  <a:pt x="1691" y="17314"/>
                </a:cubicBezTo>
                <a:cubicBezTo>
                  <a:pt x="8145" y="15949"/>
                  <a:pt x="14600" y="14585"/>
                  <a:pt x="21051" y="13220"/>
                </a:cubicBezTo>
                <a:cubicBezTo>
                  <a:pt x="21035" y="13096"/>
                  <a:pt x="21020" y="12973"/>
                  <a:pt x="21001" y="12844"/>
                </a:cubicBezTo>
                <a:close/>
                <a:moveTo>
                  <a:pt x="21550" y="17131"/>
                </a:moveTo>
                <a:cubicBezTo>
                  <a:pt x="15095" y="18495"/>
                  <a:pt x="8641" y="19860"/>
                  <a:pt x="2190" y="21224"/>
                </a:cubicBezTo>
                <a:cubicBezTo>
                  <a:pt x="2205" y="21348"/>
                  <a:pt x="2221" y="21476"/>
                  <a:pt x="2240" y="21600"/>
                </a:cubicBezTo>
                <a:cubicBezTo>
                  <a:pt x="8695" y="20235"/>
                  <a:pt x="15149" y="18871"/>
                  <a:pt x="21600" y="17506"/>
                </a:cubicBezTo>
                <a:cubicBezTo>
                  <a:pt x="21581" y="17383"/>
                  <a:pt x="21565" y="17254"/>
                  <a:pt x="21550" y="17131"/>
                </a:cubicBez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9"/>
          <p:cNvSpPr/>
          <p:nvPr/>
        </p:nvSpPr>
        <p:spPr>
          <a:xfrm>
            <a:off x="1313011" y="1798256"/>
            <a:ext cx="4842922" cy="1315780"/>
          </a:xfrm>
          <a:custGeom>
            <a:rect b="b" l="l" r="r" t="t"/>
            <a:pathLst>
              <a:path extrusionOk="0" h="21459" w="21600">
                <a:moveTo>
                  <a:pt x="1744" y="21405"/>
                </a:moveTo>
                <a:cubicBezTo>
                  <a:pt x="3611" y="20644"/>
                  <a:pt x="5453" y="19155"/>
                  <a:pt x="7286" y="17665"/>
                </a:cubicBezTo>
                <a:cubicBezTo>
                  <a:pt x="8967" y="16284"/>
                  <a:pt x="10651" y="15012"/>
                  <a:pt x="12340" y="13817"/>
                </a:cubicBezTo>
                <a:cubicBezTo>
                  <a:pt x="13304" y="13134"/>
                  <a:pt x="14267" y="12483"/>
                  <a:pt x="15230" y="11846"/>
                </a:cubicBezTo>
                <a:cubicBezTo>
                  <a:pt x="15056" y="11970"/>
                  <a:pt x="14878" y="12079"/>
                  <a:pt x="14704" y="12203"/>
                </a:cubicBezTo>
                <a:cubicBezTo>
                  <a:pt x="15931" y="11381"/>
                  <a:pt x="17157" y="10481"/>
                  <a:pt x="18388" y="9767"/>
                </a:cubicBezTo>
                <a:cubicBezTo>
                  <a:pt x="18736" y="9565"/>
                  <a:pt x="19084" y="9410"/>
                  <a:pt x="19432" y="9317"/>
                </a:cubicBezTo>
                <a:cubicBezTo>
                  <a:pt x="19703" y="9239"/>
                  <a:pt x="19962" y="9007"/>
                  <a:pt x="20212" y="8634"/>
                </a:cubicBezTo>
                <a:cubicBezTo>
                  <a:pt x="20458" y="8370"/>
                  <a:pt x="20688" y="7967"/>
                  <a:pt x="20896" y="7424"/>
                </a:cubicBezTo>
                <a:cubicBezTo>
                  <a:pt x="21087" y="7005"/>
                  <a:pt x="21239" y="6462"/>
                  <a:pt x="21358" y="5794"/>
                </a:cubicBezTo>
                <a:cubicBezTo>
                  <a:pt x="21485" y="5298"/>
                  <a:pt x="21566" y="4693"/>
                  <a:pt x="21600" y="3995"/>
                </a:cubicBezTo>
                <a:cubicBezTo>
                  <a:pt x="21596" y="3591"/>
                  <a:pt x="21592" y="3188"/>
                  <a:pt x="21587" y="2784"/>
                </a:cubicBezTo>
                <a:cubicBezTo>
                  <a:pt x="21515" y="1946"/>
                  <a:pt x="21375" y="1310"/>
                  <a:pt x="21163" y="891"/>
                </a:cubicBezTo>
                <a:cubicBezTo>
                  <a:pt x="21040" y="705"/>
                  <a:pt x="20917" y="519"/>
                  <a:pt x="20798" y="317"/>
                </a:cubicBezTo>
                <a:cubicBezTo>
                  <a:pt x="20488" y="22"/>
                  <a:pt x="20178" y="-71"/>
                  <a:pt x="19860" y="53"/>
                </a:cubicBezTo>
                <a:cubicBezTo>
                  <a:pt x="18825" y="301"/>
                  <a:pt x="17802" y="1155"/>
                  <a:pt x="16783" y="1838"/>
                </a:cubicBezTo>
                <a:cubicBezTo>
                  <a:pt x="15600" y="2629"/>
                  <a:pt x="14411" y="3420"/>
                  <a:pt x="13227" y="4227"/>
                </a:cubicBezTo>
                <a:cubicBezTo>
                  <a:pt x="11182" y="5624"/>
                  <a:pt x="9141" y="7098"/>
                  <a:pt x="7112" y="8743"/>
                </a:cubicBezTo>
                <a:cubicBezTo>
                  <a:pt x="5983" y="9658"/>
                  <a:pt x="4859" y="10605"/>
                  <a:pt x="3722" y="11365"/>
                </a:cubicBezTo>
                <a:cubicBezTo>
                  <a:pt x="3896" y="11241"/>
                  <a:pt x="4074" y="11132"/>
                  <a:pt x="4248" y="11008"/>
                </a:cubicBezTo>
                <a:cubicBezTo>
                  <a:pt x="3560" y="11474"/>
                  <a:pt x="2864" y="11862"/>
                  <a:pt x="2168" y="12141"/>
                </a:cubicBezTo>
                <a:cubicBezTo>
                  <a:pt x="1897" y="12219"/>
                  <a:pt x="1638" y="12436"/>
                  <a:pt x="1388" y="12824"/>
                </a:cubicBezTo>
                <a:cubicBezTo>
                  <a:pt x="1142" y="13088"/>
                  <a:pt x="912" y="13491"/>
                  <a:pt x="704" y="14034"/>
                </a:cubicBezTo>
                <a:cubicBezTo>
                  <a:pt x="513" y="14453"/>
                  <a:pt x="361" y="14996"/>
                  <a:pt x="242" y="15664"/>
                </a:cubicBezTo>
                <a:cubicBezTo>
                  <a:pt x="115" y="16160"/>
                  <a:pt x="34" y="16765"/>
                  <a:pt x="0" y="17463"/>
                </a:cubicBezTo>
                <a:cubicBezTo>
                  <a:pt x="4" y="17867"/>
                  <a:pt x="8" y="18270"/>
                  <a:pt x="13" y="18674"/>
                </a:cubicBezTo>
                <a:cubicBezTo>
                  <a:pt x="85" y="19512"/>
                  <a:pt x="225" y="20148"/>
                  <a:pt x="437" y="20567"/>
                </a:cubicBezTo>
                <a:cubicBezTo>
                  <a:pt x="560" y="20753"/>
                  <a:pt x="683" y="20939"/>
                  <a:pt x="802" y="21141"/>
                </a:cubicBezTo>
                <a:cubicBezTo>
                  <a:pt x="1116" y="21436"/>
                  <a:pt x="1426" y="21529"/>
                  <a:pt x="1744" y="21405"/>
                </a:cubicBezTo>
                <a:lnTo>
                  <a:pt x="1744" y="21405"/>
                </a:lnTo>
                <a:close/>
              </a:path>
            </a:pathLst>
          </a:custGeom>
          <a:solidFill>
            <a:srgbClr val="FFE17B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9"/>
          <p:cNvSpPr/>
          <p:nvPr/>
        </p:nvSpPr>
        <p:spPr>
          <a:xfrm>
            <a:off x="5899038" y="1836313"/>
            <a:ext cx="406055" cy="554113"/>
          </a:xfrm>
          <a:custGeom>
            <a:rect b="b" l="l" r="r" t="t"/>
            <a:pathLst>
              <a:path extrusionOk="0" h="21540" w="21438">
                <a:moveTo>
                  <a:pt x="391" y="9149"/>
                </a:moveTo>
                <a:cubicBezTo>
                  <a:pt x="491" y="6893"/>
                  <a:pt x="-162" y="4637"/>
                  <a:pt x="39" y="2381"/>
                </a:cubicBezTo>
                <a:cubicBezTo>
                  <a:pt x="139" y="1604"/>
                  <a:pt x="391" y="717"/>
                  <a:pt x="1345" y="273"/>
                </a:cubicBezTo>
                <a:cubicBezTo>
                  <a:pt x="1596" y="125"/>
                  <a:pt x="1998" y="125"/>
                  <a:pt x="2299" y="51"/>
                </a:cubicBezTo>
                <a:cubicBezTo>
                  <a:pt x="2852" y="-60"/>
                  <a:pt x="3405" y="14"/>
                  <a:pt x="3857" y="236"/>
                </a:cubicBezTo>
                <a:lnTo>
                  <a:pt x="3857" y="236"/>
                </a:lnTo>
                <a:cubicBezTo>
                  <a:pt x="4761" y="606"/>
                  <a:pt x="5615" y="1050"/>
                  <a:pt x="6670" y="1197"/>
                </a:cubicBezTo>
                <a:cubicBezTo>
                  <a:pt x="7172" y="1271"/>
                  <a:pt x="7524" y="1493"/>
                  <a:pt x="7976" y="1641"/>
                </a:cubicBezTo>
                <a:cubicBezTo>
                  <a:pt x="9232" y="2085"/>
                  <a:pt x="10487" y="2529"/>
                  <a:pt x="11844" y="2751"/>
                </a:cubicBezTo>
                <a:cubicBezTo>
                  <a:pt x="12597" y="2899"/>
                  <a:pt x="13250" y="3269"/>
                  <a:pt x="14004" y="3416"/>
                </a:cubicBezTo>
                <a:cubicBezTo>
                  <a:pt x="15059" y="3601"/>
                  <a:pt x="15912" y="4156"/>
                  <a:pt x="16967" y="4415"/>
                </a:cubicBezTo>
                <a:cubicBezTo>
                  <a:pt x="18374" y="4896"/>
                  <a:pt x="20032" y="5007"/>
                  <a:pt x="21287" y="5710"/>
                </a:cubicBezTo>
                <a:lnTo>
                  <a:pt x="21438" y="5599"/>
                </a:lnTo>
                <a:cubicBezTo>
                  <a:pt x="18625" y="10074"/>
                  <a:pt x="16314" y="14734"/>
                  <a:pt x="13652" y="19247"/>
                </a:cubicBezTo>
                <a:cubicBezTo>
                  <a:pt x="13250" y="19987"/>
                  <a:pt x="12647" y="20689"/>
                  <a:pt x="12547" y="21540"/>
                </a:cubicBezTo>
                <a:cubicBezTo>
                  <a:pt x="12446" y="21429"/>
                  <a:pt x="12296" y="21318"/>
                  <a:pt x="12095" y="21281"/>
                </a:cubicBezTo>
                <a:cubicBezTo>
                  <a:pt x="9834" y="20578"/>
                  <a:pt x="7373" y="20356"/>
                  <a:pt x="5163" y="19580"/>
                </a:cubicBezTo>
                <a:cubicBezTo>
                  <a:pt x="3354" y="18988"/>
                  <a:pt x="1797" y="17879"/>
                  <a:pt x="1144" y="16473"/>
                </a:cubicBezTo>
                <a:cubicBezTo>
                  <a:pt x="-112" y="14105"/>
                  <a:pt x="340" y="11590"/>
                  <a:pt x="391" y="9149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9"/>
          <p:cNvSpPr/>
          <p:nvPr/>
        </p:nvSpPr>
        <p:spPr>
          <a:xfrm>
            <a:off x="7221565" y="2045634"/>
            <a:ext cx="3943916" cy="2580830"/>
          </a:xfrm>
          <a:custGeom>
            <a:rect b="b" l="l" r="r" t="t"/>
            <a:pathLst>
              <a:path extrusionOk="0" h="21517" w="21585">
                <a:moveTo>
                  <a:pt x="6415" y="2105"/>
                </a:moveTo>
                <a:cubicBezTo>
                  <a:pt x="6941" y="2454"/>
                  <a:pt x="7472" y="2803"/>
                  <a:pt x="7998" y="3160"/>
                </a:cubicBezTo>
                <a:cubicBezTo>
                  <a:pt x="9186" y="3953"/>
                  <a:pt x="10373" y="4762"/>
                  <a:pt x="11560" y="5563"/>
                </a:cubicBezTo>
                <a:cubicBezTo>
                  <a:pt x="13872" y="7142"/>
                  <a:pt x="16190" y="8720"/>
                  <a:pt x="18512" y="10267"/>
                </a:cubicBezTo>
                <a:cubicBezTo>
                  <a:pt x="18647" y="10354"/>
                  <a:pt x="18772" y="10473"/>
                  <a:pt x="18908" y="10561"/>
                </a:cubicBezTo>
                <a:cubicBezTo>
                  <a:pt x="19022" y="10640"/>
                  <a:pt x="19142" y="10687"/>
                  <a:pt x="19251" y="10783"/>
                </a:cubicBezTo>
                <a:cubicBezTo>
                  <a:pt x="19356" y="10870"/>
                  <a:pt x="19465" y="10941"/>
                  <a:pt x="19580" y="11005"/>
                </a:cubicBezTo>
                <a:cubicBezTo>
                  <a:pt x="19673" y="11052"/>
                  <a:pt x="19762" y="11132"/>
                  <a:pt x="19856" y="11195"/>
                </a:cubicBezTo>
                <a:cubicBezTo>
                  <a:pt x="20111" y="11386"/>
                  <a:pt x="20376" y="11560"/>
                  <a:pt x="20642" y="11719"/>
                </a:cubicBezTo>
                <a:cubicBezTo>
                  <a:pt x="20704" y="11750"/>
                  <a:pt x="20746" y="11822"/>
                  <a:pt x="20798" y="11885"/>
                </a:cubicBezTo>
                <a:cubicBezTo>
                  <a:pt x="21058" y="12202"/>
                  <a:pt x="21288" y="12599"/>
                  <a:pt x="21433" y="13059"/>
                </a:cubicBezTo>
                <a:cubicBezTo>
                  <a:pt x="21470" y="13218"/>
                  <a:pt x="21517" y="13369"/>
                  <a:pt x="21548" y="13527"/>
                </a:cubicBezTo>
                <a:cubicBezTo>
                  <a:pt x="21600" y="14019"/>
                  <a:pt x="21595" y="14527"/>
                  <a:pt x="21548" y="15019"/>
                </a:cubicBezTo>
                <a:cubicBezTo>
                  <a:pt x="21459" y="15923"/>
                  <a:pt x="21230" y="16780"/>
                  <a:pt x="21012" y="17636"/>
                </a:cubicBezTo>
                <a:cubicBezTo>
                  <a:pt x="20798" y="18461"/>
                  <a:pt x="20543" y="19270"/>
                  <a:pt x="20194" y="19976"/>
                </a:cubicBezTo>
                <a:cubicBezTo>
                  <a:pt x="19965" y="20436"/>
                  <a:pt x="19689" y="20865"/>
                  <a:pt x="19356" y="21150"/>
                </a:cubicBezTo>
                <a:cubicBezTo>
                  <a:pt x="19069" y="21404"/>
                  <a:pt x="18741" y="21531"/>
                  <a:pt x="18413" y="21515"/>
                </a:cubicBezTo>
                <a:cubicBezTo>
                  <a:pt x="18111" y="21507"/>
                  <a:pt x="17819" y="21372"/>
                  <a:pt x="17533" y="21237"/>
                </a:cubicBezTo>
                <a:cubicBezTo>
                  <a:pt x="16919" y="20936"/>
                  <a:pt x="16325" y="20539"/>
                  <a:pt x="15721" y="20175"/>
                </a:cubicBezTo>
                <a:cubicBezTo>
                  <a:pt x="15159" y="19841"/>
                  <a:pt x="14591" y="19532"/>
                  <a:pt x="14023" y="19215"/>
                </a:cubicBezTo>
                <a:cubicBezTo>
                  <a:pt x="9842" y="16891"/>
                  <a:pt x="5634" y="14669"/>
                  <a:pt x="1468" y="12282"/>
                </a:cubicBezTo>
                <a:cubicBezTo>
                  <a:pt x="1177" y="12123"/>
                  <a:pt x="890" y="11925"/>
                  <a:pt x="588" y="11806"/>
                </a:cubicBezTo>
                <a:cubicBezTo>
                  <a:pt x="479" y="11758"/>
                  <a:pt x="365" y="11711"/>
                  <a:pt x="260" y="11639"/>
                </a:cubicBezTo>
                <a:cubicBezTo>
                  <a:pt x="161" y="11568"/>
                  <a:pt x="52" y="11465"/>
                  <a:pt x="26" y="11282"/>
                </a:cubicBezTo>
                <a:cubicBezTo>
                  <a:pt x="5" y="11203"/>
                  <a:pt x="36" y="11116"/>
                  <a:pt x="0" y="11036"/>
                </a:cubicBezTo>
                <a:cubicBezTo>
                  <a:pt x="5" y="10933"/>
                  <a:pt x="47" y="10854"/>
                  <a:pt x="68" y="10759"/>
                </a:cubicBezTo>
                <a:cubicBezTo>
                  <a:pt x="125" y="10529"/>
                  <a:pt x="193" y="10315"/>
                  <a:pt x="250" y="10092"/>
                </a:cubicBezTo>
                <a:cubicBezTo>
                  <a:pt x="307" y="9862"/>
                  <a:pt x="375" y="9648"/>
                  <a:pt x="432" y="9418"/>
                </a:cubicBezTo>
                <a:cubicBezTo>
                  <a:pt x="542" y="9022"/>
                  <a:pt x="646" y="8625"/>
                  <a:pt x="760" y="8228"/>
                </a:cubicBezTo>
                <a:cubicBezTo>
                  <a:pt x="812" y="8006"/>
                  <a:pt x="885" y="7792"/>
                  <a:pt x="937" y="7570"/>
                </a:cubicBezTo>
                <a:cubicBezTo>
                  <a:pt x="1396" y="5904"/>
                  <a:pt x="1843" y="4238"/>
                  <a:pt x="2302" y="2565"/>
                </a:cubicBezTo>
                <a:cubicBezTo>
                  <a:pt x="2510" y="1795"/>
                  <a:pt x="2718" y="1034"/>
                  <a:pt x="2932" y="264"/>
                </a:cubicBezTo>
                <a:cubicBezTo>
                  <a:pt x="3025" y="50"/>
                  <a:pt x="3223" y="-69"/>
                  <a:pt x="3385" y="42"/>
                </a:cubicBezTo>
                <a:cubicBezTo>
                  <a:pt x="4385" y="740"/>
                  <a:pt x="5395" y="1438"/>
                  <a:pt x="6415" y="2105"/>
                </a:cubicBezTo>
                <a:close/>
              </a:path>
            </a:pathLst>
          </a:custGeom>
          <a:solidFill>
            <a:srgbClr val="FFE17B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9"/>
          <p:cNvSpPr/>
          <p:nvPr/>
        </p:nvSpPr>
        <p:spPr>
          <a:xfrm>
            <a:off x="6136903" y="1950488"/>
            <a:ext cx="1616696" cy="1441193"/>
          </a:xfrm>
          <a:custGeom>
            <a:rect b="b" l="l" r="r" t="t"/>
            <a:pathLst>
              <a:path extrusionOk="0" h="21525" w="21564">
                <a:moveTo>
                  <a:pt x="6436" y="1292"/>
                </a:moveTo>
                <a:cubicBezTo>
                  <a:pt x="7248" y="1590"/>
                  <a:pt x="8085" y="1775"/>
                  <a:pt x="8923" y="1874"/>
                </a:cubicBezTo>
                <a:cubicBezTo>
                  <a:pt x="10713" y="2087"/>
                  <a:pt x="12527" y="1917"/>
                  <a:pt x="14266" y="1462"/>
                </a:cubicBezTo>
                <a:cubicBezTo>
                  <a:pt x="15104" y="1235"/>
                  <a:pt x="15929" y="979"/>
                  <a:pt x="16703" y="567"/>
                </a:cubicBezTo>
                <a:cubicBezTo>
                  <a:pt x="17121" y="354"/>
                  <a:pt x="17553" y="126"/>
                  <a:pt x="18010" y="41"/>
                </a:cubicBezTo>
                <a:cubicBezTo>
                  <a:pt x="18365" y="-30"/>
                  <a:pt x="18733" y="-16"/>
                  <a:pt x="19076" y="141"/>
                </a:cubicBezTo>
                <a:cubicBezTo>
                  <a:pt x="19507" y="354"/>
                  <a:pt x="19977" y="467"/>
                  <a:pt x="20408" y="666"/>
                </a:cubicBezTo>
                <a:cubicBezTo>
                  <a:pt x="20738" y="808"/>
                  <a:pt x="21068" y="979"/>
                  <a:pt x="21322" y="1263"/>
                </a:cubicBezTo>
                <a:cubicBezTo>
                  <a:pt x="21474" y="1434"/>
                  <a:pt x="21576" y="1690"/>
                  <a:pt x="21563" y="1945"/>
                </a:cubicBezTo>
                <a:cubicBezTo>
                  <a:pt x="21043" y="3309"/>
                  <a:pt x="20535" y="4688"/>
                  <a:pt x="20028" y="6066"/>
                </a:cubicBezTo>
                <a:cubicBezTo>
                  <a:pt x="18911" y="9051"/>
                  <a:pt x="17819" y="12049"/>
                  <a:pt x="16703" y="15033"/>
                </a:cubicBezTo>
                <a:cubicBezTo>
                  <a:pt x="16576" y="15431"/>
                  <a:pt x="16398" y="15815"/>
                  <a:pt x="16271" y="16213"/>
                </a:cubicBezTo>
                <a:cubicBezTo>
                  <a:pt x="16005" y="16923"/>
                  <a:pt x="15751" y="17634"/>
                  <a:pt x="15472" y="18344"/>
                </a:cubicBezTo>
                <a:cubicBezTo>
                  <a:pt x="15332" y="18756"/>
                  <a:pt x="15167" y="19140"/>
                  <a:pt x="15027" y="19552"/>
                </a:cubicBezTo>
                <a:cubicBezTo>
                  <a:pt x="14888" y="19950"/>
                  <a:pt x="14723" y="20348"/>
                  <a:pt x="14583" y="20746"/>
                </a:cubicBezTo>
                <a:cubicBezTo>
                  <a:pt x="14533" y="20916"/>
                  <a:pt x="14431" y="21073"/>
                  <a:pt x="14418" y="21243"/>
                </a:cubicBezTo>
                <a:cubicBezTo>
                  <a:pt x="14139" y="21570"/>
                  <a:pt x="13682" y="21570"/>
                  <a:pt x="13314" y="21456"/>
                </a:cubicBezTo>
                <a:cubicBezTo>
                  <a:pt x="12807" y="21300"/>
                  <a:pt x="12362" y="20959"/>
                  <a:pt x="11880" y="20717"/>
                </a:cubicBezTo>
                <a:cubicBezTo>
                  <a:pt x="11576" y="20547"/>
                  <a:pt x="11246" y="20419"/>
                  <a:pt x="10979" y="20177"/>
                </a:cubicBezTo>
                <a:cubicBezTo>
                  <a:pt x="10776" y="19993"/>
                  <a:pt x="10636" y="19723"/>
                  <a:pt x="10560" y="19438"/>
                </a:cubicBezTo>
                <a:cubicBezTo>
                  <a:pt x="10433" y="18984"/>
                  <a:pt x="10357" y="18501"/>
                  <a:pt x="10268" y="18032"/>
                </a:cubicBezTo>
                <a:cubicBezTo>
                  <a:pt x="10192" y="17648"/>
                  <a:pt x="9964" y="17335"/>
                  <a:pt x="9799" y="16994"/>
                </a:cubicBezTo>
                <a:cubicBezTo>
                  <a:pt x="9672" y="16724"/>
                  <a:pt x="9558" y="16468"/>
                  <a:pt x="9431" y="16198"/>
                </a:cubicBezTo>
                <a:cubicBezTo>
                  <a:pt x="7921" y="13143"/>
                  <a:pt x="5623" y="10614"/>
                  <a:pt x="3022" y="8724"/>
                </a:cubicBezTo>
                <a:cubicBezTo>
                  <a:pt x="2349" y="8241"/>
                  <a:pt x="1600" y="7900"/>
                  <a:pt x="852" y="7587"/>
                </a:cubicBezTo>
                <a:cubicBezTo>
                  <a:pt x="611" y="7473"/>
                  <a:pt x="344" y="7374"/>
                  <a:pt x="154" y="7161"/>
                </a:cubicBezTo>
                <a:cubicBezTo>
                  <a:pt x="14" y="7004"/>
                  <a:pt x="-24" y="6777"/>
                  <a:pt x="14" y="6578"/>
                </a:cubicBezTo>
                <a:cubicBezTo>
                  <a:pt x="39" y="6265"/>
                  <a:pt x="192" y="5995"/>
                  <a:pt x="293" y="5697"/>
                </a:cubicBezTo>
                <a:cubicBezTo>
                  <a:pt x="966" y="3963"/>
                  <a:pt x="1550" y="2173"/>
                  <a:pt x="2260" y="453"/>
                </a:cubicBezTo>
                <a:cubicBezTo>
                  <a:pt x="2590" y="269"/>
                  <a:pt x="2984" y="325"/>
                  <a:pt x="3339" y="368"/>
                </a:cubicBezTo>
                <a:cubicBezTo>
                  <a:pt x="4418" y="482"/>
                  <a:pt x="5433" y="894"/>
                  <a:pt x="6436" y="1292"/>
                </a:cubicBezTo>
                <a:close/>
              </a:path>
            </a:pathLst>
          </a:custGeom>
          <a:solidFill>
            <a:srgbClr val="32323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9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" name="Google Shape;378;p19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9" name="Google Shape;379;p19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" name="Google Shape;380;p19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" type="title">
  <p:cSld name="TITLE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4" name="Google Shape;384;p2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2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2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2">
  <p:cSld name="1_02">
    <p:bg>
      <p:bgPr>
        <a:solidFill>
          <a:srgbClr val="FFE563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0" y="0"/>
            <a:ext cx="12192000" cy="6860022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7"/>
                </a:moveTo>
                <a:lnTo>
                  <a:pt x="1635" y="6438"/>
                </a:lnTo>
                <a:lnTo>
                  <a:pt x="706" y="6438"/>
                </a:lnTo>
                <a:lnTo>
                  <a:pt x="706" y="4787"/>
                </a:lnTo>
                <a:lnTo>
                  <a:pt x="1635" y="4787"/>
                </a:lnTo>
                <a:close/>
                <a:moveTo>
                  <a:pt x="1635" y="3077"/>
                </a:moveTo>
                <a:lnTo>
                  <a:pt x="1635" y="4727"/>
                </a:lnTo>
                <a:lnTo>
                  <a:pt x="706" y="4727"/>
                </a:lnTo>
                <a:lnTo>
                  <a:pt x="706" y="3077"/>
                </a:lnTo>
                <a:lnTo>
                  <a:pt x="1635" y="3077"/>
                </a:lnTo>
                <a:close/>
                <a:moveTo>
                  <a:pt x="706" y="3017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7"/>
                </a:moveTo>
                <a:lnTo>
                  <a:pt x="2598" y="6438"/>
                </a:lnTo>
                <a:lnTo>
                  <a:pt x="1669" y="6438"/>
                </a:lnTo>
                <a:lnTo>
                  <a:pt x="1669" y="4787"/>
                </a:lnTo>
                <a:lnTo>
                  <a:pt x="2598" y="4787"/>
                </a:lnTo>
                <a:close/>
                <a:moveTo>
                  <a:pt x="2598" y="3077"/>
                </a:moveTo>
                <a:lnTo>
                  <a:pt x="2598" y="4727"/>
                </a:lnTo>
                <a:lnTo>
                  <a:pt x="1669" y="4727"/>
                </a:lnTo>
                <a:lnTo>
                  <a:pt x="1669" y="3077"/>
                </a:lnTo>
                <a:lnTo>
                  <a:pt x="2598" y="3077"/>
                </a:lnTo>
                <a:close/>
                <a:moveTo>
                  <a:pt x="1669" y="3017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7"/>
                </a:moveTo>
                <a:lnTo>
                  <a:pt x="3558" y="6438"/>
                </a:lnTo>
                <a:lnTo>
                  <a:pt x="2630" y="6438"/>
                </a:lnTo>
                <a:lnTo>
                  <a:pt x="2630" y="4787"/>
                </a:lnTo>
                <a:lnTo>
                  <a:pt x="3558" y="4787"/>
                </a:lnTo>
                <a:close/>
                <a:moveTo>
                  <a:pt x="3558" y="3077"/>
                </a:moveTo>
                <a:lnTo>
                  <a:pt x="3558" y="4727"/>
                </a:lnTo>
                <a:lnTo>
                  <a:pt x="2630" y="4727"/>
                </a:lnTo>
                <a:lnTo>
                  <a:pt x="2630" y="3077"/>
                </a:lnTo>
                <a:lnTo>
                  <a:pt x="3558" y="3077"/>
                </a:lnTo>
                <a:close/>
                <a:moveTo>
                  <a:pt x="2631" y="3017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7"/>
                </a:moveTo>
                <a:lnTo>
                  <a:pt x="4521" y="6438"/>
                </a:lnTo>
                <a:lnTo>
                  <a:pt x="3592" y="6438"/>
                </a:lnTo>
                <a:lnTo>
                  <a:pt x="3592" y="4787"/>
                </a:lnTo>
                <a:lnTo>
                  <a:pt x="4521" y="4787"/>
                </a:lnTo>
                <a:close/>
                <a:moveTo>
                  <a:pt x="4521" y="3077"/>
                </a:moveTo>
                <a:lnTo>
                  <a:pt x="4521" y="4727"/>
                </a:lnTo>
                <a:lnTo>
                  <a:pt x="3592" y="4727"/>
                </a:lnTo>
                <a:lnTo>
                  <a:pt x="3592" y="3077"/>
                </a:lnTo>
                <a:lnTo>
                  <a:pt x="4521" y="3077"/>
                </a:lnTo>
                <a:close/>
                <a:moveTo>
                  <a:pt x="3592" y="3017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7"/>
                </a:moveTo>
                <a:lnTo>
                  <a:pt x="5483" y="6438"/>
                </a:lnTo>
                <a:lnTo>
                  <a:pt x="4555" y="6438"/>
                </a:lnTo>
                <a:lnTo>
                  <a:pt x="4555" y="4787"/>
                </a:lnTo>
                <a:lnTo>
                  <a:pt x="5483" y="4787"/>
                </a:lnTo>
                <a:close/>
                <a:moveTo>
                  <a:pt x="5483" y="3077"/>
                </a:moveTo>
                <a:lnTo>
                  <a:pt x="5483" y="4727"/>
                </a:lnTo>
                <a:lnTo>
                  <a:pt x="4555" y="4727"/>
                </a:lnTo>
                <a:lnTo>
                  <a:pt x="4555" y="3077"/>
                </a:lnTo>
                <a:lnTo>
                  <a:pt x="5483" y="3077"/>
                </a:lnTo>
                <a:close/>
                <a:moveTo>
                  <a:pt x="4555" y="3017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7"/>
                </a:moveTo>
                <a:lnTo>
                  <a:pt x="6446" y="6438"/>
                </a:lnTo>
                <a:lnTo>
                  <a:pt x="5517" y="6438"/>
                </a:lnTo>
                <a:lnTo>
                  <a:pt x="5517" y="4787"/>
                </a:lnTo>
                <a:lnTo>
                  <a:pt x="6446" y="4787"/>
                </a:lnTo>
                <a:close/>
                <a:moveTo>
                  <a:pt x="6446" y="3077"/>
                </a:moveTo>
                <a:lnTo>
                  <a:pt x="6446" y="4727"/>
                </a:lnTo>
                <a:lnTo>
                  <a:pt x="5517" y="4727"/>
                </a:lnTo>
                <a:lnTo>
                  <a:pt x="5517" y="3077"/>
                </a:lnTo>
                <a:lnTo>
                  <a:pt x="6446" y="3077"/>
                </a:lnTo>
                <a:close/>
                <a:moveTo>
                  <a:pt x="5517" y="3017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7"/>
                </a:moveTo>
                <a:lnTo>
                  <a:pt x="7408" y="6438"/>
                </a:lnTo>
                <a:lnTo>
                  <a:pt x="6480" y="6438"/>
                </a:lnTo>
                <a:lnTo>
                  <a:pt x="6480" y="4787"/>
                </a:lnTo>
                <a:lnTo>
                  <a:pt x="7408" y="4787"/>
                </a:lnTo>
                <a:close/>
                <a:moveTo>
                  <a:pt x="7408" y="3077"/>
                </a:moveTo>
                <a:lnTo>
                  <a:pt x="7408" y="4727"/>
                </a:lnTo>
                <a:lnTo>
                  <a:pt x="6480" y="4727"/>
                </a:lnTo>
                <a:lnTo>
                  <a:pt x="6480" y="3077"/>
                </a:lnTo>
                <a:lnTo>
                  <a:pt x="7408" y="3077"/>
                </a:lnTo>
                <a:close/>
                <a:moveTo>
                  <a:pt x="6480" y="3017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7"/>
                </a:moveTo>
                <a:lnTo>
                  <a:pt x="8369" y="6438"/>
                </a:lnTo>
                <a:lnTo>
                  <a:pt x="7440" y="6438"/>
                </a:lnTo>
                <a:lnTo>
                  <a:pt x="7440" y="4787"/>
                </a:lnTo>
                <a:lnTo>
                  <a:pt x="8369" y="4787"/>
                </a:lnTo>
                <a:close/>
                <a:moveTo>
                  <a:pt x="8369" y="3077"/>
                </a:moveTo>
                <a:lnTo>
                  <a:pt x="8369" y="4727"/>
                </a:lnTo>
                <a:lnTo>
                  <a:pt x="7440" y="4727"/>
                </a:lnTo>
                <a:lnTo>
                  <a:pt x="7440" y="3077"/>
                </a:lnTo>
                <a:lnTo>
                  <a:pt x="8369" y="3077"/>
                </a:lnTo>
                <a:close/>
                <a:moveTo>
                  <a:pt x="7442" y="3017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7"/>
                </a:moveTo>
                <a:lnTo>
                  <a:pt x="9332" y="6438"/>
                </a:lnTo>
                <a:lnTo>
                  <a:pt x="8403" y="6438"/>
                </a:lnTo>
                <a:lnTo>
                  <a:pt x="8403" y="4787"/>
                </a:lnTo>
                <a:lnTo>
                  <a:pt x="9332" y="4787"/>
                </a:lnTo>
                <a:close/>
                <a:moveTo>
                  <a:pt x="9332" y="3077"/>
                </a:moveTo>
                <a:lnTo>
                  <a:pt x="9332" y="4727"/>
                </a:lnTo>
                <a:lnTo>
                  <a:pt x="8403" y="4727"/>
                </a:lnTo>
                <a:lnTo>
                  <a:pt x="8403" y="3077"/>
                </a:lnTo>
                <a:lnTo>
                  <a:pt x="9332" y="3077"/>
                </a:lnTo>
                <a:close/>
                <a:moveTo>
                  <a:pt x="8405" y="3017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7"/>
                </a:moveTo>
                <a:lnTo>
                  <a:pt x="10294" y="6438"/>
                </a:lnTo>
                <a:lnTo>
                  <a:pt x="9366" y="6438"/>
                </a:lnTo>
                <a:lnTo>
                  <a:pt x="9366" y="4787"/>
                </a:lnTo>
                <a:lnTo>
                  <a:pt x="10294" y="4787"/>
                </a:lnTo>
                <a:close/>
                <a:moveTo>
                  <a:pt x="10294" y="3077"/>
                </a:moveTo>
                <a:lnTo>
                  <a:pt x="10294" y="4727"/>
                </a:lnTo>
                <a:lnTo>
                  <a:pt x="9366" y="4727"/>
                </a:lnTo>
                <a:lnTo>
                  <a:pt x="9366" y="3077"/>
                </a:lnTo>
                <a:lnTo>
                  <a:pt x="10294" y="3077"/>
                </a:lnTo>
                <a:close/>
                <a:moveTo>
                  <a:pt x="9366" y="3017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7"/>
                </a:moveTo>
                <a:lnTo>
                  <a:pt x="11257" y="6438"/>
                </a:lnTo>
                <a:lnTo>
                  <a:pt x="10328" y="6438"/>
                </a:lnTo>
                <a:lnTo>
                  <a:pt x="10328" y="4787"/>
                </a:lnTo>
                <a:lnTo>
                  <a:pt x="11257" y="4787"/>
                </a:lnTo>
                <a:close/>
                <a:moveTo>
                  <a:pt x="11257" y="3077"/>
                </a:moveTo>
                <a:lnTo>
                  <a:pt x="11257" y="4727"/>
                </a:lnTo>
                <a:lnTo>
                  <a:pt x="10328" y="4727"/>
                </a:lnTo>
                <a:lnTo>
                  <a:pt x="10328" y="3077"/>
                </a:lnTo>
                <a:lnTo>
                  <a:pt x="11257" y="3077"/>
                </a:lnTo>
                <a:close/>
                <a:moveTo>
                  <a:pt x="10328" y="3017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7"/>
                </a:moveTo>
                <a:lnTo>
                  <a:pt x="12219" y="6438"/>
                </a:lnTo>
                <a:lnTo>
                  <a:pt x="11291" y="6438"/>
                </a:lnTo>
                <a:lnTo>
                  <a:pt x="11291" y="4787"/>
                </a:lnTo>
                <a:lnTo>
                  <a:pt x="12219" y="4787"/>
                </a:lnTo>
                <a:close/>
                <a:moveTo>
                  <a:pt x="12219" y="3077"/>
                </a:moveTo>
                <a:lnTo>
                  <a:pt x="12219" y="4727"/>
                </a:lnTo>
                <a:lnTo>
                  <a:pt x="11291" y="4727"/>
                </a:lnTo>
                <a:lnTo>
                  <a:pt x="11291" y="3077"/>
                </a:lnTo>
                <a:lnTo>
                  <a:pt x="12219" y="3077"/>
                </a:lnTo>
                <a:close/>
                <a:moveTo>
                  <a:pt x="11291" y="3017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7"/>
                </a:moveTo>
                <a:lnTo>
                  <a:pt x="13180" y="6438"/>
                </a:lnTo>
                <a:lnTo>
                  <a:pt x="12251" y="6438"/>
                </a:lnTo>
                <a:lnTo>
                  <a:pt x="12251" y="4787"/>
                </a:lnTo>
                <a:lnTo>
                  <a:pt x="13180" y="4787"/>
                </a:lnTo>
                <a:close/>
                <a:moveTo>
                  <a:pt x="13180" y="3077"/>
                </a:moveTo>
                <a:lnTo>
                  <a:pt x="13180" y="4727"/>
                </a:lnTo>
                <a:lnTo>
                  <a:pt x="12251" y="4727"/>
                </a:lnTo>
                <a:lnTo>
                  <a:pt x="12251" y="3077"/>
                </a:lnTo>
                <a:lnTo>
                  <a:pt x="13180" y="3077"/>
                </a:lnTo>
                <a:close/>
                <a:moveTo>
                  <a:pt x="12253" y="3017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7"/>
                </a:moveTo>
                <a:lnTo>
                  <a:pt x="14143" y="6438"/>
                </a:lnTo>
                <a:lnTo>
                  <a:pt x="13214" y="6438"/>
                </a:lnTo>
                <a:lnTo>
                  <a:pt x="13214" y="4787"/>
                </a:lnTo>
                <a:lnTo>
                  <a:pt x="14143" y="4787"/>
                </a:lnTo>
                <a:close/>
                <a:moveTo>
                  <a:pt x="14143" y="3077"/>
                </a:moveTo>
                <a:lnTo>
                  <a:pt x="14143" y="4727"/>
                </a:lnTo>
                <a:lnTo>
                  <a:pt x="13214" y="4727"/>
                </a:lnTo>
                <a:lnTo>
                  <a:pt x="13214" y="3077"/>
                </a:lnTo>
                <a:lnTo>
                  <a:pt x="14143" y="3077"/>
                </a:lnTo>
                <a:close/>
                <a:moveTo>
                  <a:pt x="13216" y="3017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7"/>
                </a:moveTo>
                <a:lnTo>
                  <a:pt x="15105" y="6438"/>
                </a:lnTo>
                <a:lnTo>
                  <a:pt x="14176" y="6438"/>
                </a:lnTo>
                <a:lnTo>
                  <a:pt x="14176" y="4787"/>
                </a:lnTo>
                <a:lnTo>
                  <a:pt x="15105" y="4787"/>
                </a:lnTo>
                <a:close/>
                <a:moveTo>
                  <a:pt x="15105" y="3077"/>
                </a:moveTo>
                <a:lnTo>
                  <a:pt x="15105" y="4727"/>
                </a:lnTo>
                <a:lnTo>
                  <a:pt x="14176" y="4727"/>
                </a:lnTo>
                <a:lnTo>
                  <a:pt x="14176" y="3077"/>
                </a:lnTo>
                <a:lnTo>
                  <a:pt x="15105" y="3077"/>
                </a:lnTo>
                <a:close/>
                <a:moveTo>
                  <a:pt x="14176" y="3017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7"/>
                </a:moveTo>
                <a:lnTo>
                  <a:pt x="16068" y="6438"/>
                </a:lnTo>
                <a:lnTo>
                  <a:pt x="15139" y="6438"/>
                </a:lnTo>
                <a:lnTo>
                  <a:pt x="15139" y="4787"/>
                </a:lnTo>
                <a:lnTo>
                  <a:pt x="16068" y="4787"/>
                </a:lnTo>
                <a:close/>
                <a:moveTo>
                  <a:pt x="16068" y="3077"/>
                </a:moveTo>
                <a:lnTo>
                  <a:pt x="16068" y="4727"/>
                </a:lnTo>
                <a:lnTo>
                  <a:pt x="15139" y="4727"/>
                </a:lnTo>
                <a:lnTo>
                  <a:pt x="15139" y="3077"/>
                </a:lnTo>
                <a:lnTo>
                  <a:pt x="16068" y="3077"/>
                </a:lnTo>
                <a:close/>
                <a:moveTo>
                  <a:pt x="15139" y="3017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7"/>
                </a:moveTo>
                <a:lnTo>
                  <a:pt x="17030" y="6438"/>
                </a:lnTo>
                <a:lnTo>
                  <a:pt x="16101" y="6438"/>
                </a:lnTo>
                <a:lnTo>
                  <a:pt x="16101" y="4787"/>
                </a:lnTo>
                <a:lnTo>
                  <a:pt x="17030" y="4787"/>
                </a:lnTo>
                <a:close/>
                <a:moveTo>
                  <a:pt x="17030" y="3077"/>
                </a:moveTo>
                <a:lnTo>
                  <a:pt x="17030" y="4727"/>
                </a:lnTo>
                <a:lnTo>
                  <a:pt x="16101" y="4727"/>
                </a:lnTo>
                <a:lnTo>
                  <a:pt x="16101" y="3077"/>
                </a:lnTo>
                <a:lnTo>
                  <a:pt x="17030" y="3077"/>
                </a:lnTo>
                <a:close/>
                <a:moveTo>
                  <a:pt x="16101" y="3017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7"/>
                </a:moveTo>
                <a:lnTo>
                  <a:pt x="17993" y="6438"/>
                </a:lnTo>
                <a:lnTo>
                  <a:pt x="17064" y="6438"/>
                </a:lnTo>
                <a:lnTo>
                  <a:pt x="17064" y="4787"/>
                </a:lnTo>
                <a:lnTo>
                  <a:pt x="17993" y="4787"/>
                </a:lnTo>
                <a:close/>
                <a:moveTo>
                  <a:pt x="17993" y="3077"/>
                </a:moveTo>
                <a:lnTo>
                  <a:pt x="17993" y="4727"/>
                </a:lnTo>
                <a:lnTo>
                  <a:pt x="17064" y="4727"/>
                </a:lnTo>
                <a:lnTo>
                  <a:pt x="17064" y="3077"/>
                </a:lnTo>
                <a:lnTo>
                  <a:pt x="17993" y="3077"/>
                </a:lnTo>
                <a:close/>
                <a:moveTo>
                  <a:pt x="17064" y="3017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7"/>
                </a:moveTo>
                <a:lnTo>
                  <a:pt x="18954" y="6438"/>
                </a:lnTo>
                <a:lnTo>
                  <a:pt x="18026" y="6438"/>
                </a:lnTo>
                <a:lnTo>
                  <a:pt x="18026" y="4787"/>
                </a:lnTo>
                <a:lnTo>
                  <a:pt x="18954" y="4787"/>
                </a:lnTo>
                <a:close/>
                <a:moveTo>
                  <a:pt x="18954" y="3077"/>
                </a:moveTo>
                <a:lnTo>
                  <a:pt x="18954" y="4727"/>
                </a:lnTo>
                <a:lnTo>
                  <a:pt x="18026" y="4727"/>
                </a:lnTo>
                <a:lnTo>
                  <a:pt x="18026" y="3077"/>
                </a:lnTo>
                <a:lnTo>
                  <a:pt x="18954" y="3077"/>
                </a:lnTo>
                <a:close/>
                <a:moveTo>
                  <a:pt x="18026" y="3017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7"/>
                </a:moveTo>
                <a:lnTo>
                  <a:pt x="19916" y="6438"/>
                </a:lnTo>
                <a:lnTo>
                  <a:pt x="18987" y="6438"/>
                </a:lnTo>
                <a:lnTo>
                  <a:pt x="18987" y="4787"/>
                </a:lnTo>
                <a:lnTo>
                  <a:pt x="19916" y="4787"/>
                </a:lnTo>
                <a:close/>
                <a:moveTo>
                  <a:pt x="19916" y="3077"/>
                </a:moveTo>
                <a:lnTo>
                  <a:pt x="19916" y="4727"/>
                </a:lnTo>
                <a:lnTo>
                  <a:pt x="18987" y="4727"/>
                </a:lnTo>
                <a:lnTo>
                  <a:pt x="18987" y="3077"/>
                </a:lnTo>
                <a:lnTo>
                  <a:pt x="19916" y="3077"/>
                </a:lnTo>
                <a:close/>
                <a:moveTo>
                  <a:pt x="18987" y="3017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7"/>
                </a:moveTo>
                <a:lnTo>
                  <a:pt x="20879" y="6438"/>
                </a:lnTo>
                <a:lnTo>
                  <a:pt x="19950" y="6438"/>
                </a:lnTo>
                <a:lnTo>
                  <a:pt x="19950" y="4787"/>
                </a:lnTo>
                <a:lnTo>
                  <a:pt x="20879" y="4787"/>
                </a:lnTo>
                <a:close/>
                <a:moveTo>
                  <a:pt x="20879" y="3077"/>
                </a:moveTo>
                <a:lnTo>
                  <a:pt x="20879" y="4727"/>
                </a:lnTo>
                <a:lnTo>
                  <a:pt x="19950" y="4727"/>
                </a:lnTo>
                <a:lnTo>
                  <a:pt x="19950" y="3077"/>
                </a:lnTo>
                <a:lnTo>
                  <a:pt x="20879" y="3077"/>
                </a:lnTo>
                <a:close/>
                <a:moveTo>
                  <a:pt x="19950" y="3017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1874374" y="751653"/>
            <a:ext cx="1503150" cy="925084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6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3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60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7"/>
                </a:cubicBezTo>
                <a:cubicBezTo>
                  <a:pt x="6653" y="9952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377"/>
                </a:moveTo>
                <a:cubicBezTo>
                  <a:pt x="2541" y="6333"/>
                  <a:pt x="2527" y="6311"/>
                  <a:pt x="2514" y="6333"/>
                </a:cubicBezTo>
                <a:cubicBezTo>
                  <a:pt x="2460" y="6355"/>
                  <a:pt x="2406" y="6400"/>
                  <a:pt x="2365" y="6444"/>
                </a:cubicBezTo>
                <a:cubicBezTo>
                  <a:pt x="1188" y="7732"/>
                  <a:pt x="756" y="9641"/>
                  <a:pt x="769" y="11883"/>
                </a:cubicBezTo>
                <a:cubicBezTo>
                  <a:pt x="769" y="12060"/>
                  <a:pt x="796" y="12238"/>
                  <a:pt x="850" y="12393"/>
                </a:cubicBezTo>
                <a:cubicBezTo>
                  <a:pt x="1161" y="13304"/>
                  <a:pt x="1554" y="14125"/>
                  <a:pt x="2149" y="14547"/>
                </a:cubicBezTo>
                <a:cubicBezTo>
                  <a:pt x="3082" y="15213"/>
                  <a:pt x="4069" y="15612"/>
                  <a:pt x="5097" y="15746"/>
                </a:cubicBezTo>
                <a:cubicBezTo>
                  <a:pt x="6233" y="15879"/>
                  <a:pt x="7369" y="15790"/>
                  <a:pt x="8492" y="15568"/>
                </a:cubicBezTo>
                <a:cubicBezTo>
                  <a:pt x="9344" y="15390"/>
                  <a:pt x="10196" y="15257"/>
                  <a:pt x="11035" y="14991"/>
                </a:cubicBezTo>
                <a:cubicBezTo>
                  <a:pt x="12009" y="14680"/>
                  <a:pt x="12955" y="14147"/>
                  <a:pt x="13943" y="13859"/>
                </a:cubicBezTo>
                <a:cubicBezTo>
                  <a:pt x="15201" y="13481"/>
                  <a:pt x="16377" y="12749"/>
                  <a:pt x="17500" y="11772"/>
                </a:cubicBezTo>
                <a:cubicBezTo>
                  <a:pt x="18785" y="10640"/>
                  <a:pt x="19786" y="8975"/>
                  <a:pt x="20530" y="6932"/>
                </a:cubicBezTo>
                <a:cubicBezTo>
                  <a:pt x="20922" y="5845"/>
                  <a:pt x="20787" y="4779"/>
                  <a:pt x="20205" y="3935"/>
                </a:cubicBezTo>
                <a:cubicBezTo>
                  <a:pt x="20137" y="3847"/>
                  <a:pt x="20083" y="3736"/>
                  <a:pt x="20029" y="3625"/>
                </a:cubicBezTo>
                <a:cubicBezTo>
                  <a:pt x="19488" y="2493"/>
                  <a:pt x="18379" y="1960"/>
                  <a:pt x="17500" y="2382"/>
                </a:cubicBezTo>
                <a:cubicBezTo>
                  <a:pt x="17743" y="2826"/>
                  <a:pt x="18014" y="3225"/>
                  <a:pt x="18203" y="3691"/>
                </a:cubicBezTo>
                <a:cubicBezTo>
                  <a:pt x="18433" y="4268"/>
                  <a:pt x="18704" y="4912"/>
                  <a:pt x="18528" y="5623"/>
                </a:cubicBezTo>
                <a:cubicBezTo>
                  <a:pt x="18379" y="6222"/>
                  <a:pt x="18122" y="6777"/>
                  <a:pt x="17865" y="7288"/>
                </a:cubicBezTo>
                <a:cubicBezTo>
                  <a:pt x="17324" y="8309"/>
                  <a:pt x="16567" y="8864"/>
                  <a:pt x="15823" y="9241"/>
                </a:cubicBezTo>
                <a:cubicBezTo>
                  <a:pt x="14606" y="9885"/>
                  <a:pt x="13361" y="10418"/>
                  <a:pt x="12103" y="10817"/>
                </a:cubicBezTo>
                <a:cubicBezTo>
                  <a:pt x="10940" y="11195"/>
                  <a:pt x="9736" y="11261"/>
                  <a:pt x="8560" y="11594"/>
                </a:cubicBezTo>
                <a:cubicBezTo>
                  <a:pt x="7491" y="11883"/>
                  <a:pt x="6423" y="11927"/>
                  <a:pt x="5354" y="11927"/>
                </a:cubicBezTo>
                <a:cubicBezTo>
                  <a:pt x="4516" y="11927"/>
                  <a:pt x="3731" y="11572"/>
                  <a:pt x="2960" y="11128"/>
                </a:cubicBezTo>
                <a:cubicBezTo>
                  <a:pt x="2324" y="10751"/>
                  <a:pt x="2054" y="9996"/>
                  <a:pt x="2000" y="8930"/>
                </a:cubicBezTo>
                <a:cubicBezTo>
                  <a:pt x="1973" y="8242"/>
                  <a:pt x="2149" y="7687"/>
                  <a:pt x="2352" y="7132"/>
                </a:cubicBezTo>
                <a:cubicBezTo>
                  <a:pt x="2419" y="6844"/>
                  <a:pt x="2514" y="6622"/>
                  <a:pt x="2622" y="6377"/>
                </a:cubicBezTo>
                <a:close/>
                <a:moveTo>
                  <a:pt x="6883" y="17300"/>
                </a:moveTo>
                <a:cubicBezTo>
                  <a:pt x="6910" y="17455"/>
                  <a:pt x="6910" y="17522"/>
                  <a:pt x="6923" y="17566"/>
                </a:cubicBezTo>
                <a:cubicBezTo>
                  <a:pt x="7735" y="18809"/>
                  <a:pt x="8695" y="19630"/>
                  <a:pt x="9790" y="19963"/>
                </a:cubicBezTo>
                <a:cubicBezTo>
                  <a:pt x="10426" y="20163"/>
                  <a:pt x="11089" y="20296"/>
                  <a:pt x="11738" y="20230"/>
                </a:cubicBezTo>
                <a:cubicBezTo>
                  <a:pt x="12496" y="20163"/>
                  <a:pt x="13267" y="20097"/>
                  <a:pt x="13997" y="19586"/>
                </a:cubicBezTo>
                <a:cubicBezTo>
                  <a:pt x="15092" y="18831"/>
                  <a:pt x="15917" y="17566"/>
                  <a:pt x="16621" y="16056"/>
                </a:cubicBezTo>
                <a:cubicBezTo>
                  <a:pt x="16905" y="15457"/>
                  <a:pt x="17040" y="14724"/>
                  <a:pt x="17013" y="13925"/>
                </a:cubicBezTo>
                <a:cubicBezTo>
                  <a:pt x="15809" y="14525"/>
                  <a:pt x="14633" y="15102"/>
                  <a:pt x="13402" y="15723"/>
                </a:cubicBezTo>
                <a:cubicBezTo>
                  <a:pt x="13605" y="16234"/>
                  <a:pt x="13780" y="16634"/>
                  <a:pt x="13943" y="17055"/>
                </a:cubicBezTo>
                <a:cubicBezTo>
                  <a:pt x="14105" y="17499"/>
                  <a:pt x="14051" y="17766"/>
                  <a:pt x="13767" y="17810"/>
                </a:cubicBezTo>
                <a:cubicBezTo>
                  <a:pt x="13307" y="17877"/>
                  <a:pt x="12969" y="18232"/>
                  <a:pt x="12631" y="18698"/>
                </a:cubicBezTo>
                <a:cubicBezTo>
                  <a:pt x="12536" y="18831"/>
                  <a:pt x="12347" y="18942"/>
                  <a:pt x="12252" y="18876"/>
                </a:cubicBezTo>
                <a:cubicBezTo>
                  <a:pt x="11995" y="18698"/>
                  <a:pt x="11765" y="18876"/>
                  <a:pt x="11535" y="18964"/>
                </a:cubicBezTo>
                <a:cubicBezTo>
                  <a:pt x="11116" y="19098"/>
                  <a:pt x="10724" y="19142"/>
                  <a:pt x="10480" y="18343"/>
                </a:cubicBezTo>
                <a:cubicBezTo>
                  <a:pt x="10386" y="18032"/>
                  <a:pt x="10223" y="17788"/>
                  <a:pt x="9966" y="17788"/>
                </a:cubicBezTo>
                <a:cubicBezTo>
                  <a:pt x="9642" y="17810"/>
                  <a:pt x="9385" y="17588"/>
                  <a:pt x="9182" y="17166"/>
                </a:cubicBezTo>
                <a:cubicBezTo>
                  <a:pt x="9114" y="17033"/>
                  <a:pt x="8965" y="16967"/>
                  <a:pt x="8857" y="16967"/>
                </a:cubicBezTo>
                <a:cubicBezTo>
                  <a:pt x="8181" y="17100"/>
                  <a:pt x="7532" y="17211"/>
                  <a:pt x="6883" y="17300"/>
                </a:cubicBezTo>
                <a:close/>
                <a:moveTo>
                  <a:pt x="7559" y="6400"/>
                </a:moveTo>
                <a:cubicBezTo>
                  <a:pt x="7491" y="6622"/>
                  <a:pt x="7383" y="6799"/>
                  <a:pt x="7369" y="6999"/>
                </a:cubicBezTo>
                <a:cubicBezTo>
                  <a:pt x="7356" y="7243"/>
                  <a:pt x="7396" y="7510"/>
                  <a:pt x="7451" y="7754"/>
                </a:cubicBezTo>
                <a:cubicBezTo>
                  <a:pt x="7599" y="8575"/>
                  <a:pt x="7721" y="9352"/>
                  <a:pt x="7194" y="9952"/>
                </a:cubicBezTo>
                <a:cubicBezTo>
                  <a:pt x="7126" y="10018"/>
                  <a:pt x="7126" y="10240"/>
                  <a:pt x="7085" y="10507"/>
                </a:cubicBezTo>
                <a:cubicBezTo>
                  <a:pt x="8654" y="10351"/>
                  <a:pt x="10156" y="10085"/>
                  <a:pt x="11670" y="9485"/>
                </a:cubicBezTo>
                <a:cubicBezTo>
                  <a:pt x="11616" y="8953"/>
                  <a:pt x="11562" y="8464"/>
                  <a:pt x="11508" y="7931"/>
                </a:cubicBezTo>
                <a:cubicBezTo>
                  <a:pt x="11265" y="7976"/>
                  <a:pt x="11062" y="8020"/>
                  <a:pt x="10859" y="8087"/>
                </a:cubicBezTo>
                <a:cubicBezTo>
                  <a:pt x="10588" y="8176"/>
                  <a:pt x="10386" y="8065"/>
                  <a:pt x="10183" y="7754"/>
                </a:cubicBezTo>
                <a:cubicBezTo>
                  <a:pt x="9642" y="6932"/>
                  <a:pt x="9020" y="6844"/>
                  <a:pt x="8370" y="7421"/>
                </a:cubicBezTo>
                <a:cubicBezTo>
                  <a:pt x="8100" y="7110"/>
                  <a:pt x="7856" y="6799"/>
                  <a:pt x="7559" y="6400"/>
                </a:cubicBezTo>
                <a:close/>
                <a:moveTo>
                  <a:pt x="5800" y="5001"/>
                </a:moveTo>
                <a:cubicBezTo>
                  <a:pt x="5584" y="5045"/>
                  <a:pt x="5489" y="5045"/>
                  <a:pt x="5408" y="5090"/>
                </a:cubicBezTo>
                <a:cubicBezTo>
                  <a:pt x="4407" y="5556"/>
                  <a:pt x="3636" y="6533"/>
                  <a:pt x="3095" y="7954"/>
                </a:cubicBezTo>
                <a:cubicBezTo>
                  <a:pt x="2947" y="8353"/>
                  <a:pt x="2893" y="8886"/>
                  <a:pt x="2852" y="9352"/>
                </a:cubicBezTo>
                <a:cubicBezTo>
                  <a:pt x="2838" y="9552"/>
                  <a:pt x="2947" y="9885"/>
                  <a:pt x="3055" y="9974"/>
                </a:cubicBezTo>
                <a:cubicBezTo>
                  <a:pt x="3758" y="10484"/>
                  <a:pt x="4489" y="10751"/>
                  <a:pt x="5314" y="10573"/>
                </a:cubicBezTo>
                <a:cubicBezTo>
                  <a:pt x="5030" y="8642"/>
                  <a:pt x="5354" y="6888"/>
                  <a:pt x="5800" y="5001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8"/>
                  <a:pt x="10643" y="16611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70" y="17966"/>
                  <a:pt x="10751" y="18143"/>
                </a:cubicBezTo>
                <a:cubicBezTo>
                  <a:pt x="10900" y="18476"/>
                  <a:pt x="11062" y="18565"/>
                  <a:pt x="11305" y="18410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3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700"/>
                  <a:pt x="13172" y="16301"/>
                  <a:pt x="12942" y="15923"/>
                </a:cubicBezTo>
                <a:close/>
                <a:moveTo>
                  <a:pt x="17148" y="6133"/>
                </a:moveTo>
                <a:cubicBezTo>
                  <a:pt x="17568" y="5578"/>
                  <a:pt x="17716" y="4313"/>
                  <a:pt x="17419" y="3824"/>
                </a:cubicBezTo>
                <a:cubicBezTo>
                  <a:pt x="17013" y="3136"/>
                  <a:pt x="16486" y="3070"/>
                  <a:pt x="15877" y="3070"/>
                </a:cubicBezTo>
                <a:cubicBezTo>
                  <a:pt x="16337" y="4180"/>
                  <a:pt x="16743" y="5156"/>
                  <a:pt x="17148" y="6133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9942749" y="3063699"/>
            <a:ext cx="1989301" cy="1596366"/>
          </a:xfrm>
          <a:custGeom>
            <a:rect b="b" l="l" r="r" t="t"/>
            <a:pathLst>
              <a:path extrusionOk="0" h="21457" w="21454">
                <a:moveTo>
                  <a:pt x="13062" y="10831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20"/>
                  <a:pt x="13062" y="10831"/>
                </a:cubicBezTo>
                <a:close/>
                <a:moveTo>
                  <a:pt x="10969" y="7800"/>
                </a:moveTo>
                <a:cubicBezTo>
                  <a:pt x="10312" y="8247"/>
                  <a:pt x="2001" y="16215"/>
                  <a:pt x="1580" y="16790"/>
                </a:cubicBezTo>
                <a:cubicBezTo>
                  <a:pt x="1590" y="17967"/>
                  <a:pt x="1939" y="18913"/>
                  <a:pt x="2791" y="19616"/>
                </a:cubicBezTo>
                <a:cubicBezTo>
                  <a:pt x="3427" y="19066"/>
                  <a:pt x="4073" y="18555"/>
                  <a:pt x="4689" y="17979"/>
                </a:cubicBezTo>
                <a:cubicBezTo>
                  <a:pt x="5920" y="16828"/>
                  <a:pt x="7121" y="15613"/>
                  <a:pt x="8352" y="14462"/>
                </a:cubicBezTo>
                <a:cubicBezTo>
                  <a:pt x="9450" y="13439"/>
                  <a:pt x="10507" y="12365"/>
                  <a:pt x="11533" y="11240"/>
                </a:cubicBezTo>
                <a:cubicBezTo>
                  <a:pt x="11841" y="10907"/>
                  <a:pt x="12169" y="10588"/>
                  <a:pt x="12467" y="10281"/>
                </a:cubicBezTo>
                <a:cubicBezTo>
                  <a:pt x="11975" y="9462"/>
                  <a:pt x="11482" y="8644"/>
                  <a:pt x="10969" y="7800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107"/>
                  <a:pt x="12847" y="9795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53"/>
                  <a:pt x="1005" y="1725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485243" y="2559426"/>
            <a:ext cx="1695978" cy="1578908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86"/>
                  <a:pt x="-137" y="586"/>
                  <a:pt x="174" y="56"/>
                </a:cubicBezTo>
                <a:close/>
                <a:moveTo>
                  <a:pt x="11364" y="12549"/>
                </a:moveTo>
                <a:cubicBezTo>
                  <a:pt x="11268" y="12574"/>
                  <a:pt x="11148" y="12639"/>
                  <a:pt x="11088" y="12600"/>
                </a:cubicBezTo>
                <a:cubicBezTo>
                  <a:pt x="10849" y="12445"/>
                  <a:pt x="10609" y="12277"/>
                  <a:pt x="10393" y="12071"/>
                </a:cubicBezTo>
                <a:cubicBezTo>
                  <a:pt x="10022" y="11722"/>
                  <a:pt x="9699" y="11283"/>
                  <a:pt x="9291" y="10985"/>
                </a:cubicBezTo>
                <a:cubicBezTo>
                  <a:pt x="8884" y="10688"/>
                  <a:pt x="8608" y="10249"/>
                  <a:pt x="8213" y="9939"/>
                </a:cubicBezTo>
                <a:cubicBezTo>
                  <a:pt x="7566" y="9422"/>
                  <a:pt x="7003" y="8776"/>
                  <a:pt x="6416" y="8169"/>
                </a:cubicBezTo>
                <a:cubicBezTo>
                  <a:pt x="5757" y="7510"/>
                  <a:pt x="5110" y="6839"/>
                  <a:pt x="4451" y="6154"/>
                </a:cubicBezTo>
                <a:cubicBezTo>
                  <a:pt x="4284" y="6257"/>
                  <a:pt x="4152" y="6348"/>
                  <a:pt x="3996" y="6438"/>
                </a:cubicBezTo>
                <a:cubicBezTo>
                  <a:pt x="4296" y="6787"/>
                  <a:pt x="4547" y="7097"/>
                  <a:pt x="4823" y="7394"/>
                </a:cubicBezTo>
                <a:cubicBezTo>
                  <a:pt x="5158" y="7756"/>
                  <a:pt x="5530" y="8079"/>
                  <a:pt x="5865" y="8440"/>
                </a:cubicBezTo>
                <a:cubicBezTo>
                  <a:pt x="5949" y="8531"/>
                  <a:pt x="5961" y="8686"/>
                  <a:pt x="6009" y="8828"/>
                </a:cubicBezTo>
                <a:cubicBezTo>
                  <a:pt x="6332" y="8802"/>
                  <a:pt x="6572" y="9022"/>
                  <a:pt x="6692" y="9280"/>
                </a:cubicBezTo>
                <a:cubicBezTo>
                  <a:pt x="6871" y="9668"/>
                  <a:pt x="7219" y="9823"/>
                  <a:pt x="7470" y="10107"/>
                </a:cubicBezTo>
                <a:cubicBezTo>
                  <a:pt x="7578" y="10236"/>
                  <a:pt x="7698" y="10340"/>
                  <a:pt x="7806" y="10469"/>
                </a:cubicBezTo>
                <a:cubicBezTo>
                  <a:pt x="8009" y="10688"/>
                  <a:pt x="8201" y="10908"/>
                  <a:pt x="8405" y="11115"/>
                </a:cubicBezTo>
                <a:cubicBezTo>
                  <a:pt x="8932" y="11657"/>
                  <a:pt x="9459" y="12187"/>
                  <a:pt x="9986" y="12729"/>
                </a:cubicBezTo>
                <a:cubicBezTo>
                  <a:pt x="10346" y="13091"/>
                  <a:pt x="10669" y="13492"/>
                  <a:pt x="11040" y="13840"/>
                </a:cubicBezTo>
                <a:cubicBezTo>
                  <a:pt x="11891" y="14654"/>
                  <a:pt x="12742" y="15455"/>
                  <a:pt x="13604" y="16256"/>
                </a:cubicBezTo>
                <a:cubicBezTo>
                  <a:pt x="14035" y="16657"/>
                  <a:pt x="14479" y="17031"/>
                  <a:pt x="14946" y="17406"/>
                </a:cubicBezTo>
                <a:cubicBezTo>
                  <a:pt x="15173" y="17587"/>
                  <a:pt x="15437" y="17703"/>
                  <a:pt x="15737" y="17419"/>
                </a:cubicBezTo>
                <a:cubicBezTo>
                  <a:pt x="15185" y="16863"/>
                  <a:pt x="14670" y="16321"/>
                  <a:pt x="14131" y="15791"/>
                </a:cubicBezTo>
                <a:cubicBezTo>
                  <a:pt x="13496" y="15158"/>
                  <a:pt x="12861" y="14538"/>
                  <a:pt x="12226" y="13905"/>
                </a:cubicBezTo>
                <a:cubicBezTo>
                  <a:pt x="12119" y="13802"/>
                  <a:pt x="11999" y="13724"/>
                  <a:pt x="11903" y="13621"/>
                </a:cubicBezTo>
                <a:cubicBezTo>
                  <a:pt x="11699" y="13414"/>
                  <a:pt x="11448" y="13233"/>
                  <a:pt x="11388" y="12910"/>
                </a:cubicBezTo>
                <a:cubicBezTo>
                  <a:pt x="11376" y="12820"/>
                  <a:pt x="11424" y="12717"/>
                  <a:pt x="11436" y="12613"/>
                </a:cubicBezTo>
                <a:cubicBezTo>
                  <a:pt x="11472" y="12600"/>
                  <a:pt x="11508" y="12574"/>
                  <a:pt x="11544" y="12562"/>
                </a:cubicBezTo>
                <a:cubicBezTo>
                  <a:pt x="12969" y="14267"/>
                  <a:pt x="14682" y="15623"/>
                  <a:pt x="16264" y="17186"/>
                </a:cubicBezTo>
                <a:cubicBezTo>
                  <a:pt x="16359" y="17083"/>
                  <a:pt x="16431" y="16980"/>
                  <a:pt x="16527" y="16876"/>
                </a:cubicBezTo>
                <a:cubicBezTo>
                  <a:pt x="16276" y="16657"/>
                  <a:pt x="16036" y="16450"/>
                  <a:pt x="15820" y="16230"/>
                </a:cubicBezTo>
                <a:cubicBezTo>
                  <a:pt x="15102" y="15533"/>
                  <a:pt x="14371" y="14835"/>
                  <a:pt x="13664" y="14125"/>
                </a:cubicBezTo>
                <a:cubicBezTo>
                  <a:pt x="13293" y="13763"/>
                  <a:pt x="12969" y="13350"/>
                  <a:pt x="12598" y="12975"/>
                </a:cubicBezTo>
                <a:cubicBezTo>
                  <a:pt x="12178" y="12562"/>
                  <a:pt x="11735" y="12187"/>
                  <a:pt x="11316" y="11761"/>
                </a:cubicBezTo>
                <a:cubicBezTo>
                  <a:pt x="10585" y="11024"/>
                  <a:pt x="9878" y="10249"/>
                  <a:pt x="9159" y="9513"/>
                </a:cubicBezTo>
                <a:cubicBezTo>
                  <a:pt x="8716" y="9061"/>
                  <a:pt x="8261" y="8621"/>
                  <a:pt x="7806" y="8182"/>
                </a:cubicBezTo>
                <a:cubicBezTo>
                  <a:pt x="7506" y="7885"/>
                  <a:pt x="7195" y="7601"/>
                  <a:pt x="6919" y="7291"/>
                </a:cubicBezTo>
                <a:cubicBezTo>
                  <a:pt x="6680" y="7019"/>
                  <a:pt x="6488" y="6709"/>
                  <a:pt x="6176" y="6516"/>
                </a:cubicBezTo>
                <a:cubicBezTo>
                  <a:pt x="6033" y="6425"/>
                  <a:pt x="5937" y="6244"/>
                  <a:pt x="5817" y="6115"/>
                </a:cubicBezTo>
                <a:cubicBezTo>
                  <a:pt x="5613" y="5896"/>
                  <a:pt x="5398" y="5663"/>
                  <a:pt x="5170" y="5418"/>
                </a:cubicBezTo>
                <a:cubicBezTo>
                  <a:pt x="5026" y="5598"/>
                  <a:pt x="4919" y="5740"/>
                  <a:pt x="4787" y="5896"/>
                </a:cubicBezTo>
                <a:cubicBezTo>
                  <a:pt x="5158" y="6244"/>
                  <a:pt x="5482" y="6567"/>
                  <a:pt x="5817" y="6877"/>
                </a:cubicBezTo>
                <a:cubicBezTo>
                  <a:pt x="6524" y="7536"/>
                  <a:pt x="7063" y="8389"/>
                  <a:pt x="7842" y="8983"/>
                </a:cubicBezTo>
                <a:cubicBezTo>
                  <a:pt x="7938" y="9061"/>
                  <a:pt x="8009" y="9190"/>
                  <a:pt x="8093" y="9293"/>
                </a:cubicBezTo>
                <a:cubicBezTo>
                  <a:pt x="8129" y="9345"/>
                  <a:pt x="8165" y="9435"/>
                  <a:pt x="8213" y="9448"/>
                </a:cubicBezTo>
                <a:cubicBezTo>
                  <a:pt x="8704" y="9526"/>
                  <a:pt x="8896" y="10017"/>
                  <a:pt x="9243" y="10314"/>
                </a:cubicBezTo>
                <a:cubicBezTo>
                  <a:pt x="9806" y="10792"/>
                  <a:pt x="10310" y="11373"/>
                  <a:pt x="10825" y="11903"/>
                </a:cubicBezTo>
                <a:cubicBezTo>
                  <a:pt x="10909" y="11980"/>
                  <a:pt x="11016" y="12058"/>
                  <a:pt x="11052" y="12161"/>
                </a:cubicBezTo>
                <a:cubicBezTo>
                  <a:pt x="11112" y="12316"/>
                  <a:pt x="11208" y="12419"/>
                  <a:pt x="11364" y="12549"/>
                </a:cubicBezTo>
                <a:close/>
                <a:moveTo>
                  <a:pt x="5494" y="4849"/>
                </a:moveTo>
                <a:cubicBezTo>
                  <a:pt x="5793" y="5211"/>
                  <a:pt x="6069" y="5547"/>
                  <a:pt x="6368" y="5870"/>
                </a:cubicBezTo>
                <a:cubicBezTo>
                  <a:pt x="6656" y="6180"/>
                  <a:pt x="6979" y="6477"/>
                  <a:pt x="7291" y="6774"/>
                </a:cubicBezTo>
                <a:cubicBezTo>
                  <a:pt x="7494" y="6981"/>
                  <a:pt x="7746" y="7149"/>
                  <a:pt x="7890" y="7407"/>
                </a:cubicBezTo>
                <a:cubicBezTo>
                  <a:pt x="8057" y="7717"/>
                  <a:pt x="8285" y="7911"/>
                  <a:pt x="8537" y="8105"/>
                </a:cubicBezTo>
                <a:cubicBezTo>
                  <a:pt x="8680" y="8208"/>
                  <a:pt x="8788" y="8363"/>
                  <a:pt x="8920" y="8479"/>
                </a:cubicBezTo>
                <a:cubicBezTo>
                  <a:pt x="9399" y="8880"/>
                  <a:pt x="9651" y="9539"/>
                  <a:pt x="10250" y="9797"/>
                </a:cubicBezTo>
                <a:cubicBezTo>
                  <a:pt x="10298" y="9823"/>
                  <a:pt x="10310" y="9913"/>
                  <a:pt x="10358" y="9965"/>
                </a:cubicBezTo>
                <a:cubicBezTo>
                  <a:pt x="10525" y="10146"/>
                  <a:pt x="10681" y="10327"/>
                  <a:pt x="10861" y="10482"/>
                </a:cubicBezTo>
                <a:cubicBezTo>
                  <a:pt x="11004" y="10611"/>
                  <a:pt x="11196" y="10688"/>
                  <a:pt x="11304" y="10830"/>
                </a:cubicBezTo>
                <a:cubicBezTo>
                  <a:pt x="11639" y="11283"/>
                  <a:pt x="12059" y="11618"/>
                  <a:pt x="12454" y="11993"/>
                </a:cubicBezTo>
                <a:cubicBezTo>
                  <a:pt x="12825" y="12342"/>
                  <a:pt x="13221" y="12652"/>
                  <a:pt x="13329" y="13078"/>
                </a:cubicBezTo>
                <a:cubicBezTo>
                  <a:pt x="13544" y="13220"/>
                  <a:pt x="13712" y="13285"/>
                  <a:pt x="13820" y="13388"/>
                </a:cubicBezTo>
                <a:cubicBezTo>
                  <a:pt x="14047" y="13608"/>
                  <a:pt x="14251" y="13853"/>
                  <a:pt x="14467" y="14086"/>
                </a:cubicBezTo>
                <a:cubicBezTo>
                  <a:pt x="14766" y="14422"/>
                  <a:pt x="15078" y="14745"/>
                  <a:pt x="15389" y="15068"/>
                </a:cubicBezTo>
                <a:cubicBezTo>
                  <a:pt x="15820" y="15520"/>
                  <a:pt x="16359" y="15856"/>
                  <a:pt x="16899" y="16282"/>
                </a:cubicBezTo>
                <a:cubicBezTo>
                  <a:pt x="17030" y="15985"/>
                  <a:pt x="17162" y="15714"/>
                  <a:pt x="17282" y="15455"/>
                </a:cubicBezTo>
                <a:cubicBezTo>
                  <a:pt x="16707" y="14926"/>
                  <a:pt x="16144" y="14435"/>
                  <a:pt x="15605" y="13918"/>
                </a:cubicBezTo>
                <a:cubicBezTo>
                  <a:pt x="14083" y="12458"/>
                  <a:pt x="12622" y="10921"/>
                  <a:pt x="11040" y="9539"/>
                </a:cubicBezTo>
                <a:cubicBezTo>
                  <a:pt x="10837" y="9358"/>
                  <a:pt x="10621" y="9177"/>
                  <a:pt x="10429" y="8983"/>
                </a:cubicBezTo>
                <a:cubicBezTo>
                  <a:pt x="9471" y="8040"/>
                  <a:pt x="8525" y="7097"/>
                  <a:pt x="7578" y="6141"/>
                </a:cubicBezTo>
                <a:cubicBezTo>
                  <a:pt x="6979" y="5534"/>
                  <a:pt x="6392" y="4927"/>
                  <a:pt x="5769" y="4294"/>
                </a:cubicBezTo>
                <a:cubicBezTo>
                  <a:pt x="5685" y="4500"/>
                  <a:pt x="5601" y="4642"/>
                  <a:pt x="5494" y="4849"/>
                </a:cubicBezTo>
                <a:close/>
                <a:moveTo>
                  <a:pt x="18480" y="16980"/>
                </a:moveTo>
                <a:cubicBezTo>
                  <a:pt x="17929" y="17651"/>
                  <a:pt x="17426" y="18272"/>
                  <a:pt x="16899" y="18905"/>
                </a:cubicBezTo>
                <a:cubicBezTo>
                  <a:pt x="16982" y="19021"/>
                  <a:pt x="17054" y="19137"/>
                  <a:pt x="17138" y="19215"/>
                </a:cubicBezTo>
                <a:cubicBezTo>
                  <a:pt x="17581" y="19628"/>
                  <a:pt x="18025" y="20029"/>
                  <a:pt x="18480" y="20429"/>
                </a:cubicBezTo>
                <a:cubicBezTo>
                  <a:pt x="18552" y="20494"/>
                  <a:pt x="18636" y="20545"/>
                  <a:pt x="18720" y="20584"/>
                </a:cubicBezTo>
                <a:cubicBezTo>
                  <a:pt x="18935" y="20700"/>
                  <a:pt x="19139" y="20687"/>
                  <a:pt x="19319" y="20494"/>
                </a:cubicBezTo>
                <a:cubicBezTo>
                  <a:pt x="19642" y="20145"/>
                  <a:pt x="19977" y="19809"/>
                  <a:pt x="20277" y="19447"/>
                </a:cubicBezTo>
                <a:cubicBezTo>
                  <a:pt x="20600" y="19060"/>
                  <a:pt x="20588" y="18995"/>
                  <a:pt x="20253" y="18659"/>
                </a:cubicBezTo>
                <a:cubicBezTo>
                  <a:pt x="19678" y="18104"/>
                  <a:pt x="19091" y="17548"/>
                  <a:pt x="18480" y="16980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196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68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9010318" y="380584"/>
            <a:ext cx="1475228" cy="1592169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51"/>
                  <a:pt x="14159" y="7117"/>
                  <a:pt x="14615" y="6834"/>
                </a:cubicBezTo>
                <a:close/>
                <a:moveTo>
                  <a:pt x="1304" y="20252"/>
                </a:moveTo>
                <a:cubicBezTo>
                  <a:pt x="1345" y="20290"/>
                  <a:pt x="1387" y="20316"/>
                  <a:pt x="1429" y="20355"/>
                </a:cubicBezTo>
                <a:cubicBezTo>
                  <a:pt x="1678" y="20252"/>
                  <a:pt x="1927" y="20162"/>
                  <a:pt x="2162" y="20046"/>
                </a:cubicBezTo>
                <a:cubicBezTo>
                  <a:pt x="2978" y="19634"/>
                  <a:pt x="3795" y="19223"/>
                  <a:pt x="4611" y="18798"/>
                </a:cubicBezTo>
                <a:cubicBezTo>
                  <a:pt x="5358" y="18399"/>
                  <a:pt x="6092" y="18000"/>
                  <a:pt x="6825" y="17576"/>
                </a:cubicBezTo>
                <a:cubicBezTo>
                  <a:pt x="7282" y="17306"/>
                  <a:pt x="7738" y="17010"/>
                  <a:pt x="8153" y="16688"/>
                </a:cubicBezTo>
                <a:cubicBezTo>
                  <a:pt x="8859" y="16135"/>
                  <a:pt x="9523" y="15530"/>
                  <a:pt x="10243" y="14977"/>
                </a:cubicBezTo>
                <a:cubicBezTo>
                  <a:pt x="11710" y="13858"/>
                  <a:pt x="12914" y="12520"/>
                  <a:pt x="13979" y="11079"/>
                </a:cubicBezTo>
                <a:cubicBezTo>
                  <a:pt x="14436" y="10475"/>
                  <a:pt x="14809" y="9806"/>
                  <a:pt x="15003" y="9047"/>
                </a:cubicBezTo>
                <a:cubicBezTo>
                  <a:pt x="14809" y="8944"/>
                  <a:pt x="14616" y="8841"/>
                  <a:pt x="14422" y="8751"/>
                </a:cubicBezTo>
                <a:cubicBezTo>
                  <a:pt x="13647" y="9137"/>
                  <a:pt x="12872" y="9535"/>
                  <a:pt x="12111" y="9908"/>
                </a:cubicBezTo>
                <a:cubicBezTo>
                  <a:pt x="10755" y="10577"/>
                  <a:pt x="9496" y="11401"/>
                  <a:pt x="8333" y="12327"/>
                </a:cubicBezTo>
                <a:cubicBezTo>
                  <a:pt x="7199" y="13253"/>
                  <a:pt x="6161" y="14295"/>
                  <a:pt x="5109" y="15299"/>
                </a:cubicBezTo>
                <a:cubicBezTo>
                  <a:pt x="4722" y="15672"/>
                  <a:pt x="4376" y="16109"/>
                  <a:pt x="4044" y="16521"/>
                </a:cubicBezTo>
                <a:cubicBezTo>
                  <a:pt x="3601" y="17061"/>
                  <a:pt x="3172" y="17615"/>
                  <a:pt x="2757" y="18168"/>
                </a:cubicBezTo>
                <a:cubicBezTo>
                  <a:pt x="2273" y="18862"/>
                  <a:pt x="1788" y="19557"/>
                  <a:pt x="1304" y="20252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73"/>
                  <a:pt x="20413" y="2125"/>
                </a:cubicBezTo>
                <a:close/>
                <a:moveTo>
                  <a:pt x="16331" y="8223"/>
                </a:moveTo>
                <a:cubicBezTo>
                  <a:pt x="16041" y="7760"/>
                  <a:pt x="15736" y="7554"/>
                  <a:pt x="15349" y="7567"/>
                </a:cubicBezTo>
                <a:cubicBezTo>
                  <a:pt x="15086" y="7580"/>
                  <a:pt x="14906" y="7683"/>
                  <a:pt x="14851" y="7953"/>
                </a:cubicBezTo>
                <a:cubicBezTo>
                  <a:pt x="15072" y="8095"/>
                  <a:pt x="15280" y="8223"/>
                  <a:pt x="15487" y="8352"/>
                </a:cubicBezTo>
                <a:cubicBezTo>
                  <a:pt x="15861" y="8596"/>
                  <a:pt x="15944" y="8583"/>
                  <a:pt x="16331" y="82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0722945" y="1550879"/>
            <a:ext cx="1131722" cy="1051202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0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3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3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31" y="21424"/>
                  <a:pt x="10147" y="21270"/>
                </a:cubicBezTo>
                <a:close/>
                <a:moveTo>
                  <a:pt x="7613" y="11743"/>
                </a:moveTo>
                <a:cubicBezTo>
                  <a:pt x="8889" y="11338"/>
                  <a:pt x="10021" y="11280"/>
                  <a:pt x="11117" y="11762"/>
                </a:cubicBezTo>
                <a:cubicBezTo>
                  <a:pt x="11764" y="12051"/>
                  <a:pt x="12375" y="12495"/>
                  <a:pt x="12986" y="12880"/>
                </a:cubicBezTo>
                <a:cubicBezTo>
                  <a:pt x="14118" y="13575"/>
                  <a:pt x="15268" y="14192"/>
                  <a:pt x="16580" y="14308"/>
                </a:cubicBezTo>
                <a:cubicBezTo>
                  <a:pt x="17371" y="14365"/>
                  <a:pt x="18144" y="14192"/>
                  <a:pt x="18773" y="13613"/>
                </a:cubicBezTo>
                <a:cubicBezTo>
                  <a:pt x="19455" y="12977"/>
                  <a:pt x="20066" y="12167"/>
                  <a:pt x="20192" y="11241"/>
                </a:cubicBezTo>
                <a:cubicBezTo>
                  <a:pt x="20480" y="9100"/>
                  <a:pt x="19941" y="7095"/>
                  <a:pt x="18970" y="5205"/>
                </a:cubicBezTo>
                <a:cubicBezTo>
                  <a:pt x="18862" y="4993"/>
                  <a:pt x="18701" y="4800"/>
                  <a:pt x="18521" y="4530"/>
                </a:cubicBezTo>
                <a:cubicBezTo>
                  <a:pt x="15430" y="7596"/>
                  <a:pt x="11746" y="9004"/>
                  <a:pt x="7631" y="9486"/>
                </a:cubicBezTo>
                <a:cubicBezTo>
                  <a:pt x="7613" y="10200"/>
                  <a:pt x="7613" y="10894"/>
                  <a:pt x="7613" y="11743"/>
                </a:cubicBezTo>
                <a:close/>
                <a:moveTo>
                  <a:pt x="18808" y="15831"/>
                </a:moveTo>
                <a:cubicBezTo>
                  <a:pt x="18467" y="15870"/>
                  <a:pt x="18287" y="15889"/>
                  <a:pt x="18108" y="15928"/>
                </a:cubicBezTo>
                <a:cubicBezTo>
                  <a:pt x="16670" y="16313"/>
                  <a:pt x="15304" y="16024"/>
                  <a:pt x="14046" y="15253"/>
                </a:cubicBezTo>
                <a:cubicBezTo>
                  <a:pt x="13166" y="14713"/>
                  <a:pt x="12303" y="14134"/>
                  <a:pt x="11441" y="13575"/>
                </a:cubicBezTo>
                <a:cubicBezTo>
                  <a:pt x="10291" y="12823"/>
                  <a:pt x="9141" y="12784"/>
                  <a:pt x="7955" y="13459"/>
                </a:cubicBezTo>
                <a:cubicBezTo>
                  <a:pt x="7955" y="13613"/>
                  <a:pt x="7937" y="13748"/>
                  <a:pt x="7955" y="13864"/>
                </a:cubicBezTo>
                <a:cubicBezTo>
                  <a:pt x="7991" y="14057"/>
                  <a:pt x="8062" y="14230"/>
                  <a:pt x="8134" y="14404"/>
                </a:cubicBezTo>
                <a:cubicBezTo>
                  <a:pt x="8673" y="15793"/>
                  <a:pt x="9446" y="16969"/>
                  <a:pt x="10560" y="17914"/>
                </a:cubicBezTo>
                <a:cubicBezTo>
                  <a:pt x="11243" y="18493"/>
                  <a:pt x="11962" y="18859"/>
                  <a:pt x="12842" y="18878"/>
                </a:cubicBezTo>
                <a:cubicBezTo>
                  <a:pt x="13202" y="18878"/>
                  <a:pt x="13579" y="18917"/>
                  <a:pt x="13885" y="19052"/>
                </a:cubicBezTo>
                <a:cubicBezTo>
                  <a:pt x="14190" y="19187"/>
                  <a:pt x="14442" y="19148"/>
                  <a:pt x="14747" y="19052"/>
                </a:cubicBezTo>
                <a:cubicBezTo>
                  <a:pt x="16383" y="18493"/>
                  <a:pt x="17694" y="17451"/>
                  <a:pt x="18808" y="15831"/>
                </a:cubicBezTo>
                <a:close/>
                <a:moveTo>
                  <a:pt x="7667" y="8213"/>
                </a:moveTo>
                <a:cubicBezTo>
                  <a:pt x="11459" y="7673"/>
                  <a:pt x="14693" y="6343"/>
                  <a:pt x="17335" y="3392"/>
                </a:cubicBezTo>
                <a:cubicBezTo>
                  <a:pt x="16005" y="2620"/>
                  <a:pt x="14819" y="1714"/>
                  <a:pt x="13256" y="2466"/>
                </a:cubicBezTo>
                <a:cubicBezTo>
                  <a:pt x="12878" y="2640"/>
                  <a:pt x="12465" y="2736"/>
                  <a:pt x="12052" y="2833"/>
                </a:cubicBezTo>
                <a:cubicBezTo>
                  <a:pt x="11189" y="3025"/>
                  <a:pt x="10434" y="3411"/>
                  <a:pt x="9734" y="4009"/>
                </a:cubicBezTo>
                <a:cubicBezTo>
                  <a:pt x="8530" y="5070"/>
                  <a:pt x="8008" y="6497"/>
                  <a:pt x="7667" y="8213"/>
                </a:cubicBezTo>
                <a:close/>
                <a:moveTo>
                  <a:pt x="3318" y="16525"/>
                </a:moveTo>
                <a:cubicBezTo>
                  <a:pt x="4199" y="14327"/>
                  <a:pt x="4199" y="14327"/>
                  <a:pt x="5960" y="12649"/>
                </a:cubicBezTo>
                <a:cubicBezTo>
                  <a:pt x="6140" y="12475"/>
                  <a:pt x="6265" y="12167"/>
                  <a:pt x="6283" y="11916"/>
                </a:cubicBezTo>
                <a:cubicBezTo>
                  <a:pt x="6319" y="11280"/>
                  <a:pt x="6301" y="10643"/>
                  <a:pt x="6265" y="10007"/>
                </a:cubicBezTo>
                <a:cubicBezTo>
                  <a:pt x="6247" y="9795"/>
                  <a:pt x="6140" y="9602"/>
                  <a:pt x="6122" y="9525"/>
                </a:cubicBezTo>
                <a:cubicBezTo>
                  <a:pt x="4612" y="9216"/>
                  <a:pt x="3210" y="8927"/>
                  <a:pt x="1791" y="8638"/>
                </a:cubicBezTo>
                <a:cubicBezTo>
                  <a:pt x="784" y="10508"/>
                  <a:pt x="1593" y="14655"/>
                  <a:pt x="3318" y="16525"/>
                </a:cubicBezTo>
                <a:close/>
                <a:moveTo>
                  <a:pt x="10452" y="1540"/>
                </a:moveTo>
                <a:cubicBezTo>
                  <a:pt x="9644" y="1367"/>
                  <a:pt x="8835" y="1348"/>
                  <a:pt x="8080" y="1637"/>
                </a:cubicBezTo>
                <a:cubicBezTo>
                  <a:pt x="7056" y="2023"/>
                  <a:pt x="5978" y="2312"/>
                  <a:pt x="5043" y="2968"/>
                </a:cubicBezTo>
                <a:cubicBezTo>
                  <a:pt x="3534" y="4009"/>
                  <a:pt x="2402" y="5320"/>
                  <a:pt x="1989" y="7365"/>
                </a:cubicBezTo>
                <a:cubicBezTo>
                  <a:pt x="3408" y="7731"/>
                  <a:pt x="4738" y="8368"/>
                  <a:pt x="6193" y="8136"/>
                </a:cubicBezTo>
                <a:cubicBezTo>
                  <a:pt x="6589" y="5128"/>
                  <a:pt x="7847" y="2833"/>
                  <a:pt x="10452" y="1540"/>
                </a:cubicBezTo>
                <a:close/>
                <a:moveTo>
                  <a:pt x="6697" y="14173"/>
                </a:moveTo>
                <a:cubicBezTo>
                  <a:pt x="5636" y="14983"/>
                  <a:pt x="4971" y="15908"/>
                  <a:pt x="4774" y="16873"/>
                </a:cubicBezTo>
                <a:cubicBezTo>
                  <a:pt x="4612" y="17644"/>
                  <a:pt x="4774" y="18068"/>
                  <a:pt x="5403" y="18473"/>
                </a:cubicBezTo>
                <a:cubicBezTo>
                  <a:pt x="5636" y="18628"/>
                  <a:pt x="5870" y="18782"/>
                  <a:pt x="6086" y="18917"/>
                </a:cubicBezTo>
                <a:cubicBezTo>
                  <a:pt x="7559" y="19862"/>
                  <a:pt x="9177" y="19804"/>
                  <a:pt x="10830" y="19727"/>
                </a:cubicBezTo>
                <a:cubicBezTo>
                  <a:pt x="8943" y="18319"/>
                  <a:pt x="7326" y="16718"/>
                  <a:pt x="6697" y="14173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0494594" y="561362"/>
            <a:ext cx="1330439" cy="823418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4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3"/>
                  <a:pt x="10227" y="3412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7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21"/>
                  <a:pt x="4635" y="14359"/>
                  <a:pt x="5011" y="134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171263" y="3529914"/>
            <a:ext cx="1026698" cy="709622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44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59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29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3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1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7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6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10608770" y="2711659"/>
            <a:ext cx="646995" cy="642074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2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384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8011286" y="485245"/>
            <a:ext cx="492036" cy="552017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98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418662" y="4100784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7" y="376332"/>
                </a:moveTo>
                <a:cubicBezTo>
                  <a:pt x="878179" y="369686"/>
                  <a:pt x="786844" y="422956"/>
                  <a:pt x="769702" y="480997"/>
                </a:cubicBezTo>
                <a:cubicBezTo>
                  <a:pt x="878179" y="507632"/>
                  <a:pt x="987597" y="534283"/>
                  <a:pt x="1097957" y="560918"/>
                </a:cubicBezTo>
                <a:cubicBezTo>
                  <a:pt x="1092265" y="468625"/>
                  <a:pt x="1033265" y="388704"/>
                  <a:pt x="932407" y="376332"/>
                </a:cubicBezTo>
                <a:close/>
                <a:moveTo>
                  <a:pt x="929261" y="304731"/>
                </a:moveTo>
                <a:cubicBezTo>
                  <a:pt x="970824" y="306826"/>
                  <a:pt x="1011860" y="321635"/>
                  <a:pt x="1047539" y="348743"/>
                </a:cubicBezTo>
                <a:cubicBezTo>
                  <a:pt x="1124600" y="406784"/>
                  <a:pt x="1161708" y="485751"/>
                  <a:pt x="1167422" y="580906"/>
                </a:cubicBezTo>
                <a:cubicBezTo>
                  <a:pt x="1167422" y="587569"/>
                  <a:pt x="1164576" y="596124"/>
                  <a:pt x="1160767" y="600878"/>
                </a:cubicBezTo>
                <a:cubicBezTo>
                  <a:pt x="1136970" y="627514"/>
                  <a:pt x="1108422" y="641793"/>
                  <a:pt x="1071314" y="630376"/>
                </a:cubicBezTo>
                <a:cubicBezTo>
                  <a:pt x="1063718" y="628468"/>
                  <a:pt x="1057062" y="626575"/>
                  <a:pt x="1049444" y="623713"/>
                </a:cubicBezTo>
                <a:cubicBezTo>
                  <a:pt x="960013" y="589461"/>
                  <a:pt x="865810" y="574243"/>
                  <a:pt x="772570" y="554255"/>
                </a:cubicBezTo>
                <a:cubicBezTo>
                  <a:pt x="745927" y="548546"/>
                  <a:pt x="723093" y="535237"/>
                  <a:pt x="704068" y="518111"/>
                </a:cubicBezTo>
                <a:cubicBezTo>
                  <a:pt x="697391" y="512402"/>
                  <a:pt x="694545" y="498123"/>
                  <a:pt x="694545" y="487659"/>
                </a:cubicBezTo>
                <a:cubicBezTo>
                  <a:pt x="694545" y="478150"/>
                  <a:pt x="700259" y="468625"/>
                  <a:pt x="704068" y="454361"/>
                </a:cubicBezTo>
                <a:cubicBezTo>
                  <a:pt x="744022" y="383949"/>
                  <a:pt x="799213" y="320200"/>
                  <a:pt x="887702" y="306890"/>
                </a:cubicBezTo>
                <a:cubicBezTo>
                  <a:pt x="901494" y="304748"/>
                  <a:pt x="915407" y="304033"/>
                  <a:pt x="929261" y="304731"/>
                </a:cubicBezTo>
                <a:close/>
                <a:moveTo>
                  <a:pt x="956137" y="65410"/>
                </a:moveTo>
                <a:cubicBezTo>
                  <a:pt x="941625" y="66008"/>
                  <a:pt x="930434" y="69818"/>
                  <a:pt x="915187" y="76945"/>
                </a:cubicBezTo>
                <a:cubicBezTo>
                  <a:pt x="920895" y="99783"/>
                  <a:pt x="926602" y="123557"/>
                  <a:pt x="932309" y="146395"/>
                </a:cubicBezTo>
                <a:cubicBezTo>
                  <a:pt x="937120" y="164498"/>
                  <a:pt x="930434" y="177816"/>
                  <a:pt x="910458" y="186348"/>
                </a:cubicBezTo>
                <a:cubicBezTo>
                  <a:pt x="879965" y="155915"/>
                  <a:pt x="891461" y="110240"/>
                  <a:pt x="867654" y="78818"/>
                </a:cubicBezTo>
                <a:cubicBezTo>
                  <a:pt x="839117" y="84541"/>
                  <a:pt x="808624" y="85529"/>
                  <a:pt x="782941" y="106442"/>
                </a:cubicBezTo>
                <a:cubicBezTo>
                  <a:pt x="793459" y="126418"/>
                  <a:pt x="802916" y="145458"/>
                  <a:pt x="812456" y="164498"/>
                </a:cubicBezTo>
                <a:cubicBezTo>
                  <a:pt x="822892" y="187284"/>
                  <a:pt x="821995" y="207312"/>
                  <a:pt x="808624" y="211110"/>
                </a:cubicBezTo>
                <a:cubicBezTo>
                  <a:pt x="787751" y="217769"/>
                  <a:pt x="783919" y="197792"/>
                  <a:pt x="777234" y="186348"/>
                </a:cubicBezTo>
                <a:cubicBezTo>
                  <a:pt x="764840" y="166371"/>
                  <a:pt x="755383" y="144470"/>
                  <a:pt x="742990" y="119760"/>
                </a:cubicBezTo>
                <a:cubicBezTo>
                  <a:pt x="721139" y="133077"/>
                  <a:pt x="701163" y="145458"/>
                  <a:pt x="678334" y="159712"/>
                </a:cubicBezTo>
                <a:cubicBezTo>
                  <a:pt x="693499" y="178752"/>
                  <a:pt x="705892" y="193995"/>
                  <a:pt x="717307" y="209185"/>
                </a:cubicBezTo>
                <a:cubicBezTo>
                  <a:pt x="729700" y="224428"/>
                  <a:pt x="728721" y="238682"/>
                  <a:pt x="712578" y="250126"/>
                </a:cubicBezTo>
                <a:cubicBezTo>
                  <a:pt x="673523" y="248202"/>
                  <a:pt x="666919" y="206324"/>
                  <a:pt x="637404" y="189209"/>
                </a:cubicBezTo>
                <a:cubicBezTo>
                  <a:pt x="622158" y="203463"/>
                  <a:pt x="606911" y="217769"/>
                  <a:pt x="592643" y="231086"/>
                </a:cubicBezTo>
                <a:cubicBezTo>
                  <a:pt x="611721" y="263444"/>
                  <a:pt x="665941" y="269114"/>
                  <a:pt x="648819" y="324310"/>
                </a:cubicBezTo>
                <a:cubicBezTo>
                  <a:pt x="632594" y="317651"/>
                  <a:pt x="619304" y="314790"/>
                  <a:pt x="607889" y="308131"/>
                </a:cubicBezTo>
                <a:cubicBezTo>
                  <a:pt x="590767" y="298611"/>
                  <a:pt x="575521" y="286282"/>
                  <a:pt x="556524" y="273900"/>
                </a:cubicBezTo>
                <a:cubicBezTo>
                  <a:pt x="546984" y="286282"/>
                  <a:pt x="537445" y="298611"/>
                  <a:pt x="526030" y="313853"/>
                </a:cubicBezTo>
                <a:cubicBezTo>
                  <a:pt x="544131" y="327171"/>
                  <a:pt x="559377" y="337627"/>
                  <a:pt x="574624" y="348084"/>
                </a:cubicBezTo>
                <a:cubicBezTo>
                  <a:pt x="591746" y="360465"/>
                  <a:pt x="595496" y="371910"/>
                  <a:pt x="587914" y="385227"/>
                </a:cubicBezTo>
                <a:cubicBezTo>
                  <a:pt x="580331" y="398545"/>
                  <a:pt x="566063" y="401406"/>
                  <a:pt x="548941" y="389961"/>
                </a:cubicBezTo>
                <a:cubicBezTo>
                  <a:pt x="532716" y="379505"/>
                  <a:pt x="516572" y="366187"/>
                  <a:pt x="496597" y="350945"/>
                </a:cubicBezTo>
                <a:cubicBezTo>
                  <a:pt x="489911" y="367124"/>
                  <a:pt x="483225" y="381430"/>
                  <a:pt x="478496" y="395684"/>
                </a:cubicBezTo>
                <a:cubicBezTo>
                  <a:pt x="468957" y="423255"/>
                  <a:pt x="446128" y="440422"/>
                  <a:pt x="423299" y="435636"/>
                </a:cubicBezTo>
                <a:cubicBezTo>
                  <a:pt x="343396" y="419458"/>
                  <a:pt x="263494" y="403279"/>
                  <a:pt x="184488" y="387100"/>
                </a:cubicBezTo>
                <a:cubicBezTo>
                  <a:pt x="167366" y="383302"/>
                  <a:pt x="151223" y="379505"/>
                  <a:pt x="134101" y="375707"/>
                </a:cubicBezTo>
                <a:cubicBezTo>
                  <a:pt x="112168" y="476578"/>
                  <a:pt x="90318" y="574535"/>
                  <a:pt x="68385" y="674469"/>
                </a:cubicBezTo>
                <a:cubicBezTo>
                  <a:pt x="90318" y="678266"/>
                  <a:pt x="111272" y="681128"/>
                  <a:pt x="133122" y="684925"/>
                </a:cubicBezTo>
                <a:cubicBezTo>
                  <a:pt x="137851" y="654492"/>
                  <a:pt x="142662" y="625932"/>
                  <a:pt x="148369" y="593575"/>
                </a:cubicBezTo>
                <a:cubicBezTo>
                  <a:pt x="189299" y="618337"/>
                  <a:pt x="175030" y="655429"/>
                  <a:pt x="173074" y="693509"/>
                </a:cubicBezTo>
                <a:cubicBezTo>
                  <a:pt x="187342" y="694445"/>
                  <a:pt x="198757" y="695382"/>
                  <a:pt x="212128" y="696318"/>
                </a:cubicBezTo>
                <a:cubicBezTo>
                  <a:pt x="214003" y="675405"/>
                  <a:pt x="215879" y="657354"/>
                  <a:pt x="218732" y="639250"/>
                </a:cubicBezTo>
                <a:cubicBezTo>
                  <a:pt x="219711" y="632591"/>
                  <a:pt x="222564" y="622135"/>
                  <a:pt x="226396" y="621198"/>
                </a:cubicBezTo>
                <a:cubicBezTo>
                  <a:pt x="233979" y="620210"/>
                  <a:pt x="246372" y="621198"/>
                  <a:pt x="249226" y="626869"/>
                </a:cubicBezTo>
                <a:cubicBezTo>
                  <a:pt x="255830" y="638314"/>
                  <a:pt x="259662" y="651631"/>
                  <a:pt x="261537" y="664949"/>
                </a:cubicBezTo>
                <a:cubicBezTo>
                  <a:pt x="263494" y="677330"/>
                  <a:pt x="260640" y="689659"/>
                  <a:pt x="258683" y="705838"/>
                </a:cubicBezTo>
                <a:cubicBezTo>
                  <a:pt x="277762" y="708699"/>
                  <a:pt x="295862" y="711560"/>
                  <a:pt x="313881" y="715358"/>
                </a:cubicBezTo>
                <a:cubicBezTo>
                  <a:pt x="318692" y="689659"/>
                  <a:pt x="322442" y="667810"/>
                  <a:pt x="328150" y="645909"/>
                </a:cubicBezTo>
                <a:cubicBezTo>
                  <a:pt x="330106" y="638314"/>
                  <a:pt x="336710" y="632591"/>
                  <a:pt x="341521" y="625932"/>
                </a:cubicBezTo>
                <a:cubicBezTo>
                  <a:pt x="349104" y="631655"/>
                  <a:pt x="359540" y="635452"/>
                  <a:pt x="363372" y="643048"/>
                </a:cubicBezTo>
                <a:cubicBezTo>
                  <a:pt x="368101" y="652568"/>
                  <a:pt x="368101" y="664949"/>
                  <a:pt x="367204" y="675405"/>
                </a:cubicBezTo>
                <a:cubicBezTo>
                  <a:pt x="366225" y="692520"/>
                  <a:pt x="362393" y="709635"/>
                  <a:pt x="358643" y="727739"/>
                </a:cubicBezTo>
                <a:cubicBezTo>
                  <a:pt x="378618" y="731537"/>
                  <a:pt x="396637" y="735334"/>
                  <a:pt x="412862" y="739132"/>
                </a:cubicBezTo>
                <a:cubicBezTo>
                  <a:pt x="430963" y="711560"/>
                  <a:pt x="411884" y="678266"/>
                  <a:pt x="435692" y="653504"/>
                </a:cubicBezTo>
                <a:cubicBezTo>
                  <a:pt x="487057" y="673480"/>
                  <a:pt x="455667" y="719155"/>
                  <a:pt x="467082" y="752502"/>
                </a:cubicBezTo>
                <a:cubicBezTo>
                  <a:pt x="486079" y="755311"/>
                  <a:pt x="505158" y="758172"/>
                  <a:pt x="528965" y="761969"/>
                </a:cubicBezTo>
                <a:cubicBezTo>
                  <a:pt x="531819" y="742982"/>
                  <a:pt x="532716" y="725814"/>
                  <a:pt x="536548" y="708699"/>
                </a:cubicBezTo>
                <a:cubicBezTo>
                  <a:pt x="537526" y="702040"/>
                  <a:pt x="542255" y="693509"/>
                  <a:pt x="547963" y="692520"/>
                </a:cubicBezTo>
                <a:cubicBezTo>
                  <a:pt x="553670" y="690648"/>
                  <a:pt x="565084" y="693509"/>
                  <a:pt x="567938" y="698243"/>
                </a:cubicBezTo>
                <a:cubicBezTo>
                  <a:pt x="573645" y="708699"/>
                  <a:pt x="578374" y="721080"/>
                  <a:pt x="579353" y="732473"/>
                </a:cubicBezTo>
                <a:cubicBezTo>
                  <a:pt x="580331" y="746779"/>
                  <a:pt x="578374" y="761969"/>
                  <a:pt x="577478" y="779137"/>
                </a:cubicBezTo>
                <a:cubicBezTo>
                  <a:pt x="603160" y="785796"/>
                  <a:pt x="626887" y="792454"/>
                  <a:pt x="651673" y="799113"/>
                </a:cubicBezTo>
                <a:cubicBezTo>
                  <a:pt x="656402" y="761033"/>
                  <a:pt x="661212" y="725814"/>
                  <a:pt x="665941" y="690648"/>
                </a:cubicBezTo>
                <a:cubicBezTo>
                  <a:pt x="708746" y="703965"/>
                  <a:pt x="710621" y="711560"/>
                  <a:pt x="699206" y="813367"/>
                </a:cubicBezTo>
                <a:cubicBezTo>
                  <a:pt x="723014" y="819090"/>
                  <a:pt x="747719" y="825748"/>
                  <a:pt x="776337" y="833343"/>
                </a:cubicBezTo>
                <a:cubicBezTo>
                  <a:pt x="782941" y="807645"/>
                  <a:pt x="788648" y="787668"/>
                  <a:pt x="794355" y="767692"/>
                </a:cubicBezTo>
                <a:cubicBezTo>
                  <a:pt x="797209" y="757236"/>
                  <a:pt x="798188" y="741993"/>
                  <a:pt x="813434" y="744854"/>
                </a:cubicBezTo>
                <a:cubicBezTo>
                  <a:pt x="821995" y="746779"/>
                  <a:pt x="834307" y="756299"/>
                  <a:pt x="837160" y="764831"/>
                </a:cubicBezTo>
                <a:cubicBezTo>
                  <a:pt x="840992" y="777212"/>
                  <a:pt x="839117" y="791466"/>
                  <a:pt x="837160" y="804783"/>
                </a:cubicBezTo>
                <a:cubicBezTo>
                  <a:pt x="835285" y="818101"/>
                  <a:pt x="829578" y="830482"/>
                  <a:pt x="823870" y="847597"/>
                </a:cubicBezTo>
                <a:cubicBezTo>
                  <a:pt x="855261" y="855245"/>
                  <a:pt x="881922" y="860967"/>
                  <a:pt x="906626" y="866637"/>
                </a:cubicBezTo>
                <a:cubicBezTo>
                  <a:pt x="913312" y="836205"/>
                  <a:pt x="917144" y="810506"/>
                  <a:pt x="924727" y="785796"/>
                </a:cubicBezTo>
                <a:cubicBezTo>
                  <a:pt x="929456" y="769617"/>
                  <a:pt x="945681" y="768628"/>
                  <a:pt x="957095" y="781009"/>
                </a:cubicBezTo>
                <a:cubicBezTo>
                  <a:pt x="969407" y="794327"/>
                  <a:pt x="969407" y="810506"/>
                  <a:pt x="964678" y="826685"/>
                </a:cubicBezTo>
                <a:cubicBezTo>
                  <a:pt x="959949" y="843800"/>
                  <a:pt x="956117" y="860915"/>
                  <a:pt x="966553" y="879019"/>
                </a:cubicBezTo>
                <a:cubicBezTo>
                  <a:pt x="988486" y="885677"/>
                  <a:pt x="1012293" y="892336"/>
                  <a:pt x="1037976" y="899931"/>
                </a:cubicBezTo>
                <a:cubicBezTo>
                  <a:pt x="1037976" y="889475"/>
                  <a:pt x="1037976" y="884741"/>
                  <a:pt x="1037976" y="879955"/>
                </a:cubicBezTo>
                <a:cubicBezTo>
                  <a:pt x="1037976" y="856181"/>
                  <a:pt x="1036998" y="832407"/>
                  <a:pt x="1038873" y="808633"/>
                </a:cubicBezTo>
                <a:cubicBezTo>
                  <a:pt x="1039851" y="791466"/>
                  <a:pt x="1053141" y="786732"/>
                  <a:pt x="1064556" y="799113"/>
                </a:cubicBezTo>
                <a:cubicBezTo>
                  <a:pt x="1074095" y="809569"/>
                  <a:pt x="1082656" y="823823"/>
                  <a:pt x="1084531" y="837141"/>
                </a:cubicBezTo>
                <a:cubicBezTo>
                  <a:pt x="1087385" y="859979"/>
                  <a:pt x="1085510" y="883753"/>
                  <a:pt x="1085510" y="910440"/>
                </a:cubicBezTo>
                <a:cubicBezTo>
                  <a:pt x="1115025" y="917099"/>
                  <a:pt x="1145437" y="923757"/>
                  <a:pt x="1176827" y="930416"/>
                </a:cubicBezTo>
                <a:cubicBezTo>
                  <a:pt x="1177805" y="899931"/>
                  <a:pt x="1178784" y="873296"/>
                  <a:pt x="1181637" y="847597"/>
                </a:cubicBezTo>
                <a:cubicBezTo>
                  <a:pt x="1182534" y="841927"/>
                  <a:pt x="1187345" y="832407"/>
                  <a:pt x="1192074" y="831471"/>
                </a:cubicBezTo>
                <a:cubicBezTo>
                  <a:pt x="1197781" y="829546"/>
                  <a:pt x="1209196" y="833343"/>
                  <a:pt x="1212049" y="838130"/>
                </a:cubicBezTo>
                <a:cubicBezTo>
                  <a:pt x="1217756" y="849522"/>
                  <a:pt x="1222485" y="862840"/>
                  <a:pt x="1223464" y="876157"/>
                </a:cubicBezTo>
                <a:cubicBezTo>
                  <a:pt x="1225339" y="897122"/>
                  <a:pt x="1225339" y="918035"/>
                  <a:pt x="1225339" y="941809"/>
                </a:cubicBezTo>
                <a:cubicBezTo>
                  <a:pt x="1250125" y="947531"/>
                  <a:pt x="1271976" y="952265"/>
                  <a:pt x="1296762" y="957988"/>
                </a:cubicBezTo>
                <a:cubicBezTo>
                  <a:pt x="1299616" y="924694"/>
                  <a:pt x="1302469" y="896134"/>
                  <a:pt x="1305323" y="868562"/>
                </a:cubicBezTo>
                <a:cubicBezTo>
                  <a:pt x="1336713" y="873296"/>
                  <a:pt x="1344296" y="879955"/>
                  <a:pt x="1346171" y="906590"/>
                </a:cubicBezTo>
                <a:cubicBezTo>
                  <a:pt x="1347149" y="927555"/>
                  <a:pt x="1346171" y="948468"/>
                  <a:pt x="1346171" y="972242"/>
                </a:cubicBezTo>
                <a:cubicBezTo>
                  <a:pt x="1369082" y="977028"/>
                  <a:pt x="1390933" y="981762"/>
                  <a:pt x="1413762" y="987484"/>
                </a:cubicBezTo>
                <a:cubicBezTo>
                  <a:pt x="1420448" y="965583"/>
                  <a:pt x="1425177" y="946595"/>
                  <a:pt x="1431862" y="929428"/>
                </a:cubicBezTo>
                <a:cubicBezTo>
                  <a:pt x="1434716" y="921833"/>
                  <a:pt x="1446131" y="909451"/>
                  <a:pt x="1449881" y="910440"/>
                </a:cubicBezTo>
                <a:cubicBezTo>
                  <a:pt x="1459420" y="913249"/>
                  <a:pt x="1469857" y="920896"/>
                  <a:pt x="1473689" y="930416"/>
                </a:cubicBezTo>
                <a:cubicBezTo>
                  <a:pt x="1477521" y="939936"/>
                  <a:pt x="1474667" y="952265"/>
                  <a:pt x="1473689" y="963710"/>
                </a:cubicBezTo>
                <a:cubicBezTo>
                  <a:pt x="1471813" y="974167"/>
                  <a:pt x="1467981" y="984623"/>
                  <a:pt x="1463252" y="997004"/>
                </a:cubicBezTo>
                <a:cubicBezTo>
                  <a:pt x="1490811" y="1004599"/>
                  <a:pt x="1515597" y="1012247"/>
                  <a:pt x="1544133" y="1019842"/>
                </a:cubicBezTo>
                <a:cubicBezTo>
                  <a:pt x="1546008" y="999865"/>
                  <a:pt x="1546987" y="985559"/>
                  <a:pt x="1548862" y="971305"/>
                </a:cubicBezTo>
                <a:cubicBezTo>
                  <a:pt x="1549841" y="957988"/>
                  <a:pt x="1547884" y="939936"/>
                  <a:pt x="1566962" y="939936"/>
                </a:cubicBezTo>
                <a:cubicBezTo>
                  <a:pt x="1585960" y="938948"/>
                  <a:pt x="1590770" y="956063"/>
                  <a:pt x="1592645" y="971305"/>
                </a:cubicBezTo>
                <a:cubicBezTo>
                  <a:pt x="1594521" y="982750"/>
                  <a:pt x="1593624" y="994143"/>
                  <a:pt x="1593624" y="1004599"/>
                </a:cubicBezTo>
                <a:cubicBezTo>
                  <a:pt x="1593624" y="1013183"/>
                  <a:pt x="1592645" y="1021715"/>
                  <a:pt x="1592645" y="1034096"/>
                </a:cubicBezTo>
                <a:cubicBezTo>
                  <a:pt x="1612621" y="1037893"/>
                  <a:pt x="1631618" y="1040755"/>
                  <a:pt x="1650697" y="1044552"/>
                </a:cubicBezTo>
                <a:cubicBezTo>
                  <a:pt x="1662112" y="974167"/>
                  <a:pt x="1672548" y="908515"/>
                  <a:pt x="1682984" y="842863"/>
                </a:cubicBezTo>
                <a:cubicBezTo>
                  <a:pt x="1618328" y="813367"/>
                  <a:pt x="1552694" y="797188"/>
                  <a:pt x="1485103" y="792454"/>
                </a:cubicBezTo>
                <a:cubicBezTo>
                  <a:pt x="1449881" y="789593"/>
                  <a:pt x="1444174" y="786732"/>
                  <a:pt x="1449881" y="752449"/>
                </a:cubicBezTo>
                <a:cubicBezTo>
                  <a:pt x="1453713" y="726803"/>
                  <a:pt x="1456567" y="701104"/>
                  <a:pt x="1459420" y="676341"/>
                </a:cubicBezTo>
                <a:cubicBezTo>
                  <a:pt x="1432759" y="661151"/>
                  <a:pt x="1392808" y="670671"/>
                  <a:pt x="1386204" y="624996"/>
                </a:cubicBezTo>
                <a:cubicBezTo>
                  <a:pt x="1411887" y="621198"/>
                  <a:pt x="1435613" y="617349"/>
                  <a:pt x="1463252" y="613551"/>
                </a:cubicBezTo>
                <a:cubicBezTo>
                  <a:pt x="1460399" y="597372"/>
                  <a:pt x="1458442" y="585043"/>
                  <a:pt x="1456567" y="569801"/>
                </a:cubicBezTo>
                <a:cubicBezTo>
                  <a:pt x="1445152" y="568864"/>
                  <a:pt x="1434716" y="568864"/>
                  <a:pt x="1425177" y="567876"/>
                </a:cubicBezTo>
                <a:cubicBezTo>
                  <a:pt x="1415637" y="566940"/>
                  <a:pt x="1405201" y="568864"/>
                  <a:pt x="1395662" y="566003"/>
                </a:cubicBezTo>
                <a:cubicBezTo>
                  <a:pt x="1381393" y="562206"/>
                  <a:pt x="1359542" y="564078"/>
                  <a:pt x="1360521" y="540304"/>
                </a:cubicBezTo>
                <a:cubicBezTo>
                  <a:pt x="1361418" y="519392"/>
                  <a:pt x="1380496" y="521264"/>
                  <a:pt x="1393786" y="517467"/>
                </a:cubicBezTo>
                <a:cubicBezTo>
                  <a:pt x="1403326" y="515542"/>
                  <a:pt x="1413762" y="514606"/>
                  <a:pt x="1423301" y="512681"/>
                </a:cubicBezTo>
                <a:cubicBezTo>
                  <a:pt x="1432759" y="510808"/>
                  <a:pt x="1441320" y="507010"/>
                  <a:pt x="1453713" y="504149"/>
                </a:cubicBezTo>
                <a:cubicBezTo>
                  <a:pt x="1447027" y="474653"/>
                  <a:pt x="1442298" y="448018"/>
                  <a:pt x="1435613" y="420394"/>
                </a:cubicBezTo>
                <a:cubicBezTo>
                  <a:pt x="1415637" y="427053"/>
                  <a:pt x="1400472" y="432775"/>
                  <a:pt x="1385225" y="436573"/>
                </a:cubicBezTo>
                <a:cubicBezTo>
                  <a:pt x="1367125" y="440370"/>
                  <a:pt x="1353835" y="432775"/>
                  <a:pt x="1349025" y="417585"/>
                </a:cubicBezTo>
                <a:cubicBezTo>
                  <a:pt x="1343317" y="400418"/>
                  <a:pt x="1353835" y="391886"/>
                  <a:pt x="1367125" y="385227"/>
                </a:cubicBezTo>
                <a:cubicBezTo>
                  <a:pt x="1382372" y="377580"/>
                  <a:pt x="1397618" y="369985"/>
                  <a:pt x="1416616" y="361401"/>
                </a:cubicBezTo>
                <a:cubicBezTo>
                  <a:pt x="1409033" y="346211"/>
                  <a:pt x="1403326" y="333830"/>
                  <a:pt x="1396640" y="319576"/>
                </a:cubicBezTo>
                <a:cubicBezTo>
                  <a:pt x="1381393" y="327171"/>
                  <a:pt x="1370957" y="332893"/>
                  <a:pt x="1359542" y="337627"/>
                </a:cubicBezTo>
                <a:cubicBezTo>
                  <a:pt x="1342420" y="345274"/>
                  <a:pt x="1327174" y="342413"/>
                  <a:pt x="1319591" y="330032"/>
                </a:cubicBezTo>
                <a:cubicBezTo>
                  <a:pt x="1311030" y="316714"/>
                  <a:pt x="1314781" y="303397"/>
                  <a:pt x="1331006" y="291952"/>
                </a:cubicBezTo>
                <a:cubicBezTo>
                  <a:pt x="1341442" y="284357"/>
                  <a:pt x="1351878" y="276762"/>
                  <a:pt x="1364271" y="268178"/>
                </a:cubicBezTo>
                <a:cubicBezTo>
                  <a:pt x="1347149" y="247265"/>
                  <a:pt x="1332881" y="228225"/>
                  <a:pt x="1316738" y="208249"/>
                </a:cubicBezTo>
                <a:cubicBezTo>
                  <a:pt x="1290076" y="227289"/>
                  <a:pt x="1267247" y="245340"/>
                  <a:pt x="1242543" y="262456"/>
                </a:cubicBezTo>
                <a:cubicBezTo>
                  <a:pt x="1207320" y="219642"/>
                  <a:pt x="1243439" y="195868"/>
                  <a:pt x="1268225" y="166371"/>
                </a:cubicBezTo>
                <a:cubicBezTo>
                  <a:pt x="1251103" y="153054"/>
                  <a:pt x="1235857" y="141661"/>
                  <a:pt x="1219632" y="130216"/>
                </a:cubicBezTo>
                <a:cubicBezTo>
                  <a:pt x="1207320" y="147331"/>
                  <a:pt x="1198759" y="160649"/>
                  <a:pt x="1188242" y="173030"/>
                </a:cubicBezTo>
                <a:cubicBezTo>
                  <a:pt x="1183513" y="178752"/>
                  <a:pt x="1172098" y="183486"/>
                  <a:pt x="1166391" y="181614"/>
                </a:cubicBezTo>
                <a:cubicBezTo>
                  <a:pt x="1159705" y="179689"/>
                  <a:pt x="1153998" y="169232"/>
                  <a:pt x="1153101" y="161637"/>
                </a:cubicBezTo>
                <a:cubicBezTo>
                  <a:pt x="1152122" y="153990"/>
                  <a:pt x="1154976" y="144470"/>
                  <a:pt x="1157830" y="136875"/>
                </a:cubicBezTo>
                <a:cubicBezTo>
                  <a:pt x="1160683" y="126418"/>
                  <a:pt x="1165412" y="116898"/>
                  <a:pt x="1170223" y="105506"/>
                </a:cubicBezTo>
                <a:cubicBezTo>
                  <a:pt x="1135979" y="87402"/>
                  <a:pt x="1103610" y="82668"/>
                  <a:pt x="1068388" y="80743"/>
                </a:cubicBezTo>
                <a:cubicBezTo>
                  <a:pt x="1071242" y="123557"/>
                  <a:pt x="1074095" y="162574"/>
                  <a:pt x="1032269" y="187284"/>
                </a:cubicBezTo>
                <a:cubicBezTo>
                  <a:pt x="1018897" y="165435"/>
                  <a:pt x="1015147" y="147331"/>
                  <a:pt x="1022729" y="126418"/>
                </a:cubicBezTo>
                <a:cubicBezTo>
                  <a:pt x="1030312" y="107378"/>
                  <a:pt x="1027458" y="89327"/>
                  <a:pt x="1017022" y="73148"/>
                </a:cubicBezTo>
                <a:cubicBezTo>
                  <a:pt x="988486" y="67426"/>
                  <a:pt x="970650" y="64811"/>
                  <a:pt x="956137" y="65410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802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3350"/>
                  <a:pt x="81757" y="330032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60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3910504" y="627964"/>
            <a:ext cx="1350821" cy="1681521"/>
          </a:xfrm>
          <a:custGeom>
            <a:rect b="b" l="l" r="r" t="t"/>
            <a:pathLst>
              <a:path extrusionOk="0" h="1681521" w="1350821">
                <a:moveTo>
                  <a:pt x="656500" y="1343578"/>
                </a:moveTo>
                <a:cubicBezTo>
                  <a:pt x="631766" y="1338823"/>
                  <a:pt x="614639" y="1342630"/>
                  <a:pt x="606076" y="1365465"/>
                </a:cubicBezTo>
                <a:cubicBezTo>
                  <a:pt x="625101" y="1365465"/>
                  <a:pt x="644133" y="1366413"/>
                  <a:pt x="656500" y="1343578"/>
                </a:cubicBezTo>
                <a:close/>
                <a:moveTo>
                  <a:pt x="1253318" y="1322591"/>
                </a:moveTo>
                <a:cubicBezTo>
                  <a:pt x="1235277" y="1324464"/>
                  <a:pt x="1220066" y="1330162"/>
                  <a:pt x="1206740" y="1326338"/>
                </a:cubicBezTo>
                <a:cubicBezTo>
                  <a:pt x="1185808" y="1321576"/>
                  <a:pt x="1183860" y="1347257"/>
                  <a:pt x="1166762" y="1345383"/>
                </a:cubicBezTo>
                <a:cubicBezTo>
                  <a:pt x="1164876" y="1345383"/>
                  <a:pt x="1161042" y="1348271"/>
                  <a:pt x="1160099" y="1348271"/>
                </a:cubicBezTo>
                <a:cubicBezTo>
                  <a:pt x="1133447" y="1336797"/>
                  <a:pt x="1114401" y="1353033"/>
                  <a:pt x="1092527" y="1364429"/>
                </a:cubicBezTo>
                <a:cubicBezTo>
                  <a:pt x="1082093" y="1369191"/>
                  <a:pt x="1068767" y="1368254"/>
                  <a:pt x="1056384" y="1369191"/>
                </a:cubicBezTo>
                <a:cubicBezTo>
                  <a:pt x="1050664" y="1369191"/>
                  <a:pt x="1041172" y="1365366"/>
                  <a:pt x="1039286" y="1367239"/>
                </a:cubicBezTo>
                <a:cubicBezTo>
                  <a:pt x="1018355" y="1392998"/>
                  <a:pt x="986926" y="1385348"/>
                  <a:pt x="961217" y="1394871"/>
                </a:cubicBezTo>
                <a:cubicBezTo>
                  <a:pt x="934628" y="1405331"/>
                  <a:pt x="907976" y="1420552"/>
                  <a:pt x="880381" y="1425313"/>
                </a:cubicBezTo>
                <a:cubicBezTo>
                  <a:pt x="834684" y="1432963"/>
                  <a:pt x="798540" y="1465278"/>
                  <a:pt x="750957" y="1465278"/>
                </a:cubicBezTo>
                <a:cubicBezTo>
                  <a:pt x="711042" y="1496657"/>
                  <a:pt x="660567" y="1504307"/>
                  <a:pt x="613989" y="1520464"/>
                </a:cubicBezTo>
                <a:cubicBezTo>
                  <a:pt x="570177" y="1535685"/>
                  <a:pt x="552137" y="1568001"/>
                  <a:pt x="534034" y="1607966"/>
                </a:cubicBezTo>
                <a:cubicBezTo>
                  <a:pt x="542582" y="1607966"/>
                  <a:pt x="548303" y="1608981"/>
                  <a:pt x="553080" y="1607966"/>
                </a:cubicBezTo>
                <a:cubicBezTo>
                  <a:pt x="634921" y="1579475"/>
                  <a:pt x="715756" y="1550907"/>
                  <a:pt x="797598" y="1522338"/>
                </a:cubicBezTo>
                <a:cubicBezTo>
                  <a:pt x="875604" y="1495721"/>
                  <a:pt x="952668" y="1465278"/>
                  <a:pt x="1032623" y="1444359"/>
                </a:cubicBezTo>
                <a:cubicBezTo>
                  <a:pt x="1088755" y="1430075"/>
                  <a:pt x="1143002" y="1412980"/>
                  <a:pt x="1198128" y="1394871"/>
                </a:cubicBezTo>
                <a:cubicBezTo>
                  <a:pt x="1206740" y="1391983"/>
                  <a:pt x="1217174" y="1387222"/>
                  <a:pt x="1222894" y="1379650"/>
                </a:cubicBezTo>
                <a:cubicBezTo>
                  <a:pt x="1233392" y="1362556"/>
                  <a:pt x="1242883" y="1342573"/>
                  <a:pt x="1253318" y="1322591"/>
                </a:cubicBezTo>
                <a:close/>
                <a:moveTo>
                  <a:pt x="669346" y="1296719"/>
                </a:moveTo>
                <a:cubicBezTo>
                  <a:pt x="675769" y="1300524"/>
                  <a:pt x="680288" y="1308374"/>
                  <a:pt x="685044" y="1320743"/>
                </a:cubicBezTo>
                <a:cubicBezTo>
                  <a:pt x="689804" y="1334067"/>
                  <a:pt x="694564" y="1346437"/>
                  <a:pt x="699316" y="1359754"/>
                </a:cubicBezTo>
                <a:cubicBezTo>
                  <a:pt x="706931" y="1382589"/>
                  <a:pt x="699316" y="1398766"/>
                  <a:pt x="676481" y="1406380"/>
                </a:cubicBezTo>
                <a:cubicBezTo>
                  <a:pt x="649842" y="1414942"/>
                  <a:pt x="622246" y="1425408"/>
                  <a:pt x="587993" y="1437777"/>
                </a:cubicBezTo>
                <a:cubicBezTo>
                  <a:pt x="552790" y="1411135"/>
                  <a:pt x="565157" y="1370220"/>
                  <a:pt x="561354" y="1329305"/>
                </a:cubicBezTo>
                <a:cubicBezTo>
                  <a:pt x="588949" y="1317891"/>
                  <a:pt x="614639" y="1305522"/>
                  <a:pt x="642227" y="1296960"/>
                </a:cubicBezTo>
                <a:cubicBezTo>
                  <a:pt x="654598" y="1293153"/>
                  <a:pt x="662924" y="1292914"/>
                  <a:pt x="669346" y="1296719"/>
                </a:cubicBezTo>
                <a:close/>
                <a:moveTo>
                  <a:pt x="857518" y="1268378"/>
                </a:moveTo>
                <a:cubicBezTo>
                  <a:pt x="824218" y="1270281"/>
                  <a:pt x="824218" y="1270281"/>
                  <a:pt x="813750" y="1285502"/>
                </a:cubicBezTo>
                <a:cubicBezTo>
                  <a:pt x="828021" y="1279798"/>
                  <a:pt x="843248" y="1274088"/>
                  <a:pt x="857518" y="1268378"/>
                </a:cubicBezTo>
                <a:close/>
                <a:moveTo>
                  <a:pt x="864361" y="1218069"/>
                </a:moveTo>
                <a:cubicBezTo>
                  <a:pt x="878096" y="1216641"/>
                  <a:pt x="882733" y="1222707"/>
                  <a:pt x="892724" y="1242688"/>
                </a:cubicBezTo>
                <a:cubicBezTo>
                  <a:pt x="898432" y="1253157"/>
                  <a:pt x="907003" y="1262668"/>
                  <a:pt x="913659" y="1273136"/>
                </a:cubicBezTo>
                <a:cubicBezTo>
                  <a:pt x="925076" y="1292164"/>
                  <a:pt x="921273" y="1301681"/>
                  <a:pt x="900338" y="1310247"/>
                </a:cubicBezTo>
                <a:cubicBezTo>
                  <a:pt x="870840" y="1322612"/>
                  <a:pt x="837540" y="1323564"/>
                  <a:pt x="809948" y="1344495"/>
                </a:cubicBezTo>
                <a:cubicBezTo>
                  <a:pt x="799480" y="1352109"/>
                  <a:pt x="782355" y="1348302"/>
                  <a:pt x="778545" y="1334033"/>
                </a:cubicBezTo>
                <a:cubicBezTo>
                  <a:pt x="769982" y="1302633"/>
                  <a:pt x="755711" y="1270281"/>
                  <a:pt x="763325" y="1242688"/>
                </a:cubicBezTo>
                <a:cubicBezTo>
                  <a:pt x="794720" y="1235074"/>
                  <a:pt x="820415" y="1228412"/>
                  <a:pt x="847059" y="1221757"/>
                </a:cubicBezTo>
                <a:cubicBezTo>
                  <a:pt x="854194" y="1219854"/>
                  <a:pt x="859783" y="1218545"/>
                  <a:pt x="864361" y="1218069"/>
                </a:cubicBezTo>
                <a:close/>
                <a:moveTo>
                  <a:pt x="1127511" y="1171800"/>
                </a:moveTo>
                <a:cubicBezTo>
                  <a:pt x="1098965" y="1177508"/>
                  <a:pt x="1070427" y="1183216"/>
                  <a:pt x="1039974" y="1188924"/>
                </a:cubicBezTo>
                <a:cubicBezTo>
                  <a:pt x="1042835" y="1195584"/>
                  <a:pt x="1044733" y="1202244"/>
                  <a:pt x="1047594" y="1210810"/>
                </a:cubicBezTo>
                <a:cubicBezTo>
                  <a:pt x="1077085" y="1201292"/>
                  <a:pt x="1103724" y="1191781"/>
                  <a:pt x="1129410" y="1183216"/>
                </a:cubicBezTo>
                <a:cubicBezTo>
                  <a:pt x="1128465" y="1179406"/>
                  <a:pt x="1127511" y="1175603"/>
                  <a:pt x="1127511" y="1171800"/>
                </a:cubicBezTo>
                <a:close/>
                <a:moveTo>
                  <a:pt x="606074" y="1167959"/>
                </a:moveTo>
                <a:cubicBezTo>
                  <a:pt x="586091" y="1176521"/>
                  <a:pt x="566115" y="1184130"/>
                  <a:pt x="541376" y="1193643"/>
                </a:cubicBezTo>
                <a:cubicBezTo>
                  <a:pt x="550888" y="1208869"/>
                  <a:pt x="555644" y="1216478"/>
                  <a:pt x="560400" y="1224096"/>
                </a:cubicBezTo>
                <a:cubicBezTo>
                  <a:pt x="616537" y="1200308"/>
                  <a:pt x="617488" y="1198404"/>
                  <a:pt x="606074" y="1167959"/>
                </a:cubicBezTo>
                <a:close/>
                <a:moveTo>
                  <a:pt x="610830" y="1124193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4"/>
                  <a:pt x="658405" y="1204117"/>
                </a:cubicBezTo>
                <a:cubicBezTo>
                  <a:pt x="663162" y="1221239"/>
                  <a:pt x="658405" y="1235514"/>
                  <a:pt x="642227" y="1241218"/>
                </a:cubicBezTo>
                <a:cubicBezTo>
                  <a:pt x="613683" y="1250732"/>
                  <a:pt x="591798" y="1267863"/>
                  <a:pt x="571823" y="1289746"/>
                </a:cubicBezTo>
                <a:cubicBezTo>
                  <a:pt x="561352" y="1302116"/>
                  <a:pt x="547084" y="1300211"/>
                  <a:pt x="540425" y="1286889"/>
                </a:cubicBezTo>
                <a:cubicBezTo>
                  <a:pt x="524247" y="1254541"/>
                  <a:pt x="509979" y="1221239"/>
                  <a:pt x="494752" y="1186986"/>
                </a:cubicBezTo>
                <a:cubicBezTo>
                  <a:pt x="504264" y="1175568"/>
                  <a:pt x="509028" y="1164151"/>
                  <a:pt x="516637" y="1160342"/>
                </a:cubicBezTo>
                <a:cubicBezTo>
                  <a:pt x="547084" y="1147028"/>
                  <a:pt x="579432" y="1134658"/>
                  <a:pt x="610830" y="1124193"/>
                </a:cubicBezTo>
                <a:close/>
                <a:moveTo>
                  <a:pt x="1125605" y="1114707"/>
                </a:moveTo>
                <a:cubicBezTo>
                  <a:pt x="1140835" y="1109952"/>
                  <a:pt x="1157003" y="1116612"/>
                  <a:pt x="1160808" y="1132791"/>
                </a:cubicBezTo>
                <a:cubicBezTo>
                  <a:pt x="1166521" y="1155622"/>
                  <a:pt x="1171280" y="1179406"/>
                  <a:pt x="1173179" y="1202244"/>
                </a:cubicBezTo>
                <a:cubicBezTo>
                  <a:pt x="1174132" y="1208905"/>
                  <a:pt x="1166521" y="1219368"/>
                  <a:pt x="1159863" y="1222226"/>
                </a:cubicBezTo>
                <a:cubicBezTo>
                  <a:pt x="1118947" y="1241254"/>
                  <a:pt x="1075178" y="1256480"/>
                  <a:pt x="1030464" y="1274556"/>
                </a:cubicBezTo>
                <a:cubicBezTo>
                  <a:pt x="1000965" y="1248867"/>
                  <a:pt x="1001918" y="1210810"/>
                  <a:pt x="999066" y="1175603"/>
                </a:cubicBezTo>
                <a:cubicBezTo>
                  <a:pt x="998113" y="1167990"/>
                  <a:pt x="1016187" y="1154669"/>
                  <a:pt x="1027604" y="1149914"/>
                </a:cubicBezTo>
                <a:cubicBezTo>
                  <a:pt x="1059956" y="1136593"/>
                  <a:pt x="1093261" y="1126130"/>
                  <a:pt x="1125605" y="1114707"/>
                </a:cubicBezTo>
                <a:close/>
                <a:moveTo>
                  <a:pt x="839175" y="1071437"/>
                </a:moveTo>
                <a:cubicBezTo>
                  <a:pt x="804928" y="1081905"/>
                  <a:pt x="775428" y="1090469"/>
                  <a:pt x="743085" y="1100929"/>
                </a:cubicBezTo>
                <a:cubicBezTo>
                  <a:pt x="751642" y="1119961"/>
                  <a:pt x="758304" y="1136136"/>
                  <a:pt x="764966" y="1153264"/>
                </a:cubicBezTo>
                <a:cubicBezTo>
                  <a:pt x="780185" y="1149453"/>
                  <a:pt x="794457" y="1147548"/>
                  <a:pt x="806832" y="1142795"/>
                </a:cubicBezTo>
                <a:cubicBezTo>
                  <a:pt x="821103" y="1136136"/>
                  <a:pt x="834418" y="1128525"/>
                  <a:pt x="850594" y="1120914"/>
                </a:cubicBezTo>
                <a:cubicBezTo>
                  <a:pt x="846793" y="1102834"/>
                  <a:pt x="843932" y="1089517"/>
                  <a:pt x="839175" y="1071437"/>
                </a:cubicBezTo>
                <a:close/>
                <a:moveTo>
                  <a:pt x="827756" y="1030523"/>
                </a:moveTo>
                <a:cubicBezTo>
                  <a:pt x="851550" y="1021960"/>
                  <a:pt x="868674" y="1032428"/>
                  <a:pt x="874379" y="1057167"/>
                </a:cubicBezTo>
                <a:cubicBezTo>
                  <a:pt x="880093" y="1083802"/>
                  <a:pt x="885798" y="1110445"/>
                  <a:pt x="892459" y="1137089"/>
                </a:cubicBezTo>
                <a:cubicBezTo>
                  <a:pt x="897216" y="1153264"/>
                  <a:pt x="887702" y="1159922"/>
                  <a:pt x="875336" y="1164676"/>
                </a:cubicBezTo>
                <a:cubicBezTo>
                  <a:pt x="835375" y="1181803"/>
                  <a:pt x="795413" y="1197978"/>
                  <a:pt x="752599" y="1216058"/>
                </a:cubicBezTo>
                <a:cubicBezTo>
                  <a:pt x="732614" y="1204637"/>
                  <a:pt x="725005" y="1188462"/>
                  <a:pt x="722152" y="1166581"/>
                </a:cubicBezTo>
                <a:cubicBezTo>
                  <a:pt x="718343" y="1143747"/>
                  <a:pt x="710733" y="1120914"/>
                  <a:pt x="704072" y="1095223"/>
                </a:cubicBezTo>
                <a:cubicBezTo>
                  <a:pt x="719291" y="1069532"/>
                  <a:pt x="746885" y="1058119"/>
                  <a:pt x="774480" y="1047651"/>
                </a:cubicBezTo>
                <a:cubicBezTo>
                  <a:pt x="791604" y="1040992"/>
                  <a:pt x="810632" y="1036229"/>
                  <a:pt x="827756" y="1030523"/>
                </a:cubicBezTo>
                <a:close/>
                <a:moveTo>
                  <a:pt x="524247" y="952800"/>
                </a:moveTo>
                <a:cubicBezTo>
                  <a:pt x="478577" y="956607"/>
                  <a:pt x="471917" y="966121"/>
                  <a:pt x="484286" y="1003232"/>
                </a:cubicBezTo>
                <a:cubicBezTo>
                  <a:pt x="488091" y="1013690"/>
                  <a:pt x="492849" y="1023203"/>
                  <a:pt x="498557" y="1034627"/>
                </a:cubicBezTo>
                <a:cubicBezTo>
                  <a:pt x="515684" y="1028921"/>
                  <a:pt x="529956" y="1024158"/>
                  <a:pt x="548033" y="1019407"/>
                </a:cubicBezTo>
                <a:cubicBezTo>
                  <a:pt x="538519" y="993719"/>
                  <a:pt x="531859" y="972782"/>
                  <a:pt x="524247" y="952800"/>
                </a:cubicBezTo>
                <a:close/>
                <a:moveTo>
                  <a:pt x="1065983" y="914453"/>
                </a:moveTo>
                <a:cubicBezTo>
                  <a:pt x="1072524" y="916713"/>
                  <a:pt x="1077994" y="922659"/>
                  <a:pt x="1082752" y="932646"/>
                </a:cubicBezTo>
                <a:cubicBezTo>
                  <a:pt x="1099882" y="968804"/>
                  <a:pt x="1115102" y="1004962"/>
                  <a:pt x="1133182" y="1045874"/>
                </a:cubicBezTo>
                <a:cubicBezTo>
                  <a:pt x="1087514" y="1066801"/>
                  <a:pt x="1042797" y="1087738"/>
                  <a:pt x="993318" y="1110570"/>
                </a:cubicBezTo>
                <a:cubicBezTo>
                  <a:pt x="960969" y="1073459"/>
                  <a:pt x="953355" y="1025890"/>
                  <a:pt x="951453" y="975463"/>
                </a:cubicBezTo>
                <a:cubicBezTo>
                  <a:pt x="959063" y="969752"/>
                  <a:pt x="965485" y="968088"/>
                  <a:pt x="971193" y="969040"/>
                </a:cubicBezTo>
                <a:lnTo>
                  <a:pt x="984790" y="977201"/>
                </a:lnTo>
                <a:lnTo>
                  <a:pt x="984753" y="977368"/>
                </a:lnTo>
                <a:lnTo>
                  <a:pt x="985031" y="977346"/>
                </a:lnTo>
                <a:lnTo>
                  <a:pt x="986655" y="978320"/>
                </a:lnTo>
                <a:cubicBezTo>
                  <a:pt x="993318" y="1000200"/>
                  <a:pt x="987606" y="1025890"/>
                  <a:pt x="1007587" y="1043969"/>
                </a:cubicBezTo>
                <a:cubicBezTo>
                  <a:pt x="1032323" y="1034453"/>
                  <a:pt x="1055165" y="1026842"/>
                  <a:pt x="1077999" y="1018279"/>
                </a:cubicBezTo>
                <a:cubicBezTo>
                  <a:pt x="1072286" y="980216"/>
                  <a:pt x="1065631" y="970709"/>
                  <a:pt x="1044699" y="972605"/>
                </a:cubicBezTo>
                <a:lnTo>
                  <a:pt x="985031" y="977346"/>
                </a:lnTo>
                <a:lnTo>
                  <a:pt x="984790" y="977201"/>
                </a:lnTo>
                <a:lnTo>
                  <a:pt x="991417" y="946915"/>
                </a:lnTo>
                <a:cubicBezTo>
                  <a:pt x="1007587" y="937409"/>
                  <a:pt x="1024717" y="926941"/>
                  <a:pt x="1042797" y="918377"/>
                </a:cubicBezTo>
                <a:cubicBezTo>
                  <a:pt x="1051833" y="913619"/>
                  <a:pt x="1059443" y="912193"/>
                  <a:pt x="1065983" y="914453"/>
                </a:cubicBezTo>
                <a:close/>
                <a:moveTo>
                  <a:pt x="523325" y="875663"/>
                </a:moveTo>
                <a:cubicBezTo>
                  <a:pt x="544644" y="873120"/>
                  <a:pt x="558738" y="885965"/>
                  <a:pt x="568014" y="913790"/>
                </a:cubicBezTo>
                <a:cubicBezTo>
                  <a:pt x="578480" y="946139"/>
                  <a:pt x="591801" y="976589"/>
                  <a:pt x="604170" y="1007984"/>
                </a:cubicBezTo>
                <a:cubicBezTo>
                  <a:pt x="606072" y="1013690"/>
                  <a:pt x="610830" y="1018452"/>
                  <a:pt x="613684" y="1024158"/>
                </a:cubicBezTo>
                <a:cubicBezTo>
                  <a:pt x="624150" y="1051756"/>
                  <a:pt x="613684" y="1069828"/>
                  <a:pt x="586092" y="1078387"/>
                </a:cubicBezTo>
                <a:cubicBezTo>
                  <a:pt x="568014" y="1084105"/>
                  <a:pt x="549936" y="1089811"/>
                  <a:pt x="532810" y="1096471"/>
                </a:cubicBezTo>
                <a:cubicBezTo>
                  <a:pt x="499509" y="1108838"/>
                  <a:pt x="484286" y="1104076"/>
                  <a:pt x="466208" y="1075534"/>
                </a:cubicBezTo>
                <a:cubicBezTo>
                  <a:pt x="451936" y="1053654"/>
                  <a:pt x="423392" y="963268"/>
                  <a:pt x="418635" y="926157"/>
                </a:cubicBezTo>
                <a:cubicBezTo>
                  <a:pt x="446227" y="910937"/>
                  <a:pt x="471917" y="895717"/>
                  <a:pt x="499509" y="883351"/>
                </a:cubicBezTo>
                <a:cubicBezTo>
                  <a:pt x="508310" y="879068"/>
                  <a:pt x="516219" y="876511"/>
                  <a:pt x="523325" y="875663"/>
                </a:cubicBezTo>
                <a:close/>
                <a:moveTo>
                  <a:pt x="753023" y="849199"/>
                </a:moveTo>
                <a:cubicBezTo>
                  <a:pt x="729233" y="858709"/>
                  <a:pt x="709252" y="866325"/>
                  <a:pt x="687366" y="875834"/>
                </a:cubicBezTo>
                <a:cubicBezTo>
                  <a:pt x="693079" y="892960"/>
                  <a:pt x="697835" y="906278"/>
                  <a:pt x="702591" y="923414"/>
                </a:cubicBezTo>
                <a:cubicBezTo>
                  <a:pt x="728276" y="911043"/>
                  <a:pt x="751118" y="901523"/>
                  <a:pt x="775856" y="890110"/>
                </a:cubicBezTo>
                <a:cubicBezTo>
                  <a:pt x="767291" y="873930"/>
                  <a:pt x="760630" y="862517"/>
                  <a:pt x="753023" y="849199"/>
                </a:cubicBezTo>
                <a:close/>
                <a:moveTo>
                  <a:pt x="779184" y="781878"/>
                </a:moveTo>
                <a:cubicBezTo>
                  <a:pt x="789174" y="785209"/>
                  <a:pt x="796311" y="793535"/>
                  <a:pt x="798689" y="807332"/>
                </a:cubicBezTo>
                <a:cubicBezTo>
                  <a:pt x="804402" y="849188"/>
                  <a:pt x="821521" y="885355"/>
                  <a:pt x="840555" y="915798"/>
                </a:cubicBezTo>
                <a:cubicBezTo>
                  <a:pt x="832948" y="951954"/>
                  <a:pt x="802497" y="945295"/>
                  <a:pt x="782516" y="955762"/>
                </a:cubicBezTo>
                <a:cubicBezTo>
                  <a:pt x="756822" y="969079"/>
                  <a:pt x="729233" y="974792"/>
                  <a:pt x="708295" y="998576"/>
                </a:cubicBezTo>
                <a:cubicBezTo>
                  <a:pt x="698783" y="1009043"/>
                  <a:pt x="685462" y="1008096"/>
                  <a:pt x="675950" y="994768"/>
                </a:cubicBezTo>
                <a:cubicBezTo>
                  <a:pt x="670237" y="985258"/>
                  <a:pt x="662629" y="976696"/>
                  <a:pt x="659778" y="966229"/>
                </a:cubicBezTo>
                <a:cubicBezTo>
                  <a:pt x="648351" y="931020"/>
                  <a:pt x="637892" y="894864"/>
                  <a:pt x="628370" y="858709"/>
                </a:cubicBezTo>
                <a:cubicBezTo>
                  <a:pt x="627423" y="853954"/>
                  <a:pt x="628370" y="849199"/>
                  <a:pt x="628370" y="839679"/>
                </a:cubicBezTo>
                <a:cubicBezTo>
                  <a:pt x="666438" y="822553"/>
                  <a:pt x="704496" y="804470"/>
                  <a:pt x="742554" y="786398"/>
                </a:cubicBezTo>
                <a:cubicBezTo>
                  <a:pt x="756348" y="780212"/>
                  <a:pt x="769193" y="778548"/>
                  <a:pt x="779184" y="781878"/>
                </a:cubicBezTo>
                <a:close/>
                <a:moveTo>
                  <a:pt x="452891" y="700110"/>
                </a:moveTo>
                <a:cubicBezTo>
                  <a:pt x="430054" y="710570"/>
                  <a:pt x="412922" y="719140"/>
                  <a:pt x="392947" y="728650"/>
                </a:cubicBezTo>
                <a:cubicBezTo>
                  <a:pt x="399609" y="750533"/>
                  <a:pt x="404366" y="768612"/>
                  <a:pt x="411027" y="790495"/>
                </a:cubicBezTo>
                <a:cubicBezTo>
                  <a:pt x="433854" y="781936"/>
                  <a:pt x="453838" y="776231"/>
                  <a:pt x="478579" y="768612"/>
                </a:cubicBezTo>
                <a:cubicBezTo>
                  <a:pt x="470013" y="745778"/>
                  <a:pt x="461447" y="723895"/>
                  <a:pt x="452891" y="700110"/>
                </a:cubicBezTo>
                <a:close/>
                <a:moveTo>
                  <a:pt x="991537" y="698476"/>
                </a:moveTo>
                <a:cubicBezTo>
                  <a:pt x="1000933" y="703947"/>
                  <a:pt x="1007593" y="715127"/>
                  <a:pt x="1012347" y="731777"/>
                </a:cubicBezTo>
                <a:cubicBezTo>
                  <a:pt x="1019961" y="760320"/>
                  <a:pt x="1028523" y="788864"/>
                  <a:pt x="1038988" y="817407"/>
                </a:cubicBezTo>
                <a:cubicBezTo>
                  <a:pt x="1050409" y="846902"/>
                  <a:pt x="1044698" y="858319"/>
                  <a:pt x="1013303" y="864979"/>
                </a:cubicBezTo>
                <a:cubicBezTo>
                  <a:pt x="984759" y="870688"/>
                  <a:pt x="959066" y="880203"/>
                  <a:pt x="936232" y="900183"/>
                </a:cubicBezTo>
                <a:cubicBezTo>
                  <a:pt x="920056" y="915406"/>
                  <a:pt x="912452" y="913503"/>
                  <a:pt x="899127" y="897329"/>
                </a:cubicBezTo>
                <a:cubicBezTo>
                  <a:pt x="893416" y="890668"/>
                  <a:pt x="888662" y="883057"/>
                  <a:pt x="885811" y="875445"/>
                </a:cubicBezTo>
                <a:cubicBezTo>
                  <a:pt x="873442" y="843096"/>
                  <a:pt x="861074" y="809796"/>
                  <a:pt x="849652" y="776495"/>
                </a:cubicBezTo>
                <a:cubicBezTo>
                  <a:pt x="845845" y="766981"/>
                  <a:pt x="847749" y="755563"/>
                  <a:pt x="846792" y="742243"/>
                </a:cubicBezTo>
                <a:cubicBezTo>
                  <a:pt x="906741" y="747000"/>
                  <a:pt x="899127" y="801233"/>
                  <a:pt x="923864" y="833582"/>
                </a:cubicBezTo>
                <a:cubicBezTo>
                  <a:pt x="934329" y="830727"/>
                  <a:pt x="944794" y="828824"/>
                  <a:pt x="954311" y="825019"/>
                </a:cubicBezTo>
                <a:cubicBezTo>
                  <a:pt x="989513" y="809796"/>
                  <a:pt x="991417" y="802184"/>
                  <a:pt x="969531" y="764126"/>
                </a:cubicBezTo>
                <a:cubicBezTo>
                  <a:pt x="957162" y="768883"/>
                  <a:pt x="943846" y="772689"/>
                  <a:pt x="931478" y="777446"/>
                </a:cubicBezTo>
                <a:cubicBezTo>
                  <a:pt x="922917" y="771738"/>
                  <a:pt x="914346" y="766029"/>
                  <a:pt x="906741" y="760320"/>
                </a:cubicBezTo>
                <a:cubicBezTo>
                  <a:pt x="888662" y="747000"/>
                  <a:pt x="887705" y="735583"/>
                  <a:pt x="907688" y="723214"/>
                </a:cubicBezTo>
                <a:cubicBezTo>
                  <a:pt x="921960" y="713700"/>
                  <a:pt x="938136" y="706088"/>
                  <a:pt x="954311" y="699428"/>
                </a:cubicBezTo>
                <a:cubicBezTo>
                  <a:pt x="970009" y="693244"/>
                  <a:pt x="982141" y="693006"/>
                  <a:pt x="991537" y="698476"/>
                </a:cubicBezTo>
                <a:close/>
                <a:moveTo>
                  <a:pt x="466562" y="631011"/>
                </a:moveTo>
                <a:cubicBezTo>
                  <a:pt x="475244" y="635412"/>
                  <a:pt x="481906" y="644452"/>
                  <a:pt x="486189" y="657295"/>
                </a:cubicBezTo>
                <a:cubicBezTo>
                  <a:pt x="498554" y="698208"/>
                  <a:pt x="511877" y="738170"/>
                  <a:pt x="526148" y="778132"/>
                </a:cubicBezTo>
                <a:cubicBezTo>
                  <a:pt x="535661" y="804770"/>
                  <a:pt x="534714" y="814280"/>
                  <a:pt x="508068" y="825702"/>
                </a:cubicBezTo>
                <a:cubicBezTo>
                  <a:pt x="474770" y="839978"/>
                  <a:pt x="440515" y="852340"/>
                  <a:pt x="406261" y="862812"/>
                </a:cubicBezTo>
                <a:cubicBezTo>
                  <a:pt x="398652" y="865664"/>
                  <a:pt x="388190" y="860910"/>
                  <a:pt x="379624" y="856155"/>
                </a:cubicBezTo>
                <a:cubicBezTo>
                  <a:pt x="373920" y="852340"/>
                  <a:pt x="368206" y="845683"/>
                  <a:pt x="365354" y="839027"/>
                </a:cubicBezTo>
                <a:cubicBezTo>
                  <a:pt x="353936" y="799065"/>
                  <a:pt x="342517" y="758151"/>
                  <a:pt x="333004" y="721993"/>
                </a:cubicBezTo>
                <a:cubicBezTo>
                  <a:pt x="335856" y="694404"/>
                  <a:pt x="337761" y="675374"/>
                  <a:pt x="363449" y="666804"/>
                </a:cubicBezTo>
                <a:cubicBezTo>
                  <a:pt x="388190" y="659197"/>
                  <a:pt x="411018" y="643970"/>
                  <a:pt x="434811" y="632559"/>
                </a:cubicBezTo>
                <a:cubicBezTo>
                  <a:pt x="447177" y="626848"/>
                  <a:pt x="457880" y="626610"/>
                  <a:pt x="466562" y="631011"/>
                </a:cubicBezTo>
                <a:close/>
                <a:moveTo>
                  <a:pt x="682187" y="596391"/>
                </a:moveTo>
                <a:cubicBezTo>
                  <a:pt x="656505" y="609718"/>
                  <a:pt x="632717" y="623034"/>
                  <a:pt x="606072" y="636349"/>
                </a:cubicBezTo>
                <a:cubicBezTo>
                  <a:pt x="616537" y="656340"/>
                  <a:pt x="624156" y="672516"/>
                  <a:pt x="634621" y="693448"/>
                </a:cubicBezTo>
                <a:cubicBezTo>
                  <a:pt x="659351" y="674411"/>
                  <a:pt x="690758" y="680121"/>
                  <a:pt x="708832" y="653479"/>
                </a:cubicBezTo>
                <a:cubicBezTo>
                  <a:pt x="700271" y="635407"/>
                  <a:pt x="691710" y="617324"/>
                  <a:pt x="682187" y="596391"/>
                </a:cubicBezTo>
                <a:close/>
                <a:moveTo>
                  <a:pt x="697892" y="524436"/>
                </a:moveTo>
                <a:cubicBezTo>
                  <a:pt x="705978" y="526933"/>
                  <a:pt x="712636" y="533594"/>
                  <a:pt x="718345" y="545014"/>
                </a:cubicBezTo>
                <a:cubicBezTo>
                  <a:pt x="725001" y="558329"/>
                  <a:pt x="730715" y="572610"/>
                  <a:pt x="732620" y="586879"/>
                </a:cubicBezTo>
                <a:cubicBezTo>
                  <a:pt x="736419" y="616370"/>
                  <a:pt x="748789" y="642059"/>
                  <a:pt x="761159" y="667748"/>
                </a:cubicBezTo>
                <a:cubicBezTo>
                  <a:pt x="775435" y="695344"/>
                  <a:pt x="768779" y="707717"/>
                  <a:pt x="739276" y="719137"/>
                </a:cubicBezTo>
                <a:cubicBezTo>
                  <a:pt x="710737" y="730545"/>
                  <a:pt x="682187" y="743872"/>
                  <a:pt x="653648" y="756246"/>
                </a:cubicBezTo>
                <a:cubicBezTo>
                  <a:pt x="646981" y="759095"/>
                  <a:pt x="639373" y="761002"/>
                  <a:pt x="632717" y="763851"/>
                </a:cubicBezTo>
                <a:cubicBezTo>
                  <a:pt x="616537" y="769561"/>
                  <a:pt x="601310" y="766712"/>
                  <a:pt x="595606" y="749582"/>
                </a:cubicBezTo>
                <a:cubicBezTo>
                  <a:pt x="581331" y="703915"/>
                  <a:pt x="566115" y="659189"/>
                  <a:pt x="551840" y="616370"/>
                </a:cubicBezTo>
                <a:cubicBezTo>
                  <a:pt x="558496" y="598298"/>
                  <a:pt x="557543" y="579261"/>
                  <a:pt x="581331" y="570702"/>
                </a:cubicBezTo>
                <a:cubicBezTo>
                  <a:pt x="611786" y="560236"/>
                  <a:pt x="639373" y="542153"/>
                  <a:pt x="668875" y="528837"/>
                </a:cubicBezTo>
                <a:cubicBezTo>
                  <a:pt x="680293" y="523604"/>
                  <a:pt x="689806" y="521938"/>
                  <a:pt x="697892" y="524436"/>
                </a:cubicBezTo>
                <a:close/>
                <a:moveTo>
                  <a:pt x="910543" y="511415"/>
                </a:moveTo>
                <a:cubicBezTo>
                  <a:pt x="890559" y="517120"/>
                  <a:pt x="871527" y="522825"/>
                  <a:pt x="851552" y="528530"/>
                </a:cubicBezTo>
                <a:cubicBezTo>
                  <a:pt x="859160" y="549470"/>
                  <a:pt x="865824" y="567547"/>
                  <a:pt x="874383" y="592279"/>
                </a:cubicBezTo>
                <a:cubicBezTo>
                  <a:pt x="894367" y="576104"/>
                  <a:pt x="919103" y="577055"/>
                  <a:pt x="929566" y="553273"/>
                </a:cubicBezTo>
                <a:cubicBezTo>
                  <a:pt x="923863" y="539951"/>
                  <a:pt x="918150" y="526628"/>
                  <a:pt x="910543" y="511415"/>
                </a:cubicBezTo>
                <a:close/>
                <a:moveTo>
                  <a:pt x="919580" y="439098"/>
                </a:moveTo>
                <a:cubicBezTo>
                  <a:pt x="925527" y="441238"/>
                  <a:pt x="930523" y="445758"/>
                  <a:pt x="934326" y="452419"/>
                </a:cubicBezTo>
                <a:cubicBezTo>
                  <a:pt x="939087" y="460026"/>
                  <a:pt x="941943" y="467643"/>
                  <a:pt x="945742" y="476201"/>
                </a:cubicBezTo>
                <a:cubicBezTo>
                  <a:pt x="958109" y="504748"/>
                  <a:pt x="972381" y="532344"/>
                  <a:pt x="983806" y="561831"/>
                </a:cubicBezTo>
                <a:cubicBezTo>
                  <a:pt x="989509" y="574203"/>
                  <a:pt x="991413" y="588476"/>
                  <a:pt x="993317" y="597045"/>
                </a:cubicBezTo>
                <a:cubicBezTo>
                  <a:pt x="952406" y="620826"/>
                  <a:pt x="917198" y="641756"/>
                  <a:pt x="882000" y="661734"/>
                </a:cubicBezTo>
                <a:cubicBezTo>
                  <a:pt x="862016" y="673155"/>
                  <a:pt x="848696" y="673155"/>
                  <a:pt x="842032" y="654128"/>
                </a:cubicBezTo>
                <a:cubicBezTo>
                  <a:pt x="823009" y="597995"/>
                  <a:pt x="806833" y="540901"/>
                  <a:pt x="789705" y="483818"/>
                </a:cubicBezTo>
                <a:cubicBezTo>
                  <a:pt x="789705" y="482868"/>
                  <a:pt x="790657" y="481917"/>
                  <a:pt x="790657" y="480966"/>
                </a:cubicBezTo>
                <a:cubicBezTo>
                  <a:pt x="826808" y="467643"/>
                  <a:pt x="862968" y="454321"/>
                  <a:pt x="899128" y="440047"/>
                </a:cubicBezTo>
                <a:cubicBezTo>
                  <a:pt x="906735" y="437195"/>
                  <a:pt x="913633" y="436957"/>
                  <a:pt x="919580" y="439098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2"/>
                  <a:pt x="102074" y="626092"/>
                  <a:pt x="121120" y="680341"/>
                </a:cubicBezTo>
                <a:cubicBezTo>
                  <a:pt x="142052" y="738337"/>
                  <a:pt x="163926" y="795475"/>
                  <a:pt x="181024" y="854407"/>
                </a:cubicBezTo>
                <a:cubicBezTo>
                  <a:pt x="205790" y="942923"/>
                  <a:pt x="236213" y="1028552"/>
                  <a:pt x="273362" y="1112306"/>
                </a:cubicBezTo>
                <a:cubicBezTo>
                  <a:pt x="292345" y="1154145"/>
                  <a:pt x="305671" y="1198871"/>
                  <a:pt x="323774" y="1240710"/>
                </a:cubicBezTo>
                <a:cubicBezTo>
                  <a:pt x="341877" y="1281611"/>
                  <a:pt x="361803" y="1321576"/>
                  <a:pt x="380849" y="1362556"/>
                </a:cubicBezTo>
                <a:cubicBezTo>
                  <a:pt x="407501" y="1416727"/>
                  <a:pt x="441758" y="1466215"/>
                  <a:pt x="456970" y="1525226"/>
                </a:cubicBezTo>
                <a:cubicBezTo>
                  <a:pt x="460804" y="1537559"/>
                  <a:pt x="469353" y="1549033"/>
                  <a:pt x="477902" y="1567064"/>
                </a:cubicBezTo>
                <a:cubicBezTo>
                  <a:pt x="497890" y="1542320"/>
                  <a:pt x="514988" y="1524289"/>
                  <a:pt x="502668" y="1494784"/>
                </a:cubicBezTo>
                <a:cubicBezTo>
                  <a:pt x="477902" y="1433900"/>
                  <a:pt x="455084" y="1371064"/>
                  <a:pt x="430318" y="1310180"/>
                </a:cubicBezTo>
                <a:cubicBezTo>
                  <a:pt x="368466" y="1154145"/>
                  <a:pt x="304728" y="999046"/>
                  <a:pt x="242876" y="843011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5493"/>
                </a:moveTo>
                <a:cubicBezTo>
                  <a:pt x="782071" y="217884"/>
                  <a:pt x="757336" y="263556"/>
                  <a:pt x="721192" y="237873"/>
                </a:cubicBezTo>
                <a:cubicBezTo>
                  <a:pt x="712611" y="246427"/>
                  <a:pt x="704063" y="259752"/>
                  <a:pt x="694539" y="261643"/>
                </a:cubicBezTo>
                <a:cubicBezTo>
                  <a:pt x="670747" y="267360"/>
                  <a:pt x="651733" y="287349"/>
                  <a:pt x="624137" y="280686"/>
                </a:cubicBezTo>
                <a:cubicBezTo>
                  <a:pt x="615590" y="278773"/>
                  <a:pt x="605124" y="284490"/>
                  <a:pt x="595600" y="288294"/>
                </a:cubicBezTo>
                <a:cubicBezTo>
                  <a:pt x="567062" y="299706"/>
                  <a:pt x="539467" y="313977"/>
                  <a:pt x="509953" y="324444"/>
                </a:cubicBezTo>
                <a:cubicBezTo>
                  <a:pt x="458599" y="343487"/>
                  <a:pt x="406269" y="357758"/>
                  <a:pt x="355823" y="378692"/>
                </a:cubicBezTo>
                <a:cubicBezTo>
                  <a:pt x="324425" y="391050"/>
                  <a:pt x="289224" y="400571"/>
                  <a:pt x="263547" y="426254"/>
                </a:cubicBezTo>
                <a:cubicBezTo>
                  <a:pt x="282561" y="466231"/>
                  <a:pt x="300666" y="504272"/>
                  <a:pt x="320622" y="545194"/>
                </a:cubicBezTo>
                <a:cubicBezTo>
                  <a:pt x="331088" y="541390"/>
                  <a:pt x="340612" y="538532"/>
                  <a:pt x="349160" y="534727"/>
                </a:cubicBezTo>
                <a:cubicBezTo>
                  <a:pt x="457623" y="489056"/>
                  <a:pt x="566120" y="442439"/>
                  <a:pt x="674583" y="397712"/>
                </a:cubicBezTo>
                <a:cubicBezTo>
                  <a:pt x="724053" y="376779"/>
                  <a:pt x="775408" y="360617"/>
                  <a:pt x="825853" y="341574"/>
                </a:cubicBezTo>
                <a:cubicBezTo>
                  <a:pt x="852473" y="331107"/>
                  <a:pt x="853449" y="325412"/>
                  <a:pt x="843925" y="298761"/>
                </a:cubicBezTo>
                <a:cubicBezTo>
                  <a:pt x="834401" y="274023"/>
                  <a:pt x="825853" y="249285"/>
                  <a:pt x="817272" y="225493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4796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5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8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59"/>
                  <a:pt x="284739" y="290214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3"/>
                </a:cubicBezTo>
                <a:cubicBezTo>
                  <a:pt x="119234" y="359685"/>
                  <a:pt x="118229" y="362495"/>
                  <a:pt x="114457" y="367256"/>
                </a:cubicBezTo>
                <a:cubicBezTo>
                  <a:pt x="186744" y="551860"/>
                  <a:pt x="259093" y="734512"/>
                  <a:pt x="331380" y="918180"/>
                </a:cubicBezTo>
                <a:cubicBezTo>
                  <a:pt x="403666" y="1101847"/>
                  <a:pt x="475073" y="1286373"/>
                  <a:pt x="548303" y="1473865"/>
                </a:cubicBezTo>
                <a:cubicBezTo>
                  <a:pt x="577783" y="1462390"/>
                  <a:pt x="601606" y="1450994"/>
                  <a:pt x="626309" y="1442408"/>
                </a:cubicBezTo>
                <a:cubicBezTo>
                  <a:pt x="705322" y="1414854"/>
                  <a:pt x="785215" y="1388236"/>
                  <a:pt x="864227" y="1361541"/>
                </a:cubicBezTo>
                <a:cubicBezTo>
                  <a:pt x="907976" y="1347257"/>
                  <a:pt x="951725" y="1332036"/>
                  <a:pt x="995474" y="1319703"/>
                </a:cubicBezTo>
                <a:cubicBezTo>
                  <a:pt x="1066881" y="1299720"/>
                  <a:pt x="1138225" y="1282626"/>
                  <a:pt x="1209568" y="1262643"/>
                </a:cubicBezTo>
                <a:cubicBezTo>
                  <a:pt x="1234334" y="1255931"/>
                  <a:pt x="1258095" y="1244534"/>
                  <a:pt x="1280912" y="1235948"/>
                </a:cubicBezTo>
                <a:cubicBezTo>
                  <a:pt x="1258095" y="1166478"/>
                  <a:pt x="1237163" y="1100832"/>
                  <a:pt x="1215288" y="1036123"/>
                </a:cubicBezTo>
                <a:cubicBezTo>
                  <a:pt x="1196243" y="980000"/>
                  <a:pt x="1171539" y="924814"/>
                  <a:pt x="1154379" y="866818"/>
                </a:cubicBezTo>
                <a:cubicBezTo>
                  <a:pt x="1137282" y="810696"/>
                  <a:pt x="1117293" y="756446"/>
                  <a:pt x="1096361" y="702197"/>
                </a:cubicBezTo>
                <a:cubicBezTo>
                  <a:pt x="1089698" y="686039"/>
                  <a:pt x="1083978" y="669803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8"/>
                  <a:pt x="861335" y="75168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5"/>
                  <a:pt x="1240997" y="968604"/>
                  <a:pt x="1279969" y="1079913"/>
                </a:cubicBezTo>
                <a:cubicBezTo>
                  <a:pt x="1294238" y="1120814"/>
                  <a:pt x="1309450" y="1162731"/>
                  <a:pt x="1323718" y="1203633"/>
                </a:cubicBezTo>
                <a:cubicBezTo>
                  <a:pt x="1325667" y="1209331"/>
                  <a:pt x="1328496" y="1215029"/>
                  <a:pt x="1333273" y="1219790"/>
                </a:cubicBezTo>
                <a:cubicBezTo>
                  <a:pt x="1354205" y="1238836"/>
                  <a:pt x="1355147" y="1261629"/>
                  <a:pt x="1342764" y="1285436"/>
                </a:cubicBezTo>
                <a:cubicBezTo>
                  <a:pt x="1327553" y="1315878"/>
                  <a:pt x="1311398" y="1345383"/>
                  <a:pt x="1296187" y="1375825"/>
                </a:cubicBezTo>
                <a:cubicBezTo>
                  <a:pt x="1290467" y="1385348"/>
                  <a:pt x="1280912" y="1393935"/>
                  <a:pt x="1279026" y="1404394"/>
                </a:cubicBezTo>
                <a:cubicBezTo>
                  <a:pt x="1269535" y="1442408"/>
                  <a:pt x="1242883" y="1457629"/>
                  <a:pt x="1206740" y="1464342"/>
                </a:cubicBezTo>
                <a:cubicBezTo>
                  <a:pt x="1164876" y="1472928"/>
                  <a:pt x="1123013" y="1485261"/>
                  <a:pt x="1081150" y="1497594"/>
                </a:cubicBezTo>
                <a:cubicBezTo>
                  <a:pt x="1027846" y="1512815"/>
                  <a:pt x="973600" y="1529051"/>
                  <a:pt x="920359" y="1545208"/>
                </a:cubicBezTo>
                <a:cubicBezTo>
                  <a:pt x="890816" y="1554731"/>
                  <a:pt x="862278" y="1567064"/>
                  <a:pt x="832798" y="1577524"/>
                </a:cubicBezTo>
                <a:cubicBezTo>
                  <a:pt x="786157" y="1594696"/>
                  <a:pt x="738574" y="1610854"/>
                  <a:pt x="691996" y="1627012"/>
                </a:cubicBezTo>
                <a:cubicBezTo>
                  <a:pt x="639635" y="1644184"/>
                  <a:pt x="587337" y="1660342"/>
                  <a:pt x="534977" y="1678373"/>
                </a:cubicBezTo>
                <a:cubicBezTo>
                  <a:pt x="512159" y="1686022"/>
                  <a:pt x="496948" y="1679388"/>
                  <a:pt x="481736" y="1662215"/>
                </a:cubicBezTo>
                <a:cubicBezTo>
                  <a:pt x="474067" y="1653707"/>
                  <a:pt x="462690" y="1647931"/>
                  <a:pt x="454141" y="1639423"/>
                </a:cubicBezTo>
                <a:cubicBezTo>
                  <a:pt x="447478" y="1632710"/>
                  <a:pt x="440815" y="1625138"/>
                  <a:pt x="436038" y="1616552"/>
                </a:cubicBezTo>
                <a:cubicBezTo>
                  <a:pt x="415107" y="1570889"/>
                  <a:pt x="397003" y="1524289"/>
                  <a:pt x="374186" y="1479563"/>
                </a:cubicBezTo>
                <a:cubicBezTo>
                  <a:pt x="290459" y="1318766"/>
                  <a:pt x="231499" y="1147510"/>
                  <a:pt x="162041" y="980937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3"/>
                </a:cubicBezTo>
                <a:cubicBezTo>
                  <a:pt x="44999" y="619379"/>
                  <a:pt x="30730" y="568954"/>
                  <a:pt x="5022" y="522355"/>
                </a:cubicBezTo>
                <a:cubicBezTo>
                  <a:pt x="-2584" y="509007"/>
                  <a:pt x="-699" y="496674"/>
                  <a:pt x="5022" y="483326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5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8109"/>
                  <a:pt x="875604" y="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8115946" y="504290"/>
            <a:ext cx="1378882" cy="1611508"/>
          </a:xfrm>
          <a:custGeom>
            <a:rect b="b" l="l" r="r" t="t"/>
            <a:pathLst>
              <a:path extrusionOk="0" h="1611508" w="1378882">
                <a:moveTo>
                  <a:pt x="641281" y="776909"/>
                </a:moveTo>
                <a:cubicBezTo>
                  <a:pt x="568026" y="815913"/>
                  <a:pt x="429106" y="930090"/>
                  <a:pt x="390097" y="982433"/>
                </a:cubicBezTo>
                <a:cubicBezTo>
                  <a:pt x="414841" y="1014779"/>
                  <a:pt x="438628" y="1046180"/>
                  <a:pt x="464309" y="1078525"/>
                </a:cubicBezTo>
                <a:cubicBezTo>
                  <a:pt x="533779" y="982433"/>
                  <a:pt x="586096" y="882516"/>
                  <a:pt x="641281" y="776909"/>
                </a:cubicBezTo>
                <a:close/>
                <a:moveTo>
                  <a:pt x="703843" y="675573"/>
                </a:moveTo>
                <a:cubicBezTo>
                  <a:pt x="713834" y="676048"/>
                  <a:pt x="723113" y="679377"/>
                  <a:pt x="729777" y="685563"/>
                </a:cubicBezTo>
                <a:cubicBezTo>
                  <a:pt x="741193" y="696045"/>
                  <a:pt x="744998" y="729335"/>
                  <a:pt x="736431" y="745508"/>
                </a:cubicBezTo>
                <a:cubicBezTo>
                  <a:pt x="717405" y="780711"/>
                  <a:pt x="698379" y="815913"/>
                  <a:pt x="679353" y="850171"/>
                </a:cubicBezTo>
                <a:cubicBezTo>
                  <a:pt x="658414" y="887285"/>
                  <a:pt x="636539" y="923432"/>
                  <a:pt x="614644" y="959602"/>
                </a:cubicBezTo>
                <a:cubicBezTo>
                  <a:pt x="577529" y="1020492"/>
                  <a:pt x="540433" y="1081382"/>
                  <a:pt x="504273" y="1143240"/>
                </a:cubicBezTo>
                <a:cubicBezTo>
                  <a:pt x="490945" y="1165103"/>
                  <a:pt x="480486" y="1169872"/>
                  <a:pt x="458611" y="1156556"/>
                </a:cubicBezTo>
                <a:cubicBezTo>
                  <a:pt x="445283" y="1148930"/>
                  <a:pt x="431955" y="1137526"/>
                  <a:pt x="423408" y="1125155"/>
                </a:cubicBezTo>
                <a:cubicBezTo>
                  <a:pt x="393902" y="1084239"/>
                  <a:pt x="366310" y="1042378"/>
                  <a:pt x="338717" y="1001463"/>
                </a:cubicBezTo>
                <a:cubicBezTo>
                  <a:pt x="331106" y="991948"/>
                  <a:pt x="328257" y="983378"/>
                  <a:pt x="323496" y="971974"/>
                </a:cubicBezTo>
                <a:cubicBezTo>
                  <a:pt x="329214" y="962459"/>
                  <a:pt x="333019" y="951032"/>
                  <a:pt x="339673" y="944374"/>
                </a:cubicBezTo>
                <a:cubicBezTo>
                  <a:pt x="431955" y="845425"/>
                  <a:pt x="541389" y="768339"/>
                  <a:pt x="653653" y="693188"/>
                </a:cubicBezTo>
                <a:cubicBezTo>
                  <a:pt x="660307" y="689364"/>
                  <a:pt x="666981" y="685563"/>
                  <a:pt x="673635" y="682706"/>
                </a:cubicBezTo>
                <a:cubicBezTo>
                  <a:pt x="683148" y="677476"/>
                  <a:pt x="693851" y="675098"/>
                  <a:pt x="703843" y="675573"/>
                </a:cubicBezTo>
                <a:close/>
                <a:moveTo>
                  <a:pt x="1278752" y="96961"/>
                </a:moveTo>
                <a:cubicBezTo>
                  <a:pt x="1250225" y="114040"/>
                  <a:pt x="1222659" y="131193"/>
                  <a:pt x="1194069" y="148347"/>
                </a:cubicBezTo>
                <a:cubicBezTo>
                  <a:pt x="1219781" y="186416"/>
                  <a:pt x="1219781" y="186416"/>
                  <a:pt x="1201680" y="208234"/>
                </a:cubicBezTo>
                <a:cubicBezTo>
                  <a:pt x="1183643" y="197776"/>
                  <a:pt x="1166502" y="187319"/>
                  <a:pt x="1148401" y="176861"/>
                </a:cubicBezTo>
                <a:cubicBezTo>
                  <a:pt x="1126527" y="187319"/>
                  <a:pt x="1105612" y="198754"/>
                  <a:pt x="1098001" y="223507"/>
                </a:cubicBezTo>
                <a:cubicBezTo>
                  <a:pt x="1118916" y="252999"/>
                  <a:pt x="1118916" y="252999"/>
                  <a:pt x="1097041" y="272936"/>
                </a:cubicBezTo>
                <a:cubicBezTo>
                  <a:pt x="1080859" y="263457"/>
                  <a:pt x="1064678" y="252999"/>
                  <a:pt x="1046641" y="242541"/>
                </a:cubicBezTo>
                <a:cubicBezTo>
                  <a:pt x="1035192" y="250140"/>
                  <a:pt x="1024703" y="258717"/>
                  <a:pt x="1010440" y="268196"/>
                </a:cubicBezTo>
                <a:cubicBezTo>
                  <a:pt x="1022848" y="280610"/>
                  <a:pt x="1032314" y="290090"/>
                  <a:pt x="1041844" y="299570"/>
                </a:cubicBezTo>
                <a:cubicBezTo>
                  <a:pt x="1058026" y="316723"/>
                  <a:pt x="1057066" y="321463"/>
                  <a:pt x="1034233" y="342454"/>
                </a:cubicBezTo>
                <a:cubicBezTo>
                  <a:pt x="1012358" y="326278"/>
                  <a:pt x="990484" y="311005"/>
                  <a:pt x="967650" y="293927"/>
                </a:cubicBezTo>
                <a:cubicBezTo>
                  <a:pt x="954347" y="305287"/>
                  <a:pt x="940020" y="317701"/>
                  <a:pt x="925757" y="330040"/>
                </a:cubicBezTo>
                <a:cubicBezTo>
                  <a:pt x="934327" y="340497"/>
                  <a:pt x="940979" y="349074"/>
                  <a:pt x="948590" y="357651"/>
                </a:cubicBezTo>
                <a:cubicBezTo>
                  <a:pt x="943857" y="371946"/>
                  <a:pt x="939124" y="385263"/>
                  <a:pt x="932408" y="405200"/>
                </a:cubicBezTo>
                <a:cubicBezTo>
                  <a:pt x="913412" y="387143"/>
                  <a:pt x="900109" y="374805"/>
                  <a:pt x="884886" y="360510"/>
                </a:cubicBezTo>
                <a:cubicBezTo>
                  <a:pt x="875356" y="365250"/>
                  <a:pt x="864867" y="370968"/>
                  <a:pt x="854441" y="376686"/>
                </a:cubicBezTo>
                <a:cubicBezTo>
                  <a:pt x="863012" y="406178"/>
                  <a:pt x="907720" y="419494"/>
                  <a:pt x="882967" y="458466"/>
                </a:cubicBezTo>
                <a:cubicBezTo>
                  <a:pt x="845871" y="461325"/>
                  <a:pt x="842992" y="416635"/>
                  <a:pt x="810629" y="406178"/>
                </a:cubicBezTo>
                <a:cubicBezTo>
                  <a:pt x="803017" y="410918"/>
                  <a:pt x="793551" y="416635"/>
                  <a:pt x="784021" y="422353"/>
                </a:cubicBezTo>
                <a:cubicBezTo>
                  <a:pt x="796366" y="450868"/>
                  <a:pt x="836341" y="466140"/>
                  <a:pt x="812547" y="503231"/>
                </a:cubicBezTo>
                <a:cubicBezTo>
                  <a:pt x="777369" y="500372"/>
                  <a:pt x="765921" y="466140"/>
                  <a:pt x="736435" y="451846"/>
                </a:cubicBezTo>
                <a:cubicBezTo>
                  <a:pt x="727864" y="458466"/>
                  <a:pt x="720253" y="465162"/>
                  <a:pt x="714561" y="469902"/>
                </a:cubicBezTo>
                <a:cubicBezTo>
                  <a:pt x="722172" y="498491"/>
                  <a:pt x="763106" y="511808"/>
                  <a:pt x="730743" y="545062"/>
                </a:cubicBezTo>
                <a:cubicBezTo>
                  <a:pt x="710723" y="532723"/>
                  <a:pt x="691727" y="520310"/>
                  <a:pt x="670812" y="506993"/>
                </a:cubicBezTo>
                <a:cubicBezTo>
                  <a:pt x="654630" y="519407"/>
                  <a:pt x="636530" y="531745"/>
                  <a:pt x="622267" y="542203"/>
                </a:cubicBezTo>
                <a:cubicBezTo>
                  <a:pt x="625145" y="571695"/>
                  <a:pt x="672667" y="575532"/>
                  <a:pt x="650793" y="611645"/>
                </a:cubicBezTo>
                <a:cubicBezTo>
                  <a:pt x="618429" y="611645"/>
                  <a:pt x="601352" y="586968"/>
                  <a:pt x="575640" y="573651"/>
                </a:cubicBezTo>
                <a:cubicBezTo>
                  <a:pt x="567069" y="581250"/>
                  <a:pt x="557539" y="588849"/>
                  <a:pt x="547114" y="597426"/>
                </a:cubicBezTo>
                <a:cubicBezTo>
                  <a:pt x="562336" y="615482"/>
                  <a:pt x="575640" y="631658"/>
                  <a:pt x="548968" y="651670"/>
                </a:cubicBezTo>
                <a:cubicBezTo>
                  <a:pt x="532851" y="643093"/>
                  <a:pt x="516669" y="634517"/>
                  <a:pt x="498568" y="625037"/>
                </a:cubicBezTo>
                <a:cubicBezTo>
                  <a:pt x="489997" y="630680"/>
                  <a:pt x="481427" y="636397"/>
                  <a:pt x="472856" y="642115"/>
                </a:cubicBezTo>
                <a:cubicBezTo>
                  <a:pt x="471897" y="667846"/>
                  <a:pt x="516669" y="689664"/>
                  <a:pt x="471897" y="717275"/>
                </a:cubicBezTo>
                <a:cubicBezTo>
                  <a:pt x="454819" y="703959"/>
                  <a:pt x="436719" y="689664"/>
                  <a:pt x="417723" y="674466"/>
                </a:cubicBezTo>
                <a:cubicBezTo>
                  <a:pt x="405314" y="683043"/>
                  <a:pt x="392011" y="692523"/>
                  <a:pt x="379602" y="701100"/>
                </a:cubicBezTo>
                <a:cubicBezTo>
                  <a:pt x="385359" y="725852"/>
                  <a:pt x="417723" y="743909"/>
                  <a:pt x="384399" y="771520"/>
                </a:cubicBezTo>
                <a:cubicBezTo>
                  <a:pt x="364380" y="759182"/>
                  <a:pt x="345384" y="745865"/>
                  <a:pt x="323510" y="732548"/>
                </a:cubicBezTo>
                <a:cubicBezTo>
                  <a:pt x="313020" y="740147"/>
                  <a:pt x="301635" y="748724"/>
                  <a:pt x="291146" y="756323"/>
                </a:cubicBezTo>
                <a:cubicBezTo>
                  <a:pt x="303490" y="782956"/>
                  <a:pt x="342506" y="799131"/>
                  <a:pt x="311101" y="836222"/>
                </a:cubicBezTo>
                <a:cubicBezTo>
                  <a:pt x="300676" y="829526"/>
                  <a:pt x="290186" y="824787"/>
                  <a:pt x="279697" y="818166"/>
                </a:cubicBezTo>
                <a:cubicBezTo>
                  <a:pt x="268312" y="810567"/>
                  <a:pt x="257822" y="801012"/>
                  <a:pt x="246438" y="791533"/>
                </a:cubicBezTo>
                <a:cubicBezTo>
                  <a:pt x="235948" y="800034"/>
                  <a:pt x="226418" y="807708"/>
                  <a:pt x="216952" y="816210"/>
                </a:cubicBezTo>
                <a:cubicBezTo>
                  <a:pt x="229296" y="840962"/>
                  <a:pt x="262619" y="858116"/>
                  <a:pt x="240745" y="891445"/>
                </a:cubicBezTo>
                <a:cubicBezTo>
                  <a:pt x="217911" y="890467"/>
                  <a:pt x="205503" y="877150"/>
                  <a:pt x="191240" y="863834"/>
                </a:cubicBezTo>
                <a:cubicBezTo>
                  <a:pt x="173139" y="845702"/>
                  <a:pt x="172244" y="846680"/>
                  <a:pt x="150306" y="871432"/>
                </a:cubicBezTo>
                <a:cubicBezTo>
                  <a:pt x="159836" y="885727"/>
                  <a:pt x="169366" y="899947"/>
                  <a:pt x="178896" y="915219"/>
                </a:cubicBezTo>
                <a:cubicBezTo>
                  <a:pt x="186507" y="926580"/>
                  <a:pt x="185548" y="938994"/>
                  <a:pt x="175058" y="945614"/>
                </a:cubicBezTo>
                <a:cubicBezTo>
                  <a:pt x="168406" y="949451"/>
                  <a:pt x="156062" y="947570"/>
                  <a:pt x="147491" y="944712"/>
                </a:cubicBezTo>
                <a:cubicBezTo>
                  <a:pt x="140840" y="942755"/>
                  <a:pt x="136043" y="935157"/>
                  <a:pt x="131310" y="929439"/>
                </a:cubicBezTo>
                <a:cubicBezTo>
                  <a:pt x="121780" y="919959"/>
                  <a:pt x="113209" y="910404"/>
                  <a:pt x="103679" y="899947"/>
                </a:cubicBezTo>
                <a:cubicBezTo>
                  <a:pt x="92294" y="908523"/>
                  <a:pt x="81805" y="916122"/>
                  <a:pt x="73234" y="922818"/>
                </a:cubicBezTo>
                <a:cubicBezTo>
                  <a:pt x="104638" y="1014154"/>
                  <a:pt x="164569" y="1084574"/>
                  <a:pt x="216952" y="1159734"/>
                </a:cubicBezTo>
                <a:cubicBezTo>
                  <a:pt x="290186" y="1264386"/>
                  <a:pt x="370136" y="1365201"/>
                  <a:pt x="448167" y="1467069"/>
                </a:cubicBezTo>
                <a:cubicBezTo>
                  <a:pt x="458593" y="1482267"/>
                  <a:pt x="473815" y="1499421"/>
                  <a:pt x="489997" y="1518380"/>
                </a:cubicBezTo>
                <a:cubicBezTo>
                  <a:pt x="496649" y="1507922"/>
                  <a:pt x="501446" y="1501301"/>
                  <a:pt x="506179" y="1493703"/>
                </a:cubicBezTo>
                <a:cubicBezTo>
                  <a:pt x="551847" y="1407107"/>
                  <a:pt x="597514" y="1320511"/>
                  <a:pt x="644141" y="1234894"/>
                </a:cubicBezTo>
                <a:cubicBezTo>
                  <a:pt x="688849" y="1153038"/>
                  <a:pt x="733557" y="1072160"/>
                  <a:pt x="780184" y="991282"/>
                </a:cubicBezTo>
                <a:cubicBezTo>
                  <a:pt x="848685" y="873313"/>
                  <a:pt x="927675" y="761062"/>
                  <a:pt x="988565" y="637376"/>
                </a:cubicBezTo>
                <a:cubicBezTo>
                  <a:pt x="1011399" y="589827"/>
                  <a:pt x="1039989" y="545062"/>
                  <a:pt x="1065637" y="499394"/>
                </a:cubicBezTo>
                <a:cubicBezTo>
                  <a:pt x="1107531" y="425212"/>
                  <a:pt x="1148401" y="350052"/>
                  <a:pt x="1189336" y="275795"/>
                </a:cubicBezTo>
                <a:cubicBezTo>
                  <a:pt x="1220740" y="217789"/>
                  <a:pt x="1252144" y="159707"/>
                  <a:pt x="1283549" y="101701"/>
                </a:cubicBezTo>
                <a:cubicBezTo>
                  <a:pt x="1281630" y="99820"/>
                  <a:pt x="1280671" y="98842"/>
                  <a:pt x="1278752" y="96961"/>
                </a:cubicBezTo>
                <a:close/>
                <a:moveTo>
                  <a:pt x="1327297" y="2767"/>
                </a:moveTo>
                <a:cubicBezTo>
                  <a:pt x="1352050" y="13224"/>
                  <a:pt x="1365353" y="35118"/>
                  <a:pt x="1377762" y="56033"/>
                </a:cubicBezTo>
                <a:cubicBezTo>
                  <a:pt x="1381535" y="61751"/>
                  <a:pt x="1374883" y="75068"/>
                  <a:pt x="1371046" y="83645"/>
                </a:cubicBezTo>
                <a:cubicBezTo>
                  <a:pt x="1357742" y="108397"/>
                  <a:pt x="1343479" y="131193"/>
                  <a:pt x="1330175" y="154967"/>
                </a:cubicBezTo>
                <a:cubicBezTo>
                  <a:pt x="1289241" y="230127"/>
                  <a:pt x="1249266" y="305287"/>
                  <a:pt x="1208396" y="379545"/>
                </a:cubicBezTo>
                <a:cubicBezTo>
                  <a:pt x="1157931" y="470880"/>
                  <a:pt x="1106571" y="561238"/>
                  <a:pt x="1055211" y="651670"/>
                </a:cubicBezTo>
                <a:cubicBezTo>
                  <a:pt x="1014277" y="724874"/>
                  <a:pt x="973343" y="798153"/>
                  <a:pt x="930554" y="871432"/>
                </a:cubicBezTo>
                <a:cubicBezTo>
                  <a:pt x="879130" y="958931"/>
                  <a:pt x="825851" y="1045527"/>
                  <a:pt x="774491" y="1133100"/>
                </a:cubicBezTo>
                <a:cubicBezTo>
                  <a:pt x="745965" y="1181627"/>
                  <a:pt x="720253" y="1232035"/>
                  <a:pt x="691727" y="1280561"/>
                </a:cubicBezTo>
                <a:cubicBezTo>
                  <a:pt x="632756" y="1379496"/>
                  <a:pt x="585170" y="1485126"/>
                  <a:pt x="532851" y="1587897"/>
                </a:cubicBezTo>
                <a:cubicBezTo>
                  <a:pt x="519483" y="1615433"/>
                  <a:pt x="503301" y="1619270"/>
                  <a:pt x="481427" y="1597377"/>
                </a:cubicBezTo>
                <a:cubicBezTo>
                  <a:pt x="457634" y="1573603"/>
                  <a:pt x="433840" y="1547947"/>
                  <a:pt x="415804" y="1520336"/>
                </a:cubicBezTo>
                <a:cubicBezTo>
                  <a:pt x="340651" y="1407107"/>
                  <a:pt x="255008" y="1302455"/>
                  <a:pt x="173139" y="1193966"/>
                </a:cubicBezTo>
                <a:cubicBezTo>
                  <a:pt x="112249" y="1113088"/>
                  <a:pt x="53278" y="1029351"/>
                  <a:pt x="10489" y="937113"/>
                </a:cubicBezTo>
                <a:cubicBezTo>
                  <a:pt x="5692" y="923721"/>
                  <a:pt x="3773" y="912360"/>
                  <a:pt x="0" y="899044"/>
                </a:cubicBezTo>
                <a:cubicBezTo>
                  <a:pt x="3837" y="893326"/>
                  <a:pt x="7611" y="884749"/>
                  <a:pt x="13303" y="880009"/>
                </a:cubicBezTo>
                <a:cubicBezTo>
                  <a:pt x="84683" y="825765"/>
                  <a:pt x="154143" y="771520"/>
                  <a:pt x="227377" y="720134"/>
                </a:cubicBezTo>
                <a:cubicBezTo>
                  <a:pt x="303490" y="665890"/>
                  <a:pt x="381521" y="616460"/>
                  <a:pt x="458593" y="564096"/>
                </a:cubicBezTo>
                <a:cubicBezTo>
                  <a:pt x="510017" y="528886"/>
                  <a:pt x="560417" y="489915"/>
                  <a:pt x="611777" y="454705"/>
                </a:cubicBezTo>
                <a:cubicBezTo>
                  <a:pt x="676505" y="410918"/>
                  <a:pt x="743087" y="370968"/>
                  <a:pt x="807814" y="328159"/>
                </a:cubicBezTo>
                <a:cubicBezTo>
                  <a:pt x="848685" y="301526"/>
                  <a:pt x="891538" y="275795"/>
                  <a:pt x="926716" y="243444"/>
                </a:cubicBezTo>
                <a:cubicBezTo>
                  <a:pt x="985751" y="190178"/>
                  <a:pt x="1055211" y="154065"/>
                  <a:pt x="1122753" y="114040"/>
                </a:cubicBezTo>
                <a:cubicBezTo>
                  <a:pt x="1175073" y="82666"/>
                  <a:pt x="1226432" y="48435"/>
                  <a:pt x="1278752" y="16083"/>
                </a:cubicBezTo>
                <a:cubicBezTo>
                  <a:pt x="1293079" y="7507"/>
                  <a:pt x="1306382" y="-5810"/>
                  <a:pt x="1327297" y="2767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851477" y="846782"/>
            <a:ext cx="950577" cy="1353060"/>
          </a:xfrm>
          <a:custGeom>
            <a:rect b="b" l="l" r="r" t="t"/>
            <a:pathLst>
              <a:path extrusionOk="0" h="1353060" w="950577">
                <a:moveTo>
                  <a:pt x="570882" y="258007"/>
                </a:moveTo>
                <a:cubicBezTo>
                  <a:pt x="528063" y="269411"/>
                  <a:pt x="232161" y="421651"/>
                  <a:pt x="215018" y="440681"/>
                </a:cubicBezTo>
                <a:cubicBezTo>
                  <a:pt x="221686" y="477780"/>
                  <a:pt x="228355" y="513939"/>
                  <a:pt x="236913" y="556762"/>
                </a:cubicBezTo>
                <a:cubicBezTo>
                  <a:pt x="351089" y="473978"/>
                  <a:pt x="476685" y="420712"/>
                  <a:pt x="600365" y="360760"/>
                </a:cubicBezTo>
                <a:cubicBezTo>
                  <a:pt x="589890" y="324601"/>
                  <a:pt x="580386" y="291304"/>
                  <a:pt x="570882" y="258007"/>
                </a:cubicBezTo>
                <a:close/>
                <a:moveTo>
                  <a:pt x="559462" y="184749"/>
                </a:moveTo>
                <a:cubicBezTo>
                  <a:pt x="581332" y="173322"/>
                  <a:pt x="610840" y="187589"/>
                  <a:pt x="619399" y="215184"/>
                </a:cubicBezTo>
                <a:cubicBezTo>
                  <a:pt x="624151" y="233274"/>
                  <a:pt x="628903" y="251343"/>
                  <a:pt x="635571" y="269411"/>
                </a:cubicBezTo>
                <a:cubicBezTo>
                  <a:pt x="647936" y="305571"/>
                  <a:pt x="653659" y="345531"/>
                  <a:pt x="694562" y="371225"/>
                </a:cubicBezTo>
                <a:cubicBezTo>
                  <a:pt x="679335" y="382652"/>
                  <a:pt x="668861" y="392156"/>
                  <a:pt x="657466" y="397858"/>
                </a:cubicBezTo>
                <a:cubicBezTo>
                  <a:pt x="584193" y="434018"/>
                  <a:pt x="509975" y="467315"/>
                  <a:pt x="438618" y="506336"/>
                </a:cubicBezTo>
                <a:cubicBezTo>
                  <a:pt x="385350" y="534870"/>
                  <a:pt x="335862" y="568189"/>
                  <a:pt x="284484" y="599585"/>
                </a:cubicBezTo>
                <a:cubicBezTo>
                  <a:pt x="275926" y="604326"/>
                  <a:pt x="267367" y="610051"/>
                  <a:pt x="259754" y="616714"/>
                </a:cubicBezTo>
                <a:cubicBezTo>
                  <a:pt x="226438" y="645249"/>
                  <a:pt x="200762" y="623356"/>
                  <a:pt x="186481" y="597684"/>
                </a:cubicBezTo>
                <a:cubicBezTo>
                  <a:pt x="179813" y="586258"/>
                  <a:pt x="176977" y="571991"/>
                  <a:pt x="176977" y="558663"/>
                </a:cubicBezTo>
                <a:cubicBezTo>
                  <a:pt x="176006" y="516801"/>
                  <a:pt x="172199" y="476841"/>
                  <a:pt x="148414" y="440681"/>
                </a:cubicBezTo>
                <a:cubicBezTo>
                  <a:pt x="143662" y="433078"/>
                  <a:pt x="144632" y="423552"/>
                  <a:pt x="142716" y="413087"/>
                </a:cubicBezTo>
                <a:cubicBezTo>
                  <a:pt x="196010" y="372187"/>
                  <a:pt x="254031" y="347432"/>
                  <a:pt x="311131" y="317937"/>
                </a:cubicBezTo>
                <a:cubicBezTo>
                  <a:pt x="393908" y="274174"/>
                  <a:pt x="476685" y="229451"/>
                  <a:pt x="559462" y="184749"/>
                </a:cubicBezTo>
                <a:close/>
                <a:moveTo>
                  <a:pt x="703501" y="58734"/>
                </a:moveTo>
                <a:cubicBezTo>
                  <a:pt x="682580" y="69249"/>
                  <a:pt x="666410" y="77801"/>
                  <a:pt x="650239" y="86352"/>
                </a:cubicBezTo>
                <a:cubicBezTo>
                  <a:pt x="635942" y="93953"/>
                  <a:pt x="621690" y="102504"/>
                  <a:pt x="607438" y="109155"/>
                </a:cubicBezTo>
                <a:cubicBezTo>
                  <a:pt x="542711" y="138673"/>
                  <a:pt x="477070" y="166290"/>
                  <a:pt x="412388" y="195744"/>
                </a:cubicBezTo>
                <a:cubicBezTo>
                  <a:pt x="388589" y="206259"/>
                  <a:pt x="365750" y="219561"/>
                  <a:pt x="341951" y="230013"/>
                </a:cubicBezTo>
                <a:cubicBezTo>
                  <a:pt x="299150" y="249079"/>
                  <a:pt x="255389" y="264281"/>
                  <a:pt x="214461" y="284234"/>
                </a:cubicBezTo>
                <a:cubicBezTo>
                  <a:pt x="174491" y="304250"/>
                  <a:pt x="135481" y="328004"/>
                  <a:pt x="96471" y="350870"/>
                </a:cubicBezTo>
                <a:cubicBezTo>
                  <a:pt x="79341" y="361322"/>
                  <a:pt x="74591" y="374624"/>
                  <a:pt x="82219" y="395590"/>
                </a:cubicBezTo>
                <a:cubicBezTo>
                  <a:pt x="116478" y="489780"/>
                  <a:pt x="122188" y="591572"/>
                  <a:pt x="144069" y="688612"/>
                </a:cubicBezTo>
                <a:cubicBezTo>
                  <a:pt x="157362" y="746634"/>
                  <a:pt x="167822" y="806619"/>
                  <a:pt x="181161" y="864641"/>
                </a:cubicBezTo>
                <a:cubicBezTo>
                  <a:pt x="199249" y="943629"/>
                  <a:pt x="218252" y="1022554"/>
                  <a:pt x="237300" y="1101542"/>
                </a:cubicBezTo>
                <a:cubicBezTo>
                  <a:pt x="241092" y="1117758"/>
                  <a:pt x="235382" y="1129159"/>
                  <a:pt x="223048" y="1136760"/>
                </a:cubicBezTo>
                <a:cubicBezTo>
                  <a:pt x="214461" y="1141511"/>
                  <a:pt x="204959" y="1142461"/>
                  <a:pt x="197331" y="1144362"/>
                </a:cubicBezTo>
                <a:cubicBezTo>
                  <a:pt x="184952" y="1133910"/>
                  <a:pt x="174491" y="1123459"/>
                  <a:pt x="163072" y="1116808"/>
                </a:cubicBezTo>
                <a:cubicBezTo>
                  <a:pt x="153570" y="1111994"/>
                  <a:pt x="140232" y="1108193"/>
                  <a:pt x="131690" y="1111043"/>
                </a:cubicBezTo>
                <a:cubicBezTo>
                  <a:pt x="94598" y="1126309"/>
                  <a:pt x="66049" y="1151963"/>
                  <a:pt x="60339" y="1191932"/>
                </a:cubicBezTo>
                <a:cubicBezTo>
                  <a:pt x="54629" y="1229050"/>
                  <a:pt x="70799" y="1261419"/>
                  <a:pt x="100308" y="1284222"/>
                </a:cubicBezTo>
                <a:cubicBezTo>
                  <a:pt x="110769" y="1291823"/>
                  <a:pt x="125980" y="1294673"/>
                  <a:pt x="139318" y="1295624"/>
                </a:cubicBezTo>
                <a:cubicBezTo>
                  <a:pt x="166909" y="1297587"/>
                  <a:pt x="189748" y="1283272"/>
                  <a:pt x="213501" y="1270920"/>
                </a:cubicBezTo>
                <a:cubicBezTo>
                  <a:pt x="291521" y="1229050"/>
                  <a:pt x="319111" y="1175779"/>
                  <a:pt x="307692" y="1089190"/>
                </a:cubicBezTo>
                <a:cubicBezTo>
                  <a:pt x="306778" y="1084440"/>
                  <a:pt x="305819" y="1079689"/>
                  <a:pt x="304860" y="1073988"/>
                </a:cubicBezTo>
                <a:cubicBezTo>
                  <a:pt x="299150" y="1040670"/>
                  <a:pt x="293440" y="1007352"/>
                  <a:pt x="286771" y="974034"/>
                </a:cubicBezTo>
                <a:cubicBezTo>
                  <a:pt x="280101" y="940779"/>
                  <a:pt x="275351" y="907461"/>
                  <a:pt x="266809" y="875093"/>
                </a:cubicBezTo>
                <a:cubicBezTo>
                  <a:pt x="254430" y="826572"/>
                  <a:pt x="239219" y="779002"/>
                  <a:pt x="226840" y="730482"/>
                </a:cubicBezTo>
                <a:cubicBezTo>
                  <a:pt x="224921" y="723831"/>
                  <a:pt x="228758" y="716230"/>
                  <a:pt x="229672" y="705778"/>
                </a:cubicBezTo>
                <a:cubicBezTo>
                  <a:pt x="262972" y="714329"/>
                  <a:pt x="286771" y="698114"/>
                  <a:pt x="309610" y="680061"/>
                </a:cubicBezTo>
                <a:cubicBezTo>
                  <a:pt x="314361" y="676261"/>
                  <a:pt x="320071" y="674360"/>
                  <a:pt x="325781" y="670560"/>
                </a:cubicBezTo>
                <a:cubicBezTo>
                  <a:pt x="411429" y="623940"/>
                  <a:pt x="497991" y="577320"/>
                  <a:pt x="583639" y="529749"/>
                </a:cubicBezTo>
                <a:cubicBezTo>
                  <a:pt x="617898" y="510683"/>
                  <a:pt x="652158" y="492631"/>
                  <a:pt x="685458" y="472614"/>
                </a:cubicBezTo>
                <a:cubicBezTo>
                  <a:pt x="700669" y="464063"/>
                  <a:pt x="713048" y="462163"/>
                  <a:pt x="727300" y="472614"/>
                </a:cubicBezTo>
                <a:cubicBezTo>
                  <a:pt x="734928" y="478379"/>
                  <a:pt x="742511" y="484079"/>
                  <a:pt x="748221" y="487880"/>
                </a:cubicBezTo>
                <a:cubicBezTo>
                  <a:pt x="748221" y="507833"/>
                  <a:pt x="745389" y="524049"/>
                  <a:pt x="748221" y="539251"/>
                </a:cubicBezTo>
                <a:cubicBezTo>
                  <a:pt x="757768" y="589671"/>
                  <a:pt x="768228" y="640092"/>
                  <a:pt x="779648" y="689562"/>
                </a:cubicBezTo>
                <a:cubicBezTo>
                  <a:pt x="791981" y="742834"/>
                  <a:pt x="806279" y="796168"/>
                  <a:pt x="818658" y="850389"/>
                </a:cubicBezTo>
                <a:cubicBezTo>
                  <a:pt x="823409" y="868442"/>
                  <a:pt x="815780" y="884594"/>
                  <a:pt x="798651" y="895109"/>
                </a:cubicBezTo>
                <a:cubicBezTo>
                  <a:pt x="784399" y="903660"/>
                  <a:pt x="774897" y="899860"/>
                  <a:pt x="762518" y="888458"/>
                </a:cubicBezTo>
                <a:cubicBezTo>
                  <a:pt x="742511" y="869392"/>
                  <a:pt x="711129" y="878893"/>
                  <a:pt x="703501" y="906511"/>
                </a:cubicBezTo>
                <a:cubicBezTo>
                  <a:pt x="695918" y="931214"/>
                  <a:pt x="692081" y="956931"/>
                  <a:pt x="704460" y="982648"/>
                </a:cubicBezTo>
                <a:cubicBezTo>
                  <a:pt x="718758" y="1011152"/>
                  <a:pt x="726341" y="1016853"/>
                  <a:pt x="755849" y="1005451"/>
                </a:cubicBezTo>
                <a:cubicBezTo>
                  <a:pt x="816739" y="982648"/>
                  <a:pt x="857668" y="937928"/>
                  <a:pt x="883340" y="879843"/>
                </a:cubicBezTo>
                <a:cubicBezTo>
                  <a:pt x="890009" y="863691"/>
                  <a:pt x="888090" y="842788"/>
                  <a:pt x="887131" y="824672"/>
                </a:cubicBezTo>
                <a:cubicBezTo>
                  <a:pt x="887131" y="815171"/>
                  <a:pt x="878589" y="806619"/>
                  <a:pt x="876670" y="797118"/>
                </a:cubicBezTo>
                <a:cubicBezTo>
                  <a:pt x="859541" y="719080"/>
                  <a:pt x="843370" y="640092"/>
                  <a:pt x="827200" y="562054"/>
                </a:cubicBezTo>
                <a:cubicBezTo>
                  <a:pt x="818658" y="520185"/>
                  <a:pt x="809111" y="479329"/>
                  <a:pt x="799610" y="437459"/>
                </a:cubicBezTo>
                <a:cubicBezTo>
                  <a:pt x="784399" y="371773"/>
                  <a:pt x="766310" y="306150"/>
                  <a:pt x="754890" y="239514"/>
                </a:cubicBezTo>
                <a:cubicBezTo>
                  <a:pt x="745389" y="181492"/>
                  <a:pt x="725381" y="123470"/>
                  <a:pt x="703501" y="58734"/>
                </a:cubicBezTo>
                <a:close/>
                <a:moveTo>
                  <a:pt x="685338" y="0"/>
                </a:moveTo>
                <a:cubicBezTo>
                  <a:pt x="691168" y="0"/>
                  <a:pt x="696878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3"/>
                </a:cubicBezTo>
                <a:cubicBezTo>
                  <a:pt x="813907" y="245215"/>
                  <a:pt x="824368" y="308051"/>
                  <a:pt x="835788" y="370823"/>
                </a:cubicBezTo>
                <a:cubicBezTo>
                  <a:pt x="836701" y="375574"/>
                  <a:pt x="836701" y="381275"/>
                  <a:pt x="838620" y="386089"/>
                </a:cubicBezTo>
                <a:cubicBezTo>
                  <a:pt x="869088" y="459312"/>
                  <a:pt x="873838" y="539251"/>
                  <a:pt x="893800" y="615388"/>
                </a:cubicBezTo>
                <a:cubicBezTo>
                  <a:pt x="912848" y="686712"/>
                  <a:pt x="929978" y="758099"/>
                  <a:pt x="946148" y="830373"/>
                </a:cubicBezTo>
                <a:cubicBezTo>
                  <a:pt x="956609" y="876993"/>
                  <a:pt x="948980" y="919812"/>
                  <a:pt x="918558" y="961682"/>
                </a:cubicBezTo>
                <a:cubicBezTo>
                  <a:pt x="882380" y="1012102"/>
                  <a:pt x="835788" y="1044470"/>
                  <a:pt x="783439" y="1072088"/>
                </a:cubicBezTo>
                <a:cubicBezTo>
                  <a:pt x="735887" y="1096791"/>
                  <a:pt x="695918" y="1086340"/>
                  <a:pt x="664491" y="1043520"/>
                </a:cubicBezTo>
                <a:cubicBezTo>
                  <a:pt x="618858" y="981698"/>
                  <a:pt x="623608" y="880793"/>
                  <a:pt x="676870" y="833223"/>
                </a:cubicBezTo>
                <a:cubicBezTo>
                  <a:pt x="692081" y="818971"/>
                  <a:pt x="714921" y="813270"/>
                  <a:pt x="738720" y="801869"/>
                </a:cubicBezTo>
                <a:cubicBezTo>
                  <a:pt x="733010" y="719080"/>
                  <a:pt x="705420" y="637242"/>
                  <a:pt x="691168" y="552553"/>
                </a:cubicBezTo>
                <a:cubicBezTo>
                  <a:pt x="654031" y="560154"/>
                  <a:pt x="332450" y="733332"/>
                  <a:pt x="291521" y="770451"/>
                </a:cubicBezTo>
                <a:cubicBezTo>
                  <a:pt x="302941" y="811370"/>
                  <a:pt x="315320" y="849439"/>
                  <a:pt x="323862" y="888458"/>
                </a:cubicBezTo>
                <a:cubicBezTo>
                  <a:pt x="341951" y="971183"/>
                  <a:pt x="358121" y="1054922"/>
                  <a:pt x="374292" y="1138661"/>
                </a:cubicBezTo>
                <a:cubicBezTo>
                  <a:pt x="380002" y="1170079"/>
                  <a:pt x="369541" y="1199533"/>
                  <a:pt x="353371" y="1224300"/>
                </a:cubicBezTo>
                <a:cubicBezTo>
                  <a:pt x="321989" y="1271870"/>
                  <a:pt x="282020" y="1309939"/>
                  <a:pt x="228758" y="1335593"/>
                </a:cubicBezTo>
                <a:cubicBezTo>
                  <a:pt x="165949" y="1366060"/>
                  <a:pt x="106932" y="1353709"/>
                  <a:pt x="49878" y="1321341"/>
                </a:cubicBezTo>
                <a:cubicBezTo>
                  <a:pt x="37499" y="1314690"/>
                  <a:pt x="27998" y="1300438"/>
                  <a:pt x="21329" y="1287072"/>
                </a:cubicBezTo>
                <a:cubicBezTo>
                  <a:pt x="-30060" y="1190982"/>
                  <a:pt x="16578" y="1088240"/>
                  <a:pt x="106018" y="1060623"/>
                </a:cubicBezTo>
                <a:cubicBezTo>
                  <a:pt x="123148" y="1055872"/>
                  <a:pt x="143110" y="1059673"/>
                  <a:pt x="163072" y="1059673"/>
                </a:cubicBezTo>
                <a:cubicBezTo>
                  <a:pt x="169741" y="1038770"/>
                  <a:pt x="159280" y="1015903"/>
                  <a:pt x="154530" y="994050"/>
                </a:cubicBezTo>
                <a:cubicBezTo>
                  <a:pt x="137399" y="914112"/>
                  <a:pt x="118351" y="835124"/>
                  <a:pt x="101222" y="755249"/>
                </a:cubicBezTo>
                <a:cubicBezTo>
                  <a:pt x="89848" y="702864"/>
                  <a:pt x="77469" y="650544"/>
                  <a:pt x="70799" y="597272"/>
                </a:cubicBezTo>
                <a:cubicBezTo>
                  <a:pt x="62212" y="528799"/>
                  <a:pt x="44168" y="462163"/>
                  <a:pt x="28912" y="394640"/>
                </a:cubicBezTo>
                <a:cubicBezTo>
                  <a:pt x="27039" y="387039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1"/>
                </a:cubicBezTo>
                <a:cubicBezTo>
                  <a:pt x="112641" y="268082"/>
                  <a:pt x="179242" y="235713"/>
                  <a:pt x="247761" y="208160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9" y="656523"/>
                </a:moveTo>
                <a:cubicBezTo>
                  <a:pt x="675548" y="674605"/>
                  <a:pt x="684111" y="686963"/>
                  <a:pt x="692674" y="699336"/>
                </a:cubicBezTo>
                <a:cubicBezTo>
                  <a:pt x="675548" y="718374"/>
                  <a:pt x="670791" y="737397"/>
                  <a:pt x="666985" y="759274"/>
                </a:cubicBezTo>
                <a:cubicBezTo>
                  <a:pt x="663179" y="783064"/>
                  <a:pt x="650810" y="805898"/>
                  <a:pt x="637490" y="826833"/>
                </a:cubicBezTo>
                <a:cubicBezTo>
                  <a:pt x="607994" y="873457"/>
                  <a:pt x="573742" y="916270"/>
                  <a:pt x="519509" y="938162"/>
                </a:cubicBezTo>
                <a:cubicBezTo>
                  <a:pt x="501431" y="945768"/>
                  <a:pt x="486208" y="960039"/>
                  <a:pt x="467179" y="966704"/>
                </a:cubicBezTo>
                <a:cubicBezTo>
                  <a:pt x="443392" y="974310"/>
                  <a:pt x="437683" y="970500"/>
                  <a:pt x="418654" y="941958"/>
                </a:cubicBezTo>
                <a:cubicBezTo>
                  <a:pt x="549955" y="894393"/>
                  <a:pt x="628926" y="799248"/>
                  <a:pt x="663179" y="656523"/>
                </a:cubicBezTo>
                <a:close/>
                <a:moveTo>
                  <a:pt x="221300" y="476748"/>
                </a:moveTo>
                <a:cubicBezTo>
                  <a:pt x="229611" y="478577"/>
                  <a:pt x="238352" y="482918"/>
                  <a:pt x="247391" y="489816"/>
                </a:cubicBezTo>
                <a:cubicBezTo>
                  <a:pt x="229313" y="503137"/>
                  <a:pt x="212187" y="516457"/>
                  <a:pt x="194110" y="525972"/>
                </a:cubicBezTo>
                <a:cubicBezTo>
                  <a:pt x="186498" y="530729"/>
                  <a:pt x="175081" y="526923"/>
                  <a:pt x="161760" y="526923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7806"/>
                </a:moveTo>
                <a:cubicBezTo>
                  <a:pt x="183572" y="395085"/>
                  <a:pt x="142521" y="422203"/>
                  <a:pt x="113262" y="470711"/>
                </a:cubicBezTo>
                <a:cubicBezTo>
                  <a:pt x="71413" y="541153"/>
                  <a:pt x="51434" y="619181"/>
                  <a:pt x="54272" y="714301"/>
                </a:cubicBezTo>
                <a:cubicBezTo>
                  <a:pt x="50488" y="762847"/>
                  <a:pt x="60931" y="819939"/>
                  <a:pt x="87608" y="875109"/>
                </a:cubicBezTo>
                <a:cubicBezTo>
                  <a:pt x="131349" y="965476"/>
                  <a:pt x="202713" y="1014982"/>
                  <a:pt x="300716" y="1027321"/>
                </a:cubicBezTo>
                <a:cubicBezTo>
                  <a:pt x="330230" y="1031164"/>
                  <a:pt x="360652" y="1034957"/>
                  <a:pt x="390166" y="1033996"/>
                </a:cubicBezTo>
                <a:cubicBezTo>
                  <a:pt x="425356" y="1033035"/>
                  <a:pt x="462476" y="1033996"/>
                  <a:pt x="494828" y="1022568"/>
                </a:cubicBezTo>
                <a:cubicBezTo>
                  <a:pt x="596614" y="987372"/>
                  <a:pt x="670854" y="915059"/>
                  <a:pt x="718417" y="819939"/>
                </a:cubicBezTo>
                <a:cubicBezTo>
                  <a:pt x="763143" y="730483"/>
                  <a:pt x="767910" y="634402"/>
                  <a:pt x="744110" y="537361"/>
                </a:cubicBezTo>
                <a:cubicBezTo>
                  <a:pt x="738396" y="512582"/>
                  <a:pt x="728899" y="485983"/>
                  <a:pt x="714596" y="465047"/>
                </a:cubicBezTo>
                <a:cubicBezTo>
                  <a:pt x="677514" y="411748"/>
                  <a:pt x="619469" y="403201"/>
                  <a:pt x="559533" y="407955"/>
                </a:cubicBezTo>
                <a:cubicBezTo>
                  <a:pt x="526234" y="410787"/>
                  <a:pt x="492936" y="420294"/>
                  <a:pt x="459600" y="426969"/>
                </a:cubicBezTo>
                <a:cubicBezTo>
                  <a:pt x="441551" y="430761"/>
                  <a:pt x="422518" y="433644"/>
                  <a:pt x="404432" y="435515"/>
                </a:cubicBezTo>
                <a:cubicBezTo>
                  <a:pt x="361598" y="438397"/>
                  <a:pt x="321640" y="426969"/>
                  <a:pt x="283612" y="410787"/>
                </a:cubicBezTo>
                <a:cubicBezTo>
                  <a:pt x="265771" y="402936"/>
                  <a:pt x="248642" y="398714"/>
                  <a:pt x="232375" y="39780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5149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409126" y="1056116"/>
            <a:ext cx="1536774" cy="1538442"/>
          </a:xfrm>
          <a:custGeom>
            <a:rect b="b" l="l" r="r" t="t"/>
            <a:pathLst>
              <a:path extrusionOk="0" h="1538442" w="1536774">
                <a:moveTo>
                  <a:pt x="0" y="1046610"/>
                </a:moveTo>
                <a:cubicBezTo>
                  <a:pt x="17127" y="1050418"/>
                  <a:pt x="30445" y="1049463"/>
                  <a:pt x="34254" y="1055176"/>
                </a:cubicBezTo>
                <a:cubicBezTo>
                  <a:pt x="63746" y="1092279"/>
                  <a:pt x="91341" y="1131287"/>
                  <a:pt x="124642" y="1176008"/>
                </a:cubicBezTo>
                <a:cubicBezTo>
                  <a:pt x="108467" y="1176008"/>
                  <a:pt x="98000" y="1178861"/>
                  <a:pt x="93245" y="1175052"/>
                </a:cubicBezTo>
                <a:cubicBezTo>
                  <a:pt x="76118" y="1162684"/>
                  <a:pt x="58039" y="1149368"/>
                  <a:pt x="45668" y="1133191"/>
                </a:cubicBezTo>
                <a:cubicBezTo>
                  <a:pt x="27594" y="1110360"/>
                  <a:pt x="7611" y="1087522"/>
                  <a:pt x="0" y="1046610"/>
                </a:cubicBezTo>
                <a:close/>
                <a:moveTo>
                  <a:pt x="91341" y="971107"/>
                </a:moveTo>
                <a:cubicBezTo>
                  <a:pt x="98002" y="972773"/>
                  <a:pt x="103235" y="978008"/>
                  <a:pt x="107518" y="988951"/>
                </a:cubicBezTo>
                <a:cubicBezTo>
                  <a:pt x="122741" y="1027007"/>
                  <a:pt x="150330" y="1055554"/>
                  <a:pt x="190294" y="1070774"/>
                </a:cubicBezTo>
                <a:cubicBezTo>
                  <a:pt x="196005" y="1073630"/>
                  <a:pt x="199805" y="1081240"/>
                  <a:pt x="207420" y="1088856"/>
                </a:cubicBezTo>
                <a:cubicBezTo>
                  <a:pt x="141771" y="1100271"/>
                  <a:pt x="79922" y="1047938"/>
                  <a:pt x="66603" y="974674"/>
                </a:cubicBezTo>
                <a:cubicBezTo>
                  <a:pt x="76594" y="971344"/>
                  <a:pt x="84681" y="969442"/>
                  <a:pt x="91341" y="971107"/>
                </a:cubicBezTo>
                <a:close/>
                <a:moveTo>
                  <a:pt x="848629" y="808822"/>
                </a:moveTo>
                <a:cubicBezTo>
                  <a:pt x="869590" y="807529"/>
                  <a:pt x="893494" y="822693"/>
                  <a:pt x="909909" y="849094"/>
                </a:cubicBezTo>
                <a:cubicBezTo>
                  <a:pt x="926085" y="873832"/>
                  <a:pt x="921330" y="890961"/>
                  <a:pt x="893733" y="907133"/>
                </a:cubicBezTo>
                <a:cubicBezTo>
                  <a:pt x="862337" y="926163"/>
                  <a:pt x="828080" y="918549"/>
                  <a:pt x="809055" y="889054"/>
                </a:cubicBezTo>
                <a:cubicBezTo>
                  <a:pt x="792879" y="864317"/>
                  <a:pt x="794779" y="839580"/>
                  <a:pt x="829036" y="815793"/>
                </a:cubicBezTo>
                <a:cubicBezTo>
                  <a:pt x="834983" y="811512"/>
                  <a:pt x="841642" y="809253"/>
                  <a:pt x="848629" y="808822"/>
                </a:cubicBezTo>
                <a:close/>
                <a:moveTo>
                  <a:pt x="272136" y="646396"/>
                </a:moveTo>
                <a:cubicBezTo>
                  <a:pt x="217891" y="644457"/>
                  <a:pt x="181775" y="668295"/>
                  <a:pt x="157035" y="705344"/>
                </a:cubicBezTo>
                <a:cubicBezTo>
                  <a:pt x="117080" y="764365"/>
                  <a:pt x="130375" y="824319"/>
                  <a:pt x="163647" y="881401"/>
                </a:cubicBezTo>
                <a:cubicBezTo>
                  <a:pt x="186539" y="921323"/>
                  <a:pt x="209360" y="928934"/>
                  <a:pt x="257846" y="917517"/>
                </a:cubicBezTo>
                <a:cubicBezTo>
                  <a:pt x="229337" y="827191"/>
                  <a:pt x="253083" y="738660"/>
                  <a:pt x="272136" y="646396"/>
                </a:cubicBezTo>
                <a:close/>
                <a:moveTo>
                  <a:pt x="812966" y="563795"/>
                </a:moveTo>
                <a:cubicBezTo>
                  <a:pt x="822469" y="584729"/>
                  <a:pt x="829138" y="599939"/>
                  <a:pt x="838642" y="620873"/>
                </a:cubicBezTo>
                <a:cubicBezTo>
                  <a:pt x="822469" y="623735"/>
                  <a:pt x="808198" y="630392"/>
                  <a:pt x="802496" y="626565"/>
                </a:cubicBezTo>
                <a:cubicBezTo>
                  <a:pt x="783456" y="612320"/>
                  <a:pt x="766351" y="593283"/>
                  <a:pt x="746344" y="574246"/>
                </a:cubicBezTo>
                <a:cubicBezTo>
                  <a:pt x="740642" y="579005"/>
                  <a:pt x="730172" y="584729"/>
                  <a:pt x="714967" y="593283"/>
                </a:cubicBezTo>
                <a:cubicBezTo>
                  <a:pt x="746344" y="643704"/>
                  <a:pt x="774887" y="690331"/>
                  <a:pt x="803463" y="735994"/>
                </a:cubicBezTo>
                <a:cubicBezTo>
                  <a:pt x="772986" y="772170"/>
                  <a:pt x="761582" y="772170"/>
                  <a:pt x="739708" y="736958"/>
                </a:cubicBezTo>
                <a:cubicBezTo>
                  <a:pt x="734006" y="727440"/>
                  <a:pt x="728271" y="716957"/>
                  <a:pt x="721636" y="708403"/>
                </a:cubicBezTo>
                <a:cubicBezTo>
                  <a:pt x="699728" y="681778"/>
                  <a:pt x="677854" y="655120"/>
                  <a:pt x="654080" y="625632"/>
                </a:cubicBezTo>
                <a:cubicBezTo>
                  <a:pt x="636941" y="650361"/>
                  <a:pt x="610299" y="663674"/>
                  <a:pt x="609365" y="690331"/>
                </a:cubicBezTo>
                <a:cubicBezTo>
                  <a:pt x="628371" y="709368"/>
                  <a:pt x="666451" y="703644"/>
                  <a:pt x="668351" y="740753"/>
                </a:cubicBezTo>
                <a:cubicBezTo>
                  <a:pt x="641709" y="755030"/>
                  <a:pt x="617901" y="750271"/>
                  <a:pt x="593193" y="735994"/>
                </a:cubicBezTo>
                <a:cubicBezTo>
                  <a:pt x="586524" y="761687"/>
                  <a:pt x="574153" y="783585"/>
                  <a:pt x="583656" y="810211"/>
                </a:cubicBezTo>
                <a:cubicBezTo>
                  <a:pt x="615067" y="811176"/>
                  <a:pt x="645510" y="811176"/>
                  <a:pt x="674987" y="812108"/>
                </a:cubicBezTo>
                <a:cubicBezTo>
                  <a:pt x="689258" y="812108"/>
                  <a:pt x="699728" y="819730"/>
                  <a:pt x="701629" y="834007"/>
                </a:cubicBezTo>
                <a:cubicBezTo>
                  <a:pt x="702596" y="848285"/>
                  <a:pt x="692126" y="856838"/>
                  <a:pt x="678821" y="859700"/>
                </a:cubicBezTo>
                <a:cubicBezTo>
                  <a:pt x="671186" y="861597"/>
                  <a:pt x="663583" y="862562"/>
                  <a:pt x="655980" y="861597"/>
                </a:cubicBezTo>
                <a:cubicBezTo>
                  <a:pt x="633140" y="860633"/>
                  <a:pt x="609365" y="859700"/>
                  <a:pt x="586524" y="857803"/>
                </a:cubicBezTo>
                <a:cubicBezTo>
                  <a:pt x="585557" y="905363"/>
                  <a:pt x="589358" y="910122"/>
                  <a:pt x="631239" y="919640"/>
                </a:cubicBezTo>
                <a:cubicBezTo>
                  <a:pt x="647411" y="923435"/>
                  <a:pt x="664550" y="925332"/>
                  <a:pt x="662616" y="951025"/>
                </a:cubicBezTo>
                <a:cubicBezTo>
                  <a:pt x="649312" y="955784"/>
                  <a:pt x="634073" y="961508"/>
                  <a:pt x="616968" y="967200"/>
                </a:cubicBezTo>
                <a:cubicBezTo>
                  <a:pt x="622669" y="979580"/>
                  <a:pt x="627438" y="991960"/>
                  <a:pt x="635040" y="1009067"/>
                </a:cubicBezTo>
                <a:cubicBezTo>
                  <a:pt x="649312" y="997652"/>
                  <a:pt x="659782" y="990031"/>
                  <a:pt x="669285" y="981477"/>
                </a:cubicBezTo>
                <a:cubicBezTo>
                  <a:pt x="682623" y="969129"/>
                  <a:pt x="696894" y="957681"/>
                  <a:pt x="715900" y="961508"/>
                </a:cubicBezTo>
                <a:cubicBezTo>
                  <a:pt x="726371" y="964370"/>
                  <a:pt x="735907" y="972923"/>
                  <a:pt x="746344" y="978615"/>
                </a:cubicBezTo>
                <a:cubicBezTo>
                  <a:pt x="740642" y="987201"/>
                  <a:pt x="737808" y="999549"/>
                  <a:pt x="729238" y="1005273"/>
                </a:cubicBezTo>
                <a:cubicBezTo>
                  <a:pt x="704497" y="1021448"/>
                  <a:pt x="688325" y="1044279"/>
                  <a:pt x="671186" y="1066178"/>
                </a:cubicBezTo>
                <a:cubicBezTo>
                  <a:pt x="698795" y="1095665"/>
                  <a:pt x="698795" y="1095665"/>
                  <a:pt x="728271" y="1083285"/>
                </a:cubicBezTo>
                <a:cubicBezTo>
                  <a:pt x="748245" y="1075664"/>
                  <a:pt x="761582" y="1084250"/>
                  <a:pt x="762549" y="1106116"/>
                </a:cubicBezTo>
                <a:cubicBezTo>
                  <a:pt x="762549" y="1112772"/>
                  <a:pt x="759682" y="1119461"/>
                  <a:pt x="757781" y="1124220"/>
                </a:cubicBezTo>
                <a:cubicBezTo>
                  <a:pt x="775854" y="1136568"/>
                  <a:pt x="786324" y="1134671"/>
                  <a:pt x="792026" y="1115634"/>
                </a:cubicBezTo>
                <a:cubicBezTo>
                  <a:pt x="795827" y="1103286"/>
                  <a:pt x="799629" y="1091838"/>
                  <a:pt x="803430" y="1079490"/>
                </a:cubicBezTo>
                <a:cubicBezTo>
                  <a:pt x="810099" y="1058556"/>
                  <a:pt x="823436" y="1045244"/>
                  <a:pt x="850079" y="1039520"/>
                </a:cubicBezTo>
                <a:cubicBezTo>
                  <a:pt x="853880" y="1052833"/>
                  <a:pt x="859582" y="1065213"/>
                  <a:pt x="859582" y="1076628"/>
                </a:cubicBezTo>
                <a:cubicBezTo>
                  <a:pt x="860515" y="1093768"/>
                  <a:pt x="856714" y="1111840"/>
                  <a:pt x="854814" y="1128947"/>
                </a:cubicBezTo>
                <a:cubicBezTo>
                  <a:pt x="853880" y="1143225"/>
                  <a:pt x="861482" y="1146087"/>
                  <a:pt x="874787" y="1141327"/>
                </a:cubicBezTo>
                <a:cubicBezTo>
                  <a:pt x="875754" y="1135636"/>
                  <a:pt x="875754" y="1128947"/>
                  <a:pt x="877655" y="1123255"/>
                </a:cubicBezTo>
                <a:cubicBezTo>
                  <a:pt x="884323" y="1105183"/>
                  <a:pt x="908098" y="1094700"/>
                  <a:pt x="919535" y="1108978"/>
                </a:cubicBezTo>
                <a:cubicBezTo>
                  <a:pt x="943310" y="1139430"/>
                  <a:pt x="965184" y="1122291"/>
                  <a:pt x="993727" y="1110875"/>
                </a:cubicBezTo>
                <a:cubicBezTo>
                  <a:pt x="960449" y="1060454"/>
                  <a:pt x="914767" y="1020483"/>
                  <a:pt x="900495" y="962440"/>
                </a:cubicBezTo>
                <a:cubicBezTo>
                  <a:pt x="946177" y="947230"/>
                  <a:pt x="960449" y="953887"/>
                  <a:pt x="975654" y="994790"/>
                </a:cubicBezTo>
                <a:cubicBezTo>
                  <a:pt x="977554" y="1000514"/>
                  <a:pt x="980422" y="1007170"/>
                  <a:pt x="984223" y="1010965"/>
                </a:cubicBezTo>
                <a:cubicBezTo>
                  <a:pt x="1005164" y="1033828"/>
                  <a:pt x="1026071" y="1055695"/>
                  <a:pt x="1049879" y="1081388"/>
                </a:cubicBezTo>
                <a:cubicBezTo>
                  <a:pt x="1067951" y="1062351"/>
                  <a:pt x="1084123" y="1045244"/>
                  <a:pt x="1100295" y="1028104"/>
                </a:cubicBezTo>
                <a:cubicBezTo>
                  <a:pt x="1081256" y="1005273"/>
                  <a:pt x="1047011" y="996719"/>
                  <a:pt x="1053680" y="960543"/>
                </a:cubicBezTo>
                <a:cubicBezTo>
                  <a:pt x="1062249" y="957681"/>
                  <a:pt x="1072720" y="951990"/>
                  <a:pt x="1078421" y="953887"/>
                </a:cubicBezTo>
                <a:cubicBezTo>
                  <a:pt x="1094594" y="960543"/>
                  <a:pt x="1109799" y="971959"/>
                  <a:pt x="1126938" y="982442"/>
                </a:cubicBezTo>
                <a:cubicBezTo>
                  <a:pt x="1146911" y="955784"/>
                  <a:pt x="1152613" y="927261"/>
                  <a:pt x="1152613" y="902501"/>
                </a:cubicBezTo>
                <a:cubicBezTo>
                  <a:pt x="1125971" y="891085"/>
                  <a:pt x="1101229" y="881567"/>
                  <a:pt x="1078421" y="870151"/>
                </a:cubicBezTo>
                <a:cubicBezTo>
                  <a:pt x="1073653" y="867289"/>
                  <a:pt x="1067951" y="857803"/>
                  <a:pt x="1068885" y="853044"/>
                </a:cubicBezTo>
                <a:cubicBezTo>
                  <a:pt x="1069852" y="847320"/>
                  <a:pt x="1078421" y="842561"/>
                  <a:pt x="1085057" y="840664"/>
                </a:cubicBezTo>
                <a:cubicBezTo>
                  <a:pt x="1091726" y="838766"/>
                  <a:pt x="1099328" y="840664"/>
                  <a:pt x="1105997" y="841628"/>
                </a:cubicBezTo>
                <a:cubicBezTo>
                  <a:pt x="1123136" y="843525"/>
                  <a:pt x="1140242" y="844458"/>
                  <a:pt x="1159282" y="846387"/>
                </a:cubicBezTo>
                <a:cubicBezTo>
                  <a:pt x="1161182" y="823524"/>
                  <a:pt x="1163083" y="805452"/>
                  <a:pt x="1164984" y="787380"/>
                </a:cubicBezTo>
                <a:cubicBezTo>
                  <a:pt x="1144043" y="792139"/>
                  <a:pt x="1126938" y="795001"/>
                  <a:pt x="1108865" y="799760"/>
                </a:cubicBezTo>
                <a:cubicBezTo>
                  <a:pt x="1105997" y="784518"/>
                  <a:pt x="1104097" y="774067"/>
                  <a:pt x="1102196" y="765481"/>
                </a:cubicBezTo>
                <a:cubicBezTo>
                  <a:pt x="1118368" y="750271"/>
                  <a:pt x="1132640" y="735994"/>
                  <a:pt x="1148812" y="720784"/>
                </a:cubicBezTo>
                <a:cubicBezTo>
                  <a:pt x="1138341" y="711265"/>
                  <a:pt x="1129772" y="704609"/>
                  <a:pt x="1118368" y="695091"/>
                </a:cubicBezTo>
                <a:cubicBezTo>
                  <a:pt x="1089825" y="718886"/>
                  <a:pt x="1061282" y="741718"/>
                  <a:pt x="1033707" y="765481"/>
                </a:cubicBezTo>
                <a:cubicBezTo>
                  <a:pt x="1005164" y="789277"/>
                  <a:pt x="993727" y="788345"/>
                  <a:pt x="968051" y="754066"/>
                </a:cubicBezTo>
                <a:cubicBezTo>
                  <a:pt x="1005164" y="720784"/>
                  <a:pt x="1042243" y="687470"/>
                  <a:pt x="1082223" y="651326"/>
                </a:cubicBezTo>
                <a:cubicBezTo>
                  <a:pt x="1066984" y="638945"/>
                  <a:pt x="1056514" y="631324"/>
                  <a:pt x="1045110" y="621806"/>
                </a:cubicBezTo>
                <a:cubicBezTo>
                  <a:pt x="1037508" y="631324"/>
                  <a:pt x="1032740" y="637981"/>
                  <a:pt x="1027038" y="644669"/>
                </a:cubicBezTo>
                <a:cubicBezTo>
                  <a:pt x="1013700" y="661776"/>
                  <a:pt x="997528" y="666536"/>
                  <a:pt x="985157" y="658914"/>
                </a:cubicBezTo>
                <a:cubicBezTo>
                  <a:pt x="972786" y="651326"/>
                  <a:pt x="970886" y="636083"/>
                  <a:pt x="979455" y="615149"/>
                </a:cubicBezTo>
                <a:cubicBezTo>
                  <a:pt x="982323" y="607560"/>
                  <a:pt x="986124" y="599939"/>
                  <a:pt x="988958" y="591386"/>
                </a:cubicBezTo>
                <a:cubicBezTo>
                  <a:pt x="971853" y="585662"/>
                  <a:pt x="956614" y="579970"/>
                  <a:pt x="937608" y="573282"/>
                </a:cubicBezTo>
                <a:cubicBezTo>
                  <a:pt x="936641" y="602801"/>
                  <a:pt x="934740" y="624668"/>
                  <a:pt x="934740" y="647499"/>
                </a:cubicBezTo>
                <a:cubicBezTo>
                  <a:pt x="934740" y="662741"/>
                  <a:pt x="927138" y="673192"/>
                  <a:pt x="915701" y="676054"/>
                </a:cubicBezTo>
                <a:cubicBezTo>
                  <a:pt x="907164" y="677951"/>
                  <a:pt x="891926" y="671295"/>
                  <a:pt x="887158" y="663674"/>
                </a:cubicBezTo>
                <a:cubicBezTo>
                  <a:pt x="878622" y="649428"/>
                  <a:pt x="873853" y="632289"/>
                  <a:pt x="870986" y="615149"/>
                </a:cubicBezTo>
                <a:cubicBezTo>
                  <a:pt x="868151" y="599939"/>
                  <a:pt x="870986" y="583765"/>
                  <a:pt x="871953" y="564728"/>
                </a:cubicBezTo>
                <a:cubicBezTo>
                  <a:pt x="851012" y="563795"/>
                  <a:pt x="832940" y="563795"/>
                  <a:pt x="812966" y="563795"/>
                </a:cubicBezTo>
                <a:close/>
                <a:moveTo>
                  <a:pt x="832940" y="514306"/>
                </a:moveTo>
                <a:cubicBezTo>
                  <a:pt x="890992" y="518101"/>
                  <a:pt x="949979" y="529516"/>
                  <a:pt x="1007064" y="542861"/>
                </a:cubicBezTo>
                <a:cubicBezTo>
                  <a:pt x="1053680" y="554277"/>
                  <a:pt x="1091726" y="586627"/>
                  <a:pt x="1125971" y="618976"/>
                </a:cubicBezTo>
                <a:cubicBezTo>
                  <a:pt x="1151679" y="643704"/>
                  <a:pt x="1179255" y="669398"/>
                  <a:pt x="1196394" y="699850"/>
                </a:cubicBezTo>
                <a:cubicBezTo>
                  <a:pt x="1210666" y="726475"/>
                  <a:pt x="1226838" y="755995"/>
                  <a:pt x="1221136" y="789277"/>
                </a:cubicBezTo>
                <a:cubicBezTo>
                  <a:pt x="1218268" y="810211"/>
                  <a:pt x="1217334" y="831145"/>
                  <a:pt x="1217334" y="853044"/>
                </a:cubicBezTo>
                <a:cubicBezTo>
                  <a:pt x="1217334" y="904398"/>
                  <a:pt x="1210666" y="955784"/>
                  <a:pt x="1186891" y="999549"/>
                </a:cubicBezTo>
                <a:cubicBezTo>
                  <a:pt x="1164050" y="1041417"/>
                  <a:pt x="1141209" y="1085182"/>
                  <a:pt x="1100295" y="1114702"/>
                </a:cubicBezTo>
                <a:cubicBezTo>
                  <a:pt x="1013700" y="1177504"/>
                  <a:pt x="915701" y="1204129"/>
                  <a:pt x="810099" y="1192714"/>
                </a:cubicBezTo>
                <a:cubicBezTo>
                  <a:pt x="721636" y="1184160"/>
                  <a:pt x="652179" y="1138466"/>
                  <a:pt x="602696" y="1070937"/>
                </a:cubicBezTo>
                <a:cubicBezTo>
                  <a:pt x="545610" y="963405"/>
                  <a:pt x="506597" y="856838"/>
                  <a:pt x="530372" y="735994"/>
                </a:cubicBezTo>
                <a:cubicBezTo>
                  <a:pt x="541809" y="677951"/>
                  <a:pt x="569385" y="630392"/>
                  <a:pt x="612199" y="592318"/>
                </a:cubicBezTo>
                <a:cubicBezTo>
                  <a:pt x="674987" y="537138"/>
                  <a:pt x="750179" y="509547"/>
                  <a:pt x="832940" y="514306"/>
                </a:cubicBezTo>
                <a:close/>
                <a:moveTo>
                  <a:pt x="223981" y="447778"/>
                </a:moveTo>
                <a:cubicBezTo>
                  <a:pt x="230646" y="445873"/>
                  <a:pt x="242062" y="448726"/>
                  <a:pt x="247774" y="454436"/>
                </a:cubicBezTo>
                <a:cubicBezTo>
                  <a:pt x="253478" y="459193"/>
                  <a:pt x="255382" y="468708"/>
                  <a:pt x="256334" y="473466"/>
                </a:cubicBezTo>
                <a:cubicBezTo>
                  <a:pt x="205909" y="492496"/>
                  <a:pt x="159284" y="510574"/>
                  <a:pt x="113611" y="528647"/>
                </a:cubicBezTo>
                <a:cubicBezTo>
                  <a:pt x="97444" y="535310"/>
                  <a:pt x="82219" y="534357"/>
                  <a:pt x="66995" y="523894"/>
                </a:cubicBezTo>
                <a:cubicBezTo>
                  <a:pt x="64138" y="505816"/>
                  <a:pt x="77459" y="499154"/>
                  <a:pt x="89827" y="494397"/>
                </a:cubicBezTo>
                <a:cubicBezTo>
                  <a:pt x="134548" y="478224"/>
                  <a:pt x="178317" y="462999"/>
                  <a:pt x="223981" y="447778"/>
                </a:cubicBezTo>
                <a:close/>
                <a:moveTo>
                  <a:pt x="881171" y="420626"/>
                </a:moveTo>
                <a:cubicBezTo>
                  <a:pt x="833955" y="420383"/>
                  <a:pt x="786856" y="427043"/>
                  <a:pt x="740218" y="439895"/>
                </a:cubicBezTo>
                <a:cubicBezTo>
                  <a:pt x="642251" y="466534"/>
                  <a:pt x="565185" y="526488"/>
                  <a:pt x="507172" y="609274"/>
                </a:cubicBezTo>
                <a:cubicBezTo>
                  <a:pt x="470061" y="662551"/>
                  <a:pt x="441482" y="720566"/>
                  <a:pt x="442477" y="787198"/>
                </a:cubicBezTo>
                <a:cubicBezTo>
                  <a:pt x="443401" y="860435"/>
                  <a:pt x="450084" y="932739"/>
                  <a:pt x="477668" y="1001309"/>
                </a:cubicBezTo>
                <a:cubicBezTo>
                  <a:pt x="497646" y="1052647"/>
                  <a:pt x="519543" y="1103123"/>
                  <a:pt x="558502" y="1143978"/>
                </a:cubicBezTo>
                <a:cubicBezTo>
                  <a:pt x="585162" y="1170617"/>
                  <a:pt x="610827" y="1199193"/>
                  <a:pt x="640331" y="1222026"/>
                </a:cubicBezTo>
                <a:cubicBezTo>
                  <a:pt x="685049" y="1257209"/>
                  <a:pt x="735526" y="1286719"/>
                  <a:pt x="793538" y="1289591"/>
                </a:cubicBezTo>
                <a:cubicBezTo>
                  <a:pt x="893425" y="1293397"/>
                  <a:pt x="990469" y="1285786"/>
                  <a:pt x="1074217" y="1227699"/>
                </a:cubicBezTo>
                <a:cubicBezTo>
                  <a:pt x="1126542" y="1200127"/>
                  <a:pt x="1168417" y="1162072"/>
                  <a:pt x="1207376" y="1121146"/>
                </a:cubicBezTo>
                <a:cubicBezTo>
                  <a:pt x="1303495" y="1021270"/>
                  <a:pt x="1322548" y="899495"/>
                  <a:pt x="1301575" y="768171"/>
                </a:cubicBezTo>
                <a:cubicBezTo>
                  <a:pt x="1289205" y="691128"/>
                  <a:pt x="1253089" y="626363"/>
                  <a:pt x="1202684" y="569281"/>
                </a:cubicBezTo>
                <a:cubicBezTo>
                  <a:pt x="1153202" y="513204"/>
                  <a:pt x="1096114" y="466534"/>
                  <a:pt x="1022816" y="442767"/>
                </a:cubicBezTo>
                <a:cubicBezTo>
                  <a:pt x="975717" y="428012"/>
                  <a:pt x="928386" y="420868"/>
                  <a:pt x="881171" y="420626"/>
                </a:cubicBezTo>
                <a:close/>
                <a:moveTo>
                  <a:pt x="585411" y="387956"/>
                </a:moveTo>
                <a:cubicBezTo>
                  <a:pt x="565914" y="388073"/>
                  <a:pt x="549509" y="395199"/>
                  <a:pt x="534757" y="409452"/>
                </a:cubicBezTo>
                <a:cubicBezTo>
                  <a:pt x="510940" y="432284"/>
                  <a:pt x="498570" y="480822"/>
                  <a:pt x="511935" y="511266"/>
                </a:cubicBezTo>
                <a:cubicBezTo>
                  <a:pt x="557578" y="477017"/>
                  <a:pt x="605140" y="443701"/>
                  <a:pt x="654621" y="408518"/>
                </a:cubicBezTo>
                <a:cubicBezTo>
                  <a:pt x="627499" y="394732"/>
                  <a:pt x="604909" y="387840"/>
                  <a:pt x="585411" y="387956"/>
                </a:cubicBezTo>
                <a:close/>
                <a:moveTo>
                  <a:pt x="197191" y="382403"/>
                </a:moveTo>
                <a:cubicBezTo>
                  <a:pt x="207419" y="385495"/>
                  <a:pt x="216458" y="392631"/>
                  <a:pt x="226449" y="404524"/>
                </a:cubicBezTo>
                <a:cubicBezTo>
                  <a:pt x="192197" y="414992"/>
                  <a:pt x="159848" y="424506"/>
                  <a:pt x="128451" y="434971"/>
                </a:cubicBezTo>
                <a:cubicBezTo>
                  <a:pt x="108469" y="440681"/>
                  <a:pt x="108469" y="440681"/>
                  <a:pt x="85632" y="425458"/>
                </a:cubicBezTo>
                <a:cubicBezTo>
                  <a:pt x="90391" y="419749"/>
                  <a:pt x="93247" y="413087"/>
                  <a:pt x="98951" y="410233"/>
                </a:cubicBezTo>
                <a:cubicBezTo>
                  <a:pt x="118933" y="400720"/>
                  <a:pt x="139866" y="392156"/>
                  <a:pt x="160800" y="384545"/>
                </a:cubicBezTo>
                <a:cubicBezTo>
                  <a:pt x="175546" y="380263"/>
                  <a:pt x="186963" y="379311"/>
                  <a:pt x="197191" y="382403"/>
                </a:cubicBezTo>
                <a:close/>
                <a:moveTo>
                  <a:pt x="1002839" y="145869"/>
                </a:moveTo>
                <a:cubicBezTo>
                  <a:pt x="942907" y="142064"/>
                  <a:pt x="884894" y="156352"/>
                  <a:pt x="842025" y="203023"/>
                </a:cubicBezTo>
                <a:cubicBezTo>
                  <a:pt x="826810" y="219178"/>
                  <a:pt x="810672" y="238206"/>
                  <a:pt x="813516" y="267716"/>
                </a:cubicBezTo>
                <a:cubicBezTo>
                  <a:pt x="910559" y="249622"/>
                  <a:pt x="1005683" y="260105"/>
                  <a:pt x="1109409" y="287677"/>
                </a:cubicBezTo>
                <a:cubicBezTo>
                  <a:pt x="1099882" y="254361"/>
                  <a:pt x="1097038" y="229661"/>
                  <a:pt x="1086587" y="209629"/>
                </a:cubicBezTo>
                <a:cubicBezTo>
                  <a:pt x="1068530" y="177318"/>
                  <a:pt x="1040874" y="147808"/>
                  <a:pt x="1002839" y="145869"/>
                </a:cubicBezTo>
                <a:close/>
                <a:moveTo>
                  <a:pt x="1173625" y="105020"/>
                </a:moveTo>
                <a:cubicBezTo>
                  <a:pt x="1180286" y="104069"/>
                  <a:pt x="1186470" y="105020"/>
                  <a:pt x="1193128" y="107875"/>
                </a:cubicBezTo>
                <a:cubicBezTo>
                  <a:pt x="1216913" y="118341"/>
                  <a:pt x="1252118" y="155448"/>
                  <a:pt x="1263537" y="185894"/>
                </a:cubicBezTo>
                <a:cubicBezTo>
                  <a:pt x="1243557" y="193506"/>
                  <a:pt x="1232137" y="190652"/>
                  <a:pt x="1219772" y="174477"/>
                </a:cubicBezTo>
                <a:cubicBezTo>
                  <a:pt x="1207401" y="159253"/>
                  <a:pt x="1190274" y="147836"/>
                  <a:pt x="1175050" y="135467"/>
                </a:cubicBezTo>
                <a:cubicBezTo>
                  <a:pt x="1168392" y="129758"/>
                  <a:pt x="1160782" y="123098"/>
                  <a:pt x="1151265" y="113583"/>
                </a:cubicBezTo>
                <a:cubicBezTo>
                  <a:pt x="1159828" y="108826"/>
                  <a:pt x="1166965" y="105972"/>
                  <a:pt x="1173625" y="105020"/>
                </a:cubicBezTo>
                <a:close/>
                <a:moveTo>
                  <a:pt x="763784" y="85883"/>
                </a:moveTo>
                <a:cubicBezTo>
                  <a:pt x="769493" y="84932"/>
                  <a:pt x="775440" y="86596"/>
                  <a:pt x="781146" y="92780"/>
                </a:cubicBezTo>
                <a:cubicBezTo>
                  <a:pt x="792565" y="105152"/>
                  <a:pt x="789713" y="117520"/>
                  <a:pt x="777344" y="127983"/>
                </a:cubicBezTo>
                <a:cubicBezTo>
                  <a:pt x="761167" y="141307"/>
                  <a:pt x="745945" y="155579"/>
                  <a:pt x="728817" y="167946"/>
                </a:cubicBezTo>
                <a:cubicBezTo>
                  <a:pt x="709788" y="182218"/>
                  <a:pt x="697419" y="172702"/>
                  <a:pt x="685050" y="154627"/>
                </a:cubicBezTo>
                <a:cubicBezTo>
                  <a:pt x="706936" y="133696"/>
                  <a:pt x="726916" y="113712"/>
                  <a:pt x="747847" y="94684"/>
                </a:cubicBezTo>
                <a:cubicBezTo>
                  <a:pt x="752603" y="90402"/>
                  <a:pt x="758074" y="86834"/>
                  <a:pt x="763784" y="85883"/>
                </a:cubicBezTo>
                <a:close/>
                <a:moveTo>
                  <a:pt x="663405" y="19032"/>
                </a:moveTo>
                <a:cubicBezTo>
                  <a:pt x="671255" y="18913"/>
                  <a:pt x="680294" y="25573"/>
                  <a:pt x="694566" y="38418"/>
                </a:cubicBezTo>
                <a:cubicBezTo>
                  <a:pt x="679342" y="66010"/>
                  <a:pt x="665072" y="90748"/>
                  <a:pt x="651752" y="116437"/>
                </a:cubicBezTo>
                <a:cubicBezTo>
                  <a:pt x="635578" y="146884"/>
                  <a:pt x="625107" y="149739"/>
                  <a:pt x="589905" y="125953"/>
                </a:cubicBezTo>
                <a:cubicBezTo>
                  <a:pt x="606079" y="97409"/>
                  <a:pt x="621303" y="67914"/>
                  <a:pt x="639382" y="40321"/>
                </a:cubicBezTo>
                <a:cubicBezTo>
                  <a:pt x="648895" y="26049"/>
                  <a:pt x="655556" y="19151"/>
                  <a:pt x="663405" y="19032"/>
                </a:cubicBezTo>
                <a:close/>
                <a:moveTo>
                  <a:pt x="950514" y="12678"/>
                </a:moveTo>
                <a:cubicBezTo>
                  <a:pt x="980018" y="4134"/>
                  <a:pt x="1007602" y="12678"/>
                  <a:pt x="1026655" y="38383"/>
                </a:cubicBezTo>
                <a:cubicBezTo>
                  <a:pt x="1039026" y="54538"/>
                  <a:pt x="1057084" y="67893"/>
                  <a:pt x="1054240" y="93598"/>
                </a:cubicBezTo>
                <a:cubicBezTo>
                  <a:pt x="1053244" y="100204"/>
                  <a:pt x="1067534" y="110687"/>
                  <a:pt x="1076137" y="117364"/>
                </a:cubicBezTo>
                <a:cubicBezTo>
                  <a:pt x="1135074" y="160158"/>
                  <a:pt x="1156046" y="222051"/>
                  <a:pt x="1169341" y="290549"/>
                </a:cubicBezTo>
                <a:cubicBezTo>
                  <a:pt x="1173180" y="312376"/>
                  <a:pt x="1159814" y="320059"/>
                  <a:pt x="1153202" y="332409"/>
                </a:cubicBezTo>
                <a:cubicBezTo>
                  <a:pt x="1147444" y="342892"/>
                  <a:pt x="1136069" y="349498"/>
                  <a:pt x="1129386" y="347631"/>
                </a:cubicBezTo>
                <a:cubicBezTo>
                  <a:pt x="1078980" y="338081"/>
                  <a:pt x="1028504" y="329537"/>
                  <a:pt x="974330" y="319054"/>
                </a:cubicBezTo>
                <a:cubicBezTo>
                  <a:pt x="972411" y="343825"/>
                  <a:pt x="970491" y="362853"/>
                  <a:pt x="969567" y="379008"/>
                </a:cubicBezTo>
                <a:cubicBezTo>
                  <a:pt x="1009522" y="392363"/>
                  <a:pt x="1046633" y="402774"/>
                  <a:pt x="1081824" y="417996"/>
                </a:cubicBezTo>
                <a:cubicBezTo>
                  <a:pt x="1156046" y="449445"/>
                  <a:pt x="1214059" y="500783"/>
                  <a:pt x="1264464" y="563609"/>
                </a:cubicBezTo>
                <a:cubicBezTo>
                  <a:pt x="1316789" y="628302"/>
                  <a:pt x="1340606" y="703478"/>
                  <a:pt x="1353900" y="783392"/>
                </a:cubicBezTo>
                <a:cubicBezTo>
                  <a:pt x="1361508" y="829058"/>
                  <a:pt x="1354896" y="874724"/>
                  <a:pt x="1348213" y="920389"/>
                </a:cubicBezTo>
                <a:cubicBezTo>
                  <a:pt x="1348213" y="935611"/>
                  <a:pt x="1347289" y="952772"/>
                  <a:pt x="1344445" y="973666"/>
                </a:cubicBezTo>
                <a:cubicBezTo>
                  <a:pt x="1367266" y="975604"/>
                  <a:pt x="1384400" y="978476"/>
                  <a:pt x="1402458" y="977471"/>
                </a:cubicBezTo>
                <a:cubicBezTo>
                  <a:pt x="1441488" y="976538"/>
                  <a:pt x="1473836" y="990826"/>
                  <a:pt x="1503340" y="1013659"/>
                </a:cubicBezTo>
                <a:cubicBezTo>
                  <a:pt x="1532773" y="1035558"/>
                  <a:pt x="1544219" y="1081224"/>
                  <a:pt x="1531848" y="1115473"/>
                </a:cubicBezTo>
                <a:cubicBezTo>
                  <a:pt x="1524241" y="1137373"/>
                  <a:pt x="1508032" y="1147784"/>
                  <a:pt x="1488055" y="1151589"/>
                </a:cubicBezTo>
                <a:cubicBezTo>
                  <a:pt x="1455707" y="1158267"/>
                  <a:pt x="1423359" y="1163006"/>
                  <a:pt x="1391011" y="1152594"/>
                </a:cubicBezTo>
                <a:cubicBezTo>
                  <a:pt x="1351057" y="1140173"/>
                  <a:pt x="1312097" y="1127823"/>
                  <a:pt x="1278754" y="1117340"/>
                </a:cubicBezTo>
                <a:cubicBezTo>
                  <a:pt x="1180787" y="1215349"/>
                  <a:pt x="1087512" y="1295263"/>
                  <a:pt x="960040" y="1331451"/>
                </a:cubicBezTo>
                <a:cubicBezTo>
                  <a:pt x="961960" y="1343801"/>
                  <a:pt x="961960" y="1358090"/>
                  <a:pt x="965728" y="1372378"/>
                </a:cubicBezTo>
                <a:cubicBezTo>
                  <a:pt x="977174" y="1418044"/>
                  <a:pt x="970491" y="1461770"/>
                  <a:pt x="948594" y="1503631"/>
                </a:cubicBezTo>
                <a:cubicBezTo>
                  <a:pt x="942907" y="1514114"/>
                  <a:pt x="933380" y="1523663"/>
                  <a:pt x="922929" y="1529335"/>
                </a:cubicBezTo>
                <a:cubicBezTo>
                  <a:pt x="874372" y="1555040"/>
                  <a:pt x="794463" y="1524597"/>
                  <a:pt x="794463" y="1459904"/>
                </a:cubicBezTo>
                <a:cubicBezTo>
                  <a:pt x="794463" y="1422782"/>
                  <a:pt x="792614" y="1384728"/>
                  <a:pt x="791619" y="1347607"/>
                </a:cubicBezTo>
                <a:cubicBezTo>
                  <a:pt x="765954" y="1339062"/>
                  <a:pt x="740218" y="1329513"/>
                  <a:pt x="713629" y="1321902"/>
                </a:cubicBezTo>
                <a:cubicBezTo>
                  <a:pt x="655545" y="1304813"/>
                  <a:pt x="607059" y="1273436"/>
                  <a:pt x="567104" y="1228704"/>
                </a:cubicBezTo>
                <a:cubicBezTo>
                  <a:pt x="555658" y="1215349"/>
                  <a:pt x="543288" y="1202999"/>
                  <a:pt x="528998" y="1192516"/>
                </a:cubicBezTo>
                <a:cubicBezTo>
                  <a:pt x="485275" y="1158267"/>
                  <a:pt x="459539" y="1110734"/>
                  <a:pt x="437714" y="1062197"/>
                </a:cubicBezTo>
                <a:cubicBezTo>
                  <a:pt x="405366" y="990826"/>
                  <a:pt x="386313" y="915650"/>
                  <a:pt x="382473" y="836669"/>
                </a:cubicBezTo>
                <a:cubicBezTo>
                  <a:pt x="380625" y="807159"/>
                  <a:pt x="380625" y="807159"/>
                  <a:pt x="351121" y="798614"/>
                </a:cubicBezTo>
                <a:cubicBezTo>
                  <a:pt x="337755" y="794809"/>
                  <a:pt x="325456" y="791003"/>
                  <a:pt x="309247" y="787198"/>
                </a:cubicBezTo>
                <a:cubicBezTo>
                  <a:pt x="300716" y="822381"/>
                  <a:pt x="299720" y="856630"/>
                  <a:pt x="310171" y="889012"/>
                </a:cubicBezTo>
                <a:cubicBezTo>
                  <a:pt x="320693" y="919456"/>
                  <a:pt x="314935" y="945161"/>
                  <a:pt x="305408" y="971799"/>
                </a:cubicBezTo>
                <a:cubicBezTo>
                  <a:pt x="263605" y="984149"/>
                  <a:pt x="224574" y="976538"/>
                  <a:pt x="185543" y="967993"/>
                </a:cubicBezTo>
                <a:cubicBezTo>
                  <a:pt x="160803" y="962249"/>
                  <a:pt x="141821" y="948033"/>
                  <a:pt x="125611" y="925128"/>
                </a:cubicBezTo>
                <a:cubicBezTo>
                  <a:pt x="102790" y="891884"/>
                  <a:pt x="82813" y="858568"/>
                  <a:pt x="73286" y="818575"/>
                </a:cubicBezTo>
                <a:cubicBezTo>
                  <a:pt x="70443" y="807159"/>
                  <a:pt x="54233" y="796747"/>
                  <a:pt x="42858" y="789136"/>
                </a:cubicBezTo>
                <a:cubicBezTo>
                  <a:pt x="22881" y="775781"/>
                  <a:pt x="8591" y="760560"/>
                  <a:pt x="9515" y="733921"/>
                </a:cubicBezTo>
                <a:cubicBezTo>
                  <a:pt x="10511" y="706350"/>
                  <a:pt x="17122" y="696800"/>
                  <a:pt x="44778" y="688256"/>
                </a:cubicBezTo>
                <a:cubicBezTo>
                  <a:pt x="55229" y="685384"/>
                  <a:pt x="66604" y="682512"/>
                  <a:pt x="77125" y="679711"/>
                </a:cubicBezTo>
                <a:cubicBezTo>
                  <a:pt x="89496" y="663484"/>
                  <a:pt x="100871" y="646396"/>
                  <a:pt x="113241" y="631174"/>
                </a:cubicBezTo>
                <a:cubicBezTo>
                  <a:pt x="132294" y="606402"/>
                  <a:pt x="155115" y="589314"/>
                  <a:pt x="185543" y="580698"/>
                </a:cubicBezTo>
                <a:cubicBezTo>
                  <a:pt x="218887" y="572153"/>
                  <a:pt x="248319" y="549320"/>
                  <a:pt x="285430" y="554059"/>
                </a:cubicBezTo>
                <a:cubicBezTo>
                  <a:pt x="301640" y="555998"/>
                  <a:pt x="317778" y="555998"/>
                  <a:pt x="333987" y="560737"/>
                </a:cubicBezTo>
                <a:cubicBezTo>
                  <a:pt x="358728" y="566481"/>
                  <a:pt x="369179" y="585508"/>
                  <a:pt x="361572" y="609274"/>
                </a:cubicBezTo>
                <a:cubicBezTo>
                  <a:pt x="355884" y="627368"/>
                  <a:pt x="346358" y="643524"/>
                  <a:pt x="339675" y="661618"/>
                </a:cubicBezTo>
                <a:cubicBezTo>
                  <a:pt x="332068" y="683517"/>
                  <a:pt x="324461" y="706350"/>
                  <a:pt x="316854" y="731049"/>
                </a:cubicBezTo>
                <a:cubicBezTo>
                  <a:pt x="342519" y="733921"/>
                  <a:pt x="361572" y="735788"/>
                  <a:pt x="375862" y="737727"/>
                </a:cubicBezTo>
                <a:cubicBezTo>
                  <a:pt x="403446" y="676839"/>
                  <a:pt x="431031" y="619757"/>
                  <a:pt x="458615" y="559803"/>
                </a:cubicBezTo>
                <a:cubicBezTo>
                  <a:pt x="451932" y="545515"/>
                  <a:pt x="437714" y="526488"/>
                  <a:pt x="434870" y="506527"/>
                </a:cubicBezTo>
                <a:cubicBezTo>
                  <a:pt x="428187" y="450378"/>
                  <a:pt x="444325" y="397102"/>
                  <a:pt x="487195" y="360914"/>
                </a:cubicBezTo>
                <a:cubicBezTo>
                  <a:pt x="526154" y="327670"/>
                  <a:pt x="576631" y="321926"/>
                  <a:pt x="626041" y="339086"/>
                </a:cubicBezTo>
                <a:cubicBezTo>
                  <a:pt x="652701" y="348564"/>
                  <a:pt x="676518" y="366658"/>
                  <a:pt x="702183" y="379941"/>
                </a:cubicBezTo>
                <a:cubicBezTo>
                  <a:pt x="709790" y="383747"/>
                  <a:pt x="717397" y="388558"/>
                  <a:pt x="725004" y="387552"/>
                </a:cubicBezTo>
                <a:cubicBezTo>
                  <a:pt x="784936" y="381880"/>
                  <a:pt x="843944" y="374269"/>
                  <a:pt x="909635" y="367592"/>
                </a:cubicBezTo>
                <a:cubicBezTo>
                  <a:pt x="910559" y="355242"/>
                  <a:pt x="912479" y="339086"/>
                  <a:pt x="914327" y="319054"/>
                </a:cubicBezTo>
                <a:cubicBezTo>
                  <a:pt x="878211" y="320993"/>
                  <a:pt x="847783" y="321926"/>
                  <a:pt x="816360" y="324798"/>
                </a:cubicBezTo>
                <a:cubicBezTo>
                  <a:pt x="784012" y="327670"/>
                  <a:pt x="752588" y="301965"/>
                  <a:pt x="749744" y="268650"/>
                </a:cubicBezTo>
                <a:cubicBezTo>
                  <a:pt x="745976" y="228656"/>
                  <a:pt x="761191" y="194407"/>
                  <a:pt x="785931" y="164969"/>
                </a:cubicBezTo>
                <a:cubicBezTo>
                  <a:pt x="813516" y="132586"/>
                  <a:pt x="847783" y="110687"/>
                  <a:pt x="888662" y="99270"/>
                </a:cubicBezTo>
                <a:cubicBezTo>
                  <a:pt x="896269" y="97404"/>
                  <a:pt x="902952" y="94532"/>
                  <a:pt x="911483" y="92593"/>
                </a:cubicBezTo>
                <a:cubicBezTo>
                  <a:pt x="911483" y="81177"/>
                  <a:pt x="911483" y="69760"/>
                  <a:pt x="912479" y="58344"/>
                </a:cubicBezTo>
                <a:cubicBezTo>
                  <a:pt x="914327" y="37450"/>
                  <a:pt x="930536" y="18422"/>
                  <a:pt x="950514" y="12678"/>
                </a:cubicBezTo>
                <a:close/>
                <a:moveTo>
                  <a:pt x="1181683" y="632"/>
                </a:moveTo>
                <a:cubicBezTo>
                  <a:pt x="1201575" y="-2534"/>
                  <a:pt x="1221199" y="6743"/>
                  <a:pt x="1239753" y="16019"/>
                </a:cubicBezTo>
                <a:cubicBezTo>
                  <a:pt x="1308255" y="49324"/>
                  <a:pt x="1329190" y="109263"/>
                  <a:pt x="1327287" y="180618"/>
                </a:cubicBezTo>
                <a:cubicBezTo>
                  <a:pt x="1317775" y="189185"/>
                  <a:pt x="1308255" y="189185"/>
                  <a:pt x="1303499" y="176816"/>
                </a:cubicBezTo>
                <a:cubicBezTo>
                  <a:pt x="1295890" y="157786"/>
                  <a:pt x="1290182" y="138756"/>
                  <a:pt x="1284467" y="119726"/>
                </a:cubicBezTo>
                <a:cubicBezTo>
                  <a:pt x="1269248" y="68354"/>
                  <a:pt x="1242607" y="32191"/>
                  <a:pt x="1184568" y="28388"/>
                </a:cubicBezTo>
                <a:cubicBezTo>
                  <a:pt x="1176958" y="27436"/>
                  <a:pt x="1169341" y="22680"/>
                  <a:pt x="1160780" y="18878"/>
                </a:cubicBezTo>
                <a:cubicBezTo>
                  <a:pt x="1160780" y="16019"/>
                  <a:pt x="1160780" y="12217"/>
                  <a:pt x="1161731" y="8406"/>
                </a:cubicBezTo>
                <a:cubicBezTo>
                  <a:pt x="1168392" y="4125"/>
                  <a:pt x="1175052" y="1687"/>
                  <a:pt x="1181683" y="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6917115" y="397538"/>
            <a:ext cx="1121359" cy="1748988"/>
          </a:xfrm>
          <a:custGeom>
            <a:rect b="b" l="l" r="r" t="t"/>
            <a:pathLst>
              <a:path extrusionOk="0" h="1748988" w="1121359">
                <a:moveTo>
                  <a:pt x="661293" y="1449294"/>
                </a:moveTo>
                <a:cubicBezTo>
                  <a:pt x="659390" y="1452148"/>
                  <a:pt x="655586" y="1455002"/>
                  <a:pt x="655586" y="1456906"/>
                </a:cubicBezTo>
                <a:cubicBezTo>
                  <a:pt x="656536" y="1460710"/>
                  <a:pt x="659390" y="1463564"/>
                  <a:pt x="662243" y="1466422"/>
                </a:cubicBezTo>
                <a:cubicBezTo>
                  <a:pt x="665101" y="1464518"/>
                  <a:pt x="667954" y="1462614"/>
                  <a:pt x="671757" y="1458810"/>
                </a:cubicBezTo>
                <a:cubicBezTo>
                  <a:pt x="667954" y="1455002"/>
                  <a:pt x="664147" y="1452148"/>
                  <a:pt x="661293" y="1449294"/>
                </a:cubicBezTo>
                <a:close/>
                <a:moveTo>
                  <a:pt x="662243" y="1417896"/>
                </a:moveTo>
                <a:cubicBezTo>
                  <a:pt x="693643" y="1415992"/>
                  <a:pt x="710768" y="1430266"/>
                  <a:pt x="710768" y="1459760"/>
                </a:cubicBezTo>
                <a:cubicBezTo>
                  <a:pt x="710768" y="1488304"/>
                  <a:pt x="697447" y="1505432"/>
                  <a:pt x="673661" y="1505432"/>
                </a:cubicBezTo>
                <a:cubicBezTo>
                  <a:pt x="640361" y="1506382"/>
                  <a:pt x="619429" y="1492108"/>
                  <a:pt x="618475" y="1468322"/>
                </a:cubicBezTo>
                <a:cubicBezTo>
                  <a:pt x="617525" y="1440732"/>
                  <a:pt x="636554" y="1418846"/>
                  <a:pt x="662243" y="1417896"/>
                </a:cubicBezTo>
                <a:close/>
                <a:moveTo>
                  <a:pt x="768178" y="1354816"/>
                </a:moveTo>
                <a:cubicBezTo>
                  <a:pt x="763540" y="1355886"/>
                  <a:pt x="761161" y="1360167"/>
                  <a:pt x="761161" y="1369205"/>
                </a:cubicBezTo>
                <a:cubicBezTo>
                  <a:pt x="761161" y="1373963"/>
                  <a:pt x="764965" y="1378721"/>
                  <a:pt x="768774" y="1389190"/>
                </a:cubicBezTo>
                <a:cubicBezTo>
                  <a:pt x="777336" y="1376820"/>
                  <a:pt x="782093" y="1369205"/>
                  <a:pt x="788752" y="1359693"/>
                </a:cubicBezTo>
                <a:cubicBezTo>
                  <a:pt x="779714" y="1355887"/>
                  <a:pt x="772817" y="1353746"/>
                  <a:pt x="768178" y="1354816"/>
                </a:cubicBezTo>
                <a:close/>
                <a:moveTo>
                  <a:pt x="767821" y="1322584"/>
                </a:moveTo>
                <a:cubicBezTo>
                  <a:pt x="803978" y="1323537"/>
                  <a:pt x="828713" y="1341612"/>
                  <a:pt x="827760" y="1365399"/>
                </a:cubicBezTo>
                <a:cubicBezTo>
                  <a:pt x="826811" y="1391090"/>
                  <a:pt x="795412" y="1419635"/>
                  <a:pt x="769723" y="1418683"/>
                </a:cubicBezTo>
                <a:cubicBezTo>
                  <a:pt x="741178" y="1417730"/>
                  <a:pt x="723102" y="1398702"/>
                  <a:pt x="723102" y="1371110"/>
                </a:cubicBezTo>
                <a:cubicBezTo>
                  <a:pt x="724056" y="1333049"/>
                  <a:pt x="733566" y="1322584"/>
                  <a:pt x="767821" y="1322584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39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7297"/>
                </a:moveTo>
                <a:cubicBezTo>
                  <a:pt x="418615" y="1173002"/>
                  <a:pt x="408145" y="1177759"/>
                  <a:pt x="396731" y="1181566"/>
                </a:cubicBezTo>
                <a:cubicBezTo>
                  <a:pt x="396731" y="1184419"/>
                  <a:pt x="395774" y="1187277"/>
                  <a:pt x="395774" y="1190130"/>
                </a:cubicBezTo>
                <a:cubicBezTo>
                  <a:pt x="401487" y="1192983"/>
                  <a:pt x="408145" y="1199643"/>
                  <a:pt x="412901" y="1198694"/>
                </a:cubicBezTo>
                <a:cubicBezTo>
                  <a:pt x="425273" y="1194887"/>
                  <a:pt x="432882" y="1185374"/>
                  <a:pt x="431931" y="1167297"/>
                </a:cubicBezTo>
                <a:close/>
                <a:moveTo>
                  <a:pt x="432572" y="1132491"/>
                </a:moveTo>
                <a:cubicBezTo>
                  <a:pt x="439603" y="1133101"/>
                  <a:pt x="446679" y="1135182"/>
                  <a:pt x="453815" y="1139702"/>
                </a:cubicBezTo>
                <a:cubicBezTo>
                  <a:pt x="475704" y="1153022"/>
                  <a:pt x="483314" y="1169195"/>
                  <a:pt x="474753" y="1192983"/>
                </a:cubicBezTo>
                <a:cubicBezTo>
                  <a:pt x="463333" y="1219624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8"/>
                </a:cubicBezTo>
                <a:cubicBezTo>
                  <a:pt x="361525" y="1147316"/>
                  <a:pt x="366281" y="1140656"/>
                  <a:pt x="370086" y="1140656"/>
                </a:cubicBezTo>
                <a:cubicBezTo>
                  <a:pt x="390784" y="1142080"/>
                  <a:pt x="411478" y="1130663"/>
                  <a:pt x="432572" y="1132491"/>
                </a:cubicBezTo>
                <a:close/>
                <a:moveTo>
                  <a:pt x="584139" y="1038403"/>
                </a:moveTo>
                <a:cubicBezTo>
                  <a:pt x="550005" y="1041738"/>
                  <a:pt x="516236" y="1048877"/>
                  <a:pt x="483426" y="1060291"/>
                </a:cubicBezTo>
                <a:cubicBezTo>
                  <a:pt x="427260" y="1080270"/>
                  <a:pt x="371135" y="1102158"/>
                  <a:pt x="315939" y="1126896"/>
                </a:cubicBezTo>
                <a:cubicBezTo>
                  <a:pt x="267453" y="1148784"/>
                  <a:pt x="225592" y="1180162"/>
                  <a:pt x="199893" y="1228698"/>
                </a:cubicBezTo>
                <a:cubicBezTo>
                  <a:pt x="188457" y="1250587"/>
                  <a:pt x="189427" y="1261046"/>
                  <a:pt x="212257" y="1270565"/>
                </a:cubicBezTo>
                <a:cubicBezTo>
                  <a:pt x="233187" y="1280084"/>
                  <a:pt x="256987" y="1288634"/>
                  <a:pt x="279817" y="1286724"/>
                </a:cubicBezTo>
                <a:cubicBezTo>
                  <a:pt x="348305" y="1283874"/>
                  <a:pt x="416794" y="1276265"/>
                  <a:pt x="485325" y="1269596"/>
                </a:cubicBezTo>
                <a:cubicBezTo>
                  <a:pt x="604241" y="1258196"/>
                  <a:pt x="722229" y="1248677"/>
                  <a:pt x="833549" y="1200141"/>
                </a:cubicBezTo>
                <a:cubicBezTo>
                  <a:pt x="869713" y="1183982"/>
                  <a:pt x="905877" y="1171613"/>
                  <a:pt x="926808" y="1134506"/>
                </a:cubicBezTo>
                <a:cubicBezTo>
                  <a:pt x="929635" y="1129746"/>
                  <a:pt x="936303" y="1127836"/>
                  <a:pt x="945839" y="1121196"/>
                </a:cubicBezTo>
                <a:cubicBezTo>
                  <a:pt x="910604" y="1095489"/>
                  <a:pt x="876380" y="1076450"/>
                  <a:pt x="838317" y="1067901"/>
                </a:cubicBezTo>
                <a:cubicBezTo>
                  <a:pt x="787890" y="1056472"/>
                  <a:pt x="738391" y="1045072"/>
                  <a:pt x="687035" y="1039343"/>
                </a:cubicBezTo>
                <a:cubicBezTo>
                  <a:pt x="652770" y="1035538"/>
                  <a:pt x="618272" y="1035068"/>
                  <a:pt x="584139" y="1038403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2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6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95308"/>
                </a:moveTo>
                <a:cubicBezTo>
                  <a:pt x="503513" y="95308"/>
                  <a:pt x="513027" y="94355"/>
                  <a:pt x="517791" y="98158"/>
                </a:cubicBezTo>
                <a:cubicBezTo>
                  <a:pt x="528249" y="105770"/>
                  <a:pt x="541572" y="115289"/>
                  <a:pt x="544425" y="126705"/>
                </a:cubicBezTo>
                <a:cubicBezTo>
                  <a:pt x="548234" y="140976"/>
                  <a:pt x="535866" y="151443"/>
                  <a:pt x="522542" y="157153"/>
                </a:cubicBezTo>
                <a:cubicBezTo>
                  <a:pt x="515881" y="160003"/>
                  <a:pt x="509219" y="166667"/>
                  <a:pt x="502557" y="166667"/>
                </a:cubicBezTo>
                <a:cubicBezTo>
                  <a:pt x="452130" y="166667"/>
                  <a:pt x="409319" y="194260"/>
                  <a:pt x="361745" y="203774"/>
                </a:cubicBezTo>
                <a:cubicBezTo>
                  <a:pt x="358892" y="204723"/>
                  <a:pt x="355083" y="205676"/>
                  <a:pt x="355083" y="205676"/>
                </a:cubicBezTo>
                <a:cubicBezTo>
                  <a:pt x="338919" y="203774"/>
                  <a:pt x="326538" y="203774"/>
                  <a:pt x="314170" y="200919"/>
                </a:cubicBezTo>
                <a:cubicBezTo>
                  <a:pt x="297994" y="197110"/>
                  <a:pt x="288479" y="186648"/>
                  <a:pt x="285626" y="169522"/>
                </a:cubicBezTo>
                <a:cubicBezTo>
                  <a:pt x="283728" y="154298"/>
                  <a:pt x="296096" y="150490"/>
                  <a:pt x="305611" y="145733"/>
                </a:cubicBezTo>
                <a:cubicBezTo>
                  <a:pt x="364598" y="113383"/>
                  <a:pt x="429304" y="99112"/>
                  <a:pt x="495908" y="95308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60"/>
                </a:cubicBezTo>
                <a:cubicBezTo>
                  <a:pt x="369189" y="291960"/>
                  <a:pt x="354899" y="300507"/>
                  <a:pt x="342538" y="306206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7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9"/>
                  <a:pt x="388173" y="734377"/>
                  <a:pt x="401524" y="808615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9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2"/>
                  <a:pt x="112279" y="1049319"/>
                  <a:pt x="100858" y="1087333"/>
                </a:cubicBezTo>
                <a:cubicBezTo>
                  <a:pt x="87559" y="1133976"/>
                  <a:pt x="78953" y="1182491"/>
                  <a:pt x="74207" y="1231007"/>
                </a:cubicBezTo>
                <a:cubicBezTo>
                  <a:pt x="70400" y="1271952"/>
                  <a:pt x="66593" y="1314769"/>
                  <a:pt x="76137" y="1353760"/>
                </a:cubicBezTo>
                <a:cubicBezTo>
                  <a:pt x="90375" y="1412776"/>
                  <a:pt x="115148" y="1469838"/>
                  <a:pt x="138930" y="1526901"/>
                </a:cubicBezTo>
                <a:cubicBezTo>
                  <a:pt x="146544" y="1545949"/>
                  <a:pt x="161773" y="1564020"/>
                  <a:pt x="177941" y="1577370"/>
                </a:cubicBezTo>
                <a:cubicBezTo>
                  <a:pt x="255963" y="1642084"/>
                  <a:pt x="348222" y="1680098"/>
                  <a:pt x="446220" y="1700123"/>
                </a:cubicBezTo>
                <a:cubicBezTo>
                  <a:pt x="554699" y="1722915"/>
                  <a:pt x="663179" y="1701018"/>
                  <a:pt x="763053" y="1657306"/>
                </a:cubicBezTo>
                <a:cubicBezTo>
                  <a:pt x="866786" y="1611640"/>
                  <a:pt x="947677" y="1536425"/>
                  <a:pt x="998057" y="1432719"/>
                </a:cubicBezTo>
                <a:cubicBezTo>
                  <a:pt x="1009479" y="1408950"/>
                  <a:pt x="1022830" y="1386158"/>
                  <a:pt x="1033261" y="1362307"/>
                </a:cubicBezTo>
                <a:cubicBezTo>
                  <a:pt x="1058034" y="1303373"/>
                  <a:pt x="1079886" y="1243380"/>
                  <a:pt x="1072272" y="1176793"/>
                </a:cubicBezTo>
                <a:cubicBezTo>
                  <a:pt x="1065648" y="1112079"/>
                  <a:pt x="1044682" y="1053145"/>
                  <a:pt x="1018032" y="994129"/>
                </a:cubicBezTo>
                <a:cubicBezTo>
                  <a:pt x="1002855" y="959859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288"/>
                  <a:pt x="711682" y="796242"/>
                </a:cubicBezTo>
                <a:cubicBezTo>
                  <a:pt x="686022" y="798114"/>
                  <a:pt x="676478" y="788590"/>
                  <a:pt x="671732" y="761972"/>
                </a:cubicBezTo>
                <a:cubicBezTo>
                  <a:pt x="669802" y="748622"/>
                  <a:pt x="665995" y="736249"/>
                  <a:pt x="664117" y="727702"/>
                </a:cubicBezTo>
                <a:cubicBezTo>
                  <a:pt x="637467" y="725830"/>
                  <a:pt x="616553" y="725830"/>
                  <a:pt x="595588" y="722004"/>
                </a:cubicBezTo>
                <a:cubicBezTo>
                  <a:pt x="589903" y="721027"/>
                  <a:pt x="581350" y="709631"/>
                  <a:pt x="581350" y="703933"/>
                </a:cubicBezTo>
                <a:cubicBezTo>
                  <a:pt x="581350" y="698235"/>
                  <a:pt x="590842" y="690583"/>
                  <a:pt x="597517" y="687734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2"/>
                  <a:pt x="649827" y="634497"/>
                  <a:pt x="645081" y="614473"/>
                </a:cubicBezTo>
                <a:cubicBezTo>
                  <a:pt x="621299" y="616426"/>
                  <a:pt x="599395" y="617322"/>
                  <a:pt x="578481" y="618298"/>
                </a:cubicBezTo>
                <a:cubicBezTo>
                  <a:pt x="556577" y="619275"/>
                  <a:pt x="545207" y="611624"/>
                  <a:pt x="535663" y="584028"/>
                </a:cubicBezTo>
                <a:cubicBezTo>
                  <a:pt x="566121" y="565957"/>
                  <a:pt x="603202" y="581180"/>
                  <a:pt x="635589" y="564085"/>
                </a:cubicBezTo>
                <a:cubicBezTo>
                  <a:pt x="629852" y="541211"/>
                  <a:pt x="627036" y="518419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3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4"/>
                </a:cubicBezTo>
                <a:cubicBezTo>
                  <a:pt x="572796" y="372873"/>
                  <a:pt x="527110" y="399492"/>
                  <a:pt x="511881" y="345278"/>
                </a:cubicBezTo>
                <a:cubicBezTo>
                  <a:pt x="538532" y="321428"/>
                  <a:pt x="573735" y="342429"/>
                  <a:pt x="600386" y="324277"/>
                </a:cubicBezTo>
                <a:cubicBezTo>
                  <a:pt x="596578" y="304333"/>
                  <a:pt x="592771" y="285285"/>
                  <a:pt x="588964" y="266238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5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5939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1"/>
                </a:cubicBezTo>
                <a:cubicBezTo>
                  <a:pt x="771658" y="757251"/>
                  <a:pt x="810617" y="768647"/>
                  <a:pt x="845821" y="784846"/>
                </a:cubicBezTo>
                <a:cubicBezTo>
                  <a:pt x="922904" y="820988"/>
                  <a:pt x="992372" y="868526"/>
                  <a:pt x="1039936" y="939915"/>
                </a:cubicBezTo>
                <a:cubicBezTo>
                  <a:pt x="1056104" y="964661"/>
                  <a:pt x="1068464" y="993152"/>
                  <a:pt x="1078009" y="1020747"/>
                </a:cubicBezTo>
                <a:cubicBezTo>
                  <a:pt x="1097983" y="1075042"/>
                  <a:pt x="1117019" y="1130150"/>
                  <a:pt x="1120827" y="1187294"/>
                </a:cubicBezTo>
                <a:cubicBezTo>
                  <a:pt x="1125573" y="1267230"/>
                  <a:pt x="1097983" y="1339515"/>
                  <a:pt x="1061841" y="1408950"/>
                </a:cubicBezTo>
                <a:cubicBezTo>
                  <a:pt x="1048490" y="1434673"/>
                  <a:pt x="1035190" y="1460314"/>
                  <a:pt x="1020900" y="1485060"/>
                </a:cubicBezTo>
                <a:cubicBezTo>
                  <a:pt x="975266" y="1564997"/>
                  <a:pt x="915289" y="1629711"/>
                  <a:pt x="830644" y="1670574"/>
                </a:cubicBezTo>
                <a:cubicBezTo>
                  <a:pt x="819222" y="1676354"/>
                  <a:pt x="809678" y="1683924"/>
                  <a:pt x="799247" y="1690599"/>
                </a:cubicBezTo>
                <a:cubicBezTo>
                  <a:pt x="784957" y="1701018"/>
                  <a:pt x="771658" y="1709647"/>
                  <a:pt x="752622" y="1708670"/>
                </a:cubicBezTo>
                <a:cubicBezTo>
                  <a:pt x="742139" y="1707693"/>
                  <a:pt x="729779" y="1716240"/>
                  <a:pt x="719296" y="1721043"/>
                </a:cubicBezTo>
                <a:cubicBezTo>
                  <a:pt x="674600" y="1739114"/>
                  <a:pt x="627036" y="1740986"/>
                  <a:pt x="579420" y="1744812"/>
                </a:cubicBezTo>
                <a:cubicBezTo>
                  <a:pt x="521425" y="1748638"/>
                  <a:pt x="462387" y="1754336"/>
                  <a:pt x="405331" y="1738137"/>
                </a:cubicBezTo>
                <a:cubicBezTo>
                  <a:pt x="319694" y="1713391"/>
                  <a:pt x="235988" y="1685796"/>
                  <a:pt x="161773" y="1632560"/>
                </a:cubicBezTo>
                <a:cubicBezTo>
                  <a:pt x="109411" y="1594464"/>
                  <a:pt x="69461" y="1549774"/>
                  <a:pt x="48548" y="1487014"/>
                </a:cubicBezTo>
                <a:cubicBezTo>
                  <a:pt x="30450" y="1433696"/>
                  <a:pt x="3800" y="1383309"/>
                  <a:pt x="932" y="1326165"/>
                </a:cubicBezTo>
                <a:cubicBezTo>
                  <a:pt x="-7" y="1297674"/>
                  <a:pt x="-946" y="1269103"/>
                  <a:pt x="1922" y="1241507"/>
                </a:cubicBezTo>
                <a:cubicBezTo>
                  <a:pt x="8546" y="1189166"/>
                  <a:pt x="10476" y="1136825"/>
                  <a:pt x="28573" y="1086438"/>
                </a:cubicBezTo>
                <a:cubicBezTo>
                  <a:pt x="51364" y="1021724"/>
                  <a:pt x="85629" y="967510"/>
                  <a:pt x="141746" y="927542"/>
                </a:cubicBezTo>
                <a:cubicBezTo>
                  <a:pt x="152229" y="919890"/>
                  <a:pt x="159844" y="910367"/>
                  <a:pt x="170326" y="902796"/>
                </a:cubicBezTo>
                <a:cubicBezTo>
                  <a:pt x="219768" y="868526"/>
                  <a:pt x="264516" y="825709"/>
                  <a:pt x="331116" y="830512"/>
                </a:cubicBezTo>
                <a:cubicBezTo>
                  <a:pt x="306395" y="657290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1579422" y="1902192"/>
            <a:ext cx="1153777" cy="4955808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9371873" y="1093082"/>
            <a:ext cx="1595673" cy="5764918"/>
          </a:xfrm>
          <a:custGeom>
            <a:rect b="b" l="l" r="r" t="t"/>
            <a:pathLst>
              <a:path extrusionOk="0" h="21572" w="21498">
                <a:moveTo>
                  <a:pt x="20690" y="40"/>
                </a:moveTo>
                <a:lnTo>
                  <a:pt x="20177" y="8"/>
                </a:lnTo>
                <a:cubicBezTo>
                  <a:pt x="19613" y="-28"/>
                  <a:pt x="19049" y="72"/>
                  <a:pt x="18934" y="228"/>
                </a:cubicBezTo>
                <a:lnTo>
                  <a:pt x="0" y="21572"/>
                </a:lnTo>
                <a:lnTo>
                  <a:pt x="2705" y="21572"/>
                </a:lnTo>
                <a:lnTo>
                  <a:pt x="21472" y="389"/>
                </a:lnTo>
                <a:cubicBezTo>
                  <a:pt x="21600" y="232"/>
                  <a:pt x="21254" y="75"/>
                  <a:pt x="20690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1398644" y="951459"/>
            <a:ext cx="9686624" cy="5485799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6"/>
                  <a:pt x="20985" y="16"/>
                </a:cubicBez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1874375" y="2302531"/>
            <a:ext cx="732624" cy="345284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9742942" y="1493791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">
  <p:cSld name="19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" type="twoObj">
  <p:cSld name="TWO_OBJECTS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2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2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2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2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" type="twoTxTwoObj">
  <p:cSld name="TWO_OBJECTS_WITH_TEXT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3"/>
          <p:cNvSpPr txBox="1"/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23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8" name="Google Shape;398;p23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9" name="Google Shape;399;p23"/>
          <p:cNvSpPr txBox="1"/>
          <p:nvPr>
            <p:ph idx="3" type="body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0" name="Google Shape;400;p23"/>
          <p:cNvSpPr txBox="1"/>
          <p:nvPr>
            <p:ph idx="4" type="body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2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2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2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" type="objTx">
  <p:cSld name="OBJECT_WITH_CAPTION_TEXT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6" name="Google Shape;406;p24"/>
          <p:cNvSpPr txBox="1"/>
          <p:nvPr>
            <p:ph idx="1" type="body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07" name="Google Shape;407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08" name="Google Shape;408;p2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2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2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" type="picTx">
  <p:cSld name="PICTURE_WITH_CAPTION_TEXT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25"/>
          <p:cNvSpPr/>
          <p:nvPr>
            <p:ph idx="2" type="pic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14" name="Google Shape;414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15" name="Google Shape;415;p2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2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2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" type="vertTx">
  <p:cSld name="VERTICAL_TEXT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6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1" name="Google Shape;421;p2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2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2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" type="vertTitleAndTx">
  <p:cSld name="VERTICAL_TITLE_AND_VERTICAL_TEXT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7"/>
          <p:cNvSpPr txBox="1"/>
          <p:nvPr>
            <p:ph type="title"/>
          </p:nvPr>
        </p:nvSpPr>
        <p:spPr>
          <a:xfrm rot="5400000">
            <a:off x="7133433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27"/>
          <p:cNvSpPr txBox="1"/>
          <p:nvPr>
            <p:ph idx="1" type="body"/>
          </p:nvPr>
        </p:nvSpPr>
        <p:spPr>
          <a:xfrm rot="5400000">
            <a:off x="1799434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7" name="Google Shape;427;p2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2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2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1">
  <p:cSld name="2_01"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9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9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9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9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9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9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9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9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29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9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29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9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9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9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2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2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9" name="Google Shape;459;p29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9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9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9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9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9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9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9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9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9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9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2">
  <p:cSld name="2_02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30"/>
          <p:cNvSpPr/>
          <p:nvPr/>
        </p:nvSpPr>
        <p:spPr>
          <a:xfrm>
            <a:off x="0" y="0"/>
            <a:ext cx="12192000" cy="6860022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7"/>
                </a:moveTo>
                <a:lnTo>
                  <a:pt x="1635" y="6438"/>
                </a:lnTo>
                <a:lnTo>
                  <a:pt x="706" y="6438"/>
                </a:lnTo>
                <a:lnTo>
                  <a:pt x="706" y="4787"/>
                </a:lnTo>
                <a:lnTo>
                  <a:pt x="1635" y="4787"/>
                </a:lnTo>
                <a:close/>
                <a:moveTo>
                  <a:pt x="1635" y="3077"/>
                </a:moveTo>
                <a:lnTo>
                  <a:pt x="1635" y="4727"/>
                </a:lnTo>
                <a:lnTo>
                  <a:pt x="706" y="4727"/>
                </a:lnTo>
                <a:lnTo>
                  <a:pt x="706" y="3077"/>
                </a:lnTo>
                <a:lnTo>
                  <a:pt x="1635" y="3077"/>
                </a:lnTo>
                <a:close/>
                <a:moveTo>
                  <a:pt x="706" y="3017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7"/>
                </a:moveTo>
                <a:lnTo>
                  <a:pt x="2598" y="6438"/>
                </a:lnTo>
                <a:lnTo>
                  <a:pt x="1669" y="6438"/>
                </a:lnTo>
                <a:lnTo>
                  <a:pt x="1669" y="4787"/>
                </a:lnTo>
                <a:lnTo>
                  <a:pt x="2598" y="4787"/>
                </a:lnTo>
                <a:close/>
                <a:moveTo>
                  <a:pt x="2598" y="3077"/>
                </a:moveTo>
                <a:lnTo>
                  <a:pt x="2598" y="4727"/>
                </a:lnTo>
                <a:lnTo>
                  <a:pt x="1669" y="4727"/>
                </a:lnTo>
                <a:lnTo>
                  <a:pt x="1669" y="3077"/>
                </a:lnTo>
                <a:lnTo>
                  <a:pt x="2598" y="3077"/>
                </a:lnTo>
                <a:close/>
                <a:moveTo>
                  <a:pt x="1669" y="3017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7"/>
                </a:moveTo>
                <a:lnTo>
                  <a:pt x="3558" y="6438"/>
                </a:lnTo>
                <a:lnTo>
                  <a:pt x="2630" y="6438"/>
                </a:lnTo>
                <a:lnTo>
                  <a:pt x="2630" y="4787"/>
                </a:lnTo>
                <a:lnTo>
                  <a:pt x="3558" y="4787"/>
                </a:lnTo>
                <a:close/>
                <a:moveTo>
                  <a:pt x="3558" y="3077"/>
                </a:moveTo>
                <a:lnTo>
                  <a:pt x="3558" y="4727"/>
                </a:lnTo>
                <a:lnTo>
                  <a:pt x="2630" y="4727"/>
                </a:lnTo>
                <a:lnTo>
                  <a:pt x="2630" y="3077"/>
                </a:lnTo>
                <a:lnTo>
                  <a:pt x="3558" y="3077"/>
                </a:lnTo>
                <a:close/>
                <a:moveTo>
                  <a:pt x="2631" y="3017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7"/>
                </a:moveTo>
                <a:lnTo>
                  <a:pt x="4521" y="6438"/>
                </a:lnTo>
                <a:lnTo>
                  <a:pt x="3592" y="6438"/>
                </a:lnTo>
                <a:lnTo>
                  <a:pt x="3592" y="4787"/>
                </a:lnTo>
                <a:lnTo>
                  <a:pt x="4521" y="4787"/>
                </a:lnTo>
                <a:close/>
                <a:moveTo>
                  <a:pt x="4521" y="3077"/>
                </a:moveTo>
                <a:lnTo>
                  <a:pt x="4521" y="4727"/>
                </a:lnTo>
                <a:lnTo>
                  <a:pt x="3592" y="4727"/>
                </a:lnTo>
                <a:lnTo>
                  <a:pt x="3592" y="3077"/>
                </a:lnTo>
                <a:lnTo>
                  <a:pt x="4521" y="3077"/>
                </a:lnTo>
                <a:close/>
                <a:moveTo>
                  <a:pt x="3592" y="3017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7"/>
                </a:moveTo>
                <a:lnTo>
                  <a:pt x="5483" y="6438"/>
                </a:lnTo>
                <a:lnTo>
                  <a:pt x="4555" y="6438"/>
                </a:lnTo>
                <a:lnTo>
                  <a:pt x="4555" y="4787"/>
                </a:lnTo>
                <a:lnTo>
                  <a:pt x="5483" y="4787"/>
                </a:lnTo>
                <a:close/>
                <a:moveTo>
                  <a:pt x="5483" y="3077"/>
                </a:moveTo>
                <a:lnTo>
                  <a:pt x="5483" y="4727"/>
                </a:lnTo>
                <a:lnTo>
                  <a:pt x="4555" y="4727"/>
                </a:lnTo>
                <a:lnTo>
                  <a:pt x="4555" y="3077"/>
                </a:lnTo>
                <a:lnTo>
                  <a:pt x="5483" y="3077"/>
                </a:lnTo>
                <a:close/>
                <a:moveTo>
                  <a:pt x="4555" y="3017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7"/>
                </a:moveTo>
                <a:lnTo>
                  <a:pt x="6446" y="6438"/>
                </a:lnTo>
                <a:lnTo>
                  <a:pt x="5517" y="6438"/>
                </a:lnTo>
                <a:lnTo>
                  <a:pt x="5517" y="4787"/>
                </a:lnTo>
                <a:lnTo>
                  <a:pt x="6446" y="4787"/>
                </a:lnTo>
                <a:close/>
                <a:moveTo>
                  <a:pt x="6446" y="3077"/>
                </a:moveTo>
                <a:lnTo>
                  <a:pt x="6446" y="4727"/>
                </a:lnTo>
                <a:lnTo>
                  <a:pt x="5517" y="4727"/>
                </a:lnTo>
                <a:lnTo>
                  <a:pt x="5517" y="3077"/>
                </a:lnTo>
                <a:lnTo>
                  <a:pt x="6446" y="3077"/>
                </a:lnTo>
                <a:close/>
                <a:moveTo>
                  <a:pt x="5517" y="3017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7"/>
                </a:moveTo>
                <a:lnTo>
                  <a:pt x="7408" y="6438"/>
                </a:lnTo>
                <a:lnTo>
                  <a:pt x="6480" y="6438"/>
                </a:lnTo>
                <a:lnTo>
                  <a:pt x="6480" y="4787"/>
                </a:lnTo>
                <a:lnTo>
                  <a:pt x="7408" y="4787"/>
                </a:lnTo>
                <a:close/>
                <a:moveTo>
                  <a:pt x="7408" y="3077"/>
                </a:moveTo>
                <a:lnTo>
                  <a:pt x="7408" y="4727"/>
                </a:lnTo>
                <a:lnTo>
                  <a:pt x="6480" y="4727"/>
                </a:lnTo>
                <a:lnTo>
                  <a:pt x="6480" y="3077"/>
                </a:lnTo>
                <a:lnTo>
                  <a:pt x="7408" y="3077"/>
                </a:lnTo>
                <a:close/>
                <a:moveTo>
                  <a:pt x="6480" y="3017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7"/>
                </a:moveTo>
                <a:lnTo>
                  <a:pt x="8369" y="6438"/>
                </a:lnTo>
                <a:lnTo>
                  <a:pt x="7440" y="6438"/>
                </a:lnTo>
                <a:lnTo>
                  <a:pt x="7440" y="4787"/>
                </a:lnTo>
                <a:lnTo>
                  <a:pt x="8369" y="4787"/>
                </a:lnTo>
                <a:close/>
                <a:moveTo>
                  <a:pt x="8369" y="3077"/>
                </a:moveTo>
                <a:lnTo>
                  <a:pt x="8369" y="4727"/>
                </a:lnTo>
                <a:lnTo>
                  <a:pt x="7440" y="4727"/>
                </a:lnTo>
                <a:lnTo>
                  <a:pt x="7440" y="3077"/>
                </a:lnTo>
                <a:lnTo>
                  <a:pt x="8369" y="3077"/>
                </a:lnTo>
                <a:close/>
                <a:moveTo>
                  <a:pt x="7442" y="3017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7"/>
                </a:moveTo>
                <a:lnTo>
                  <a:pt x="9332" y="6438"/>
                </a:lnTo>
                <a:lnTo>
                  <a:pt x="8403" y="6438"/>
                </a:lnTo>
                <a:lnTo>
                  <a:pt x="8403" y="4787"/>
                </a:lnTo>
                <a:lnTo>
                  <a:pt x="9332" y="4787"/>
                </a:lnTo>
                <a:close/>
                <a:moveTo>
                  <a:pt x="9332" y="3077"/>
                </a:moveTo>
                <a:lnTo>
                  <a:pt x="9332" y="4727"/>
                </a:lnTo>
                <a:lnTo>
                  <a:pt x="8403" y="4727"/>
                </a:lnTo>
                <a:lnTo>
                  <a:pt x="8403" y="3077"/>
                </a:lnTo>
                <a:lnTo>
                  <a:pt x="9332" y="3077"/>
                </a:lnTo>
                <a:close/>
                <a:moveTo>
                  <a:pt x="8405" y="3017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7"/>
                </a:moveTo>
                <a:lnTo>
                  <a:pt x="10294" y="6438"/>
                </a:lnTo>
                <a:lnTo>
                  <a:pt x="9366" y="6438"/>
                </a:lnTo>
                <a:lnTo>
                  <a:pt x="9366" y="4787"/>
                </a:lnTo>
                <a:lnTo>
                  <a:pt x="10294" y="4787"/>
                </a:lnTo>
                <a:close/>
                <a:moveTo>
                  <a:pt x="10294" y="3077"/>
                </a:moveTo>
                <a:lnTo>
                  <a:pt x="10294" y="4727"/>
                </a:lnTo>
                <a:lnTo>
                  <a:pt x="9366" y="4727"/>
                </a:lnTo>
                <a:lnTo>
                  <a:pt x="9366" y="3077"/>
                </a:lnTo>
                <a:lnTo>
                  <a:pt x="10294" y="3077"/>
                </a:lnTo>
                <a:close/>
                <a:moveTo>
                  <a:pt x="9366" y="3017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7"/>
                </a:moveTo>
                <a:lnTo>
                  <a:pt x="11257" y="6438"/>
                </a:lnTo>
                <a:lnTo>
                  <a:pt x="10328" y="6438"/>
                </a:lnTo>
                <a:lnTo>
                  <a:pt x="10328" y="4787"/>
                </a:lnTo>
                <a:lnTo>
                  <a:pt x="11257" y="4787"/>
                </a:lnTo>
                <a:close/>
                <a:moveTo>
                  <a:pt x="11257" y="3077"/>
                </a:moveTo>
                <a:lnTo>
                  <a:pt x="11257" y="4727"/>
                </a:lnTo>
                <a:lnTo>
                  <a:pt x="10328" y="4727"/>
                </a:lnTo>
                <a:lnTo>
                  <a:pt x="10328" y="3077"/>
                </a:lnTo>
                <a:lnTo>
                  <a:pt x="11257" y="3077"/>
                </a:lnTo>
                <a:close/>
                <a:moveTo>
                  <a:pt x="10328" y="3017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7"/>
                </a:moveTo>
                <a:lnTo>
                  <a:pt x="12219" y="6438"/>
                </a:lnTo>
                <a:lnTo>
                  <a:pt x="11291" y="6438"/>
                </a:lnTo>
                <a:lnTo>
                  <a:pt x="11291" y="4787"/>
                </a:lnTo>
                <a:lnTo>
                  <a:pt x="12219" y="4787"/>
                </a:lnTo>
                <a:close/>
                <a:moveTo>
                  <a:pt x="12219" y="3077"/>
                </a:moveTo>
                <a:lnTo>
                  <a:pt x="12219" y="4727"/>
                </a:lnTo>
                <a:lnTo>
                  <a:pt x="11291" y="4727"/>
                </a:lnTo>
                <a:lnTo>
                  <a:pt x="11291" y="3077"/>
                </a:lnTo>
                <a:lnTo>
                  <a:pt x="12219" y="3077"/>
                </a:lnTo>
                <a:close/>
                <a:moveTo>
                  <a:pt x="11291" y="3017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7"/>
                </a:moveTo>
                <a:lnTo>
                  <a:pt x="13180" y="6438"/>
                </a:lnTo>
                <a:lnTo>
                  <a:pt x="12251" y="6438"/>
                </a:lnTo>
                <a:lnTo>
                  <a:pt x="12251" y="4787"/>
                </a:lnTo>
                <a:lnTo>
                  <a:pt x="13180" y="4787"/>
                </a:lnTo>
                <a:close/>
                <a:moveTo>
                  <a:pt x="13180" y="3077"/>
                </a:moveTo>
                <a:lnTo>
                  <a:pt x="13180" y="4727"/>
                </a:lnTo>
                <a:lnTo>
                  <a:pt x="12251" y="4727"/>
                </a:lnTo>
                <a:lnTo>
                  <a:pt x="12251" y="3077"/>
                </a:lnTo>
                <a:lnTo>
                  <a:pt x="13180" y="3077"/>
                </a:lnTo>
                <a:close/>
                <a:moveTo>
                  <a:pt x="12253" y="3017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7"/>
                </a:moveTo>
                <a:lnTo>
                  <a:pt x="14143" y="6438"/>
                </a:lnTo>
                <a:lnTo>
                  <a:pt x="13214" y="6438"/>
                </a:lnTo>
                <a:lnTo>
                  <a:pt x="13214" y="4787"/>
                </a:lnTo>
                <a:lnTo>
                  <a:pt x="14143" y="4787"/>
                </a:lnTo>
                <a:close/>
                <a:moveTo>
                  <a:pt x="14143" y="3077"/>
                </a:moveTo>
                <a:lnTo>
                  <a:pt x="14143" y="4727"/>
                </a:lnTo>
                <a:lnTo>
                  <a:pt x="13214" y="4727"/>
                </a:lnTo>
                <a:lnTo>
                  <a:pt x="13214" y="3077"/>
                </a:lnTo>
                <a:lnTo>
                  <a:pt x="14143" y="3077"/>
                </a:lnTo>
                <a:close/>
                <a:moveTo>
                  <a:pt x="13216" y="3017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7"/>
                </a:moveTo>
                <a:lnTo>
                  <a:pt x="15105" y="6438"/>
                </a:lnTo>
                <a:lnTo>
                  <a:pt x="14176" y="6438"/>
                </a:lnTo>
                <a:lnTo>
                  <a:pt x="14176" y="4787"/>
                </a:lnTo>
                <a:lnTo>
                  <a:pt x="15105" y="4787"/>
                </a:lnTo>
                <a:close/>
                <a:moveTo>
                  <a:pt x="15105" y="3077"/>
                </a:moveTo>
                <a:lnTo>
                  <a:pt x="15105" y="4727"/>
                </a:lnTo>
                <a:lnTo>
                  <a:pt x="14176" y="4727"/>
                </a:lnTo>
                <a:lnTo>
                  <a:pt x="14176" y="3077"/>
                </a:lnTo>
                <a:lnTo>
                  <a:pt x="15105" y="3077"/>
                </a:lnTo>
                <a:close/>
                <a:moveTo>
                  <a:pt x="14176" y="3017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7"/>
                </a:moveTo>
                <a:lnTo>
                  <a:pt x="16068" y="6438"/>
                </a:lnTo>
                <a:lnTo>
                  <a:pt x="15139" y="6438"/>
                </a:lnTo>
                <a:lnTo>
                  <a:pt x="15139" y="4787"/>
                </a:lnTo>
                <a:lnTo>
                  <a:pt x="16068" y="4787"/>
                </a:lnTo>
                <a:close/>
                <a:moveTo>
                  <a:pt x="16068" y="3077"/>
                </a:moveTo>
                <a:lnTo>
                  <a:pt x="16068" y="4727"/>
                </a:lnTo>
                <a:lnTo>
                  <a:pt x="15139" y="4727"/>
                </a:lnTo>
                <a:lnTo>
                  <a:pt x="15139" y="3077"/>
                </a:lnTo>
                <a:lnTo>
                  <a:pt x="16068" y="3077"/>
                </a:lnTo>
                <a:close/>
                <a:moveTo>
                  <a:pt x="15139" y="3017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7"/>
                </a:moveTo>
                <a:lnTo>
                  <a:pt x="17030" y="6438"/>
                </a:lnTo>
                <a:lnTo>
                  <a:pt x="16101" y="6438"/>
                </a:lnTo>
                <a:lnTo>
                  <a:pt x="16101" y="4787"/>
                </a:lnTo>
                <a:lnTo>
                  <a:pt x="17030" y="4787"/>
                </a:lnTo>
                <a:close/>
                <a:moveTo>
                  <a:pt x="17030" y="3077"/>
                </a:moveTo>
                <a:lnTo>
                  <a:pt x="17030" y="4727"/>
                </a:lnTo>
                <a:lnTo>
                  <a:pt x="16101" y="4727"/>
                </a:lnTo>
                <a:lnTo>
                  <a:pt x="16101" y="3077"/>
                </a:lnTo>
                <a:lnTo>
                  <a:pt x="17030" y="3077"/>
                </a:lnTo>
                <a:close/>
                <a:moveTo>
                  <a:pt x="16101" y="3017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7"/>
                </a:moveTo>
                <a:lnTo>
                  <a:pt x="17993" y="6438"/>
                </a:lnTo>
                <a:lnTo>
                  <a:pt x="17064" y="6438"/>
                </a:lnTo>
                <a:lnTo>
                  <a:pt x="17064" y="4787"/>
                </a:lnTo>
                <a:lnTo>
                  <a:pt x="17993" y="4787"/>
                </a:lnTo>
                <a:close/>
                <a:moveTo>
                  <a:pt x="17993" y="3077"/>
                </a:moveTo>
                <a:lnTo>
                  <a:pt x="17993" y="4727"/>
                </a:lnTo>
                <a:lnTo>
                  <a:pt x="17064" y="4727"/>
                </a:lnTo>
                <a:lnTo>
                  <a:pt x="17064" y="3077"/>
                </a:lnTo>
                <a:lnTo>
                  <a:pt x="17993" y="3077"/>
                </a:lnTo>
                <a:close/>
                <a:moveTo>
                  <a:pt x="17064" y="3017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7"/>
                </a:moveTo>
                <a:lnTo>
                  <a:pt x="18954" y="6438"/>
                </a:lnTo>
                <a:lnTo>
                  <a:pt x="18026" y="6438"/>
                </a:lnTo>
                <a:lnTo>
                  <a:pt x="18026" y="4787"/>
                </a:lnTo>
                <a:lnTo>
                  <a:pt x="18954" y="4787"/>
                </a:lnTo>
                <a:close/>
                <a:moveTo>
                  <a:pt x="18954" y="3077"/>
                </a:moveTo>
                <a:lnTo>
                  <a:pt x="18954" y="4727"/>
                </a:lnTo>
                <a:lnTo>
                  <a:pt x="18026" y="4727"/>
                </a:lnTo>
                <a:lnTo>
                  <a:pt x="18026" y="3077"/>
                </a:lnTo>
                <a:lnTo>
                  <a:pt x="18954" y="3077"/>
                </a:lnTo>
                <a:close/>
                <a:moveTo>
                  <a:pt x="18026" y="3017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7"/>
                </a:moveTo>
                <a:lnTo>
                  <a:pt x="19916" y="6438"/>
                </a:lnTo>
                <a:lnTo>
                  <a:pt x="18987" y="6438"/>
                </a:lnTo>
                <a:lnTo>
                  <a:pt x="18987" y="4787"/>
                </a:lnTo>
                <a:lnTo>
                  <a:pt x="19916" y="4787"/>
                </a:lnTo>
                <a:close/>
                <a:moveTo>
                  <a:pt x="19916" y="3077"/>
                </a:moveTo>
                <a:lnTo>
                  <a:pt x="19916" y="4727"/>
                </a:lnTo>
                <a:lnTo>
                  <a:pt x="18987" y="4727"/>
                </a:lnTo>
                <a:lnTo>
                  <a:pt x="18987" y="3077"/>
                </a:lnTo>
                <a:lnTo>
                  <a:pt x="19916" y="3077"/>
                </a:lnTo>
                <a:close/>
                <a:moveTo>
                  <a:pt x="18987" y="3017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7"/>
                </a:moveTo>
                <a:lnTo>
                  <a:pt x="20879" y="6438"/>
                </a:lnTo>
                <a:lnTo>
                  <a:pt x="19950" y="6438"/>
                </a:lnTo>
                <a:lnTo>
                  <a:pt x="19950" y="4787"/>
                </a:lnTo>
                <a:lnTo>
                  <a:pt x="20879" y="4787"/>
                </a:lnTo>
                <a:close/>
                <a:moveTo>
                  <a:pt x="20879" y="3077"/>
                </a:moveTo>
                <a:lnTo>
                  <a:pt x="20879" y="4727"/>
                </a:lnTo>
                <a:lnTo>
                  <a:pt x="19950" y="4727"/>
                </a:lnTo>
                <a:lnTo>
                  <a:pt x="19950" y="3077"/>
                </a:lnTo>
                <a:lnTo>
                  <a:pt x="20879" y="3077"/>
                </a:lnTo>
                <a:close/>
                <a:moveTo>
                  <a:pt x="19950" y="3017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3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3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3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6" name="Google Shape;476;p30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0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0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0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0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0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0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0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0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0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0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0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0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0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0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0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0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0"/>
          <p:cNvSpPr/>
          <p:nvPr/>
        </p:nvSpPr>
        <p:spPr>
          <a:xfrm>
            <a:off x="1579422" y="1902190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0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0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0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0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0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0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0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0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0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0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3">
  <p:cSld name="2_03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1"/>
          <p:cNvSpPr/>
          <p:nvPr/>
        </p:nvSpPr>
        <p:spPr>
          <a:xfrm>
            <a:off x="0" y="0"/>
            <a:ext cx="12192000" cy="6860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1"/>
          <p:cNvSpPr/>
          <p:nvPr/>
        </p:nvSpPr>
        <p:spPr>
          <a:xfrm>
            <a:off x="0" y="-2011"/>
            <a:ext cx="12192000" cy="6860011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1"/>
          <p:cNvSpPr/>
          <p:nvPr/>
        </p:nvSpPr>
        <p:spPr>
          <a:xfrm>
            <a:off x="1588935" y="1900904"/>
            <a:ext cx="1153776" cy="4955801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1"/>
          <p:cNvSpPr/>
          <p:nvPr/>
        </p:nvSpPr>
        <p:spPr>
          <a:xfrm>
            <a:off x="1883887" y="740125"/>
            <a:ext cx="1503154" cy="925082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08" y="21562"/>
                  <a:pt x="10872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6" y="1804"/>
                </a:cubicBezTo>
                <a:cubicBezTo>
                  <a:pt x="12888" y="1982"/>
                  <a:pt x="12779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4" y="5356"/>
                </a:cubicBezTo>
                <a:cubicBezTo>
                  <a:pt x="9601" y="4957"/>
                  <a:pt x="9303" y="4912"/>
                  <a:pt x="9019" y="4846"/>
                </a:cubicBezTo>
                <a:cubicBezTo>
                  <a:pt x="8762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60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7"/>
                </a:cubicBezTo>
                <a:cubicBezTo>
                  <a:pt x="6652" y="9952"/>
                  <a:pt x="6680" y="9530"/>
                  <a:pt x="6964" y="9197"/>
                </a:cubicBezTo>
                <a:cubicBezTo>
                  <a:pt x="7221" y="8886"/>
                  <a:pt x="7221" y="8486"/>
                  <a:pt x="7139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1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5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5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8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5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06" y="6866"/>
                  <a:pt x="2514" y="6644"/>
                  <a:pt x="2622" y="6400"/>
                </a:cubicBezTo>
                <a:close/>
                <a:moveTo>
                  <a:pt x="6869" y="17322"/>
                </a:moveTo>
                <a:cubicBezTo>
                  <a:pt x="6896" y="17477"/>
                  <a:pt x="6896" y="17544"/>
                  <a:pt x="6909" y="17588"/>
                </a:cubicBezTo>
                <a:cubicBezTo>
                  <a:pt x="7721" y="18831"/>
                  <a:pt x="8681" y="19653"/>
                  <a:pt x="9777" y="19986"/>
                </a:cubicBezTo>
                <a:cubicBezTo>
                  <a:pt x="10413" y="20185"/>
                  <a:pt x="11075" y="20319"/>
                  <a:pt x="11724" y="20252"/>
                </a:cubicBezTo>
                <a:cubicBezTo>
                  <a:pt x="12482" y="20185"/>
                  <a:pt x="13253" y="20119"/>
                  <a:pt x="13983" y="19608"/>
                </a:cubicBezTo>
                <a:cubicBezTo>
                  <a:pt x="15079" y="18853"/>
                  <a:pt x="15904" y="17588"/>
                  <a:pt x="16607" y="16079"/>
                </a:cubicBezTo>
                <a:cubicBezTo>
                  <a:pt x="16891" y="15479"/>
                  <a:pt x="17026" y="14747"/>
                  <a:pt x="16999" y="13947"/>
                </a:cubicBezTo>
                <a:cubicBezTo>
                  <a:pt x="15796" y="14547"/>
                  <a:pt x="14619" y="15124"/>
                  <a:pt x="13388" y="15746"/>
                </a:cubicBezTo>
                <a:cubicBezTo>
                  <a:pt x="13591" y="16256"/>
                  <a:pt x="13767" y="16656"/>
                  <a:pt x="13929" y="17078"/>
                </a:cubicBezTo>
                <a:cubicBezTo>
                  <a:pt x="14091" y="17522"/>
                  <a:pt x="14037" y="17788"/>
                  <a:pt x="13753" y="17832"/>
                </a:cubicBezTo>
                <a:cubicBezTo>
                  <a:pt x="13293" y="17899"/>
                  <a:pt x="12955" y="18254"/>
                  <a:pt x="12617" y="18720"/>
                </a:cubicBezTo>
                <a:cubicBezTo>
                  <a:pt x="12522" y="18853"/>
                  <a:pt x="12333" y="18964"/>
                  <a:pt x="12238" y="18898"/>
                </a:cubicBezTo>
                <a:cubicBezTo>
                  <a:pt x="11982" y="18720"/>
                  <a:pt x="11752" y="18898"/>
                  <a:pt x="11522" y="18987"/>
                </a:cubicBezTo>
                <a:cubicBezTo>
                  <a:pt x="11102" y="19120"/>
                  <a:pt x="10710" y="19164"/>
                  <a:pt x="10467" y="18365"/>
                </a:cubicBezTo>
                <a:cubicBezTo>
                  <a:pt x="10372" y="18054"/>
                  <a:pt x="10210" y="17810"/>
                  <a:pt x="9953" y="17810"/>
                </a:cubicBezTo>
                <a:cubicBezTo>
                  <a:pt x="9628" y="17832"/>
                  <a:pt x="9371" y="17610"/>
                  <a:pt x="9168" y="17189"/>
                </a:cubicBezTo>
                <a:cubicBezTo>
                  <a:pt x="9101" y="17055"/>
                  <a:pt x="8952" y="16989"/>
                  <a:pt x="8844" y="16989"/>
                </a:cubicBezTo>
                <a:cubicBezTo>
                  <a:pt x="8181" y="17100"/>
                  <a:pt x="7532" y="17211"/>
                  <a:pt x="6869" y="17322"/>
                </a:cubicBezTo>
                <a:close/>
                <a:moveTo>
                  <a:pt x="7545" y="6422"/>
                </a:moveTo>
                <a:cubicBezTo>
                  <a:pt x="7478" y="6644"/>
                  <a:pt x="7369" y="6821"/>
                  <a:pt x="7356" y="7021"/>
                </a:cubicBezTo>
                <a:cubicBezTo>
                  <a:pt x="7342" y="7265"/>
                  <a:pt x="7383" y="7532"/>
                  <a:pt x="7437" y="7776"/>
                </a:cubicBezTo>
                <a:cubicBezTo>
                  <a:pt x="7586" y="8597"/>
                  <a:pt x="7708" y="9374"/>
                  <a:pt x="7180" y="9974"/>
                </a:cubicBezTo>
                <a:cubicBezTo>
                  <a:pt x="7112" y="10040"/>
                  <a:pt x="7112" y="10262"/>
                  <a:pt x="7072" y="10529"/>
                </a:cubicBezTo>
                <a:cubicBezTo>
                  <a:pt x="8641" y="10373"/>
                  <a:pt x="10142" y="10107"/>
                  <a:pt x="11657" y="9508"/>
                </a:cubicBezTo>
                <a:cubicBezTo>
                  <a:pt x="11603" y="8975"/>
                  <a:pt x="11549" y="8486"/>
                  <a:pt x="11495" y="7954"/>
                </a:cubicBezTo>
                <a:cubicBezTo>
                  <a:pt x="11251" y="7998"/>
                  <a:pt x="11048" y="8042"/>
                  <a:pt x="10845" y="8109"/>
                </a:cubicBezTo>
                <a:cubicBezTo>
                  <a:pt x="10575" y="8198"/>
                  <a:pt x="10372" y="8087"/>
                  <a:pt x="10169" y="7776"/>
                </a:cubicBezTo>
                <a:cubicBezTo>
                  <a:pt x="9628" y="6955"/>
                  <a:pt x="9006" y="6866"/>
                  <a:pt x="8357" y="7443"/>
                </a:cubicBezTo>
                <a:cubicBezTo>
                  <a:pt x="8100" y="7132"/>
                  <a:pt x="7843" y="6799"/>
                  <a:pt x="7545" y="6422"/>
                </a:cubicBezTo>
                <a:close/>
                <a:moveTo>
                  <a:pt x="5787" y="5023"/>
                </a:moveTo>
                <a:cubicBezTo>
                  <a:pt x="5570" y="5068"/>
                  <a:pt x="5476" y="5068"/>
                  <a:pt x="5395" y="5112"/>
                </a:cubicBezTo>
                <a:cubicBezTo>
                  <a:pt x="4394" y="5578"/>
                  <a:pt x="3623" y="6555"/>
                  <a:pt x="3082" y="7976"/>
                </a:cubicBezTo>
                <a:cubicBezTo>
                  <a:pt x="2933" y="8375"/>
                  <a:pt x="2879" y="8908"/>
                  <a:pt x="2838" y="9374"/>
                </a:cubicBezTo>
                <a:cubicBezTo>
                  <a:pt x="2825" y="9574"/>
                  <a:pt x="2933" y="9907"/>
                  <a:pt x="3041" y="9996"/>
                </a:cubicBezTo>
                <a:cubicBezTo>
                  <a:pt x="3745" y="10507"/>
                  <a:pt x="4475" y="10773"/>
                  <a:pt x="5300" y="10595"/>
                </a:cubicBezTo>
                <a:cubicBezTo>
                  <a:pt x="5029" y="8664"/>
                  <a:pt x="5354" y="6910"/>
                  <a:pt x="5787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8"/>
                  <a:pt x="10642" y="16611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700"/>
                  <a:pt x="13172" y="16323"/>
                  <a:pt x="12942" y="15923"/>
                </a:cubicBezTo>
                <a:close/>
                <a:moveTo>
                  <a:pt x="17148" y="6155"/>
                </a:moveTo>
                <a:cubicBezTo>
                  <a:pt x="17567" y="5600"/>
                  <a:pt x="17716" y="4335"/>
                  <a:pt x="17419" y="3847"/>
                </a:cubicBezTo>
                <a:cubicBezTo>
                  <a:pt x="17013" y="3159"/>
                  <a:pt x="16485" y="3092"/>
                  <a:pt x="15877" y="3092"/>
                </a:cubicBezTo>
                <a:cubicBezTo>
                  <a:pt x="16337" y="4180"/>
                  <a:pt x="16742" y="5156"/>
                  <a:pt x="17148" y="6155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1"/>
          <p:cNvSpPr/>
          <p:nvPr/>
        </p:nvSpPr>
        <p:spPr>
          <a:xfrm>
            <a:off x="9942735" y="3052168"/>
            <a:ext cx="1989963" cy="1596364"/>
          </a:xfrm>
          <a:custGeom>
            <a:rect b="b" l="l" r="r" t="t"/>
            <a:pathLst>
              <a:path extrusionOk="0" h="21457" w="21451">
                <a:moveTo>
                  <a:pt x="13056" y="10831"/>
                </a:moveTo>
                <a:cubicBezTo>
                  <a:pt x="12697" y="11176"/>
                  <a:pt x="12379" y="11508"/>
                  <a:pt x="12051" y="11828"/>
                </a:cubicBezTo>
                <a:cubicBezTo>
                  <a:pt x="11928" y="11956"/>
                  <a:pt x="11784" y="12058"/>
                  <a:pt x="11651" y="12173"/>
                </a:cubicBezTo>
                <a:cubicBezTo>
                  <a:pt x="11425" y="12378"/>
                  <a:pt x="11179" y="12544"/>
                  <a:pt x="11035" y="12877"/>
                </a:cubicBezTo>
                <a:cubicBezTo>
                  <a:pt x="10984" y="13005"/>
                  <a:pt x="10871" y="13094"/>
                  <a:pt x="10769" y="13184"/>
                </a:cubicBezTo>
                <a:cubicBezTo>
                  <a:pt x="10102" y="13823"/>
                  <a:pt x="9425" y="14475"/>
                  <a:pt x="8748" y="15115"/>
                </a:cubicBezTo>
                <a:cubicBezTo>
                  <a:pt x="7938" y="15882"/>
                  <a:pt x="7117" y="16637"/>
                  <a:pt x="6307" y="17417"/>
                </a:cubicBezTo>
                <a:cubicBezTo>
                  <a:pt x="5866" y="17839"/>
                  <a:pt x="5466" y="18312"/>
                  <a:pt x="5025" y="18734"/>
                </a:cubicBezTo>
                <a:cubicBezTo>
                  <a:pt x="4594" y="19143"/>
                  <a:pt x="4133" y="19488"/>
                  <a:pt x="3692" y="19872"/>
                </a:cubicBezTo>
                <a:cubicBezTo>
                  <a:pt x="3384" y="20141"/>
                  <a:pt x="3087" y="20422"/>
                  <a:pt x="2789" y="20716"/>
                </a:cubicBezTo>
                <a:cubicBezTo>
                  <a:pt x="2584" y="20908"/>
                  <a:pt x="2379" y="21113"/>
                  <a:pt x="2184" y="21317"/>
                </a:cubicBezTo>
                <a:cubicBezTo>
                  <a:pt x="2051" y="21458"/>
                  <a:pt x="1907" y="21509"/>
                  <a:pt x="1774" y="21394"/>
                </a:cubicBezTo>
                <a:cubicBezTo>
                  <a:pt x="1497" y="21176"/>
                  <a:pt x="1240" y="20946"/>
                  <a:pt x="974" y="20703"/>
                </a:cubicBezTo>
                <a:cubicBezTo>
                  <a:pt x="676" y="20422"/>
                  <a:pt x="441" y="20077"/>
                  <a:pt x="317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3" y="16176"/>
                  <a:pt x="1671" y="15562"/>
                  <a:pt x="2369" y="14923"/>
                </a:cubicBezTo>
                <a:cubicBezTo>
                  <a:pt x="3435" y="13938"/>
                  <a:pt x="4471" y="12915"/>
                  <a:pt x="5497" y="11866"/>
                </a:cubicBezTo>
                <a:cubicBezTo>
                  <a:pt x="6041" y="11304"/>
                  <a:pt x="6584" y="10767"/>
                  <a:pt x="7148" y="10242"/>
                </a:cubicBezTo>
                <a:cubicBezTo>
                  <a:pt x="8041" y="9398"/>
                  <a:pt x="8953" y="8580"/>
                  <a:pt x="9856" y="7736"/>
                </a:cubicBezTo>
                <a:cubicBezTo>
                  <a:pt x="10164" y="7454"/>
                  <a:pt x="10461" y="7160"/>
                  <a:pt x="10769" y="6866"/>
                </a:cubicBezTo>
                <a:cubicBezTo>
                  <a:pt x="10646" y="6342"/>
                  <a:pt x="10830" y="5984"/>
                  <a:pt x="11148" y="5677"/>
                </a:cubicBezTo>
                <a:cubicBezTo>
                  <a:pt x="11466" y="5370"/>
                  <a:pt x="11764" y="5012"/>
                  <a:pt x="12071" y="4692"/>
                </a:cubicBezTo>
                <a:cubicBezTo>
                  <a:pt x="12543" y="4219"/>
                  <a:pt x="13015" y="3746"/>
                  <a:pt x="13497" y="3298"/>
                </a:cubicBezTo>
                <a:cubicBezTo>
                  <a:pt x="14112" y="2748"/>
                  <a:pt x="14728" y="2211"/>
                  <a:pt x="15364" y="1687"/>
                </a:cubicBezTo>
                <a:cubicBezTo>
                  <a:pt x="15928" y="1226"/>
                  <a:pt x="16441" y="702"/>
                  <a:pt x="16974" y="190"/>
                </a:cubicBezTo>
                <a:cubicBezTo>
                  <a:pt x="17271" y="-91"/>
                  <a:pt x="17517" y="-65"/>
                  <a:pt x="17846" y="305"/>
                </a:cubicBezTo>
                <a:cubicBezTo>
                  <a:pt x="18133" y="638"/>
                  <a:pt x="18410" y="983"/>
                  <a:pt x="18676" y="1341"/>
                </a:cubicBezTo>
                <a:cubicBezTo>
                  <a:pt x="19138" y="1955"/>
                  <a:pt x="19600" y="2569"/>
                  <a:pt x="20051" y="3208"/>
                </a:cubicBezTo>
                <a:cubicBezTo>
                  <a:pt x="20482" y="3810"/>
                  <a:pt x="20902" y="4436"/>
                  <a:pt x="21312" y="5063"/>
                </a:cubicBezTo>
                <a:cubicBezTo>
                  <a:pt x="21538" y="5408"/>
                  <a:pt x="21476" y="5817"/>
                  <a:pt x="21210" y="6124"/>
                </a:cubicBezTo>
                <a:cubicBezTo>
                  <a:pt x="20707" y="6713"/>
                  <a:pt x="20133" y="7173"/>
                  <a:pt x="19579" y="7697"/>
                </a:cubicBezTo>
                <a:cubicBezTo>
                  <a:pt x="18871" y="8362"/>
                  <a:pt x="18184" y="9078"/>
                  <a:pt x="17476" y="9756"/>
                </a:cubicBezTo>
                <a:cubicBezTo>
                  <a:pt x="16882" y="10332"/>
                  <a:pt x="16266" y="10894"/>
                  <a:pt x="15671" y="11444"/>
                </a:cubicBezTo>
                <a:cubicBezTo>
                  <a:pt x="15271" y="11137"/>
                  <a:pt x="15220" y="10754"/>
                  <a:pt x="15558" y="10421"/>
                </a:cubicBezTo>
                <a:cubicBezTo>
                  <a:pt x="16430" y="9539"/>
                  <a:pt x="17312" y="8669"/>
                  <a:pt x="18194" y="7800"/>
                </a:cubicBezTo>
                <a:cubicBezTo>
                  <a:pt x="18635" y="7352"/>
                  <a:pt x="19076" y="6904"/>
                  <a:pt x="19517" y="6470"/>
                </a:cubicBezTo>
                <a:cubicBezTo>
                  <a:pt x="19805" y="6188"/>
                  <a:pt x="20102" y="5920"/>
                  <a:pt x="20389" y="5651"/>
                </a:cubicBezTo>
                <a:cubicBezTo>
                  <a:pt x="20225" y="5114"/>
                  <a:pt x="20020" y="5050"/>
                  <a:pt x="19641" y="5408"/>
                </a:cubicBezTo>
                <a:cubicBezTo>
                  <a:pt x="19158" y="5868"/>
                  <a:pt x="18687" y="6342"/>
                  <a:pt x="18215" y="6815"/>
                </a:cubicBezTo>
                <a:cubicBezTo>
                  <a:pt x="16779" y="8260"/>
                  <a:pt x="15343" y="9705"/>
                  <a:pt x="13897" y="11137"/>
                </a:cubicBezTo>
                <a:cubicBezTo>
                  <a:pt x="13559" y="11483"/>
                  <a:pt x="13548" y="11457"/>
                  <a:pt x="13261" y="11061"/>
                </a:cubicBezTo>
                <a:cubicBezTo>
                  <a:pt x="13220" y="10958"/>
                  <a:pt x="13148" y="10907"/>
                  <a:pt x="13056" y="10831"/>
                </a:cubicBezTo>
                <a:close/>
                <a:moveTo>
                  <a:pt x="10974" y="7787"/>
                </a:moveTo>
                <a:cubicBezTo>
                  <a:pt x="10317" y="8234"/>
                  <a:pt x="2010" y="16202"/>
                  <a:pt x="1589" y="16777"/>
                </a:cubicBezTo>
                <a:cubicBezTo>
                  <a:pt x="1599" y="17954"/>
                  <a:pt x="1948" y="18900"/>
                  <a:pt x="2799" y="19603"/>
                </a:cubicBezTo>
                <a:cubicBezTo>
                  <a:pt x="3435" y="19054"/>
                  <a:pt x="4081" y="18542"/>
                  <a:pt x="4697" y="17967"/>
                </a:cubicBezTo>
                <a:cubicBezTo>
                  <a:pt x="5928" y="16816"/>
                  <a:pt x="7128" y="15601"/>
                  <a:pt x="8358" y="14450"/>
                </a:cubicBezTo>
                <a:cubicBezTo>
                  <a:pt x="9456" y="13427"/>
                  <a:pt x="10512" y="12352"/>
                  <a:pt x="11538" y="11227"/>
                </a:cubicBezTo>
                <a:cubicBezTo>
                  <a:pt x="11846" y="10894"/>
                  <a:pt x="12174" y="10575"/>
                  <a:pt x="12471" y="10268"/>
                </a:cubicBezTo>
                <a:cubicBezTo>
                  <a:pt x="11979" y="9449"/>
                  <a:pt x="11476" y="8631"/>
                  <a:pt x="10974" y="7787"/>
                </a:cubicBezTo>
                <a:close/>
                <a:moveTo>
                  <a:pt x="13651" y="10217"/>
                </a:moveTo>
                <a:cubicBezTo>
                  <a:pt x="15661" y="8337"/>
                  <a:pt x="17487" y="6137"/>
                  <a:pt x="19640" y="4372"/>
                </a:cubicBezTo>
                <a:cubicBezTo>
                  <a:pt x="19405" y="4027"/>
                  <a:pt x="19210" y="3733"/>
                  <a:pt x="19015" y="3426"/>
                </a:cubicBezTo>
                <a:cubicBezTo>
                  <a:pt x="18738" y="3004"/>
                  <a:pt x="18471" y="2595"/>
                  <a:pt x="18205" y="2173"/>
                </a:cubicBezTo>
                <a:cubicBezTo>
                  <a:pt x="17938" y="1738"/>
                  <a:pt x="17651" y="1303"/>
                  <a:pt x="17251" y="996"/>
                </a:cubicBezTo>
                <a:cubicBezTo>
                  <a:pt x="16994" y="1226"/>
                  <a:pt x="16738" y="1456"/>
                  <a:pt x="16492" y="1674"/>
                </a:cubicBezTo>
                <a:cubicBezTo>
                  <a:pt x="16153" y="1981"/>
                  <a:pt x="15825" y="2313"/>
                  <a:pt x="15476" y="2607"/>
                </a:cubicBezTo>
                <a:cubicBezTo>
                  <a:pt x="14461" y="3477"/>
                  <a:pt x="13405" y="4244"/>
                  <a:pt x="12471" y="5255"/>
                </a:cubicBezTo>
                <a:cubicBezTo>
                  <a:pt x="12071" y="5677"/>
                  <a:pt x="11681" y="6124"/>
                  <a:pt x="11302" y="6546"/>
                </a:cubicBezTo>
                <a:cubicBezTo>
                  <a:pt x="11764" y="8094"/>
                  <a:pt x="12840" y="9782"/>
                  <a:pt x="13651" y="10217"/>
                </a:cubicBezTo>
                <a:close/>
                <a:moveTo>
                  <a:pt x="1015" y="17250"/>
                </a:moveTo>
                <a:cubicBezTo>
                  <a:pt x="830" y="17468"/>
                  <a:pt x="687" y="17532"/>
                  <a:pt x="646" y="17826"/>
                </a:cubicBezTo>
                <a:cubicBezTo>
                  <a:pt x="512" y="18785"/>
                  <a:pt x="1107" y="20000"/>
                  <a:pt x="1917" y="20396"/>
                </a:cubicBezTo>
                <a:cubicBezTo>
                  <a:pt x="2040" y="20269"/>
                  <a:pt x="2174" y="20141"/>
                  <a:pt x="2317" y="19974"/>
                </a:cubicBezTo>
                <a:cubicBezTo>
                  <a:pt x="1599" y="19297"/>
                  <a:pt x="1138" y="18440"/>
                  <a:pt x="1015" y="1725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1"/>
          <p:cNvSpPr/>
          <p:nvPr/>
        </p:nvSpPr>
        <p:spPr>
          <a:xfrm>
            <a:off x="485244" y="2557411"/>
            <a:ext cx="1696041" cy="1578906"/>
          </a:xfrm>
          <a:custGeom>
            <a:rect b="b" l="l" r="r" t="t"/>
            <a:pathLst>
              <a:path extrusionOk="0" h="21438" w="21355">
                <a:moveTo>
                  <a:pt x="175" y="56"/>
                </a:moveTo>
                <a:cubicBezTo>
                  <a:pt x="379" y="-60"/>
                  <a:pt x="595" y="18"/>
                  <a:pt x="822" y="173"/>
                </a:cubicBezTo>
                <a:cubicBezTo>
                  <a:pt x="1290" y="496"/>
                  <a:pt x="1769" y="831"/>
                  <a:pt x="2260" y="1116"/>
                </a:cubicBezTo>
                <a:cubicBezTo>
                  <a:pt x="2919" y="1503"/>
                  <a:pt x="3590" y="1839"/>
                  <a:pt x="4261" y="2201"/>
                </a:cubicBezTo>
                <a:cubicBezTo>
                  <a:pt x="4572" y="2369"/>
                  <a:pt x="4860" y="2575"/>
                  <a:pt x="5219" y="2601"/>
                </a:cubicBezTo>
                <a:cubicBezTo>
                  <a:pt x="5279" y="2601"/>
                  <a:pt x="5351" y="2679"/>
                  <a:pt x="5411" y="2730"/>
                </a:cubicBezTo>
                <a:cubicBezTo>
                  <a:pt x="5998" y="3389"/>
                  <a:pt x="6561" y="4061"/>
                  <a:pt x="7160" y="4707"/>
                </a:cubicBezTo>
                <a:cubicBezTo>
                  <a:pt x="7352" y="4914"/>
                  <a:pt x="7615" y="5043"/>
                  <a:pt x="7819" y="5237"/>
                </a:cubicBezTo>
                <a:cubicBezTo>
                  <a:pt x="8094" y="5482"/>
                  <a:pt x="8346" y="5766"/>
                  <a:pt x="8597" y="6038"/>
                </a:cubicBezTo>
                <a:cubicBezTo>
                  <a:pt x="9053" y="6503"/>
                  <a:pt x="9508" y="6968"/>
                  <a:pt x="9963" y="7433"/>
                </a:cubicBezTo>
                <a:cubicBezTo>
                  <a:pt x="10227" y="7704"/>
                  <a:pt x="10466" y="7988"/>
                  <a:pt x="10742" y="8234"/>
                </a:cubicBezTo>
                <a:cubicBezTo>
                  <a:pt x="11329" y="8776"/>
                  <a:pt x="11940" y="9293"/>
                  <a:pt x="12515" y="9836"/>
                </a:cubicBezTo>
                <a:cubicBezTo>
                  <a:pt x="12994" y="10288"/>
                  <a:pt x="13425" y="10779"/>
                  <a:pt x="13893" y="11244"/>
                </a:cubicBezTo>
                <a:cubicBezTo>
                  <a:pt x="14276" y="11631"/>
                  <a:pt x="14659" y="12006"/>
                  <a:pt x="15043" y="12381"/>
                </a:cubicBezTo>
                <a:cubicBezTo>
                  <a:pt x="15450" y="12781"/>
                  <a:pt x="15845" y="13207"/>
                  <a:pt x="16241" y="13608"/>
                </a:cubicBezTo>
                <a:cubicBezTo>
                  <a:pt x="16624" y="13983"/>
                  <a:pt x="16995" y="14370"/>
                  <a:pt x="17403" y="14732"/>
                </a:cubicBezTo>
                <a:cubicBezTo>
                  <a:pt x="17582" y="14887"/>
                  <a:pt x="17810" y="14964"/>
                  <a:pt x="18026" y="15068"/>
                </a:cubicBezTo>
                <a:cubicBezTo>
                  <a:pt x="18265" y="15184"/>
                  <a:pt x="18517" y="15274"/>
                  <a:pt x="18745" y="15365"/>
                </a:cubicBezTo>
                <a:cubicBezTo>
                  <a:pt x="18709" y="15649"/>
                  <a:pt x="18673" y="15869"/>
                  <a:pt x="18661" y="16011"/>
                </a:cubicBezTo>
                <a:cubicBezTo>
                  <a:pt x="19487" y="16799"/>
                  <a:pt x="20254" y="17522"/>
                  <a:pt x="21009" y="18272"/>
                </a:cubicBezTo>
                <a:cubicBezTo>
                  <a:pt x="21464" y="18724"/>
                  <a:pt x="21452" y="19034"/>
                  <a:pt x="21081" y="19563"/>
                </a:cubicBezTo>
                <a:cubicBezTo>
                  <a:pt x="20637" y="20171"/>
                  <a:pt x="20110" y="20687"/>
                  <a:pt x="19535" y="21140"/>
                </a:cubicBezTo>
                <a:cubicBezTo>
                  <a:pt x="19044" y="21540"/>
                  <a:pt x="18733" y="21540"/>
                  <a:pt x="18253" y="21127"/>
                </a:cubicBezTo>
                <a:cubicBezTo>
                  <a:pt x="17690" y="20636"/>
                  <a:pt x="17139" y="20119"/>
                  <a:pt x="16612" y="19589"/>
                </a:cubicBezTo>
                <a:cubicBezTo>
                  <a:pt x="16396" y="19383"/>
                  <a:pt x="16205" y="19215"/>
                  <a:pt x="15905" y="19331"/>
                </a:cubicBezTo>
                <a:cubicBezTo>
                  <a:pt x="15726" y="19396"/>
                  <a:pt x="15606" y="19318"/>
                  <a:pt x="15486" y="19176"/>
                </a:cubicBezTo>
                <a:cubicBezTo>
                  <a:pt x="15390" y="19047"/>
                  <a:pt x="15258" y="18930"/>
                  <a:pt x="15174" y="18788"/>
                </a:cubicBezTo>
                <a:cubicBezTo>
                  <a:pt x="14827" y="18168"/>
                  <a:pt x="14312" y="17781"/>
                  <a:pt x="13773" y="17367"/>
                </a:cubicBezTo>
                <a:cubicBezTo>
                  <a:pt x="13497" y="17161"/>
                  <a:pt x="13270" y="16863"/>
                  <a:pt x="13018" y="16605"/>
                </a:cubicBezTo>
                <a:cubicBezTo>
                  <a:pt x="12862" y="16437"/>
                  <a:pt x="12695" y="16282"/>
                  <a:pt x="12527" y="16127"/>
                </a:cubicBezTo>
                <a:cubicBezTo>
                  <a:pt x="11784" y="15455"/>
                  <a:pt x="11005" y="14835"/>
                  <a:pt x="10359" y="14034"/>
                </a:cubicBezTo>
                <a:cubicBezTo>
                  <a:pt x="10059" y="13673"/>
                  <a:pt x="9664" y="13401"/>
                  <a:pt x="9340" y="13078"/>
                </a:cubicBezTo>
                <a:cubicBezTo>
                  <a:pt x="9041" y="12781"/>
                  <a:pt x="8765" y="12458"/>
                  <a:pt x="8478" y="12148"/>
                </a:cubicBezTo>
                <a:cubicBezTo>
                  <a:pt x="8298" y="11967"/>
                  <a:pt x="8106" y="11799"/>
                  <a:pt x="7915" y="11618"/>
                </a:cubicBezTo>
                <a:cubicBezTo>
                  <a:pt x="7795" y="11502"/>
                  <a:pt x="7687" y="11347"/>
                  <a:pt x="7555" y="11231"/>
                </a:cubicBezTo>
                <a:cubicBezTo>
                  <a:pt x="7435" y="11115"/>
                  <a:pt x="7268" y="11050"/>
                  <a:pt x="7160" y="10934"/>
                </a:cubicBezTo>
                <a:cubicBezTo>
                  <a:pt x="6645" y="10352"/>
                  <a:pt x="6154" y="9745"/>
                  <a:pt x="5614" y="9190"/>
                </a:cubicBezTo>
                <a:cubicBezTo>
                  <a:pt x="5423" y="8996"/>
                  <a:pt x="5243" y="8751"/>
                  <a:pt x="4967" y="8660"/>
                </a:cubicBezTo>
                <a:cubicBezTo>
                  <a:pt x="4884" y="8634"/>
                  <a:pt x="4824" y="8531"/>
                  <a:pt x="4752" y="8466"/>
                </a:cubicBezTo>
                <a:cubicBezTo>
                  <a:pt x="4081" y="7756"/>
                  <a:pt x="3410" y="7058"/>
                  <a:pt x="2739" y="6348"/>
                </a:cubicBezTo>
                <a:cubicBezTo>
                  <a:pt x="2667" y="6270"/>
                  <a:pt x="2572" y="6193"/>
                  <a:pt x="2524" y="6089"/>
                </a:cubicBezTo>
                <a:cubicBezTo>
                  <a:pt x="2044" y="5095"/>
                  <a:pt x="1565" y="4100"/>
                  <a:pt x="1086" y="3105"/>
                </a:cubicBezTo>
                <a:cubicBezTo>
                  <a:pt x="811" y="2537"/>
                  <a:pt x="535" y="1968"/>
                  <a:pt x="235" y="1400"/>
                </a:cubicBezTo>
                <a:cubicBezTo>
                  <a:pt x="20" y="999"/>
                  <a:pt x="-136" y="586"/>
                  <a:pt x="175" y="56"/>
                </a:cubicBezTo>
                <a:close/>
                <a:moveTo>
                  <a:pt x="11365" y="12562"/>
                </a:moveTo>
                <a:cubicBezTo>
                  <a:pt x="11269" y="12587"/>
                  <a:pt x="11149" y="12652"/>
                  <a:pt x="11089" y="12613"/>
                </a:cubicBezTo>
                <a:cubicBezTo>
                  <a:pt x="10850" y="12458"/>
                  <a:pt x="10610" y="12290"/>
                  <a:pt x="10394" y="12084"/>
                </a:cubicBezTo>
                <a:cubicBezTo>
                  <a:pt x="10023" y="11735"/>
                  <a:pt x="9700" y="11296"/>
                  <a:pt x="9292" y="10998"/>
                </a:cubicBezTo>
                <a:cubicBezTo>
                  <a:pt x="8885" y="10701"/>
                  <a:pt x="8609" y="10262"/>
                  <a:pt x="8214" y="9952"/>
                </a:cubicBezTo>
                <a:cubicBezTo>
                  <a:pt x="7567" y="9435"/>
                  <a:pt x="7004" y="8789"/>
                  <a:pt x="6417" y="8182"/>
                </a:cubicBezTo>
                <a:cubicBezTo>
                  <a:pt x="5758" y="7523"/>
                  <a:pt x="5111" y="6851"/>
                  <a:pt x="4452" y="6167"/>
                </a:cubicBezTo>
                <a:cubicBezTo>
                  <a:pt x="4285" y="6270"/>
                  <a:pt x="4153" y="6361"/>
                  <a:pt x="3997" y="6451"/>
                </a:cubicBezTo>
                <a:cubicBezTo>
                  <a:pt x="4297" y="6800"/>
                  <a:pt x="4548" y="7110"/>
                  <a:pt x="4824" y="7407"/>
                </a:cubicBezTo>
                <a:cubicBezTo>
                  <a:pt x="5159" y="7769"/>
                  <a:pt x="5531" y="8092"/>
                  <a:pt x="5866" y="8453"/>
                </a:cubicBezTo>
                <a:cubicBezTo>
                  <a:pt x="5950" y="8544"/>
                  <a:pt x="5962" y="8699"/>
                  <a:pt x="6010" y="8841"/>
                </a:cubicBezTo>
                <a:cubicBezTo>
                  <a:pt x="6333" y="8815"/>
                  <a:pt x="6573" y="9035"/>
                  <a:pt x="6693" y="9293"/>
                </a:cubicBezTo>
                <a:cubicBezTo>
                  <a:pt x="6872" y="9681"/>
                  <a:pt x="7220" y="9836"/>
                  <a:pt x="7471" y="10120"/>
                </a:cubicBezTo>
                <a:cubicBezTo>
                  <a:pt x="7579" y="10249"/>
                  <a:pt x="7699" y="10352"/>
                  <a:pt x="7807" y="10482"/>
                </a:cubicBezTo>
                <a:cubicBezTo>
                  <a:pt x="8011" y="10701"/>
                  <a:pt x="8202" y="10921"/>
                  <a:pt x="8406" y="11128"/>
                </a:cubicBezTo>
                <a:cubicBezTo>
                  <a:pt x="8933" y="11670"/>
                  <a:pt x="9460" y="12200"/>
                  <a:pt x="9987" y="12742"/>
                </a:cubicBezTo>
                <a:cubicBezTo>
                  <a:pt x="10347" y="13104"/>
                  <a:pt x="10670" y="13505"/>
                  <a:pt x="11041" y="13853"/>
                </a:cubicBezTo>
                <a:cubicBezTo>
                  <a:pt x="11892" y="14667"/>
                  <a:pt x="12743" y="15468"/>
                  <a:pt x="13605" y="16269"/>
                </a:cubicBezTo>
                <a:cubicBezTo>
                  <a:pt x="14036" y="16670"/>
                  <a:pt x="14480" y="17044"/>
                  <a:pt x="14947" y="17419"/>
                </a:cubicBezTo>
                <a:cubicBezTo>
                  <a:pt x="15175" y="17600"/>
                  <a:pt x="15438" y="17716"/>
                  <a:pt x="15738" y="17432"/>
                </a:cubicBezTo>
                <a:cubicBezTo>
                  <a:pt x="15187" y="16876"/>
                  <a:pt x="14671" y="16334"/>
                  <a:pt x="14132" y="15804"/>
                </a:cubicBezTo>
                <a:cubicBezTo>
                  <a:pt x="13497" y="15171"/>
                  <a:pt x="12862" y="14551"/>
                  <a:pt x="12228" y="13918"/>
                </a:cubicBezTo>
                <a:cubicBezTo>
                  <a:pt x="12120" y="13815"/>
                  <a:pt x="12000" y="13737"/>
                  <a:pt x="11904" y="13634"/>
                </a:cubicBezTo>
                <a:cubicBezTo>
                  <a:pt x="11700" y="13427"/>
                  <a:pt x="11449" y="13246"/>
                  <a:pt x="11389" y="12923"/>
                </a:cubicBezTo>
                <a:cubicBezTo>
                  <a:pt x="11377" y="12833"/>
                  <a:pt x="11425" y="12729"/>
                  <a:pt x="11437" y="12626"/>
                </a:cubicBezTo>
                <a:cubicBezTo>
                  <a:pt x="11473" y="12613"/>
                  <a:pt x="11509" y="12587"/>
                  <a:pt x="11545" y="12574"/>
                </a:cubicBezTo>
                <a:cubicBezTo>
                  <a:pt x="12970" y="14280"/>
                  <a:pt x="14683" y="15636"/>
                  <a:pt x="16265" y="17199"/>
                </a:cubicBezTo>
                <a:cubicBezTo>
                  <a:pt x="16361" y="17096"/>
                  <a:pt x="16432" y="16993"/>
                  <a:pt x="16528" y="16889"/>
                </a:cubicBezTo>
                <a:cubicBezTo>
                  <a:pt x="16277" y="16670"/>
                  <a:pt x="16037" y="16463"/>
                  <a:pt x="15822" y="16243"/>
                </a:cubicBezTo>
                <a:cubicBezTo>
                  <a:pt x="15103" y="15546"/>
                  <a:pt x="14372" y="14848"/>
                  <a:pt x="13665" y="14138"/>
                </a:cubicBezTo>
                <a:cubicBezTo>
                  <a:pt x="13294" y="13776"/>
                  <a:pt x="12970" y="13363"/>
                  <a:pt x="12599" y="12988"/>
                </a:cubicBezTo>
                <a:cubicBezTo>
                  <a:pt x="12180" y="12574"/>
                  <a:pt x="11736" y="12200"/>
                  <a:pt x="11317" y="11774"/>
                </a:cubicBezTo>
                <a:cubicBezTo>
                  <a:pt x="10586" y="11037"/>
                  <a:pt x="9879" y="10262"/>
                  <a:pt x="9161" y="9526"/>
                </a:cubicBezTo>
                <a:cubicBezTo>
                  <a:pt x="8717" y="9073"/>
                  <a:pt x="8262" y="8634"/>
                  <a:pt x="7807" y="8195"/>
                </a:cubicBezTo>
                <a:cubicBezTo>
                  <a:pt x="7507" y="7898"/>
                  <a:pt x="7196" y="7614"/>
                  <a:pt x="6920" y="7304"/>
                </a:cubicBezTo>
                <a:cubicBezTo>
                  <a:pt x="6681" y="7032"/>
                  <a:pt x="6489" y="6722"/>
                  <a:pt x="6178" y="6529"/>
                </a:cubicBezTo>
                <a:cubicBezTo>
                  <a:pt x="6034" y="6438"/>
                  <a:pt x="5938" y="6257"/>
                  <a:pt x="5818" y="6128"/>
                </a:cubicBezTo>
                <a:cubicBezTo>
                  <a:pt x="5615" y="5908"/>
                  <a:pt x="5399" y="5676"/>
                  <a:pt x="5171" y="5430"/>
                </a:cubicBezTo>
                <a:cubicBezTo>
                  <a:pt x="5028" y="5611"/>
                  <a:pt x="4920" y="5753"/>
                  <a:pt x="4788" y="5908"/>
                </a:cubicBezTo>
                <a:cubicBezTo>
                  <a:pt x="5159" y="6257"/>
                  <a:pt x="5483" y="6580"/>
                  <a:pt x="5818" y="6890"/>
                </a:cubicBezTo>
                <a:cubicBezTo>
                  <a:pt x="6525" y="7549"/>
                  <a:pt x="7064" y="8402"/>
                  <a:pt x="7843" y="8996"/>
                </a:cubicBezTo>
                <a:cubicBezTo>
                  <a:pt x="7939" y="9073"/>
                  <a:pt x="8011" y="9203"/>
                  <a:pt x="8094" y="9306"/>
                </a:cubicBezTo>
                <a:cubicBezTo>
                  <a:pt x="8130" y="9358"/>
                  <a:pt x="8166" y="9448"/>
                  <a:pt x="8214" y="9461"/>
                </a:cubicBezTo>
                <a:cubicBezTo>
                  <a:pt x="8705" y="9539"/>
                  <a:pt x="8897" y="10029"/>
                  <a:pt x="9245" y="10327"/>
                </a:cubicBezTo>
                <a:cubicBezTo>
                  <a:pt x="9808" y="10805"/>
                  <a:pt x="10311" y="11386"/>
                  <a:pt x="10826" y="11916"/>
                </a:cubicBezTo>
                <a:cubicBezTo>
                  <a:pt x="10910" y="11993"/>
                  <a:pt x="11018" y="12071"/>
                  <a:pt x="11053" y="12174"/>
                </a:cubicBezTo>
                <a:cubicBezTo>
                  <a:pt x="11113" y="12316"/>
                  <a:pt x="11209" y="12419"/>
                  <a:pt x="11365" y="12562"/>
                </a:cubicBezTo>
                <a:close/>
                <a:moveTo>
                  <a:pt x="5495" y="4862"/>
                </a:moveTo>
                <a:cubicBezTo>
                  <a:pt x="5794" y="5224"/>
                  <a:pt x="6070" y="5560"/>
                  <a:pt x="6369" y="5883"/>
                </a:cubicBezTo>
                <a:cubicBezTo>
                  <a:pt x="6657" y="6193"/>
                  <a:pt x="6980" y="6490"/>
                  <a:pt x="7292" y="6787"/>
                </a:cubicBezTo>
                <a:cubicBezTo>
                  <a:pt x="7495" y="6994"/>
                  <a:pt x="7747" y="7162"/>
                  <a:pt x="7891" y="7420"/>
                </a:cubicBezTo>
                <a:cubicBezTo>
                  <a:pt x="8058" y="7730"/>
                  <a:pt x="8286" y="7924"/>
                  <a:pt x="8538" y="8118"/>
                </a:cubicBezTo>
                <a:cubicBezTo>
                  <a:pt x="8681" y="8221"/>
                  <a:pt x="8789" y="8376"/>
                  <a:pt x="8921" y="8492"/>
                </a:cubicBezTo>
                <a:cubicBezTo>
                  <a:pt x="9400" y="8893"/>
                  <a:pt x="9652" y="9551"/>
                  <a:pt x="10251" y="9810"/>
                </a:cubicBezTo>
                <a:cubicBezTo>
                  <a:pt x="10299" y="9836"/>
                  <a:pt x="10311" y="9926"/>
                  <a:pt x="10359" y="9978"/>
                </a:cubicBezTo>
                <a:cubicBezTo>
                  <a:pt x="10526" y="10159"/>
                  <a:pt x="10682" y="10340"/>
                  <a:pt x="10862" y="10495"/>
                </a:cubicBezTo>
                <a:cubicBezTo>
                  <a:pt x="11005" y="10624"/>
                  <a:pt x="11197" y="10701"/>
                  <a:pt x="11305" y="10843"/>
                </a:cubicBezTo>
                <a:cubicBezTo>
                  <a:pt x="11640" y="11296"/>
                  <a:pt x="12060" y="11631"/>
                  <a:pt x="12455" y="12006"/>
                </a:cubicBezTo>
                <a:cubicBezTo>
                  <a:pt x="12826" y="12355"/>
                  <a:pt x="13222" y="12665"/>
                  <a:pt x="13330" y="13091"/>
                </a:cubicBezTo>
                <a:cubicBezTo>
                  <a:pt x="13545" y="13233"/>
                  <a:pt x="13713" y="13298"/>
                  <a:pt x="13821" y="13401"/>
                </a:cubicBezTo>
                <a:cubicBezTo>
                  <a:pt x="14048" y="13621"/>
                  <a:pt x="14252" y="13866"/>
                  <a:pt x="14468" y="14099"/>
                </a:cubicBezTo>
                <a:cubicBezTo>
                  <a:pt x="14767" y="14435"/>
                  <a:pt x="15079" y="14758"/>
                  <a:pt x="15390" y="15081"/>
                </a:cubicBezTo>
                <a:cubicBezTo>
                  <a:pt x="15821" y="15533"/>
                  <a:pt x="16361" y="15869"/>
                  <a:pt x="16900" y="16295"/>
                </a:cubicBezTo>
                <a:cubicBezTo>
                  <a:pt x="17031" y="15998"/>
                  <a:pt x="17163" y="15727"/>
                  <a:pt x="17283" y="15468"/>
                </a:cubicBezTo>
                <a:cubicBezTo>
                  <a:pt x="16708" y="14939"/>
                  <a:pt x="16145" y="14448"/>
                  <a:pt x="15606" y="13931"/>
                </a:cubicBezTo>
                <a:cubicBezTo>
                  <a:pt x="14084" y="12471"/>
                  <a:pt x="12623" y="10934"/>
                  <a:pt x="11041" y="9551"/>
                </a:cubicBezTo>
                <a:cubicBezTo>
                  <a:pt x="10838" y="9371"/>
                  <a:pt x="10622" y="9190"/>
                  <a:pt x="10430" y="8996"/>
                </a:cubicBezTo>
                <a:cubicBezTo>
                  <a:pt x="9472" y="8053"/>
                  <a:pt x="8526" y="7110"/>
                  <a:pt x="7579" y="6154"/>
                </a:cubicBezTo>
                <a:cubicBezTo>
                  <a:pt x="6980" y="5547"/>
                  <a:pt x="6393" y="4940"/>
                  <a:pt x="5770" y="4307"/>
                </a:cubicBezTo>
                <a:cubicBezTo>
                  <a:pt x="5674" y="4500"/>
                  <a:pt x="5602" y="4655"/>
                  <a:pt x="5495" y="4862"/>
                </a:cubicBezTo>
                <a:close/>
                <a:moveTo>
                  <a:pt x="18481" y="16993"/>
                </a:moveTo>
                <a:cubicBezTo>
                  <a:pt x="17930" y="17664"/>
                  <a:pt x="17427" y="18285"/>
                  <a:pt x="16900" y="18918"/>
                </a:cubicBezTo>
                <a:cubicBezTo>
                  <a:pt x="16983" y="19034"/>
                  <a:pt x="17055" y="19150"/>
                  <a:pt x="17139" y="19228"/>
                </a:cubicBezTo>
                <a:cubicBezTo>
                  <a:pt x="17582" y="19641"/>
                  <a:pt x="18026" y="20041"/>
                  <a:pt x="18481" y="20442"/>
                </a:cubicBezTo>
                <a:cubicBezTo>
                  <a:pt x="18553" y="20507"/>
                  <a:pt x="18637" y="20558"/>
                  <a:pt x="18721" y="20597"/>
                </a:cubicBezTo>
                <a:cubicBezTo>
                  <a:pt x="18936" y="20713"/>
                  <a:pt x="19140" y="20700"/>
                  <a:pt x="19320" y="20507"/>
                </a:cubicBezTo>
                <a:cubicBezTo>
                  <a:pt x="19643" y="20158"/>
                  <a:pt x="19978" y="19822"/>
                  <a:pt x="20278" y="19460"/>
                </a:cubicBezTo>
                <a:cubicBezTo>
                  <a:pt x="20601" y="19073"/>
                  <a:pt x="20589" y="19008"/>
                  <a:pt x="20254" y="18672"/>
                </a:cubicBezTo>
                <a:cubicBezTo>
                  <a:pt x="19679" y="18104"/>
                  <a:pt x="19080" y="17561"/>
                  <a:pt x="18481" y="16993"/>
                </a:cubicBezTo>
                <a:close/>
                <a:moveTo>
                  <a:pt x="2188" y="3531"/>
                </a:moveTo>
                <a:cubicBezTo>
                  <a:pt x="2452" y="4100"/>
                  <a:pt x="2691" y="4707"/>
                  <a:pt x="3015" y="5275"/>
                </a:cubicBezTo>
                <a:cubicBezTo>
                  <a:pt x="3147" y="5508"/>
                  <a:pt x="3458" y="5637"/>
                  <a:pt x="3686" y="5792"/>
                </a:cubicBezTo>
                <a:cubicBezTo>
                  <a:pt x="3734" y="5818"/>
                  <a:pt x="3841" y="5779"/>
                  <a:pt x="3901" y="5728"/>
                </a:cubicBezTo>
                <a:cubicBezTo>
                  <a:pt x="4512" y="5262"/>
                  <a:pt x="5063" y="4733"/>
                  <a:pt x="5219" y="3841"/>
                </a:cubicBezTo>
                <a:cubicBezTo>
                  <a:pt x="4956" y="3518"/>
                  <a:pt x="4680" y="3170"/>
                  <a:pt x="4237" y="3066"/>
                </a:cubicBezTo>
                <a:cubicBezTo>
                  <a:pt x="4105" y="3028"/>
                  <a:pt x="3973" y="2963"/>
                  <a:pt x="3841" y="2898"/>
                </a:cubicBezTo>
                <a:cubicBezTo>
                  <a:pt x="3590" y="2769"/>
                  <a:pt x="3338" y="2640"/>
                  <a:pt x="3135" y="2537"/>
                </a:cubicBezTo>
                <a:cubicBezTo>
                  <a:pt x="2799" y="2885"/>
                  <a:pt x="2500" y="3208"/>
                  <a:pt x="2188" y="3531"/>
                </a:cubicBezTo>
                <a:close/>
                <a:moveTo>
                  <a:pt x="15618" y="18285"/>
                </a:moveTo>
                <a:cubicBezTo>
                  <a:pt x="15785" y="18517"/>
                  <a:pt x="15857" y="18827"/>
                  <a:pt x="16145" y="18633"/>
                </a:cubicBezTo>
                <a:cubicBezTo>
                  <a:pt x="16983" y="18091"/>
                  <a:pt x="17654" y="17367"/>
                  <a:pt x="17978" y="16334"/>
                </a:cubicBezTo>
                <a:cubicBezTo>
                  <a:pt x="18026" y="16166"/>
                  <a:pt x="18086" y="15985"/>
                  <a:pt x="17894" y="15765"/>
                </a:cubicBezTo>
                <a:cubicBezTo>
                  <a:pt x="17594" y="16295"/>
                  <a:pt x="17343" y="16812"/>
                  <a:pt x="17031" y="17290"/>
                </a:cubicBezTo>
                <a:cubicBezTo>
                  <a:pt x="16696" y="17781"/>
                  <a:pt x="16217" y="18078"/>
                  <a:pt x="15618" y="18285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1"/>
          <p:cNvSpPr/>
          <p:nvPr/>
        </p:nvSpPr>
        <p:spPr>
          <a:xfrm>
            <a:off x="9019821" y="378572"/>
            <a:ext cx="1475241" cy="1592167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45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9" y="19544"/>
                  <a:pt x="1304" y="20239"/>
                </a:cubicBezTo>
                <a:close/>
                <a:moveTo>
                  <a:pt x="20400" y="2125"/>
                </a:moveTo>
                <a:cubicBezTo>
                  <a:pt x="20344" y="2164"/>
                  <a:pt x="20317" y="2177"/>
                  <a:pt x="20303" y="2202"/>
                </a:cubicBezTo>
                <a:cubicBezTo>
                  <a:pt x="19680" y="3283"/>
                  <a:pt x="18725" y="4042"/>
                  <a:pt x="17563" y="4595"/>
                </a:cubicBezTo>
                <a:cubicBezTo>
                  <a:pt x="17037" y="4853"/>
                  <a:pt x="16497" y="5110"/>
                  <a:pt x="16013" y="5444"/>
                </a:cubicBezTo>
                <a:cubicBezTo>
                  <a:pt x="15750" y="5625"/>
                  <a:pt x="15543" y="5920"/>
                  <a:pt x="15377" y="6191"/>
                </a:cubicBezTo>
                <a:cubicBezTo>
                  <a:pt x="15183" y="6499"/>
                  <a:pt x="15294" y="6679"/>
                  <a:pt x="15653" y="6808"/>
                </a:cubicBezTo>
                <a:cubicBezTo>
                  <a:pt x="15819" y="6872"/>
                  <a:pt x="16027" y="6911"/>
                  <a:pt x="16151" y="7014"/>
                </a:cubicBezTo>
                <a:cubicBezTo>
                  <a:pt x="16484" y="7310"/>
                  <a:pt x="16843" y="7258"/>
                  <a:pt x="17217" y="7130"/>
                </a:cubicBezTo>
                <a:cubicBezTo>
                  <a:pt x="17452" y="7040"/>
                  <a:pt x="17701" y="6962"/>
                  <a:pt x="17937" y="6872"/>
                </a:cubicBezTo>
                <a:cubicBezTo>
                  <a:pt x="18518" y="6641"/>
                  <a:pt x="19044" y="6319"/>
                  <a:pt x="19445" y="5882"/>
                </a:cubicBezTo>
                <a:cubicBezTo>
                  <a:pt x="20164" y="5123"/>
                  <a:pt x="20566" y="4222"/>
                  <a:pt x="20621" y="3193"/>
                </a:cubicBezTo>
                <a:cubicBezTo>
                  <a:pt x="20635" y="2833"/>
                  <a:pt x="20607" y="2460"/>
                  <a:pt x="20400" y="2125"/>
                </a:cubicBezTo>
                <a:close/>
                <a:moveTo>
                  <a:pt x="16318" y="8210"/>
                </a:moveTo>
                <a:cubicBezTo>
                  <a:pt x="16027" y="7747"/>
                  <a:pt x="15723" y="7541"/>
                  <a:pt x="15335" y="7554"/>
                </a:cubicBezTo>
                <a:cubicBezTo>
                  <a:pt x="15072" y="7567"/>
                  <a:pt x="14892" y="7670"/>
                  <a:pt x="14837" y="7940"/>
                </a:cubicBezTo>
                <a:cubicBezTo>
                  <a:pt x="15058" y="8082"/>
                  <a:pt x="15266" y="8210"/>
                  <a:pt x="15473" y="8339"/>
                </a:cubicBezTo>
                <a:cubicBezTo>
                  <a:pt x="15861" y="8583"/>
                  <a:pt x="15944" y="8571"/>
                  <a:pt x="16318" y="821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1"/>
          <p:cNvSpPr/>
          <p:nvPr/>
        </p:nvSpPr>
        <p:spPr>
          <a:xfrm>
            <a:off x="10732446" y="1539351"/>
            <a:ext cx="1131715" cy="1051201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1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2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2" y="21424"/>
                  <a:pt x="10147" y="21289"/>
                </a:cubicBezTo>
                <a:close/>
                <a:moveTo>
                  <a:pt x="7631" y="11734"/>
                </a:moveTo>
                <a:cubicBezTo>
                  <a:pt x="8907" y="11329"/>
                  <a:pt x="10039" y="11271"/>
                  <a:pt x="11135" y="11753"/>
                </a:cubicBezTo>
                <a:cubicBezTo>
                  <a:pt x="11782" y="12043"/>
                  <a:pt x="12393" y="12487"/>
                  <a:pt x="13004" y="12873"/>
                </a:cubicBezTo>
                <a:cubicBezTo>
                  <a:pt x="14136" y="13568"/>
                  <a:pt x="15286" y="14185"/>
                  <a:pt x="16598" y="14301"/>
                </a:cubicBezTo>
                <a:cubicBezTo>
                  <a:pt x="17389" y="14359"/>
                  <a:pt x="18162" y="14185"/>
                  <a:pt x="18791" y="13606"/>
                </a:cubicBezTo>
                <a:cubicBezTo>
                  <a:pt x="19473" y="12969"/>
                  <a:pt x="20085" y="12159"/>
                  <a:pt x="20210" y="11232"/>
                </a:cubicBezTo>
                <a:cubicBezTo>
                  <a:pt x="20498" y="9089"/>
                  <a:pt x="19959" y="7082"/>
                  <a:pt x="18988" y="5190"/>
                </a:cubicBezTo>
                <a:cubicBezTo>
                  <a:pt x="18880" y="4978"/>
                  <a:pt x="18719" y="4785"/>
                  <a:pt x="18539" y="4515"/>
                </a:cubicBezTo>
                <a:cubicBezTo>
                  <a:pt x="15448" y="7584"/>
                  <a:pt x="11764" y="8993"/>
                  <a:pt x="7649" y="9475"/>
                </a:cubicBezTo>
                <a:cubicBezTo>
                  <a:pt x="7631" y="10209"/>
                  <a:pt x="7631" y="10904"/>
                  <a:pt x="7631" y="11734"/>
                </a:cubicBezTo>
                <a:close/>
                <a:moveTo>
                  <a:pt x="18809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401" y="18509"/>
                  <a:pt x="17712" y="17448"/>
                  <a:pt x="18809" y="15826"/>
                </a:cubicBezTo>
                <a:close/>
                <a:moveTo>
                  <a:pt x="7685" y="8201"/>
                </a:moveTo>
                <a:cubicBezTo>
                  <a:pt x="11477" y="7661"/>
                  <a:pt x="14711" y="6329"/>
                  <a:pt x="17353" y="3376"/>
                </a:cubicBezTo>
                <a:cubicBezTo>
                  <a:pt x="16023" y="2604"/>
                  <a:pt x="14837" y="1696"/>
                  <a:pt x="13274" y="2449"/>
                </a:cubicBezTo>
                <a:cubicBezTo>
                  <a:pt x="12896" y="2623"/>
                  <a:pt x="12483" y="2719"/>
                  <a:pt x="12070" y="2816"/>
                </a:cubicBezTo>
                <a:cubicBezTo>
                  <a:pt x="11207" y="3009"/>
                  <a:pt x="10452" y="3395"/>
                  <a:pt x="9751" y="3993"/>
                </a:cubicBezTo>
                <a:cubicBezTo>
                  <a:pt x="8530" y="5074"/>
                  <a:pt x="8026" y="6484"/>
                  <a:pt x="7685" y="8201"/>
                </a:cubicBezTo>
                <a:close/>
                <a:moveTo>
                  <a:pt x="3336" y="16540"/>
                </a:moveTo>
                <a:cubicBezTo>
                  <a:pt x="4217" y="14340"/>
                  <a:pt x="4217" y="14340"/>
                  <a:pt x="5978" y="12660"/>
                </a:cubicBezTo>
                <a:cubicBezTo>
                  <a:pt x="6158" y="12487"/>
                  <a:pt x="6283" y="12178"/>
                  <a:pt x="6301" y="11927"/>
                </a:cubicBezTo>
                <a:cubicBezTo>
                  <a:pt x="6337" y="11290"/>
                  <a:pt x="6319" y="10653"/>
                  <a:pt x="6283" y="10016"/>
                </a:cubicBezTo>
                <a:cubicBezTo>
                  <a:pt x="6265" y="9804"/>
                  <a:pt x="6158" y="9611"/>
                  <a:pt x="6140" y="9533"/>
                </a:cubicBezTo>
                <a:cubicBezTo>
                  <a:pt x="4630" y="9225"/>
                  <a:pt x="3228" y="8935"/>
                  <a:pt x="1809" y="8645"/>
                </a:cubicBezTo>
                <a:cubicBezTo>
                  <a:pt x="802" y="10499"/>
                  <a:pt x="1593" y="14668"/>
                  <a:pt x="3336" y="16540"/>
                </a:cubicBezTo>
                <a:close/>
                <a:moveTo>
                  <a:pt x="10470" y="1523"/>
                </a:moveTo>
                <a:cubicBezTo>
                  <a:pt x="9662" y="1349"/>
                  <a:pt x="8853" y="1330"/>
                  <a:pt x="8098" y="1619"/>
                </a:cubicBezTo>
                <a:cubicBezTo>
                  <a:pt x="7074" y="2005"/>
                  <a:pt x="5996" y="2295"/>
                  <a:pt x="5061" y="2951"/>
                </a:cubicBezTo>
                <a:cubicBezTo>
                  <a:pt x="3552" y="3993"/>
                  <a:pt x="2420" y="5306"/>
                  <a:pt x="2006" y="7352"/>
                </a:cubicBezTo>
                <a:cubicBezTo>
                  <a:pt x="3426" y="7719"/>
                  <a:pt x="4756" y="8356"/>
                  <a:pt x="6211" y="8124"/>
                </a:cubicBezTo>
                <a:cubicBezTo>
                  <a:pt x="6607" y="5113"/>
                  <a:pt x="7847" y="2835"/>
                  <a:pt x="10470" y="1523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6" y="19822"/>
                  <a:pt x="10830" y="19745"/>
                </a:cubicBezTo>
                <a:cubicBezTo>
                  <a:pt x="8943" y="18336"/>
                  <a:pt x="7344" y="16733"/>
                  <a:pt x="6697" y="14185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1"/>
          <p:cNvSpPr/>
          <p:nvPr/>
        </p:nvSpPr>
        <p:spPr>
          <a:xfrm>
            <a:off x="10504095" y="549835"/>
            <a:ext cx="1330437" cy="823417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4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3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1"/>
          <p:cNvSpPr/>
          <p:nvPr/>
        </p:nvSpPr>
        <p:spPr>
          <a:xfrm>
            <a:off x="180776" y="3518383"/>
            <a:ext cx="1026703" cy="709621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59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6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59"/>
                  <a:pt x="7195" y="1080"/>
                  <a:pt x="5717" y="1986"/>
                </a:cubicBezTo>
                <a:cubicBezTo>
                  <a:pt x="5087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1" y="10309"/>
                  <a:pt x="3273" y="9998"/>
                </a:cubicBezTo>
                <a:cubicBezTo>
                  <a:pt x="3057" y="9629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1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8" y="13055"/>
                  <a:pt x="4298" y="13621"/>
                  <a:pt x="4318" y="14753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1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7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6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17" y="6431"/>
                  <a:pt x="16281" y="6657"/>
                  <a:pt x="16064" y="694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1"/>
          <p:cNvSpPr/>
          <p:nvPr/>
        </p:nvSpPr>
        <p:spPr>
          <a:xfrm>
            <a:off x="10608756" y="2700129"/>
            <a:ext cx="646997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65"/>
                  <a:pt x="21568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1"/>
          <p:cNvSpPr/>
          <p:nvPr/>
        </p:nvSpPr>
        <p:spPr>
          <a:xfrm>
            <a:off x="5299620" y="816243"/>
            <a:ext cx="500592" cy="814802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29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9" y="15357"/>
                  <a:pt x="12227" y="15432"/>
                </a:cubicBezTo>
                <a:cubicBezTo>
                  <a:pt x="11961" y="15506"/>
                  <a:pt x="11430" y="15357"/>
                  <a:pt x="11202" y="15208"/>
                </a:cubicBezTo>
                <a:cubicBezTo>
                  <a:pt x="10860" y="14960"/>
                  <a:pt x="10708" y="14587"/>
                  <a:pt x="10366" y="14289"/>
                </a:cubicBezTo>
                <a:cubicBezTo>
                  <a:pt x="10025" y="13992"/>
                  <a:pt x="9683" y="13545"/>
                  <a:pt x="9228" y="13470"/>
                </a:cubicBezTo>
                <a:cubicBezTo>
                  <a:pt x="8355" y="13296"/>
                  <a:pt x="7330" y="13197"/>
                  <a:pt x="6457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1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4" y="14563"/>
                  <a:pt x="15415" y="13917"/>
                </a:cubicBezTo>
                <a:cubicBezTo>
                  <a:pt x="15643" y="12576"/>
                  <a:pt x="15909" y="11261"/>
                  <a:pt x="16137" y="9920"/>
                </a:cubicBezTo>
                <a:cubicBezTo>
                  <a:pt x="16516" y="7834"/>
                  <a:pt x="16972" y="5774"/>
                  <a:pt x="17276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16" y="1702"/>
                  <a:pt x="15378" y="1702"/>
                  <a:pt x="15188" y="1702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1"/>
          <p:cNvSpPr/>
          <p:nvPr/>
        </p:nvSpPr>
        <p:spPr>
          <a:xfrm>
            <a:off x="8020790" y="483233"/>
            <a:ext cx="492032" cy="552016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1"/>
          <p:cNvSpPr/>
          <p:nvPr/>
        </p:nvSpPr>
        <p:spPr>
          <a:xfrm>
            <a:off x="428177" y="4089252"/>
            <a:ext cx="1751016" cy="1113431"/>
          </a:xfrm>
          <a:custGeom>
            <a:rect b="b" l="l" r="r" t="t"/>
            <a:pathLst>
              <a:path extrusionOk="0" h="1113431" w="1751016">
                <a:moveTo>
                  <a:pt x="922890" y="385846"/>
                </a:moveTo>
                <a:cubicBezTo>
                  <a:pt x="868662" y="379199"/>
                  <a:pt x="777327" y="432469"/>
                  <a:pt x="760207" y="490510"/>
                </a:cubicBezTo>
                <a:cubicBezTo>
                  <a:pt x="868662" y="516207"/>
                  <a:pt x="977140" y="542842"/>
                  <a:pt x="1088441" y="570431"/>
                </a:cubicBezTo>
                <a:cubicBezTo>
                  <a:pt x="1082749" y="478139"/>
                  <a:pt x="1023749" y="398218"/>
                  <a:pt x="922890" y="385846"/>
                </a:cubicBezTo>
                <a:close/>
                <a:moveTo>
                  <a:pt x="919745" y="314245"/>
                </a:moveTo>
                <a:cubicBezTo>
                  <a:pt x="961307" y="316340"/>
                  <a:pt x="1002343" y="331149"/>
                  <a:pt x="1038023" y="358257"/>
                </a:cubicBezTo>
                <a:cubicBezTo>
                  <a:pt x="1115084" y="416298"/>
                  <a:pt x="1152192" y="495265"/>
                  <a:pt x="1157906" y="590419"/>
                </a:cubicBezTo>
                <a:cubicBezTo>
                  <a:pt x="1157906" y="597082"/>
                  <a:pt x="1155060" y="605637"/>
                  <a:pt x="1151251" y="610392"/>
                </a:cubicBezTo>
                <a:cubicBezTo>
                  <a:pt x="1127454" y="637027"/>
                  <a:pt x="1098906" y="651306"/>
                  <a:pt x="1061798" y="639889"/>
                </a:cubicBezTo>
                <a:cubicBezTo>
                  <a:pt x="1054201" y="637981"/>
                  <a:pt x="1047546" y="636088"/>
                  <a:pt x="1039927" y="633226"/>
                </a:cubicBezTo>
                <a:cubicBezTo>
                  <a:pt x="950497" y="598974"/>
                  <a:pt x="856293" y="583756"/>
                  <a:pt x="763053" y="563768"/>
                </a:cubicBezTo>
                <a:cubicBezTo>
                  <a:pt x="736410" y="558060"/>
                  <a:pt x="713576" y="544750"/>
                  <a:pt x="694551" y="527624"/>
                </a:cubicBezTo>
                <a:cubicBezTo>
                  <a:pt x="687874" y="521915"/>
                  <a:pt x="685028" y="507636"/>
                  <a:pt x="685028" y="497173"/>
                </a:cubicBezTo>
                <a:cubicBezTo>
                  <a:pt x="685028" y="487664"/>
                  <a:pt x="689801" y="477185"/>
                  <a:pt x="694551" y="463875"/>
                </a:cubicBezTo>
                <a:cubicBezTo>
                  <a:pt x="734505" y="393463"/>
                  <a:pt x="789696" y="329714"/>
                  <a:pt x="878186" y="316404"/>
                </a:cubicBezTo>
                <a:cubicBezTo>
                  <a:pt x="891978" y="314262"/>
                  <a:pt x="905891" y="313546"/>
                  <a:pt x="919745" y="314245"/>
                </a:cubicBezTo>
                <a:close/>
                <a:moveTo>
                  <a:pt x="957080" y="64447"/>
                </a:moveTo>
                <a:cubicBezTo>
                  <a:pt x="942557" y="65045"/>
                  <a:pt x="931366" y="68856"/>
                  <a:pt x="916161" y="76009"/>
                </a:cubicBezTo>
                <a:cubicBezTo>
                  <a:pt x="921868" y="98846"/>
                  <a:pt x="927575" y="122620"/>
                  <a:pt x="933282" y="145458"/>
                </a:cubicBezTo>
                <a:cubicBezTo>
                  <a:pt x="938011" y="163509"/>
                  <a:pt x="931407" y="176827"/>
                  <a:pt x="911432" y="185410"/>
                </a:cubicBezTo>
                <a:cubicBezTo>
                  <a:pt x="880939" y="154978"/>
                  <a:pt x="892353" y="109302"/>
                  <a:pt x="868627" y="77881"/>
                </a:cubicBezTo>
                <a:cubicBezTo>
                  <a:pt x="840009" y="83604"/>
                  <a:pt x="809597" y="84540"/>
                  <a:pt x="783915" y="105505"/>
                </a:cubicBezTo>
                <a:cubicBezTo>
                  <a:pt x="794351" y="125481"/>
                  <a:pt x="803890" y="144469"/>
                  <a:pt x="813429" y="163509"/>
                </a:cubicBezTo>
                <a:cubicBezTo>
                  <a:pt x="823866" y="186347"/>
                  <a:pt x="822887" y="206323"/>
                  <a:pt x="809597" y="210121"/>
                </a:cubicBezTo>
                <a:cubicBezTo>
                  <a:pt x="788644" y="216779"/>
                  <a:pt x="784893" y="196803"/>
                  <a:pt x="778207" y="185410"/>
                </a:cubicBezTo>
                <a:cubicBezTo>
                  <a:pt x="765814" y="165434"/>
                  <a:pt x="756357" y="143533"/>
                  <a:pt x="743964" y="118822"/>
                </a:cubicBezTo>
                <a:cubicBezTo>
                  <a:pt x="722113" y="132140"/>
                  <a:pt x="702056" y="144469"/>
                  <a:pt x="679227" y="158775"/>
                </a:cubicBezTo>
                <a:cubicBezTo>
                  <a:pt x="694473" y="177815"/>
                  <a:pt x="706866" y="193006"/>
                  <a:pt x="718281" y="208248"/>
                </a:cubicBezTo>
                <a:cubicBezTo>
                  <a:pt x="730674" y="223490"/>
                  <a:pt x="729695" y="237744"/>
                  <a:pt x="713552" y="249137"/>
                </a:cubicBezTo>
                <a:cubicBezTo>
                  <a:pt x="674498" y="247264"/>
                  <a:pt x="667812" y="205387"/>
                  <a:pt x="638379" y="188272"/>
                </a:cubicBezTo>
                <a:cubicBezTo>
                  <a:pt x="623132" y="202526"/>
                  <a:pt x="607886" y="216779"/>
                  <a:pt x="593617" y="230149"/>
                </a:cubicBezTo>
                <a:cubicBezTo>
                  <a:pt x="612696" y="262455"/>
                  <a:pt x="666915" y="268177"/>
                  <a:pt x="649793" y="323373"/>
                </a:cubicBezTo>
                <a:cubicBezTo>
                  <a:pt x="633568" y="316714"/>
                  <a:pt x="620278" y="313852"/>
                  <a:pt x="608864" y="307193"/>
                </a:cubicBezTo>
                <a:cubicBezTo>
                  <a:pt x="591742" y="297673"/>
                  <a:pt x="576495" y="285292"/>
                  <a:pt x="557498" y="272963"/>
                </a:cubicBezTo>
                <a:cubicBezTo>
                  <a:pt x="547959" y="285292"/>
                  <a:pt x="538420" y="297673"/>
                  <a:pt x="527005" y="312916"/>
                </a:cubicBezTo>
                <a:cubicBezTo>
                  <a:pt x="545105" y="326234"/>
                  <a:pt x="560352" y="336690"/>
                  <a:pt x="575517" y="347147"/>
                </a:cubicBezTo>
                <a:cubicBezTo>
                  <a:pt x="592639" y="359528"/>
                  <a:pt x="596471" y="370920"/>
                  <a:pt x="588888" y="384238"/>
                </a:cubicBezTo>
                <a:cubicBezTo>
                  <a:pt x="581224" y="397608"/>
                  <a:pt x="566956" y="400417"/>
                  <a:pt x="549834" y="389024"/>
                </a:cubicBezTo>
                <a:cubicBezTo>
                  <a:pt x="533691" y="378568"/>
                  <a:pt x="517547" y="365250"/>
                  <a:pt x="497572" y="350008"/>
                </a:cubicBezTo>
                <a:cubicBezTo>
                  <a:pt x="490886" y="366186"/>
                  <a:pt x="484201" y="380440"/>
                  <a:pt x="479472" y="394746"/>
                </a:cubicBezTo>
                <a:cubicBezTo>
                  <a:pt x="469932" y="422318"/>
                  <a:pt x="447103" y="439433"/>
                  <a:pt x="424274" y="434699"/>
                </a:cubicBezTo>
                <a:cubicBezTo>
                  <a:pt x="344372" y="418520"/>
                  <a:pt x="264470" y="402342"/>
                  <a:pt x="185465" y="386163"/>
                </a:cubicBezTo>
                <a:cubicBezTo>
                  <a:pt x="168343" y="382365"/>
                  <a:pt x="152199" y="378568"/>
                  <a:pt x="135078" y="374770"/>
                </a:cubicBezTo>
                <a:cubicBezTo>
                  <a:pt x="113145" y="475588"/>
                  <a:pt x="91295" y="573597"/>
                  <a:pt x="69362" y="673531"/>
                </a:cubicBezTo>
                <a:cubicBezTo>
                  <a:pt x="91295" y="677329"/>
                  <a:pt x="112167" y="680190"/>
                  <a:pt x="134099" y="683987"/>
                </a:cubicBezTo>
                <a:cubicBezTo>
                  <a:pt x="138828" y="653503"/>
                  <a:pt x="143639" y="624995"/>
                  <a:pt x="149346" y="592637"/>
                </a:cubicBezTo>
                <a:cubicBezTo>
                  <a:pt x="189297" y="617348"/>
                  <a:pt x="175926" y="654491"/>
                  <a:pt x="174050" y="692519"/>
                </a:cubicBezTo>
                <a:cubicBezTo>
                  <a:pt x="188318" y="693507"/>
                  <a:pt x="199733" y="694444"/>
                  <a:pt x="213023" y="695380"/>
                </a:cubicBezTo>
                <a:cubicBezTo>
                  <a:pt x="214980" y="674468"/>
                  <a:pt x="216855" y="656364"/>
                  <a:pt x="219709" y="638312"/>
                </a:cubicBezTo>
                <a:cubicBezTo>
                  <a:pt x="220687" y="631654"/>
                  <a:pt x="223541" y="621197"/>
                  <a:pt x="227291" y="620209"/>
                </a:cubicBezTo>
                <a:cubicBezTo>
                  <a:pt x="234955" y="619272"/>
                  <a:pt x="247267" y="620209"/>
                  <a:pt x="250120" y="625931"/>
                </a:cubicBezTo>
                <a:cubicBezTo>
                  <a:pt x="256806" y="637324"/>
                  <a:pt x="260638" y="650694"/>
                  <a:pt x="262513" y="664011"/>
                </a:cubicBezTo>
                <a:cubicBezTo>
                  <a:pt x="264388" y="676340"/>
                  <a:pt x="261535" y="688721"/>
                  <a:pt x="259659" y="704900"/>
                </a:cubicBezTo>
                <a:cubicBezTo>
                  <a:pt x="278657" y="707761"/>
                  <a:pt x="296757" y="710623"/>
                  <a:pt x="314857" y="714420"/>
                </a:cubicBezTo>
                <a:cubicBezTo>
                  <a:pt x="319586" y="688721"/>
                  <a:pt x="323418" y="666820"/>
                  <a:pt x="329125" y="644971"/>
                </a:cubicBezTo>
                <a:cubicBezTo>
                  <a:pt x="331001" y="637324"/>
                  <a:pt x="337686" y="631654"/>
                  <a:pt x="342415" y="624995"/>
                </a:cubicBezTo>
                <a:cubicBezTo>
                  <a:pt x="350079" y="630665"/>
                  <a:pt x="360515" y="634515"/>
                  <a:pt x="364347" y="642110"/>
                </a:cubicBezTo>
                <a:cubicBezTo>
                  <a:pt x="369076" y="651630"/>
                  <a:pt x="369076" y="664011"/>
                  <a:pt x="368098" y="674468"/>
                </a:cubicBezTo>
                <a:cubicBezTo>
                  <a:pt x="367201" y="691583"/>
                  <a:pt x="363369" y="708698"/>
                  <a:pt x="359537" y="726801"/>
                </a:cubicBezTo>
                <a:cubicBezTo>
                  <a:pt x="379513" y="730599"/>
                  <a:pt x="397613" y="734397"/>
                  <a:pt x="413756" y="738194"/>
                </a:cubicBezTo>
                <a:cubicBezTo>
                  <a:pt x="431857" y="710623"/>
                  <a:pt x="412859" y="677329"/>
                  <a:pt x="436585" y="652566"/>
                </a:cubicBezTo>
                <a:cubicBezTo>
                  <a:pt x="488033" y="672543"/>
                  <a:pt x="456642" y="718218"/>
                  <a:pt x="468057" y="751512"/>
                </a:cubicBezTo>
                <a:cubicBezTo>
                  <a:pt x="487054" y="754373"/>
                  <a:pt x="506051" y="757234"/>
                  <a:pt x="529859" y="761032"/>
                </a:cubicBezTo>
                <a:cubicBezTo>
                  <a:pt x="532712" y="741992"/>
                  <a:pt x="533691" y="724877"/>
                  <a:pt x="537441" y="707761"/>
                </a:cubicBezTo>
                <a:cubicBezTo>
                  <a:pt x="538420" y="701103"/>
                  <a:pt x="543149" y="692519"/>
                  <a:pt x="548856" y="691583"/>
                </a:cubicBezTo>
                <a:cubicBezTo>
                  <a:pt x="554563" y="689658"/>
                  <a:pt x="565978" y="692519"/>
                  <a:pt x="568913" y="697305"/>
                </a:cubicBezTo>
                <a:cubicBezTo>
                  <a:pt x="574620" y="707761"/>
                  <a:pt x="579349" y="720143"/>
                  <a:pt x="580328" y="731535"/>
                </a:cubicBezTo>
                <a:cubicBezTo>
                  <a:pt x="581224" y="745789"/>
                  <a:pt x="579349" y="761032"/>
                  <a:pt x="578371" y="778147"/>
                </a:cubicBezTo>
                <a:cubicBezTo>
                  <a:pt x="604053" y="784806"/>
                  <a:pt x="627861" y="791464"/>
                  <a:pt x="652565" y="798123"/>
                </a:cubicBezTo>
                <a:cubicBezTo>
                  <a:pt x="657376" y="760095"/>
                  <a:pt x="662105" y="724877"/>
                  <a:pt x="666834" y="689658"/>
                </a:cubicBezTo>
                <a:cubicBezTo>
                  <a:pt x="709720" y="702975"/>
                  <a:pt x="711595" y="710623"/>
                  <a:pt x="700181" y="812429"/>
                </a:cubicBezTo>
                <a:cubicBezTo>
                  <a:pt x="723988" y="818100"/>
                  <a:pt x="748693" y="824810"/>
                  <a:pt x="777229" y="832406"/>
                </a:cubicBezTo>
                <a:cubicBezTo>
                  <a:pt x="783915" y="806707"/>
                  <a:pt x="789622" y="786730"/>
                  <a:pt x="795329" y="766754"/>
                </a:cubicBezTo>
                <a:cubicBezTo>
                  <a:pt x="798183" y="756298"/>
                  <a:pt x="799080" y="741055"/>
                  <a:pt x="814326" y="743917"/>
                </a:cubicBezTo>
                <a:cubicBezTo>
                  <a:pt x="822887" y="745789"/>
                  <a:pt x="835280" y="755309"/>
                  <a:pt x="838134" y="763893"/>
                </a:cubicBezTo>
                <a:cubicBezTo>
                  <a:pt x="841966" y="776274"/>
                  <a:pt x="840009" y="790528"/>
                  <a:pt x="838134" y="803846"/>
                </a:cubicBezTo>
                <a:cubicBezTo>
                  <a:pt x="836259" y="817163"/>
                  <a:pt x="830551" y="829544"/>
                  <a:pt x="824844" y="846660"/>
                </a:cubicBezTo>
                <a:cubicBezTo>
                  <a:pt x="856234" y="854255"/>
                  <a:pt x="882814" y="859977"/>
                  <a:pt x="907600" y="865700"/>
                </a:cubicBezTo>
                <a:cubicBezTo>
                  <a:pt x="914285" y="835267"/>
                  <a:pt x="918036" y="809568"/>
                  <a:pt x="925700" y="784806"/>
                </a:cubicBezTo>
                <a:cubicBezTo>
                  <a:pt x="930429" y="768627"/>
                  <a:pt x="946572" y="767691"/>
                  <a:pt x="957987" y="780072"/>
                </a:cubicBezTo>
                <a:cubicBezTo>
                  <a:pt x="970380" y="793389"/>
                  <a:pt x="970380" y="809568"/>
                  <a:pt x="965651" y="825747"/>
                </a:cubicBezTo>
                <a:cubicBezTo>
                  <a:pt x="960841" y="842862"/>
                  <a:pt x="957090" y="859977"/>
                  <a:pt x="967526" y="878081"/>
                </a:cubicBezTo>
                <a:cubicBezTo>
                  <a:pt x="989377" y="884740"/>
                  <a:pt x="1013184" y="891398"/>
                  <a:pt x="1038867" y="898993"/>
                </a:cubicBezTo>
                <a:cubicBezTo>
                  <a:pt x="1038867" y="888537"/>
                  <a:pt x="1038867" y="883751"/>
                  <a:pt x="1038867" y="879017"/>
                </a:cubicBezTo>
                <a:cubicBezTo>
                  <a:pt x="1038867" y="855243"/>
                  <a:pt x="1037970" y="831469"/>
                  <a:pt x="1039846" y="807643"/>
                </a:cubicBezTo>
                <a:cubicBezTo>
                  <a:pt x="1040824" y="790528"/>
                  <a:pt x="1054114" y="785794"/>
                  <a:pt x="1065528" y="798123"/>
                </a:cubicBezTo>
                <a:cubicBezTo>
                  <a:pt x="1075068" y="808632"/>
                  <a:pt x="1083629" y="822886"/>
                  <a:pt x="1085504" y="836203"/>
                </a:cubicBezTo>
                <a:cubicBezTo>
                  <a:pt x="1088358" y="859041"/>
                  <a:pt x="1086482" y="882815"/>
                  <a:pt x="1086482" y="909450"/>
                </a:cubicBezTo>
                <a:cubicBezTo>
                  <a:pt x="1115916" y="916109"/>
                  <a:pt x="1146409" y="922767"/>
                  <a:pt x="1177799" y="929426"/>
                </a:cubicBezTo>
                <a:cubicBezTo>
                  <a:pt x="1178777" y="898993"/>
                  <a:pt x="1179674" y="872358"/>
                  <a:pt x="1182528" y="846660"/>
                </a:cubicBezTo>
                <a:cubicBezTo>
                  <a:pt x="1183506" y="840937"/>
                  <a:pt x="1188235" y="831469"/>
                  <a:pt x="1193046" y="830481"/>
                </a:cubicBezTo>
                <a:cubicBezTo>
                  <a:pt x="1198753" y="828608"/>
                  <a:pt x="1210167" y="832406"/>
                  <a:pt x="1213021" y="837140"/>
                </a:cubicBezTo>
                <a:cubicBezTo>
                  <a:pt x="1218728" y="848584"/>
                  <a:pt x="1223457" y="861902"/>
                  <a:pt x="1224436" y="875220"/>
                </a:cubicBezTo>
                <a:cubicBezTo>
                  <a:pt x="1226311" y="896132"/>
                  <a:pt x="1226311" y="917097"/>
                  <a:pt x="1226311" y="940871"/>
                </a:cubicBezTo>
                <a:cubicBezTo>
                  <a:pt x="1251097" y="946593"/>
                  <a:pt x="1272948" y="951327"/>
                  <a:pt x="1297652" y="957050"/>
                </a:cubicBezTo>
                <a:cubicBezTo>
                  <a:pt x="1300506" y="923756"/>
                  <a:pt x="1303359" y="895196"/>
                  <a:pt x="1306213" y="867624"/>
                </a:cubicBezTo>
                <a:cubicBezTo>
                  <a:pt x="1337603" y="872358"/>
                  <a:pt x="1345267" y="879017"/>
                  <a:pt x="1347142" y="905652"/>
                </a:cubicBezTo>
                <a:cubicBezTo>
                  <a:pt x="1348121" y="926565"/>
                  <a:pt x="1347142" y="947530"/>
                  <a:pt x="1347142" y="971304"/>
                </a:cubicBezTo>
                <a:cubicBezTo>
                  <a:pt x="1369971" y="976090"/>
                  <a:pt x="1391904" y="980824"/>
                  <a:pt x="1414733" y="986546"/>
                </a:cubicBezTo>
                <a:cubicBezTo>
                  <a:pt x="1421337" y="964645"/>
                  <a:pt x="1426147" y="945605"/>
                  <a:pt x="1432752" y="928490"/>
                </a:cubicBezTo>
                <a:cubicBezTo>
                  <a:pt x="1435605" y="920895"/>
                  <a:pt x="1447020" y="908513"/>
                  <a:pt x="1450852" y="909450"/>
                </a:cubicBezTo>
                <a:cubicBezTo>
                  <a:pt x="1460391" y="912311"/>
                  <a:pt x="1470827" y="919906"/>
                  <a:pt x="1474659" y="929426"/>
                </a:cubicBezTo>
                <a:cubicBezTo>
                  <a:pt x="1478491" y="938946"/>
                  <a:pt x="1475638" y="951327"/>
                  <a:pt x="1474659" y="962720"/>
                </a:cubicBezTo>
                <a:cubicBezTo>
                  <a:pt x="1472784" y="973229"/>
                  <a:pt x="1468952" y="983685"/>
                  <a:pt x="1464142" y="996066"/>
                </a:cubicBezTo>
                <a:cubicBezTo>
                  <a:pt x="1491781" y="1003661"/>
                  <a:pt x="1516486" y="1011256"/>
                  <a:pt x="1545022" y="1018904"/>
                </a:cubicBezTo>
                <a:cubicBezTo>
                  <a:pt x="1546979" y="998927"/>
                  <a:pt x="1547876" y="984621"/>
                  <a:pt x="1549832" y="970367"/>
                </a:cubicBezTo>
                <a:cubicBezTo>
                  <a:pt x="1550729" y="957050"/>
                  <a:pt x="1548854" y="938946"/>
                  <a:pt x="1567851" y="938946"/>
                </a:cubicBezTo>
                <a:cubicBezTo>
                  <a:pt x="1586930" y="938010"/>
                  <a:pt x="1591659" y="955125"/>
                  <a:pt x="1593615" y="970367"/>
                </a:cubicBezTo>
                <a:cubicBezTo>
                  <a:pt x="1595491" y="981760"/>
                  <a:pt x="1594512" y="993205"/>
                  <a:pt x="1594512" y="1003661"/>
                </a:cubicBezTo>
                <a:cubicBezTo>
                  <a:pt x="1594512" y="1012245"/>
                  <a:pt x="1593615" y="1020776"/>
                  <a:pt x="1593615" y="1033158"/>
                </a:cubicBezTo>
                <a:cubicBezTo>
                  <a:pt x="1613591" y="1036955"/>
                  <a:pt x="1632588" y="1039816"/>
                  <a:pt x="1651585" y="1043614"/>
                </a:cubicBezTo>
                <a:cubicBezTo>
                  <a:pt x="1663000" y="973229"/>
                  <a:pt x="1673518" y="907577"/>
                  <a:pt x="1683954" y="841926"/>
                </a:cubicBezTo>
                <a:cubicBezTo>
                  <a:pt x="1619298" y="812429"/>
                  <a:pt x="1553583" y="796250"/>
                  <a:pt x="1486074" y="791464"/>
                </a:cubicBezTo>
                <a:cubicBezTo>
                  <a:pt x="1450852" y="788603"/>
                  <a:pt x="1445145" y="785794"/>
                  <a:pt x="1450852" y="751512"/>
                </a:cubicBezTo>
                <a:cubicBezTo>
                  <a:pt x="1454684" y="725813"/>
                  <a:pt x="1457537" y="700166"/>
                  <a:pt x="1460391" y="675404"/>
                </a:cubicBezTo>
                <a:cubicBezTo>
                  <a:pt x="1433730" y="660162"/>
                  <a:pt x="1393779" y="669681"/>
                  <a:pt x="1387093" y="624006"/>
                </a:cubicBezTo>
                <a:cubicBezTo>
                  <a:pt x="1412776" y="620209"/>
                  <a:pt x="1436584" y="616411"/>
                  <a:pt x="1464142" y="612614"/>
                </a:cubicBezTo>
                <a:cubicBezTo>
                  <a:pt x="1461370" y="596435"/>
                  <a:pt x="1459413" y="584054"/>
                  <a:pt x="1457537" y="568863"/>
                </a:cubicBezTo>
                <a:cubicBezTo>
                  <a:pt x="1446123" y="567875"/>
                  <a:pt x="1435605" y="567875"/>
                  <a:pt x="1426147" y="566938"/>
                </a:cubicBezTo>
                <a:cubicBezTo>
                  <a:pt x="1416608" y="566002"/>
                  <a:pt x="1406172" y="567875"/>
                  <a:pt x="1396633" y="565014"/>
                </a:cubicBezTo>
                <a:cubicBezTo>
                  <a:pt x="1382364" y="561216"/>
                  <a:pt x="1360514" y="563141"/>
                  <a:pt x="1361410" y="539367"/>
                </a:cubicBezTo>
                <a:cubicBezTo>
                  <a:pt x="1362389" y="518402"/>
                  <a:pt x="1381386" y="520327"/>
                  <a:pt x="1394757" y="516529"/>
                </a:cubicBezTo>
                <a:cubicBezTo>
                  <a:pt x="1404215" y="514605"/>
                  <a:pt x="1414733" y="513668"/>
                  <a:pt x="1424191" y="511743"/>
                </a:cubicBezTo>
                <a:cubicBezTo>
                  <a:pt x="1433730" y="509871"/>
                  <a:pt x="1442291" y="506021"/>
                  <a:pt x="1454684" y="503212"/>
                </a:cubicBezTo>
                <a:cubicBezTo>
                  <a:pt x="1447998" y="473715"/>
                  <a:pt x="1443269" y="447080"/>
                  <a:pt x="1436584" y="419457"/>
                </a:cubicBezTo>
                <a:cubicBezTo>
                  <a:pt x="1416608" y="426116"/>
                  <a:pt x="1401361" y="431838"/>
                  <a:pt x="1386196" y="435636"/>
                </a:cubicBezTo>
                <a:cubicBezTo>
                  <a:pt x="1368096" y="439433"/>
                  <a:pt x="1354806" y="431838"/>
                  <a:pt x="1349996" y="416596"/>
                </a:cubicBezTo>
                <a:cubicBezTo>
                  <a:pt x="1344289" y="399480"/>
                  <a:pt x="1354806" y="390897"/>
                  <a:pt x="1368096" y="384238"/>
                </a:cubicBezTo>
                <a:cubicBezTo>
                  <a:pt x="1383343" y="376643"/>
                  <a:pt x="1398508" y="369048"/>
                  <a:pt x="1417586" y="360464"/>
                </a:cubicBezTo>
                <a:cubicBezTo>
                  <a:pt x="1409922" y="345274"/>
                  <a:pt x="1404215" y="332893"/>
                  <a:pt x="1397611" y="318587"/>
                </a:cubicBezTo>
                <a:cubicBezTo>
                  <a:pt x="1382364" y="326234"/>
                  <a:pt x="1371928" y="331904"/>
                  <a:pt x="1360514" y="336690"/>
                </a:cubicBezTo>
                <a:cubicBezTo>
                  <a:pt x="1343392" y="344285"/>
                  <a:pt x="1328145" y="341424"/>
                  <a:pt x="1320481" y="329095"/>
                </a:cubicBezTo>
                <a:cubicBezTo>
                  <a:pt x="1311920" y="315777"/>
                  <a:pt x="1315752" y="302459"/>
                  <a:pt x="1331977" y="291015"/>
                </a:cubicBezTo>
                <a:cubicBezTo>
                  <a:pt x="1342413" y="283419"/>
                  <a:pt x="1352850" y="275772"/>
                  <a:pt x="1365243" y="267241"/>
                </a:cubicBezTo>
                <a:cubicBezTo>
                  <a:pt x="1348121" y="246276"/>
                  <a:pt x="1333852" y="227288"/>
                  <a:pt x="1317627" y="207312"/>
                </a:cubicBezTo>
                <a:cubicBezTo>
                  <a:pt x="1291048" y="226299"/>
                  <a:pt x="1268219" y="244403"/>
                  <a:pt x="1243433" y="261518"/>
                </a:cubicBezTo>
                <a:cubicBezTo>
                  <a:pt x="1208211" y="218704"/>
                  <a:pt x="1244411" y="194930"/>
                  <a:pt x="1269115" y="165434"/>
                </a:cubicBezTo>
                <a:cubicBezTo>
                  <a:pt x="1251994" y="152116"/>
                  <a:pt x="1236829" y="140672"/>
                  <a:pt x="1220604" y="129279"/>
                </a:cubicBezTo>
                <a:cubicBezTo>
                  <a:pt x="1208292" y="146394"/>
                  <a:pt x="1199650" y="159712"/>
                  <a:pt x="1189213" y="172093"/>
                </a:cubicBezTo>
                <a:cubicBezTo>
                  <a:pt x="1184485" y="177815"/>
                  <a:pt x="1173070" y="182549"/>
                  <a:pt x="1167363" y="180624"/>
                </a:cubicBezTo>
                <a:cubicBezTo>
                  <a:pt x="1160677" y="178752"/>
                  <a:pt x="1154970" y="168295"/>
                  <a:pt x="1153991" y="160648"/>
                </a:cubicBezTo>
                <a:cubicBezTo>
                  <a:pt x="1153095" y="153053"/>
                  <a:pt x="1155948" y="143533"/>
                  <a:pt x="1158802" y="135938"/>
                </a:cubicBezTo>
                <a:cubicBezTo>
                  <a:pt x="1161655" y="125481"/>
                  <a:pt x="1166384" y="115961"/>
                  <a:pt x="1171113" y="104517"/>
                </a:cubicBezTo>
                <a:cubicBezTo>
                  <a:pt x="1136870" y="86465"/>
                  <a:pt x="1103604" y="81679"/>
                  <a:pt x="1069360" y="79806"/>
                </a:cubicBezTo>
                <a:cubicBezTo>
                  <a:pt x="1072214" y="122620"/>
                  <a:pt x="1075068" y="161636"/>
                  <a:pt x="1033160" y="186347"/>
                </a:cubicBezTo>
                <a:cubicBezTo>
                  <a:pt x="1019870" y="164498"/>
                  <a:pt x="1016038" y="146394"/>
                  <a:pt x="1023702" y="125481"/>
                </a:cubicBezTo>
                <a:cubicBezTo>
                  <a:pt x="1031285" y="106441"/>
                  <a:pt x="1028431" y="88338"/>
                  <a:pt x="1017995" y="72159"/>
                </a:cubicBezTo>
                <a:cubicBezTo>
                  <a:pt x="989458" y="66463"/>
                  <a:pt x="971603" y="63849"/>
                  <a:pt x="957080" y="64447"/>
                </a:cubicBezTo>
                <a:close/>
                <a:moveTo>
                  <a:pt x="953044" y="109"/>
                </a:moveTo>
                <a:cubicBezTo>
                  <a:pt x="994187" y="-606"/>
                  <a:pt x="1035565" y="2242"/>
                  <a:pt x="1076943" y="6508"/>
                </a:cubicBezTo>
                <a:cubicBezTo>
                  <a:pt x="1171113" y="17016"/>
                  <a:pt x="1248243" y="58841"/>
                  <a:pt x="1317627" y="120695"/>
                </a:cubicBezTo>
                <a:cubicBezTo>
                  <a:pt x="1373803" y="171156"/>
                  <a:pt x="1423294" y="227288"/>
                  <a:pt x="1458434" y="295801"/>
                </a:cubicBezTo>
                <a:cubicBezTo>
                  <a:pt x="1489906" y="358591"/>
                  <a:pt x="1507925" y="425179"/>
                  <a:pt x="1512735" y="493692"/>
                </a:cubicBezTo>
                <a:cubicBezTo>
                  <a:pt x="1517464" y="561216"/>
                  <a:pt x="1524150" y="629729"/>
                  <a:pt x="1518442" y="698241"/>
                </a:cubicBezTo>
                <a:cubicBezTo>
                  <a:pt x="1517464" y="714420"/>
                  <a:pt x="1525047" y="723004"/>
                  <a:pt x="1541272" y="727738"/>
                </a:cubicBezTo>
                <a:cubicBezTo>
                  <a:pt x="1598344" y="742980"/>
                  <a:pt x="1654439" y="760095"/>
                  <a:pt x="1710615" y="775286"/>
                </a:cubicBezTo>
                <a:cubicBezTo>
                  <a:pt x="1743880" y="784806"/>
                  <a:pt x="1759127" y="807643"/>
                  <a:pt x="1746734" y="840937"/>
                </a:cubicBezTo>
                <a:cubicBezTo>
                  <a:pt x="1718198" y="916109"/>
                  <a:pt x="1710615" y="994141"/>
                  <a:pt x="1704908" y="1072174"/>
                </a:cubicBezTo>
                <a:cubicBezTo>
                  <a:pt x="1702054" y="1107393"/>
                  <a:pt x="1684932" y="1118785"/>
                  <a:pt x="1650688" y="1111190"/>
                </a:cubicBezTo>
                <a:cubicBezTo>
                  <a:pt x="1611634" y="1102607"/>
                  <a:pt x="1572662" y="1095011"/>
                  <a:pt x="1533607" y="1085491"/>
                </a:cubicBezTo>
                <a:cubicBezTo>
                  <a:pt x="1524150" y="1083567"/>
                  <a:pt x="1513632" y="1080705"/>
                  <a:pt x="1506049" y="1075035"/>
                </a:cubicBezTo>
                <a:cubicBezTo>
                  <a:pt x="1480367" y="1056932"/>
                  <a:pt x="1451830" y="1053134"/>
                  <a:pt x="1422315" y="1050273"/>
                </a:cubicBezTo>
                <a:cubicBezTo>
                  <a:pt x="1389050" y="1047412"/>
                  <a:pt x="1355703" y="1047412"/>
                  <a:pt x="1325291" y="1026499"/>
                </a:cubicBezTo>
                <a:cubicBezTo>
                  <a:pt x="1313877" y="1017915"/>
                  <a:pt x="1295777" y="1018904"/>
                  <a:pt x="1281508" y="1014118"/>
                </a:cubicBezTo>
                <a:cubicBezTo>
                  <a:pt x="1254847" y="1006522"/>
                  <a:pt x="1229164" y="997939"/>
                  <a:pt x="1202503" y="992216"/>
                </a:cubicBezTo>
                <a:cubicBezTo>
                  <a:pt x="1187338" y="988419"/>
                  <a:pt x="1171113" y="987483"/>
                  <a:pt x="1154970" y="985558"/>
                </a:cubicBezTo>
                <a:cubicBezTo>
                  <a:pt x="1150241" y="984621"/>
                  <a:pt x="1144534" y="988419"/>
                  <a:pt x="1140702" y="986546"/>
                </a:cubicBezTo>
                <a:cubicBezTo>
                  <a:pt x="1080775" y="962772"/>
                  <a:pt x="1015141" y="959911"/>
                  <a:pt x="954236" y="938010"/>
                </a:cubicBezTo>
                <a:cubicBezTo>
                  <a:pt x="917139" y="924692"/>
                  <a:pt x="877106" y="921831"/>
                  <a:pt x="839112" y="910438"/>
                </a:cubicBezTo>
                <a:cubicBezTo>
                  <a:pt x="775354" y="891398"/>
                  <a:pt x="709720" y="879954"/>
                  <a:pt x="645961" y="858104"/>
                </a:cubicBezTo>
                <a:cubicBezTo>
                  <a:pt x="585056" y="837140"/>
                  <a:pt x="519423" y="831469"/>
                  <a:pt x="455664" y="817163"/>
                </a:cubicBezTo>
                <a:cubicBezTo>
                  <a:pt x="415713" y="808632"/>
                  <a:pt x="375762" y="797187"/>
                  <a:pt x="334833" y="787667"/>
                </a:cubicBezTo>
                <a:cubicBezTo>
                  <a:pt x="312003" y="781944"/>
                  <a:pt x="288196" y="779135"/>
                  <a:pt x="264388" y="774349"/>
                </a:cubicBezTo>
                <a:cubicBezTo>
                  <a:pt x="192069" y="760095"/>
                  <a:pt x="119831" y="744853"/>
                  <a:pt x="47512" y="729663"/>
                </a:cubicBezTo>
                <a:cubicBezTo>
                  <a:pt x="42701" y="728674"/>
                  <a:pt x="36097" y="727738"/>
                  <a:pt x="34140" y="723940"/>
                </a:cubicBezTo>
                <a:cubicBezTo>
                  <a:pt x="22726" y="706825"/>
                  <a:pt x="9436" y="689658"/>
                  <a:pt x="1853" y="670670"/>
                </a:cubicBezTo>
                <a:cubicBezTo>
                  <a:pt x="-1979" y="660162"/>
                  <a:pt x="875" y="645908"/>
                  <a:pt x="3729" y="634515"/>
                </a:cubicBezTo>
                <a:cubicBezTo>
                  <a:pt x="13268" y="602157"/>
                  <a:pt x="22726" y="569800"/>
                  <a:pt x="35119" y="537442"/>
                </a:cubicBezTo>
                <a:cubicBezTo>
                  <a:pt x="56969" y="478449"/>
                  <a:pt x="64633" y="415659"/>
                  <a:pt x="77026" y="354742"/>
                </a:cubicBezTo>
                <a:cubicBezTo>
                  <a:pt x="78902" y="342413"/>
                  <a:pt x="81755" y="329095"/>
                  <a:pt x="83631" y="321448"/>
                </a:cubicBezTo>
                <a:cubicBezTo>
                  <a:pt x="100752" y="314789"/>
                  <a:pt x="112167" y="308130"/>
                  <a:pt x="123582" y="305269"/>
                </a:cubicBezTo>
                <a:cubicBezTo>
                  <a:pt x="132142" y="303396"/>
                  <a:pt x="142660" y="302459"/>
                  <a:pt x="152118" y="304332"/>
                </a:cubicBezTo>
                <a:cubicBezTo>
                  <a:pt x="203565" y="314789"/>
                  <a:pt x="254931" y="325245"/>
                  <a:pt x="306296" y="337627"/>
                </a:cubicBezTo>
                <a:cubicBezTo>
                  <a:pt x="335811" y="344285"/>
                  <a:pt x="364347" y="354742"/>
                  <a:pt x="392884" y="363325"/>
                </a:cubicBezTo>
                <a:cubicBezTo>
                  <a:pt x="425252" y="373782"/>
                  <a:pt x="429981" y="371909"/>
                  <a:pt x="442374" y="339551"/>
                </a:cubicBezTo>
                <a:cubicBezTo>
                  <a:pt x="453789" y="307193"/>
                  <a:pt x="468954" y="277697"/>
                  <a:pt x="492761" y="251998"/>
                </a:cubicBezTo>
                <a:cubicBezTo>
                  <a:pt x="527005" y="214907"/>
                  <a:pt x="556520" y="173966"/>
                  <a:pt x="593617" y="140672"/>
                </a:cubicBezTo>
                <a:cubicBezTo>
                  <a:pt x="661208" y="78818"/>
                  <a:pt x="741110" y="36992"/>
                  <a:pt x="830551" y="15091"/>
                </a:cubicBezTo>
                <a:cubicBezTo>
                  <a:pt x="870992" y="5103"/>
                  <a:pt x="911901" y="824"/>
                  <a:pt x="953044" y="109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1"/>
          <p:cNvSpPr/>
          <p:nvPr/>
        </p:nvSpPr>
        <p:spPr>
          <a:xfrm>
            <a:off x="3920012" y="616437"/>
            <a:ext cx="1350812" cy="1681519"/>
          </a:xfrm>
          <a:custGeom>
            <a:rect b="b" l="l" r="r" t="t"/>
            <a:pathLst>
              <a:path extrusionOk="0" h="1681519" w="1350812">
                <a:moveTo>
                  <a:pt x="646027" y="1354045"/>
                </a:moveTo>
                <a:cubicBezTo>
                  <a:pt x="622243" y="1348335"/>
                  <a:pt x="605116" y="1353090"/>
                  <a:pt x="595604" y="1375925"/>
                </a:cubicBezTo>
                <a:cubicBezTo>
                  <a:pt x="614636" y="1375925"/>
                  <a:pt x="633660" y="1376880"/>
                  <a:pt x="646027" y="1354045"/>
                </a:cubicBezTo>
                <a:close/>
                <a:moveTo>
                  <a:pt x="1253310" y="1322589"/>
                </a:moveTo>
                <a:cubicBezTo>
                  <a:pt x="1235270" y="1324463"/>
                  <a:pt x="1220058" y="1330161"/>
                  <a:pt x="1206733" y="1326336"/>
                </a:cubicBezTo>
                <a:cubicBezTo>
                  <a:pt x="1185801" y="1321575"/>
                  <a:pt x="1183853" y="1347255"/>
                  <a:pt x="1166755" y="1345382"/>
                </a:cubicBezTo>
                <a:cubicBezTo>
                  <a:pt x="1164870" y="1345382"/>
                  <a:pt x="1161035" y="1348270"/>
                  <a:pt x="1160092" y="1348270"/>
                </a:cubicBezTo>
                <a:cubicBezTo>
                  <a:pt x="1133441" y="1336796"/>
                  <a:pt x="1114395" y="1353031"/>
                  <a:pt x="1092520" y="1364428"/>
                </a:cubicBezTo>
                <a:cubicBezTo>
                  <a:pt x="1082086" y="1369189"/>
                  <a:pt x="1068760" y="1368252"/>
                  <a:pt x="1056377" y="1369189"/>
                </a:cubicBezTo>
                <a:cubicBezTo>
                  <a:pt x="1050657" y="1369189"/>
                  <a:pt x="1041166" y="1365364"/>
                  <a:pt x="1039280" y="1367238"/>
                </a:cubicBezTo>
                <a:cubicBezTo>
                  <a:pt x="1018349" y="1392996"/>
                  <a:pt x="986920" y="1385347"/>
                  <a:pt x="961211" y="1394870"/>
                </a:cubicBezTo>
                <a:cubicBezTo>
                  <a:pt x="934622" y="1405329"/>
                  <a:pt x="907971" y="1420550"/>
                  <a:pt x="880376" y="1425312"/>
                </a:cubicBezTo>
                <a:cubicBezTo>
                  <a:pt x="834679" y="1432961"/>
                  <a:pt x="798536" y="1465277"/>
                  <a:pt x="750952" y="1465277"/>
                </a:cubicBezTo>
                <a:cubicBezTo>
                  <a:pt x="710975" y="1496655"/>
                  <a:pt x="660563" y="1504305"/>
                  <a:pt x="613923" y="1520463"/>
                </a:cubicBezTo>
                <a:cubicBezTo>
                  <a:pt x="570174" y="1535684"/>
                  <a:pt x="552134" y="1567999"/>
                  <a:pt x="534031" y="1607964"/>
                </a:cubicBezTo>
                <a:cubicBezTo>
                  <a:pt x="542579" y="1607964"/>
                  <a:pt x="548299" y="1608979"/>
                  <a:pt x="553076" y="1607964"/>
                </a:cubicBezTo>
                <a:cubicBezTo>
                  <a:pt x="634917" y="1579473"/>
                  <a:pt x="715752" y="1550905"/>
                  <a:pt x="797593" y="1522336"/>
                </a:cubicBezTo>
                <a:cubicBezTo>
                  <a:pt x="875599" y="1495719"/>
                  <a:pt x="952662" y="1465277"/>
                  <a:pt x="1032617" y="1444357"/>
                </a:cubicBezTo>
                <a:cubicBezTo>
                  <a:pt x="1088749" y="1430073"/>
                  <a:pt x="1142995" y="1412979"/>
                  <a:pt x="1198184" y="1394870"/>
                </a:cubicBezTo>
                <a:cubicBezTo>
                  <a:pt x="1206733" y="1391982"/>
                  <a:pt x="1217167" y="1387220"/>
                  <a:pt x="1222887" y="1379649"/>
                </a:cubicBezTo>
                <a:cubicBezTo>
                  <a:pt x="1233384" y="1361539"/>
                  <a:pt x="1241933" y="1342572"/>
                  <a:pt x="1253310" y="1322589"/>
                </a:cubicBezTo>
                <a:close/>
                <a:moveTo>
                  <a:pt x="659825" y="1306231"/>
                </a:moveTo>
                <a:cubicBezTo>
                  <a:pt x="666247" y="1310036"/>
                  <a:pt x="670768" y="1317886"/>
                  <a:pt x="675527" y="1330255"/>
                </a:cubicBezTo>
                <a:cubicBezTo>
                  <a:pt x="680280" y="1343579"/>
                  <a:pt x="685040" y="1355949"/>
                  <a:pt x="689799" y="1369266"/>
                </a:cubicBezTo>
                <a:cubicBezTo>
                  <a:pt x="697406" y="1392101"/>
                  <a:pt x="689799" y="1408278"/>
                  <a:pt x="666964" y="1415892"/>
                </a:cubicBezTo>
                <a:cubicBezTo>
                  <a:pt x="639369" y="1425402"/>
                  <a:pt x="611774" y="1434920"/>
                  <a:pt x="578477" y="1447289"/>
                </a:cubicBezTo>
                <a:cubicBezTo>
                  <a:pt x="543268" y="1420647"/>
                  <a:pt x="555642" y="1379732"/>
                  <a:pt x="551839" y="1338817"/>
                </a:cubicBezTo>
                <a:cubicBezTo>
                  <a:pt x="579427" y="1327403"/>
                  <a:pt x="605116" y="1315034"/>
                  <a:pt x="632711" y="1306472"/>
                </a:cubicBezTo>
                <a:cubicBezTo>
                  <a:pt x="645078" y="1302665"/>
                  <a:pt x="653402" y="1302426"/>
                  <a:pt x="659825" y="1306231"/>
                </a:cubicBezTo>
                <a:close/>
                <a:moveTo>
                  <a:pt x="858110" y="1268376"/>
                </a:moveTo>
                <a:cubicBezTo>
                  <a:pt x="824811" y="1270279"/>
                  <a:pt x="824811" y="1270279"/>
                  <a:pt x="814340" y="1285500"/>
                </a:cubicBezTo>
                <a:cubicBezTo>
                  <a:pt x="828616" y="1279796"/>
                  <a:pt x="842884" y="1274086"/>
                  <a:pt x="858110" y="1268376"/>
                </a:cubicBezTo>
                <a:close/>
                <a:moveTo>
                  <a:pt x="863992" y="1218067"/>
                </a:moveTo>
                <a:cubicBezTo>
                  <a:pt x="877729" y="1216639"/>
                  <a:pt x="882365" y="1222705"/>
                  <a:pt x="892353" y="1242686"/>
                </a:cubicBezTo>
                <a:cubicBezTo>
                  <a:pt x="898068" y="1253155"/>
                  <a:pt x="906628" y="1262666"/>
                  <a:pt x="913286" y="1273134"/>
                </a:cubicBezTo>
                <a:cubicBezTo>
                  <a:pt x="924708" y="1292162"/>
                  <a:pt x="920896" y="1301679"/>
                  <a:pt x="899970" y="1310245"/>
                </a:cubicBezTo>
                <a:cubicBezTo>
                  <a:pt x="870476" y="1322610"/>
                  <a:pt x="837177" y="1323562"/>
                  <a:pt x="809585" y="1344493"/>
                </a:cubicBezTo>
                <a:cubicBezTo>
                  <a:pt x="799114" y="1352107"/>
                  <a:pt x="781993" y="1348300"/>
                  <a:pt x="778188" y="1334031"/>
                </a:cubicBezTo>
                <a:cubicBezTo>
                  <a:pt x="769620" y="1302631"/>
                  <a:pt x="756303" y="1271231"/>
                  <a:pt x="762961" y="1242686"/>
                </a:cubicBezTo>
                <a:cubicBezTo>
                  <a:pt x="794358" y="1235072"/>
                  <a:pt x="820048" y="1228410"/>
                  <a:pt x="846688" y="1221755"/>
                </a:cubicBezTo>
                <a:cubicBezTo>
                  <a:pt x="853824" y="1219852"/>
                  <a:pt x="859414" y="1218543"/>
                  <a:pt x="863992" y="1218067"/>
                </a:cubicBezTo>
                <a:close/>
                <a:moveTo>
                  <a:pt x="607022" y="1178424"/>
                </a:moveTo>
                <a:cubicBezTo>
                  <a:pt x="586096" y="1186033"/>
                  <a:pt x="567065" y="1193642"/>
                  <a:pt x="542326" y="1204108"/>
                </a:cubicBezTo>
                <a:cubicBezTo>
                  <a:pt x="551838" y="1219334"/>
                  <a:pt x="556594" y="1226943"/>
                  <a:pt x="561358" y="1234561"/>
                </a:cubicBezTo>
                <a:cubicBezTo>
                  <a:pt x="617493" y="1210773"/>
                  <a:pt x="618444" y="1208869"/>
                  <a:pt x="607022" y="1178424"/>
                </a:cubicBezTo>
                <a:close/>
                <a:moveTo>
                  <a:pt x="1117987" y="1171799"/>
                </a:moveTo>
                <a:cubicBezTo>
                  <a:pt x="1089449" y="1177507"/>
                  <a:pt x="1060903" y="1183215"/>
                  <a:pt x="1030458" y="1188923"/>
                </a:cubicBezTo>
                <a:cubicBezTo>
                  <a:pt x="1033310" y="1195583"/>
                  <a:pt x="1035209" y="1202243"/>
                  <a:pt x="1038061" y="1210809"/>
                </a:cubicBezTo>
                <a:cubicBezTo>
                  <a:pt x="1067569" y="1201291"/>
                  <a:pt x="1093254" y="1192725"/>
                  <a:pt x="1119893" y="1183215"/>
                </a:cubicBezTo>
                <a:cubicBezTo>
                  <a:pt x="1118940" y="1179405"/>
                  <a:pt x="1117987" y="1175602"/>
                  <a:pt x="1117987" y="1171799"/>
                </a:cubicBezTo>
                <a:close/>
                <a:moveTo>
                  <a:pt x="610827" y="1133706"/>
                </a:moveTo>
                <a:cubicBezTo>
                  <a:pt x="627948" y="1127993"/>
                  <a:pt x="641272" y="1139410"/>
                  <a:pt x="645077" y="1159389"/>
                </a:cubicBezTo>
                <a:cubicBezTo>
                  <a:pt x="648882" y="1177472"/>
                  <a:pt x="652687" y="1195547"/>
                  <a:pt x="658402" y="1213629"/>
                </a:cubicBezTo>
                <a:cubicBezTo>
                  <a:pt x="663157" y="1230752"/>
                  <a:pt x="658402" y="1245026"/>
                  <a:pt x="642224" y="1250731"/>
                </a:cubicBezTo>
                <a:cubicBezTo>
                  <a:pt x="613680" y="1260244"/>
                  <a:pt x="591796" y="1277375"/>
                  <a:pt x="571813" y="1299258"/>
                </a:cubicBezTo>
                <a:cubicBezTo>
                  <a:pt x="561350" y="1311628"/>
                  <a:pt x="547074" y="1309723"/>
                  <a:pt x="540416" y="1296401"/>
                </a:cubicBezTo>
                <a:cubicBezTo>
                  <a:pt x="525197" y="1264053"/>
                  <a:pt x="510922" y="1230752"/>
                  <a:pt x="494752" y="1196499"/>
                </a:cubicBezTo>
                <a:cubicBezTo>
                  <a:pt x="504264" y="1185081"/>
                  <a:pt x="509027" y="1173663"/>
                  <a:pt x="516637" y="1169855"/>
                </a:cubicBezTo>
                <a:cubicBezTo>
                  <a:pt x="547082" y="1156541"/>
                  <a:pt x="579430" y="1144171"/>
                  <a:pt x="610827" y="1133706"/>
                </a:cubicBezTo>
                <a:close/>
                <a:moveTo>
                  <a:pt x="1116088" y="1114706"/>
                </a:moveTo>
                <a:cubicBezTo>
                  <a:pt x="1131318" y="1109951"/>
                  <a:pt x="1147486" y="1116611"/>
                  <a:pt x="1151300" y="1132790"/>
                </a:cubicBezTo>
                <a:cubicBezTo>
                  <a:pt x="1157004" y="1155621"/>
                  <a:pt x="1161763" y="1179405"/>
                  <a:pt x="1163662" y="1202243"/>
                </a:cubicBezTo>
                <a:cubicBezTo>
                  <a:pt x="1164615" y="1208904"/>
                  <a:pt x="1157004" y="1219367"/>
                  <a:pt x="1150346" y="1222225"/>
                </a:cubicBezTo>
                <a:cubicBezTo>
                  <a:pt x="1108477" y="1241253"/>
                  <a:pt x="1065662" y="1257432"/>
                  <a:pt x="1020948" y="1274555"/>
                </a:cubicBezTo>
                <a:cubicBezTo>
                  <a:pt x="991449" y="1248866"/>
                  <a:pt x="992402" y="1210809"/>
                  <a:pt x="989550" y="1175602"/>
                </a:cubicBezTo>
                <a:cubicBezTo>
                  <a:pt x="988597" y="1167989"/>
                  <a:pt x="1006671" y="1154668"/>
                  <a:pt x="1018096" y="1149913"/>
                </a:cubicBezTo>
                <a:cubicBezTo>
                  <a:pt x="1050439" y="1136592"/>
                  <a:pt x="1083744" y="1126129"/>
                  <a:pt x="1116088" y="1114706"/>
                </a:cubicBezTo>
                <a:close/>
                <a:moveTo>
                  <a:pt x="840130" y="1070482"/>
                </a:moveTo>
                <a:cubicBezTo>
                  <a:pt x="805874" y="1080951"/>
                  <a:pt x="776376" y="1089515"/>
                  <a:pt x="744033" y="1099974"/>
                </a:cubicBezTo>
                <a:cubicBezTo>
                  <a:pt x="752590" y="1119007"/>
                  <a:pt x="759252" y="1135182"/>
                  <a:pt x="765914" y="1152309"/>
                </a:cubicBezTo>
                <a:cubicBezTo>
                  <a:pt x="781133" y="1148499"/>
                  <a:pt x="795403" y="1146603"/>
                  <a:pt x="807779" y="1141840"/>
                </a:cubicBezTo>
                <a:cubicBezTo>
                  <a:pt x="822050" y="1136134"/>
                  <a:pt x="835373" y="1128523"/>
                  <a:pt x="851548" y="1119959"/>
                </a:cubicBezTo>
                <a:cubicBezTo>
                  <a:pt x="847739" y="1101879"/>
                  <a:pt x="844887" y="1088562"/>
                  <a:pt x="840130" y="1070482"/>
                </a:cubicBezTo>
                <a:close/>
                <a:moveTo>
                  <a:pt x="827763" y="1030521"/>
                </a:moveTo>
                <a:cubicBezTo>
                  <a:pt x="851548" y="1021958"/>
                  <a:pt x="868672" y="1032426"/>
                  <a:pt x="874376" y="1057165"/>
                </a:cubicBezTo>
                <a:cubicBezTo>
                  <a:pt x="880090" y="1083800"/>
                  <a:pt x="885795" y="1110443"/>
                  <a:pt x="892456" y="1137087"/>
                </a:cubicBezTo>
                <a:cubicBezTo>
                  <a:pt x="897213" y="1153262"/>
                  <a:pt x="887699" y="1159920"/>
                  <a:pt x="875333" y="1164674"/>
                </a:cubicBezTo>
                <a:cubicBezTo>
                  <a:pt x="836321" y="1180849"/>
                  <a:pt x="796360" y="1197976"/>
                  <a:pt x="752599" y="1216056"/>
                </a:cubicBezTo>
                <a:cubicBezTo>
                  <a:pt x="732615" y="1204635"/>
                  <a:pt x="725005" y="1188460"/>
                  <a:pt x="722153" y="1166579"/>
                </a:cubicBezTo>
                <a:cubicBezTo>
                  <a:pt x="718344" y="1143745"/>
                  <a:pt x="710734" y="1120912"/>
                  <a:pt x="704073" y="1095221"/>
                </a:cubicBezTo>
                <a:cubicBezTo>
                  <a:pt x="719300" y="1069530"/>
                  <a:pt x="746885" y="1058117"/>
                  <a:pt x="774480" y="1047649"/>
                </a:cubicBezTo>
                <a:cubicBezTo>
                  <a:pt x="791603" y="1040990"/>
                  <a:pt x="810631" y="1036227"/>
                  <a:pt x="827763" y="1030521"/>
                </a:cubicBezTo>
                <a:close/>
                <a:moveTo>
                  <a:pt x="523295" y="952799"/>
                </a:moveTo>
                <a:cubicBezTo>
                  <a:pt x="477625" y="956606"/>
                  <a:pt x="470964" y="966120"/>
                  <a:pt x="483333" y="1003231"/>
                </a:cubicBezTo>
                <a:cubicBezTo>
                  <a:pt x="487139" y="1013689"/>
                  <a:pt x="491897" y="1023202"/>
                  <a:pt x="497605" y="1034626"/>
                </a:cubicBezTo>
                <a:cubicBezTo>
                  <a:pt x="515683" y="1028920"/>
                  <a:pt x="529004" y="1025112"/>
                  <a:pt x="547082" y="1019406"/>
                </a:cubicBezTo>
                <a:cubicBezTo>
                  <a:pt x="537567" y="993718"/>
                  <a:pt x="530907" y="972781"/>
                  <a:pt x="523295" y="952799"/>
                </a:cubicBezTo>
                <a:close/>
                <a:moveTo>
                  <a:pt x="1056472" y="914452"/>
                </a:moveTo>
                <a:cubicBezTo>
                  <a:pt x="1063015" y="916712"/>
                  <a:pt x="1068488" y="922658"/>
                  <a:pt x="1073245" y="932645"/>
                </a:cubicBezTo>
                <a:cubicBezTo>
                  <a:pt x="1090367" y="968803"/>
                  <a:pt x="1105587" y="1004961"/>
                  <a:pt x="1123667" y="1045873"/>
                </a:cubicBezTo>
                <a:cubicBezTo>
                  <a:pt x="1077999" y="1066800"/>
                  <a:pt x="1033281" y="1087737"/>
                  <a:pt x="983802" y="1110569"/>
                </a:cubicBezTo>
                <a:cubicBezTo>
                  <a:pt x="951452" y="1073458"/>
                  <a:pt x="943838" y="1025889"/>
                  <a:pt x="941936" y="975462"/>
                </a:cubicBezTo>
                <a:cubicBezTo>
                  <a:pt x="949551" y="969751"/>
                  <a:pt x="955974" y="968087"/>
                  <a:pt x="961683" y="969039"/>
                </a:cubicBezTo>
                <a:lnTo>
                  <a:pt x="975273" y="977199"/>
                </a:lnTo>
                <a:lnTo>
                  <a:pt x="975237" y="977367"/>
                </a:lnTo>
                <a:lnTo>
                  <a:pt x="975515" y="977345"/>
                </a:lnTo>
                <a:lnTo>
                  <a:pt x="977138" y="978319"/>
                </a:lnTo>
                <a:cubicBezTo>
                  <a:pt x="983802" y="1000199"/>
                  <a:pt x="978097" y="1025889"/>
                  <a:pt x="998079" y="1043968"/>
                </a:cubicBezTo>
                <a:cubicBezTo>
                  <a:pt x="1022815" y="1034452"/>
                  <a:pt x="1045649" y="1026841"/>
                  <a:pt x="1068483" y="1018278"/>
                </a:cubicBezTo>
                <a:cubicBezTo>
                  <a:pt x="1062771" y="980215"/>
                  <a:pt x="1056115" y="970708"/>
                  <a:pt x="1035183" y="972604"/>
                </a:cubicBezTo>
                <a:lnTo>
                  <a:pt x="975515" y="977345"/>
                </a:lnTo>
                <a:lnTo>
                  <a:pt x="975273" y="977199"/>
                </a:lnTo>
                <a:lnTo>
                  <a:pt x="981900" y="946914"/>
                </a:lnTo>
                <a:cubicBezTo>
                  <a:pt x="998079" y="937408"/>
                  <a:pt x="1015201" y="926940"/>
                  <a:pt x="1033281" y="918376"/>
                </a:cubicBezTo>
                <a:cubicBezTo>
                  <a:pt x="1042317" y="913618"/>
                  <a:pt x="1049929" y="912192"/>
                  <a:pt x="1056472" y="914452"/>
                </a:cubicBezTo>
                <a:close/>
                <a:moveTo>
                  <a:pt x="523325" y="875662"/>
                </a:moveTo>
                <a:cubicBezTo>
                  <a:pt x="544644" y="873119"/>
                  <a:pt x="558737" y="885964"/>
                  <a:pt x="568014" y="913789"/>
                </a:cubicBezTo>
                <a:cubicBezTo>
                  <a:pt x="578480" y="946138"/>
                  <a:pt x="591800" y="976588"/>
                  <a:pt x="604169" y="1007983"/>
                </a:cubicBezTo>
                <a:cubicBezTo>
                  <a:pt x="606072" y="1013689"/>
                  <a:pt x="610830" y="1018451"/>
                  <a:pt x="613684" y="1024157"/>
                </a:cubicBezTo>
                <a:cubicBezTo>
                  <a:pt x="624150" y="1051755"/>
                  <a:pt x="613684" y="1069827"/>
                  <a:pt x="586092" y="1078386"/>
                </a:cubicBezTo>
                <a:cubicBezTo>
                  <a:pt x="568014" y="1084104"/>
                  <a:pt x="549936" y="1089810"/>
                  <a:pt x="532810" y="1096470"/>
                </a:cubicBezTo>
                <a:cubicBezTo>
                  <a:pt x="499508" y="1108837"/>
                  <a:pt x="484285" y="1104075"/>
                  <a:pt x="466207" y="1075533"/>
                </a:cubicBezTo>
                <a:cubicBezTo>
                  <a:pt x="451935" y="1053653"/>
                  <a:pt x="423391" y="963267"/>
                  <a:pt x="418634" y="926156"/>
                </a:cubicBezTo>
                <a:cubicBezTo>
                  <a:pt x="446226" y="910936"/>
                  <a:pt x="471916" y="895716"/>
                  <a:pt x="499508" y="883350"/>
                </a:cubicBezTo>
                <a:cubicBezTo>
                  <a:pt x="508309" y="879067"/>
                  <a:pt x="516218" y="876510"/>
                  <a:pt x="523325" y="875662"/>
                </a:cubicBezTo>
                <a:close/>
                <a:moveTo>
                  <a:pt x="753022" y="858712"/>
                </a:moveTo>
                <a:cubicBezTo>
                  <a:pt x="729232" y="868222"/>
                  <a:pt x="709251" y="875838"/>
                  <a:pt x="687366" y="885347"/>
                </a:cubicBezTo>
                <a:cubicBezTo>
                  <a:pt x="693079" y="901527"/>
                  <a:pt x="696878" y="915791"/>
                  <a:pt x="702591" y="932927"/>
                </a:cubicBezTo>
                <a:cubicBezTo>
                  <a:pt x="728285" y="920556"/>
                  <a:pt x="751117" y="911036"/>
                  <a:pt x="775855" y="899623"/>
                </a:cubicBezTo>
                <a:cubicBezTo>
                  <a:pt x="767290" y="883443"/>
                  <a:pt x="760629" y="872030"/>
                  <a:pt x="753022" y="858712"/>
                </a:cubicBezTo>
                <a:close/>
                <a:moveTo>
                  <a:pt x="779182" y="791391"/>
                </a:moveTo>
                <a:cubicBezTo>
                  <a:pt x="789173" y="794722"/>
                  <a:pt x="796309" y="803048"/>
                  <a:pt x="798687" y="816845"/>
                </a:cubicBezTo>
                <a:cubicBezTo>
                  <a:pt x="803443" y="857755"/>
                  <a:pt x="821520" y="893910"/>
                  <a:pt x="840553" y="925311"/>
                </a:cubicBezTo>
                <a:cubicBezTo>
                  <a:pt x="832946" y="961467"/>
                  <a:pt x="802496" y="954808"/>
                  <a:pt x="782515" y="965275"/>
                </a:cubicBezTo>
                <a:cubicBezTo>
                  <a:pt x="756820" y="978592"/>
                  <a:pt x="729232" y="984305"/>
                  <a:pt x="708294" y="1008089"/>
                </a:cubicBezTo>
                <a:cubicBezTo>
                  <a:pt x="698782" y="1018556"/>
                  <a:pt x="685461" y="1017609"/>
                  <a:pt x="675949" y="1004281"/>
                </a:cubicBezTo>
                <a:cubicBezTo>
                  <a:pt x="670236" y="994771"/>
                  <a:pt x="662629" y="986209"/>
                  <a:pt x="659767" y="975742"/>
                </a:cubicBezTo>
                <a:cubicBezTo>
                  <a:pt x="648351" y="940533"/>
                  <a:pt x="637892" y="904377"/>
                  <a:pt x="628380" y="868222"/>
                </a:cubicBezTo>
                <a:cubicBezTo>
                  <a:pt x="627423" y="863467"/>
                  <a:pt x="628380" y="858712"/>
                  <a:pt x="628380" y="849192"/>
                </a:cubicBezTo>
                <a:cubicBezTo>
                  <a:pt x="666438" y="832066"/>
                  <a:pt x="704495" y="813983"/>
                  <a:pt x="742553" y="795911"/>
                </a:cubicBezTo>
                <a:cubicBezTo>
                  <a:pt x="756347" y="789725"/>
                  <a:pt x="769192" y="788061"/>
                  <a:pt x="779182" y="791391"/>
                </a:cubicBezTo>
                <a:close/>
                <a:moveTo>
                  <a:pt x="453830" y="699158"/>
                </a:moveTo>
                <a:cubicBezTo>
                  <a:pt x="431003" y="709618"/>
                  <a:pt x="413870" y="718188"/>
                  <a:pt x="393895" y="727697"/>
                </a:cubicBezTo>
                <a:cubicBezTo>
                  <a:pt x="400557" y="749580"/>
                  <a:pt x="405314" y="767659"/>
                  <a:pt x="411975" y="789542"/>
                </a:cubicBezTo>
                <a:cubicBezTo>
                  <a:pt x="434803" y="781935"/>
                  <a:pt x="454787" y="775278"/>
                  <a:pt x="479529" y="767659"/>
                </a:cubicBezTo>
                <a:cubicBezTo>
                  <a:pt x="470963" y="744825"/>
                  <a:pt x="462397" y="722942"/>
                  <a:pt x="453830" y="699158"/>
                </a:cubicBezTo>
                <a:close/>
                <a:moveTo>
                  <a:pt x="991524" y="698475"/>
                </a:moveTo>
                <a:cubicBezTo>
                  <a:pt x="1000920" y="703946"/>
                  <a:pt x="1007580" y="715126"/>
                  <a:pt x="1012334" y="731776"/>
                </a:cubicBezTo>
                <a:cubicBezTo>
                  <a:pt x="1019948" y="760319"/>
                  <a:pt x="1028519" y="788862"/>
                  <a:pt x="1038974" y="817406"/>
                </a:cubicBezTo>
                <a:cubicBezTo>
                  <a:pt x="1050396" y="846900"/>
                  <a:pt x="1044685" y="858318"/>
                  <a:pt x="1013281" y="864978"/>
                </a:cubicBezTo>
                <a:cubicBezTo>
                  <a:pt x="984747" y="870686"/>
                  <a:pt x="959053" y="880201"/>
                  <a:pt x="936220" y="900181"/>
                </a:cubicBezTo>
                <a:cubicBezTo>
                  <a:pt x="920045" y="915404"/>
                  <a:pt x="912431" y="913501"/>
                  <a:pt x="899115" y="897327"/>
                </a:cubicBezTo>
                <a:cubicBezTo>
                  <a:pt x="893405" y="890667"/>
                  <a:pt x="888641" y="883055"/>
                  <a:pt x="885790" y="875443"/>
                </a:cubicBezTo>
                <a:cubicBezTo>
                  <a:pt x="873422" y="843094"/>
                  <a:pt x="861054" y="809794"/>
                  <a:pt x="849642" y="776494"/>
                </a:cubicBezTo>
                <a:cubicBezTo>
                  <a:pt x="845835" y="766979"/>
                  <a:pt x="847738" y="755562"/>
                  <a:pt x="846791" y="742242"/>
                </a:cubicBezTo>
                <a:cubicBezTo>
                  <a:pt x="906729" y="746999"/>
                  <a:pt x="899115" y="801231"/>
                  <a:pt x="923852" y="833580"/>
                </a:cubicBezTo>
                <a:cubicBezTo>
                  <a:pt x="934326" y="830726"/>
                  <a:pt x="944791" y="828823"/>
                  <a:pt x="954299" y="825017"/>
                </a:cubicBezTo>
                <a:cubicBezTo>
                  <a:pt x="989501" y="809794"/>
                  <a:pt x="991404" y="803134"/>
                  <a:pt x="969518" y="764125"/>
                </a:cubicBezTo>
                <a:cubicBezTo>
                  <a:pt x="957159" y="768882"/>
                  <a:pt x="943835" y="772688"/>
                  <a:pt x="931466" y="777445"/>
                </a:cubicBezTo>
                <a:cubicBezTo>
                  <a:pt x="922905" y="771736"/>
                  <a:pt x="914344" y="766028"/>
                  <a:pt x="906729" y="760319"/>
                </a:cubicBezTo>
                <a:cubicBezTo>
                  <a:pt x="888650" y="746999"/>
                  <a:pt x="887694" y="735582"/>
                  <a:pt x="907676" y="723213"/>
                </a:cubicBezTo>
                <a:cubicBezTo>
                  <a:pt x="921948" y="713698"/>
                  <a:pt x="938124" y="706087"/>
                  <a:pt x="954299" y="699427"/>
                </a:cubicBezTo>
                <a:cubicBezTo>
                  <a:pt x="969996" y="693242"/>
                  <a:pt x="982128" y="693005"/>
                  <a:pt x="991524" y="698475"/>
                </a:cubicBezTo>
                <a:close/>
                <a:moveTo>
                  <a:pt x="466564" y="631010"/>
                </a:moveTo>
                <a:cubicBezTo>
                  <a:pt x="475246" y="635411"/>
                  <a:pt x="481908" y="644451"/>
                  <a:pt x="486191" y="657294"/>
                </a:cubicBezTo>
                <a:cubicBezTo>
                  <a:pt x="498557" y="698207"/>
                  <a:pt x="511880" y="738169"/>
                  <a:pt x="526151" y="778131"/>
                </a:cubicBezTo>
                <a:cubicBezTo>
                  <a:pt x="535664" y="804768"/>
                  <a:pt x="534707" y="814278"/>
                  <a:pt x="508071" y="825700"/>
                </a:cubicBezTo>
                <a:cubicBezTo>
                  <a:pt x="474772" y="839976"/>
                  <a:pt x="440517" y="852338"/>
                  <a:pt x="406271" y="862810"/>
                </a:cubicBezTo>
                <a:cubicBezTo>
                  <a:pt x="398652" y="865662"/>
                  <a:pt x="388191" y="860908"/>
                  <a:pt x="379624" y="856153"/>
                </a:cubicBezTo>
                <a:cubicBezTo>
                  <a:pt x="373920" y="852338"/>
                  <a:pt x="368206" y="845681"/>
                  <a:pt x="365354" y="839025"/>
                </a:cubicBezTo>
                <a:cubicBezTo>
                  <a:pt x="354883" y="799063"/>
                  <a:pt x="343464" y="757199"/>
                  <a:pt x="333003" y="721992"/>
                </a:cubicBezTo>
                <a:cubicBezTo>
                  <a:pt x="335855" y="694403"/>
                  <a:pt x="337760" y="675373"/>
                  <a:pt x="363449" y="666803"/>
                </a:cubicBezTo>
                <a:cubicBezTo>
                  <a:pt x="388191" y="659196"/>
                  <a:pt x="411028" y="643969"/>
                  <a:pt x="434812" y="632558"/>
                </a:cubicBezTo>
                <a:cubicBezTo>
                  <a:pt x="447178" y="626847"/>
                  <a:pt x="457881" y="626609"/>
                  <a:pt x="466564" y="631010"/>
                </a:cubicBezTo>
                <a:close/>
                <a:moveTo>
                  <a:pt x="682190" y="597345"/>
                </a:moveTo>
                <a:cubicBezTo>
                  <a:pt x="656496" y="610660"/>
                  <a:pt x="632708" y="623987"/>
                  <a:pt x="606072" y="637302"/>
                </a:cubicBezTo>
                <a:cubicBezTo>
                  <a:pt x="616538" y="657281"/>
                  <a:pt x="624147" y="673457"/>
                  <a:pt x="634612" y="694390"/>
                </a:cubicBezTo>
                <a:cubicBezTo>
                  <a:pt x="659353" y="675364"/>
                  <a:pt x="690751" y="681074"/>
                  <a:pt x="708825" y="654432"/>
                </a:cubicBezTo>
                <a:cubicBezTo>
                  <a:pt x="700264" y="636349"/>
                  <a:pt x="691703" y="618277"/>
                  <a:pt x="682190" y="597345"/>
                </a:cubicBezTo>
                <a:close/>
                <a:moveTo>
                  <a:pt x="697891" y="524436"/>
                </a:moveTo>
                <a:cubicBezTo>
                  <a:pt x="705978" y="526933"/>
                  <a:pt x="712640" y="533594"/>
                  <a:pt x="718349" y="545013"/>
                </a:cubicBezTo>
                <a:cubicBezTo>
                  <a:pt x="725015" y="558329"/>
                  <a:pt x="730719" y="572609"/>
                  <a:pt x="732624" y="586878"/>
                </a:cubicBezTo>
                <a:cubicBezTo>
                  <a:pt x="736423" y="616370"/>
                  <a:pt x="748804" y="642058"/>
                  <a:pt x="761165" y="667747"/>
                </a:cubicBezTo>
                <a:cubicBezTo>
                  <a:pt x="775440" y="695343"/>
                  <a:pt x="768773" y="707716"/>
                  <a:pt x="739280" y="719136"/>
                </a:cubicBezTo>
                <a:cubicBezTo>
                  <a:pt x="710740" y="730544"/>
                  <a:pt x="682200" y="743871"/>
                  <a:pt x="653650" y="756245"/>
                </a:cubicBezTo>
                <a:cubicBezTo>
                  <a:pt x="646993" y="759094"/>
                  <a:pt x="639385" y="761001"/>
                  <a:pt x="632718" y="763850"/>
                </a:cubicBezTo>
                <a:cubicBezTo>
                  <a:pt x="616538" y="769560"/>
                  <a:pt x="601321" y="766711"/>
                  <a:pt x="595617" y="749581"/>
                </a:cubicBezTo>
                <a:cubicBezTo>
                  <a:pt x="580379" y="704856"/>
                  <a:pt x="566114" y="660142"/>
                  <a:pt x="551839" y="616370"/>
                </a:cubicBezTo>
                <a:cubicBezTo>
                  <a:pt x="558505" y="598298"/>
                  <a:pt x="557553" y="579261"/>
                  <a:pt x="581331" y="570702"/>
                </a:cubicBezTo>
                <a:cubicBezTo>
                  <a:pt x="611786" y="560236"/>
                  <a:pt x="639374" y="542153"/>
                  <a:pt x="668877" y="528837"/>
                </a:cubicBezTo>
                <a:cubicBezTo>
                  <a:pt x="680290" y="523604"/>
                  <a:pt x="689804" y="521938"/>
                  <a:pt x="697891" y="524436"/>
                </a:cubicBezTo>
                <a:close/>
                <a:moveTo>
                  <a:pt x="910545" y="512365"/>
                </a:moveTo>
                <a:cubicBezTo>
                  <a:pt x="890560" y="518070"/>
                  <a:pt x="871528" y="523775"/>
                  <a:pt x="851553" y="529491"/>
                </a:cubicBezTo>
                <a:cubicBezTo>
                  <a:pt x="858208" y="549469"/>
                  <a:pt x="864872" y="568497"/>
                  <a:pt x="874384" y="593230"/>
                </a:cubicBezTo>
                <a:cubicBezTo>
                  <a:pt x="894369" y="577054"/>
                  <a:pt x="919104" y="578005"/>
                  <a:pt x="929568" y="554224"/>
                </a:cubicBezTo>
                <a:cubicBezTo>
                  <a:pt x="923865" y="540901"/>
                  <a:pt x="918152" y="527578"/>
                  <a:pt x="910545" y="512365"/>
                </a:cubicBezTo>
                <a:close/>
                <a:moveTo>
                  <a:pt x="919577" y="439098"/>
                </a:moveTo>
                <a:cubicBezTo>
                  <a:pt x="925524" y="441238"/>
                  <a:pt x="930520" y="445758"/>
                  <a:pt x="934328" y="452419"/>
                </a:cubicBezTo>
                <a:cubicBezTo>
                  <a:pt x="939089" y="460025"/>
                  <a:pt x="941935" y="467643"/>
                  <a:pt x="945744" y="476201"/>
                </a:cubicBezTo>
                <a:cubicBezTo>
                  <a:pt x="958112" y="504747"/>
                  <a:pt x="972384" y="532344"/>
                  <a:pt x="983809" y="561830"/>
                </a:cubicBezTo>
                <a:cubicBezTo>
                  <a:pt x="989512" y="575153"/>
                  <a:pt x="990464" y="589426"/>
                  <a:pt x="993320" y="597044"/>
                </a:cubicBezTo>
                <a:cubicBezTo>
                  <a:pt x="952409" y="620826"/>
                  <a:pt x="917200" y="641755"/>
                  <a:pt x="882001" y="661733"/>
                </a:cubicBezTo>
                <a:cubicBezTo>
                  <a:pt x="862016" y="673154"/>
                  <a:pt x="848696" y="673154"/>
                  <a:pt x="842032" y="654127"/>
                </a:cubicBezTo>
                <a:cubicBezTo>
                  <a:pt x="823009" y="597995"/>
                  <a:pt x="806833" y="540901"/>
                  <a:pt x="789704" y="483818"/>
                </a:cubicBezTo>
                <a:cubicBezTo>
                  <a:pt x="789704" y="482867"/>
                  <a:pt x="790656" y="481917"/>
                  <a:pt x="790656" y="480966"/>
                </a:cubicBezTo>
                <a:cubicBezTo>
                  <a:pt x="826808" y="467643"/>
                  <a:pt x="862968" y="454320"/>
                  <a:pt x="899120" y="440047"/>
                </a:cubicBezTo>
                <a:cubicBezTo>
                  <a:pt x="906732" y="437195"/>
                  <a:pt x="913630" y="436957"/>
                  <a:pt x="919577" y="439098"/>
                </a:cubicBezTo>
                <a:close/>
                <a:moveTo>
                  <a:pt x="87805" y="436726"/>
                </a:moveTo>
                <a:cubicBezTo>
                  <a:pt x="78313" y="469041"/>
                  <a:pt x="71650" y="493785"/>
                  <a:pt x="63039" y="521417"/>
                </a:cubicBezTo>
                <a:cubicBezTo>
                  <a:pt x="81142" y="571842"/>
                  <a:pt x="102074" y="626091"/>
                  <a:pt x="121119" y="680340"/>
                </a:cubicBezTo>
                <a:cubicBezTo>
                  <a:pt x="142051" y="738336"/>
                  <a:pt x="163925" y="795474"/>
                  <a:pt x="181023" y="854406"/>
                </a:cubicBezTo>
                <a:cubicBezTo>
                  <a:pt x="205789" y="942922"/>
                  <a:pt x="236212" y="1028550"/>
                  <a:pt x="273360" y="1112305"/>
                </a:cubicBezTo>
                <a:cubicBezTo>
                  <a:pt x="292343" y="1154143"/>
                  <a:pt x="305669" y="1198870"/>
                  <a:pt x="323772" y="1240708"/>
                </a:cubicBezTo>
                <a:cubicBezTo>
                  <a:pt x="341812" y="1281610"/>
                  <a:pt x="361801" y="1321575"/>
                  <a:pt x="380847" y="1362554"/>
                </a:cubicBezTo>
                <a:cubicBezTo>
                  <a:pt x="407498" y="1416725"/>
                  <a:pt x="441756" y="1466213"/>
                  <a:pt x="456967" y="1525224"/>
                </a:cubicBezTo>
                <a:cubicBezTo>
                  <a:pt x="460739" y="1537557"/>
                  <a:pt x="469350" y="1549031"/>
                  <a:pt x="477899" y="1567062"/>
                </a:cubicBezTo>
                <a:cubicBezTo>
                  <a:pt x="497888" y="1542318"/>
                  <a:pt x="514985" y="1524287"/>
                  <a:pt x="502665" y="1494782"/>
                </a:cubicBezTo>
                <a:cubicBezTo>
                  <a:pt x="477899" y="1433898"/>
                  <a:pt x="455082" y="1371062"/>
                  <a:pt x="430316" y="1310178"/>
                </a:cubicBezTo>
                <a:cubicBezTo>
                  <a:pt x="368464" y="1154143"/>
                  <a:pt x="304726" y="999045"/>
                  <a:pt x="242874" y="843010"/>
                </a:cubicBezTo>
                <a:cubicBezTo>
                  <a:pt x="194348" y="718354"/>
                  <a:pt x="148714" y="591824"/>
                  <a:pt x="101131" y="466231"/>
                </a:cubicBezTo>
                <a:cubicBezTo>
                  <a:pt x="98239" y="457645"/>
                  <a:pt x="93525" y="450074"/>
                  <a:pt x="87805" y="436726"/>
                </a:cubicBezTo>
                <a:close/>
                <a:moveTo>
                  <a:pt x="817299" y="234061"/>
                </a:moveTo>
                <a:cubicBezTo>
                  <a:pt x="782065" y="227398"/>
                  <a:pt x="756388" y="272124"/>
                  <a:pt x="721187" y="246419"/>
                </a:cubicBezTo>
                <a:cubicBezTo>
                  <a:pt x="712639" y="254995"/>
                  <a:pt x="704058" y="268320"/>
                  <a:pt x="694534" y="270211"/>
                </a:cubicBezTo>
                <a:cubicBezTo>
                  <a:pt x="670776" y="275929"/>
                  <a:pt x="651728" y="295894"/>
                  <a:pt x="624133" y="289254"/>
                </a:cubicBezTo>
                <a:cubicBezTo>
                  <a:pt x="615585" y="287341"/>
                  <a:pt x="605120" y="293058"/>
                  <a:pt x="595596" y="296862"/>
                </a:cubicBezTo>
                <a:cubicBezTo>
                  <a:pt x="567059" y="308275"/>
                  <a:pt x="539463" y="322546"/>
                  <a:pt x="509984" y="333012"/>
                </a:cubicBezTo>
                <a:cubicBezTo>
                  <a:pt x="458596" y="352033"/>
                  <a:pt x="406267" y="366304"/>
                  <a:pt x="355822" y="387238"/>
                </a:cubicBezTo>
                <a:cubicBezTo>
                  <a:pt x="324424" y="399618"/>
                  <a:pt x="289223" y="409139"/>
                  <a:pt x="263546" y="434822"/>
                </a:cubicBezTo>
                <a:cubicBezTo>
                  <a:pt x="282560" y="474777"/>
                  <a:pt x="300631" y="512840"/>
                  <a:pt x="320621" y="553762"/>
                </a:cubicBezTo>
                <a:cubicBezTo>
                  <a:pt x="331087" y="549958"/>
                  <a:pt x="340611" y="547099"/>
                  <a:pt x="349158" y="543295"/>
                </a:cubicBezTo>
                <a:cubicBezTo>
                  <a:pt x="457620" y="497624"/>
                  <a:pt x="566083" y="450984"/>
                  <a:pt x="674578" y="406281"/>
                </a:cubicBezTo>
                <a:cubicBezTo>
                  <a:pt x="724048" y="385347"/>
                  <a:pt x="775435" y="369163"/>
                  <a:pt x="825847" y="350142"/>
                </a:cubicBezTo>
                <a:cubicBezTo>
                  <a:pt x="852500" y="339675"/>
                  <a:pt x="853442" y="333958"/>
                  <a:pt x="843918" y="307329"/>
                </a:cubicBezTo>
                <a:cubicBezTo>
                  <a:pt x="834395" y="282591"/>
                  <a:pt x="825847" y="257854"/>
                  <a:pt x="817299" y="234061"/>
                </a:cubicBezTo>
                <a:close/>
                <a:moveTo>
                  <a:pt x="802997" y="142718"/>
                </a:moveTo>
                <a:cubicBezTo>
                  <a:pt x="830592" y="150326"/>
                  <a:pt x="843918" y="169369"/>
                  <a:pt x="853442" y="191248"/>
                </a:cubicBezTo>
                <a:cubicBezTo>
                  <a:pt x="871513" y="232148"/>
                  <a:pt x="887700" y="274983"/>
                  <a:pt x="904829" y="316828"/>
                </a:cubicBezTo>
                <a:cubicBezTo>
                  <a:pt x="917180" y="349197"/>
                  <a:pt x="898166" y="390096"/>
                  <a:pt x="865793" y="402476"/>
                </a:cubicBezTo>
                <a:cubicBezTo>
                  <a:pt x="809660" y="423410"/>
                  <a:pt x="753527" y="446235"/>
                  <a:pt x="697395" y="466223"/>
                </a:cubicBezTo>
                <a:cubicBezTo>
                  <a:pt x="603201" y="498569"/>
                  <a:pt x="513787" y="545186"/>
                  <a:pt x="419559" y="578500"/>
                </a:cubicBezTo>
                <a:cubicBezTo>
                  <a:pt x="392940" y="587999"/>
                  <a:pt x="367230" y="602270"/>
                  <a:pt x="342495" y="617509"/>
                </a:cubicBezTo>
                <a:cubicBezTo>
                  <a:pt x="324424" y="628921"/>
                  <a:pt x="310155" y="624171"/>
                  <a:pt x="297771" y="613705"/>
                </a:cubicBezTo>
                <a:cubicBezTo>
                  <a:pt x="285420" y="603238"/>
                  <a:pt x="274012" y="590858"/>
                  <a:pt x="267349" y="576587"/>
                </a:cubicBezTo>
                <a:cubicBezTo>
                  <a:pt x="241672" y="520448"/>
                  <a:pt x="217880" y="463364"/>
                  <a:pt x="190285" y="400563"/>
                </a:cubicBezTo>
                <a:cubicBezTo>
                  <a:pt x="208356" y="388205"/>
                  <a:pt x="225485" y="372967"/>
                  <a:pt x="245475" y="363468"/>
                </a:cubicBezTo>
                <a:cubicBezTo>
                  <a:pt x="302550" y="333958"/>
                  <a:pt x="361543" y="310188"/>
                  <a:pt x="423396" y="294004"/>
                </a:cubicBezTo>
                <a:cubicBezTo>
                  <a:pt x="442410" y="289254"/>
                  <a:pt x="460481" y="279733"/>
                  <a:pt x="479528" y="273070"/>
                </a:cubicBezTo>
                <a:cubicBezTo>
                  <a:pt x="574664" y="241669"/>
                  <a:pt x="669800" y="209323"/>
                  <a:pt x="764970" y="178868"/>
                </a:cubicBezTo>
                <a:cubicBezTo>
                  <a:pt x="783983" y="173173"/>
                  <a:pt x="799194" y="165542"/>
                  <a:pt x="802997" y="142718"/>
                </a:cubicBezTo>
                <a:close/>
                <a:moveTo>
                  <a:pt x="861330" y="75168"/>
                </a:moveTo>
                <a:cubicBezTo>
                  <a:pt x="760506" y="109435"/>
                  <a:pt x="658677" y="140814"/>
                  <a:pt x="559739" y="177891"/>
                </a:cubicBezTo>
                <a:cubicBezTo>
                  <a:pt x="466459" y="212158"/>
                  <a:pt x="376070" y="253059"/>
                  <a:pt x="284738" y="290214"/>
                </a:cubicBezTo>
                <a:cubicBezTo>
                  <a:pt x="264749" y="297785"/>
                  <a:pt x="243817" y="300674"/>
                  <a:pt x="223829" y="309260"/>
                </a:cubicBezTo>
                <a:cubicBezTo>
                  <a:pt x="188628" y="324481"/>
                  <a:pt x="154371" y="341575"/>
                  <a:pt x="120177" y="357733"/>
                </a:cubicBezTo>
                <a:cubicBezTo>
                  <a:pt x="119171" y="359684"/>
                  <a:pt x="118228" y="362494"/>
                  <a:pt x="114456" y="367256"/>
                </a:cubicBezTo>
                <a:cubicBezTo>
                  <a:pt x="186743" y="551859"/>
                  <a:pt x="259092" y="734512"/>
                  <a:pt x="331378" y="918178"/>
                </a:cubicBezTo>
                <a:cubicBezTo>
                  <a:pt x="403664" y="1101845"/>
                  <a:pt x="475070" y="1286371"/>
                  <a:pt x="548299" y="1473863"/>
                </a:cubicBezTo>
                <a:cubicBezTo>
                  <a:pt x="577779" y="1462388"/>
                  <a:pt x="601603" y="1450992"/>
                  <a:pt x="626306" y="1442406"/>
                </a:cubicBezTo>
                <a:cubicBezTo>
                  <a:pt x="705317" y="1414852"/>
                  <a:pt x="785210" y="1388235"/>
                  <a:pt x="864159" y="1361539"/>
                </a:cubicBezTo>
                <a:cubicBezTo>
                  <a:pt x="907971" y="1347255"/>
                  <a:pt x="951720" y="1332034"/>
                  <a:pt x="995468" y="1319701"/>
                </a:cubicBezTo>
                <a:cubicBezTo>
                  <a:pt x="1066875" y="1299719"/>
                  <a:pt x="1138218" y="1282624"/>
                  <a:pt x="1209561" y="1262642"/>
                </a:cubicBezTo>
                <a:cubicBezTo>
                  <a:pt x="1234327" y="1255929"/>
                  <a:pt x="1258087" y="1244533"/>
                  <a:pt x="1280905" y="1235947"/>
                </a:cubicBezTo>
                <a:cubicBezTo>
                  <a:pt x="1258087" y="1166476"/>
                  <a:pt x="1237156" y="1100831"/>
                  <a:pt x="1215281" y="1036122"/>
                </a:cubicBezTo>
                <a:cubicBezTo>
                  <a:pt x="1196235" y="979999"/>
                  <a:pt x="1171532" y="924813"/>
                  <a:pt x="1154372" y="866817"/>
                </a:cubicBezTo>
                <a:cubicBezTo>
                  <a:pt x="1137275" y="810695"/>
                  <a:pt x="1117286" y="756445"/>
                  <a:pt x="1096355" y="702196"/>
                </a:cubicBezTo>
                <a:cubicBezTo>
                  <a:pt x="1089692" y="686038"/>
                  <a:pt x="1083972" y="669803"/>
                  <a:pt x="1078252" y="652708"/>
                </a:cubicBezTo>
                <a:cubicBezTo>
                  <a:pt x="1055435" y="586126"/>
                  <a:pt x="1034503" y="519544"/>
                  <a:pt x="1010680" y="453820"/>
                </a:cubicBezTo>
                <a:cubicBezTo>
                  <a:pt x="997417" y="414870"/>
                  <a:pt x="978371" y="377715"/>
                  <a:pt x="965045" y="339702"/>
                </a:cubicBezTo>
                <a:cubicBezTo>
                  <a:pt x="936508" y="257821"/>
                  <a:pt x="909856" y="176017"/>
                  <a:pt x="881319" y="94214"/>
                </a:cubicBezTo>
                <a:cubicBezTo>
                  <a:pt x="879433" y="87501"/>
                  <a:pt x="874656" y="81803"/>
                  <a:pt x="870822" y="76105"/>
                </a:cubicBezTo>
                <a:cubicBezTo>
                  <a:pt x="866108" y="76105"/>
                  <a:pt x="863216" y="75168"/>
                  <a:pt x="861330" y="75168"/>
                </a:cubicBezTo>
                <a:close/>
                <a:moveTo>
                  <a:pt x="875599" y="0"/>
                </a:moveTo>
                <a:cubicBezTo>
                  <a:pt x="899422" y="9523"/>
                  <a:pt x="911742" y="23807"/>
                  <a:pt x="919348" y="46600"/>
                </a:cubicBezTo>
                <a:cubicBezTo>
                  <a:pt x="956497" y="154162"/>
                  <a:pt x="995468" y="261645"/>
                  <a:pt x="1032617" y="369207"/>
                </a:cubicBezTo>
                <a:cubicBezTo>
                  <a:pt x="1076366" y="494800"/>
                  <a:pt x="1120115" y="620393"/>
                  <a:pt x="1163927" y="745986"/>
                </a:cubicBezTo>
                <a:cubicBezTo>
                  <a:pt x="1202898" y="857294"/>
                  <a:pt x="1240990" y="968603"/>
                  <a:pt x="1279962" y="1079912"/>
                </a:cubicBezTo>
                <a:cubicBezTo>
                  <a:pt x="1294230" y="1120813"/>
                  <a:pt x="1309442" y="1162729"/>
                  <a:pt x="1323773" y="1203631"/>
                </a:cubicBezTo>
                <a:cubicBezTo>
                  <a:pt x="1325659" y="1209329"/>
                  <a:pt x="1328488" y="1215027"/>
                  <a:pt x="1333265" y="1219789"/>
                </a:cubicBezTo>
                <a:cubicBezTo>
                  <a:pt x="1354196" y="1238835"/>
                  <a:pt x="1355139" y="1261627"/>
                  <a:pt x="1342756" y="1285434"/>
                </a:cubicBezTo>
                <a:cubicBezTo>
                  <a:pt x="1327545" y="1315876"/>
                  <a:pt x="1311390" y="1345382"/>
                  <a:pt x="1296179" y="1375824"/>
                </a:cubicBezTo>
                <a:cubicBezTo>
                  <a:pt x="1290459" y="1385347"/>
                  <a:pt x="1280905" y="1393933"/>
                  <a:pt x="1279019" y="1404393"/>
                </a:cubicBezTo>
                <a:cubicBezTo>
                  <a:pt x="1269527" y="1442406"/>
                  <a:pt x="1242876" y="1457627"/>
                  <a:pt x="1206733" y="1464340"/>
                </a:cubicBezTo>
                <a:cubicBezTo>
                  <a:pt x="1164870" y="1472926"/>
                  <a:pt x="1123006" y="1485259"/>
                  <a:pt x="1081143" y="1497592"/>
                </a:cubicBezTo>
                <a:cubicBezTo>
                  <a:pt x="1027840" y="1512813"/>
                  <a:pt x="973594" y="1529049"/>
                  <a:pt x="920354" y="1545207"/>
                </a:cubicBezTo>
                <a:cubicBezTo>
                  <a:pt x="890811" y="1554729"/>
                  <a:pt x="862273" y="1567062"/>
                  <a:pt x="832793" y="1577522"/>
                </a:cubicBezTo>
                <a:cubicBezTo>
                  <a:pt x="786153" y="1594694"/>
                  <a:pt x="738569" y="1610852"/>
                  <a:pt x="691992" y="1627010"/>
                </a:cubicBezTo>
                <a:cubicBezTo>
                  <a:pt x="639631" y="1644182"/>
                  <a:pt x="587334" y="1660340"/>
                  <a:pt x="534973" y="1678371"/>
                </a:cubicBezTo>
                <a:cubicBezTo>
                  <a:pt x="512156" y="1686020"/>
                  <a:pt x="496945" y="1679386"/>
                  <a:pt x="481733" y="1662213"/>
                </a:cubicBezTo>
                <a:cubicBezTo>
                  <a:pt x="474064" y="1653705"/>
                  <a:pt x="462687" y="1647929"/>
                  <a:pt x="454139" y="1639421"/>
                </a:cubicBezTo>
                <a:cubicBezTo>
                  <a:pt x="447476" y="1632708"/>
                  <a:pt x="440813" y="1625136"/>
                  <a:pt x="436036" y="1616550"/>
                </a:cubicBezTo>
                <a:cubicBezTo>
                  <a:pt x="415104" y="1570887"/>
                  <a:pt x="397001" y="1524287"/>
                  <a:pt x="374184" y="1479561"/>
                </a:cubicBezTo>
                <a:cubicBezTo>
                  <a:pt x="290458" y="1318765"/>
                  <a:pt x="231497" y="1147508"/>
                  <a:pt x="162040" y="980936"/>
                </a:cubicBezTo>
                <a:cubicBezTo>
                  <a:pt x="154434" y="963841"/>
                  <a:pt x="152485" y="944796"/>
                  <a:pt x="146765" y="926765"/>
                </a:cubicBezTo>
                <a:cubicBezTo>
                  <a:pt x="118228" y="841137"/>
                  <a:pt x="88748" y="755509"/>
                  <a:pt x="61153" y="669803"/>
                </a:cubicBezTo>
                <a:cubicBezTo>
                  <a:pt x="44999" y="619378"/>
                  <a:pt x="30730" y="568954"/>
                  <a:pt x="5021" y="522354"/>
                </a:cubicBezTo>
                <a:cubicBezTo>
                  <a:pt x="-2584" y="509006"/>
                  <a:pt x="-699" y="496673"/>
                  <a:pt x="5021" y="483326"/>
                </a:cubicBezTo>
                <a:cubicBezTo>
                  <a:pt x="23124" y="437663"/>
                  <a:pt x="39279" y="392000"/>
                  <a:pt x="56376" y="346337"/>
                </a:cubicBezTo>
                <a:cubicBezTo>
                  <a:pt x="65930" y="319719"/>
                  <a:pt x="89691" y="308245"/>
                  <a:pt x="111565" y="298800"/>
                </a:cubicBezTo>
                <a:cubicBezTo>
                  <a:pt x="239103" y="245488"/>
                  <a:pt x="367521" y="192175"/>
                  <a:pt x="496945" y="141751"/>
                </a:cubicBezTo>
                <a:cubicBezTo>
                  <a:pt x="576837" y="110372"/>
                  <a:pt x="659620" y="83755"/>
                  <a:pt x="740518" y="53313"/>
                </a:cubicBezTo>
                <a:cubicBezTo>
                  <a:pt x="787096" y="36140"/>
                  <a:pt x="831850" y="17094"/>
                  <a:pt x="875599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1"/>
          <p:cNvSpPr/>
          <p:nvPr/>
        </p:nvSpPr>
        <p:spPr>
          <a:xfrm>
            <a:off x="8125450" y="492763"/>
            <a:ext cx="1378880" cy="1611507"/>
          </a:xfrm>
          <a:custGeom>
            <a:rect b="b" l="l" r="r" t="t"/>
            <a:pathLst>
              <a:path extrusionOk="0" h="1611507" w="1378880">
                <a:moveTo>
                  <a:pt x="632726" y="777855"/>
                </a:moveTo>
                <a:cubicBezTo>
                  <a:pt x="559470" y="815914"/>
                  <a:pt x="420548" y="930091"/>
                  <a:pt x="381539" y="983378"/>
                </a:cubicBezTo>
                <a:cubicBezTo>
                  <a:pt x="406283" y="1015724"/>
                  <a:pt x="430071" y="1047125"/>
                  <a:pt x="455752" y="1079470"/>
                </a:cubicBezTo>
                <a:cubicBezTo>
                  <a:pt x="525203" y="983378"/>
                  <a:pt x="577540" y="883485"/>
                  <a:pt x="632726" y="777855"/>
                </a:cubicBezTo>
                <a:close/>
                <a:moveTo>
                  <a:pt x="694333" y="675574"/>
                </a:moveTo>
                <a:cubicBezTo>
                  <a:pt x="704324" y="676049"/>
                  <a:pt x="713603" y="679378"/>
                  <a:pt x="720267" y="685564"/>
                </a:cubicBezTo>
                <a:cubicBezTo>
                  <a:pt x="731683" y="696046"/>
                  <a:pt x="735488" y="729336"/>
                  <a:pt x="726921" y="745509"/>
                </a:cubicBezTo>
                <a:cubicBezTo>
                  <a:pt x="707895" y="780711"/>
                  <a:pt x="688868" y="815914"/>
                  <a:pt x="669842" y="850171"/>
                </a:cubicBezTo>
                <a:cubicBezTo>
                  <a:pt x="648903" y="887286"/>
                  <a:pt x="627028" y="923433"/>
                  <a:pt x="605133" y="959603"/>
                </a:cubicBezTo>
                <a:cubicBezTo>
                  <a:pt x="568036" y="1020492"/>
                  <a:pt x="530920" y="1081382"/>
                  <a:pt x="494761" y="1143240"/>
                </a:cubicBezTo>
                <a:cubicBezTo>
                  <a:pt x="481452" y="1165103"/>
                  <a:pt x="470973" y="1169872"/>
                  <a:pt x="449097" y="1156556"/>
                </a:cubicBezTo>
                <a:cubicBezTo>
                  <a:pt x="435769" y="1148930"/>
                  <a:pt x="422460" y="1137526"/>
                  <a:pt x="413894" y="1125155"/>
                </a:cubicBezTo>
                <a:cubicBezTo>
                  <a:pt x="384388" y="1084239"/>
                  <a:pt x="356795" y="1042379"/>
                  <a:pt x="329202" y="1001463"/>
                </a:cubicBezTo>
                <a:cubicBezTo>
                  <a:pt x="322548" y="992893"/>
                  <a:pt x="319699" y="983378"/>
                  <a:pt x="313981" y="971974"/>
                </a:cubicBezTo>
                <a:cubicBezTo>
                  <a:pt x="319699" y="962459"/>
                  <a:pt x="323504" y="951032"/>
                  <a:pt x="330158" y="944374"/>
                </a:cubicBezTo>
                <a:cubicBezTo>
                  <a:pt x="422460" y="845425"/>
                  <a:pt x="531877" y="768340"/>
                  <a:pt x="644142" y="693189"/>
                </a:cubicBezTo>
                <a:cubicBezTo>
                  <a:pt x="650816" y="689365"/>
                  <a:pt x="657470" y="685564"/>
                  <a:pt x="664124" y="682707"/>
                </a:cubicBezTo>
                <a:cubicBezTo>
                  <a:pt x="673638" y="677477"/>
                  <a:pt x="684341" y="675099"/>
                  <a:pt x="694333" y="675574"/>
                </a:cubicBezTo>
                <a:close/>
                <a:moveTo>
                  <a:pt x="1277854" y="96962"/>
                </a:moveTo>
                <a:cubicBezTo>
                  <a:pt x="1249264" y="114040"/>
                  <a:pt x="1221698" y="131194"/>
                  <a:pt x="1193172" y="148348"/>
                </a:cubicBezTo>
                <a:cubicBezTo>
                  <a:pt x="1218819" y="186417"/>
                  <a:pt x="1218819" y="186417"/>
                  <a:pt x="1200783" y="208235"/>
                </a:cubicBezTo>
                <a:cubicBezTo>
                  <a:pt x="1182682" y="197777"/>
                  <a:pt x="1165541" y="187319"/>
                  <a:pt x="1147440" y="176862"/>
                </a:cubicBezTo>
                <a:cubicBezTo>
                  <a:pt x="1125566" y="187319"/>
                  <a:pt x="1104651" y="198755"/>
                  <a:pt x="1097040" y="223507"/>
                </a:cubicBezTo>
                <a:cubicBezTo>
                  <a:pt x="1117955" y="253000"/>
                  <a:pt x="1117955" y="253000"/>
                  <a:pt x="1096080" y="272937"/>
                </a:cubicBezTo>
                <a:cubicBezTo>
                  <a:pt x="1079898" y="263457"/>
                  <a:pt x="1063717" y="253000"/>
                  <a:pt x="1045680" y="242542"/>
                </a:cubicBezTo>
                <a:cubicBezTo>
                  <a:pt x="1034231" y="250141"/>
                  <a:pt x="1023806" y="258717"/>
                  <a:pt x="1009543" y="268197"/>
                </a:cubicBezTo>
                <a:cubicBezTo>
                  <a:pt x="1021887" y="280611"/>
                  <a:pt x="1031417" y="290091"/>
                  <a:pt x="1040883" y="299570"/>
                </a:cubicBezTo>
                <a:cubicBezTo>
                  <a:pt x="1057065" y="316724"/>
                  <a:pt x="1056106" y="321464"/>
                  <a:pt x="1033272" y="342454"/>
                </a:cubicBezTo>
                <a:cubicBezTo>
                  <a:pt x="1011398" y="326279"/>
                  <a:pt x="989523" y="311006"/>
                  <a:pt x="966690" y="293928"/>
                </a:cubicBezTo>
                <a:cubicBezTo>
                  <a:pt x="953386" y="305288"/>
                  <a:pt x="939123" y="317702"/>
                  <a:pt x="924860" y="330040"/>
                </a:cubicBezTo>
                <a:cubicBezTo>
                  <a:pt x="933366" y="340498"/>
                  <a:pt x="940082" y="349075"/>
                  <a:pt x="947694" y="357652"/>
                </a:cubicBezTo>
                <a:cubicBezTo>
                  <a:pt x="942896" y="371946"/>
                  <a:pt x="938163" y="385263"/>
                  <a:pt x="931512" y="405200"/>
                </a:cubicBezTo>
                <a:cubicBezTo>
                  <a:pt x="912452" y="387144"/>
                  <a:pt x="899148" y="374805"/>
                  <a:pt x="883926" y="360511"/>
                </a:cubicBezTo>
                <a:cubicBezTo>
                  <a:pt x="874395" y="365250"/>
                  <a:pt x="863906" y="370968"/>
                  <a:pt x="853481" y="376686"/>
                </a:cubicBezTo>
                <a:cubicBezTo>
                  <a:pt x="862051" y="406178"/>
                  <a:pt x="906759" y="419495"/>
                  <a:pt x="882007" y="458467"/>
                </a:cubicBezTo>
                <a:cubicBezTo>
                  <a:pt x="844910" y="461326"/>
                  <a:pt x="842032" y="416636"/>
                  <a:pt x="809668" y="406178"/>
                </a:cubicBezTo>
                <a:cubicBezTo>
                  <a:pt x="802057" y="410918"/>
                  <a:pt x="792591" y="416636"/>
                  <a:pt x="783061" y="422354"/>
                </a:cubicBezTo>
                <a:cubicBezTo>
                  <a:pt x="795405" y="450868"/>
                  <a:pt x="835380" y="466141"/>
                  <a:pt x="811587" y="503232"/>
                </a:cubicBezTo>
                <a:cubicBezTo>
                  <a:pt x="776409" y="500373"/>
                  <a:pt x="764960" y="466141"/>
                  <a:pt x="735475" y="451846"/>
                </a:cubicBezTo>
                <a:cubicBezTo>
                  <a:pt x="726904" y="458467"/>
                  <a:pt x="719293" y="465163"/>
                  <a:pt x="713600" y="469902"/>
                </a:cubicBezTo>
                <a:cubicBezTo>
                  <a:pt x="721212" y="498492"/>
                  <a:pt x="762146" y="511808"/>
                  <a:pt x="729782" y="545062"/>
                </a:cubicBezTo>
                <a:cubicBezTo>
                  <a:pt x="709827" y="532724"/>
                  <a:pt x="690767" y="520310"/>
                  <a:pt x="669852" y="506993"/>
                </a:cubicBezTo>
                <a:cubicBezTo>
                  <a:pt x="653670" y="519407"/>
                  <a:pt x="635569" y="531746"/>
                  <a:pt x="621306" y="542203"/>
                </a:cubicBezTo>
                <a:cubicBezTo>
                  <a:pt x="624184" y="571695"/>
                  <a:pt x="671771" y="575532"/>
                  <a:pt x="649832" y="611645"/>
                </a:cubicBezTo>
                <a:cubicBezTo>
                  <a:pt x="617533" y="611645"/>
                  <a:pt x="600391" y="586968"/>
                  <a:pt x="574680" y="573652"/>
                </a:cubicBezTo>
                <a:cubicBezTo>
                  <a:pt x="566109" y="581250"/>
                  <a:pt x="556643" y="588849"/>
                  <a:pt x="546153" y="597426"/>
                </a:cubicBezTo>
                <a:cubicBezTo>
                  <a:pt x="561376" y="615482"/>
                  <a:pt x="574680" y="631658"/>
                  <a:pt x="548072" y="651670"/>
                </a:cubicBezTo>
                <a:cubicBezTo>
                  <a:pt x="531890" y="643094"/>
                  <a:pt x="515708" y="634517"/>
                  <a:pt x="497608" y="625037"/>
                </a:cubicBezTo>
                <a:cubicBezTo>
                  <a:pt x="489037" y="630680"/>
                  <a:pt x="480531" y="636398"/>
                  <a:pt x="471960" y="642116"/>
                </a:cubicBezTo>
                <a:cubicBezTo>
                  <a:pt x="471001" y="667846"/>
                  <a:pt x="515708" y="689664"/>
                  <a:pt x="471001" y="717276"/>
                </a:cubicBezTo>
                <a:cubicBezTo>
                  <a:pt x="453859" y="703959"/>
                  <a:pt x="435759" y="689664"/>
                  <a:pt x="416763" y="674467"/>
                </a:cubicBezTo>
                <a:cubicBezTo>
                  <a:pt x="404354" y="683044"/>
                  <a:pt x="391051" y="692523"/>
                  <a:pt x="378706" y="701100"/>
                </a:cubicBezTo>
                <a:cubicBezTo>
                  <a:pt x="384399" y="725852"/>
                  <a:pt x="416763" y="743909"/>
                  <a:pt x="383439" y="771520"/>
                </a:cubicBezTo>
                <a:cubicBezTo>
                  <a:pt x="363484" y="759182"/>
                  <a:pt x="344424" y="745865"/>
                  <a:pt x="322550" y="732548"/>
                </a:cubicBezTo>
                <a:cubicBezTo>
                  <a:pt x="312060" y="740147"/>
                  <a:pt x="300675" y="748724"/>
                  <a:pt x="290186" y="756323"/>
                </a:cubicBezTo>
                <a:cubicBezTo>
                  <a:pt x="302594" y="782956"/>
                  <a:pt x="341610" y="799131"/>
                  <a:pt x="310205" y="836222"/>
                </a:cubicBezTo>
                <a:cubicBezTo>
                  <a:pt x="299716" y="829526"/>
                  <a:pt x="289227" y="824787"/>
                  <a:pt x="278801" y="818166"/>
                </a:cubicBezTo>
                <a:cubicBezTo>
                  <a:pt x="267352" y="810567"/>
                  <a:pt x="256927" y="801012"/>
                  <a:pt x="245478" y="791533"/>
                </a:cubicBezTo>
                <a:cubicBezTo>
                  <a:pt x="234988" y="800034"/>
                  <a:pt x="225522" y="807708"/>
                  <a:pt x="215992" y="816210"/>
                </a:cubicBezTo>
                <a:cubicBezTo>
                  <a:pt x="228337" y="840962"/>
                  <a:pt x="261660" y="858116"/>
                  <a:pt x="239785" y="891445"/>
                </a:cubicBezTo>
                <a:cubicBezTo>
                  <a:pt x="216952" y="890467"/>
                  <a:pt x="204543" y="877150"/>
                  <a:pt x="190280" y="863834"/>
                </a:cubicBezTo>
                <a:cubicBezTo>
                  <a:pt x="172244" y="845702"/>
                  <a:pt x="171284" y="846680"/>
                  <a:pt x="149410" y="871432"/>
                </a:cubicBezTo>
                <a:cubicBezTo>
                  <a:pt x="158876" y="885727"/>
                  <a:pt x="168406" y="899946"/>
                  <a:pt x="177936" y="915219"/>
                </a:cubicBezTo>
                <a:cubicBezTo>
                  <a:pt x="185547" y="926580"/>
                  <a:pt x="184588" y="938993"/>
                  <a:pt x="174099" y="945614"/>
                </a:cubicBezTo>
                <a:cubicBezTo>
                  <a:pt x="167447" y="949451"/>
                  <a:pt x="155102" y="947570"/>
                  <a:pt x="146532" y="944711"/>
                </a:cubicBezTo>
                <a:cubicBezTo>
                  <a:pt x="139880" y="942755"/>
                  <a:pt x="135147" y="935156"/>
                  <a:pt x="130350" y="929439"/>
                </a:cubicBezTo>
                <a:cubicBezTo>
                  <a:pt x="120820" y="919959"/>
                  <a:pt x="112249" y="910404"/>
                  <a:pt x="102783" y="899946"/>
                </a:cubicBezTo>
                <a:cubicBezTo>
                  <a:pt x="91334" y="908523"/>
                  <a:pt x="80909" y="916122"/>
                  <a:pt x="72338" y="922818"/>
                </a:cubicBezTo>
                <a:cubicBezTo>
                  <a:pt x="103743" y="1014153"/>
                  <a:pt x="163673" y="1084573"/>
                  <a:pt x="215992" y="1159733"/>
                </a:cubicBezTo>
                <a:cubicBezTo>
                  <a:pt x="289227" y="1264385"/>
                  <a:pt x="369176" y="1365200"/>
                  <a:pt x="447207" y="1467069"/>
                </a:cubicBezTo>
                <a:cubicBezTo>
                  <a:pt x="458592" y="1482266"/>
                  <a:pt x="473815" y="1499420"/>
                  <a:pt x="489037" y="1518379"/>
                </a:cubicBezTo>
                <a:cubicBezTo>
                  <a:pt x="495689" y="1507921"/>
                  <a:pt x="500486" y="1501301"/>
                  <a:pt x="505219" y="1493702"/>
                </a:cubicBezTo>
                <a:cubicBezTo>
                  <a:pt x="550886" y="1407106"/>
                  <a:pt x="596554" y="1320511"/>
                  <a:pt x="643180" y="1234893"/>
                </a:cubicBezTo>
                <a:cubicBezTo>
                  <a:pt x="687888" y="1153037"/>
                  <a:pt x="732660" y="1072160"/>
                  <a:pt x="779223" y="991282"/>
                </a:cubicBezTo>
                <a:cubicBezTo>
                  <a:pt x="847788" y="873313"/>
                  <a:pt x="926715" y="761062"/>
                  <a:pt x="987604" y="637376"/>
                </a:cubicBezTo>
                <a:cubicBezTo>
                  <a:pt x="1010438" y="589827"/>
                  <a:pt x="1039028" y="545062"/>
                  <a:pt x="1064676" y="499395"/>
                </a:cubicBezTo>
                <a:cubicBezTo>
                  <a:pt x="1106570" y="425213"/>
                  <a:pt x="1147504" y="350053"/>
                  <a:pt x="1188374" y="275796"/>
                </a:cubicBezTo>
                <a:cubicBezTo>
                  <a:pt x="1219779" y="217790"/>
                  <a:pt x="1251183" y="159708"/>
                  <a:pt x="1282587" y="101702"/>
                </a:cubicBezTo>
                <a:cubicBezTo>
                  <a:pt x="1280669" y="99821"/>
                  <a:pt x="1279709" y="98843"/>
                  <a:pt x="1277854" y="96962"/>
                </a:cubicBezTo>
                <a:close/>
                <a:moveTo>
                  <a:pt x="1327295" y="2768"/>
                </a:moveTo>
                <a:cubicBezTo>
                  <a:pt x="1352048" y="13225"/>
                  <a:pt x="1365352" y="35119"/>
                  <a:pt x="1377760" y="56034"/>
                </a:cubicBezTo>
                <a:cubicBezTo>
                  <a:pt x="1381533" y="61752"/>
                  <a:pt x="1374882" y="75069"/>
                  <a:pt x="1371044" y="83645"/>
                </a:cubicBezTo>
                <a:cubicBezTo>
                  <a:pt x="1357740" y="108398"/>
                  <a:pt x="1343477" y="131194"/>
                  <a:pt x="1330174" y="154968"/>
                </a:cubicBezTo>
                <a:cubicBezTo>
                  <a:pt x="1289239" y="230128"/>
                  <a:pt x="1249264" y="305288"/>
                  <a:pt x="1208394" y="379545"/>
                </a:cubicBezTo>
                <a:cubicBezTo>
                  <a:pt x="1157930" y="470880"/>
                  <a:pt x="1106570" y="561238"/>
                  <a:pt x="1055210" y="651670"/>
                </a:cubicBezTo>
                <a:cubicBezTo>
                  <a:pt x="1014276" y="724874"/>
                  <a:pt x="973341" y="798153"/>
                  <a:pt x="930552" y="871432"/>
                </a:cubicBezTo>
                <a:cubicBezTo>
                  <a:pt x="879128" y="958931"/>
                  <a:pt x="825850" y="1045526"/>
                  <a:pt x="774490" y="1133100"/>
                </a:cubicBezTo>
                <a:cubicBezTo>
                  <a:pt x="745964" y="1181627"/>
                  <a:pt x="720252" y="1232034"/>
                  <a:pt x="691726" y="1280561"/>
                </a:cubicBezTo>
                <a:cubicBezTo>
                  <a:pt x="632755" y="1379495"/>
                  <a:pt x="585169" y="1485125"/>
                  <a:pt x="533745" y="1587896"/>
                </a:cubicBezTo>
                <a:cubicBezTo>
                  <a:pt x="520442" y="1615432"/>
                  <a:pt x="504260" y="1619269"/>
                  <a:pt x="482385" y="1597376"/>
                </a:cubicBezTo>
                <a:cubicBezTo>
                  <a:pt x="458592" y="1573602"/>
                  <a:pt x="434799" y="1547946"/>
                  <a:pt x="416763" y="1520335"/>
                </a:cubicBezTo>
                <a:cubicBezTo>
                  <a:pt x="341546" y="1407106"/>
                  <a:pt x="255967" y="1302454"/>
                  <a:pt x="174099" y="1193965"/>
                </a:cubicBezTo>
                <a:cubicBezTo>
                  <a:pt x="113209" y="1113087"/>
                  <a:pt x="54238" y="1029351"/>
                  <a:pt x="11385" y="937113"/>
                </a:cubicBezTo>
                <a:cubicBezTo>
                  <a:pt x="5692" y="924699"/>
                  <a:pt x="3773" y="913263"/>
                  <a:pt x="0" y="899044"/>
                </a:cubicBezTo>
                <a:cubicBezTo>
                  <a:pt x="3773" y="893326"/>
                  <a:pt x="7611" y="884749"/>
                  <a:pt x="13303" y="880009"/>
                </a:cubicBezTo>
                <a:cubicBezTo>
                  <a:pt x="84683" y="825765"/>
                  <a:pt x="154143" y="771520"/>
                  <a:pt x="227377" y="720135"/>
                </a:cubicBezTo>
                <a:cubicBezTo>
                  <a:pt x="303490" y="665890"/>
                  <a:pt x="381521" y="616460"/>
                  <a:pt x="458592" y="564097"/>
                </a:cubicBezTo>
                <a:cubicBezTo>
                  <a:pt x="510016" y="528887"/>
                  <a:pt x="560416" y="489915"/>
                  <a:pt x="611776" y="454705"/>
                </a:cubicBezTo>
                <a:cubicBezTo>
                  <a:pt x="676504" y="410918"/>
                  <a:pt x="743086" y="370968"/>
                  <a:pt x="807813" y="328159"/>
                </a:cubicBezTo>
                <a:cubicBezTo>
                  <a:pt x="848684" y="301526"/>
                  <a:pt x="891537" y="275796"/>
                  <a:pt x="926715" y="243445"/>
                </a:cubicBezTo>
                <a:cubicBezTo>
                  <a:pt x="985750" y="190178"/>
                  <a:pt x="1055210" y="154065"/>
                  <a:pt x="1122752" y="114040"/>
                </a:cubicBezTo>
                <a:cubicBezTo>
                  <a:pt x="1175071" y="82667"/>
                  <a:pt x="1226431" y="48435"/>
                  <a:pt x="1278750" y="16084"/>
                </a:cubicBezTo>
                <a:cubicBezTo>
                  <a:pt x="1293077" y="7507"/>
                  <a:pt x="1306380" y="-5809"/>
                  <a:pt x="1327295" y="276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1"/>
          <p:cNvSpPr/>
          <p:nvPr/>
        </p:nvSpPr>
        <p:spPr>
          <a:xfrm>
            <a:off x="5860983" y="835255"/>
            <a:ext cx="950566" cy="1353058"/>
          </a:xfrm>
          <a:custGeom>
            <a:rect b="b" l="l" r="r" t="t"/>
            <a:pathLst>
              <a:path extrusionOk="0" h="1353058" w="950566">
                <a:moveTo>
                  <a:pt x="561346" y="267521"/>
                </a:moveTo>
                <a:cubicBezTo>
                  <a:pt x="518552" y="278926"/>
                  <a:pt x="222647" y="431166"/>
                  <a:pt x="205504" y="450196"/>
                </a:cubicBezTo>
                <a:cubicBezTo>
                  <a:pt x="212172" y="487294"/>
                  <a:pt x="218840" y="523454"/>
                  <a:pt x="227399" y="566276"/>
                </a:cubicBezTo>
                <a:cubicBezTo>
                  <a:pt x="341576" y="483493"/>
                  <a:pt x="467173" y="430226"/>
                  <a:pt x="590854" y="370274"/>
                </a:cubicBezTo>
                <a:cubicBezTo>
                  <a:pt x="580379" y="334115"/>
                  <a:pt x="570875" y="300818"/>
                  <a:pt x="561346" y="267521"/>
                </a:cubicBezTo>
                <a:close/>
                <a:moveTo>
                  <a:pt x="549951" y="194264"/>
                </a:moveTo>
                <a:cubicBezTo>
                  <a:pt x="571821" y="182837"/>
                  <a:pt x="601329" y="197104"/>
                  <a:pt x="609888" y="224698"/>
                </a:cubicBezTo>
                <a:cubicBezTo>
                  <a:pt x="614640" y="242789"/>
                  <a:pt x="619392" y="260858"/>
                  <a:pt x="626060" y="278926"/>
                </a:cubicBezTo>
                <a:cubicBezTo>
                  <a:pt x="638426" y="315085"/>
                  <a:pt x="644149" y="355046"/>
                  <a:pt x="685052" y="380740"/>
                </a:cubicBezTo>
                <a:cubicBezTo>
                  <a:pt x="669825" y="392166"/>
                  <a:pt x="659350" y="401671"/>
                  <a:pt x="647956" y="407373"/>
                </a:cubicBezTo>
                <a:cubicBezTo>
                  <a:pt x="574682" y="443532"/>
                  <a:pt x="500463" y="476829"/>
                  <a:pt x="429106" y="515850"/>
                </a:cubicBezTo>
                <a:cubicBezTo>
                  <a:pt x="375837" y="544384"/>
                  <a:pt x="326349" y="577703"/>
                  <a:pt x="274971" y="609099"/>
                </a:cubicBezTo>
                <a:cubicBezTo>
                  <a:pt x="266412" y="613840"/>
                  <a:pt x="257853" y="619565"/>
                  <a:pt x="250240" y="626228"/>
                </a:cubicBezTo>
                <a:cubicBezTo>
                  <a:pt x="216924" y="654762"/>
                  <a:pt x="191248" y="632870"/>
                  <a:pt x="176966" y="607198"/>
                </a:cubicBezTo>
                <a:cubicBezTo>
                  <a:pt x="170298" y="595772"/>
                  <a:pt x="167462" y="581505"/>
                  <a:pt x="167462" y="568177"/>
                </a:cubicBezTo>
                <a:cubicBezTo>
                  <a:pt x="166491" y="526316"/>
                  <a:pt x="162710" y="486355"/>
                  <a:pt x="138899" y="450196"/>
                </a:cubicBezTo>
                <a:cubicBezTo>
                  <a:pt x="134147" y="442593"/>
                  <a:pt x="135117" y="434028"/>
                  <a:pt x="133201" y="422601"/>
                </a:cubicBezTo>
                <a:cubicBezTo>
                  <a:pt x="186496" y="381701"/>
                  <a:pt x="244517" y="356947"/>
                  <a:pt x="301618" y="327452"/>
                </a:cubicBezTo>
                <a:cubicBezTo>
                  <a:pt x="384396" y="283689"/>
                  <a:pt x="467173" y="238965"/>
                  <a:pt x="549951" y="194264"/>
                </a:cubicBezTo>
                <a:close/>
                <a:moveTo>
                  <a:pt x="702579" y="59685"/>
                </a:moveTo>
                <a:cubicBezTo>
                  <a:pt x="681658" y="70199"/>
                  <a:pt x="665443" y="78751"/>
                  <a:pt x="649272" y="87302"/>
                </a:cubicBezTo>
                <a:cubicBezTo>
                  <a:pt x="635021" y="94903"/>
                  <a:pt x="620723" y="103454"/>
                  <a:pt x="606472" y="110105"/>
                </a:cubicBezTo>
                <a:cubicBezTo>
                  <a:pt x="541791" y="139623"/>
                  <a:pt x="476105" y="167240"/>
                  <a:pt x="411424" y="196694"/>
                </a:cubicBezTo>
                <a:cubicBezTo>
                  <a:pt x="387626" y="207209"/>
                  <a:pt x="364786" y="220511"/>
                  <a:pt x="341033" y="230962"/>
                </a:cubicBezTo>
                <a:cubicBezTo>
                  <a:pt x="298187" y="250029"/>
                  <a:pt x="254427" y="265231"/>
                  <a:pt x="213499" y="285184"/>
                </a:cubicBezTo>
                <a:cubicBezTo>
                  <a:pt x="173576" y="305200"/>
                  <a:pt x="134566" y="328953"/>
                  <a:pt x="95556" y="351820"/>
                </a:cubicBezTo>
                <a:cubicBezTo>
                  <a:pt x="78427" y="362271"/>
                  <a:pt x="73676" y="375573"/>
                  <a:pt x="81259" y="396540"/>
                </a:cubicBezTo>
                <a:cubicBezTo>
                  <a:pt x="115518" y="490730"/>
                  <a:pt x="121228" y="592521"/>
                  <a:pt x="143108" y="689561"/>
                </a:cubicBezTo>
                <a:cubicBezTo>
                  <a:pt x="156446" y="747583"/>
                  <a:pt x="166907" y="807568"/>
                  <a:pt x="180199" y="865590"/>
                </a:cubicBezTo>
                <a:cubicBezTo>
                  <a:pt x="198288" y="944578"/>
                  <a:pt x="217336" y="1023503"/>
                  <a:pt x="236338" y="1102491"/>
                </a:cubicBezTo>
                <a:cubicBezTo>
                  <a:pt x="240175" y="1118706"/>
                  <a:pt x="234465" y="1130108"/>
                  <a:pt x="222086" y="1137709"/>
                </a:cubicBezTo>
                <a:cubicBezTo>
                  <a:pt x="213499" y="1142460"/>
                  <a:pt x="203998" y="1143410"/>
                  <a:pt x="196369" y="1145310"/>
                </a:cubicBezTo>
                <a:cubicBezTo>
                  <a:pt x="184036" y="1134858"/>
                  <a:pt x="173576" y="1124407"/>
                  <a:pt x="162156" y="1117756"/>
                </a:cubicBezTo>
                <a:cubicBezTo>
                  <a:pt x="152609" y="1112942"/>
                  <a:pt x="139317" y="1109141"/>
                  <a:pt x="130729" y="1111992"/>
                </a:cubicBezTo>
                <a:cubicBezTo>
                  <a:pt x="93638" y="1127257"/>
                  <a:pt x="65089" y="1152911"/>
                  <a:pt x="59379" y="1192880"/>
                </a:cubicBezTo>
                <a:cubicBezTo>
                  <a:pt x="53669" y="1229999"/>
                  <a:pt x="69839" y="1262367"/>
                  <a:pt x="99348" y="1285170"/>
                </a:cubicBezTo>
                <a:cubicBezTo>
                  <a:pt x="109808" y="1292771"/>
                  <a:pt x="125019" y="1295622"/>
                  <a:pt x="138358" y="1296572"/>
                </a:cubicBezTo>
                <a:cubicBezTo>
                  <a:pt x="165947" y="1298535"/>
                  <a:pt x="188787" y="1284220"/>
                  <a:pt x="212585" y="1271868"/>
                </a:cubicBezTo>
                <a:cubicBezTo>
                  <a:pt x="290604" y="1229999"/>
                  <a:pt x="318194" y="1176728"/>
                  <a:pt x="306774" y="1090139"/>
                </a:cubicBezTo>
                <a:cubicBezTo>
                  <a:pt x="305815" y="1085388"/>
                  <a:pt x="304856" y="1080637"/>
                  <a:pt x="303897" y="1074937"/>
                </a:cubicBezTo>
                <a:cubicBezTo>
                  <a:pt x="298187" y="1041619"/>
                  <a:pt x="292477" y="1008300"/>
                  <a:pt x="285854" y="974982"/>
                </a:cubicBezTo>
                <a:cubicBezTo>
                  <a:pt x="279185" y="941728"/>
                  <a:pt x="274434" y="908409"/>
                  <a:pt x="265847" y="876041"/>
                </a:cubicBezTo>
                <a:cubicBezTo>
                  <a:pt x="253468" y="827521"/>
                  <a:pt x="238257" y="779951"/>
                  <a:pt x="225878" y="731431"/>
                </a:cubicBezTo>
                <a:cubicBezTo>
                  <a:pt x="224005" y="724780"/>
                  <a:pt x="227796" y="717179"/>
                  <a:pt x="228756" y="706727"/>
                </a:cubicBezTo>
                <a:cubicBezTo>
                  <a:pt x="262055" y="715278"/>
                  <a:pt x="285808" y="699063"/>
                  <a:pt x="308647" y="681010"/>
                </a:cubicBezTo>
                <a:cubicBezTo>
                  <a:pt x="313398" y="677210"/>
                  <a:pt x="319108" y="675309"/>
                  <a:pt x="324818" y="671509"/>
                </a:cubicBezTo>
                <a:cubicBezTo>
                  <a:pt x="410465" y="624889"/>
                  <a:pt x="497071" y="578269"/>
                  <a:pt x="582673" y="530699"/>
                </a:cubicBezTo>
                <a:cubicBezTo>
                  <a:pt x="616932" y="511633"/>
                  <a:pt x="651191" y="493580"/>
                  <a:pt x="684491" y="473564"/>
                </a:cubicBezTo>
                <a:cubicBezTo>
                  <a:pt x="699702" y="465013"/>
                  <a:pt x="712080" y="463112"/>
                  <a:pt x="726378" y="473564"/>
                </a:cubicBezTo>
                <a:cubicBezTo>
                  <a:pt x="733960" y="479328"/>
                  <a:pt x="741589" y="485029"/>
                  <a:pt x="747299" y="488829"/>
                </a:cubicBezTo>
                <a:cubicBezTo>
                  <a:pt x="747299" y="508782"/>
                  <a:pt x="744421" y="524998"/>
                  <a:pt x="747299" y="540200"/>
                </a:cubicBezTo>
                <a:cubicBezTo>
                  <a:pt x="756800" y="590621"/>
                  <a:pt x="767260" y="641041"/>
                  <a:pt x="778680" y="690512"/>
                </a:cubicBezTo>
                <a:cubicBezTo>
                  <a:pt x="791059" y="743783"/>
                  <a:pt x="805310" y="797117"/>
                  <a:pt x="817689" y="851338"/>
                </a:cubicBezTo>
                <a:cubicBezTo>
                  <a:pt x="822440" y="869391"/>
                  <a:pt x="814857" y="885543"/>
                  <a:pt x="797728" y="896058"/>
                </a:cubicBezTo>
                <a:cubicBezTo>
                  <a:pt x="783430" y="904609"/>
                  <a:pt x="773929" y="900808"/>
                  <a:pt x="761550" y="889407"/>
                </a:cubicBezTo>
                <a:cubicBezTo>
                  <a:pt x="741589" y="870341"/>
                  <a:pt x="710162" y="879842"/>
                  <a:pt x="702579" y="907459"/>
                </a:cubicBezTo>
                <a:cubicBezTo>
                  <a:pt x="694951" y="932163"/>
                  <a:pt x="691160" y="957880"/>
                  <a:pt x="703539" y="983597"/>
                </a:cubicBezTo>
                <a:cubicBezTo>
                  <a:pt x="717790" y="1012101"/>
                  <a:pt x="725419" y="1017802"/>
                  <a:pt x="754881" y="1006400"/>
                </a:cubicBezTo>
                <a:cubicBezTo>
                  <a:pt x="815771" y="983597"/>
                  <a:pt x="856699" y="938877"/>
                  <a:pt x="882416" y="880792"/>
                </a:cubicBezTo>
                <a:cubicBezTo>
                  <a:pt x="889039" y="864640"/>
                  <a:pt x="887166" y="843737"/>
                  <a:pt x="886207" y="825621"/>
                </a:cubicBezTo>
                <a:cubicBezTo>
                  <a:pt x="886207" y="816120"/>
                  <a:pt x="877620" y="807568"/>
                  <a:pt x="875747" y="798067"/>
                </a:cubicBezTo>
                <a:cubicBezTo>
                  <a:pt x="858617" y="720029"/>
                  <a:pt x="842447" y="641041"/>
                  <a:pt x="826277" y="563003"/>
                </a:cubicBezTo>
                <a:cubicBezTo>
                  <a:pt x="817689" y="521134"/>
                  <a:pt x="808188" y="480278"/>
                  <a:pt x="798641" y="438409"/>
                </a:cubicBezTo>
                <a:cubicBezTo>
                  <a:pt x="783430" y="372723"/>
                  <a:pt x="765342" y="307100"/>
                  <a:pt x="753922" y="240464"/>
                </a:cubicBezTo>
                <a:cubicBezTo>
                  <a:pt x="745380" y="181492"/>
                  <a:pt x="725419" y="124420"/>
                  <a:pt x="702579" y="59685"/>
                </a:cubicBezTo>
                <a:close/>
                <a:moveTo>
                  <a:pt x="685330" y="0"/>
                </a:moveTo>
                <a:cubicBezTo>
                  <a:pt x="691160" y="0"/>
                  <a:pt x="696869" y="1663"/>
                  <a:pt x="702579" y="5463"/>
                </a:cubicBezTo>
                <a:cubicBezTo>
                  <a:pt x="707330" y="9264"/>
                  <a:pt x="713999" y="12114"/>
                  <a:pt x="719709" y="13065"/>
                </a:cubicBezTo>
                <a:cubicBezTo>
                  <a:pt x="748212" y="18765"/>
                  <a:pt x="760591" y="37831"/>
                  <a:pt x="766301" y="64435"/>
                </a:cubicBezTo>
                <a:cubicBezTo>
                  <a:pt x="775848" y="104404"/>
                  <a:pt x="791059" y="143423"/>
                  <a:pt x="799601" y="183392"/>
                </a:cubicBezTo>
                <a:cubicBezTo>
                  <a:pt x="813898" y="245214"/>
                  <a:pt x="824358" y="308050"/>
                  <a:pt x="835778" y="370822"/>
                </a:cubicBezTo>
                <a:cubicBezTo>
                  <a:pt x="836737" y="375573"/>
                  <a:pt x="836737" y="381274"/>
                  <a:pt x="838610" y="386088"/>
                </a:cubicBezTo>
                <a:cubicBezTo>
                  <a:pt x="869078" y="459312"/>
                  <a:pt x="873828" y="539250"/>
                  <a:pt x="893790" y="615388"/>
                </a:cubicBezTo>
                <a:cubicBezTo>
                  <a:pt x="912838" y="686711"/>
                  <a:pt x="929967" y="758098"/>
                  <a:pt x="946137" y="830372"/>
                </a:cubicBezTo>
                <a:cubicBezTo>
                  <a:pt x="956598" y="876992"/>
                  <a:pt x="948969" y="919811"/>
                  <a:pt x="918548" y="961680"/>
                </a:cubicBezTo>
                <a:cubicBezTo>
                  <a:pt x="882370" y="1012101"/>
                  <a:pt x="835778" y="1044469"/>
                  <a:pt x="783430" y="1072086"/>
                </a:cubicBezTo>
                <a:cubicBezTo>
                  <a:pt x="735879" y="1096790"/>
                  <a:pt x="695910" y="1086338"/>
                  <a:pt x="664483" y="1043519"/>
                </a:cubicBezTo>
                <a:cubicBezTo>
                  <a:pt x="618850" y="981697"/>
                  <a:pt x="623601" y="880792"/>
                  <a:pt x="676862" y="833222"/>
                </a:cubicBezTo>
                <a:cubicBezTo>
                  <a:pt x="692073" y="818970"/>
                  <a:pt x="714912" y="813269"/>
                  <a:pt x="738711" y="801868"/>
                </a:cubicBezTo>
                <a:cubicBezTo>
                  <a:pt x="733001" y="719079"/>
                  <a:pt x="705411" y="637241"/>
                  <a:pt x="691114" y="552552"/>
                </a:cubicBezTo>
                <a:cubicBezTo>
                  <a:pt x="653109" y="560153"/>
                  <a:pt x="332446" y="733331"/>
                  <a:pt x="291518" y="770450"/>
                </a:cubicBezTo>
                <a:cubicBezTo>
                  <a:pt x="302937" y="811369"/>
                  <a:pt x="315316" y="849438"/>
                  <a:pt x="323904" y="888457"/>
                </a:cubicBezTo>
                <a:cubicBezTo>
                  <a:pt x="341947" y="971182"/>
                  <a:pt x="358117" y="1054920"/>
                  <a:pt x="374333" y="1138659"/>
                </a:cubicBezTo>
                <a:cubicBezTo>
                  <a:pt x="380043" y="1170077"/>
                  <a:pt x="369537" y="1199531"/>
                  <a:pt x="353367" y="1224298"/>
                </a:cubicBezTo>
                <a:cubicBezTo>
                  <a:pt x="321985" y="1271868"/>
                  <a:pt x="282017" y="1309937"/>
                  <a:pt x="228756" y="1335591"/>
                </a:cubicBezTo>
                <a:cubicBezTo>
                  <a:pt x="165947" y="1366058"/>
                  <a:pt x="106930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7" y="1060621"/>
                </a:cubicBezTo>
                <a:cubicBezTo>
                  <a:pt x="123100" y="1055871"/>
                  <a:pt x="143108" y="1059671"/>
                  <a:pt x="163070" y="1059671"/>
                </a:cubicBezTo>
                <a:cubicBezTo>
                  <a:pt x="169739" y="1038768"/>
                  <a:pt x="159278" y="1015902"/>
                  <a:pt x="154528" y="994048"/>
                </a:cubicBezTo>
                <a:cubicBezTo>
                  <a:pt x="137398" y="914110"/>
                  <a:pt x="118350" y="835122"/>
                  <a:pt x="101220" y="755248"/>
                </a:cubicBezTo>
                <a:cubicBezTo>
                  <a:pt x="89801" y="702863"/>
                  <a:pt x="77468" y="650543"/>
                  <a:pt x="70799" y="597272"/>
                </a:cubicBezTo>
                <a:cubicBezTo>
                  <a:pt x="62211" y="528798"/>
                  <a:pt x="44168" y="462162"/>
                  <a:pt x="28911" y="394639"/>
                </a:cubicBezTo>
                <a:cubicBezTo>
                  <a:pt x="27038" y="387038"/>
                  <a:pt x="25120" y="380324"/>
                  <a:pt x="23201" y="372723"/>
                </a:cubicBezTo>
                <a:cubicBezTo>
                  <a:pt x="15619" y="331804"/>
                  <a:pt x="16578" y="331804"/>
                  <a:pt x="50791" y="309000"/>
                </a:cubicBezTo>
                <a:cubicBezTo>
                  <a:pt x="112640" y="268081"/>
                  <a:pt x="179240" y="235713"/>
                  <a:pt x="247758" y="208159"/>
                </a:cubicBezTo>
                <a:cubicBezTo>
                  <a:pt x="310566" y="182442"/>
                  <a:pt x="369537" y="148174"/>
                  <a:pt x="430426" y="118720"/>
                </a:cubicBezTo>
                <a:cubicBezTo>
                  <a:pt x="509405" y="80651"/>
                  <a:pt x="588383" y="42582"/>
                  <a:pt x="667361" y="4513"/>
                </a:cubicBezTo>
                <a:cubicBezTo>
                  <a:pt x="673551" y="1663"/>
                  <a:pt x="679500" y="0"/>
                  <a:pt x="685330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1"/>
          <p:cNvSpPr/>
          <p:nvPr/>
        </p:nvSpPr>
        <p:spPr>
          <a:xfrm>
            <a:off x="3177859" y="1196809"/>
            <a:ext cx="810215" cy="1082899"/>
          </a:xfrm>
          <a:custGeom>
            <a:rect b="b" l="l" r="r" t="t"/>
            <a:pathLst>
              <a:path extrusionOk="0" h="1082899" w="810215">
                <a:moveTo>
                  <a:pt x="663180" y="656522"/>
                </a:moveTo>
                <a:cubicBezTo>
                  <a:pt x="675549" y="674604"/>
                  <a:pt x="684112" y="686962"/>
                  <a:pt x="692675" y="699335"/>
                </a:cubicBezTo>
                <a:cubicBezTo>
                  <a:pt x="675549" y="718373"/>
                  <a:pt x="670791" y="737396"/>
                  <a:pt x="666985" y="759273"/>
                </a:cubicBezTo>
                <a:cubicBezTo>
                  <a:pt x="663180" y="783063"/>
                  <a:pt x="650811" y="805897"/>
                  <a:pt x="637490" y="826832"/>
                </a:cubicBezTo>
                <a:cubicBezTo>
                  <a:pt x="607994" y="873456"/>
                  <a:pt x="573742" y="916269"/>
                  <a:pt x="519508" y="938161"/>
                </a:cubicBezTo>
                <a:cubicBezTo>
                  <a:pt x="501430" y="945767"/>
                  <a:pt x="486206" y="960038"/>
                  <a:pt x="467177" y="966703"/>
                </a:cubicBezTo>
                <a:cubicBezTo>
                  <a:pt x="444342" y="974309"/>
                  <a:pt x="438633" y="970499"/>
                  <a:pt x="418652" y="941957"/>
                </a:cubicBezTo>
                <a:cubicBezTo>
                  <a:pt x="549955" y="894392"/>
                  <a:pt x="628927" y="799247"/>
                  <a:pt x="663180" y="656522"/>
                </a:cubicBezTo>
                <a:close/>
                <a:moveTo>
                  <a:pt x="221298" y="476747"/>
                </a:moveTo>
                <a:cubicBezTo>
                  <a:pt x="229609" y="478576"/>
                  <a:pt x="238350" y="482917"/>
                  <a:pt x="247389" y="489815"/>
                </a:cubicBezTo>
                <a:cubicBezTo>
                  <a:pt x="229311" y="503136"/>
                  <a:pt x="212185" y="516456"/>
                  <a:pt x="194108" y="525971"/>
                </a:cubicBezTo>
                <a:cubicBezTo>
                  <a:pt x="187443" y="530728"/>
                  <a:pt x="176030" y="526922"/>
                  <a:pt x="161758" y="526922"/>
                </a:cubicBezTo>
                <a:cubicBezTo>
                  <a:pt x="175316" y="488388"/>
                  <a:pt x="196367" y="471261"/>
                  <a:pt x="221298" y="476747"/>
                </a:cubicBezTo>
                <a:close/>
                <a:moveTo>
                  <a:pt x="232342" y="396846"/>
                </a:moveTo>
                <a:cubicBezTo>
                  <a:pt x="183550" y="394127"/>
                  <a:pt x="142521" y="421254"/>
                  <a:pt x="113262" y="469800"/>
                </a:cubicBezTo>
                <a:cubicBezTo>
                  <a:pt x="70466" y="540192"/>
                  <a:pt x="51434" y="618219"/>
                  <a:pt x="54271" y="713339"/>
                </a:cubicBezTo>
                <a:cubicBezTo>
                  <a:pt x="50488" y="761885"/>
                  <a:pt x="60931" y="818977"/>
                  <a:pt x="87569" y="874148"/>
                </a:cubicBezTo>
                <a:cubicBezTo>
                  <a:pt x="131349" y="964564"/>
                  <a:pt x="202713" y="1014021"/>
                  <a:pt x="300715" y="1026410"/>
                </a:cubicBezTo>
                <a:cubicBezTo>
                  <a:pt x="330191" y="1030203"/>
                  <a:pt x="360651" y="1033995"/>
                  <a:pt x="390165" y="1033034"/>
                </a:cubicBezTo>
                <a:cubicBezTo>
                  <a:pt x="425355" y="1032124"/>
                  <a:pt x="462475" y="1033034"/>
                  <a:pt x="494827" y="1021656"/>
                </a:cubicBezTo>
                <a:cubicBezTo>
                  <a:pt x="596613" y="986410"/>
                  <a:pt x="670852" y="914097"/>
                  <a:pt x="718416" y="818977"/>
                </a:cubicBezTo>
                <a:cubicBezTo>
                  <a:pt x="763141" y="729521"/>
                  <a:pt x="767871" y="633441"/>
                  <a:pt x="744108" y="536399"/>
                </a:cubicBezTo>
                <a:cubicBezTo>
                  <a:pt x="738394" y="511671"/>
                  <a:pt x="728859" y="485021"/>
                  <a:pt x="714594" y="464086"/>
                </a:cubicBezTo>
                <a:cubicBezTo>
                  <a:pt x="677512" y="410786"/>
                  <a:pt x="619468" y="402240"/>
                  <a:pt x="559531" y="406994"/>
                </a:cubicBezTo>
                <a:cubicBezTo>
                  <a:pt x="526195" y="409826"/>
                  <a:pt x="492897" y="419333"/>
                  <a:pt x="459599" y="426008"/>
                </a:cubicBezTo>
                <a:cubicBezTo>
                  <a:pt x="441550" y="429800"/>
                  <a:pt x="422517" y="432683"/>
                  <a:pt x="404431" y="434554"/>
                </a:cubicBezTo>
                <a:cubicBezTo>
                  <a:pt x="361597" y="437436"/>
                  <a:pt x="321640" y="426008"/>
                  <a:pt x="283574" y="409826"/>
                </a:cubicBezTo>
                <a:cubicBezTo>
                  <a:pt x="265733" y="401975"/>
                  <a:pt x="248606" y="397752"/>
                  <a:pt x="232342" y="396846"/>
                </a:cubicBezTo>
                <a:close/>
                <a:moveTo>
                  <a:pt x="257881" y="82545"/>
                </a:moveTo>
                <a:cubicBezTo>
                  <a:pt x="250276" y="107273"/>
                  <a:pt x="241724" y="132001"/>
                  <a:pt x="235065" y="157690"/>
                </a:cubicBezTo>
                <a:cubicBezTo>
                  <a:pt x="231243" y="171040"/>
                  <a:pt x="229351" y="185301"/>
                  <a:pt x="231243" y="198600"/>
                </a:cubicBezTo>
                <a:cubicBezTo>
                  <a:pt x="235065" y="227172"/>
                  <a:pt x="238849" y="255692"/>
                  <a:pt x="246492" y="283303"/>
                </a:cubicBezTo>
                <a:cubicBezTo>
                  <a:pt x="256936" y="320420"/>
                  <a:pt x="282628" y="344187"/>
                  <a:pt x="321640" y="355616"/>
                </a:cubicBezTo>
                <a:cubicBezTo>
                  <a:pt x="394895" y="230964"/>
                  <a:pt x="359705" y="89220"/>
                  <a:pt x="257881" y="82545"/>
                </a:cubicBezTo>
                <a:close/>
                <a:moveTo>
                  <a:pt x="226859" y="2014"/>
                </a:moveTo>
                <a:cubicBezTo>
                  <a:pt x="232445" y="-1197"/>
                  <a:pt x="239341" y="-716"/>
                  <a:pt x="247438" y="4518"/>
                </a:cubicBezTo>
                <a:cubicBezTo>
                  <a:pt x="314034" y="50181"/>
                  <a:pt x="386344" y="92052"/>
                  <a:pt x="412982" y="177665"/>
                </a:cubicBezTo>
                <a:cubicBezTo>
                  <a:pt x="416804" y="189093"/>
                  <a:pt x="418696" y="201483"/>
                  <a:pt x="422517" y="215743"/>
                </a:cubicBezTo>
                <a:cubicBezTo>
                  <a:pt x="443442" y="205275"/>
                  <a:pt x="463421" y="195768"/>
                  <a:pt x="483400" y="185301"/>
                </a:cubicBezTo>
                <a:cubicBezTo>
                  <a:pt x="497665" y="177665"/>
                  <a:pt x="512876" y="175794"/>
                  <a:pt x="526195" y="185301"/>
                </a:cubicBezTo>
                <a:cubicBezTo>
                  <a:pt x="545228" y="198600"/>
                  <a:pt x="565207" y="212911"/>
                  <a:pt x="580456" y="230003"/>
                </a:cubicBezTo>
                <a:cubicBezTo>
                  <a:pt x="587116" y="236678"/>
                  <a:pt x="584240" y="252860"/>
                  <a:pt x="587116" y="269042"/>
                </a:cubicBezTo>
                <a:cubicBezTo>
                  <a:pt x="517644" y="267121"/>
                  <a:pt x="470081" y="293770"/>
                  <a:pt x="441550" y="359409"/>
                </a:cubicBezTo>
                <a:cubicBezTo>
                  <a:pt x="474848" y="355616"/>
                  <a:pt x="504325" y="352734"/>
                  <a:pt x="532893" y="348941"/>
                </a:cubicBezTo>
                <a:cubicBezTo>
                  <a:pt x="592829" y="340395"/>
                  <a:pt x="647052" y="353694"/>
                  <a:pt x="696545" y="388890"/>
                </a:cubicBezTo>
                <a:cubicBezTo>
                  <a:pt x="762195" y="435515"/>
                  <a:pt x="792617" y="502114"/>
                  <a:pt x="804044" y="579180"/>
                </a:cubicBezTo>
                <a:cubicBezTo>
                  <a:pt x="816418" y="660090"/>
                  <a:pt x="810704" y="739028"/>
                  <a:pt x="782174" y="816095"/>
                </a:cubicBezTo>
                <a:cubicBezTo>
                  <a:pt x="762195" y="871316"/>
                  <a:pt x="731735" y="918901"/>
                  <a:pt x="689885" y="960721"/>
                </a:cubicBezTo>
                <a:cubicBezTo>
                  <a:pt x="675620" y="975032"/>
                  <a:pt x="661317" y="988332"/>
                  <a:pt x="646106" y="1001631"/>
                </a:cubicBezTo>
                <a:cubicBezTo>
                  <a:pt x="638500" y="1008306"/>
                  <a:pt x="630895" y="1014981"/>
                  <a:pt x="622305" y="1019735"/>
                </a:cubicBezTo>
                <a:cubicBezTo>
                  <a:pt x="549996" y="1059684"/>
                  <a:pt x="472918" y="1086334"/>
                  <a:pt x="388273" y="1082541"/>
                </a:cubicBezTo>
                <a:cubicBezTo>
                  <a:pt x="345440" y="1080620"/>
                  <a:pt x="300715" y="1083502"/>
                  <a:pt x="260757" y="1070152"/>
                </a:cubicBezTo>
                <a:cubicBezTo>
                  <a:pt x="176074" y="1043502"/>
                  <a:pt x="104710" y="995968"/>
                  <a:pt x="58093" y="916979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2"/>
                  <a:pt x="20973" y="529724"/>
                  <a:pt x="47612" y="464086"/>
                </a:cubicBezTo>
                <a:cubicBezTo>
                  <a:pt x="77126" y="391773"/>
                  <a:pt x="130403" y="345148"/>
                  <a:pt x="221746" y="342266"/>
                </a:cubicBezTo>
                <a:cubicBezTo>
                  <a:pt x="214140" y="329927"/>
                  <a:pt x="209372" y="323252"/>
                  <a:pt x="205551" y="315667"/>
                </a:cubicBezTo>
                <a:cubicBezTo>
                  <a:pt x="200821" y="307070"/>
                  <a:pt x="192231" y="298524"/>
                  <a:pt x="191285" y="289978"/>
                </a:cubicBezTo>
                <a:cubicBezTo>
                  <a:pt x="183680" y="234757"/>
                  <a:pt x="166539" y="179586"/>
                  <a:pt x="183680" y="122494"/>
                </a:cubicBezTo>
                <a:cubicBezTo>
                  <a:pt x="194161" y="89220"/>
                  <a:pt x="203659" y="54935"/>
                  <a:pt x="214140" y="21660"/>
                </a:cubicBezTo>
                <a:cubicBezTo>
                  <a:pt x="216997" y="12128"/>
                  <a:pt x="221273" y="5226"/>
                  <a:pt x="226859" y="2014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1"/>
          <p:cNvSpPr/>
          <p:nvPr/>
        </p:nvSpPr>
        <p:spPr>
          <a:xfrm>
            <a:off x="418641" y="1044589"/>
            <a:ext cx="1536766" cy="1538439"/>
          </a:xfrm>
          <a:custGeom>
            <a:rect b="b" l="l" r="r" t="t"/>
            <a:pathLst>
              <a:path extrusionOk="0" h="1538439" w="1536766">
                <a:moveTo>
                  <a:pt x="0" y="1046607"/>
                </a:moveTo>
                <a:cubicBezTo>
                  <a:pt x="17127" y="1050415"/>
                  <a:pt x="30451" y="1049460"/>
                  <a:pt x="34254" y="1055173"/>
                </a:cubicBezTo>
                <a:cubicBezTo>
                  <a:pt x="63752" y="1092276"/>
                  <a:pt x="91341" y="1131284"/>
                  <a:pt x="124642" y="1176005"/>
                </a:cubicBezTo>
                <a:cubicBezTo>
                  <a:pt x="108467" y="1176005"/>
                  <a:pt x="98006" y="1178858"/>
                  <a:pt x="93245" y="1175049"/>
                </a:cubicBezTo>
                <a:cubicBezTo>
                  <a:pt x="76124" y="1162681"/>
                  <a:pt x="58039" y="1149365"/>
                  <a:pt x="45673" y="1133188"/>
                </a:cubicBezTo>
                <a:cubicBezTo>
                  <a:pt x="27589" y="1110357"/>
                  <a:pt x="8564" y="1086570"/>
                  <a:pt x="0" y="1046607"/>
                </a:cubicBezTo>
                <a:close/>
                <a:moveTo>
                  <a:pt x="91339" y="971104"/>
                </a:moveTo>
                <a:cubicBezTo>
                  <a:pt x="97998" y="972769"/>
                  <a:pt x="103230" y="978003"/>
                  <a:pt x="107510" y="988945"/>
                </a:cubicBezTo>
                <a:cubicBezTo>
                  <a:pt x="122739" y="1027005"/>
                  <a:pt x="150328" y="1055551"/>
                  <a:pt x="190290" y="1070773"/>
                </a:cubicBezTo>
                <a:cubicBezTo>
                  <a:pt x="196001" y="1073626"/>
                  <a:pt x="199808" y="1081237"/>
                  <a:pt x="207416" y="1088854"/>
                </a:cubicBezTo>
                <a:cubicBezTo>
                  <a:pt x="141768" y="1099318"/>
                  <a:pt x="79927" y="1047940"/>
                  <a:pt x="66602" y="974672"/>
                </a:cubicBezTo>
                <a:cubicBezTo>
                  <a:pt x="76593" y="971341"/>
                  <a:pt x="84680" y="969438"/>
                  <a:pt x="91339" y="971104"/>
                </a:cubicBezTo>
                <a:close/>
                <a:moveTo>
                  <a:pt x="848627" y="818335"/>
                </a:moveTo>
                <a:cubicBezTo>
                  <a:pt x="869591" y="817042"/>
                  <a:pt x="893499" y="832206"/>
                  <a:pt x="909912" y="858607"/>
                </a:cubicBezTo>
                <a:cubicBezTo>
                  <a:pt x="925134" y="884301"/>
                  <a:pt x="921326" y="900474"/>
                  <a:pt x="893735" y="916646"/>
                </a:cubicBezTo>
                <a:cubicBezTo>
                  <a:pt x="862335" y="935676"/>
                  <a:pt x="828082" y="928062"/>
                  <a:pt x="809051" y="898567"/>
                </a:cubicBezTo>
                <a:cubicBezTo>
                  <a:pt x="792873" y="873830"/>
                  <a:pt x="794777" y="849093"/>
                  <a:pt x="829031" y="825306"/>
                </a:cubicBezTo>
                <a:cubicBezTo>
                  <a:pt x="834978" y="821025"/>
                  <a:pt x="841639" y="818766"/>
                  <a:pt x="848627" y="818335"/>
                </a:cubicBezTo>
                <a:close/>
                <a:moveTo>
                  <a:pt x="272134" y="646394"/>
                </a:moveTo>
                <a:cubicBezTo>
                  <a:pt x="217889" y="644455"/>
                  <a:pt x="181774" y="668293"/>
                  <a:pt x="157033" y="705343"/>
                </a:cubicBezTo>
                <a:cubicBezTo>
                  <a:pt x="117078" y="764363"/>
                  <a:pt x="130373" y="824317"/>
                  <a:pt x="163645" y="881399"/>
                </a:cubicBezTo>
                <a:cubicBezTo>
                  <a:pt x="186537" y="921320"/>
                  <a:pt x="209358" y="928931"/>
                  <a:pt x="257844" y="917515"/>
                </a:cubicBezTo>
                <a:cubicBezTo>
                  <a:pt x="228340" y="827189"/>
                  <a:pt x="253080" y="737725"/>
                  <a:pt x="272134" y="646394"/>
                </a:cubicBezTo>
                <a:close/>
                <a:moveTo>
                  <a:pt x="812964" y="573308"/>
                </a:moveTo>
                <a:cubicBezTo>
                  <a:pt x="822467" y="594242"/>
                  <a:pt x="829136" y="609452"/>
                  <a:pt x="838673" y="630386"/>
                </a:cubicBezTo>
                <a:cubicBezTo>
                  <a:pt x="822467" y="633248"/>
                  <a:pt x="808196" y="639904"/>
                  <a:pt x="802494" y="636078"/>
                </a:cubicBezTo>
                <a:cubicBezTo>
                  <a:pt x="783488" y="621832"/>
                  <a:pt x="766349" y="602796"/>
                  <a:pt x="746375" y="583759"/>
                </a:cubicBezTo>
                <a:cubicBezTo>
                  <a:pt x="740640" y="589483"/>
                  <a:pt x="730170" y="595175"/>
                  <a:pt x="714965" y="602796"/>
                </a:cubicBezTo>
                <a:cubicBezTo>
                  <a:pt x="746342" y="653217"/>
                  <a:pt x="774885" y="699844"/>
                  <a:pt x="803428" y="745506"/>
                </a:cubicBezTo>
                <a:cubicBezTo>
                  <a:pt x="772984" y="781683"/>
                  <a:pt x="761580" y="781683"/>
                  <a:pt x="739706" y="746471"/>
                </a:cubicBezTo>
                <a:cubicBezTo>
                  <a:pt x="733971" y="736953"/>
                  <a:pt x="728269" y="726470"/>
                  <a:pt x="721600" y="717916"/>
                </a:cubicBezTo>
                <a:cubicBezTo>
                  <a:pt x="699726" y="691291"/>
                  <a:pt x="677852" y="664633"/>
                  <a:pt x="654078" y="635145"/>
                </a:cubicBezTo>
                <a:cubicBezTo>
                  <a:pt x="636939" y="659874"/>
                  <a:pt x="610297" y="673186"/>
                  <a:pt x="609330" y="699844"/>
                </a:cubicBezTo>
                <a:cubicBezTo>
                  <a:pt x="628369" y="718881"/>
                  <a:pt x="666415" y="713157"/>
                  <a:pt x="668349" y="750266"/>
                </a:cubicBezTo>
                <a:cubicBezTo>
                  <a:pt x="641707" y="764543"/>
                  <a:pt x="617899" y="759784"/>
                  <a:pt x="593158" y="745506"/>
                </a:cubicBezTo>
                <a:cubicBezTo>
                  <a:pt x="586522" y="771199"/>
                  <a:pt x="574151" y="793098"/>
                  <a:pt x="583654" y="819724"/>
                </a:cubicBezTo>
                <a:cubicBezTo>
                  <a:pt x="615065" y="820689"/>
                  <a:pt x="645508" y="820689"/>
                  <a:pt x="674985" y="821621"/>
                </a:cubicBezTo>
                <a:cubicBezTo>
                  <a:pt x="689256" y="821621"/>
                  <a:pt x="699726" y="829242"/>
                  <a:pt x="701627" y="843520"/>
                </a:cubicBezTo>
                <a:cubicBezTo>
                  <a:pt x="702594" y="857797"/>
                  <a:pt x="692124" y="866351"/>
                  <a:pt x="678786" y="869213"/>
                </a:cubicBezTo>
                <a:cubicBezTo>
                  <a:pt x="671184" y="871110"/>
                  <a:pt x="663581" y="872075"/>
                  <a:pt x="655978" y="871110"/>
                </a:cubicBezTo>
                <a:cubicBezTo>
                  <a:pt x="633138" y="870145"/>
                  <a:pt x="609363" y="869213"/>
                  <a:pt x="586522" y="867315"/>
                </a:cubicBezTo>
                <a:cubicBezTo>
                  <a:pt x="585555" y="914875"/>
                  <a:pt x="589356" y="919634"/>
                  <a:pt x="631237" y="929152"/>
                </a:cubicBezTo>
                <a:cubicBezTo>
                  <a:pt x="647409" y="932947"/>
                  <a:pt x="664548" y="934844"/>
                  <a:pt x="662614" y="960537"/>
                </a:cubicBezTo>
                <a:cubicBezTo>
                  <a:pt x="649310" y="965296"/>
                  <a:pt x="634071" y="971020"/>
                  <a:pt x="616966" y="976712"/>
                </a:cubicBezTo>
                <a:cubicBezTo>
                  <a:pt x="622667" y="989092"/>
                  <a:pt x="627436" y="1001472"/>
                  <a:pt x="635038" y="1018580"/>
                </a:cubicBezTo>
                <a:cubicBezTo>
                  <a:pt x="649310" y="1007164"/>
                  <a:pt x="659780" y="999543"/>
                  <a:pt x="669283" y="990989"/>
                </a:cubicBezTo>
                <a:cubicBezTo>
                  <a:pt x="682621" y="978641"/>
                  <a:pt x="696892" y="967194"/>
                  <a:pt x="715898" y="971020"/>
                </a:cubicBezTo>
                <a:cubicBezTo>
                  <a:pt x="726369" y="973882"/>
                  <a:pt x="735905" y="982436"/>
                  <a:pt x="746375" y="988127"/>
                </a:cubicBezTo>
                <a:cubicBezTo>
                  <a:pt x="740640" y="996713"/>
                  <a:pt x="737806" y="1009061"/>
                  <a:pt x="729236" y="1014785"/>
                </a:cubicBezTo>
                <a:cubicBezTo>
                  <a:pt x="704495" y="1030960"/>
                  <a:pt x="688323" y="1053791"/>
                  <a:pt x="671184" y="1075690"/>
                </a:cubicBezTo>
                <a:cubicBezTo>
                  <a:pt x="698793" y="1105177"/>
                  <a:pt x="698793" y="1105177"/>
                  <a:pt x="728269" y="1092797"/>
                </a:cubicBezTo>
                <a:cubicBezTo>
                  <a:pt x="748276" y="1085176"/>
                  <a:pt x="761580" y="1093762"/>
                  <a:pt x="762547" y="1115628"/>
                </a:cubicBezTo>
                <a:cubicBezTo>
                  <a:pt x="762547" y="1122285"/>
                  <a:pt x="759680" y="1128973"/>
                  <a:pt x="757779" y="1133732"/>
                </a:cubicBezTo>
                <a:cubicBezTo>
                  <a:pt x="775852" y="1146080"/>
                  <a:pt x="786322" y="1144183"/>
                  <a:pt x="792024" y="1125146"/>
                </a:cubicBezTo>
                <a:cubicBezTo>
                  <a:pt x="795825" y="1112798"/>
                  <a:pt x="799627" y="1101351"/>
                  <a:pt x="803461" y="1089003"/>
                </a:cubicBezTo>
                <a:cubicBezTo>
                  <a:pt x="810097" y="1068069"/>
                  <a:pt x="823434" y="1054756"/>
                  <a:pt x="850077" y="1049032"/>
                </a:cubicBezTo>
                <a:cubicBezTo>
                  <a:pt x="853878" y="1062345"/>
                  <a:pt x="859580" y="1074725"/>
                  <a:pt x="859580" y="1086141"/>
                </a:cubicBezTo>
                <a:cubicBezTo>
                  <a:pt x="860547" y="1103280"/>
                  <a:pt x="856746" y="1121352"/>
                  <a:pt x="854812" y="1138459"/>
                </a:cubicBezTo>
                <a:cubicBezTo>
                  <a:pt x="853878" y="1152737"/>
                  <a:pt x="861480" y="1155599"/>
                  <a:pt x="874818" y="1150840"/>
                </a:cubicBezTo>
                <a:cubicBezTo>
                  <a:pt x="875752" y="1145148"/>
                  <a:pt x="875752" y="1138459"/>
                  <a:pt x="877653" y="1132768"/>
                </a:cubicBezTo>
                <a:cubicBezTo>
                  <a:pt x="884321" y="1114696"/>
                  <a:pt x="908096" y="1104213"/>
                  <a:pt x="919533" y="1118490"/>
                </a:cubicBezTo>
                <a:cubicBezTo>
                  <a:pt x="943308" y="1148942"/>
                  <a:pt x="965182" y="1131803"/>
                  <a:pt x="993725" y="1120387"/>
                </a:cubicBezTo>
                <a:cubicBezTo>
                  <a:pt x="960447" y="1069966"/>
                  <a:pt x="914765" y="1029995"/>
                  <a:pt x="900493" y="971953"/>
                </a:cubicBezTo>
                <a:cubicBezTo>
                  <a:pt x="946175" y="956743"/>
                  <a:pt x="960447" y="963399"/>
                  <a:pt x="975652" y="1004302"/>
                </a:cubicBezTo>
                <a:cubicBezTo>
                  <a:pt x="977552" y="1010026"/>
                  <a:pt x="980420" y="1016682"/>
                  <a:pt x="984221" y="1020477"/>
                </a:cubicBezTo>
                <a:cubicBezTo>
                  <a:pt x="1005162" y="1043340"/>
                  <a:pt x="1026069" y="1065207"/>
                  <a:pt x="1049877" y="1090900"/>
                </a:cubicBezTo>
                <a:cubicBezTo>
                  <a:pt x="1067949" y="1071863"/>
                  <a:pt x="1084121" y="1054756"/>
                  <a:pt x="1100293" y="1037616"/>
                </a:cubicBezTo>
                <a:cubicBezTo>
                  <a:pt x="1081254" y="1014785"/>
                  <a:pt x="1047009" y="1006232"/>
                  <a:pt x="1053678" y="970056"/>
                </a:cubicBezTo>
                <a:cubicBezTo>
                  <a:pt x="1062247" y="967194"/>
                  <a:pt x="1072684" y="961502"/>
                  <a:pt x="1078419" y="963399"/>
                </a:cubicBezTo>
                <a:cubicBezTo>
                  <a:pt x="1094592" y="970056"/>
                  <a:pt x="1109797" y="981471"/>
                  <a:pt x="1126936" y="991954"/>
                </a:cubicBezTo>
                <a:cubicBezTo>
                  <a:pt x="1146909" y="965296"/>
                  <a:pt x="1152611" y="936774"/>
                  <a:pt x="1152611" y="912013"/>
                </a:cubicBezTo>
                <a:cubicBezTo>
                  <a:pt x="1126002" y="900597"/>
                  <a:pt x="1101260" y="891079"/>
                  <a:pt x="1078419" y="879664"/>
                </a:cubicBezTo>
                <a:cubicBezTo>
                  <a:pt x="1073651" y="876802"/>
                  <a:pt x="1067949" y="867315"/>
                  <a:pt x="1068916" y="862556"/>
                </a:cubicBezTo>
                <a:cubicBezTo>
                  <a:pt x="1069850" y="856832"/>
                  <a:pt x="1078419" y="852073"/>
                  <a:pt x="1085088" y="850176"/>
                </a:cubicBezTo>
                <a:cubicBezTo>
                  <a:pt x="1091724" y="848279"/>
                  <a:pt x="1099360" y="850176"/>
                  <a:pt x="1105995" y="851141"/>
                </a:cubicBezTo>
                <a:cubicBezTo>
                  <a:pt x="1123134" y="853038"/>
                  <a:pt x="1140273" y="853971"/>
                  <a:pt x="1159280" y="855900"/>
                </a:cubicBezTo>
                <a:cubicBezTo>
                  <a:pt x="1161180" y="833037"/>
                  <a:pt x="1163081" y="814965"/>
                  <a:pt x="1165015" y="796893"/>
                </a:cubicBezTo>
                <a:cubicBezTo>
                  <a:pt x="1144075" y="801652"/>
                  <a:pt x="1126936" y="804514"/>
                  <a:pt x="1108863" y="809273"/>
                </a:cubicBezTo>
                <a:cubicBezTo>
                  <a:pt x="1106029" y="794031"/>
                  <a:pt x="1104095" y="783580"/>
                  <a:pt x="1102194" y="774994"/>
                </a:cubicBezTo>
                <a:cubicBezTo>
                  <a:pt x="1118366" y="759784"/>
                  <a:pt x="1132638" y="745506"/>
                  <a:pt x="1148810" y="730296"/>
                </a:cubicBezTo>
                <a:cubicBezTo>
                  <a:pt x="1138373" y="720778"/>
                  <a:pt x="1129803" y="714122"/>
                  <a:pt x="1118366" y="704603"/>
                </a:cubicBezTo>
                <a:cubicBezTo>
                  <a:pt x="1089823" y="728399"/>
                  <a:pt x="1061280" y="751230"/>
                  <a:pt x="1033705" y="774994"/>
                </a:cubicBezTo>
                <a:cubicBezTo>
                  <a:pt x="1005162" y="798790"/>
                  <a:pt x="993725" y="797857"/>
                  <a:pt x="968049" y="763578"/>
                </a:cubicBezTo>
                <a:cubicBezTo>
                  <a:pt x="1005162" y="730296"/>
                  <a:pt x="1042274" y="696982"/>
                  <a:pt x="1082221" y="660838"/>
                </a:cubicBezTo>
                <a:cubicBezTo>
                  <a:pt x="1067016" y="648458"/>
                  <a:pt x="1056546" y="640837"/>
                  <a:pt x="1045108" y="631319"/>
                </a:cubicBezTo>
                <a:cubicBezTo>
                  <a:pt x="1037506" y="640837"/>
                  <a:pt x="1032738" y="647526"/>
                  <a:pt x="1027036" y="654182"/>
                </a:cubicBezTo>
                <a:cubicBezTo>
                  <a:pt x="1013731" y="671289"/>
                  <a:pt x="997559" y="676048"/>
                  <a:pt x="985188" y="668427"/>
                </a:cubicBezTo>
                <a:cubicBezTo>
                  <a:pt x="972818" y="660838"/>
                  <a:pt x="970917" y="645596"/>
                  <a:pt x="979486" y="624662"/>
                </a:cubicBezTo>
                <a:cubicBezTo>
                  <a:pt x="982321" y="617073"/>
                  <a:pt x="986122" y="609452"/>
                  <a:pt x="988990" y="600899"/>
                </a:cubicBezTo>
                <a:cubicBezTo>
                  <a:pt x="971851" y="595175"/>
                  <a:pt x="956646" y="589483"/>
                  <a:pt x="937606" y="582794"/>
                </a:cubicBezTo>
                <a:cubicBezTo>
                  <a:pt x="936672" y="612314"/>
                  <a:pt x="934772" y="634181"/>
                  <a:pt x="934772" y="657012"/>
                </a:cubicBezTo>
                <a:cubicBezTo>
                  <a:pt x="934772" y="672254"/>
                  <a:pt x="927136" y="682705"/>
                  <a:pt x="915732" y="685567"/>
                </a:cubicBezTo>
                <a:cubicBezTo>
                  <a:pt x="907162" y="687464"/>
                  <a:pt x="891957" y="680808"/>
                  <a:pt x="887189" y="673186"/>
                </a:cubicBezTo>
                <a:cubicBezTo>
                  <a:pt x="878620" y="658941"/>
                  <a:pt x="873851" y="641802"/>
                  <a:pt x="871017" y="624662"/>
                </a:cubicBezTo>
                <a:cubicBezTo>
                  <a:pt x="868149" y="609452"/>
                  <a:pt x="871017" y="593278"/>
                  <a:pt x="871951" y="574241"/>
                </a:cubicBezTo>
                <a:cubicBezTo>
                  <a:pt x="851044" y="573308"/>
                  <a:pt x="832938" y="573308"/>
                  <a:pt x="812964" y="573308"/>
                </a:cubicBezTo>
                <a:close/>
                <a:moveTo>
                  <a:pt x="832938" y="523819"/>
                </a:moveTo>
                <a:cubicBezTo>
                  <a:pt x="890990" y="527614"/>
                  <a:pt x="949977" y="539029"/>
                  <a:pt x="1007062" y="552374"/>
                </a:cubicBezTo>
                <a:cubicBezTo>
                  <a:pt x="1053678" y="563790"/>
                  <a:pt x="1091724" y="596139"/>
                  <a:pt x="1125969" y="628489"/>
                </a:cubicBezTo>
                <a:cubicBezTo>
                  <a:pt x="1151677" y="653217"/>
                  <a:pt x="1179253" y="678910"/>
                  <a:pt x="1196392" y="709363"/>
                </a:cubicBezTo>
                <a:cubicBezTo>
                  <a:pt x="1210664" y="735988"/>
                  <a:pt x="1226836" y="765508"/>
                  <a:pt x="1221134" y="798790"/>
                </a:cubicBezTo>
                <a:cubicBezTo>
                  <a:pt x="1218266" y="819724"/>
                  <a:pt x="1217332" y="840658"/>
                  <a:pt x="1217332" y="862556"/>
                </a:cubicBezTo>
                <a:cubicBezTo>
                  <a:pt x="1217332" y="913910"/>
                  <a:pt x="1210664" y="965296"/>
                  <a:pt x="1186889" y="1009061"/>
                </a:cubicBezTo>
                <a:cubicBezTo>
                  <a:pt x="1164048" y="1050929"/>
                  <a:pt x="1141207" y="1094694"/>
                  <a:pt x="1100293" y="1124214"/>
                </a:cubicBezTo>
                <a:cubicBezTo>
                  <a:pt x="1013698" y="1187016"/>
                  <a:pt x="915699" y="1213641"/>
                  <a:pt x="810097" y="1202226"/>
                </a:cubicBezTo>
                <a:cubicBezTo>
                  <a:pt x="722567" y="1193672"/>
                  <a:pt x="652177" y="1147978"/>
                  <a:pt x="602694" y="1080449"/>
                </a:cubicBezTo>
                <a:cubicBezTo>
                  <a:pt x="545608" y="972917"/>
                  <a:pt x="506595" y="866351"/>
                  <a:pt x="530370" y="745506"/>
                </a:cubicBezTo>
                <a:cubicBezTo>
                  <a:pt x="541807" y="687464"/>
                  <a:pt x="569383" y="639904"/>
                  <a:pt x="612197" y="601831"/>
                </a:cubicBezTo>
                <a:cubicBezTo>
                  <a:pt x="675018" y="546651"/>
                  <a:pt x="750177" y="519060"/>
                  <a:pt x="832938" y="523819"/>
                </a:cubicBezTo>
                <a:close/>
                <a:moveTo>
                  <a:pt x="223978" y="447776"/>
                </a:moveTo>
                <a:cubicBezTo>
                  <a:pt x="230643" y="445871"/>
                  <a:pt x="242059" y="448724"/>
                  <a:pt x="247771" y="454434"/>
                </a:cubicBezTo>
                <a:cubicBezTo>
                  <a:pt x="253475" y="459191"/>
                  <a:pt x="254427" y="469659"/>
                  <a:pt x="256331" y="473464"/>
                </a:cubicBezTo>
                <a:cubicBezTo>
                  <a:pt x="205907" y="492494"/>
                  <a:pt x="159282" y="510572"/>
                  <a:pt x="113609" y="528645"/>
                </a:cubicBezTo>
                <a:cubicBezTo>
                  <a:pt x="97432" y="535308"/>
                  <a:pt x="82217" y="534355"/>
                  <a:pt x="66993" y="523892"/>
                </a:cubicBezTo>
                <a:cubicBezTo>
                  <a:pt x="64136" y="505814"/>
                  <a:pt x="77457" y="499152"/>
                  <a:pt x="89825" y="494395"/>
                </a:cubicBezTo>
                <a:cubicBezTo>
                  <a:pt x="134545" y="478222"/>
                  <a:pt x="178305" y="462997"/>
                  <a:pt x="223978" y="447776"/>
                </a:cubicBezTo>
                <a:close/>
                <a:moveTo>
                  <a:pt x="881165" y="419691"/>
                </a:moveTo>
                <a:cubicBezTo>
                  <a:pt x="833950" y="419449"/>
                  <a:pt x="786850" y="426108"/>
                  <a:pt x="740213" y="438960"/>
                </a:cubicBezTo>
                <a:cubicBezTo>
                  <a:pt x="642246" y="465599"/>
                  <a:pt x="565181" y="525553"/>
                  <a:pt x="507169" y="608339"/>
                </a:cubicBezTo>
                <a:cubicBezTo>
                  <a:pt x="470058" y="661616"/>
                  <a:pt x="441478" y="719631"/>
                  <a:pt x="442473" y="786262"/>
                </a:cubicBezTo>
                <a:cubicBezTo>
                  <a:pt x="443398" y="859500"/>
                  <a:pt x="450081" y="931803"/>
                  <a:pt x="477665" y="1000302"/>
                </a:cubicBezTo>
                <a:cubicBezTo>
                  <a:pt x="497642" y="1051711"/>
                  <a:pt x="519539" y="1102116"/>
                  <a:pt x="558498" y="1143042"/>
                </a:cubicBezTo>
                <a:cubicBezTo>
                  <a:pt x="585158" y="1169681"/>
                  <a:pt x="610823" y="1198257"/>
                  <a:pt x="640327" y="1221090"/>
                </a:cubicBezTo>
                <a:cubicBezTo>
                  <a:pt x="685044" y="1256273"/>
                  <a:pt x="735521" y="1285783"/>
                  <a:pt x="793533" y="1288655"/>
                </a:cubicBezTo>
                <a:cubicBezTo>
                  <a:pt x="892496" y="1293394"/>
                  <a:pt x="990462" y="1285783"/>
                  <a:pt x="1074211" y="1226763"/>
                </a:cubicBezTo>
                <a:cubicBezTo>
                  <a:pt x="1126535" y="1199191"/>
                  <a:pt x="1168409" y="1161136"/>
                  <a:pt x="1207369" y="1120210"/>
                </a:cubicBezTo>
                <a:cubicBezTo>
                  <a:pt x="1303487" y="1020334"/>
                  <a:pt x="1322540" y="898488"/>
                  <a:pt x="1301568" y="767235"/>
                </a:cubicBezTo>
                <a:cubicBezTo>
                  <a:pt x="1289197" y="690121"/>
                  <a:pt x="1253082" y="625428"/>
                  <a:pt x="1202677" y="568346"/>
                </a:cubicBezTo>
                <a:cubicBezTo>
                  <a:pt x="1153195" y="512198"/>
                  <a:pt x="1096107" y="465599"/>
                  <a:pt x="1022810" y="441832"/>
                </a:cubicBezTo>
                <a:cubicBezTo>
                  <a:pt x="975710" y="427077"/>
                  <a:pt x="928380" y="419933"/>
                  <a:pt x="881165" y="419691"/>
                </a:cubicBezTo>
                <a:close/>
                <a:moveTo>
                  <a:pt x="187675" y="391978"/>
                </a:moveTo>
                <a:cubicBezTo>
                  <a:pt x="197904" y="395189"/>
                  <a:pt x="206943" y="402563"/>
                  <a:pt x="216930" y="414456"/>
                </a:cubicBezTo>
                <a:cubicBezTo>
                  <a:pt x="182678" y="424923"/>
                  <a:pt x="150330" y="434437"/>
                  <a:pt x="118934" y="444904"/>
                </a:cubicBezTo>
                <a:cubicBezTo>
                  <a:pt x="98953" y="450612"/>
                  <a:pt x="98953" y="450612"/>
                  <a:pt x="76116" y="435388"/>
                </a:cubicBezTo>
                <a:cubicBezTo>
                  <a:pt x="80875" y="429680"/>
                  <a:pt x="83724" y="423021"/>
                  <a:pt x="89435" y="420167"/>
                </a:cubicBezTo>
                <a:cubicBezTo>
                  <a:pt x="109416" y="410650"/>
                  <a:pt x="130349" y="402088"/>
                  <a:pt x="151282" y="394475"/>
                </a:cubicBezTo>
                <a:cubicBezTo>
                  <a:pt x="166028" y="389718"/>
                  <a:pt x="177447" y="388767"/>
                  <a:pt x="187675" y="391978"/>
                </a:cubicBezTo>
                <a:close/>
                <a:moveTo>
                  <a:pt x="584447" y="386967"/>
                </a:moveTo>
                <a:cubicBezTo>
                  <a:pt x="564932" y="387084"/>
                  <a:pt x="548510" y="394228"/>
                  <a:pt x="533758" y="408517"/>
                </a:cubicBezTo>
                <a:cubicBezTo>
                  <a:pt x="510012" y="431349"/>
                  <a:pt x="497642" y="479887"/>
                  <a:pt x="510937" y="510331"/>
                </a:cubicBezTo>
                <a:cubicBezTo>
                  <a:pt x="557574" y="477015"/>
                  <a:pt x="604211" y="443699"/>
                  <a:pt x="653692" y="407583"/>
                </a:cubicBezTo>
                <a:cubicBezTo>
                  <a:pt x="626570" y="393762"/>
                  <a:pt x="603962" y="386851"/>
                  <a:pt x="584447" y="386967"/>
                </a:cubicBezTo>
                <a:close/>
                <a:moveTo>
                  <a:pt x="1001908" y="144935"/>
                </a:moveTo>
                <a:cubicBezTo>
                  <a:pt x="941977" y="141129"/>
                  <a:pt x="883893" y="155418"/>
                  <a:pt x="841095" y="202017"/>
                </a:cubicBezTo>
                <a:cubicBezTo>
                  <a:pt x="825881" y="218244"/>
                  <a:pt x="809672" y="237271"/>
                  <a:pt x="812586" y="266710"/>
                </a:cubicBezTo>
                <a:cubicBezTo>
                  <a:pt x="910553" y="248687"/>
                  <a:pt x="1005676" y="259099"/>
                  <a:pt x="1108478" y="286742"/>
                </a:cubicBezTo>
                <a:cubicBezTo>
                  <a:pt x="1098951" y="253426"/>
                  <a:pt x="1096107" y="228655"/>
                  <a:pt x="1085586" y="208694"/>
                </a:cubicBezTo>
                <a:cubicBezTo>
                  <a:pt x="1067528" y="176384"/>
                  <a:pt x="1039944" y="146873"/>
                  <a:pt x="1001908" y="144935"/>
                </a:cubicBezTo>
                <a:close/>
                <a:moveTo>
                  <a:pt x="1173621" y="105019"/>
                </a:moveTo>
                <a:cubicBezTo>
                  <a:pt x="1180281" y="104068"/>
                  <a:pt x="1186467" y="105019"/>
                  <a:pt x="1193128" y="107874"/>
                </a:cubicBezTo>
                <a:cubicBezTo>
                  <a:pt x="1216914" y="118340"/>
                  <a:pt x="1251168" y="155447"/>
                  <a:pt x="1263539" y="185893"/>
                </a:cubicBezTo>
                <a:cubicBezTo>
                  <a:pt x="1243558" y="193505"/>
                  <a:pt x="1232144" y="190651"/>
                  <a:pt x="1219773" y="174476"/>
                </a:cubicBezTo>
                <a:cubicBezTo>
                  <a:pt x="1207402" y="159252"/>
                  <a:pt x="1190274" y="147835"/>
                  <a:pt x="1175050" y="135466"/>
                </a:cubicBezTo>
                <a:cubicBezTo>
                  <a:pt x="1168386" y="129757"/>
                  <a:pt x="1160776" y="123097"/>
                  <a:pt x="1151264" y="113582"/>
                </a:cubicBezTo>
                <a:cubicBezTo>
                  <a:pt x="1159825" y="108825"/>
                  <a:pt x="1166960" y="105971"/>
                  <a:pt x="1173621" y="105019"/>
                </a:cubicBezTo>
                <a:close/>
                <a:moveTo>
                  <a:pt x="754270" y="95402"/>
                </a:moveTo>
                <a:cubicBezTo>
                  <a:pt x="759979" y="94450"/>
                  <a:pt x="765926" y="96114"/>
                  <a:pt x="771636" y="102298"/>
                </a:cubicBezTo>
                <a:cubicBezTo>
                  <a:pt x="783055" y="114667"/>
                  <a:pt x="780198" y="127035"/>
                  <a:pt x="767828" y="137503"/>
                </a:cubicBezTo>
                <a:cubicBezTo>
                  <a:pt x="751655" y="150824"/>
                  <a:pt x="736433" y="165092"/>
                  <a:pt x="719304" y="177461"/>
                </a:cubicBezTo>
                <a:cubicBezTo>
                  <a:pt x="701225" y="190781"/>
                  <a:pt x="687904" y="182218"/>
                  <a:pt x="675534" y="164140"/>
                </a:cubicBezTo>
                <a:cubicBezTo>
                  <a:pt x="697416" y="143208"/>
                  <a:pt x="717397" y="123230"/>
                  <a:pt x="738334" y="104203"/>
                </a:cubicBezTo>
                <a:cubicBezTo>
                  <a:pt x="743091" y="99922"/>
                  <a:pt x="748561" y="96353"/>
                  <a:pt x="754270" y="95402"/>
                </a:cubicBezTo>
                <a:close/>
                <a:moveTo>
                  <a:pt x="663404" y="19032"/>
                </a:moveTo>
                <a:cubicBezTo>
                  <a:pt x="671253" y="18913"/>
                  <a:pt x="680291" y="25811"/>
                  <a:pt x="694563" y="39130"/>
                </a:cubicBezTo>
                <a:cubicBezTo>
                  <a:pt x="679339" y="66726"/>
                  <a:pt x="665069" y="91461"/>
                  <a:pt x="651749" y="117154"/>
                </a:cubicBezTo>
                <a:cubicBezTo>
                  <a:pt x="635571" y="147600"/>
                  <a:pt x="625109" y="150456"/>
                  <a:pt x="589903" y="126666"/>
                </a:cubicBezTo>
                <a:cubicBezTo>
                  <a:pt x="606082" y="98124"/>
                  <a:pt x="621301" y="68630"/>
                  <a:pt x="639379" y="41033"/>
                </a:cubicBezTo>
                <a:cubicBezTo>
                  <a:pt x="648895" y="26286"/>
                  <a:pt x="655555" y="19151"/>
                  <a:pt x="663404" y="19032"/>
                </a:cubicBezTo>
                <a:close/>
                <a:moveTo>
                  <a:pt x="950508" y="12677"/>
                </a:moveTo>
                <a:cubicBezTo>
                  <a:pt x="980012" y="4133"/>
                  <a:pt x="1007596" y="12677"/>
                  <a:pt x="1026649" y="38382"/>
                </a:cubicBezTo>
                <a:cubicBezTo>
                  <a:pt x="1039019" y="54537"/>
                  <a:pt x="1057077" y="67892"/>
                  <a:pt x="1054233" y="93597"/>
                </a:cubicBezTo>
                <a:cubicBezTo>
                  <a:pt x="1053309" y="100203"/>
                  <a:pt x="1067528" y="110686"/>
                  <a:pt x="1076130" y="117363"/>
                </a:cubicBezTo>
                <a:cubicBezTo>
                  <a:pt x="1135067" y="160157"/>
                  <a:pt x="1156039" y="222049"/>
                  <a:pt x="1169334" y="290547"/>
                </a:cubicBezTo>
                <a:cubicBezTo>
                  <a:pt x="1173173" y="312375"/>
                  <a:pt x="1159807" y="320058"/>
                  <a:pt x="1153195" y="332408"/>
                </a:cubicBezTo>
                <a:cubicBezTo>
                  <a:pt x="1147437" y="342891"/>
                  <a:pt x="1136062" y="349496"/>
                  <a:pt x="1129379" y="347629"/>
                </a:cubicBezTo>
                <a:cubicBezTo>
                  <a:pt x="1078974" y="338080"/>
                  <a:pt x="1028497" y="329536"/>
                  <a:pt x="974324" y="319053"/>
                </a:cubicBezTo>
                <a:cubicBezTo>
                  <a:pt x="972405" y="343824"/>
                  <a:pt x="970485" y="362851"/>
                  <a:pt x="969561" y="379006"/>
                </a:cubicBezTo>
                <a:cubicBezTo>
                  <a:pt x="1009515" y="392361"/>
                  <a:pt x="1046626" y="402773"/>
                  <a:pt x="1081818" y="417994"/>
                </a:cubicBezTo>
                <a:cubicBezTo>
                  <a:pt x="1156039" y="449443"/>
                  <a:pt x="1214052" y="500781"/>
                  <a:pt x="1264457" y="563607"/>
                </a:cubicBezTo>
                <a:cubicBezTo>
                  <a:pt x="1316853" y="628300"/>
                  <a:pt x="1340598" y="703476"/>
                  <a:pt x="1353892" y="783390"/>
                </a:cubicBezTo>
                <a:cubicBezTo>
                  <a:pt x="1361571" y="829056"/>
                  <a:pt x="1354888" y="874722"/>
                  <a:pt x="1348205" y="920387"/>
                </a:cubicBezTo>
                <a:cubicBezTo>
                  <a:pt x="1347281" y="934675"/>
                  <a:pt x="1346285" y="951836"/>
                  <a:pt x="1344437" y="973664"/>
                </a:cubicBezTo>
                <a:cubicBezTo>
                  <a:pt x="1367258" y="975602"/>
                  <a:pt x="1384392" y="978474"/>
                  <a:pt x="1402449" y="977469"/>
                </a:cubicBezTo>
                <a:cubicBezTo>
                  <a:pt x="1441480" y="976536"/>
                  <a:pt x="1473827" y="990824"/>
                  <a:pt x="1503331" y="1013657"/>
                </a:cubicBezTo>
                <a:cubicBezTo>
                  <a:pt x="1532764" y="1035556"/>
                  <a:pt x="1544210" y="1081222"/>
                  <a:pt x="1531840" y="1115471"/>
                </a:cubicBezTo>
                <a:cubicBezTo>
                  <a:pt x="1524233" y="1137370"/>
                  <a:pt x="1508023" y="1147781"/>
                  <a:pt x="1488046" y="1151587"/>
                </a:cubicBezTo>
                <a:cubicBezTo>
                  <a:pt x="1455698" y="1158264"/>
                  <a:pt x="1423351" y="1163003"/>
                  <a:pt x="1391003" y="1152592"/>
                </a:cubicBezTo>
                <a:cubicBezTo>
                  <a:pt x="1351049" y="1140170"/>
                  <a:pt x="1312089" y="1127821"/>
                  <a:pt x="1278747" y="1117338"/>
                </a:cubicBezTo>
                <a:cubicBezTo>
                  <a:pt x="1180780" y="1215346"/>
                  <a:pt x="1087505" y="1295261"/>
                  <a:pt x="960034" y="1331449"/>
                </a:cubicBezTo>
                <a:cubicBezTo>
                  <a:pt x="961954" y="1343798"/>
                  <a:pt x="961954" y="1358087"/>
                  <a:pt x="965722" y="1372375"/>
                </a:cubicBezTo>
                <a:cubicBezTo>
                  <a:pt x="977168" y="1418041"/>
                  <a:pt x="970485" y="1461768"/>
                  <a:pt x="948588" y="1503628"/>
                </a:cubicBezTo>
                <a:cubicBezTo>
                  <a:pt x="942901" y="1514111"/>
                  <a:pt x="933374" y="1523660"/>
                  <a:pt x="922924" y="1529332"/>
                </a:cubicBezTo>
                <a:cubicBezTo>
                  <a:pt x="874367" y="1555037"/>
                  <a:pt x="794457" y="1524594"/>
                  <a:pt x="794457" y="1459901"/>
                </a:cubicBezTo>
                <a:cubicBezTo>
                  <a:pt x="794457" y="1422780"/>
                  <a:pt x="792538" y="1384725"/>
                  <a:pt x="791614" y="1347604"/>
                </a:cubicBezTo>
                <a:cubicBezTo>
                  <a:pt x="765949" y="1339059"/>
                  <a:pt x="740213" y="1329510"/>
                  <a:pt x="713624" y="1321899"/>
                </a:cubicBezTo>
                <a:cubicBezTo>
                  <a:pt x="655541" y="1304810"/>
                  <a:pt x="607055" y="1273433"/>
                  <a:pt x="567101" y="1228701"/>
                </a:cubicBezTo>
                <a:cubicBezTo>
                  <a:pt x="555654" y="1215346"/>
                  <a:pt x="543284" y="1202996"/>
                  <a:pt x="528994" y="1192513"/>
                </a:cubicBezTo>
                <a:cubicBezTo>
                  <a:pt x="485272" y="1158264"/>
                  <a:pt x="459607" y="1110732"/>
                  <a:pt x="437710" y="1062194"/>
                </a:cubicBezTo>
                <a:cubicBezTo>
                  <a:pt x="405363" y="990824"/>
                  <a:pt x="386310" y="915648"/>
                  <a:pt x="382471" y="836667"/>
                </a:cubicBezTo>
                <a:cubicBezTo>
                  <a:pt x="380622" y="807157"/>
                  <a:pt x="380622" y="807157"/>
                  <a:pt x="351118" y="798612"/>
                </a:cubicBezTo>
                <a:cubicBezTo>
                  <a:pt x="337824" y="794807"/>
                  <a:pt x="325383" y="791001"/>
                  <a:pt x="309244" y="787196"/>
                </a:cubicBezTo>
                <a:cubicBezTo>
                  <a:pt x="300713" y="822379"/>
                  <a:pt x="299718" y="856628"/>
                  <a:pt x="310168" y="889010"/>
                </a:cubicBezTo>
                <a:cubicBezTo>
                  <a:pt x="320690" y="919454"/>
                  <a:pt x="314932" y="945158"/>
                  <a:pt x="305476" y="971797"/>
                </a:cubicBezTo>
                <a:cubicBezTo>
                  <a:pt x="263602" y="984146"/>
                  <a:pt x="224572" y="976536"/>
                  <a:pt x="185542" y="967991"/>
                </a:cubicBezTo>
                <a:cubicBezTo>
                  <a:pt x="160801" y="962247"/>
                  <a:pt x="141819" y="948031"/>
                  <a:pt x="125610" y="925126"/>
                </a:cubicBezTo>
                <a:cubicBezTo>
                  <a:pt x="102789" y="891882"/>
                  <a:pt x="82812" y="858566"/>
                  <a:pt x="73285" y="818573"/>
                </a:cubicBezTo>
                <a:cubicBezTo>
                  <a:pt x="70441" y="807157"/>
                  <a:pt x="54232" y="796745"/>
                  <a:pt x="42857" y="789134"/>
                </a:cubicBezTo>
                <a:cubicBezTo>
                  <a:pt x="22880" y="775779"/>
                  <a:pt x="8590" y="760558"/>
                  <a:pt x="9514" y="733919"/>
                </a:cubicBezTo>
                <a:cubicBezTo>
                  <a:pt x="10510" y="706348"/>
                  <a:pt x="17121" y="696798"/>
                  <a:pt x="44777" y="688254"/>
                </a:cubicBezTo>
                <a:cubicBezTo>
                  <a:pt x="55227" y="685382"/>
                  <a:pt x="66602" y="682510"/>
                  <a:pt x="77124" y="679710"/>
                </a:cubicBezTo>
                <a:cubicBezTo>
                  <a:pt x="89494" y="663482"/>
                  <a:pt x="100869" y="646394"/>
                  <a:pt x="113239" y="631172"/>
                </a:cubicBezTo>
                <a:cubicBezTo>
                  <a:pt x="132292" y="606401"/>
                  <a:pt x="155113" y="589312"/>
                  <a:pt x="185542" y="580696"/>
                </a:cubicBezTo>
                <a:cubicBezTo>
                  <a:pt x="218884" y="572151"/>
                  <a:pt x="248388" y="549319"/>
                  <a:pt x="285428" y="554058"/>
                </a:cubicBezTo>
                <a:cubicBezTo>
                  <a:pt x="301637" y="555996"/>
                  <a:pt x="317775" y="555996"/>
                  <a:pt x="333985" y="560735"/>
                </a:cubicBezTo>
                <a:cubicBezTo>
                  <a:pt x="358725" y="566479"/>
                  <a:pt x="369176" y="585506"/>
                  <a:pt x="361569" y="609273"/>
                </a:cubicBezTo>
                <a:cubicBezTo>
                  <a:pt x="355882" y="627367"/>
                  <a:pt x="346355" y="643522"/>
                  <a:pt x="339672" y="661616"/>
                </a:cubicBezTo>
                <a:cubicBezTo>
                  <a:pt x="332065" y="683515"/>
                  <a:pt x="324458" y="706348"/>
                  <a:pt x="316851" y="731047"/>
                </a:cubicBezTo>
                <a:cubicBezTo>
                  <a:pt x="342516" y="733919"/>
                  <a:pt x="361569" y="735786"/>
                  <a:pt x="375859" y="737725"/>
                </a:cubicBezTo>
                <a:cubicBezTo>
                  <a:pt x="403443" y="676837"/>
                  <a:pt x="431027" y="619756"/>
                  <a:pt x="458612" y="559802"/>
                </a:cubicBezTo>
                <a:cubicBezTo>
                  <a:pt x="452000" y="545513"/>
                  <a:pt x="437710" y="526486"/>
                  <a:pt x="434867" y="506525"/>
                </a:cubicBezTo>
                <a:cubicBezTo>
                  <a:pt x="428184" y="450377"/>
                  <a:pt x="444322" y="397100"/>
                  <a:pt x="487191" y="360913"/>
                </a:cubicBezTo>
                <a:cubicBezTo>
                  <a:pt x="526151" y="327669"/>
                  <a:pt x="576627" y="321925"/>
                  <a:pt x="626108" y="339085"/>
                </a:cubicBezTo>
                <a:cubicBezTo>
                  <a:pt x="652697" y="348563"/>
                  <a:pt x="676513" y="366657"/>
                  <a:pt x="702178" y="379940"/>
                </a:cubicBezTo>
                <a:cubicBezTo>
                  <a:pt x="709785" y="383745"/>
                  <a:pt x="717392" y="388556"/>
                  <a:pt x="724999" y="387551"/>
                </a:cubicBezTo>
                <a:cubicBezTo>
                  <a:pt x="785002" y="381879"/>
                  <a:pt x="843939" y="374268"/>
                  <a:pt x="909629" y="367590"/>
                </a:cubicBezTo>
                <a:cubicBezTo>
                  <a:pt x="910553" y="355240"/>
                  <a:pt x="912473" y="339085"/>
                  <a:pt x="914392" y="319053"/>
                </a:cubicBezTo>
                <a:cubicBezTo>
                  <a:pt x="878206" y="320991"/>
                  <a:pt x="847778" y="321925"/>
                  <a:pt x="816354" y="324797"/>
                </a:cubicBezTo>
                <a:cubicBezTo>
                  <a:pt x="784007" y="327669"/>
                  <a:pt x="752654" y="301964"/>
                  <a:pt x="749740" y="268648"/>
                </a:cubicBezTo>
                <a:cubicBezTo>
                  <a:pt x="745972" y="228655"/>
                  <a:pt x="761186" y="194406"/>
                  <a:pt x="785926" y="164967"/>
                </a:cubicBezTo>
                <a:cubicBezTo>
                  <a:pt x="813511" y="132585"/>
                  <a:pt x="847778" y="110686"/>
                  <a:pt x="888657" y="99269"/>
                </a:cubicBezTo>
                <a:cubicBezTo>
                  <a:pt x="896264" y="97403"/>
                  <a:pt x="902946" y="94530"/>
                  <a:pt x="911478" y="92592"/>
                </a:cubicBezTo>
                <a:cubicBezTo>
                  <a:pt x="911478" y="81175"/>
                  <a:pt x="911478" y="69759"/>
                  <a:pt x="912473" y="58343"/>
                </a:cubicBezTo>
                <a:cubicBezTo>
                  <a:pt x="914392" y="37449"/>
                  <a:pt x="930531" y="18421"/>
                  <a:pt x="950508" y="12677"/>
                </a:cubicBezTo>
                <a:close/>
                <a:moveTo>
                  <a:pt x="1181676" y="632"/>
                </a:moveTo>
                <a:cubicBezTo>
                  <a:pt x="1201567" y="-2534"/>
                  <a:pt x="1221196" y="6743"/>
                  <a:pt x="1239750" y="16019"/>
                </a:cubicBezTo>
                <a:cubicBezTo>
                  <a:pt x="1308260" y="49324"/>
                  <a:pt x="1329187" y="109263"/>
                  <a:pt x="1327284" y="180618"/>
                </a:cubicBezTo>
                <a:cubicBezTo>
                  <a:pt x="1317772" y="189185"/>
                  <a:pt x="1308260" y="189185"/>
                  <a:pt x="1303496" y="176816"/>
                </a:cubicBezTo>
                <a:cubicBezTo>
                  <a:pt x="1295887" y="157786"/>
                  <a:pt x="1290179" y="138756"/>
                  <a:pt x="1284472" y="119726"/>
                </a:cubicBezTo>
                <a:cubicBezTo>
                  <a:pt x="1269245" y="68354"/>
                  <a:pt x="1242604" y="32191"/>
                  <a:pt x="1184565" y="28388"/>
                </a:cubicBezTo>
                <a:cubicBezTo>
                  <a:pt x="1176955" y="27436"/>
                  <a:pt x="1169338" y="22680"/>
                  <a:pt x="1160777" y="18878"/>
                </a:cubicBezTo>
                <a:cubicBezTo>
                  <a:pt x="1161728" y="15067"/>
                  <a:pt x="1161728" y="11264"/>
                  <a:pt x="1161728" y="8406"/>
                </a:cubicBezTo>
                <a:cubicBezTo>
                  <a:pt x="1168387" y="4125"/>
                  <a:pt x="1175046" y="1687"/>
                  <a:pt x="1181676" y="632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1"/>
          <p:cNvSpPr/>
          <p:nvPr/>
        </p:nvSpPr>
        <p:spPr>
          <a:xfrm>
            <a:off x="6917112" y="397546"/>
            <a:ext cx="1121348" cy="1748985"/>
          </a:xfrm>
          <a:custGeom>
            <a:rect b="b" l="l" r="r" t="t"/>
            <a:pathLst>
              <a:path extrusionOk="0" h="1748985" w="1121348">
                <a:moveTo>
                  <a:pt x="670793" y="1458685"/>
                </a:moveTo>
                <a:cubicBezTo>
                  <a:pt x="668890" y="1461538"/>
                  <a:pt x="665082" y="1464391"/>
                  <a:pt x="665082" y="1466296"/>
                </a:cubicBezTo>
                <a:cubicBezTo>
                  <a:pt x="666036" y="1470101"/>
                  <a:pt x="668890" y="1472958"/>
                  <a:pt x="671747" y="1475811"/>
                </a:cubicBezTo>
                <a:cubicBezTo>
                  <a:pt x="674605" y="1474859"/>
                  <a:pt x="676504" y="1472006"/>
                  <a:pt x="681261" y="1468201"/>
                </a:cubicBezTo>
                <a:cubicBezTo>
                  <a:pt x="677454" y="1464391"/>
                  <a:pt x="673651" y="1461538"/>
                  <a:pt x="670793" y="1458685"/>
                </a:cubicBezTo>
                <a:close/>
                <a:moveTo>
                  <a:pt x="671752" y="1427287"/>
                </a:moveTo>
                <a:cubicBezTo>
                  <a:pt x="703148" y="1426334"/>
                  <a:pt x="719318" y="1440607"/>
                  <a:pt x="720272" y="1469149"/>
                </a:cubicBezTo>
                <a:cubicBezTo>
                  <a:pt x="720272" y="1497695"/>
                  <a:pt x="706951" y="1514821"/>
                  <a:pt x="683165" y="1514821"/>
                </a:cubicBezTo>
                <a:cubicBezTo>
                  <a:pt x="649866" y="1515773"/>
                  <a:pt x="628929" y="1501500"/>
                  <a:pt x="627984" y="1477716"/>
                </a:cubicBezTo>
                <a:cubicBezTo>
                  <a:pt x="627030" y="1450122"/>
                  <a:pt x="646058" y="1428239"/>
                  <a:pt x="671752" y="1427287"/>
                </a:cubicBezTo>
                <a:close/>
                <a:moveTo>
                  <a:pt x="777691" y="1353918"/>
                </a:moveTo>
                <a:cubicBezTo>
                  <a:pt x="773053" y="1354988"/>
                  <a:pt x="770674" y="1359270"/>
                  <a:pt x="770674" y="1368310"/>
                </a:cubicBezTo>
                <a:cubicBezTo>
                  <a:pt x="770674" y="1373065"/>
                  <a:pt x="774478" y="1377824"/>
                  <a:pt x="778282" y="1388291"/>
                </a:cubicBezTo>
                <a:cubicBezTo>
                  <a:pt x="786844" y="1375919"/>
                  <a:pt x="791601" y="1369258"/>
                  <a:pt x="798265" y="1358796"/>
                </a:cubicBezTo>
                <a:cubicBezTo>
                  <a:pt x="789227" y="1354990"/>
                  <a:pt x="782329" y="1352848"/>
                  <a:pt x="777691" y="1353918"/>
                </a:cubicBezTo>
                <a:close/>
                <a:moveTo>
                  <a:pt x="777329" y="1322641"/>
                </a:moveTo>
                <a:cubicBezTo>
                  <a:pt x="813481" y="1323589"/>
                  <a:pt x="838221" y="1341669"/>
                  <a:pt x="837268" y="1365456"/>
                </a:cubicBezTo>
                <a:cubicBezTo>
                  <a:pt x="836314" y="1391145"/>
                  <a:pt x="804920" y="1419687"/>
                  <a:pt x="779231" y="1418734"/>
                </a:cubicBezTo>
                <a:cubicBezTo>
                  <a:pt x="750686" y="1417786"/>
                  <a:pt x="732610" y="1398753"/>
                  <a:pt x="732610" y="1371164"/>
                </a:cubicBezTo>
                <a:cubicBezTo>
                  <a:pt x="734517" y="1332155"/>
                  <a:pt x="744027" y="1321688"/>
                  <a:pt x="777329" y="1322641"/>
                </a:cubicBezTo>
                <a:close/>
                <a:moveTo>
                  <a:pt x="968661" y="1192530"/>
                </a:moveTo>
                <a:cubicBezTo>
                  <a:pt x="957225" y="1198260"/>
                  <a:pt x="947731" y="1200140"/>
                  <a:pt x="941992" y="1205869"/>
                </a:cubicBezTo>
                <a:cubicBezTo>
                  <a:pt x="923931" y="1225848"/>
                  <a:pt x="901101" y="1233457"/>
                  <a:pt x="877301" y="1240097"/>
                </a:cubicBezTo>
                <a:cubicBezTo>
                  <a:pt x="868735" y="1242976"/>
                  <a:pt x="861139" y="1246766"/>
                  <a:pt x="853543" y="1250586"/>
                </a:cubicBezTo>
                <a:cubicBezTo>
                  <a:pt x="785983" y="1289573"/>
                  <a:pt x="708886" y="1292452"/>
                  <a:pt x="634701" y="1307671"/>
                </a:cubicBezTo>
                <a:cubicBezTo>
                  <a:pt x="582375" y="1318131"/>
                  <a:pt x="528108" y="1321921"/>
                  <a:pt x="474853" y="1326680"/>
                </a:cubicBezTo>
                <a:cubicBezTo>
                  <a:pt x="388261" y="1336200"/>
                  <a:pt x="300741" y="1345719"/>
                  <a:pt x="208453" y="1333350"/>
                </a:cubicBezTo>
                <a:cubicBezTo>
                  <a:pt x="221745" y="1414233"/>
                  <a:pt x="258880" y="1475109"/>
                  <a:pt x="330238" y="1507457"/>
                </a:cubicBezTo>
                <a:cubicBezTo>
                  <a:pt x="365432" y="1523645"/>
                  <a:pt x="403495" y="1534104"/>
                  <a:pt x="440588" y="1544564"/>
                </a:cubicBezTo>
                <a:cubicBezTo>
                  <a:pt x="518613" y="1565512"/>
                  <a:pt x="597567" y="1566452"/>
                  <a:pt x="673693" y="1539804"/>
                </a:cubicBezTo>
                <a:cubicBezTo>
                  <a:pt x="713655" y="1526495"/>
                  <a:pt x="752646" y="1506516"/>
                  <a:pt x="789781" y="1486538"/>
                </a:cubicBezTo>
                <a:cubicBezTo>
                  <a:pt x="850674" y="1453221"/>
                  <a:pt x="900131" y="1408504"/>
                  <a:pt x="925829" y="1341929"/>
                </a:cubicBezTo>
                <a:cubicBezTo>
                  <a:pt x="930598" y="1329560"/>
                  <a:pt x="937265" y="1317191"/>
                  <a:pt x="942962" y="1303852"/>
                </a:cubicBezTo>
                <a:cubicBezTo>
                  <a:pt x="956255" y="1269595"/>
                  <a:pt x="968661" y="1234397"/>
                  <a:pt x="968661" y="1192530"/>
                </a:cubicBezTo>
                <a:close/>
                <a:moveTo>
                  <a:pt x="441440" y="1168244"/>
                </a:moveTo>
                <a:cubicBezTo>
                  <a:pt x="428117" y="1173955"/>
                  <a:pt x="416703" y="1177757"/>
                  <a:pt x="406240" y="1182513"/>
                </a:cubicBezTo>
                <a:cubicBezTo>
                  <a:pt x="406240" y="1185371"/>
                  <a:pt x="405283" y="1188224"/>
                  <a:pt x="405283" y="1191077"/>
                </a:cubicBezTo>
                <a:cubicBezTo>
                  <a:pt x="410996" y="1193935"/>
                  <a:pt x="417654" y="1200595"/>
                  <a:pt x="422410" y="1199641"/>
                </a:cubicBezTo>
                <a:cubicBezTo>
                  <a:pt x="434776" y="1195833"/>
                  <a:pt x="442391" y="1186320"/>
                  <a:pt x="441440" y="1168244"/>
                </a:cubicBezTo>
                <a:close/>
                <a:moveTo>
                  <a:pt x="442081" y="1132489"/>
                </a:moveTo>
                <a:cubicBezTo>
                  <a:pt x="449112" y="1133099"/>
                  <a:pt x="456188" y="1135180"/>
                  <a:pt x="463324" y="1139699"/>
                </a:cubicBezTo>
                <a:cubicBezTo>
                  <a:pt x="485207" y="1153020"/>
                  <a:pt x="492823" y="1169193"/>
                  <a:pt x="484262" y="1192980"/>
                </a:cubicBezTo>
                <a:cubicBezTo>
                  <a:pt x="472842" y="1220576"/>
                  <a:pt x="446202" y="1240556"/>
                  <a:pt x="418606" y="1241505"/>
                </a:cubicBezTo>
                <a:cubicBezTo>
                  <a:pt x="400527" y="1239601"/>
                  <a:pt x="384351" y="1229134"/>
                  <a:pt x="372936" y="1211057"/>
                </a:cubicBezTo>
                <a:cubicBezTo>
                  <a:pt x="360571" y="1191077"/>
                  <a:pt x="356760" y="1172051"/>
                  <a:pt x="369132" y="1151116"/>
                </a:cubicBezTo>
                <a:cubicBezTo>
                  <a:pt x="371034" y="1147314"/>
                  <a:pt x="375796" y="1140654"/>
                  <a:pt x="379601" y="1140654"/>
                </a:cubicBezTo>
                <a:cubicBezTo>
                  <a:pt x="400294" y="1142078"/>
                  <a:pt x="420987" y="1130661"/>
                  <a:pt x="442081" y="1132489"/>
                </a:cubicBezTo>
                <a:close/>
                <a:moveTo>
                  <a:pt x="584132" y="1037451"/>
                </a:moveTo>
                <a:cubicBezTo>
                  <a:pt x="549998" y="1040782"/>
                  <a:pt x="516229" y="1047921"/>
                  <a:pt x="483419" y="1059350"/>
                </a:cubicBezTo>
                <a:cubicBezTo>
                  <a:pt x="427295" y="1079328"/>
                  <a:pt x="371129" y="1101187"/>
                  <a:pt x="315933" y="1125925"/>
                </a:cubicBezTo>
                <a:cubicBezTo>
                  <a:pt x="267446" y="1147814"/>
                  <a:pt x="225585" y="1179221"/>
                  <a:pt x="199886" y="1227728"/>
                </a:cubicBezTo>
                <a:cubicBezTo>
                  <a:pt x="188451" y="1249616"/>
                  <a:pt x="189421" y="1260105"/>
                  <a:pt x="212251" y="1269595"/>
                </a:cubicBezTo>
                <a:cubicBezTo>
                  <a:pt x="233181" y="1279114"/>
                  <a:pt x="256981" y="1287693"/>
                  <a:pt x="279811" y="1285783"/>
                </a:cubicBezTo>
                <a:cubicBezTo>
                  <a:pt x="348299" y="1282933"/>
                  <a:pt x="416788" y="1275324"/>
                  <a:pt x="485318" y="1268654"/>
                </a:cubicBezTo>
                <a:cubicBezTo>
                  <a:pt x="604234" y="1257226"/>
                  <a:pt x="722221" y="1247736"/>
                  <a:pt x="833541" y="1199200"/>
                </a:cubicBezTo>
                <a:cubicBezTo>
                  <a:pt x="869705" y="1183011"/>
                  <a:pt x="905870" y="1170642"/>
                  <a:pt x="926800" y="1133535"/>
                </a:cubicBezTo>
                <a:cubicBezTo>
                  <a:pt x="930598" y="1129745"/>
                  <a:pt x="937265" y="1126895"/>
                  <a:pt x="945832" y="1120226"/>
                </a:cubicBezTo>
                <a:cubicBezTo>
                  <a:pt x="910596" y="1094547"/>
                  <a:pt x="876373" y="1075509"/>
                  <a:pt x="838310" y="1066959"/>
                </a:cubicBezTo>
                <a:cubicBezTo>
                  <a:pt x="787882" y="1055530"/>
                  <a:pt x="738383" y="1044102"/>
                  <a:pt x="687028" y="1038402"/>
                </a:cubicBezTo>
                <a:cubicBezTo>
                  <a:pt x="652763" y="1034597"/>
                  <a:pt x="618265" y="1034120"/>
                  <a:pt x="584132" y="1037451"/>
                </a:cubicBezTo>
                <a:close/>
                <a:moveTo>
                  <a:pt x="586410" y="990233"/>
                </a:moveTo>
                <a:cubicBezTo>
                  <a:pt x="622095" y="988448"/>
                  <a:pt x="658016" y="990350"/>
                  <a:pt x="693695" y="994625"/>
                </a:cubicBezTo>
                <a:cubicBezTo>
                  <a:pt x="744122" y="1000354"/>
                  <a:pt x="794550" y="1011754"/>
                  <a:pt x="844977" y="1022243"/>
                </a:cubicBezTo>
                <a:cubicBezTo>
                  <a:pt x="903928" y="1033642"/>
                  <a:pt x="952457" y="1067900"/>
                  <a:pt x="1001956" y="1101187"/>
                </a:cubicBezTo>
                <a:cubicBezTo>
                  <a:pt x="1008623" y="1105947"/>
                  <a:pt x="1014320" y="1114526"/>
                  <a:pt x="1015248" y="1123075"/>
                </a:cubicBezTo>
                <a:cubicBezTo>
                  <a:pt x="1020017" y="1143054"/>
                  <a:pt x="1021916" y="1164942"/>
                  <a:pt x="1024785" y="1189681"/>
                </a:cubicBezTo>
                <a:cubicBezTo>
                  <a:pt x="1015291" y="1242976"/>
                  <a:pt x="1012421" y="1298152"/>
                  <a:pt x="982924" y="1349538"/>
                </a:cubicBezTo>
                <a:cubicBezTo>
                  <a:pt x="954398" y="1399014"/>
                  <a:pt x="927728" y="1448491"/>
                  <a:pt x="883968" y="1484628"/>
                </a:cubicBezTo>
                <a:cubicBezTo>
                  <a:pt x="860168" y="1504607"/>
                  <a:pt x="835440" y="1525555"/>
                  <a:pt x="807842" y="1538864"/>
                </a:cubicBezTo>
                <a:cubicBezTo>
                  <a:pt x="760284" y="1560752"/>
                  <a:pt x="710785" y="1580731"/>
                  <a:pt x="661329" y="1595010"/>
                </a:cubicBezTo>
                <a:cubicBezTo>
                  <a:pt x="594739" y="1614988"/>
                  <a:pt x="526209" y="1620688"/>
                  <a:pt x="457720" y="1602619"/>
                </a:cubicBezTo>
                <a:cubicBezTo>
                  <a:pt x="412990" y="1590250"/>
                  <a:pt x="367331" y="1579761"/>
                  <a:pt x="324499" y="1563602"/>
                </a:cubicBezTo>
                <a:cubicBezTo>
                  <a:pt x="205583" y="1517945"/>
                  <a:pt x="145661" y="1427543"/>
                  <a:pt x="133297" y="1302912"/>
                </a:cubicBezTo>
                <a:cubicBezTo>
                  <a:pt x="132326" y="1296242"/>
                  <a:pt x="134225" y="1289573"/>
                  <a:pt x="131356" y="1283873"/>
                </a:cubicBezTo>
                <a:cubicBezTo>
                  <a:pt x="113295" y="1248676"/>
                  <a:pt x="130428" y="1221088"/>
                  <a:pt x="148489" y="1193500"/>
                </a:cubicBezTo>
                <a:cubicBezTo>
                  <a:pt x="172289" y="1157333"/>
                  <a:pt x="202714" y="1128805"/>
                  <a:pt x="241747" y="1107857"/>
                </a:cubicBezTo>
                <a:cubicBezTo>
                  <a:pt x="317832" y="1065990"/>
                  <a:pt x="397756" y="1032702"/>
                  <a:pt x="480550" y="1007964"/>
                </a:cubicBezTo>
                <a:cubicBezTo>
                  <a:pt x="515279" y="997490"/>
                  <a:pt x="550726" y="992018"/>
                  <a:pt x="586410" y="990233"/>
                </a:cubicBezTo>
                <a:close/>
                <a:moveTo>
                  <a:pt x="495887" y="104823"/>
                </a:moveTo>
                <a:cubicBezTo>
                  <a:pt x="503492" y="104823"/>
                  <a:pt x="513007" y="103870"/>
                  <a:pt x="517770" y="107673"/>
                </a:cubicBezTo>
                <a:cubicBezTo>
                  <a:pt x="528240" y="115285"/>
                  <a:pt x="541551" y="124804"/>
                  <a:pt x="544404" y="136220"/>
                </a:cubicBezTo>
                <a:cubicBezTo>
                  <a:pt x="548212" y="150491"/>
                  <a:pt x="535844" y="160958"/>
                  <a:pt x="522521" y="166668"/>
                </a:cubicBezTo>
                <a:cubicBezTo>
                  <a:pt x="515860" y="169518"/>
                  <a:pt x="509210" y="176182"/>
                  <a:pt x="502549" y="176182"/>
                </a:cubicBezTo>
                <a:cubicBezTo>
                  <a:pt x="452122" y="176182"/>
                  <a:pt x="409300" y="203775"/>
                  <a:pt x="361726" y="213289"/>
                </a:cubicBezTo>
                <a:cubicBezTo>
                  <a:pt x="357917" y="213289"/>
                  <a:pt x="355064" y="215191"/>
                  <a:pt x="355064" y="215191"/>
                </a:cubicBezTo>
                <a:cubicBezTo>
                  <a:pt x="338888" y="213289"/>
                  <a:pt x="326520" y="213289"/>
                  <a:pt x="314164" y="210434"/>
                </a:cubicBezTo>
                <a:cubicBezTo>
                  <a:pt x="297975" y="206626"/>
                  <a:pt x="288461" y="196163"/>
                  <a:pt x="285620" y="179037"/>
                </a:cubicBezTo>
                <a:cubicBezTo>
                  <a:pt x="283709" y="163813"/>
                  <a:pt x="296077" y="160005"/>
                  <a:pt x="305592" y="155248"/>
                </a:cubicBezTo>
                <a:cubicBezTo>
                  <a:pt x="364591" y="122898"/>
                  <a:pt x="429284" y="108627"/>
                  <a:pt x="495887" y="104823"/>
                </a:cubicBezTo>
                <a:close/>
                <a:moveTo>
                  <a:pt x="495705" y="55978"/>
                </a:moveTo>
                <a:cubicBezTo>
                  <a:pt x="424359" y="55082"/>
                  <a:pt x="359637" y="77875"/>
                  <a:pt x="297783" y="108319"/>
                </a:cubicBezTo>
                <a:cubicBezTo>
                  <a:pt x="271132" y="121669"/>
                  <a:pt x="242604" y="136891"/>
                  <a:pt x="223568" y="158788"/>
                </a:cubicBezTo>
                <a:cubicBezTo>
                  <a:pt x="174127" y="215850"/>
                  <a:pt x="202655" y="253946"/>
                  <a:pt x="258772" y="270063"/>
                </a:cubicBezTo>
                <a:cubicBezTo>
                  <a:pt x="279738" y="275761"/>
                  <a:pt x="305397" y="268191"/>
                  <a:pt x="329179" y="265342"/>
                </a:cubicBezTo>
                <a:cubicBezTo>
                  <a:pt x="340601" y="264365"/>
                  <a:pt x="350145" y="257690"/>
                  <a:pt x="361567" y="256794"/>
                </a:cubicBezTo>
                <a:cubicBezTo>
                  <a:pt x="378673" y="254841"/>
                  <a:pt x="388165" y="269167"/>
                  <a:pt x="377734" y="282436"/>
                </a:cubicBezTo>
                <a:cubicBezTo>
                  <a:pt x="369181" y="292937"/>
                  <a:pt x="354891" y="301484"/>
                  <a:pt x="342530" y="307182"/>
                </a:cubicBezTo>
                <a:cubicBezTo>
                  <a:pt x="324433" y="315729"/>
                  <a:pt x="313950" y="324276"/>
                  <a:pt x="320626" y="347150"/>
                </a:cubicBezTo>
                <a:cubicBezTo>
                  <a:pt x="327301" y="373768"/>
                  <a:pt x="330170" y="401363"/>
                  <a:pt x="334916" y="427981"/>
                </a:cubicBezTo>
                <a:cubicBezTo>
                  <a:pt x="344408" y="481299"/>
                  <a:pt x="354891" y="533640"/>
                  <a:pt x="364383" y="586877"/>
                </a:cubicBezTo>
                <a:cubicBezTo>
                  <a:pt x="376743" y="661114"/>
                  <a:pt x="388165" y="735352"/>
                  <a:pt x="401516" y="809590"/>
                </a:cubicBezTo>
                <a:cubicBezTo>
                  <a:pt x="408192" y="848581"/>
                  <a:pt x="397709" y="862827"/>
                  <a:pt x="357759" y="870478"/>
                </a:cubicBezTo>
                <a:cubicBezTo>
                  <a:pt x="334916" y="874223"/>
                  <a:pt x="309204" y="879025"/>
                  <a:pt x="290168" y="891398"/>
                </a:cubicBezTo>
                <a:cubicBezTo>
                  <a:pt x="247350" y="920866"/>
                  <a:pt x="207401" y="956112"/>
                  <a:pt x="166513" y="989406"/>
                </a:cubicBezTo>
                <a:cubicBezTo>
                  <a:pt x="134125" y="1015047"/>
                  <a:pt x="112273" y="1050294"/>
                  <a:pt x="100851" y="1088308"/>
                </a:cubicBezTo>
                <a:cubicBezTo>
                  <a:pt x="87500" y="1134951"/>
                  <a:pt x="78947" y="1183466"/>
                  <a:pt x="74201" y="1231981"/>
                </a:cubicBezTo>
                <a:cubicBezTo>
                  <a:pt x="70394" y="1272926"/>
                  <a:pt x="66587" y="1315743"/>
                  <a:pt x="76131" y="1354734"/>
                </a:cubicBezTo>
                <a:cubicBezTo>
                  <a:pt x="90369" y="1413750"/>
                  <a:pt x="115141" y="1470813"/>
                  <a:pt x="138923" y="1527875"/>
                </a:cubicBezTo>
                <a:cubicBezTo>
                  <a:pt x="146538" y="1546923"/>
                  <a:pt x="161767" y="1564994"/>
                  <a:pt x="177934" y="1578344"/>
                </a:cubicBezTo>
                <a:cubicBezTo>
                  <a:pt x="255956" y="1642976"/>
                  <a:pt x="348215" y="1681072"/>
                  <a:pt x="446212" y="1701015"/>
                </a:cubicBezTo>
                <a:cubicBezTo>
                  <a:pt x="554691" y="1723889"/>
                  <a:pt x="663170" y="1701992"/>
                  <a:pt x="763043" y="1658198"/>
                </a:cubicBezTo>
                <a:cubicBezTo>
                  <a:pt x="866777" y="1612532"/>
                  <a:pt x="947614" y="1537399"/>
                  <a:pt x="998047" y="1433694"/>
                </a:cubicBezTo>
                <a:cubicBezTo>
                  <a:pt x="1009468" y="1409925"/>
                  <a:pt x="1022819" y="1387051"/>
                  <a:pt x="1033250" y="1363282"/>
                </a:cubicBezTo>
                <a:cubicBezTo>
                  <a:pt x="1058023" y="1304266"/>
                  <a:pt x="1079875" y="1244354"/>
                  <a:pt x="1072261" y="1177768"/>
                </a:cubicBezTo>
                <a:cubicBezTo>
                  <a:pt x="1065637" y="1113054"/>
                  <a:pt x="1044672" y="1054038"/>
                  <a:pt x="1018074" y="995104"/>
                </a:cubicBezTo>
                <a:cubicBezTo>
                  <a:pt x="1002845" y="960834"/>
                  <a:pt x="980940" y="932262"/>
                  <a:pt x="953351" y="908493"/>
                </a:cubicBezTo>
                <a:cubicBezTo>
                  <a:pt x="903858" y="866652"/>
                  <a:pt x="849670" y="833359"/>
                  <a:pt x="788755" y="811462"/>
                </a:cubicBezTo>
                <a:cubicBezTo>
                  <a:pt x="764034" y="801939"/>
                  <a:pt x="739261" y="795264"/>
                  <a:pt x="711672" y="797217"/>
                </a:cubicBezTo>
                <a:cubicBezTo>
                  <a:pt x="686013" y="799089"/>
                  <a:pt x="676469" y="789566"/>
                  <a:pt x="671723" y="762947"/>
                </a:cubicBezTo>
                <a:cubicBezTo>
                  <a:pt x="669793" y="749598"/>
                  <a:pt x="666038" y="737225"/>
                  <a:pt x="664108" y="728677"/>
                </a:cubicBezTo>
                <a:cubicBezTo>
                  <a:pt x="637458" y="726805"/>
                  <a:pt x="616545" y="726805"/>
                  <a:pt x="595631" y="722979"/>
                </a:cubicBezTo>
                <a:cubicBezTo>
                  <a:pt x="589894" y="722002"/>
                  <a:pt x="581341" y="710606"/>
                  <a:pt x="581341" y="704908"/>
                </a:cubicBezTo>
                <a:cubicBezTo>
                  <a:pt x="581341" y="699210"/>
                  <a:pt x="590833" y="691558"/>
                  <a:pt x="597509" y="688709"/>
                </a:cubicBezTo>
                <a:cubicBezTo>
                  <a:pt x="616545" y="682034"/>
                  <a:pt x="635581" y="678290"/>
                  <a:pt x="658424" y="672511"/>
                </a:cubicBezTo>
                <a:cubicBezTo>
                  <a:pt x="653626" y="652567"/>
                  <a:pt x="649818" y="635473"/>
                  <a:pt x="645072" y="615449"/>
                </a:cubicBezTo>
                <a:cubicBezTo>
                  <a:pt x="621291" y="617321"/>
                  <a:pt x="599438" y="618297"/>
                  <a:pt x="578473" y="619274"/>
                </a:cubicBezTo>
                <a:cubicBezTo>
                  <a:pt x="556620" y="620251"/>
                  <a:pt x="545199" y="612599"/>
                  <a:pt x="535655" y="585004"/>
                </a:cubicBezTo>
                <a:cubicBezTo>
                  <a:pt x="566112" y="566933"/>
                  <a:pt x="603245" y="582155"/>
                  <a:pt x="635581" y="565061"/>
                </a:cubicBezTo>
                <a:cubicBezTo>
                  <a:pt x="629844" y="541211"/>
                  <a:pt x="626036" y="518418"/>
                  <a:pt x="622229" y="490823"/>
                </a:cubicBezTo>
                <a:cubicBezTo>
                  <a:pt x="605123" y="493672"/>
                  <a:pt x="593701" y="496521"/>
                  <a:pt x="581341" y="496521"/>
                </a:cubicBezTo>
                <a:cubicBezTo>
                  <a:pt x="560375" y="496521"/>
                  <a:pt x="538523" y="497498"/>
                  <a:pt x="517557" y="494649"/>
                </a:cubicBezTo>
                <a:cubicBezTo>
                  <a:pt x="505197" y="492695"/>
                  <a:pt x="488091" y="487974"/>
                  <a:pt x="491898" y="468926"/>
                </a:cubicBezTo>
                <a:cubicBezTo>
                  <a:pt x="494766" y="452727"/>
                  <a:pt x="510934" y="455576"/>
                  <a:pt x="523294" y="454681"/>
                </a:cubicBezTo>
                <a:cubicBezTo>
                  <a:pt x="552761" y="451832"/>
                  <a:pt x="583219" y="449878"/>
                  <a:pt x="612737" y="448006"/>
                </a:cubicBezTo>
                <a:cubicBezTo>
                  <a:pt x="621291" y="421388"/>
                  <a:pt x="611746" y="401363"/>
                  <a:pt x="607001" y="381420"/>
                </a:cubicBezTo>
                <a:cubicBezTo>
                  <a:pt x="572736" y="373768"/>
                  <a:pt x="527102" y="400468"/>
                  <a:pt x="511873" y="346173"/>
                </a:cubicBezTo>
                <a:cubicBezTo>
                  <a:pt x="538523" y="322404"/>
                  <a:pt x="573727" y="343324"/>
                  <a:pt x="600377" y="325253"/>
                </a:cubicBezTo>
                <a:cubicBezTo>
                  <a:pt x="596570" y="305310"/>
                  <a:pt x="592763" y="286262"/>
                  <a:pt x="588955" y="267214"/>
                </a:cubicBezTo>
                <a:cubicBezTo>
                  <a:pt x="551822" y="263388"/>
                  <a:pt x="510934" y="272912"/>
                  <a:pt x="495705" y="223502"/>
                </a:cubicBezTo>
                <a:cubicBezTo>
                  <a:pt x="503320" y="220571"/>
                  <a:pt x="509004" y="217722"/>
                  <a:pt x="513750" y="217722"/>
                </a:cubicBezTo>
                <a:cubicBezTo>
                  <a:pt x="546138" y="213978"/>
                  <a:pt x="578473" y="210152"/>
                  <a:pt x="610808" y="207303"/>
                </a:cubicBezTo>
                <a:cubicBezTo>
                  <a:pt x="644134" y="204454"/>
                  <a:pt x="670732" y="185406"/>
                  <a:pt x="676469" y="159683"/>
                </a:cubicBezTo>
                <a:cubicBezTo>
                  <a:pt x="682154" y="133065"/>
                  <a:pt x="664108" y="98795"/>
                  <a:pt x="634590" y="87399"/>
                </a:cubicBezTo>
                <a:cubicBezTo>
                  <a:pt x="589894" y="70304"/>
                  <a:pt x="544208" y="56955"/>
                  <a:pt x="495705" y="55978"/>
                </a:cubicBezTo>
                <a:close/>
                <a:moveTo>
                  <a:pt x="462431" y="788"/>
                </a:moveTo>
                <a:cubicBezTo>
                  <a:pt x="528040" y="-3934"/>
                  <a:pt x="589894" y="13161"/>
                  <a:pt x="649871" y="36034"/>
                </a:cubicBezTo>
                <a:cubicBezTo>
                  <a:pt x="678398" y="46454"/>
                  <a:pt x="700251" y="69328"/>
                  <a:pt x="714541" y="96923"/>
                </a:cubicBezTo>
                <a:cubicBezTo>
                  <a:pt x="746876" y="155938"/>
                  <a:pt x="743069" y="224397"/>
                  <a:pt x="652687" y="256794"/>
                </a:cubicBezTo>
                <a:cubicBezTo>
                  <a:pt x="683144" y="420411"/>
                  <a:pt x="692636" y="585004"/>
                  <a:pt x="734516" y="743899"/>
                </a:cubicBezTo>
                <a:cubicBezTo>
                  <a:pt x="771597" y="757249"/>
                  <a:pt x="810607" y="768645"/>
                  <a:pt x="845811" y="784844"/>
                </a:cubicBezTo>
                <a:cubicBezTo>
                  <a:pt x="922894" y="820986"/>
                  <a:pt x="992362" y="868525"/>
                  <a:pt x="1039926" y="939914"/>
                </a:cubicBezTo>
                <a:cubicBezTo>
                  <a:pt x="1056093" y="964660"/>
                  <a:pt x="1068454" y="993150"/>
                  <a:pt x="1077998" y="1020745"/>
                </a:cubicBezTo>
                <a:cubicBezTo>
                  <a:pt x="1097972" y="1075040"/>
                  <a:pt x="1117008" y="1130148"/>
                  <a:pt x="1120816" y="1187292"/>
                </a:cubicBezTo>
                <a:cubicBezTo>
                  <a:pt x="1125562" y="1267228"/>
                  <a:pt x="1097972" y="1339512"/>
                  <a:pt x="1061830" y="1408948"/>
                </a:cubicBezTo>
                <a:cubicBezTo>
                  <a:pt x="1048479" y="1434670"/>
                  <a:pt x="1035180" y="1460312"/>
                  <a:pt x="1020890" y="1485058"/>
                </a:cubicBezTo>
                <a:cubicBezTo>
                  <a:pt x="975256" y="1564994"/>
                  <a:pt x="915279" y="1629708"/>
                  <a:pt x="830634" y="1670571"/>
                </a:cubicBezTo>
                <a:cubicBezTo>
                  <a:pt x="819213" y="1676351"/>
                  <a:pt x="809669" y="1683921"/>
                  <a:pt x="799238" y="1690596"/>
                </a:cubicBezTo>
                <a:cubicBezTo>
                  <a:pt x="784948" y="1701015"/>
                  <a:pt x="771649" y="1709644"/>
                  <a:pt x="752613" y="1708667"/>
                </a:cubicBezTo>
                <a:cubicBezTo>
                  <a:pt x="742130" y="1707690"/>
                  <a:pt x="729770" y="1716237"/>
                  <a:pt x="719287" y="1721040"/>
                </a:cubicBezTo>
                <a:cubicBezTo>
                  <a:pt x="674591" y="1739111"/>
                  <a:pt x="627027" y="1740983"/>
                  <a:pt x="579411" y="1744809"/>
                </a:cubicBezTo>
                <a:cubicBezTo>
                  <a:pt x="521417" y="1748635"/>
                  <a:pt x="462431" y="1754333"/>
                  <a:pt x="405323" y="1738134"/>
                </a:cubicBezTo>
                <a:cubicBezTo>
                  <a:pt x="319687" y="1713388"/>
                  <a:pt x="235981" y="1685793"/>
                  <a:pt x="161767" y="1632557"/>
                </a:cubicBezTo>
                <a:cubicBezTo>
                  <a:pt x="109405" y="1594461"/>
                  <a:pt x="69455" y="1549772"/>
                  <a:pt x="48542" y="1487011"/>
                </a:cubicBezTo>
                <a:cubicBezTo>
                  <a:pt x="30444" y="1433694"/>
                  <a:pt x="3794" y="1383306"/>
                  <a:pt x="978" y="1326163"/>
                </a:cubicBezTo>
                <a:cubicBezTo>
                  <a:pt x="-13" y="1297672"/>
                  <a:pt x="-952" y="1269100"/>
                  <a:pt x="1916" y="1241505"/>
                </a:cubicBezTo>
                <a:cubicBezTo>
                  <a:pt x="8592" y="1189164"/>
                  <a:pt x="10470" y="1136823"/>
                  <a:pt x="28567" y="1086436"/>
                </a:cubicBezTo>
                <a:cubicBezTo>
                  <a:pt x="51358" y="1021722"/>
                  <a:pt x="85623" y="967509"/>
                  <a:pt x="141740" y="927541"/>
                </a:cubicBezTo>
                <a:cubicBezTo>
                  <a:pt x="152222" y="919889"/>
                  <a:pt x="159837" y="910365"/>
                  <a:pt x="170320" y="902795"/>
                </a:cubicBezTo>
                <a:cubicBezTo>
                  <a:pt x="219761" y="868525"/>
                  <a:pt x="264509" y="825708"/>
                  <a:pt x="331109" y="830510"/>
                </a:cubicBezTo>
                <a:cubicBezTo>
                  <a:pt x="306388" y="657289"/>
                  <a:pt x="281615" y="488951"/>
                  <a:pt x="256894" y="319555"/>
                </a:cubicBezTo>
                <a:cubicBezTo>
                  <a:pt x="243595" y="313857"/>
                  <a:pt x="229305" y="308159"/>
                  <a:pt x="215015" y="302461"/>
                </a:cubicBezTo>
                <a:cubicBezTo>
                  <a:pt x="176004" y="287239"/>
                  <a:pt x="152222" y="257690"/>
                  <a:pt x="136055" y="220571"/>
                </a:cubicBezTo>
                <a:cubicBezTo>
                  <a:pt x="133187" y="213978"/>
                  <a:pt x="129379" y="204454"/>
                  <a:pt x="131309" y="199651"/>
                </a:cubicBezTo>
                <a:cubicBezTo>
                  <a:pt x="142731" y="174010"/>
                  <a:pt x="153161" y="145438"/>
                  <a:pt x="170320" y="123541"/>
                </a:cubicBezTo>
                <a:cubicBezTo>
                  <a:pt x="196970" y="90248"/>
                  <a:pt x="234051" y="68351"/>
                  <a:pt x="274992" y="53129"/>
                </a:cubicBezTo>
                <a:cubicBezTo>
                  <a:pt x="335855" y="30336"/>
                  <a:pt x="395831" y="5590"/>
                  <a:pt x="462431" y="78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1"/>
          <p:cNvSpPr/>
          <p:nvPr/>
        </p:nvSpPr>
        <p:spPr>
          <a:xfrm>
            <a:off x="9381375" y="1082651"/>
            <a:ext cx="1595621" cy="5763958"/>
          </a:xfrm>
          <a:custGeom>
            <a:rect b="b" l="l" r="r" t="t"/>
            <a:pathLst>
              <a:path extrusionOk="0" h="21572" w="21498">
                <a:moveTo>
                  <a:pt x="20677" y="40"/>
                </a:moveTo>
                <a:lnTo>
                  <a:pt x="20164" y="8"/>
                </a:lnTo>
                <a:cubicBezTo>
                  <a:pt x="19600" y="-28"/>
                  <a:pt x="19036" y="72"/>
                  <a:pt x="18921" y="228"/>
                </a:cubicBezTo>
                <a:lnTo>
                  <a:pt x="0" y="21572"/>
                </a:lnTo>
                <a:lnTo>
                  <a:pt x="2705" y="21572"/>
                </a:lnTo>
                <a:lnTo>
                  <a:pt x="21472" y="385"/>
                </a:lnTo>
                <a:cubicBezTo>
                  <a:pt x="21600" y="228"/>
                  <a:pt x="21241" y="75"/>
                  <a:pt x="20677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1"/>
          <p:cNvSpPr/>
          <p:nvPr/>
        </p:nvSpPr>
        <p:spPr>
          <a:xfrm>
            <a:off x="1408158" y="939932"/>
            <a:ext cx="9685663" cy="5016336"/>
          </a:xfrm>
          <a:custGeom>
            <a:rect b="b" l="l" r="r" t="t"/>
            <a:pathLst>
              <a:path extrusionOk="0" h="21398" w="21469">
                <a:moveTo>
                  <a:pt x="15755" y="18966"/>
                </a:moveTo>
                <a:cubicBezTo>
                  <a:pt x="16602" y="18727"/>
                  <a:pt x="17484" y="18414"/>
                  <a:pt x="18327" y="18082"/>
                </a:cubicBezTo>
                <a:lnTo>
                  <a:pt x="18327" y="18082"/>
                </a:lnTo>
                <a:lnTo>
                  <a:pt x="18336" y="18078"/>
                </a:lnTo>
                <a:cubicBezTo>
                  <a:pt x="18500" y="18013"/>
                  <a:pt x="18665" y="17948"/>
                  <a:pt x="18827" y="17879"/>
                </a:cubicBezTo>
                <a:lnTo>
                  <a:pt x="18827" y="17875"/>
                </a:lnTo>
                <a:lnTo>
                  <a:pt x="19439" y="17623"/>
                </a:lnTo>
                <a:lnTo>
                  <a:pt x="21468" y="1007"/>
                </a:lnTo>
                <a:cubicBezTo>
                  <a:pt x="21468" y="1007"/>
                  <a:pt x="21512" y="220"/>
                  <a:pt x="20987" y="21"/>
                </a:cubicBezTo>
                <a:cubicBezTo>
                  <a:pt x="20470" y="-174"/>
                  <a:pt x="20772" y="1027"/>
                  <a:pt x="19605" y="1648"/>
                </a:cubicBezTo>
                <a:cubicBezTo>
                  <a:pt x="19582" y="1660"/>
                  <a:pt x="19557" y="1673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7250" y="2846"/>
                  <a:pt x="14048" y="4177"/>
                  <a:pt x="10493" y="4782"/>
                </a:cubicBezTo>
                <a:cubicBezTo>
                  <a:pt x="7032" y="5370"/>
                  <a:pt x="3828" y="5135"/>
                  <a:pt x="1477" y="4753"/>
                </a:cubicBezTo>
                <a:cubicBezTo>
                  <a:pt x="1477" y="4753"/>
                  <a:pt x="1477" y="4753"/>
                  <a:pt x="1477" y="4753"/>
                </a:cubicBezTo>
                <a:cubicBezTo>
                  <a:pt x="764" y="4644"/>
                  <a:pt x="1139" y="3592"/>
                  <a:pt x="526" y="3592"/>
                </a:cubicBezTo>
                <a:cubicBezTo>
                  <a:pt x="-88" y="3592"/>
                  <a:pt x="5" y="4473"/>
                  <a:pt x="5" y="4473"/>
                </a:cubicBezTo>
                <a:lnTo>
                  <a:pt x="1772" y="21381"/>
                </a:lnTo>
                <a:cubicBezTo>
                  <a:pt x="1808" y="21381"/>
                  <a:pt x="2029" y="21385"/>
                  <a:pt x="2257" y="21389"/>
                </a:cubicBezTo>
                <a:lnTo>
                  <a:pt x="2257" y="21394"/>
                </a:lnTo>
                <a:cubicBezTo>
                  <a:pt x="2439" y="21398"/>
                  <a:pt x="2618" y="21398"/>
                  <a:pt x="2793" y="21398"/>
                </a:cubicBezTo>
                <a:cubicBezTo>
                  <a:pt x="2799" y="21398"/>
                  <a:pt x="2803" y="21398"/>
                  <a:pt x="2803" y="21398"/>
                </a:cubicBezTo>
                <a:cubicBezTo>
                  <a:pt x="2803" y="21398"/>
                  <a:pt x="2803" y="21398"/>
                  <a:pt x="2803" y="21398"/>
                </a:cubicBezTo>
                <a:cubicBezTo>
                  <a:pt x="7970" y="21426"/>
                  <a:pt x="15755" y="18966"/>
                  <a:pt x="15755" y="18966"/>
                </a:cubicBez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1"/>
          <p:cNvSpPr/>
          <p:nvPr/>
        </p:nvSpPr>
        <p:spPr>
          <a:xfrm>
            <a:off x="1874372" y="2300516"/>
            <a:ext cx="732623" cy="34528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1"/>
          <p:cNvSpPr/>
          <p:nvPr/>
        </p:nvSpPr>
        <p:spPr>
          <a:xfrm>
            <a:off x="9752444" y="1482263"/>
            <a:ext cx="848703" cy="342620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7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3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3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2" name="Google Shape;532;p31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3" name="Google Shape;533;p31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  <a:defRPr b="1" i="0" sz="2800">
                <a:solidFill>
                  <a:srgbClr val="A2A7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3">
  <p:cSld name="1_03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/>
          <p:nvPr/>
        </p:nvSpPr>
        <p:spPr>
          <a:xfrm>
            <a:off x="0" y="0"/>
            <a:ext cx="12192000" cy="6860011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0" y="-2011"/>
            <a:ext cx="12192000" cy="6860011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1883887" y="740125"/>
            <a:ext cx="1503154" cy="925082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08" y="21562"/>
                  <a:pt x="10872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6" y="1804"/>
                </a:cubicBezTo>
                <a:cubicBezTo>
                  <a:pt x="12888" y="1982"/>
                  <a:pt x="12779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4" y="5356"/>
                </a:cubicBezTo>
                <a:cubicBezTo>
                  <a:pt x="9601" y="4957"/>
                  <a:pt x="9303" y="4912"/>
                  <a:pt x="9019" y="4846"/>
                </a:cubicBezTo>
                <a:cubicBezTo>
                  <a:pt x="8762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60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7"/>
                </a:cubicBezTo>
                <a:cubicBezTo>
                  <a:pt x="6652" y="9952"/>
                  <a:pt x="6680" y="9530"/>
                  <a:pt x="6964" y="9197"/>
                </a:cubicBezTo>
                <a:cubicBezTo>
                  <a:pt x="7221" y="8886"/>
                  <a:pt x="7221" y="8486"/>
                  <a:pt x="7139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1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5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5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8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5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06" y="6866"/>
                  <a:pt x="2514" y="6644"/>
                  <a:pt x="2622" y="6400"/>
                </a:cubicBezTo>
                <a:close/>
                <a:moveTo>
                  <a:pt x="6869" y="17322"/>
                </a:moveTo>
                <a:cubicBezTo>
                  <a:pt x="6896" y="17477"/>
                  <a:pt x="6896" y="17544"/>
                  <a:pt x="6909" y="17588"/>
                </a:cubicBezTo>
                <a:cubicBezTo>
                  <a:pt x="7721" y="18831"/>
                  <a:pt x="8681" y="19653"/>
                  <a:pt x="9777" y="19986"/>
                </a:cubicBezTo>
                <a:cubicBezTo>
                  <a:pt x="10413" y="20185"/>
                  <a:pt x="11075" y="20319"/>
                  <a:pt x="11724" y="20252"/>
                </a:cubicBezTo>
                <a:cubicBezTo>
                  <a:pt x="12482" y="20185"/>
                  <a:pt x="13253" y="20119"/>
                  <a:pt x="13983" y="19608"/>
                </a:cubicBezTo>
                <a:cubicBezTo>
                  <a:pt x="15079" y="18853"/>
                  <a:pt x="15904" y="17588"/>
                  <a:pt x="16607" y="16079"/>
                </a:cubicBezTo>
                <a:cubicBezTo>
                  <a:pt x="16891" y="15479"/>
                  <a:pt x="17026" y="14747"/>
                  <a:pt x="16999" y="13947"/>
                </a:cubicBezTo>
                <a:cubicBezTo>
                  <a:pt x="15796" y="14547"/>
                  <a:pt x="14619" y="15124"/>
                  <a:pt x="13388" y="15746"/>
                </a:cubicBezTo>
                <a:cubicBezTo>
                  <a:pt x="13591" y="16256"/>
                  <a:pt x="13767" y="16656"/>
                  <a:pt x="13929" y="17078"/>
                </a:cubicBezTo>
                <a:cubicBezTo>
                  <a:pt x="14091" y="17522"/>
                  <a:pt x="14037" y="17788"/>
                  <a:pt x="13753" y="17832"/>
                </a:cubicBezTo>
                <a:cubicBezTo>
                  <a:pt x="13293" y="17899"/>
                  <a:pt x="12955" y="18254"/>
                  <a:pt x="12617" y="18720"/>
                </a:cubicBezTo>
                <a:cubicBezTo>
                  <a:pt x="12522" y="18853"/>
                  <a:pt x="12333" y="18964"/>
                  <a:pt x="12238" y="18898"/>
                </a:cubicBezTo>
                <a:cubicBezTo>
                  <a:pt x="11982" y="18720"/>
                  <a:pt x="11752" y="18898"/>
                  <a:pt x="11522" y="18987"/>
                </a:cubicBezTo>
                <a:cubicBezTo>
                  <a:pt x="11102" y="19120"/>
                  <a:pt x="10710" y="19164"/>
                  <a:pt x="10467" y="18365"/>
                </a:cubicBezTo>
                <a:cubicBezTo>
                  <a:pt x="10372" y="18054"/>
                  <a:pt x="10210" y="17810"/>
                  <a:pt x="9953" y="17810"/>
                </a:cubicBezTo>
                <a:cubicBezTo>
                  <a:pt x="9628" y="17832"/>
                  <a:pt x="9371" y="17610"/>
                  <a:pt x="9168" y="17189"/>
                </a:cubicBezTo>
                <a:cubicBezTo>
                  <a:pt x="9101" y="17055"/>
                  <a:pt x="8952" y="16989"/>
                  <a:pt x="8844" y="16989"/>
                </a:cubicBezTo>
                <a:cubicBezTo>
                  <a:pt x="8181" y="17100"/>
                  <a:pt x="7532" y="17211"/>
                  <a:pt x="6869" y="17322"/>
                </a:cubicBezTo>
                <a:close/>
                <a:moveTo>
                  <a:pt x="7545" y="6422"/>
                </a:moveTo>
                <a:cubicBezTo>
                  <a:pt x="7478" y="6644"/>
                  <a:pt x="7369" y="6821"/>
                  <a:pt x="7356" y="7021"/>
                </a:cubicBezTo>
                <a:cubicBezTo>
                  <a:pt x="7342" y="7265"/>
                  <a:pt x="7383" y="7532"/>
                  <a:pt x="7437" y="7776"/>
                </a:cubicBezTo>
                <a:cubicBezTo>
                  <a:pt x="7586" y="8597"/>
                  <a:pt x="7708" y="9374"/>
                  <a:pt x="7180" y="9974"/>
                </a:cubicBezTo>
                <a:cubicBezTo>
                  <a:pt x="7112" y="10040"/>
                  <a:pt x="7112" y="10262"/>
                  <a:pt x="7072" y="10529"/>
                </a:cubicBezTo>
                <a:cubicBezTo>
                  <a:pt x="8641" y="10373"/>
                  <a:pt x="10142" y="10107"/>
                  <a:pt x="11657" y="9508"/>
                </a:cubicBezTo>
                <a:cubicBezTo>
                  <a:pt x="11603" y="8975"/>
                  <a:pt x="11549" y="8486"/>
                  <a:pt x="11495" y="7954"/>
                </a:cubicBezTo>
                <a:cubicBezTo>
                  <a:pt x="11251" y="7998"/>
                  <a:pt x="11048" y="8042"/>
                  <a:pt x="10845" y="8109"/>
                </a:cubicBezTo>
                <a:cubicBezTo>
                  <a:pt x="10575" y="8198"/>
                  <a:pt x="10372" y="8087"/>
                  <a:pt x="10169" y="7776"/>
                </a:cubicBezTo>
                <a:cubicBezTo>
                  <a:pt x="9628" y="6955"/>
                  <a:pt x="9006" y="6866"/>
                  <a:pt x="8357" y="7443"/>
                </a:cubicBezTo>
                <a:cubicBezTo>
                  <a:pt x="8100" y="7132"/>
                  <a:pt x="7843" y="6799"/>
                  <a:pt x="7545" y="6422"/>
                </a:cubicBezTo>
                <a:close/>
                <a:moveTo>
                  <a:pt x="5787" y="5023"/>
                </a:moveTo>
                <a:cubicBezTo>
                  <a:pt x="5570" y="5068"/>
                  <a:pt x="5476" y="5068"/>
                  <a:pt x="5395" y="5112"/>
                </a:cubicBezTo>
                <a:cubicBezTo>
                  <a:pt x="4394" y="5578"/>
                  <a:pt x="3623" y="6555"/>
                  <a:pt x="3082" y="7976"/>
                </a:cubicBezTo>
                <a:cubicBezTo>
                  <a:pt x="2933" y="8375"/>
                  <a:pt x="2879" y="8908"/>
                  <a:pt x="2838" y="9374"/>
                </a:cubicBezTo>
                <a:cubicBezTo>
                  <a:pt x="2825" y="9574"/>
                  <a:pt x="2933" y="9907"/>
                  <a:pt x="3041" y="9996"/>
                </a:cubicBezTo>
                <a:cubicBezTo>
                  <a:pt x="3745" y="10507"/>
                  <a:pt x="4475" y="10773"/>
                  <a:pt x="5300" y="10595"/>
                </a:cubicBezTo>
                <a:cubicBezTo>
                  <a:pt x="5029" y="8664"/>
                  <a:pt x="5354" y="6910"/>
                  <a:pt x="5787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8"/>
                  <a:pt x="10642" y="16611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700"/>
                  <a:pt x="13172" y="16323"/>
                  <a:pt x="12942" y="15923"/>
                </a:cubicBezTo>
                <a:close/>
                <a:moveTo>
                  <a:pt x="17148" y="6155"/>
                </a:moveTo>
                <a:cubicBezTo>
                  <a:pt x="17567" y="5600"/>
                  <a:pt x="17716" y="4335"/>
                  <a:pt x="17419" y="3847"/>
                </a:cubicBezTo>
                <a:cubicBezTo>
                  <a:pt x="17013" y="3159"/>
                  <a:pt x="16485" y="3092"/>
                  <a:pt x="15877" y="3092"/>
                </a:cubicBezTo>
                <a:cubicBezTo>
                  <a:pt x="16337" y="4180"/>
                  <a:pt x="16742" y="5156"/>
                  <a:pt x="17148" y="6155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9942735" y="3052168"/>
            <a:ext cx="1989963" cy="1596364"/>
          </a:xfrm>
          <a:custGeom>
            <a:rect b="b" l="l" r="r" t="t"/>
            <a:pathLst>
              <a:path extrusionOk="0" h="21457" w="21451">
                <a:moveTo>
                  <a:pt x="13056" y="10831"/>
                </a:moveTo>
                <a:cubicBezTo>
                  <a:pt x="12697" y="11176"/>
                  <a:pt x="12379" y="11508"/>
                  <a:pt x="12051" y="11828"/>
                </a:cubicBezTo>
                <a:cubicBezTo>
                  <a:pt x="11928" y="11956"/>
                  <a:pt x="11784" y="12058"/>
                  <a:pt x="11651" y="12173"/>
                </a:cubicBezTo>
                <a:cubicBezTo>
                  <a:pt x="11425" y="12378"/>
                  <a:pt x="11179" y="12544"/>
                  <a:pt x="11035" y="12877"/>
                </a:cubicBezTo>
                <a:cubicBezTo>
                  <a:pt x="10984" y="13005"/>
                  <a:pt x="10871" y="13094"/>
                  <a:pt x="10769" y="13184"/>
                </a:cubicBezTo>
                <a:cubicBezTo>
                  <a:pt x="10102" y="13823"/>
                  <a:pt x="9425" y="14475"/>
                  <a:pt x="8748" y="15115"/>
                </a:cubicBezTo>
                <a:cubicBezTo>
                  <a:pt x="7938" y="15882"/>
                  <a:pt x="7117" y="16637"/>
                  <a:pt x="6307" y="17417"/>
                </a:cubicBezTo>
                <a:cubicBezTo>
                  <a:pt x="5866" y="17839"/>
                  <a:pt x="5466" y="18312"/>
                  <a:pt x="5025" y="18734"/>
                </a:cubicBezTo>
                <a:cubicBezTo>
                  <a:pt x="4594" y="19143"/>
                  <a:pt x="4133" y="19488"/>
                  <a:pt x="3692" y="19872"/>
                </a:cubicBezTo>
                <a:cubicBezTo>
                  <a:pt x="3384" y="20141"/>
                  <a:pt x="3087" y="20422"/>
                  <a:pt x="2789" y="20716"/>
                </a:cubicBezTo>
                <a:cubicBezTo>
                  <a:pt x="2584" y="20908"/>
                  <a:pt x="2379" y="21113"/>
                  <a:pt x="2184" y="21317"/>
                </a:cubicBezTo>
                <a:cubicBezTo>
                  <a:pt x="2051" y="21458"/>
                  <a:pt x="1907" y="21509"/>
                  <a:pt x="1774" y="21394"/>
                </a:cubicBezTo>
                <a:cubicBezTo>
                  <a:pt x="1497" y="21176"/>
                  <a:pt x="1240" y="20946"/>
                  <a:pt x="974" y="20703"/>
                </a:cubicBezTo>
                <a:cubicBezTo>
                  <a:pt x="676" y="20422"/>
                  <a:pt x="441" y="20077"/>
                  <a:pt x="317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3" y="16176"/>
                  <a:pt x="1671" y="15562"/>
                  <a:pt x="2369" y="14923"/>
                </a:cubicBezTo>
                <a:cubicBezTo>
                  <a:pt x="3435" y="13938"/>
                  <a:pt x="4471" y="12915"/>
                  <a:pt x="5497" y="11866"/>
                </a:cubicBezTo>
                <a:cubicBezTo>
                  <a:pt x="6041" y="11304"/>
                  <a:pt x="6584" y="10767"/>
                  <a:pt x="7148" y="10242"/>
                </a:cubicBezTo>
                <a:cubicBezTo>
                  <a:pt x="8041" y="9398"/>
                  <a:pt x="8953" y="8580"/>
                  <a:pt x="9856" y="7736"/>
                </a:cubicBezTo>
                <a:cubicBezTo>
                  <a:pt x="10164" y="7454"/>
                  <a:pt x="10461" y="7160"/>
                  <a:pt x="10769" y="6866"/>
                </a:cubicBezTo>
                <a:cubicBezTo>
                  <a:pt x="10646" y="6342"/>
                  <a:pt x="10830" y="5984"/>
                  <a:pt x="11148" y="5677"/>
                </a:cubicBezTo>
                <a:cubicBezTo>
                  <a:pt x="11466" y="5370"/>
                  <a:pt x="11764" y="5012"/>
                  <a:pt x="12071" y="4692"/>
                </a:cubicBezTo>
                <a:cubicBezTo>
                  <a:pt x="12543" y="4219"/>
                  <a:pt x="13015" y="3746"/>
                  <a:pt x="13497" y="3298"/>
                </a:cubicBezTo>
                <a:cubicBezTo>
                  <a:pt x="14112" y="2748"/>
                  <a:pt x="14728" y="2211"/>
                  <a:pt x="15364" y="1687"/>
                </a:cubicBezTo>
                <a:cubicBezTo>
                  <a:pt x="15928" y="1226"/>
                  <a:pt x="16441" y="702"/>
                  <a:pt x="16974" y="190"/>
                </a:cubicBezTo>
                <a:cubicBezTo>
                  <a:pt x="17271" y="-91"/>
                  <a:pt x="17517" y="-65"/>
                  <a:pt x="17846" y="305"/>
                </a:cubicBezTo>
                <a:cubicBezTo>
                  <a:pt x="18133" y="638"/>
                  <a:pt x="18410" y="983"/>
                  <a:pt x="18676" y="1341"/>
                </a:cubicBezTo>
                <a:cubicBezTo>
                  <a:pt x="19138" y="1955"/>
                  <a:pt x="19600" y="2569"/>
                  <a:pt x="20051" y="3208"/>
                </a:cubicBezTo>
                <a:cubicBezTo>
                  <a:pt x="20482" y="3810"/>
                  <a:pt x="20902" y="4436"/>
                  <a:pt x="21312" y="5063"/>
                </a:cubicBezTo>
                <a:cubicBezTo>
                  <a:pt x="21538" y="5408"/>
                  <a:pt x="21476" y="5817"/>
                  <a:pt x="21210" y="6124"/>
                </a:cubicBezTo>
                <a:cubicBezTo>
                  <a:pt x="20707" y="6713"/>
                  <a:pt x="20133" y="7173"/>
                  <a:pt x="19579" y="7697"/>
                </a:cubicBezTo>
                <a:cubicBezTo>
                  <a:pt x="18871" y="8362"/>
                  <a:pt x="18184" y="9078"/>
                  <a:pt x="17476" y="9756"/>
                </a:cubicBezTo>
                <a:cubicBezTo>
                  <a:pt x="16882" y="10332"/>
                  <a:pt x="16266" y="10894"/>
                  <a:pt x="15671" y="11444"/>
                </a:cubicBezTo>
                <a:cubicBezTo>
                  <a:pt x="15271" y="11137"/>
                  <a:pt x="15220" y="10754"/>
                  <a:pt x="15558" y="10421"/>
                </a:cubicBezTo>
                <a:cubicBezTo>
                  <a:pt x="16430" y="9539"/>
                  <a:pt x="17312" y="8669"/>
                  <a:pt x="18194" y="7800"/>
                </a:cubicBezTo>
                <a:cubicBezTo>
                  <a:pt x="18635" y="7352"/>
                  <a:pt x="19076" y="6904"/>
                  <a:pt x="19517" y="6470"/>
                </a:cubicBezTo>
                <a:cubicBezTo>
                  <a:pt x="19805" y="6188"/>
                  <a:pt x="20102" y="5920"/>
                  <a:pt x="20389" y="5651"/>
                </a:cubicBezTo>
                <a:cubicBezTo>
                  <a:pt x="20225" y="5114"/>
                  <a:pt x="20020" y="5050"/>
                  <a:pt x="19641" y="5408"/>
                </a:cubicBezTo>
                <a:cubicBezTo>
                  <a:pt x="19158" y="5868"/>
                  <a:pt x="18687" y="6342"/>
                  <a:pt x="18215" y="6815"/>
                </a:cubicBezTo>
                <a:cubicBezTo>
                  <a:pt x="16779" y="8260"/>
                  <a:pt x="15343" y="9705"/>
                  <a:pt x="13897" y="11137"/>
                </a:cubicBezTo>
                <a:cubicBezTo>
                  <a:pt x="13559" y="11483"/>
                  <a:pt x="13548" y="11457"/>
                  <a:pt x="13261" y="11061"/>
                </a:cubicBezTo>
                <a:cubicBezTo>
                  <a:pt x="13220" y="10958"/>
                  <a:pt x="13148" y="10907"/>
                  <a:pt x="13056" y="10831"/>
                </a:cubicBezTo>
                <a:close/>
                <a:moveTo>
                  <a:pt x="10974" y="7787"/>
                </a:moveTo>
                <a:cubicBezTo>
                  <a:pt x="10317" y="8234"/>
                  <a:pt x="2010" y="16202"/>
                  <a:pt x="1589" y="16777"/>
                </a:cubicBezTo>
                <a:cubicBezTo>
                  <a:pt x="1599" y="17954"/>
                  <a:pt x="1948" y="18900"/>
                  <a:pt x="2799" y="19603"/>
                </a:cubicBezTo>
                <a:cubicBezTo>
                  <a:pt x="3435" y="19054"/>
                  <a:pt x="4081" y="18542"/>
                  <a:pt x="4697" y="17967"/>
                </a:cubicBezTo>
                <a:cubicBezTo>
                  <a:pt x="5928" y="16816"/>
                  <a:pt x="7128" y="15601"/>
                  <a:pt x="8358" y="14450"/>
                </a:cubicBezTo>
                <a:cubicBezTo>
                  <a:pt x="9456" y="13427"/>
                  <a:pt x="10512" y="12352"/>
                  <a:pt x="11538" y="11227"/>
                </a:cubicBezTo>
                <a:cubicBezTo>
                  <a:pt x="11846" y="10894"/>
                  <a:pt x="12174" y="10575"/>
                  <a:pt x="12471" y="10268"/>
                </a:cubicBezTo>
                <a:cubicBezTo>
                  <a:pt x="11979" y="9449"/>
                  <a:pt x="11476" y="8631"/>
                  <a:pt x="10974" y="7787"/>
                </a:cubicBezTo>
                <a:close/>
                <a:moveTo>
                  <a:pt x="13651" y="10217"/>
                </a:moveTo>
                <a:cubicBezTo>
                  <a:pt x="15661" y="8337"/>
                  <a:pt x="17487" y="6137"/>
                  <a:pt x="19640" y="4372"/>
                </a:cubicBezTo>
                <a:cubicBezTo>
                  <a:pt x="19405" y="4027"/>
                  <a:pt x="19210" y="3733"/>
                  <a:pt x="19015" y="3426"/>
                </a:cubicBezTo>
                <a:cubicBezTo>
                  <a:pt x="18738" y="3004"/>
                  <a:pt x="18471" y="2595"/>
                  <a:pt x="18205" y="2173"/>
                </a:cubicBezTo>
                <a:cubicBezTo>
                  <a:pt x="17938" y="1738"/>
                  <a:pt x="17651" y="1303"/>
                  <a:pt x="17251" y="996"/>
                </a:cubicBezTo>
                <a:cubicBezTo>
                  <a:pt x="16994" y="1226"/>
                  <a:pt x="16738" y="1456"/>
                  <a:pt x="16492" y="1674"/>
                </a:cubicBezTo>
                <a:cubicBezTo>
                  <a:pt x="16153" y="1981"/>
                  <a:pt x="15825" y="2313"/>
                  <a:pt x="15476" y="2607"/>
                </a:cubicBezTo>
                <a:cubicBezTo>
                  <a:pt x="14461" y="3477"/>
                  <a:pt x="13405" y="4244"/>
                  <a:pt x="12471" y="5255"/>
                </a:cubicBezTo>
                <a:cubicBezTo>
                  <a:pt x="12071" y="5677"/>
                  <a:pt x="11681" y="6124"/>
                  <a:pt x="11302" y="6546"/>
                </a:cubicBezTo>
                <a:cubicBezTo>
                  <a:pt x="11764" y="8094"/>
                  <a:pt x="12840" y="9782"/>
                  <a:pt x="13651" y="10217"/>
                </a:cubicBezTo>
                <a:close/>
                <a:moveTo>
                  <a:pt x="1015" y="17250"/>
                </a:moveTo>
                <a:cubicBezTo>
                  <a:pt x="830" y="17468"/>
                  <a:pt x="687" y="17532"/>
                  <a:pt x="646" y="17826"/>
                </a:cubicBezTo>
                <a:cubicBezTo>
                  <a:pt x="512" y="18785"/>
                  <a:pt x="1107" y="20000"/>
                  <a:pt x="1917" y="20396"/>
                </a:cubicBezTo>
                <a:cubicBezTo>
                  <a:pt x="2040" y="20269"/>
                  <a:pt x="2174" y="20141"/>
                  <a:pt x="2317" y="19974"/>
                </a:cubicBezTo>
                <a:cubicBezTo>
                  <a:pt x="1599" y="19297"/>
                  <a:pt x="1138" y="18440"/>
                  <a:pt x="1015" y="1725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485244" y="2557411"/>
            <a:ext cx="1696041" cy="1578906"/>
          </a:xfrm>
          <a:custGeom>
            <a:rect b="b" l="l" r="r" t="t"/>
            <a:pathLst>
              <a:path extrusionOk="0" h="21438" w="21355">
                <a:moveTo>
                  <a:pt x="175" y="56"/>
                </a:moveTo>
                <a:cubicBezTo>
                  <a:pt x="379" y="-60"/>
                  <a:pt x="595" y="18"/>
                  <a:pt x="822" y="173"/>
                </a:cubicBezTo>
                <a:cubicBezTo>
                  <a:pt x="1290" y="496"/>
                  <a:pt x="1769" y="831"/>
                  <a:pt x="2260" y="1116"/>
                </a:cubicBezTo>
                <a:cubicBezTo>
                  <a:pt x="2919" y="1503"/>
                  <a:pt x="3590" y="1839"/>
                  <a:pt x="4261" y="2201"/>
                </a:cubicBezTo>
                <a:cubicBezTo>
                  <a:pt x="4572" y="2369"/>
                  <a:pt x="4860" y="2575"/>
                  <a:pt x="5219" y="2601"/>
                </a:cubicBezTo>
                <a:cubicBezTo>
                  <a:pt x="5279" y="2601"/>
                  <a:pt x="5351" y="2679"/>
                  <a:pt x="5411" y="2730"/>
                </a:cubicBezTo>
                <a:cubicBezTo>
                  <a:pt x="5998" y="3389"/>
                  <a:pt x="6561" y="4061"/>
                  <a:pt x="7160" y="4707"/>
                </a:cubicBezTo>
                <a:cubicBezTo>
                  <a:pt x="7352" y="4914"/>
                  <a:pt x="7615" y="5043"/>
                  <a:pt x="7819" y="5237"/>
                </a:cubicBezTo>
                <a:cubicBezTo>
                  <a:pt x="8094" y="5482"/>
                  <a:pt x="8346" y="5766"/>
                  <a:pt x="8597" y="6038"/>
                </a:cubicBezTo>
                <a:cubicBezTo>
                  <a:pt x="9053" y="6503"/>
                  <a:pt x="9508" y="6968"/>
                  <a:pt x="9963" y="7433"/>
                </a:cubicBezTo>
                <a:cubicBezTo>
                  <a:pt x="10227" y="7704"/>
                  <a:pt x="10466" y="7988"/>
                  <a:pt x="10742" y="8234"/>
                </a:cubicBezTo>
                <a:cubicBezTo>
                  <a:pt x="11329" y="8776"/>
                  <a:pt x="11940" y="9293"/>
                  <a:pt x="12515" y="9836"/>
                </a:cubicBezTo>
                <a:cubicBezTo>
                  <a:pt x="12994" y="10288"/>
                  <a:pt x="13425" y="10779"/>
                  <a:pt x="13893" y="11244"/>
                </a:cubicBezTo>
                <a:cubicBezTo>
                  <a:pt x="14276" y="11631"/>
                  <a:pt x="14659" y="12006"/>
                  <a:pt x="15043" y="12381"/>
                </a:cubicBezTo>
                <a:cubicBezTo>
                  <a:pt x="15450" y="12781"/>
                  <a:pt x="15845" y="13207"/>
                  <a:pt x="16241" y="13608"/>
                </a:cubicBezTo>
                <a:cubicBezTo>
                  <a:pt x="16624" y="13983"/>
                  <a:pt x="16995" y="14370"/>
                  <a:pt x="17403" y="14732"/>
                </a:cubicBezTo>
                <a:cubicBezTo>
                  <a:pt x="17582" y="14887"/>
                  <a:pt x="17810" y="14964"/>
                  <a:pt x="18026" y="15068"/>
                </a:cubicBezTo>
                <a:cubicBezTo>
                  <a:pt x="18265" y="15184"/>
                  <a:pt x="18517" y="15274"/>
                  <a:pt x="18745" y="15365"/>
                </a:cubicBezTo>
                <a:cubicBezTo>
                  <a:pt x="18709" y="15649"/>
                  <a:pt x="18673" y="15869"/>
                  <a:pt x="18661" y="16011"/>
                </a:cubicBezTo>
                <a:cubicBezTo>
                  <a:pt x="19487" y="16799"/>
                  <a:pt x="20254" y="17522"/>
                  <a:pt x="21009" y="18272"/>
                </a:cubicBezTo>
                <a:cubicBezTo>
                  <a:pt x="21464" y="18724"/>
                  <a:pt x="21452" y="19034"/>
                  <a:pt x="21081" y="19563"/>
                </a:cubicBezTo>
                <a:cubicBezTo>
                  <a:pt x="20637" y="20171"/>
                  <a:pt x="20110" y="20687"/>
                  <a:pt x="19535" y="21140"/>
                </a:cubicBezTo>
                <a:cubicBezTo>
                  <a:pt x="19044" y="21540"/>
                  <a:pt x="18733" y="21540"/>
                  <a:pt x="18253" y="21127"/>
                </a:cubicBezTo>
                <a:cubicBezTo>
                  <a:pt x="17690" y="20636"/>
                  <a:pt x="17139" y="20119"/>
                  <a:pt x="16612" y="19589"/>
                </a:cubicBezTo>
                <a:cubicBezTo>
                  <a:pt x="16396" y="19383"/>
                  <a:pt x="16205" y="19215"/>
                  <a:pt x="15905" y="19331"/>
                </a:cubicBezTo>
                <a:cubicBezTo>
                  <a:pt x="15726" y="19396"/>
                  <a:pt x="15606" y="19318"/>
                  <a:pt x="15486" y="19176"/>
                </a:cubicBezTo>
                <a:cubicBezTo>
                  <a:pt x="15390" y="19047"/>
                  <a:pt x="15258" y="18930"/>
                  <a:pt x="15174" y="18788"/>
                </a:cubicBezTo>
                <a:cubicBezTo>
                  <a:pt x="14827" y="18168"/>
                  <a:pt x="14312" y="17781"/>
                  <a:pt x="13773" y="17367"/>
                </a:cubicBezTo>
                <a:cubicBezTo>
                  <a:pt x="13497" y="17161"/>
                  <a:pt x="13270" y="16863"/>
                  <a:pt x="13018" y="16605"/>
                </a:cubicBezTo>
                <a:cubicBezTo>
                  <a:pt x="12862" y="16437"/>
                  <a:pt x="12695" y="16282"/>
                  <a:pt x="12527" y="16127"/>
                </a:cubicBezTo>
                <a:cubicBezTo>
                  <a:pt x="11784" y="15455"/>
                  <a:pt x="11005" y="14835"/>
                  <a:pt x="10359" y="14034"/>
                </a:cubicBezTo>
                <a:cubicBezTo>
                  <a:pt x="10059" y="13673"/>
                  <a:pt x="9664" y="13401"/>
                  <a:pt x="9340" y="13078"/>
                </a:cubicBezTo>
                <a:cubicBezTo>
                  <a:pt x="9041" y="12781"/>
                  <a:pt x="8765" y="12458"/>
                  <a:pt x="8478" y="12148"/>
                </a:cubicBezTo>
                <a:cubicBezTo>
                  <a:pt x="8298" y="11967"/>
                  <a:pt x="8106" y="11799"/>
                  <a:pt x="7915" y="11618"/>
                </a:cubicBezTo>
                <a:cubicBezTo>
                  <a:pt x="7795" y="11502"/>
                  <a:pt x="7687" y="11347"/>
                  <a:pt x="7555" y="11231"/>
                </a:cubicBezTo>
                <a:cubicBezTo>
                  <a:pt x="7435" y="11115"/>
                  <a:pt x="7268" y="11050"/>
                  <a:pt x="7160" y="10934"/>
                </a:cubicBezTo>
                <a:cubicBezTo>
                  <a:pt x="6645" y="10352"/>
                  <a:pt x="6154" y="9745"/>
                  <a:pt x="5614" y="9190"/>
                </a:cubicBezTo>
                <a:cubicBezTo>
                  <a:pt x="5423" y="8996"/>
                  <a:pt x="5243" y="8751"/>
                  <a:pt x="4967" y="8660"/>
                </a:cubicBezTo>
                <a:cubicBezTo>
                  <a:pt x="4884" y="8634"/>
                  <a:pt x="4824" y="8531"/>
                  <a:pt x="4752" y="8466"/>
                </a:cubicBezTo>
                <a:cubicBezTo>
                  <a:pt x="4081" y="7756"/>
                  <a:pt x="3410" y="7058"/>
                  <a:pt x="2739" y="6348"/>
                </a:cubicBezTo>
                <a:cubicBezTo>
                  <a:pt x="2667" y="6270"/>
                  <a:pt x="2572" y="6193"/>
                  <a:pt x="2524" y="6089"/>
                </a:cubicBezTo>
                <a:cubicBezTo>
                  <a:pt x="2044" y="5095"/>
                  <a:pt x="1565" y="4100"/>
                  <a:pt x="1086" y="3105"/>
                </a:cubicBezTo>
                <a:cubicBezTo>
                  <a:pt x="811" y="2537"/>
                  <a:pt x="535" y="1968"/>
                  <a:pt x="235" y="1400"/>
                </a:cubicBezTo>
                <a:cubicBezTo>
                  <a:pt x="20" y="999"/>
                  <a:pt x="-136" y="586"/>
                  <a:pt x="175" y="56"/>
                </a:cubicBezTo>
                <a:close/>
                <a:moveTo>
                  <a:pt x="11365" y="12562"/>
                </a:moveTo>
                <a:cubicBezTo>
                  <a:pt x="11269" y="12587"/>
                  <a:pt x="11149" y="12652"/>
                  <a:pt x="11089" y="12613"/>
                </a:cubicBezTo>
                <a:cubicBezTo>
                  <a:pt x="10850" y="12458"/>
                  <a:pt x="10610" y="12290"/>
                  <a:pt x="10394" y="12084"/>
                </a:cubicBezTo>
                <a:cubicBezTo>
                  <a:pt x="10023" y="11735"/>
                  <a:pt x="9700" y="11296"/>
                  <a:pt x="9292" y="10998"/>
                </a:cubicBezTo>
                <a:cubicBezTo>
                  <a:pt x="8885" y="10701"/>
                  <a:pt x="8609" y="10262"/>
                  <a:pt x="8214" y="9952"/>
                </a:cubicBezTo>
                <a:cubicBezTo>
                  <a:pt x="7567" y="9435"/>
                  <a:pt x="7004" y="8789"/>
                  <a:pt x="6417" y="8182"/>
                </a:cubicBezTo>
                <a:cubicBezTo>
                  <a:pt x="5758" y="7523"/>
                  <a:pt x="5111" y="6851"/>
                  <a:pt x="4452" y="6167"/>
                </a:cubicBezTo>
                <a:cubicBezTo>
                  <a:pt x="4285" y="6270"/>
                  <a:pt x="4153" y="6361"/>
                  <a:pt x="3997" y="6451"/>
                </a:cubicBezTo>
                <a:cubicBezTo>
                  <a:pt x="4297" y="6800"/>
                  <a:pt x="4548" y="7110"/>
                  <a:pt x="4824" y="7407"/>
                </a:cubicBezTo>
                <a:cubicBezTo>
                  <a:pt x="5159" y="7769"/>
                  <a:pt x="5531" y="8092"/>
                  <a:pt x="5866" y="8453"/>
                </a:cubicBezTo>
                <a:cubicBezTo>
                  <a:pt x="5950" y="8544"/>
                  <a:pt x="5962" y="8699"/>
                  <a:pt x="6010" y="8841"/>
                </a:cubicBezTo>
                <a:cubicBezTo>
                  <a:pt x="6333" y="8815"/>
                  <a:pt x="6573" y="9035"/>
                  <a:pt x="6693" y="9293"/>
                </a:cubicBezTo>
                <a:cubicBezTo>
                  <a:pt x="6872" y="9681"/>
                  <a:pt x="7220" y="9836"/>
                  <a:pt x="7471" y="10120"/>
                </a:cubicBezTo>
                <a:cubicBezTo>
                  <a:pt x="7579" y="10249"/>
                  <a:pt x="7699" y="10352"/>
                  <a:pt x="7807" y="10482"/>
                </a:cubicBezTo>
                <a:cubicBezTo>
                  <a:pt x="8011" y="10701"/>
                  <a:pt x="8202" y="10921"/>
                  <a:pt x="8406" y="11128"/>
                </a:cubicBezTo>
                <a:cubicBezTo>
                  <a:pt x="8933" y="11670"/>
                  <a:pt x="9460" y="12200"/>
                  <a:pt x="9987" y="12742"/>
                </a:cubicBezTo>
                <a:cubicBezTo>
                  <a:pt x="10347" y="13104"/>
                  <a:pt x="10670" y="13505"/>
                  <a:pt x="11041" y="13853"/>
                </a:cubicBezTo>
                <a:cubicBezTo>
                  <a:pt x="11892" y="14667"/>
                  <a:pt x="12743" y="15468"/>
                  <a:pt x="13605" y="16269"/>
                </a:cubicBezTo>
                <a:cubicBezTo>
                  <a:pt x="14036" y="16670"/>
                  <a:pt x="14480" y="17044"/>
                  <a:pt x="14947" y="17419"/>
                </a:cubicBezTo>
                <a:cubicBezTo>
                  <a:pt x="15175" y="17600"/>
                  <a:pt x="15438" y="17716"/>
                  <a:pt x="15738" y="17432"/>
                </a:cubicBezTo>
                <a:cubicBezTo>
                  <a:pt x="15187" y="16876"/>
                  <a:pt x="14671" y="16334"/>
                  <a:pt x="14132" y="15804"/>
                </a:cubicBezTo>
                <a:cubicBezTo>
                  <a:pt x="13497" y="15171"/>
                  <a:pt x="12862" y="14551"/>
                  <a:pt x="12228" y="13918"/>
                </a:cubicBezTo>
                <a:cubicBezTo>
                  <a:pt x="12120" y="13815"/>
                  <a:pt x="12000" y="13737"/>
                  <a:pt x="11904" y="13634"/>
                </a:cubicBezTo>
                <a:cubicBezTo>
                  <a:pt x="11700" y="13427"/>
                  <a:pt x="11449" y="13246"/>
                  <a:pt x="11389" y="12923"/>
                </a:cubicBezTo>
                <a:cubicBezTo>
                  <a:pt x="11377" y="12833"/>
                  <a:pt x="11425" y="12729"/>
                  <a:pt x="11437" y="12626"/>
                </a:cubicBezTo>
                <a:cubicBezTo>
                  <a:pt x="11473" y="12613"/>
                  <a:pt x="11509" y="12587"/>
                  <a:pt x="11545" y="12574"/>
                </a:cubicBezTo>
                <a:cubicBezTo>
                  <a:pt x="12970" y="14280"/>
                  <a:pt x="14683" y="15636"/>
                  <a:pt x="16265" y="17199"/>
                </a:cubicBezTo>
                <a:cubicBezTo>
                  <a:pt x="16361" y="17096"/>
                  <a:pt x="16432" y="16993"/>
                  <a:pt x="16528" y="16889"/>
                </a:cubicBezTo>
                <a:cubicBezTo>
                  <a:pt x="16277" y="16670"/>
                  <a:pt x="16037" y="16463"/>
                  <a:pt x="15822" y="16243"/>
                </a:cubicBezTo>
                <a:cubicBezTo>
                  <a:pt x="15103" y="15546"/>
                  <a:pt x="14372" y="14848"/>
                  <a:pt x="13665" y="14138"/>
                </a:cubicBezTo>
                <a:cubicBezTo>
                  <a:pt x="13294" y="13776"/>
                  <a:pt x="12970" y="13363"/>
                  <a:pt x="12599" y="12988"/>
                </a:cubicBezTo>
                <a:cubicBezTo>
                  <a:pt x="12180" y="12574"/>
                  <a:pt x="11736" y="12200"/>
                  <a:pt x="11317" y="11774"/>
                </a:cubicBezTo>
                <a:cubicBezTo>
                  <a:pt x="10586" y="11037"/>
                  <a:pt x="9879" y="10262"/>
                  <a:pt x="9161" y="9526"/>
                </a:cubicBezTo>
                <a:cubicBezTo>
                  <a:pt x="8717" y="9073"/>
                  <a:pt x="8262" y="8634"/>
                  <a:pt x="7807" y="8195"/>
                </a:cubicBezTo>
                <a:cubicBezTo>
                  <a:pt x="7507" y="7898"/>
                  <a:pt x="7196" y="7614"/>
                  <a:pt x="6920" y="7304"/>
                </a:cubicBezTo>
                <a:cubicBezTo>
                  <a:pt x="6681" y="7032"/>
                  <a:pt x="6489" y="6722"/>
                  <a:pt x="6178" y="6529"/>
                </a:cubicBezTo>
                <a:cubicBezTo>
                  <a:pt x="6034" y="6438"/>
                  <a:pt x="5938" y="6257"/>
                  <a:pt x="5818" y="6128"/>
                </a:cubicBezTo>
                <a:cubicBezTo>
                  <a:pt x="5615" y="5908"/>
                  <a:pt x="5399" y="5676"/>
                  <a:pt x="5171" y="5430"/>
                </a:cubicBezTo>
                <a:cubicBezTo>
                  <a:pt x="5028" y="5611"/>
                  <a:pt x="4920" y="5753"/>
                  <a:pt x="4788" y="5908"/>
                </a:cubicBezTo>
                <a:cubicBezTo>
                  <a:pt x="5159" y="6257"/>
                  <a:pt x="5483" y="6580"/>
                  <a:pt x="5818" y="6890"/>
                </a:cubicBezTo>
                <a:cubicBezTo>
                  <a:pt x="6525" y="7549"/>
                  <a:pt x="7064" y="8402"/>
                  <a:pt x="7843" y="8996"/>
                </a:cubicBezTo>
                <a:cubicBezTo>
                  <a:pt x="7939" y="9073"/>
                  <a:pt x="8011" y="9203"/>
                  <a:pt x="8094" y="9306"/>
                </a:cubicBezTo>
                <a:cubicBezTo>
                  <a:pt x="8130" y="9358"/>
                  <a:pt x="8166" y="9448"/>
                  <a:pt x="8214" y="9461"/>
                </a:cubicBezTo>
                <a:cubicBezTo>
                  <a:pt x="8705" y="9539"/>
                  <a:pt x="8897" y="10029"/>
                  <a:pt x="9245" y="10327"/>
                </a:cubicBezTo>
                <a:cubicBezTo>
                  <a:pt x="9808" y="10805"/>
                  <a:pt x="10311" y="11386"/>
                  <a:pt x="10826" y="11916"/>
                </a:cubicBezTo>
                <a:cubicBezTo>
                  <a:pt x="10910" y="11993"/>
                  <a:pt x="11018" y="12071"/>
                  <a:pt x="11053" y="12174"/>
                </a:cubicBezTo>
                <a:cubicBezTo>
                  <a:pt x="11113" y="12316"/>
                  <a:pt x="11209" y="12419"/>
                  <a:pt x="11365" y="12562"/>
                </a:cubicBezTo>
                <a:close/>
                <a:moveTo>
                  <a:pt x="5495" y="4862"/>
                </a:moveTo>
                <a:cubicBezTo>
                  <a:pt x="5794" y="5224"/>
                  <a:pt x="6070" y="5560"/>
                  <a:pt x="6369" y="5883"/>
                </a:cubicBezTo>
                <a:cubicBezTo>
                  <a:pt x="6657" y="6193"/>
                  <a:pt x="6980" y="6490"/>
                  <a:pt x="7292" y="6787"/>
                </a:cubicBezTo>
                <a:cubicBezTo>
                  <a:pt x="7495" y="6994"/>
                  <a:pt x="7747" y="7162"/>
                  <a:pt x="7891" y="7420"/>
                </a:cubicBezTo>
                <a:cubicBezTo>
                  <a:pt x="8058" y="7730"/>
                  <a:pt x="8286" y="7924"/>
                  <a:pt x="8538" y="8118"/>
                </a:cubicBezTo>
                <a:cubicBezTo>
                  <a:pt x="8681" y="8221"/>
                  <a:pt x="8789" y="8376"/>
                  <a:pt x="8921" y="8492"/>
                </a:cubicBezTo>
                <a:cubicBezTo>
                  <a:pt x="9400" y="8893"/>
                  <a:pt x="9652" y="9551"/>
                  <a:pt x="10251" y="9810"/>
                </a:cubicBezTo>
                <a:cubicBezTo>
                  <a:pt x="10299" y="9836"/>
                  <a:pt x="10311" y="9926"/>
                  <a:pt x="10359" y="9978"/>
                </a:cubicBezTo>
                <a:cubicBezTo>
                  <a:pt x="10526" y="10159"/>
                  <a:pt x="10682" y="10340"/>
                  <a:pt x="10862" y="10495"/>
                </a:cubicBezTo>
                <a:cubicBezTo>
                  <a:pt x="11005" y="10624"/>
                  <a:pt x="11197" y="10701"/>
                  <a:pt x="11305" y="10843"/>
                </a:cubicBezTo>
                <a:cubicBezTo>
                  <a:pt x="11640" y="11296"/>
                  <a:pt x="12060" y="11631"/>
                  <a:pt x="12455" y="12006"/>
                </a:cubicBezTo>
                <a:cubicBezTo>
                  <a:pt x="12826" y="12355"/>
                  <a:pt x="13222" y="12665"/>
                  <a:pt x="13330" y="13091"/>
                </a:cubicBezTo>
                <a:cubicBezTo>
                  <a:pt x="13545" y="13233"/>
                  <a:pt x="13713" y="13298"/>
                  <a:pt x="13821" y="13401"/>
                </a:cubicBezTo>
                <a:cubicBezTo>
                  <a:pt x="14048" y="13621"/>
                  <a:pt x="14252" y="13866"/>
                  <a:pt x="14468" y="14099"/>
                </a:cubicBezTo>
                <a:cubicBezTo>
                  <a:pt x="14767" y="14435"/>
                  <a:pt x="15079" y="14758"/>
                  <a:pt x="15390" y="15081"/>
                </a:cubicBezTo>
                <a:cubicBezTo>
                  <a:pt x="15821" y="15533"/>
                  <a:pt x="16361" y="15869"/>
                  <a:pt x="16900" y="16295"/>
                </a:cubicBezTo>
                <a:cubicBezTo>
                  <a:pt x="17031" y="15998"/>
                  <a:pt x="17163" y="15727"/>
                  <a:pt x="17283" y="15468"/>
                </a:cubicBezTo>
                <a:cubicBezTo>
                  <a:pt x="16708" y="14939"/>
                  <a:pt x="16145" y="14448"/>
                  <a:pt x="15606" y="13931"/>
                </a:cubicBezTo>
                <a:cubicBezTo>
                  <a:pt x="14084" y="12471"/>
                  <a:pt x="12623" y="10934"/>
                  <a:pt x="11041" y="9551"/>
                </a:cubicBezTo>
                <a:cubicBezTo>
                  <a:pt x="10838" y="9371"/>
                  <a:pt x="10622" y="9190"/>
                  <a:pt x="10430" y="8996"/>
                </a:cubicBezTo>
                <a:cubicBezTo>
                  <a:pt x="9472" y="8053"/>
                  <a:pt x="8526" y="7110"/>
                  <a:pt x="7579" y="6154"/>
                </a:cubicBezTo>
                <a:cubicBezTo>
                  <a:pt x="6980" y="5547"/>
                  <a:pt x="6393" y="4940"/>
                  <a:pt x="5770" y="4307"/>
                </a:cubicBezTo>
                <a:cubicBezTo>
                  <a:pt x="5674" y="4500"/>
                  <a:pt x="5602" y="4655"/>
                  <a:pt x="5495" y="4862"/>
                </a:cubicBezTo>
                <a:close/>
                <a:moveTo>
                  <a:pt x="18481" y="16993"/>
                </a:moveTo>
                <a:cubicBezTo>
                  <a:pt x="17930" y="17664"/>
                  <a:pt x="17427" y="18285"/>
                  <a:pt x="16900" y="18918"/>
                </a:cubicBezTo>
                <a:cubicBezTo>
                  <a:pt x="16983" y="19034"/>
                  <a:pt x="17055" y="19150"/>
                  <a:pt x="17139" y="19228"/>
                </a:cubicBezTo>
                <a:cubicBezTo>
                  <a:pt x="17582" y="19641"/>
                  <a:pt x="18026" y="20041"/>
                  <a:pt x="18481" y="20442"/>
                </a:cubicBezTo>
                <a:cubicBezTo>
                  <a:pt x="18553" y="20507"/>
                  <a:pt x="18637" y="20558"/>
                  <a:pt x="18721" y="20597"/>
                </a:cubicBezTo>
                <a:cubicBezTo>
                  <a:pt x="18936" y="20713"/>
                  <a:pt x="19140" y="20700"/>
                  <a:pt x="19320" y="20507"/>
                </a:cubicBezTo>
                <a:cubicBezTo>
                  <a:pt x="19643" y="20158"/>
                  <a:pt x="19978" y="19822"/>
                  <a:pt x="20278" y="19460"/>
                </a:cubicBezTo>
                <a:cubicBezTo>
                  <a:pt x="20601" y="19073"/>
                  <a:pt x="20589" y="19008"/>
                  <a:pt x="20254" y="18672"/>
                </a:cubicBezTo>
                <a:cubicBezTo>
                  <a:pt x="19679" y="18104"/>
                  <a:pt x="19080" y="17561"/>
                  <a:pt x="18481" y="16993"/>
                </a:cubicBezTo>
                <a:close/>
                <a:moveTo>
                  <a:pt x="2188" y="3531"/>
                </a:moveTo>
                <a:cubicBezTo>
                  <a:pt x="2452" y="4100"/>
                  <a:pt x="2691" y="4707"/>
                  <a:pt x="3015" y="5275"/>
                </a:cubicBezTo>
                <a:cubicBezTo>
                  <a:pt x="3147" y="5508"/>
                  <a:pt x="3458" y="5637"/>
                  <a:pt x="3686" y="5792"/>
                </a:cubicBezTo>
                <a:cubicBezTo>
                  <a:pt x="3734" y="5818"/>
                  <a:pt x="3841" y="5779"/>
                  <a:pt x="3901" y="5728"/>
                </a:cubicBezTo>
                <a:cubicBezTo>
                  <a:pt x="4512" y="5262"/>
                  <a:pt x="5063" y="4733"/>
                  <a:pt x="5219" y="3841"/>
                </a:cubicBezTo>
                <a:cubicBezTo>
                  <a:pt x="4956" y="3518"/>
                  <a:pt x="4680" y="3170"/>
                  <a:pt x="4237" y="3066"/>
                </a:cubicBezTo>
                <a:cubicBezTo>
                  <a:pt x="4105" y="3028"/>
                  <a:pt x="3973" y="2963"/>
                  <a:pt x="3841" y="2898"/>
                </a:cubicBezTo>
                <a:cubicBezTo>
                  <a:pt x="3590" y="2769"/>
                  <a:pt x="3338" y="2640"/>
                  <a:pt x="3135" y="2537"/>
                </a:cubicBezTo>
                <a:cubicBezTo>
                  <a:pt x="2799" y="2885"/>
                  <a:pt x="2500" y="3208"/>
                  <a:pt x="2188" y="3531"/>
                </a:cubicBezTo>
                <a:close/>
                <a:moveTo>
                  <a:pt x="15618" y="18285"/>
                </a:moveTo>
                <a:cubicBezTo>
                  <a:pt x="15785" y="18517"/>
                  <a:pt x="15857" y="18827"/>
                  <a:pt x="16145" y="18633"/>
                </a:cubicBezTo>
                <a:cubicBezTo>
                  <a:pt x="16983" y="18091"/>
                  <a:pt x="17654" y="17367"/>
                  <a:pt x="17978" y="16334"/>
                </a:cubicBezTo>
                <a:cubicBezTo>
                  <a:pt x="18026" y="16166"/>
                  <a:pt x="18086" y="15985"/>
                  <a:pt x="17894" y="15765"/>
                </a:cubicBezTo>
                <a:cubicBezTo>
                  <a:pt x="17594" y="16295"/>
                  <a:pt x="17343" y="16812"/>
                  <a:pt x="17031" y="17290"/>
                </a:cubicBezTo>
                <a:cubicBezTo>
                  <a:pt x="16696" y="17781"/>
                  <a:pt x="16217" y="18078"/>
                  <a:pt x="15618" y="18285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9019821" y="378572"/>
            <a:ext cx="1475241" cy="1592167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45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9" y="19544"/>
                  <a:pt x="1304" y="20239"/>
                </a:cubicBezTo>
                <a:close/>
                <a:moveTo>
                  <a:pt x="20400" y="2125"/>
                </a:moveTo>
                <a:cubicBezTo>
                  <a:pt x="20344" y="2164"/>
                  <a:pt x="20317" y="2177"/>
                  <a:pt x="20303" y="2202"/>
                </a:cubicBezTo>
                <a:cubicBezTo>
                  <a:pt x="19680" y="3283"/>
                  <a:pt x="18725" y="4042"/>
                  <a:pt x="17563" y="4595"/>
                </a:cubicBezTo>
                <a:cubicBezTo>
                  <a:pt x="17037" y="4853"/>
                  <a:pt x="16497" y="5110"/>
                  <a:pt x="16013" y="5444"/>
                </a:cubicBezTo>
                <a:cubicBezTo>
                  <a:pt x="15750" y="5625"/>
                  <a:pt x="15543" y="5920"/>
                  <a:pt x="15377" y="6191"/>
                </a:cubicBezTo>
                <a:cubicBezTo>
                  <a:pt x="15183" y="6499"/>
                  <a:pt x="15294" y="6679"/>
                  <a:pt x="15653" y="6808"/>
                </a:cubicBezTo>
                <a:cubicBezTo>
                  <a:pt x="15819" y="6872"/>
                  <a:pt x="16027" y="6911"/>
                  <a:pt x="16151" y="7014"/>
                </a:cubicBezTo>
                <a:cubicBezTo>
                  <a:pt x="16484" y="7310"/>
                  <a:pt x="16843" y="7258"/>
                  <a:pt x="17217" y="7130"/>
                </a:cubicBezTo>
                <a:cubicBezTo>
                  <a:pt x="17452" y="7040"/>
                  <a:pt x="17701" y="6962"/>
                  <a:pt x="17937" y="6872"/>
                </a:cubicBezTo>
                <a:cubicBezTo>
                  <a:pt x="18518" y="6641"/>
                  <a:pt x="19044" y="6319"/>
                  <a:pt x="19445" y="5882"/>
                </a:cubicBezTo>
                <a:cubicBezTo>
                  <a:pt x="20164" y="5123"/>
                  <a:pt x="20566" y="4222"/>
                  <a:pt x="20621" y="3193"/>
                </a:cubicBezTo>
                <a:cubicBezTo>
                  <a:pt x="20635" y="2833"/>
                  <a:pt x="20607" y="2460"/>
                  <a:pt x="20400" y="2125"/>
                </a:cubicBezTo>
                <a:close/>
                <a:moveTo>
                  <a:pt x="16318" y="8210"/>
                </a:moveTo>
                <a:cubicBezTo>
                  <a:pt x="16027" y="7747"/>
                  <a:pt x="15723" y="7541"/>
                  <a:pt x="15335" y="7554"/>
                </a:cubicBezTo>
                <a:cubicBezTo>
                  <a:pt x="15072" y="7567"/>
                  <a:pt x="14892" y="7670"/>
                  <a:pt x="14837" y="7940"/>
                </a:cubicBezTo>
                <a:cubicBezTo>
                  <a:pt x="15058" y="8082"/>
                  <a:pt x="15266" y="8210"/>
                  <a:pt x="15473" y="8339"/>
                </a:cubicBezTo>
                <a:cubicBezTo>
                  <a:pt x="15861" y="8583"/>
                  <a:pt x="15944" y="8571"/>
                  <a:pt x="16318" y="821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0732446" y="1539351"/>
            <a:ext cx="1131715" cy="1051201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1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2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2" y="21424"/>
                  <a:pt x="10147" y="21289"/>
                </a:cubicBezTo>
                <a:close/>
                <a:moveTo>
                  <a:pt x="7631" y="11734"/>
                </a:moveTo>
                <a:cubicBezTo>
                  <a:pt x="8907" y="11329"/>
                  <a:pt x="10039" y="11271"/>
                  <a:pt x="11135" y="11753"/>
                </a:cubicBezTo>
                <a:cubicBezTo>
                  <a:pt x="11782" y="12043"/>
                  <a:pt x="12393" y="12487"/>
                  <a:pt x="13004" y="12873"/>
                </a:cubicBezTo>
                <a:cubicBezTo>
                  <a:pt x="14136" y="13568"/>
                  <a:pt x="15286" y="14185"/>
                  <a:pt x="16598" y="14301"/>
                </a:cubicBezTo>
                <a:cubicBezTo>
                  <a:pt x="17389" y="14359"/>
                  <a:pt x="18162" y="14185"/>
                  <a:pt x="18791" y="13606"/>
                </a:cubicBezTo>
                <a:cubicBezTo>
                  <a:pt x="19473" y="12969"/>
                  <a:pt x="20085" y="12159"/>
                  <a:pt x="20210" y="11232"/>
                </a:cubicBezTo>
                <a:cubicBezTo>
                  <a:pt x="20498" y="9089"/>
                  <a:pt x="19959" y="7082"/>
                  <a:pt x="18988" y="5190"/>
                </a:cubicBezTo>
                <a:cubicBezTo>
                  <a:pt x="18880" y="4978"/>
                  <a:pt x="18719" y="4785"/>
                  <a:pt x="18539" y="4515"/>
                </a:cubicBezTo>
                <a:cubicBezTo>
                  <a:pt x="15448" y="7584"/>
                  <a:pt x="11764" y="8993"/>
                  <a:pt x="7649" y="9475"/>
                </a:cubicBezTo>
                <a:cubicBezTo>
                  <a:pt x="7631" y="10209"/>
                  <a:pt x="7631" y="10904"/>
                  <a:pt x="7631" y="11734"/>
                </a:cubicBezTo>
                <a:close/>
                <a:moveTo>
                  <a:pt x="18809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401" y="18509"/>
                  <a:pt x="17712" y="17448"/>
                  <a:pt x="18809" y="15826"/>
                </a:cubicBezTo>
                <a:close/>
                <a:moveTo>
                  <a:pt x="7685" y="8201"/>
                </a:moveTo>
                <a:cubicBezTo>
                  <a:pt x="11477" y="7661"/>
                  <a:pt x="14711" y="6329"/>
                  <a:pt x="17353" y="3376"/>
                </a:cubicBezTo>
                <a:cubicBezTo>
                  <a:pt x="16023" y="2604"/>
                  <a:pt x="14837" y="1696"/>
                  <a:pt x="13274" y="2449"/>
                </a:cubicBezTo>
                <a:cubicBezTo>
                  <a:pt x="12896" y="2623"/>
                  <a:pt x="12483" y="2719"/>
                  <a:pt x="12070" y="2816"/>
                </a:cubicBezTo>
                <a:cubicBezTo>
                  <a:pt x="11207" y="3009"/>
                  <a:pt x="10452" y="3395"/>
                  <a:pt x="9751" y="3993"/>
                </a:cubicBezTo>
                <a:cubicBezTo>
                  <a:pt x="8530" y="5074"/>
                  <a:pt x="8026" y="6484"/>
                  <a:pt x="7685" y="8201"/>
                </a:cubicBezTo>
                <a:close/>
                <a:moveTo>
                  <a:pt x="3336" y="16540"/>
                </a:moveTo>
                <a:cubicBezTo>
                  <a:pt x="4217" y="14340"/>
                  <a:pt x="4217" y="14340"/>
                  <a:pt x="5978" y="12660"/>
                </a:cubicBezTo>
                <a:cubicBezTo>
                  <a:pt x="6158" y="12487"/>
                  <a:pt x="6283" y="12178"/>
                  <a:pt x="6301" y="11927"/>
                </a:cubicBezTo>
                <a:cubicBezTo>
                  <a:pt x="6337" y="11290"/>
                  <a:pt x="6319" y="10653"/>
                  <a:pt x="6283" y="10016"/>
                </a:cubicBezTo>
                <a:cubicBezTo>
                  <a:pt x="6265" y="9804"/>
                  <a:pt x="6158" y="9611"/>
                  <a:pt x="6140" y="9533"/>
                </a:cubicBezTo>
                <a:cubicBezTo>
                  <a:pt x="4630" y="9225"/>
                  <a:pt x="3228" y="8935"/>
                  <a:pt x="1809" y="8645"/>
                </a:cubicBezTo>
                <a:cubicBezTo>
                  <a:pt x="802" y="10499"/>
                  <a:pt x="1593" y="14668"/>
                  <a:pt x="3336" y="16540"/>
                </a:cubicBezTo>
                <a:close/>
                <a:moveTo>
                  <a:pt x="10470" y="1523"/>
                </a:moveTo>
                <a:cubicBezTo>
                  <a:pt x="9662" y="1349"/>
                  <a:pt x="8853" y="1330"/>
                  <a:pt x="8098" y="1619"/>
                </a:cubicBezTo>
                <a:cubicBezTo>
                  <a:pt x="7074" y="2005"/>
                  <a:pt x="5996" y="2295"/>
                  <a:pt x="5061" y="2951"/>
                </a:cubicBezTo>
                <a:cubicBezTo>
                  <a:pt x="3552" y="3993"/>
                  <a:pt x="2420" y="5306"/>
                  <a:pt x="2006" y="7352"/>
                </a:cubicBezTo>
                <a:cubicBezTo>
                  <a:pt x="3426" y="7719"/>
                  <a:pt x="4756" y="8356"/>
                  <a:pt x="6211" y="8124"/>
                </a:cubicBezTo>
                <a:cubicBezTo>
                  <a:pt x="6607" y="5113"/>
                  <a:pt x="7847" y="2835"/>
                  <a:pt x="10470" y="1523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6" y="19822"/>
                  <a:pt x="10830" y="19745"/>
                </a:cubicBezTo>
                <a:cubicBezTo>
                  <a:pt x="8943" y="18336"/>
                  <a:pt x="7344" y="16733"/>
                  <a:pt x="6697" y="14185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10504095" y="549835"/>
            <a:ext cx="1330437" cy="823417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4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3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180776" y="3518383"/>
            <a:ext cx="1026703" cy="709621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59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6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59"/>
                  <a:pt x="7195" y="1080"/>
                  <a:pt x="5717" y="1986"/>
                </a:cubicBezTo>
                <a:cubicBezTo>
                  <a:pt x="5087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1" y="10309"/>
                  <a:pt x="3273" y="9998"/>
                </a:cubicBezTo>
                <a:cubicBezTo>
                  <a:pt x="3057" y="9629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1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8" y="13055"/>
                  <a:pt x="4298" y="13621"/>
                  <a:pt x="4318" y="14753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1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7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6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17" y="6431"/>
                  <a:pt x="16281" y="6657"/>
                  <a:pt x="16064" y="694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10608756" y="2700129"/>
            <a:ext cx="646997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65"/>
                  <a:pt x="21568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5299620" y="816243"/>
            <a:ext cx="500592" cy="814802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29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9" y="15357"/>
                  <a:pt x="12227" y="15432"/>
                </a:cubicBezTo>
                <a:cubicBezTo>
                  <a:pt x="11961" y="15506"/>
                  <a:pt x="11430" y="15357"/>
                  <a:pt x="11202" y="15208"/>
                </a:cubicBezTo>
                <a:cubicBezTo>
                  <a:pt x="10860" y="14960"/>
                  <a:pt x="10708" y="14587"/>
                  <a:pt x="10366" y="14289"/>
                </a:cubicBezTo>
                <a:cubicBezTo>
                  <a:pt x="10025" y="13992"/>
                  <a:pt x="9683" y="13545"/>
                  <a:pt x="9228" y="13470"/>
                </a:cubicBezTo>
                <a:cubicBezTo>
                  <a:pt x="8355" y="13296"/>
                  <a:pt x="7330" y="13197"/>
                  <a:pt x="6457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1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4" y="14563"/>
                  <a:pt x="15415" y="13917"/>
                </a:cubicBezTo>
                <a:cubicBezTo>
                  <a:pt x="15643" y="12576"/>
                  <a:pt x="15909" y="11261"/>
                  <a:pt x="16137" y="9920"/>
                </a:cubicBezTo>
                <a:cubicBezTo>
                  <a:pt x="16516" y="7834"/>
                  <a:pt x="16972" y="5774"/>
                  <a:pt x="17276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16" y="1702"/>
                  <a:pt x="15378" y="1702"/>
                  <a:pt x="15188" y="1702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8020790" y="483233"/>
            <a:ext cx="492032" cy="552016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428177" y="4089252"/>
            <a:ext cx="1751016" cy="1113431"/>
          </a:xfrm>
          <a:custGeom>
            <a:rect b="b" l="l" r="r" t="t"/>
            <a:pathLst>
              <a:path extrusionOk="0" h="1113431" w="1751016">
                <a:moveTo>
                  <a:pt x="922890" y="385846"/>
                </a:moveTo>
                <a:cubicBezTo>
                  <a:pt x="868662" y="379199"/>
                  <a:pt x="777327" y="432469"/>
                  <a:pt x="760207" y="490510"/>
                </a:cubicBezTo>
                <a:cubicBezTo>
                  <a:pt x="868662" y="516207"/>
                  <a:pt x="977140" y="542842"/>
                  <a:pt x="1088441" y="570431"/>
                </a:cubicBezTo>
                <a:cubicBezTo>
                  <a:pt x="1082749" y="478139"/>
                  <a:pt x="1023749" y="398218"/>
                  <a:pt x="922890" y="385846"/>
                </a:cubicBezTo>
                <a:close/>
                <a:moveTo>
                  <a:pt x="919745" y="314245"/>
                </a:moveTo>
                <a:cubicBezTo>
                  <a:pt x="961307" y="316340"/>
                  <a:pt x="1002343" y="331149"/>
                  <a:pt x="1038023" y="358257"/>
                </a:cubicBezTo>
                <a:cubicBezTo>
                  <a:pt x="1115084" y="416298"/>
                  <a:pt x="1152192" y="495265"/>
                  <a:pt x="1157906" y="590419"/>
                </a:cubicBezTo>
                <a:cubicBezTo>
                  <a:pt x="1157906" y="597082"/>
                  <a:pt x="1155060" y="605637"/>
                  <a:pt x="1151251" y="610392"/>
                </a:cubicBezTo>
                <a:cubicBezTo>
                  <a:pt x="1127454" y="637027"/>
                  <a:pt x="1098906" y="651306"/>
                  <a:pt x="1061798" y="639889"/>
                </a:cubicBezTo>
                <a:cubicBezTo>
                  <a:pt x="1054201" y="637981"/>
                  <a:pt x="1047546" y="636088"/>
                  <a:pt x="1039927" y="633226"/>
                </a:cubicBezTo>
                <a:cubicBezTo>
                  <a:pt x="950497" y="598974"/>
                  <a:pt x="856293" y="583756"/>
                  <a:pt x="763053" y="563768"/>
                </a:cubicBezTo>
                <a:cubicBezTo>
                  <a:pt x="736410" y="558060"/>
                  <a:pt x="713576" y="544750"/>
                  <a:pt x="694551" y="527624"/>
                </a:cubicBezTo>
                <a:cubicBezTo>
                  <a:pt x="687874" y="521915"/>
                  <a:pt x="685028" y="507636"/>
                  <a:pt x="685028" y="497173"/>
                </a:cubicBezTo>
                <a:cubicBezTo>
                  <a:pt x="685028" y="487664"/>
                  <a:pt x="689801" y="477185"/>
                  <a:pt x="694551" y="463875"/>
                </a:cubicBezTo>
                <a:cubicBezTo>
                  <a:pt x="734505" y="393463"/>
                  <a:pt x="789696" y="329714"/>
                  <a:pt x="878186" y="316404"/>
                </a:cubicBezTo>
                <a:cubicBezTo>
                  <a:pt x="891978" y="314262"/>
                  <a:pt x="905891" y="313546"/>
                  <a:pt x="919745" y="314245"/>
                </a:cubicBezTo>
                <a:close/>
                <a:moveTo>
                  <a:pt x="957080" y="64447"/>
                </a:moveTo>
                <a:cubicBezTo>
                  <a:pt x="942557" y="65045"/>
                  <a:pt x="931366" y="68856"/>
                  <a:pt x="916161" y="76009"/>
                </a:cubicBezTo>
                <a:cubicBezTo>
                  <a:pt x="921868" y="98846"/>
                  <a:pt x="927575" y="122620"/>
                  <a:pt x="933282" y="145458"/>
                </a:cubicBezTo>
                <a:cubicBezTo>
                  <a:pt x="938011" y="163509"/>
                  <a:pt x="931407" y="176827"/>
                  <a:pt x="911432" y="185410"/>
                </a:cubicBezTo>
                <a:cubicBezTo>
                  <a:pt x="880939" y="154978"/>
                  <a:pt x="892353" y="109302"/>
                  <a:pt x="868627" y="77881"/>
                </a:cubicBezTo>
                <a:cubicBezTo>
                  <a:pt x="840009" y="83604"/>
                  <a:pt x="809597" y="84540"/>
                  <a:pt x="783915" y="105505"/>
                </a:cubicBezTo>
                <a:cubicBezTo>
                  <a:pt x="794351" y="125481"/>
                  <a:pt x="803890" y="144469"/>
                  <a:pt x="813429" y="163509"/>
                </a:cubicBezTo>
                <a:cubicBezTo>
                  <a:pt x="823866" y="186347"/>
                  <a:pt x="822887" y="206323"/>
                  <a:pt x="809597" y="210121"/>
                </a:cubicBezTo>
                <a:cubicBezTo>
                  <a:pt x="788644" y="216779"/>
                  <a:pt x="784893" y="196803"/>
                  <a:pt x="778207" y="185410"/>
                </a:cubicBezTo>
                <a:cubicBezTo>
                  <a:pt x="765814" y="165434"/>
                  <a:pt x="756357" y="143533"/>
                  <a:pt x="743964" y="118822"/>
                </a:cubicBezTo>
                <a:cubicBezTo>
                  <a:pt x="722113" y="132140"/>
                  <a:pt x="702056" y="144469"/>
                  <a:pt x="679227" y="158775"/>
                </a:cubicBezTo>
                <a:cubicBezTo>
                  <a:pt x="694473" y="177815"/>
                  <a:pt x="706866" y="193006"/>
                  <a:pt x="718281" y="208248"/>
                </a:cubicBezTo>
                <a:cubicBezTo>
                  <a:pt x="730674" y="223490"/>
                  <a:pt x="729695" y="237744"/>
                  <a:pt x="713552" y="249137"/>
                </a:cubicBezTo>
                <a:cubicBezTo>
                  <a:pt x="674498" y="247264"/>
                  <a:pt x="667812" y="205387"/>
                  <a:pt x="638379" y="188272"/>
                </a:cubicBezTo>
                <a:cubicBezTo>
                  <a:pt x="623132" y="202526"/>
                  <a:pt x="607886" y="216779"/>
                  <a:pt x="593617" y="230149"/>
                </a:cubicBezTo>
                <a:cubicBezTo>
                  <a:pt x="612696" y="262455"/>
                  <a:pt x="666915" y="268177"/>
                  <a:pt x="649793" y="323373"/>
                </a:cubicBezTo>
                <a:cubicBezTo>
                  <a:pt x="633568" y="316714"/>
                  <a:pt x="620278" y="313852"/>
                  <a:pt x="608864" y="307193"/>
                </a:cubicBezTo>
                <a:cubicBezTo>
                  <a:pt x="591742" y="297673"/>
                  <a:pt x="576495" y="285292"/>
                  <a:pt x="557498" y="272963"/>
                </a:cubicBezTo>
                <a:cubicBezTo>
                  <a:pt x="547959" y="285292"/>
                  <a:pt x="538420" y="297673"/>
                  <a:pt x="527005" y="312916"/>
                </a:cubicBezTo>
                <a:cubicBezTo>
                  <a:pt x="545105" y="326234"/>
                  <a:pt x="560352" y="336690"/>
                  <a:pt x="575517" y="347147"/>
                </a:cubicBezTo>
                <a:cubicBezTo>
                  <a:pt x="592639" y="359528"/>
                  <a:pt x="596471" y="370920"/>
                  <a:pt x="588888" y="384238"/>
                </a:cubicBezTo>
                <a:cubicBezTo>
                  <a:pt x="581224" y="397608"/>
                  <a:pt x="566956" y="400417"/>
                  <a:pt x="549834" y="389024"/>
                </a:cubicBezTo>
                <a:cubicBezTo>
                  <a:pt x="533691" y="378568"/>
                  <a:pt x="517547" y="365250"/>
                  <a:pt x="497572" y="350008"/>
                </a:cubicBezTo>
                <a:cubicBezTo>
                  <a:pt x="490886" y="366186"/>
                  <a:pt x="484201" y="380440"/>
                  <a:pt x="479472" y="394746"/>
                </a:cubicBezTo>
                <a:cubicBezTo>
                  <a:pt x="469932" y="422318"/>
                  <a:pt x="447103" y="439433"/>
                  <a:pt x="424274" y="434699"/>
                </a:cubicBezTo>
                <a:cubicBezTo>
                  <a:pt x="344372" y="418520"/>
                  <a:pt x="264470" y="402342"/>
                  <a:pt x="185465" y="386163"/>
                </a:cubicBezTo>
                <a:cubicBezTo>
                  <a:pt x="168343" y="382365"/>
                  <a:pt x="152199" y="378568"/>
                  <a:pt x="135078" y="374770"/>
                </a:cubicBezTo>
                <a:cubicBezTo>
                  <a:pt x="113145" y="475588"/>
                  <a:pt x="91295" y="573597"/>
                  <a:pt x="69362" y="673531"/>
                </a:cubicBezTo>
                <a:cubicBezTo>
                  <a:pt x="91295" y="677329"/>
                  <a:pt x="112167" y="680190"/>
                  <a:pt x="134099" y="683987"/>
                </a:cubicBezTo>
                <a:cubicBezTo>
                  <a:pt x="138828" y="653503"/>
                  <a:pt x="143639" y="624995"/>
                  <a:pt x="149346" y="592637"/>
                </a:cubicBezTo>
                <a:cubicBezTo>
                  <a:pt x="189297" y="617348"/>
                  <a:pt x="175926" y="654491"/>
                  <a:pt x="174050" y="692519"/>
                </a:cubicBezTo>
                <a:cubicBezTo>
                  <a:pt x="188318" y="693507"/>
                  <a:pt x="199733" y="694444"/>
                  <a:pt x="213023" y="695380"/>
                </a:cubicBezTo>
                <a:cubicBezTo>
                  <a:pt x="214980" y="674468"/>
                  <a:pt x="216855" y="656364"/>
                  <a:pt x="219709" y="638312"/>
                </a:cubicBezTo>
                <a:cubicBezTo>
                  <a:pt x="220687" y="631654"/>
                  <a:pt x="223541" y="621197"/>
                  <a:pt x="227291" y="620209"/>
                </a:cubicBezTo>
                <a:cubicBezTo>
                  <a:pt x="234955" y="619272"/>
                  <a:pt x="247267" y="620209"/>
                  <a:pt x="250120" y="625931"/>
                </a:cubicBezTo>
                <a:cubicBezTo>
                  <a:pt x="256806" y="637324"/>
                  <a:pt x="260638" y="650694"/>
                  <a:pt x="262513" y="664011"/>
                </a:cubicBezTo>
                <a:cubicBezTo>
                  <a:pt x="264388" y="676340"/>
                  <a:pt x="261535" y="688721"/>
                  <a:pt x="259659" y="704900"/>
                </a:cubicBezTo>
                <a:cubicBezTo>
                  <a:pt x="278657" y="707761"/>
                  <a:pt x="296757" y="710623"/>
                  <a:pt x="314857" y="714420"/>
                </a:cubicBezTo>
                <a:cubicBezTo>
                  <a:pt x="319586" y="688721"/>
                  <a:pt x="323418" y="666820"/>
                  <a:pt x="329125" y="644971"/>
                </a:cubicBezTo>
                <a:cubicBezTo>
                  <a:pt x="331001" y="637324"/>
                  <a:pt x="337686" y="631654"/>
                  <a:pt x="342415" y="624995"/>
                </a:cubicBezTo>
                <a:cubicBezTo>
                  <a:pt x="350079" y="630665"/>
                  <a:pt x="360515" y="634515"/>
                  <a:pt x="364347" y="642110"/>
                </a:cubicBezTo>
                <a:cubicBezTo>
                  <a:pt x="369076" y="651630"/>
                  <a:pt x="369076" y="664011"/>
                  <a:pt x="368098" y="674468"/>
                </a:cubicBezTo>
                <a:cubicBezTo>
                  <a:pt x="367201" y="691583"/>
                  <a:pt x="363369" y="708698"/>
                  <a:pt x="359537" y="726801"/>
                </a:cubicBezTo>
                <a:cubicBezTo>
                  <a:pt x="379513" y="730599"/>
                  <a:pt x="397613" y="734397"/>
                  <a:pt x="413756" y="738194"/>
                </a:cubicBezTo>
                <a:cubicBezTo>
                  <a:pt x="431857" y="710623"/>
                  <a:pt x="412859" y="677329"/>
                  <a:pt x="436585" y="652566"/>
                </a:cubicBezTo>
                <a:cubicBezTo>
                  <a:pt x="488033" y="672543"/>
                  <a:pt x="456642" y="718218"/>
                  <a:pt x="468057" y="751512"/>
                </a:cubicBezTo>
                <a:cubicBezTo>
                  <a:pt x="487054" y="754373"/>
                  <a:pt x="506051" y="757234"/>
                  <a:pt x="529859" y="761032"/>
                </a:cubicBezTo>
                <a:cubicBezTo>
                  <a:pt x="532712" y="741992"/>
                  <a:pt x="533691" y="724877"/>
                  <a:pt x="537441" y="707761"/>
                </a:cubicBezTo>
                <a:cubicBezTo>
                  <a:pt x="538420" y="701103"/>
                  <a:pt x="543149" y="692519"/>
                  <a:pt x="548856" y="691583"/>
                </a:cubicBezTo>
                <a:cubicBezTo>
                  <a:pt x="554563" y="689658"/>
                  <a:pt x="565978" y="692519"/>
                  <a:pt x="568913" y="697305"/>
                </a:cubicBezTo>
                <a:cubicBezTo>
                  <a:pt x="574620" y="707761"/>
                  <a:pt x="579349" y="720143"/>
                  <a:pt x="580328" y="731535"/>
                </a:cubicBezTo>
                <a:cubicBezTo>
                  <a:pt x="581224" y="745789"/>
                  <a:pt x="579349" y="761032"/>
                  <a:pt x="578371" y="778147"/>
                </a:cubicBezTo>
                <a:cubicBezTo>
                  <a:pt x="604053" y="784806"/>
                  <a:pt x="627861" y="791464"/>
                  <a:pt x="652565" y="798123"/>
                </a:cubicBezTo>
                <a:cubicBezTo>
                  <a:pt x="657376" y="760095"/>
                  <a:pt x="662105" y="724877"/>
                  <a:pt x="666834" y="689658"/>
                </a:cubicBezTo>
                <a:cubicBezTo>
                  <a:pt x="709720" y="702975"/>
                  <a:pt x="711595" y="710623"/>
                  <a:pt x="700181" y="812429"/>
                </a:cubicBezTo>
                <a:cubicBezTo>
                  <a:pt x="723988" y="818100"/>
                  <a:pt x="748693" y="824810"/>
                  <a:pt x="777229" y="832406"/>
                </a:cubicBezTo>
                <a:cubicBezTo>
                  <a:pt x="783915" y="806707"/>
                  <a:pt x="789622" y="786730"/>
                  <a:pt x="795329" y="766754"/>
                </a:cubicBezTo>
                <a:cubicBezTo>
                  <a:pt x="798183" y="756298"/>
                  <a:pt x="799080" y="741055"/>
                  <a:pt x="814326" y="743917"/>
                </a:cubicBezTo>
                <a:cubicBezTo>
                  <a:pt x="822887" y="745789"/>
                  <a:pt x="835280" y="755309"/>
                  <a:pt x="838134" y="763893"/>
                </a:cubicBezTo>
                <a:cubicBezTo>
                  <a:pt x="841966" y="776274"/>
                  <a:pt x="840009" y="790528"/>
                  <a:pt x="838134" y="803846"/>
                </a:cubicBezTo>
                <a:cubicBezTo>
                  <a:pt x="836259" y="817163"/>
                  <a:pt x="830551" y="829544"/>
                  <a:pt x="824844" y="846660"/>
                </a:cubicBezTo>
                <a:cubicBezTo>
                  <a:pt x="856234" y="854255"/>
                  <a:pt x="882814" y="859977"/>
                  <a:pt x="907600" y="865700"/>
                </a:cubicBezTo>
                <a:cubicBezTo>
                  <a:pt x="914285" y="835267"/>
                  <a:pt x="918036" y="809568"/>
                  <a:pt x="925700" y="784806"/>
                </a:cubicBezTo>
                <a:cubicBezTo>
                  <a:pt x="930429" y="768627"/>
                  <a:pt x="946572" y="767691"/>
                  <a:pt x="957987" y="780072"/>
                </a:cubicBezTo>
                <a:cubicBezTo>
                  <a:pt x="970380" y="793389"/>
                  <a:pt x="970380" y="809568"/>
                  <a:pt x="965651" y="825747"/>
                </a:cubicBezTo>
                <a:cubicBezTo>
                  <a:pt x="960841" y="842862"/>
                  <a:pt x="957090" y="859977"/>
                  <a:pt x="967526" y="878081"/>
                </a:cubicBezTo>
                <a:cubicBezTo>
                  <a:pt x="989377" y="884740"/>
                  <a:pt x="1013184" y="891398"/>
                  <a:pt x="1038867" y="898993"/>
                </a:cubicBezTo>
                <a:cubicBezTo>
                  <a:pt x="1038867" y="888537"/>
                  <a:pt x="1038867" y="883751"/>
                  <a:pt x="1038867" y="879017"/>
                </a:cubicBezTo>
                <a:cubicBezTo>
                  <a:pt x="1038867" y="855243"/>
                  <a:pt x="1037970" y="831469"/>
                  <a:pt x="1039846" y="807643"/>
                </a:cubicBezTo>
                <a:cubicBezTo>
                  <a:pt x="1040824" y="790528"/>
                  <a:pt x="1054114" y="785794"/>
                  <a:pt x="1065528" y="798123"/>
                </a:cubicBezTo>
                <a:cubicBezTo>
                  <a:pt x="1075068" y="808632"/>
                  <a:pt x="1083629" y="822886"/>
                  <a:pt x="1085504" y="836203"/>
                </a:cubicBezTo>
                <a:cubicBezTo>
                  <a:pt x="1088358" y="859041"/>
                  <a:pt x="1086482" y="882815"/>
                  <a:pt x="1086482" y="909450"/>
                </a:cubicBezTo>
                <a:cubicBezTo>
                  <a:pt x="1115916" y="916109"/>
                  <a:pt x="1146409" y="922767"/>
                  <a:pt x="1177799" y="929426"/>
                </a:cubicBezTo>
                <a:cubicBezTo>
                  <a:pt x="1178777" y="898993"/>
                  <a:pt x="1179674" y="872358"/>
                  <a:pt x="1182528" y="846660"/>
                </a:cubicBezTo>
                <a:cubicBezTo>
                  <a:pt x="1183506" y="840937"/>
                  <a:pt x="1188235" y="831469"/>
                  <a:pt x="1193046" y="830481"/>
                </a:cubicBezTo>
                <a:cubicBezTo>
                  <a:pt x="1198753" y="828608"/>
                  <a:pt x="1210167" y="832406"/>
                  <a:pt x="1213021" y="837140"/>
                </a:cubicBezTo>
                <a:cubicBezTo>
                  <a:pt x="1218728" y="848584"/>
                  <a:pt x="1223457" y="861902"/>
                  <a:pt x="1224436" y="875220"/>
                </a:cubicBezTo>
                <a:cubicBezTo>
                  <a:pt x="1226311" y="896132"/>
                  <a:pt x="1226311" y="917097"/>
                  <a:pt x="1226311" y="940871"/>
                </a:cubicBezTo>
                <a:cubicBezTo>
                  <a:pt x="1251097" y="946593"/>
                  <a:pt x="1272948" y="951327"/>
                  <a:pt x="1297652" y="957050"/>
                </a:cubicBezTo>
                <a:cubicBezTo>
                  <a:pt x="1300506" y="923756"/>
                  <a:pt x="1303359" y="895196"/>
                  <a:pt x="1306213" y="867624"/>
                </a:cubicBezTo>
                <a:cubicBezTo>
                  <a:pt x="1337603" y="872358"/>
                  <a:pt x="1345267" y="879017"/>
                  <a:pt x="1347142" y="905652"/>
                </a:cubicBezTo>
                <a:cubicBezTo>
                  <a:pt x="1348121" y="926565"/>
                  <a:pt x="1347142" y="947530"/>
                  <a:pt x="1347142" y="971304"/>
                </a:cubicBezTo>
                <a:cubicBezTo>
                  <a:pt x="1369971" y="976090"/>
                  <a:pt x="1391904" y="980824"/>
                  <a:pt x="1414733" y="986546"/>
                </a:cubicBezTo>
                <a:cubicBezTo>
                  <a:pt x="1421337" y="964645"/>
                  <a:pt x="1426147" y="945605"/>
                  <a:pt x="1432752" y="928490"/>
                </a:cubicBezTo>
                <a:cubicBezTo>
                  <a:pt x="1435605" y="920895"/>
                  <a:pt x="1447020" y="908513"/>
                  <a:pt x="1450852" y="909450"/>
                </a:cubicBezTo>
                <a:cubicBezTo>
                  <a:pt x="1460391" y="912311"/>
                  <a:pt x="1470827" y="919906"/>
                  <a:pt x="1474659" y="929426"/>
                </a:cubicBezTo>
                <a:cubicBezTo>
                  <a:pt x="1478491" y="938946"/>
                  <a:pt x="1475638" y="951327"/>
                  <a:pt x="1474659" y="962720"/>
                </a:cubicBezTo>
                <a:cubicBezTo>
                  <a:pt x="1472784" y="973229"/>
                  <a:pt x="1468952" y="983685"/>
                  <a:pt x="1464142" y="996066"/>
                </a:cubicBezTo>
                <a:cubicBezTo>
                  <a:pt x="1491781" y="1003661"/>
                  <a:pt x="1516486" y="1011256"/>
                  <a:pt x="1545022" y="1018904"/>
                </a:cubicBezTo>
                <a:cubicBezTo>
                  <a:pt x="1546979" y="998927"/>
                  <a:pt x="1547876" y="984621"/>
                  <a:pt x="1549832" y="970367"/>
                </a:cubicBezTo>
                <a:cubicBezTo>
                  <a:pt x="1550729" y="957050"/>
                  <a:pt x="1548854" y="938946"/>
                  <a:pt x="1567851" y="938946"/>
                </a:cubicBezTo>
                <a:cubicBezTo>
                  <a:pt x="1586930" y="938010"/>
                  <a:pt x="1591659" y="955125"/>
                  <a:pt x="1593615" y="970367"/>
                </a:cubicBezTo>
                <a:cubicBezTo>
                  <a:pt x="1595491" y="981760"/>
                  <a:pt x="1594512" y="993205"/>
                  <a:pt x="1594512" y="1003661"/>
                </a:cubicBezTo>
                <a:cubicBezTo>
                  <a:pt x="1594512" y="1012245"/>
                  <a:pt x="1593615" y="1020776"/>
                  <a:pt x="1593615" y="1033158"/>
                </a:cubicBezTo>
                <a:cubicBezTo>
                  <a:pt x="1613591" y="1036955"/>
                  <a:pt x="1632588" y="1039816"/>
                  <a:pt x="1651585" y="1043614"/>
                </a:cubicBezTo>
                <a:cubicBezTo>
                  <a:pt x="1663000" y="973229"/>
                  <a:pt x="1673518" y="907577"/>
                  <a:pt x="1683954" y="841926"/>
                </a:cubicBezTo>
                <a:cubicBezTo>
                  <a:pt x="1619298" y="812429"/>
                  <a:pt x="1553583" y="796250"/>
                  <a:pt x="1486074" y="791464"/>
                </a:cubicBezTo>
                <a:cubicBezTo>
                  <a:pt x="1450852" y="788603"/>
                  <a:pt x="1445145" y="785794"/>
                  <a:pt x="1450852" y="751512"/>
                </a:cubicBezTo>
                <a:cubicBezTo>
                  <a:pt x="1454684" y="725813"/>
                  <a:pt x="1457537" y="700166"/>
                  <a:pt x="1460391" y="675404"/>
                </a:cubicBezTo>
                <a:cubicBezTo>
                  <a:pt x="1433730" y="660162"/>
                  <a:pt x="1393779" y="669681"/>
                  <a:pt x="1387093" y="624006"/>
                </a:cubicBezTo>
                <a:cubicBezTo>
                  <a:pt x="1412776" y="620209"/>
                  <a:pt x="1436584" y="616411"/>
                  <a:pt x="1464142" y="612614"/>
                </a:cubicBezTo>
                <a:cubicBezTo>
                  <a:pt x="1461370" y="596435"/>
                  <a:pt x="1459413" y="584054"/>
                  <a:pt x="1457537" y="568863"/>
                </a:cubicBezTo>
                <a:cubicBezTo>
                  <a:pt x="1446123" y="567875"/>
                  <a:pt x="1435605" y="567875"/>
                  <a:pt x="1426147" y="566938"/>
                </a:cubicBezTo>
                <a:cubicBezTo>
                  <a:pt x="1416608" y="566002"/>
                  <a:pt x="1406172" y="567875"/>
                  <a:pt x="1396633" y="565014"/>
                </a:cubicBezTo>
                <a:cubicBezTo>
                  <a:pt x="1382364" y="561216"/>
                  <a:pt x="1360514" y="563141"/>
                  <a:pt x="1361410" y="539367"/>
                </a:cubicBezTo>
                <a:cubicBezTo>
                  <a:pt x="1362389" y="518402"/>
                  <a:pt x="1381386" y="520327"/>
                  <a:pt x="1394757" y="516529"/>
                </a:cubicBezTo>
                <a:cubicBezTo>
                  <a:pt x="1404215" y="514605"/>
                  <a:pt x="1414733" y="513668"/>
                  <a:pt x="1424191" y="511743"/>
                </a:cubicBezTo>
                <a:cubicBezTo>
                  <a:pt x="1433730" y="509871"/>
                  <a:pt x="1442291" y="506021"/>
                  <a:pt x="1454684" y="503212"/>
                </a:cubicBezTo>
                <a:cubicBezTo>
                  <a:pt x="1447998" y="473715"/>
                  <a:pt x="1443269" y="447080"/>
                  <a:pt x="1436584" y="419457"/>
                </a:cubicBezTo>
                <a:cubicBezTo>
                  <a:pt x="1416608" y="426116"/>
                  <a:pt x="1401361" y="431838"/>
                  <a:pt x="1386196" y="435636"/>
                </a:cubicBezTo>
                <a:cubicBezTo>
                  <a:pt x="1368096" y="439433"/>
                  <a:pt x="1354806" y="431838"/>
                  <a:pt x="1349996" y="416596"/>
                </a:cubicBezTo>
                <a:cubicBezTo>
                  <a:pt x="1344289" y="399480"/>
                  <a:pt x="1354806" y="390897"/>
                  <a:pt x="1368096" y="384238"/>
                </a:cubicBezTo>
                <a:cubicBezTo>
                  <a:pt x="1383343" y="376643"/>
                  <a:pt x="1398508" y="369048"/>
                  <a:pt x="1417586" y="360464"/>
                </a:cubicBezTo>
                <a:cubicBezTo>
                  <a:pt x="1409922" y="345274"/>
                  <a:pt x="1404215" y="332893"/>
                  <a:pt x="1397611" y="318587"/>
                </a:cubicBezTo>
                <a:cubicBezTo>
                  <a:pt x="1382364" y="326234"/>
                  <a:pt x="1371928" y="331904"/>
                  <a:pt x="1360514" y="336690"/>
                </a:cubicBezTo>
                <a:cubicBezTo>
                  <a:pt x="1343392" y="344285"/>
                  <a:pt x="1328145" y="341424"/>
                  <a:pt x="1320481" y="329095"/>
                </a:cubicBezTo>
                <a:cubicBezTo>
                  <a:pt x="1311920" y="315777"/>
                  <a:pt x="1315752" y="302459"/>
                  <a:pt x="1331977" y="291015"/>
                </a:cubicBezTo>
                <a:cubicBezTo>
                  <a:pt x="1342413" y="283419"/>
                  <a:pt x="1352850" y="275772"/>
                  <a:pt x="1365243" y="267241"/>
                </a:cubicBezTo>
                <a:cubicBezTo>
                  <a:pt x="1348121" y="246276"/>
                  <a:pt x="1333852" y="227288"/>
                  <a:pt x="1317627" y="207312"/>
                </a:cubicBezTo>
                <a:cubicBezTo>
                  <a:pt x="1291048" y="226299"/>
                  <a:pt x="1268219" y="244403"/>
                  <a:pt x="1243433" y="261518"/>
                </a:cubicBezTo>
                <a:cubicBezTo>
                  <a:pt x="1208211" y="218704"/>
                  <a:pt x="1244411" y="194930"/>
                  <a:pt x="1269115" y="165434"/>
                </a:cubicBezTo>
                <a:cubicBezTo>
                  <a:pt x="1251994" y="152116"/>
                  <a:pt x="1236829" y="140672"/>
                  <a:pt x="1220604" y="129279"/>
                </a:cubicBezTo>
                <a:cubicBezTo>
                  <a:pt x="1208292" y="146394"/>
                  <a:pt x="1199650" y="159712"/>
                  <a:pt x="1189213" y="172093"/>
                </a:cubicBezTo>
                <a:cubicBezTo>
                  <a:pt x="1184485" y="177815"/>
                  <a:pt x="1173070" y="182549"/>
                  <a:pt x="1167363" y="180624"/>
                </a:cubicBezTo>
                <a:cubicBezTo>
                  <a:pt x="1160677" y="178752"/>
                  <a:pt x="1154970" y="168295"/>
                  <a:pt x="1153991" y="160648"/>
                </a:cubicBezTo>
                <a:cubicBezTo>
                  <a:pt x="1153095" y="153053"/>
                  <a:pt x="1155948" y="143533"/>
                  <a:pt x="1158802" y="135938"/>
                </a:cubicBezTo>
                <a:cubicBezTo>
                  <a:pt x="1161655" y="125481"/>
                  <a:pt x="1166384" y="115961"/>
                  <a:pt x="1171113" y="104517"/>
                </a:cubicBezTo>
                <a:cubicBezTo>
                  <a:pt x="1136870" y="86465"/>
                  <a:pt x="1103604" y="81679"/>
                  <a:pt x="1069360" y="79806"/>
                </a:cubicBezTo>
                <a:cubicBezTo>
                  <a:pt x="1072214" y="122620"/>
                  <a:pt x="1075068" y="161636"/>
                  <a:pt x="1033160" y="186347"/>
                </a:cubicBezTo>
                <a:cubicBezTo>
                  <a:pt x="1019870" y="164498"/>
                  <a:pt x="1016038" y="146394"/>
                  <a:pt x="1023702" y="125481"/>
                </a:cubicBezTo>
                <a:cubicBezTo>
                  <a:pt x="1031285" y="106441"/>
                  <a:pt x="1028431" y="88338"/>
                  <a:pt x="1017995" y="72159"/>
                </a:cubicBezTo>
                <a:cubicBezTo>
                  <a:pt x="989458" y="66463"/>
                  <a:pt x="971603" y="63849"/>
                  <a:pt x="957080" y="64447"/>
                </a:cubicBezTo>
                <a:close/>
                <a:moveTo>
                  <a:pt x="953044" y="109"/>
                </a:moveTo>
                <a:cubicBezTo>
                  <a:pt x="994187" y="-606"/>
                  <a:pt x="1035565" y="2242"/>
                  <a:pt x="1076943" y="6508"/>
                </a:cubicBezTo>
                <a:cubicBezTo>
                  <a:pt x="1171113" y="17016"/>
                  <a:pt x="1248243" y="58841"/>
                  <a:pt x="1317627" y="120695"/>
                </a:cubicBezTo>
                <a:cubicBezTo>
                  <a:pt x="1373803" y="171156"/>
                  <a:pt x="1423294" y="227288"/>
                  <a:pt x="1458434" y="295801"/>
                </a:cubicBezTo>
                <a:cubicBezTo>
                  <a:pt x="1489906" y="358591"/>
                  <a:pt x="1507925" y="425179"/>
                  <a:pt x="1512735" y="493692"/>
                </a:cubicBezTo>
                <a:cubicBezTo>
                  <a:pt x="1517464" y="561216"/>
                  <a:pt x="1524150" y="629729"/>
                  <a:pt x="1518442" y="698241"/>
                </a:cubicBezTo>
                <a:cubicBezTo>
                  <a:pt x="1517464" y="714420"/>
                  <a:pt x="1525047" y="723004"/>
                  <a:pt x="1541272" y="727738"/>
                </a:cubicBezTo>
                <a:cubicBezTo>
                  <a:pt x="1598344" y="742980"/>
                  <a:pt x="1654439" y="760095"/>
                  <a:pt x="1710615" y="775286"/>
                </a:cubicBezTo>
                <a:cubicBezTo>
                  <a:pt x="1743880" y="784806"/>
                  <a:pt x="1759127" y="807643"/>
                  <a:pt x="1746734" y="840937"/>
                </a:cubicBezTo>
                <a:cubicBezTo>
                  <a:pt x="1718198" y="916109"/>
                  <a:pt x="1710615" y="994141"/>
                  <a:pt x="1704908" y="1072174"/>
                </a:cubicBezTo>
                <a:cubicBezTo>
                  <a:pt x="1702054" y="1107393"/>
                  <a:pt x="1684932" y="1118785"/>
                  <a:pt x="1650688" y="1111190"/>
                </a:cubicBezTo>
                <a:cubicBezTo>
                  <a:pt x="1611634" y="1102607"/>
                  <a:pt x="1572662" y="1095011"/>
                  <a:pt x="1533607" y="1085491"/>
                </a:cubicBezTo>
                <a:cubicBezTo>
                  <a:pt x="1524150" y="1083567"/>
                  <a:pt x="1513632" y="1080705"/>
                  <a:pt x="1506049" y="1075035"/>
                </a:cubicBezTo>
                <a:cubicBezTo>
                  <a:pt x="1480367" y="1056932"/>
                  <a:pt x="1451830" y="1053134"/>
                  <a:pt x="1422315" y="1050273"/>
                </a:cubicBezTo>
                <a:cubicBezTo>
                  <a:pt x="1389050" y="1047412"/>
                  <a:pt x="1355703" y="1047412"/>
                  <a:pt x="1325291" y="1026499"/>
                </a:cubicBezTo>
                <a:cubicBezTo>
                  <a:pt x="1313877" y="1017915"/>
                  <a:pt x="1295777" y="1018904"/>
                  <a:pt x="1281508" y="1014118"/>
                </a:cubicBezTo>
                <a:cubicBezTo>
                  <a:pt x="1254847" y="1006522"/>
                  <a:pt x="1229164" y="997939"/>
                  <a:pt x="1202503" y="992216"/>
                </a:cubicBezTo>
                <a:cubicBezTo>
                  <a:pt x="1187338" y="988419"/>
                  <a:pt x="1171113" y="987483"/>
                  <a:pt x="1154970" y="985558"/>
                </a:cubicBezTo>
                <a:cubicBezTo>
                  <a:pt x="1150241" y="984621"/>
                  <a:pt x="1144534" y="988419"/>
                  <a:pt x="1140702" y="986546"/>
                </a:cubicBezTo>
                <a:cubicBezTo>
                  <a:pt x="1080775" y="962772"/>
                  <a:pt x="1015141" y="959911"/>
                  <a:pt x="954236" y="938010"/>
                </a:cubicBezTo>
                <a:cubicBezTo>
                  <a:pt x="917139" y="924692"/>
                  <a:pt x="877106" y="921831"/>
                  <a:pt x="839112" y="910438"/>
                </a:cubicBezTo>
                <a:cubicBezTo>
                  <a:pt x="775354" y="891398"/>
                  <a:pt x="709720" y="879954"/>
                  <a:pt x="645961" y="858104"/>
                </a:cubicBezTo>
                <a:cubicBezTo>
                  <a:pt x="585056" y="837140"/>
                  <a:pt x="519423" y="831469"/>
                  <a:pt x="455664" y="817163"/>
                </a:cubicBezTo>
                <a:cubicBezTo>
                  <a:pt x="415713" y="808632"/>
                  <a:pt x="375762" y="797187"/>
                  <a:pt x="334833" y="787667"/>
                </a:cubicBezTo>
                <a:cubicBezTo>
                  <a:pt x="312003" y="781944"/>
                  <a:pt x="288196" y="779135"/>
                  <a:pt x="264388" y="774349"/>
                </a:cubicBezTo>
                <a:cubicBezTo>
                  <a:pt x="192069" y="760095"/>
                  <a:pt x="119831" y="744853"/>
                  <a:pt x="47512" y="729663"/>
                </a:cubicBezTo>
                <a:cubicBezTo>
                  <a:pt x="42701" y="728674"/>
                  <a:pt x="36097" y="727738"/>
                  <a:pt x="34140" y="723940"/>
                </a:cubicBezTo>
                <a:cubicBezTo>
                  <a:pt x="22726" y="706825"/>
                  <a:pt x="9436" y="689658"/>
                  <a:pt x="1853" y="670670"/>
                </a:cubicBezTo>
                <a:cubicBezTo>
                  <a:pt x="-1979" y="660162"/>
                  <a:pt x="875" y="645908"/>
                  <a:pt x="3729" y="634515"/>
                </a:cubicBezTo>
                <a:cubicBezTo>
                  <a:pt x="13268" y="602157"/>
                  <a:pt x="22726" y="569800"/>
                  <a:pt x="35119" y="537442"/>
                </a:cubicBezTo>
                <a:cubicBezTo>
                  <a:pt x="56969" y="478449"/>
                  <a:pt x="64633" y="415659"/>
                  <a:pt x="77026" y="354742"/>
                </a:cubicBezTo>
                <a:cubicBezTo>
                  <a:pt x="78902" y="342413"/>
                  <a:pt x="81755" y="329095"/>
                  <a:pt x="83631" y="321448"/>
                </a:cubicBezTo>
                <a:cubicBezTo>
                  <a:pt x="100752" y="314789"/>
                  <a:pt x="112167" y="308130"/>
                  <a:pt x="123582" y="305269"/>
                </a:cubicBezTo>
                <a:cubicBezTo>
                  <a:pt x="132142" y="303396"/>
                  <a:pt x="142660" y="302459"/>
                  <a:pt x="152118" y="304332"/>
                </a:cubicBezTo>
                <a:cubicBezTo>
                  <a:pt x="203565" y="314789"/>
                  <a:pt x="254931" y="325245"/>
                  <a:pt x="306296" y="337627"/>
                </a:cubicBezTo>
                <a:cubicBezTo>
                  <a:pt x="335811" y="344285"/>
                  <a:pt x="364347" y="354742"/>
                  <a:pt x="392884" y="363325"/>
                </a:cubicBezTo>
                <a:cubicBezTo>
                  <a:pt x="425252" y="373782"/>
                  <a:pt x="429981" y="371909"/>
                  <a:pt x="442374" y="339551"/>
                </a:cubicBezTo>
                <a:cubicBezTo>
                  <a:pt x="453789" y="307193"/>
                  <a:pt x="468954" y="277697"/>
                  <a:pt x="492761" y="251998"/>
                </a:cubicBezTo>
                <a:cubicBezTo>
                  <a:pt x="527005" y="214907"/>
                  <a:pt x="556520" y="173966"/>
                  <a:pt x="593617" y="140672"/>
                </a:cubicBezTo>
                <a:cubicBezTo>
                  <a:pt x="661208" y="78818"/>
                  <a:pt x="741110" y="36992"/>
                  <a:pt x="830551" y="15091"/>
                </a:cubicBezTo>
                <a:cubicBezTo>
                  <a:pt x="870992" y="5103"/>
                  <a:pt x="911901" y="824"/>
                  <a:pt x="953044" y="109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3920012" y="616437"/>
            <a:ext cx="1350812" cy="1681519"/>
          </a:xfrm>
          <a:custGeom>
            <a:rect b="b" l="l" r="r" t="t"/>
            <a:pathLst>
              <a:path extrusionOk="0" h="1681519" w="1350812">
                <a:moveTo>
                  <a:pt x="646027" y="1354045"/>
                </a:moveTo>
                <a:cubicBezTo>
                  <a:pt x="622243" y="1348335"/>
                  <a:pt x="605116" y="1353090"/>
                  <a:pt x="595604" y="1375925"/>
                </a:cubicBezTo>
                <a:cubicBezTo>
                  <a:pt x="614636" y="1375925"/>
                  <a:pt x="633660" y="1376880"/>
                  <a:pt x="646027" y="1354045"/>
                </a:cubicBezTo>
                <a:close/>
                <a:moveTo>
                  <a:pt x="1253310" y="1322589"/>
                </a:moveTo>
                <a:cubicBezTo>
                  <a:pt x="1235270" y="1324463"/>
                  <a:pt x="1220058" y="1330161"/>
                  <a:pt x="1206733" y="1326336"/>
                </a:cubicBezTo>
                <a:cubicBezTo>
                  <a:pt x="1185801" y="1321575"/>
                  <a:pt x="1183853" y="1347255"/>
                  <a:pt x="1166755" y="1345382"/>
                </a:cubicBezTo>
                <a:cubicBezTo>
                  <a:pt x="1164870" y="1345382"/>
                  <a:pt x="1161035" y="1348270"/>
                  <a:pt x="1160092" y="1348270"/>
                </a:cubicBezTo>
                <a:cubicBezTo>
                  <a:pt x="1133441" y="1336796"/>
                  <a:pt x="1114395" y="1353031"/>
                  <a:pt x="1092520" y="1364428"/>
                </a:cubicBezTo>
                <a:cubicBezTo>
                  <a:pt x="1082086" y="1369189"/>
                  <a:pt x="1068760" y="1368252"/>
                  <a:pt x="1056377" y="1369189"/>
                </a:cubicBezTo>
                <a:cubicBezTo>
                  <a:pt x="1050657" y="1369189"/>
                  <a:pt x="1041166" y="1365364"/>
                  <a:pt x="1039280" y="1367238"/>
                </a:cubicBezTo>
                <a:cubicBezTo>
                  <a:pt x="1018349" y="1392996"/>
                  <a:pt x="986920" y="1385347"/>
                  <a:pt x="961211" y="1394870"/>
                </a:cubicBezTo>
                <a:cubicBezTo>
                  <a:pt x="934622" y="1405329"/>
                  <a:pt x="907971" y="1420550"/>
                  <a:pt x="880376" y="1425312"/>
                </a:cubicBezTo>
                <a:cubicBezTo>
                  <a:pt x="834679" y="1432961"/>
                  <a:pt x="798536" y="1465277"/>
                  <a:pt x="750952" y="1465277"/>
                </a:cubicBezTo>
                <a:cubicBezTo>
                  <a:pt x="710975" y="1496655"/>
                  <a:pt x="660563" y="1504305"/>
                  <a:pt x="613923" y="1520463"/>
                </a:cubicBezTo>
                <a:cubicBezTo>
                  <a:pt x="570174" y="1535684"/>
                  <a:pt x="552134" y="1567999"/>
                  <a:pt x="534031" y="1607964"/>
                </a:cubicBezTo>
                <a:cubicBezTo>
                  <a:pt x="542579" y="1607964"/>
                  <a:pt x="548299" y="1608979"/>
                  <a:pt x="553076" y="1607964"/>
                </a:cubicBezTo>
                <a:cubicBezTo>
                  <a:pt x="634917" y="1579473"/>
                  <a:pt x="715752" y="1550905"/>
                  <a:pt x="797593" y="1522336"/>
                </a:cubicBezTo>
                <a:cubicBezTo>
                  <a:pt x="875599" y="1495719"/>
                  <a:pt x="952662" y="1465277"/>
                  <a:pt x="1032617" y="1444357"/>
                </a:cubicBezTo>
                <a:cubicBezTo>
                  <a:pt x="1088749" y="1430073"/>
                  <a:pt x="1142995" y="1412979"/>
                  <a:pt x="1198184" y="1394870"/>
                </a:cubicBezTo>
                <a:cubicBezTo>
                  <a:pt x="1206733" y="1391982"/>
                  <a:pt x="1217167" y="1387220"/>
                  <a:pt x="1222887" y="1379649"/>
                </a:cubicBezTo>
                <a:cubicBezTo>
                  <a:pt x="1233384" y="1361539"/>
                  <a:pt x="1241933" y="1342572"/>
                  <a:pt x="1253310" y="1322589"/>
                </a:cubicBezTo>
                <a:close/>
                <a:moveTo>
                  <a:pt x="659825" y="1306231"/>
                </a:moveTo>
                <a:cubicBezTo>
                  <a:pt x="666247" y="1310036"/>
                  <a:pt x="670768" y="1317886"/>
                  <a:pt x="675527" y="1330255"/>
                </a:cubicBezTo>
                <a:cubicBezTo>
                  <a:pt x="680280" y="1343579"/>
                  <a:pt x="685040" y="1355949"/>
                  <a:pt x="689799" y="1369266"/>
                </a:cubicBezTo>
                <a:cubicBezTo>
                  <a:pt x="697406" y="1392101"/>
                  <a:pt x="689799" y="1408278"/>
                  <a:pt x="666964" y="1415892"/>
                </a:cubicBezTo>
                <a:cubicBezTo>
                  <a:pt x="639369" y="1425402"/>
                  <a:pt x="611774" y="1434920"/>
                  <a:pt x="578477" y="1447289"/>
                </a:cubicBezTo>
                <a:cubicBezTo>
                  <a:pt x="543268" y="1420647"/>
                  <a:pt x="555642" y="1379732"/>
                  <a:pt x="551839" y="1338817"/>
                </a:cubicBezTo>
                <a:cubicBezTo>
                  <a:pt x="579427" y="1327403"/>
                  <a:pt x="605116" y="1315034"/>
                  <a:pt x="632711" y="1306472"/>
                </a:cubicBezTo>
                <a:cubicBezTo>
                  <a:pt x="645078" y="1302665"/>
                  <a:pt x="653402" y="1302426"/>
                  <a:pt x="659825" y="1306231"/>
                </a:cubicBezTo>
                <a:close/>
                <a:moveTo>
                  <a:pt x="858110" y="1268376"/>
                </a:moveTo>
                <a:cubicBezTo>
                  <a:pt x="824811" y="1270279"/>
                  <a:pt x="824811" y="1270279"/>
                  <a:pt x="814340" y="1285500"/>
                </a:cubicBezTo>
                <a:cubicBezTo>
                  <a:pt x="828616" y="1279796"/>
                  <a:pt x="842884" y="1274086"/>
                  <a:pt x="858110" y="1268376"/>
                </a:cubicBezTo>
                <a:close/>
                <a:moveTo>
                  <a:pt x="863992" y="1218067"/>
                </a:moveTo>
                <a:cubicBezTo>
                  <a:pt x="877729" y="1216639"/>
                  <a:pt x="882365" y="1222705"/>
                  <a:pt x="892353" y="1242686"/>
                </a:cubicBezTo>
                <a:cubicBezTo>
                  <a:pt x="898068" y="1253155"/>
                  <a:pt x="906628" y="1262666"/>
                  <a:pt x="913286" y="1273134"/>
                </a:cubicBezTo>
                <a:cubicBezTo>
                  <a:pt x="924708" y="1292162"/>
                  <a:pt x="920896" y="1301679"/>
                  <a:pt x="899970" y="1310245"/>
                </a:cubicBezTo>
                <a:cubicBezTo>
                  <a:pt x="870476" y="1322610"/>
                  <a:pt x="837177" y="1323562"/>
                  <a:pt x="809585" y="1344493"/>
                </a:cubicBezTo>
                <a:cubicBezTo>
                  <a:pt x="799114" y="1352107"/>
                  <a:pt x="781993" y="1348300"/>
                  <a:pt x="778188" y="1334031"/>
                </a:cubicBezTo>
                <a:cubicBezTo>
                  <a:pt x="769620" y="1302631"/>
                  <a:pt x="756303" y="1271231"/>
                  <a:pt x="762961" y="1242686"/>
                </a:cubicBezTo>
                <a:cubicBezTo>
                  <a:pt x="794358" y="1235072"/>
                  <a:pt x="820048" y="1228410"/>
                  <a:pt x="846688" y="1221755"/>
                </a:cubicBezTo>
                <a:cubicBezTo>
                  <a:pt x="853824" y="1219852"/>
                  <a:pt x="859414" y="1218543"/>
                  <a:pt x="863992" y="1218067"/>
                </a:cubicBezTo>
                <a:close/>
                <a:moveTo>
                  <a:pt x="607022" y="1178424"/>
                </a:moveTo>
                <a:cubicBezTo>
                  <a:pt x="586096" y="1186033"/>
                  <a:pt x="567065" y="1193642"/>
                  <a:pt x="542326" y="1204108"/>
                </a:cubicBezTo>
                <a:cubicBezTo>
                  <a:pt x="551838" y="1219334"/>
                  <a:pt x="556594" y="1226943"/>
                  <a:pt x="561358" y="1234561"/>
                </a:cubicBezTo>
                <a:cubicBezTo>
                  <a:pt x="617493" y="1210773"/>
                  <a:pt x="618444" y="1208869"/>
                  <a:pt x="607022" y="1178424"/>
                </a:cubicBezTo>
                <a:close/>
                <a:moveTo>
                  <a:pt x="1117987" y="1171799"/>
                </a:moveTo>
                <a:cubicBezTo>
                  <a:pt x="1089449" y="1177507"/>
                  <a:pt x="1060903" y="1183215"/>
                  <a:pt x="1030458" y="1188923"/>
                </a:cubicBezTo>
                <a:cubicBezTo>
                  <a:pt x="1033310" y="1195583"/>
                  <a:pt x="1035209" y="1202243"/>
                  <a:pt x="1038061" y="1210809"/>
                </a:cubicBezTo>
                <a:cubicBezTo>
                  <a:pt x="1067569" y="1201291"/>
                  <a:pt x="1093254" y="1192725"/>
                  <a:pt x="1119893" y="1183215"/>
                </a:cubicBezTo>
                <a:cubicBezTo>
                  <a:pt x="1118940" y="1179405"/>
                  <a:pt x="1117987" y="1175602"/>
                  <a:pt x="1117987" y="1171799"/>
                </a:cubicBezTo>
                <a:close/>
                <a:moveTo>
                  <a:pt x="610827" y="1133706"/>
                </a:moveTo>
                <a:cubicBezTo>
                  <a:pt x="627948" y="1127993"/>
                  <a:pt x="641272" y="1139410"/>
                  <a:pt x="645077" y="1159389"/>
                </a:cubicBezTo>
                <a:cubicBezTo>
                  <a:pt x="648882" y="1177472"/>
                  <a:pt x="652687" y="1195547"/>
                  <a:pt x="658402" y="1213629"/>
                </a:cubicBezTo>
                <a:cubicBezTo>
                  <a:pt x="663157" y="1230752"/>
                  <a:pt x="658402" y="1245026"/>
                  <a:pt x="642224" y="1250731"/>
                </a:cubicBezTo>
                <a:cubicBezTo>
                  <a:pt x="613680" y="1260244"/>
                  <a:pt x="591796" y="1277375"/>
                  <a:pt x="571813" y="1299258"/>
                </a:cubicBezTo>
                <a:cubicBezTo>
                  <a:pt x="561350" y="1311628"/>
                  <a:pt x="547074" y="1309723"/>
                  <a:pt x="540416" y="1296401"/>
                </a:cubicBezTo>
                <a:cubicBezTo>
                  <a:pt x="525197" y="1264053"/>
                  <a:pt x="510922" y="1230752"/>
                  <a:pt x="494752" y="1196499"/>
                </a:cubicBezTo>
                <a:cubicBezTo>
                  <a:pt x="504264" y="1185081"/>
                  <a:pt x="509027" y="1173663"/>
                  <a:pt x="516637" y="1169855"/>
                </a:cubicBezTo>
                <a:cubicBezTo>
                  <a:pt x="547082" y="1156541"/>
                  <a:pt x="579430" y="1144171"/>
                  <a:pt x="610827" y="1133706"/>
                </a:cubicBezTo>
                <a:close/>
                <a:moveTo>
                  <a:pt x="1116088" y="1114706"/>
                </a:moveTo>
                <a:cubicBezTo>
                  <a:pt x="1131318" y="1109951"/>
                  <a:pt x="1147486" y="1116611"/>
                  <a:pt x="1151300" y="1132790"/>
                </a:cubicBezTo>
                <a:cubicBezTo>
                  <a:pt x="1157004" y="1155621"/>
                  <a:pt x="1161763" y="1179405"/>
                  <a:pt x="1163662" y="1202243"/>
                </a:cubicBezTo>
                <a:cubicBezTo>
                  <a:pt x="1164615" y="1208904"/>
                  <a:pt x="1157004" y="1219367"/>
                  <a:pt x="1150346" y="1222225"/>
                </a:cubicBezTo>
                <a:cubicBezTo>
                  <a:pt x="1108477" y="1241253"/>
                  <a:pt x="1065662" y="1257432"/>
                  <a:pt x="1020948" y="1274555"/>
                </a:cubicBezTo>
                <a:cubicBezTo>
                  <a:pt x="991449" y="1248866"/>
                  <a:pt x="992402" y="1210809"/>
                  <a:pt x="989550" y="1175602"/>
                </a:cubicBezTo>
                <a:cubicBezTo>
                  <a:pt x="988597" y="1167989"/>
                  <a:pt x="1006671" y="1154668"/>
                  <a:pt x="1018096" y="1149913"/>
                </a:cubicBezTo>
                <a:cubicBezTo>
                  <a:pt x="1050439" y="1136592"/>
                  <a:pt x="1083744" y="1126129"/>
                  <a:pt x="1116088" y="1114706"/>
                </a:cubicBezTo>
                <a:close/>
                <a:moveTo>
                  <a:pt x="840130" y="1070482"/>
                </a:moveTo>
                <a:cubicBezTo>
                  <a:pt x="805874" y="1080951"/>
                  <a:pt x="776376" y="1089515"/>
                  <a:pt x="744033" y="1099974"/>
                </a:cubicBezTo>
                <a:cubicBezTo>
                  <a:pt x="752590" y="1119007"/>
                  <a:pt x="759252" y="1135182"/>
                  <a:pt x="765914" y="1152309"/>
                </a:cubicBezTo>
                <a:cubicBezTo>
                  <a:pt x="781133" y="1148499"/>
                  <a:pt x="795403" y="1146603"/>
                  <a:pt x="807779" y="1141840"/>
                </a:cubicBezTo>
                <a:cubicBezTo>
                  <a:pt x="822050" y="1136134"/>
                  <a:pt x="835373" y="1128523"/>
                  <a:pt x="851548" y="1119959"/>
                </a:cubicBezTo>
                <a:cubicBezTo>
                  <a:pt x="847739" y="1101879"/>
                  <a:pt x="844887" y="1088562"/>
                  <a:pt x="840130" y="1070482"/>
                </a:cubicBezTo>
                <a:close/>
                <a:moveTo>
                  <a:pt x="827763" y="1030521"/>
                </a:moveTo>
                <a:cubicBezTo>
                  <a:pt x="851548" y="1021958"/>
                  <a:pt x="868672" y="1032426"/>
                  <a:pt x="874376" y="1057165"/>
                </a:cubicBezTo>
                <a:cubicBezTo>
                  <a:pt x="880090" y="1083800"/>
                  <a:pt x="885795" y="1110443"/>
                  <a:pt x="892456" y="1137087"/>
                </a:cubicBezTo>
                <a:cubicBezTo>
                  <a:pt x="897213" y="1153262"/>
                  <a:pt x="887699" y="1159920"/>
                  <a:pt x="875333" y="1164674"/>
                </a:cubicBezTo>
                <a:cubicBezTo>
                  <a:pt x="836321" y="1180849"/>
                  <a:pt x="796360" y="1197976"/>
                  <a:pt x="752599" y="1216056"/>
                </a:cubicBezTo>
                <a:cubicBezTo>
                  <a:pt x="732615" y="1204635"/>
                  <a:pt x="725005" y="1188460"/>
                  <a:pt x="722153" y="1166579"/>
                </a:cubicBezTo>
                <a:cubicBezTo>
                  <a:pt x="718344" y="1143745"/>
                  <a:pt x="710734" y="1120912"/>
                  <a:pt x="704073" y="1095221"/>
                </a:cubicBezTo>
                <a:cubicBezTo>
                  <a:pt x="719300" y="1069530"/>
                  <a:pt x="746885" y="1058117"/>
                  <a:pt x="774480" y="1047649"/>
                </a:cubicBezTo>
                <a:cubicBezTo>
                  <a:pt x="791603" y="1040990"/>
                  <a:pt x="810631" y="1036227"/>
                  <a:pt x="827763" y="1030521"/>
                </a:cubicBezTo>
                <a:close/>
                <a:moveTo>
                  <a:pt x="523295" y="952799"/>
                </a:moveTo>
                <a:cubicBezTo>
                  <a:pt x="477625" y="956606"/>
                  <a:pt x="470964" y="966120"/>
                  <a:pt x="483333" y="1003231"/>
                </a:cubicBezTo>
                <a:cubicBezTo>
                  <a:pt x="487139" y="1013689"/>
                  <a:pt x="491897" y="1023202"/>
                  <a:pt x="497605" y="1034626"/>
                </a:cubicBezTo>
                <a:cubicBezTo>
                  <a:pt x="515683" y="1028920"/>
                  <a:pt x="529004" y="1025112"/>
                  <a:pt x="547082" y="1019406"/>
                </a:cubicBezTo>
                <a:cubicBezTo>
                  <a:pt x="537567" y="993718"/>
                  <a:pt x="530907" y="972781"/>
                  <a:pt x="523295" y="952799"/>
                </a:cubicBezTo>
                <a:close/>
                <a:moveTo>
                  <a:pt x="1056472" y="914452"/>
                </a:moveTo>
                <a:cubicBezTo>
                  <a:pt x="1063015" y="916712"/>
                  <a:pt x="1068488" y="922658"/>
                  <a:pt x="1073245" y="932645"/>
                </a:cubicBezTo>
                <a:cubicBezTo>
                  <a:pt x="1090367" y="968803"/>
                  <a:pt x="1105587" y="1004961"/>
                  <a:pt x="1123667" y="1045873"/>
                </a:cubicBezTo>
                <a:cubicBezTo>
                  <a:pt x="1077999" y="1066800"/>
                  <a:pt x="1033281" y="1087737"/>
                  <a:pt x="983802" y="1110569"/>
                </a:cubicBezTo>
                <a:cubicBezTo>
                  <a:pt x="951452" y="1073458"/>
                  <a:pt x="943838" y="1025889"/>
                  <a:pt x="941936" y="975462"/>
                </a:cubicBezTo>
                <a:cubicBezTo>
                  <a:pt x="949551" y="969751"/>
                  <a:pt x="955974" y="968087"/>
                  <a:pt x="961683" y="969039"/>
                </a:cubicBezTo>
                <a:lnTo>
                  <a:pt x="975273" y="977199"/>
                </a:lnTo>
                <a:lnTo>
                  <a:pt x="975237" y="977367"/>
                </a:lnTo>
                <a:lnTo>
                  <a:pt x="975515" y="977345"/>
                </a:lnTo>
                <a:lnTo>
                  <a:pt x="977138" y="978319"/>
                </a:lnTo>
                <a:cubicBezTo>
                  <a:pt x="983802" y="1000199"/>
                  <a:pt x="978097" y="1025889"/>
                  <a:pt x="998079" y="1043968"/>
                </a:cubicBezTo>
                <a:cubicBezTo>
                  <a:pt x="1022815" y="1034452"/>
                  <a:pt x="1045649" y="1026841"/>
                  <a:pt x="1068483" y="1018278"/>
                </a:cubicBezTo>
                <a:cubicBezTo>
                  <a:pt x="1062771" y="980215"/>
                  <a:pt x="1056115" y="970708"/>
                  <a:pt x="1035183" y="972604"/>
                </a:cubicBezTo>
                <a:lnTo>
                  <a:pt x="975515" y="977345"/>
                </a:lnTo>
                <a:lnTo>
                  <a:pt x="975273" y="977199"/>
                </a:lnTo>
                <a:lnTo>
                  <a:pt x="981900" y="946914"/>
                </a:lnTo>
                <a:cubicBezTo>
                  <a:pt x="998079" y="937408"/>
                  <a:pt x="1015201" y="926940"/>
                  <a:pt x="1033281" y="918376"/>
                </a:cubicBezTo>
                <a:cubicBezTo>
                  <a:pt x="1042317" y="913618"/>
                  <a:pt x="1049929" y="912192"/>
                  <a:pt x="1056472" y="914452"/>
                </a:cubicBezTo>
                <a:close/>
                <a:moveTo>
                  <a:pt x="523325" y="875662"/>
                </a:moveTo>
                <a:cubicBezTo>
                  <a:pt x="544644" y="873119"/>
                  <a:pt x="558737" y="885964"/>
                  <a:pt x="568014" y="913789"/>
                </a:cubicBezTo>
                <a:cubicBezTo>
                  <a:pt x="578480" y="946138"/>
                  <a:pt x="591800" y="976588"/>
                  <a:pt x="604169" y="1007983"/>
                </a:cubicBezTo>
                <a:cubicBezTo>
                  <a:pt x="606072" y="1013689"/>
                  <a:pt x="610830" y="1018451"/>
                  <a:pt x="613684" y="1024157"/>
                </a:cubicBezTo>
                <a:cubicBezTo>
                  <a:pt x="624150" y="1051755"/>
                  <a:pt x="613684" y="1069827"/>
                  <a:pt x="586092" y="1078386"/>
                </a:cubicBezTo>
                <a:cubicBezTo>
                  <a:pt x="568014" y="1084104"/>
                  <a:pt x="549936" y="1089810"/>
                  <a:pt x="532810" y="1096470"/>
                </a:cubicBezTo>
                <a:cubicBezTo>
                  <a:pt x="499508" y="1108837"/>
                  <a:pt x="484285" y="1104075"/>
                  <a:pt x="466207" y="1075533"/>
                </a:cubicBezTo>
                <a:cubicBezTo>
                  <a:pt x="451935" y="1053653"/>
                  <a:pt x="423391" y="963267"/>
                  <a:pt x="418634" y="926156"/>
                </a:cubicBezTo>
                <a:cubicBezTo>
                  <a:pt x="446226" y="910936"/>
                  <a:pt x="471916" y="895716"/>
                  <a:pt x="499508" y="883350"/>
                </a:cubicBezTo>
                <a:cubicBezTo>
                  <a:pt x="508309" y="879067"/>
                  <a:pt x="516218" y="876510"/>
                  <a:pt x="523325" y="875662"/>
                </a:cubicBezTo>
                <a:close/>
                <a:moveTo>
                  <a:pt x="753022" y="858712"/>
                </a:moveTo>
                <a:cubicBezTo>
                  <a:pt x="729232" y="868222"/>
                  <a:pt x="709251" y="875838"/>
                  <a:pt x="687366" y="885347"/>
                </a:cubicBezTo>
                <a:cubicBezTo>
                  <a:pt x="693079" y="901527"/>
                  <a:pt x="696878" y="915791"/>
                  <a:pt x="702591" y="932927"/>
                </a:cubicBezTo>
                <a:cubicBezTo>
                  <a:pt x="728285" y="920556"/>
                  <a:pt x="751117" y="911036"/>
                  <a:pt x="775855" y="899623"/>
                </a:cubicBezTo>
                <a:cubicBezTo>
                  <a:pt x="767290" y="883443"/>
                  <a:pt x="760629" y="872030"/>
                  <a:pt x="753022" y="858712"/>
                </a:cubicBezTo>
                <a:close/>
                <a:moveTo>
                  <a:pt x="779182" y="791391"/>
                </a:moveTo>
                <a:cubicBezTo>
                  <a:pt x="789173" y="794722"/>
                  <a:pt x="796309" y="803048"/>
                  <a:pt x="798687" y="816845"/>
                </a:cubicBezTo>
                <a:cubicBezTo>
                  <a:pt x="803443" y="857755"/>
                  <a:pt x="821520" y="893910"/>
                  <a:pt x="840553" y="925311"/>
                </a:cubicBezTo>
                <a:cubicBezTo>
                  <a:pt x="832946" y="961467"/>
                  <a:pt x="802496" y="954808"/>
                  <a:pt x="782515" y="965275"/>
                </a:cubicBezTo>
                <a:cubicBezTo>
                  <a:pt x="756820" y="978592"/>
                  <a:pt x="729232" y="984305"/>
                  <a:pt x="708294" y="1008089"/>
                </a:cubicBezTo>
                <a:cubicBezTo>
                  <a:pt x="698782" y="1018556"/>
                  <a:pt x="685461" y="1017609"/>
                  <a:pt x="675949" y="1004281"/>
                </a:cubicBezTo>
                <a:cubicBezTo>
                  <a:pt x="670236" y="994771"/>
                  <a:pt x="662629" y="986209"/>
                  <a:pt x="659767" y="975742"/>
                </a:cubicBezTo>
                <a:cubicBezTo>
                  <a:pt x="648351" y="940533"/>
                  <a:pt x="637892" y="904377"/>
                  <a:pt x="628380" y="868222"/>
                </a:cubicBezTo>
                <a:cubicBezTo>
                  <a:pt x="627423" y="863467"/>
                  <a:pt x="628380" y="858712"/>
                  <a:pt x="628380" y="849192"/>
                </a:cubicBezTo>
                <a:cubicBezTo>
                  <a:pt x="666438" y="832066"/>
                  <a:pt x="704495" y="813983"/>
                  <a:pt x="742553" y="795911"/>
                </a:cubicBezTo>
                <a:cubicBezTo>
                  <a:pt x="756347" y="789725"/>
                  <a:pt x="769192" y="788061"/>
                  <a:pt x="779182" y="791391"/>
                </a:cubicBezTo>
                <a:close/>
                <a:moveTo>
                  <a:pt x="453830" y="699158"/>
                </a:moveTo>
                <a:cubicBezTo>
                  <a:pt x="431003" y="709618"/>
                  <a:pt x="413870" y="718188"/>
                  <a:pt x="393895" y="727697"/>
                </a:cubicBezTo>
                <a:cubicBezTo>
                  <a:pt x="400557" y="749580"/>
                  <a:pt x="405314" y="767659"/>
                  <a:pt x="411975" y="789542"/>
                </a:cubicBezTo>
                <a:cubicBezTo>
                  <a:pt x="434803" y="781935"/>
                  <a:pt x="454787" y="775278"/>
                  <a:pt x="479529" y="767659"/>
                </a:cubicBezTo>
                <a:cubicBezTo>
                  <a:pt x="470963" y="744825"/>
                  <a:pt x="462397" y="722942"/>
                  <a:pt x="453830" y="699158"/>
                </a:cubicBezTo>
                <a:close/>
                <a:moveTo>
                  <a:pt x="991524" y="698475"/>
                </a:moveTo>
                <a:cubicBezTo>
                  <a:pt x="1000920" y="703946"/>
                  <a:pt x="1007580" y="715126"/>
                  <a:pt x="1012334" y="731776"/>
                </a:cubicBezTo>
                <a:cubicBezTo>
                  <a:pt x="1019948" y="760319"/>
                  <a:pt x="1028519" y="788862"/>
                  <a:pt x="1038974" y="817406"/>
                </a:cubicBezTo>
                <a:cubicBezTo>
                  <a:pt x="1050396" y="846900"/>
                  <a:pt x="1044685" y="858318"/>
                  <a:pt x="1013281" y="864978"/>
                </a:cubicBezTo>
                <a:cubicBezTo>
                  <a:pt x="984747" y="870686"/>
                  <a:pt x="959053" y="880201"/>
                  <a:pt x="936220" y="900181"/>
                </a:cubicBezTo>
                <a:cubicBezTo>
                  <a:pt x="920045" y="915404"/>
                  <a:pt x="912431" y="913501"/>
                  <a:pt x="899115" y="897327"/>
                </a:cubicBezTo>
                <a:cubicBezTo>
                  <a:pt x="893405" y="890667"/>
                  <a:pt x="888641" y="883055"/>
                  <a:pt x="885790" y="875443"/>
                </a:cubicBezTo>
                <a:cubicBezTo>
                  <a:pt x="873422" y="843094"/>
                  <a:pt x="861054" y="809794"/>
                  <a:pt x="849642" y="776494"/>
                </a:cubicBezTo>
                <a:cubicBezTo>
                  <a:pt x="845835" y="766979"/>
                  <a:pt x="847738" y="755562"/>
                  <a:pt x="846791" y="742242"/>
                </a:cubicBezTo>
                <a:cubicBezTo>
                  <a:pt x="906729" y="746999"/>
                  <a:pt x="899115" y="801231"/>
                  <a:pt x="923852" y="833580"/>
                </a:cubicBezTo>
                <a:cubicBezTo>
                  <a:pt x="934326" y="830726"/>
                  <a:pt x="944791" y="828823"/>
                  <a:pt x="954299" y="825017"/>
                </a:cubicBezTo>
                <a:cubicBezTo>
                  <a:pt x="989501" y="809794"/>
                  <a:pt x="991404" y="803134"/>
                  <a:pt x="969518" y="764125"/>
                </a:cubicBezTo>
                <a:cubicBezTo>
                  <a:pt x="957159" y="768882"/>
                  <a:pt x="943835" y="772688"/>
                  <a:pt x="931466" y="777445"/>
                </a:cubicBezTo>
                <a:cubicBezTo>
                  <a:pt x="922905" y="771736"/>
                  <a:pt x="914344" y="766028"/>
                  <a:pt x="906729" y="760319"/>
                </a:cubicBezTo>
                <a:cubicBezTo>
                  <a:pt x="888650" y="746999"/>
                  <a:pt x="887694" y="735582"/>
                  <a:pt x="907676" y="723213"/>
                </a:cubicBezTo>
                <a:cubicBezTo>
                  <a:pt x="921948" y="713698"/>
                  <a:pt x="938124" y="706087"/>
                  <a:pt x="954299" y="699427"/>
                </a:cubicBezTo>
                <a:cubicBezTo>
                  <a:pt x="969996" y="693242"/>
                  <a:pt x="982128" y="693005"/>
                  <a:pt x="991524" y="698475"/>
                </a:cubicBezTo>
                <a:close/>
                <a:moveTo>
                  <a:pt x="466564" y="631010"/>
                </a:moveTo>
                <a:cubicBezTo>
                  <a:pt x="475246" y="635411"/>
                  <a:pt x="481908" y="644451"/>
                  <a:pt x="486191" y="657294"/>
                </a:cubicBezTo>
                <a:cubicBezTo>
                  <a:pt x="498557" y="698207"/>
                  <a:pt x="511880" y="738169"/>
                  <a:pt x="526151" y="778131"/>
                </a:cubicBezTo>
                <a:cubicBezTo>
                  <a:pt x="535664" y="804768"/>
                  <a:pt x="534707" y="814278"/>
                  <a:pt x="508071" y="825700"/>
                </a:cubicBezTo>
                <a:cubicBezTo>
                  <a:pt x="474772" y="839976"/>
                  <a:pt x="440517" y="852338"/>
                  <a:pt x="406271" y="862810"/>
                </a:cubicBezTo>
                <a:cubicBezTo>
                  <a:pt x="398652" y="865662"/>
                  <a:pt x="388191" y="860908"/>
                  <a:pt x="379624" y="856153"/>
                </a:cubicBezTo>
                <a:cubicBezTo>
                  <a:pt x="373920" y="852338"/>
                  <a:pt x="368206" y="845681"/>
                  <a:pt x="365354" y="839025"/>
                </a:cubicBezTo>
                <a:cubicBezTo>
                  <a:pt x="354883" y="799063"/>
                  <a:pt x="343464" y="757199"/>
                  <a:pt x="333003" y="721992"/>
                </a:cubicBezTo>
                <a:cubicBezTo>
                  <a:pt x="335855" y="694403"/>
                  <a:pt x="337760" y="675373"/>
                  <a:pt x="363449" y="666803"/>
                </a:cubicBezTo>
                <a:cubicBezTo>
                  <a:pt x="388191" y="659196"/>
                  <a:pt x="411028" y="643969"/>
                  <a:pt x="434812" y="632558"/>
                </a:cubicBezTo>
                <a:cubicBezTo>
                  <a:pt x="447178" y="626847"/>
                  <a:pt x="457881" y="626609"/>
                  <a:pt x="466564" y="631010"/>
                </a:cubicBezTo>
                <a:close/>
                <a:moveTo>
                  <a:pt x="682190" y="597345"/>
                </a:moveTo>
                <a:cubicBezTo>
                  <a:pt x="656496" y="610660"/>
                  <a:pt x="632708" y="623987"/>
                  <a:pt x="606072" y="637302"/>
                </a:cubicBezTo>
                <a:cubicBezTo>
                  <a:pt x="616538" y="657281"/>
                  <a:pt x="624147" y="673457"/>
                  <a:pt x="634612" y="694390"/>
                </a:cubicBezTo>
                <a:cubicBezTo>
                  <a:pt x="659353" y="675364"/>
                  <a:pt x="690751" y="681074"/>
                  <a:pt x="708825" y="654432"/>
                </a:cubicBezTo>
                <a:cubicBezTo>
                  <a:pt x="700264" y="636349"/>
                  <a:pt x="691703" y="618277"/>
                  <a:pt x="682190" y="597345"/>
                </a:cubicBezTo>
                <a:close/>
                <a:moveTo>
                  <a:pt x="697891" y="524436"/>
                </a:moveTo>
                <a:cubicBezTo>
                  <a:pt x="705978" y="526933"/>
                  <a:pt x="712640" y="533594"/>
                  <a:pt x="718349" y="545013"/>
                </a:cubicBezTo>
                <a:cubicBezTo>
                  <a:pt x="725015" y="558329"/>
                  <a:pt x="730719" y="572609"/>
                  <a:pt x="732624" y="586878"/>
                </a:cubicBezTo>
                <a:cubicBezTo>
                  <a:pt x="736423" y="616370"/>
                  <a:pt x="748804" y="642058"/>
                  <a:pt x="761165" y="667747"/>
                </a:cubicBezTo>
                <a:cubicBezTo>
                  <a:pt x="775440" y="695343"/>
                  <a:pt x="768773" y="707716"/>
                  <a:pt x="739280" y="719136"/>
                </a:cubicBezTo>
                <a:cubicBezTo>
                  <a:pt x="710740" y="730544"/>
                  <a:pt x="682200" y="743871"/>
                  <a:pt x="653650" y="756245"/>
                </a:cubicBezTo>
                <a:cubicBezTo>
                  <a:pt x="646993" y="759094"/>
                  <a:pt x="639385" y="761001"/>
                  <a:pt x="632718" y="763850"/>
                </a:cubicBezTo>
                <a:cubicBezTo>
                  <a:pt x="616538" y="769560"/>
                  <a:pt x="601321" y="766711"/>
                  <a:pt x="595617" y="749581"/>
                </a:cubicBezTo>
                <a:cubicBezTo>
                  <a:pt x="580379" y="704856"/>
                  <a:pt x="566114" y="660142"/>
                  <a:pt x="551839" y="616370"/>
                </a:cubicBezTo>
                <a:cubicBezTo>
                  <a:pt x="558505" y="598298"/>
                  <a:pt x="557553" y="579261"/>
                  <a:pt x="581331" y="570702"/>
                </a:cubicBezTo>
                <a:cubicBezTo>
                  <a:pt x="611786" y="560236"/>
                  <a:pt x="639374" y="542153"/>
                  <a:pt x="668877" y="528837"/>
                </a:cubicBezTo>
                <a:cubicBezTo>
                  <a:pt x="680290" y="523604"/>
                  <a:pt x="689804" y="521938"/>
                  <a:pt x="697891" y="524436"/>
                </a:cubicBezTo>
                <a:close/>
                <a:moveTo>
                  <a:pt x="910545" y="512365"/>
                </a:moveTo>
                <a:cubicBezTo>
                  <a:pt x="890560" y="518070"/>
                  <a:pt x="871528" y="523775"/>
                  <a:pt x="851553" y="529491"/>
                </a:cubicBezTo>
                <a:cubicBezTo>
                  <a:pt x="858208" y="549469"/>
                  <a:pt x="864872" y="568497"/>
                  <a:pt x="874384" y="593230"/>
                </a:cubicBezTo>
                <a:cubicBezTo>
                  <a:pt x="894369" y="577054"/>
                  <a:pt x="919104" y="578005"/>
                  <a:pt x="929568" y="554224"/>
                </a:cubicBezTo>
                <a:cubicBezTo>
                  <a:pt x="923865" y="540901"/>
                  <a:pt x="918152" y="527578"/>
                  <a:pt x="910545" y="512365"/>
                </a:cubicBezTo>
                <a:close/>
                <a:moveTo>
                  <a:pt x="919577" y="439098"/>
                </a:moveTo>
                <a:cubicBezTo>
                  <a:pt x="925524" y="441238"/>
                  <a:pt x="930520" y="445758"/>
                  <a:pt x="934328" y="452419"/>
                </a:cubicBezTo>
                <a:cubicBezTo>
                  <a:pt x="939089" y="460025"/>
                  <a:pt x="941935" y="467643"/>
                  <a:pt x="945744" y="476201"/>
                </a:cubicBezTo>
                <a:cubicBezTo>
                  <a:pt x="958112" y="504747"/>
                  <a:pt x="972384" y="532344"/>
                  <a:pt x="983809" y="561830"/>
                </a:cubicBezTo>
                <a:cubicBezTo>
                  <a:pt x="989512" y="575153"/>
                  <a:pt x="990464" y="589426"/>
                  <a:pt x="993320" y="597044"/>
                </a:cubicBezTo>
                <a:cubicBezTo>
                  <a:pt x="952409" y="620826"/>
                  <a:pt x="917200" y="641755"/>
                  <a:pt x="882001" y="661733"/>
                </a:cubicBezTo>
                <a:cubicBezTo>
                  <a:pt x="862016" y="673154"/>
                  <a:pt x="848696" y="673154"/>
                  <a:pt x="842032" y="654127"/>
                </a:cubicBezTo>
                <a:cubicBezTo>
                  <a:pt x="823009" y="597995"/>
                  <a:pt x="806833" y="540901"/>
                  <a:pt x="789704" y="483818"/>
                </a:cubicBezTo>
                <a:cubicBezTo>
                  <a:pt x="789704" y="482867"/>
                  <a:pt x="790656" y="481917"/>
                  <a:pt x="790656" y="480966"/>
                </a:cubicBezTo>
                <a:cubicBezTo>
                  <a:pt x="826808" y="467643"/>
                  <a:pt x="862968" y="454320"/>
                  <a:pt x="899120" y="440047"/>
                </a:cubicBezTo>
                <a:cubicBezTo>
                  <a:pt x="906732" y="437195"/>
                  <a:pt x="913630" y="436957"/>
                  <a:pt x="919577" y="439098"/>
                </a:cubicBezTo>
                <a:close/>
                <a:moveTo>
                  <a:pt x="87805" y="436726"/>
                </a:moveTo>
                <a:cubicBezTo>
                  <a:pt x="78313" y="469041"/>
                  <a:pt x="71650" y="493785"/>
                  <a:pt x="63039" y="521417"/>
                </a:cubicBezTo>
                <a:cubicBezTo>
                  <a:pt x="81142" y="571842"/>
                  <a:pt x="102074" y="626091"/>
                  <a:pt x="121119" y="680340"/>
                </a:cubicBezTo>
                <a:cubicBezTo>
                  <a:pt x="142051" y="738336"/>
                  <a:pt x="163925" y="795474"/>
                  <a:pt x="181023" y="854406"/>
                </a:cubicBezTo>
                <a:cubicBezTo>
                  <a:pt x="205789" y="942922"/>
                  <a:pt x="236212" y="1028550"/>
                  <a:pt x="273360" y="1112305"/>
                </a:cubicBezTo>
                <a:cubicBezTo>
                  <a:pt x="292343" y="1154143"/>
                  <a:pt x="305669" y="1198870"/>
                  <a:pt x="323772" y="1240708"/>
                </a:cubicBezTo>
                <a:cubicBezTo>
                  <a:pt x="341812" y="1281610"/>
                  <a:pt x="361801" y="1321575"/>
                  <a:pt x="380847" y="1362554"/>
                </a:cubicBezTo>
                <a:cubicBezTo>
                  <a:pt x="407498" y="1416725"/>
                  <a:pt x="441756" y="1466213"/>
                  <a:pt x="456967" y="1525224"/>
                </a:cubicBezTo>
                <a:cubicBezTo>
                  <a:pt x="460739" y="1537557"/>
                  <a:pt x="469350" y="1549031"/>
                  <a:pt x="477899" y="1567062"/>
                </a:cubicBezTo>
                <a:cubicBezTo>
                  <a:pt x="497888" y="1542318"/>
                  <a:pt x="514985" y="1524287"/>
                  <a:pt x="502665" y="1494782"/>
                </a:cubicBezTo>
                <a:cubicBezTo>
                  <a:pt x="477899" y="1433898"/>
                  <a:pt x="455082" y="1371062"/>
                  <a:pt x="430316" y="1310178"/>
                </a:cubicBezTo>
                <a:cubicBezTo>
                  <a:pt x="368464" y="1154143"/>
                  <a:pt x="304726" y="999045"/>
                  <a:pt x="242874" y="843010"/>
                </a:cubicBezTo>
                <a:cubicBezTo>
                  <a:pt x="194348" y="718354"/>
                  <a:pt x="148714" y="591824"/>
                  <a:pt x="101131" y="466231"/>
                </a:cubicBezTo>
                <a:cubicBezTo>
                  <a:pt x="98239" y="457645"/>
                  <a:pt x="93525" y="450074"/>
                  <a:pt x="87805" y="436726"/>
                </a:cubicBezTo>
                <a:close/>
                <a:moveTo>
                  <a:pt x="817299" y="234061"/>
                </a:moveTo>
                <a:cubicBezTo>
                  <a:pt x="782065" y="227398"/>
                  <a:pt x="756388" y="272124"/>
                  <a:pt x="721187" y="246419"/>
                </a:cubicBezTo>
                <a:cubicBezTo>
                  <a:pt x="712639" y="254995"/>
                  <a:pt x="704058" y="268320"/>
                  <a:pt x="694534" y="270211"/>
                </a:cubicBezTo>
                <a:cubicBezTo>
                  <a:pt x="670776" y="275929"/>
                  <a:pt x="651728" y="295894"/>
                  <a:pt x="624133" y="289254"/>
                </a:cubicBezTo>
                <a:cubicBezTo>
                  <a:pt x="615585" y="287341"/>
                  <a:pt x="605120" y="293058"/>
                  <a:pt x="595596" y="296862"/>
                </a:cubicBezTo>
                <a:cubicBezTo>
                  <a:pt x="567059" y="308275"/>
                  <a:pt x="539463" y="322546"/>
                  <a:pt x="509984" y="333012"/>
                </a:cubicBezTo>
                <a:cubicBezTo>
                  <a:pt x="458596" y="352033"/>
                  <a:pt x="406267" y="366304"/>
                  <a:pt x="355822" y="387238"/>
                </a:cubicBezTo>
                <a:cubicBezTo>
                  <a:pt x="324424" y="399618"/>
                  <a:pt x="289223" y="409139"/>
                  <a:pt x="263546" y="434822"/>
                </a:cubicBezTo>
                <a:cubicBezTo>
                  <a:pt x="282560" y="474777"/>
                  <a:pt x="300631" y="512840"/>
                  <a:pt x="320621" y="553762"/>
                </a:cubicBezTo>
                <a:cubicBezTo>
                  <a:pt x="331087" y="549958"/>
                  <a:pt x="340611" y="547099"/>
                  <a:pt x="349158" y="543295"/>
                </a:cubicBezTo>
                <a:cubicBezTo>
                  <a:pt x="457620" y="497624"/>
                  <a:pt x="566083" y="450984"/>
                  <a:pt x="674578" y="406281"/>
                </a:cubicBezTo>
                <a:cubicBezTo>
                  <a:pt x="724048" y="385347"/>
                  <a:pt x="775435" y="369163"/>
                  <a:pt x="825847" y="350142"/>
                </a:cubicBezTo>
                <a:cubicBezTo>
                  <a:pt x="852500" y="339675"/>
                  <a:pt x="853442" y="333958"/>
                  <a:pt x="843918" y="307329"/>
                </a:cubicBezTo>
                <a:cubicBezTo>
                  <a:pt x="834395" y="282591"/>
                  <a:pt x="825847" y="257854"/>
                  <a:pt x="817299" y="234061"/>
                </a:cubicBezTo>
                <a:close/>
                <a:moveTo>
                  <a:pt x="802997" y="142718"/>
                </a:moveTo>
                <a:cubicBezTo>
                  <a:pt x="830592" y="150326"/>
                  <a:pt x="843918" y="169369"/>
                  <a:pt x="853442" y="191248"/>
                </a:cubicBezTo>
                <a:cubicBezTo>
                  <a:pt x="871513" y="232148"/>
                  <a:pt x="887700" y="274983"/>
                  <a:pt x="904829" y="316828"/>
                </a:cubicBezTo>
                <a:cubicBezTo>
                  <a:pt x="917180" y="349197"/>
                  <a:pt x="898166" y="390096"/>
                  <a:pt x="865793" y="402476"/>
                </a:cubicBezTo>
                <a:cubicBezTo>
                  <a:pt x="809660" y="423410"/>
                  <a:pt x="753527" y="446235"/>
                  <a:pt x="697395" y="466223"/>
                </a:cubicBezTo>
                <a:cubicBezTo>
                  <a:pt x="603201" y="498569"/>
                  <a:pt x="513787" y="545186"/>
                  <a:pt x="419559" y="578500"/>
                </a:cubicBezTo>
                <a:cubicBezTo>
                  <a:pt x="392940" y="587999"/>
                  <a:pt x="367230" y="602270"/>
                  <a:pt x="342495" y="617509"/>
                </a:cubicBezTo>
                <a:cubicBezTo>
                  <a:pt x="324424" y="628921"/>
                  <a:pt x="310155" y="624171"/>
                  <a:pt x="297771" y="613705"/>
                </a:cubicBezTo>
                <a:cubicBezTo>
                  <a:pt x="285420" y="603238"/>
                  <a:pt x="274012" y="590858"/>
                  <a:pt x="267349" y="576587"/>
                </a:cubicBezTo>
                <a:cubicBezTo>
                  <a:pt x="241672" y="520448"/>
                  <a:pt x="217880" y="463364"/>
                  <a:pt x="190285" y="400563"/>
                </a:cubicBezTo>
                <a:cubicBezTo>
                  <a:pt x="208356" y="388205"/>
                  <a:pt x="225485" y="372967"/>
                  <a:pt x="245475" y="363468"/>
                </a:cubicBezTo>
                <a:cubicBezTo>
                  <a:pt x="302550" y="333958"/>
                  <a:pt x="361543" y="310188"/>
                  <a:pt x="423396" y="294004"/>
                </a:cubicBezTo>
                <a:cubicBezTo>
                  <a:pt x="442410" y="289254"/>
                  <a:pt x="460481" y="279733"/>
                  <a:pt x="479528" y="273070"/>
                </a:cubicBezTo>
                <a:cubicBezTo>
                  <a:pt x="574664" y="241669"/>
                  <a:pt x="669800" y="209323"/>
                  <a:pt x="764970" y="178868"/>
                </a:cubicBezTo>
                <a:cubicBezTo>
                  <a:pt x="783983" y="173173"/>
                  <a:pt x="799194" y="165542"/>
                  <a:pt x="802997" y="142718"/>
                </a:cubicBezTo>
                <a:close/>
                <a:moveTo>
                  <a:pt x="861330" y="75168"/>
                </a:moveTo>
                <a:cubicBezTo>
                  <a:pt x="760506" y="109435"/>
                  <a:pt x="658677" y="140814"/>
                  <a:pt x="559739" y="177891"/>
                </a:cubicBezTo>
                <a:cubicBezTo>
                  <a:pt x="466459" y="212158"/>
                  <a:pt x="376070" y="253059"/>
                  <a:pt x="284738" y="290214"/>
                </a:cubicBezTo>
                <a:cubicBezTo>
                  <a:pt x="264749" y="297785"/>
                  <a:pt x="243817" y="300674"/>
                  <a:pt x="223829" y="309260"/>
                </a:cubicBezTo>
                <a:cubicBezTo>
                  <a:pt x="188628" y="324481"/>
                  <a:pt x="154371" y="341575"/>
                  <a:pt x="120177" y="357733"/>
                </a:cubicBezTo>
                <a:cubicBezTo>
                  <a:pt x="119171" y="359684"/>
                  <a:pt x="118228" y="362494"/>
                  <a:pt x="114456" y="367256"/>
                </a:cubicBezTo>
                <a:cubicBezTo>
                  <a:pt x="186743" y="551859"/>
                  <a:pt x="259092" y="734512"/>
                  <a:pt x="331378" y="918178"/>
                </a:cubicBezTo>
                <a:cubicBezTo>
                  <a:pt x="403664" y="1101845"/>
                  <a:pt x="475070" y="1286371"/>
                  <a:pt x="548299" y="1473863"/>
                </a:cubicBezTo>
                <a:cubicBezTo>
                  <a:pt x="577779" y="1462388"/>
                  <a:pt x="601603" y="1450992"/>
                  <a:pt x="626306" y="1442406"/>
                </a:cubicBezTo>
                <a:cubicBezTo>
                  <a:pt x="705317" y="1414852"/>
                  <a:pt x="785210" y="1388235"/>
                  <a:pt x="864159" y="1361539"/>
                </a:cubicBezTo>
                <a:cubicBezTo>
                  <a:pt x="907971" y="1347255"/>
                  <a:pt x="951720" y="1332034"/>
                  <a:pt x="995468" y="1319701"/>
                </a:cubicBezTo>
                <a:cubicBezTo>
                  <a:pt x="1066875" y="1299719"/>
                  <a:pt x="1138218" y="1282624"/>
                  <a:pt x="1209561" y="1262642"/>
                </a:cubicBezTo>
                <a:cubicBezTo>
                  <a:pt x="1234327" y="1255929"/>
                  <a:pt x="1258087" y="1244533"/>
                  <a:pt x="1280905" y="1235947"/>
                </a:cubicBezTo>
                <a:cubicBezTo>
                  <a:pt x="1258087" y="1166476"/>
                  <a:pt x="1237156" y="1100831"/>
                  <a:pt x="1215281" y="1036122"/>
                </a:cubicBezTo>
                <a:cubicBezTo>
                  <a:pt x="1196235" y="979999"/>
                  <a:pt x="1171532" y="924813"/>
                  <a:pt x="1154372" y="866817"/>
                </a:cubicBezTo>
                <a:cubicBezTo>
                  <a:pt x="1137275" y="810695"/>
                  <a:pt x="1117286" y="756445"/>
                  <a:pt x="1096355" y="702196"/>
                </a:cubicBezTo>
                <a:cubicBezTo>
                  <a:pt x="1089692" y="686038"/>
                  <a:pt x="1083972" y="669803"/>
                  <a:pt x="1078252" y="652708"/>
                </a:cubicBezTo>
                <a:cubicBezTo>
                  <a:pt x="1055435" y="586126"/>
                  <a:pt x="1034503" y="519544"/>
                  <a:pt x="1010680" y="453820"/>
                </a:cubicBezTo>
                <a:cubicBezTo>
                  <a:pt x="997417" y="414870"/>
                  <a:pt x="978371" y="377715"/>
                  <a:pt x="965045" y="339702"/>
                </a:cubicBezTo>
                <a:cubicBezTo>
                  <a:pt x="936508" y="257821"/>
                  <a:pt x="909856" y="176017"/>
                  <a:pt x="881319" y="94214"/>
                </a:cubicBezTo>
                <a:cubicBezTo>
                  <a:pt x="879433" y="87501"/>
                  <a:pt x="874656" y="81803"/>
                  <a:pt x="870822" y="76105"/>
                </a:cubicBezTo>
                <a:cubicBezTo>
                  <a:pt x="866108" y="76105"/>
                  <a:pt x="863216" y="75168"/>
                  <a:pt x="861330" y="75168"/>
                </a:cubicBezTo>
                <a:close/>
                <a:moveTo>
                  <a:pt x="875599" y="0"/>
                </a:moveTo>
                <a:cubicBezTo>
                  <a:pt x="899422" y="9523"/>
                  <a:pt x="911742" y="23807"/>
                  <a:pt x="919348" y="46600"/>
                </a:cubicBezTo>
                <a:cubicBezTo>
                  <a:pt x="956497" y="154162"/>
                  <a:pt x="995468" y="261645"/>
                  <a:pt x="1032617" y="369207"/>
                </a:cubicBezTo>
                <a:cubicBezTo>
                  <a:pt x="1076366" y="494800"/>
                  <a:pt x="1120115" y="620393"/>
                  <a:pt x="1163927" y="745986"/>
                </a:cubicBezTo>
                <a:cubicBezTo>
                  <a:pt x="1202898" y="857294"/>
                  <a:pt x="1240990" y="968603"/>
                  <a:pt x="1279962" y="1079912"/>
                </a:cubicBezTo>
                <a:cubicBezTo>
                  <a:pt x="1294230" y="1120813"/>
                  <a:pt x="1309442" y="1162729"/>
                  <a:pt x="1323773" y="1203631"/>
                </a:cubicBezTo>
                <a:cubicBezTo>
                  <a:pt x="1325659" y="1209329"/>
                  <a:pt x="1328488" y="1215027"/>
                  <a:pt x="1333265" y="1219789"/>
                </a:cubicBezTo>
                <a:cubicBezTo>
                  <a:pt x="1354196" y="1238835"/>
                  <a:pt x="1355139" y="1261627"/>
                  <a:pt x="1342756" y="1285434"/>
                </a:cubicBezTo>
                <a:cubicBezTo>
                  <a:pt x="1327545" y="1315876"/>
                  <a:pt x="1311390" y="1345382"/>
                  <a:pt x="1296179" y="1375824"/>
                </a:cubicBezTo>
                <a:cubicBezTo>
                  <a:pt x="1290459" y="1385347"/>
                  <a:pt x="1280905" y="1393933"/>
                  <a:pt x="1279019" y="1404393"/>
                </a:cubicBezTo>
                <a:cubicBezTo>
                  <a:pt x="1269527" y="1442406"/>
                  <a:pt x="1242876" y="1457627"/>
                  <a:pt x="1206733" y="1464340"/>
                </a:cubicBezTo>
                <a:cubicBezTo>
                  <a:pt x="1164870" y="1472926"/>
                  <a:pt x="1123006" y="1485259"/>
                  <a:pt x="1081143" y="1497592"/>
                </a:cubicBezTo>
                <a:cubicBezTo>
                  <a:pt x="1027840" y="1512813"/>
                  <a:pt x="973594" y="1529049"/>
                  <a:pt x="920354" y="1545207"/>
                </a:cubicBezTo>
                <a:cubicBezTo>
                  <a:pt x="890811" y="1554729"/>
                  <a:pt x="862273" y="1567062"/>
                  <a:pt x="832793" y="1577522"/>
                </a:cubicBezTo>
                <a:cubicBezTo>
                  <a:pt x="786153" y="1594694"/>
                  <a:pt x="738569" y="1610852"/>
                  <a:pt x="691992" y="1627010"/>
                </a:cubicBezTo>
                <a:cubicBezTo>
                  <a:pt x="639631" y="1644182"/>
                  <a:pt x="587334" y="1660340"/>
                  <a:pt x="534973" y="1678371"/>
                </a:cubicBezTo>
                <a:cubicBezTo>
                  <a:pt x="512156" y="1686020"/>
                  <a:pt x="496945" y="1679386"/>
                  <a:pt x="481733" y="1662213"/>
                </a:cubicBezTo>
                <a:cubicBezTo>
                  <a:pt x="474064" y="1653705"/>
                  <a:pt x="462687" y="1647929"/>
                  <a:pt x="454139" y="1639421"/>
                </a:cubicBezTo>
                <a:cubicBezTo>
                  <a:pt x="447476" y="1632708"/>
                  <a:pt x="440813" y="1625136"/>
                  <a:pt x="436036" y="1616550"/>
                </a:cubicBezTo>
                <a:cubicBezTo>
                  <a:pt x="415104" y="1570887"/>
                  <a:pt x="397001" y="1524287"/>
                  <a:pt x="374184" y="1479561"/>
                </a:cubicBezTo>
                <a:cubicBezTo>
                  <a:pt x="290458" y="1318765"/>
                  <a:pt x="231497" y="1147508"/>
                  <a:pt x="162040" y="980936"/>
                </a:cubicBezTo>
                <a:cubicBezTo>
                  <a:pt x="154434" y="963841"/>
                  <a:pt x="152485" y="944796"/>
                  <a:pt x="146765" y="926765"/>
                </a:cubicBezTo>
                <a:cubicBezTo>
                  <a:pt x="118228" y="841137"/>
                  <a:pt x="88748" y="755509"/>
                  <a:pt x="61153" y="669803"/>
                </a:cubicBezTo>
                <a:cubicBezTo>
                  <a:pt x="44999" y="619378"/>
                  <a:pt x="30730" y="568954"/>
                  <a:pt x="5021" y="522354"/>
                </a:cubicBezTo>
                <a:cubicBezTo>
                  <a:pt x="-2584" y="509006"/>
                  <a:pt x="-699" y="496673"/>
                  <a:pt x="5021" y="483326"/>
                </a:cubicBezTo>
                <a:cubicBezTo>
                  <a:pt x="23124" y="437663"/>
                  <a:pt x="39279" y="392000"/>
                  <a:pt x="56376" y="346337"/>
                </a:cubicBezTo>
                <a:cubicBezTo>
                  <a:pt x="65930" y="319719"/>
                  <a:pt x="89691" y="308245"/>
                  <a:pt x="111565" y="298800"/>
                </a:cubicBezTo>
                <a:cubicBezTo>
                  <a:pt x="239103" y="245488"/>
                  <a:pt x="367521" y="192175"/>
                  <a:pt x="496945" y="141751"/>
                </a:cubicBezTo>
                <a:cubicBezTo>
                  <a:pt x="576837" y="110372"/>
                  <a:pt x="659620" y="83755"/>
                  <a:pt x="740518" y="53313"/>
                </a:cubicBezTo>
                <a:cubicBezTo>
                  <a:pt x="787096" y="36140"/>
                  <a:pt x="831850" y="17094"/>
                  <a:pt x="875599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8125450" y="492763"/>
            <a:ext cx="1378880" cy="1611507"/>
          </a:xfrm>
          <a:custGeom>
            <a:rect b="b" l="l" r="r" t="t"/>
            <a:pathLst>
              <a:path extrusionOk="0" h="1611507" w="1378880">
                <a:moveTo>
                  <a:pt x="632726" y="777855"/>
                </a:moveTo>
                <a:cubicBezTo>
                  <a:pt x="559470" y="815914"/>
                  <a:pt x="420548" y="930091"/>
                  <a:pt x="381539" y="983378"/>
                </a:cubicBezTo>
                <a:cubicBezTo>
                  <a:pt x="406283" y="1015724"/>
                  <a:pt x="430071" y="1047125"/>
                  <a:pt x="455752" y="1079470"/>
                </a:cubicBezTo>
                <a:cubicBezTo>
                  <a:pt x="525203" y="983378"/>
                  <a:pt x="577540" y="883485"/>
                  <a:pt x="632726" y="777855"/>
                </a:cubicBezTo>
                <a:close/>
                <a:moveTo>
                  <a:pt x="694333" y="675574"/>
                </a:moveTo>
                <a:cubicBezTo>
                  <a:pt x="704324" y="676049"/>
                  <a:pt x="713603" y="679378"/>
                  <a:pt x="720267" y="685564"/>
                </a:cubicBezTo>
                <a:cubicBezTo>
                  <a:pt x="731683" y="696046"/>
                  <a:pt x="735488" y="729336"/>
                  <a:pt x="726921" y="745509"/>
                </a:cubicBezTo>
                <a:cubicBezTo>
                  <a:pt x="707895" y="780711"/>
                  <a:pt x="688868" y="815914"/>
                  <a:pt x="669842" y="850171"/>
                </a:cubicBezTo>
                <a:cubicBezTo>
                  <a:pt x="648903" y="887286"/>
                  <a:pt x="627028" y="923433"/>
                  <a:pt x="605133" y="959603"/>
                </a:cubicBezTo>
                <a:cubicBezTo>
                  <a:pt x="568036" y="1020492"/>
                  <a:pt x="530920" y="1081382"/>
                  <a:pt x="494761" y="1143240"/>
                </a:cubicBezTo>
                <a:cubicBezTo>
                  <a:pt x="481452" y="1165103"/>
                  <a:pt x="470973" y="1169872"/>
                  <a:pt x="449097" y="1156556"/>
                </a:cubicBezTo>
                <a:cubicBezTo>
                  <a:pt x="435769" y="1148930"/>
                  <a:pt x="422460" y="1137526"/>
                  <a:pt x="413894" y="1125155"/>
                </a:cubicBezTo>
                <a:cubicBezTo>
                  <a:pt x="384388" y="1084239"/>
                  <a:pt x="356795" y="1042379"/>
                  <a:pt x="329202" y="1001463"/>
                </a:cubicBezTo>
                <a:cubicBezTo>
                  <a:pt x="322548" y="992893"/>
                  <a:pt x="319699" y="983378"/>
                  <a:pt x="313981" y="971974"/>
                </a:cubicBezTo>
                <a:cubicBezTo>
                  <a:pt x="319699" y="962459"/>
                  <a:pt x="323504" y="951032"/>
                  <a:pt x="330158" y="944374"/>
                </a:cubicBezTo>
                <a:cubicBezTo>
                  <a:pt x="422460" y="845425"/>
                  <a:pt x="531877" y="768340"/>
                  <a:pt x="644142" y="693189"/>
                </a:cubicBezTo>
                <a:cubicBezTo>
                  <a:pt x="650816" y="689365"/>
                  <a:pt x="657470" y="685564"/>
                  <a:pt x="664124" y="682707"/>
                </a:cubicBezTo>
                <a:cubicBezTo>
                  <a:pt x="673638" y="677477"/>
                  <a:pt x="684341" y="675099"/>
                  <a:pt x="694333" y="675574"/>
                </a:cubicBezTo>
                <a:close/>
                <a:moveTo>
                  <a:pt x="1277854" y="96962"/>
                </a:moveTo>
                <a:cubicBezTo>
                  <a:pt x="1249264" y="114040"/>
                  <a:pt x="1221698" y="131194"/>
                  <a:pt x="1193172" y="148348"/>
                </a:cubicBezTo>
                <a:cubicBezTo>
                  <a:pt x="1218819" y="186417"/>
                  <a:pt x="1218819" y="186417"/>
                  <a:pt x="1200783" y="208235"/>
                </a:cubicBezTo>
                <a:cubicBezTo>
                  <a:pt x="1182682" y="197777"/>
                  <a:pt x="1165541" y="187319"/>
                  <a:pt x="1147440" y="176862"/>
                </a:cubicBezTo>
                <a:cubicBezTo>
                  <a:pt x="1125566" y="187319"/>
                  <a:pt x="1104651" y="198755"/>
                  <a:pt x="1097040" y="223507"/>
                </a:cubicBezTo>
                <a:cubicBezTo>
                  <a:pt x="1117955" y="253000"/>
                  <a:pt x="1117955" y="253000"/>
                  <a:pt x="1096080" y="272937"/>
                </a:cubicBezTo>
                <a:cubicBezTo>
                  <a:pt x="1079898" y="263457"/>
                  <a:pt x="1063717" y="253000"/>
                  <a:pt x="1045680" y="242542"/>
                </a:cubicBezTo>
                <a:cubicBezTo>
                  <a:pt x="1034231" y="250141"/>
                  <a:pt x="1023806" y="258717"/>
                  <a:pt x="1009543" y="268197"/>
                </a:cubicBezTo>
                <a:cubicBezTo>
                  <a:pt x="1021887" y="280611"/>
                  <a:pt x="1031417" y="290091"/>
                  <a:pt x="1040883" y="299570"/>
                </a:cubicBezTo>
                <a:cubicBezTo>
                  <a:pt x="1057065" y="316724"/>
                  <a:pt x="1056106" y="321464"/>
                  <a:pt x="1033272" y="342454"/>
                </a:cubicBezTo>
                <a:cubicBezTo>
                  <a:pt x="1011398" y="326279"/>
                  <a:pt x="989523" y="311006"/>
                  <a:pt x="966690" y="293928"/>
                </a:cubicBezTo>
                <a:cubicBezTo>
                  <a:pt x="953386" y="305288"/>
                  <a:pt x="939123" y="317702"/>
                  <a:pt x="924860" y="330040"/>
                </a:cubicBezTo>
                <a:cubicBezTo>
                  <a:pt x="933366" y="340498"/>
                  <a:pt x="940082" y="349075"/>
                  <a:pt x="947694" y="357652"/>
                </a:cubicBezTo>
                <a:cubicBezTo>
                  <a:pt x="942896" y="371946"/>
                  <a:pt x="938163" y="385263"/>
                  <a:pt x="931512" y="405200"/>
                </a:cubicBezTo>
                <a:cubicBezTo>
                  <a:pt x="912452" y="387144"/>
                  <a:pt x="899148" y="374805"/>
                  <a:pt x="883926" y="360511"/>
                </a:cubicBezTo>
                <a:cubicBezTo>
                  <a:pt x="874395" y="365250"/>
                  <a:pt x="863906" y="370968"/>
                  <a:pt x="853481" y="376686"/>
                </a:cubicBezTo>
                <a:cubicBezTo>
                  <a:pt x="862051" y="406178"/>
                  <a:pt x="906759" y="419495"/>
                  <a:pt x="882007" y="458467"/>
                </a:cubicBezTo>
                <a:cubicBezTo>
                  <a:pt x="844910" y="461326"/>
                  <a:pt x="842032" y="416636"/>
                  <a:pt x="809668" y="406178"/>
                </a:cubicBezTo>
                <a:cubicBezTo>
                  <a:pt x="802057" y="410918"/>
                  <a:pt x="792591" y="416636"/>
                  <a:pt x="783061" y="422354"/>
                </a:cubicBezTo>
                <a:cubicBezTo>
                  <a:pt x="795405" y="450868"/>
                  <a:pt x="835380" y="466141"/>
                  <a:pt x="811587" y="503232"/>
                </a:cubicBezTo>
                <a:cubicBezTo>
                  <a:pt x="776409" y="500373"/>
                  <a:pt x="764960" y="466141"/>
                  <a:pt x="735475" y="451846"/>
                </a:cubicBezTo>
                <a:cubicBezTo>
                  <a:pt x="726904" y="458467"/>
                  <a:pt x="719293" y="465163"/>
                  <a:pt x="713600" y="469902"/>
                </a:cubicBezTo>
                <a:cubicBezTo>
                  <a:pt x="721212" y="498492"/>
                  <a:pt x="762146" y="511808"/>
                  <a:pt x="729782" y="545062"/>
                </a:cubicBezTo>
                <a:cubicBezTo>
                  <a:pt x="709827" y="532724"/>
                  <a:pt x="690767" y="520310"/>
                  <a:pt x="669852" y="506993"/>
                </a:cubicBezTo>
                <a:cubicBezTo>
                  <a:pt x="653670" y="519407"/>
                  <a:pt x="635569" y="531746"/>
                  <a:pt x="621306" y="542203"/>
                </a:cubicBezTo>
                <a:cubicBezTo>
                  <a:pt x="624184" y="571695"/>
                  <a:pt x="671771" y="575532"/>
                  <a:pt x="649832" y="611645"/>
                </a:cubicBezTo>
                <a:cubicBezTo>
                  <a:pt x="617533" y="611645"/>
                  <a:pt x="600391" y="586968"/>
                  <a:pt x="574680" y="573652"/>
                </a:cubicBezTo>
                <a:cubicBezTo>
                  <a:pt x="566109" y="581250"/>
                  <a:pt x="556643" y="588849"/>
                  <a:pt x="546153" y="597426"/>
                </a:cubicBezTo>
                <a:cubicBezTo>
                  <a:pt x="561376" y="615482"/>
                  <a:pt x="574680" y="631658"/>
                  <a:pt x="548072" y="651670"/>
                </a:cubicBezTo>
                <a:cubicBezTo>
                  <a:pt x="531890" y="643094"/>
                  <a:pt x="515708" y="634517"/>
                  <a:pt x="497608" y="625037"/>
                </a:cubicBezTo>
                <a:cubicBezTo>
                  <a:pt x="489037" y="630680"/>
                  <a:pt x="480531" y="636398"/>
                  <a:pt x="471960" y="642116"/>
                </a:cubicBezTo>
                <a:cubicBezTo>
                  <a:pt x="471001" y="667846"/>
                  <a:pt x="515708" y="689664"/>
                  <a:pt x="471001" y="717276"/>
                </a:cubicBezTo>
                <a:cubicBezTo>
                  <a:pt x="453859" y="703959"/>
                  <a:pt x="435759" y="689664"/>
                  <a:pt x="416763" y="674467"/>
                </a:cubicBezTo>
                <a:cubicBezTo>
                  <a:pt x="404354" y="683044"/>
                  <a:pt x="391051" y="692523"/>
                  <a:pt x="378706" y="701100"/>
                </a:cubicBezTo>
                <a:cubicBezTo>
                  <a:pt x="384399" y="725852"/>
                  <a:pt x="416763" y="743909"/>
                  <a:pt x="383439" y="771520"/>
                </a:cubicBezTo>
                <a:cubicBezTo>
                  <a:pt x="363484" y="759182"/>
                  <a:pt x="344424" y="745865"/>
                  <a:pt x="322550" y="732548"/>
                </a:cubicBezTo>
                <a:cubicBezTo>
                  <a:pt x="312060" y="740147"/>
                  <a:pt x="300675" y="748724"/>
                  <a:pt x="290186" y="756323"/>
                </a:cubicBezTo>
                <a:cubicBezTo>
                  <a:pt x="302594" y="782956"/>
                  <a:pt x="341610" y="799131"/>
                  <a:pt x="310205" y="836222"/>
                </a:cubicBezTo>
                <a:cubicBezTo>
                  <a:pt x="299716" y="829526"/>
                  <a:pt x="289227" y="824787"/>
                  <a:pt x="278801" y="818166"/>
                </a:cubicBezTo>
                <a:cubicBezTo>
                  <a:pt x="267352" y="810567"/>
                  <a:pt x="256927" y="801012"/>
                  <a:pt x="245478" y="791533"/>
                </a:cubicBezTo>
                <a:cubicBezTo>
                  <a:pt x="234988" y="800034"/>
                  <a:pt x="225522" y="807708"/>
                  <a:pt x="215992" y="816210"/>
                </a:cubicBezTo>
                <a:cubicBezTo>
                  <a:pt x="228337" y="840962"/>
                  <a:pt x="261660" y="858116"/>
                  <a:pt x="239785" y="891445"/>
                </a:cubicBezTo>
                <a:cubicBezTo>
                  <a:pt x="216952" y="890467"/>
                  <a:pt x="204543" y="877150"/>
                  <a:pt x="190280" y="863834"/>
                </a:cubicBezTo>
                <a:cubicBezTo>
                  <a:pt x="172244" y="845702"/>
                  <a:pt x="171284" y="846680"/>
                  <a:pt x="149410" y="871432"/>
                </a:cubicBezTo>
                <a:cubicBezTo>
                  <a:pt x="158876" y="885727"/>
                  <a:pt x="168406" y="899946"/>
                  <a:pt x="177936" y="915219"/>
                </a:cubicBezTo>
                <a:cubicBezTo>
                  <a:pt x="185547" y="926580"/>
                  <a:pt x="184588" y="938993"/>
                  <a:pt x="174099" y="945614"/>
                </a:cubicBezTo>
                <a:cubicBezTo>
                  <a:pt x="167447" y="949451"/>
                  <a:pt x="155102" y="947570"/>
                  <a:pt x="146532" y="944711"/>
                </a:cubicBezTo>
                <a:cubicBezTo>
                  <a:pt x="139880" y="942755"/>
                  <a:pt x="135147" y="935156"/>
                  <a:pt x="130350" y="929439"/>
                </a:cubicBezTo>
                <a:cubicBezTo>
                  <a:pt x="120820" y="919959"/>
                  <a:pt x="112249" y="910404"/>
                  <a:pt x="102783" y="899946"/>
                </a:cubicBezTo>
                <a:cubicBezTo>
                  <a:pt x="91334" y="908523"/>
                  <a:pt x="80909" y="916122"/>
                  <a:pt x="72338" y="922818"/>
                </a:cubicBezTo>
                <a:cubicBezTo>
                  <a:pt x="103743" y="1014153"/>
                  <a:pt x="163673" y="1084573"/>
                  <a:pt x="215992" y="1159733"/>
                </a:cubicBezTo>
                <a:cubicBezTo>
                  <a:pt x="289227" y="1264385"/>
                  <a:pt x="369176" y="1365200"/>
                  <a:pt x="447207" y="1467069"/>
                </a:cubicBezTo>
                <a:cubicBezTo>
                  <a:pt x="458592" y="1482266"/>
                  <a:pt x="473815" y="1499420"/>
                  <a:pt x="489037" y="1518379"/>
                </a:cubicBezTo>
                <a:cubicBezTo>
                  <a:pt x="495689" y="1507921"/>
                  <a:pt x="500486" y="1501301"/>
                  <a:pt x="505219" y="1493702"/>
                </a:cubicBezTo>
                <a:cubicBezTo>
                  <a:pt x="550886" y="1407106"/>
                  <a:pt x="596554" y="1320511"/>
                  <a:pt x="643180" y="1234893"/>
                </a:cubicBezTo>
                <a:cubicBezTo>
                  <a:pt x="687888" y="1153037"/>
                  <a:pt x="732660" y="1072160"/>
                  <a:pt x="779223" y="991282"/>
                </a:cubicBezTo>
                <a:cubicBezTo>
                  <a:pt x="847788" y="873313"/>
                  <a:pt x="926715" y="761062"/>
                  <a:pt x="987604" y="637376"/>
                </a:cubicBezTo>
                <a:cubicBezTo>
                  <a:pt x="1010438" y="589827"/>
                  <a:pt x="1039028" y="545062"/>
                  <a:pt x="1064676" y="499395"/>
                </a:cubicBezTo>
                <a:cubicBezTo>
                  <a:pt x="1106570" y="425213"/>
                  <a:pt x="1147504" y="350053"/>
                  <a:pt x="1188374" y="275796"/>
                </a:cubicBezTo>
                <a:cubicBezTo>
                  <a:pt x="1219779" y="217790"/>
                  <a:pt x="1251183" y="159708"/>
                  <a:pt x="1282587" y="101702"/>
                </a:cubicBezTo>
                <a:cubicBezTo>
                  <a:pt x="1280669" y="99821"/>
                  <a:pt x="1279709" y="98843"/>
                  <a:pt x="1277854" y="96962"/>
                </a:cubicBezTo>
                <a:close/>
                <a:moveTo>
                  <a:pt x="1327295" y="2768"/>
                </a:moveTo>
                <a:cubicBezTo>
                  <a:pt x="1352048" y="13225"/>
                  <a:pt x="1365352" y="35119"/>
                  <a:pt x="1377760" y="56034"/>
                </a:cubicBezTo>
                <a:cubicBezTo>
                  <a:pt x="1381533" y="61752"/>
                  <a:pt x="1374882" y="75069"/>
                  <a:pt x="1371044" y="83645"/>
                </a:cubicBezTo>
                <a:cubicBezTo>
                  <a:pt x="1357740" y="108398"/>
                  <a:pt x="1343477" y="131194"/>
                  <a:pt x="1330174" y="154968"/>
                </a:cubicBezTo>
                <a:cubicBezTo>
                  <a:pt x="1289239" y="230128"/>
                  <a:pt x="1249264" y="305288"/>
                  <a:pt x="1208394" y="379545"/>
                </a:cubicBezTo>
                <a:cubicBezTo>
                  <a:pt x="1157930" y="470880"/>
                  <a:pt x="1106570" y="561238"/>
                  <a:pt x="1055210" y="651670"/>
                </a:cubicBezTo>
                <a:cubicBezTo>
                  <a:pt x="1014276" y="724874"/>
                  <a:pt x="973341" y="798153"/>
                  <a:pt x="930552" y="871432"/>
                </a:cubicBezTo>
                <a:cubicBezTo>
                  <a:pt x="879128" y="958931"/>
                  <a:pt x="825850" y="1045526"/>
                  <a:pt x="774490" y="1133100"/>
                </a:cubicBezTo>
                <a:cubicBezTo>
                  <a:pt x="745964" y="1181627"/>
                  <a:pt x="720252" y="1232034"/>
                  <a:pt x="691726" y="1280561"/>
                </a:cubicBezTo>
                <a:cubicBezTo>
                  <a:pt x="632755" y="1379495"/>
                  <a:pt x="585169" y="1485125"/>
                  <a:pt x="533745" y="1587896"/>
                </a:cubicBezTo>
                <a:cubicBezTo>
                  <a:pt x="520442" y="1615432"/>
                  <a:pt x="504260" y="1619269"/>
                  <a:pt x="482385" y="1597376"/>
                </a:cubicBezTo>
                <a:cubicBezTo>
                  <a:pt x="458592" y="1573602"/>
                  <a:pt x="434799" y="1547946"/>
                  <a:pt x="416763" y="1520335"/>
                </a:cubicBezTo>
                <a:cubicBezTo>
                  <a:pt x="341546" y="1407106"/>
                  <a:pt x="255967" y="1302454"/>
                  <a:pt x="174099" y="1193965"/>
                </a:cubicBezTo>
                <a:cubicBezTo>
                  <a:pt x="113209" y="1113087"/>
                  <a:pt x="54238" y="1029351"/>
                  <a:pt x="11385" y="937113"/>
                </a:cubicBezTo>
                <a:cubicBezTo>
                  <a:pt x="5692" y="924699"/>
                  <a:pt x="3773" y="913263"/>
                  <a:pt x="0" y="899044"/>
                </a:cubicBezTo>
                <a:cubicBezTo>
                  <a:pt x="3773" y="893326"/>
                  <a:pt x="7611" y="884749"/>
                  <a:pt x="13303" y="880009"/>
                </a:cubicBezTo>
                <a:cubicBezTo>
                  <a:pt x="84683" y="825765"/>
                  <a:pt x="154143" y="771520"/>
                  <a:pt x="227377" y="720135"/>
                </a:cubicBezTo>
                <a:cubicBezTo>
                  <a:pt x="303490" y="665890"/>
                  <a:pt x="381521" y="616460"/>
                  <a:pt x="458592" y="564097"/>
                </a:cubicBezTo>
                <a:cubicBezTo>
                  <a:pt x="510016" y="528887"/>
                  <a:pt x="560416" y="489915"/>
                  <a:pt x="611776" y="454705"/>
                </a:cubicBezTo>
                <a:cubicBezTo>
                  <a:pt x="676504" y="410918"/>
                  <a:pt x="743086" y="370968"/>
                  <a:pt x="807813" y="328159"/>
                </a:cubicBezTo>
                <a:cubicBezTo>
                  <a:pt x="848684" y="301526"/>
                  <a:pt x="891537" y="275796"/>
                  <a:pt x="926715" y="243445"/>
                </a:cubicBezTo>
                <a:cubicBezTo>
                  <a:pt x="985750" y="190178"/>
                  <a:pt x="1055210" y="154065"/>
                  <a:pt x="1122752" y="114040"/>
                </a:cubicBezTo>
                <a:cubicBezTo>
                  <a:pt x="1175071" y="82667"/>
                  <a:pt x="1226431" y="48435"/>
                  <a:pt x="1278750" y="16084"/>
                </a:cubicBezTo>
                <a:cubicBezTo>
                  <a:pt x="1293077" y="7507"/>
                  <a:pt x="1306380" y="-5809"/>
                  <a:pt x="1327295" y="276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5860983" y="835255"/>
            <a:ext cx="950566" cy="1353058"/>
          </a:xfrm>
          <a:custGeom>
            <a:rect b="b" l="l" r="r" t="t"/>
            <a:pathLst>
              <a:path extrusionOk="0" h="1353058" w="950566">
                <a:moveTo>
                  <a:pt x="561346" y="267521"/>
                </a:moveTo>
                <a:cubicBezTo>
                  <a:pt x="518552" y="278926"/>
                  <a:pt x="222647" y="431166"/>
                  <a:pt x="205504" y="450196"/>
                </a:cubicBezTo>
                <a:cubicBezTo>
                  <a:pt x="212172" y="487294"/>
                  <a:pt x="218840" y="523454"/>
                  <a:pt x="227399" y="566276"/>
                </a:cubicBezTo>
                <a:cubicBezTo>
                  <a:pt x="341576" y="483493"/>
                  <a:pt x="467173" y="430226"/>
                  <a:pt x="590854" y="370274"/>
                </a:cubicBezTo>
                <a:cubicBezTo>
                  <a:pt x="580379" y="334115"/>
                  <a:pt x="570875" y="300818"/>
                  <a:pt x="561346" y="267521"/>
                </a:cubicBezTo>
                <a:close/>
                <a:moveTo>
                  <a:pt x="549951" y="194264"/>
                </a:moveTo>
                <a:cubicBezTo>
                  <a:pt x="571821" y="182837"/>
                  <a:pt x="601329" y="197104"/>
                  <a:pt x="609888" y="224698"/>
                </a:cubicBezTo>
                <a:cubicBezTo>
                  <a:pt x="614640" y="242789"/>
                  <a:pt x="619392" y="260858"/>
                  <a:pt x="626060" y="278926"/>
                </a:cubicBezTo>
                <a:cubicBezTo>
                  <a:pt x="638426" y="315085"/>
                  <a:pt x="644149" y="355046"/>
                  <a:pt x="685052" y="380740"/>
                </a:cubicBezTo>
                <a:cubicBezTo>
                  <a:pt x="669825" y="392166"/>
                  <a:pt x="659350" y="401671"/>
                  <a:pt x="647956" y="407373"/>
                </a:cubicBezTo>
                <a:cubicBezTo>
                  <a:pt x="574682" y="443532"/>
                  <a:pt x="500463" y="476829"/>
                  <a:pt x="429106" y="515850"/>
                </a:cubicBezTo>
                <a:cubicBezTo>
                  <a:pt x="375837" y="544384"/>
                  <a:pt x="326349" y="577703"/>
                  <a:pt x="274971" y="609099"/>
                </a:cubicBezTo>
                <a:cubicBezTo>
                  <a:pt x="266412" y="613840"/>
                  <a:pt x="257853" y="619565"/>
                  <a:pt x="250240" y="626228"/>
                </a:cubicBezTo>
                <a:cubicBezTo>
                  <a:pt x="216924" y="654762"/>
                  <a:pt x="191248" y="632870"/>
                  <a:pt x="176966" y="607198"/>
                </a:cubicBezTo>
                <a:cubicBezTo>
                  <a:pt x="170298" y="595772"/>
                  <a:pt x="167462" y="581505"/>
                  <a:pt x="167462" y="568177"/>
                </a:cubicBezTo>
                <a:cubicBezTo>
                  <a:pt x="166491" y="526316"/>
                  <a:pt x="162710" y="486355"/>
                  <a:pt x="138899" y="450196"/>
                </a:cubicBezTo>
                <a:cubicBezTo>
                  <a:pt x="134147" y="442593"/>
                  <a:pt x="135117" y="434028"/>
                  <a:pt x="133201" y="422601"/>
                </a:cubicBezTo>
                <a:cubicBezTo>
                  <a:pt x="186496" y="381701"/>
                  <a:pt x="244517" y="356947"/>
                  <a:pt x="301618" y="327452"/>
                </a:cubicBezTo>
                <a:cubicBezTo>
                  <a:pt x="384396" y="283689"/>
                  <a:pt x="467173" y="238965"/>
                  <a:pt x="549951" y="194264"/>
                </a:cubicBezTo>
                <a:close/>
                <a:moveTo>
                  <a:pt x="702579" y="59685"/>
                </a:moveTo>
                <a:cubicBezTo>
                  <a:pt x="681658" y="70199"/>
                  <a:pt x="665443" y="78751"/>
                  <a:pt x="649272" y="87302"/>
                </a:cubicBezTo>
                <a:cubicBezTo>
                  <a:pt x="635021" y="94903"/>
                  <a:pt x="620723" y="103454"/>
                  <a:pt x="606472" y="110105"/>
                </a:cubicBezTo>
                <a:cubicBezTo>
                  <a:pt x="541791" y="139623"/>
                  <a:pt x="476105" y="167240"/>
                  <a:pt x="411424" y="196694"/>
                </a:cubicBezTo>
                <a:cubicBezTo>
                  <a:pt x="387626" y="207209"/>
                  <a:pt x="364786" y="220511"/>
                  <a:pt x="341033" y="230962"/>
                </a:cubicBezTo>
                <a:cubicBezTo>
                  <a:pt x="298187" y="250029"/>
                  <a:pt x="254427" y="265231"/>
                  <a:pt x="213499" y="285184"/>
                </a:cubicBezTo>
                <a:cubicBezTo>
                  <a:pt x="173576" y="305200"/>
                  <a:pt x="134566" y="328953"/>
                  <a:pt x="95556" y="351820"/>
                </a:cubicBezTo>
                <a:cubicBezTo>
                  <a:pt x="78427" y="362271"/>
                  <a:pt x="73676" y="375573"/>
                  <a:pt x="81259" y="396540"/>
                </a:cubicBezTo>
                <a:cubicBezTo>
                  <a:pt x="115518" y="490730"/>
                  <a:pt x="121228" y="592521"/>
                  <a:pt x="143108" y="689561"/>
                </a:cubicBezTo>
                <a:cubicBezTo>
                  <a:pt x="156446" y="747583"/>
                  <a:pt x="166907" y="807568"/>
                  <a:pt x="180199" y="865590"/>
                </a:cubicBezTo>
                <a:cubicBezTo>
                  <a:pt x="198288" y="944578"/>
                  <a:pt x="217336" y="1023503"/>
                  <a:pt x="236338" y="1102491"/>
                </a:cubicBezTo>
                <a:cubicBezTo>
                  <a:pt x="240175" y="1118706"/>
                  <a:pt x="234465" y="1130108"/>
                  <a:pt x="222086" y="1137709"/>
                </a:cubicBezTo>
                <a:cubicBezTo>
                  <a:pt x="213499" y="1142460"/>
                  <a:pt x="203998" y="1143410"/>
                  <a:pt x="196369" y="1145310"/>
                </a:cubicBezTo>
                <a:cubicBezTo>
                  <a:pt x="184036" y="1134858"/>
                  <a:pt x="173576" y="1124407"/>
                  <a:pt x="162156" y="1117756"/>
                </a:cubicBezTo>
                <a:cubicBezTo>
                  <a:pt x="152609" y="1112942"/>
                  <a:pt x="139317" y="1109141"/>
                  <a:pt x="130729" y="1111992"/>
                </a:cubicBezTo>
                <a:cubicBezTo>
                  <a:pt x="93638" y="1127257"/>
                  <a:pt x="65089" y="1152911"/>
                  <a:pt x="59379" y="1192880"/>
                </a:cubicBezTo>
                <a:cubicBezTo>
                  <a:pt x="53669" y="1229999"/>
                  <a:pt x="69839" y="1262367"/>
                  <a:pt x="99348" y="1285170"/>
                </a:cubicBezTo>
                <a:cubicBezTo>
                  <a:pt x="109808" y="1292771"/>
                  <a:pt x="125019" y="1295622"/>
                  <a:pt x="138358" y="1296572"/>
                </a:cubicBezTo>
                <a:cubicBezTo>
                  <a:pt x="165947" y="1298535"/>
                  <a:pt x="188787" y="1284220"/>
                  <a:pt x="212585" y="1271868"/>
                </a:cubicBezTo>
                <a:cubicBezTo>
                  <a:pt x="290604" y="1229999"/>
                  <a:pt x="318194" y="1176728"/>
                  <a:pt x="306774" y="1090139"/>
                </a:cubicBezTo>
                <a:cubicBezTo>
                  <a:pt x="305815" y="1085388"/>
                  <a:pt x="304856" y="1080637"/>
                  <a:pt x="303897" y="1074937"/>
                </a:cubicBezTo>
                <a:cubicBezTo>
                  <a:pt x="298187" y="1041619"/>
                  <a:pt x="292477" y="1008300"/>
                  <a:pt x="285854" y="974982"/>
                </a:cubicBezTo>
                <a:cubicBezTo>
                  <a:pt x="279185" y="941728"/>
                  <a:pt x="274434" y="908409"/>
                  <a:pt x="265847" y="876041"/>
                </a:cubicBezTo>
                <a:cubicBezTo>
                  <a:pt x="253468" y="827521"/>
                  <a:pt x="238257" y="779951"/>
                  <a:pt x="225878" y="731431"/>
                </a:cubicBezTo>
                <a:cubicBezTo>
                  <a:pt x="224005" y="724780"/>
                  <a:pt x="227796" y="717179"/>
                  <a:pt x="228756" y="706727"/>
                </a:cubicBezTo>
                <a:cubicBezTo>
                  <a:pt x="262055" y="715278"/>
                  <a:pt x="285808" y="699063"/>
                  <a:pt x="308647" y="681010"/>
                </a:cubicBezTo>
                <a:cubicBezTo>
                  <a:pt x="313398" y="677210"/>
                  <a:pt x="319108" y="675309"/>
                  <a:pt x="324818" y="671509"/>
                </a:cubicBezTo>
                <a:cubicBezTo>
                  <a:pt x="410465" y="624889"/>
                  <a:pt x="497071" y="578269"/>
                  <a:pt x="582673" y="530699"/>
                </a:cubicBezTo>
                <a:cubicBezTo>
                  <a:pt x="616932" y="511633"/>
                  <a:pt x="651191" y="493580"/>
                  <a:pt x="684491" y="473564"/>
                </a:cubicBezTo>
                <a:cubicBezTo>
                  <a:pt x="699702" y="465013"/>
                  <a:pt x="712080" y="463112"/>
                  <a:pt x="726378" y="473564"/>
                </a:cubicBezTo>
                <a:cubicBezTo>
                  <a:pt x="733960" y="479328"/>
                  <a:pt x="741589" y="485029"/>
                  <a:pt x="747299" y="488829"/>
                </a:cubicBezTo>
                <a:cubicBezTo>
                  <a:pt x="747299" y="508782"/>
                  <a:pt x="744421" y="524998"/>
                  <a:pt x="747299" y="540200"/>
                </a:cubicBezTo>
                <a:cubicBezTo>
                  <a:pt x="756800" y="590621"/>
                  <a:pt x="767260" y="641041"/>
                  <a:pt x="778680" y="690512"/>
                </a:cubicBezTo>
                <a:cubicBezTo>
                  <a:pt x="791059" y="743783"/>
                  <a:pt x="805310" y="797117"/>
                  <a:pt x="817689" y="851338"/>
                </a:cubicBezTo>
                <a:cubicBezTo>
                  <a:pt x="822440" y="869391"/>
                  <a:pt x="814857" y="885543"/>
                  <a:pt x="797728" y="896058"/>
                </a:cubicBezTo>
                <a:cubicBezTo>
                  <a:pt x="783430" y="904609"/>
                  <a:pt x="773929" y="900808"/>
                  <a:pt x="761550" y="889407"/>
                </a:cubicBezTo>
                <a:cubicBezTo>
                  <a:pt x="741589" y="870341"/>
                  <a:pt x="710162" y="879842"/>
                  <a:pt x="702579" y="907459"/>
                </a:cubicBezTo>
                <a:cubicBezTo>
                  <a:pt x="694951" y="932163"/>
                  <a:pt x="691160" y="957880"/>
                  <a:pt x="703539" y="983597"/>
                </a:cubicBezTo>
                <a:cubicBezTo>
                  <a:pt x="717790" y="1012101"/>
                  <a:pt x="725419" y="1017802"/>
                  <a:pt x="754881" y="1006400"/>
                </a:cubicBezTo>
                <a:cubicBezTo>
                  <a:pt x="815771" y="983597"/>
                  <a:pt x="856699" y="938877"/>
                  <a:pt x="882416" y="880792"/>
                </a:cubicBezTo>
                <a:cubicBezTo>
                  <a:pt x="889039" y="864640"/>
                  <a:pt x="887166" y="843737"/>
                  <a:pt x="886207" y="825621"/>
                </a:cubicBezTo>
                <a:cubicBezTo>
                  <a:pt x="886207" y="816120"/>
                  <a:pt x="877620" y="807568"/>
                  <a:pt x="875747" y="798067"/>
                </a:cubicBezTo>
                <a:cubicBezTo>
                  <a:pt x="858617" y="720029"/>
                  <a:pt x="842447" y="641041"/>
                  <a:pt x="826277" y="563003"/>
                </a:cubicBezTo>
                <a:cubicBezTo>
                  <a:pt x="817689" y="521134"/>
                  <a:pt x="808188" y="480278"/>
                  <a:pt x="798641" y="438409"/>
                </a:cubicBezTo>
                <a:cubicBezTo>
                  <a:pt x="783430" y="372723"/>
                  <a:pt x="765342" y="307100"/>
                  <a:pt x="753922" y="240464"/>
                </a:cubicBezTo>
                <a:cubicBezTo>
                  <a:pt x="745380" y="181492"/>
                  <a:pt x="725419" y="124420"/>
                  <a:pt x="702579" y="59685"/>
                </a:cubicBezTo>
                <a:close/>
                <a:moveTo>
                  <a:pt x="685330" y="0"/>
                </a:moveTo>
                <a:cubicBezTo>
                  <a:pt x="691160" y="0"/>
                  <a:pt x="696869" y="1663"/>
                  <a:pt x="702579" y="5463"/>
                </a:cubicBezTo>
                <a:cubicBezTo>
                  <a:pt x="707330" y="9264"/>
                  <a:pt x="713999" y="12114"/>
                  <a:pt x="719709" y="13065"/>
                </a:cubicBezTo>
                <a:cubicBezTo>
                  <a:pt x="748212" y="18765"/>
                  <a:pt x="760591" y="37831"/>
                  <a:pt x="766301" y="64435"/>
                </a:cubicBezTo>
                <a:cubicBezTo>
                  <a:pt x="775848" y="104404"/>
                  <a:pt x="791059" y="143423"/>
                  <a:pt x="799601" y="183392"/>
                </a:cubicBezTo>
                <a:cubicBezTo>
                  <a:pt x="813898" y="245214"/>
                  <a:pt x="824358" y="308050"/>
                  <a:pt x="835778" y="370822"/>
                </a:cubicBezTo>
                <a:cubicBezTo>
                  <a:pt x="836737" y="375573"/>
                  <a:pt x="836737" y="381274"/>
                  <a:pt x="838610" y="386088"/>
                </a:cubicBezTo>
                <a:cubicBezTo>
                  <a:pt x="869078" y="459312"/>
                  <a:pt x="873828" y="539250"/>
                  <a:pt x="893790" y="615388"/>
                </a:cubicBezTo>
                <a:cubicBezTo>
                  <a:pt x="912838" y="686711"/>
                  <a:pt x="929967" y="758098"/>
                  <a:pt x="946137" y="830372"/>
                </a:cubicBezTo>
                <a:cubicBezTo>
                  <a:pt x="956598" y="876992"/>
                  <a:pt x="948969" y="919811"/>
                  <a:pt x="918548" y="961680"/>
                </a:cubicBezTo>
                <a:cubicBezTo>
                  <a:pt x="882370" y="1012101"/>
                  <a:pt x="835778" y="1044469"/>
                  <a:pt x="783430" y="1072086"/>
                </a:cubicBezTo>
                <a:cubicBezTo>
                  <a:pt x="735879" y="1096790"/>
                  <a:pt x="695910" y="1086338"/>
                  <a:pt x="664483" y="1043519"/>
                </a:cubicBezTo>
                <a:cubicBezTo>
                  <a:pt x="618850" y="981697"/>
                  <a:pt x="623601" y="880792"/>
                  <a:pt x="676862" y="833222"/>
                </a:cubicBezTo>
                <a:cubicBezTo>
                  <a:pt x="692073" y="818970"/>
                  <a:pt x="714912" y="813269"/>
                  <a:pt x="738711" y="801868"/>
                </a:cubicBezTo>
                <a:cubicBezTo>
                  <a:pt x="733001" y="719079"/>
                  <a:pt x="705411" y="637241"/>
                  <a:pt x="691114" y="552552"/>
                </a:cubicBezTo>
                <a:cubicBezTo>
                  <a:pt x="653109" y="560153"/>
                  <a:pt x="332446" y="733331"/>
                  <a:pt x="291518" y="770450"/>
                </a:cubicBezTo>
                <a:cubicBezTo>
                  <a:pt x="302937" y="811369"/>
                  <a:pt x="315316" y="849438"/>
                  <a:pt x="323904" y="888457"/>
                </a:cubicBezTo>
                <a:cubicBezTo>
                  <a:pt x="341947" y="971182"/>
                  <a:pt x="358117" y="1054920"/>
                  <a:pt x="374333" y="1138659"/>
                </a:cubicBezTo>
                <a:cubicBezTo>
                  <a:pt x="380043" y="1170077"/>
                  <a:pt x="369537" y="1199531"/>
                  <a:pt x="353367" y="1224298"/>
                </a:cubicBezTo>
                <a:cubicBezTo>
                  <a:pt x="321985" y="1271868"/>
                  <a:pt x="282017" y="1309937"/>
                  <a:pt x="228756" y="1335591"/>
                </a:cubicBezTo>
                <a:cubicBezTo>
                  <a:pt x="165947" y="1366058"/>
                  <a:pt x="106930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7" y="1060621"/>
                </a:cubicBezTo>
                <a:cubicBezTo>
                  <a:pt x="123100" y="1055871"/>
                  <a:pt x="143108" y="1059671"/>
                  <a:pt x="163070" y="1059671"/>
                </a:cubicBezTo>
                <a:cubicBezTo>
                  <a:pt x="169739" y="1038768"/>
                  <a:pt x="159278" y="1015902"/>
                  <a:pt x="154528" y="994048"/>
                </a:cubicBezTo>
                <a:cubicBezTo>
                  <a:pt x="137398" y="914110"/>
                  <a:pt x="118350" y="835122"/>
                  <a:pt x="101220" y="755248"/>
                </a:cubicBezTo>
                <a:cubicBezTo>
                  <a:pt x="89801" y="702863"/>
                  <a:pt x="77468" y="650543"/>
                  <a:pt x="70799" y="597272"/>
                </a:cubicBezTo>
                <a:cubicBezTo>
                  <a:pt x="62211" y="528798"/>
                  <a:pt x="44168" y="462162"/>
                  <a:pt x="28911" y="394639"/>
                </a:cubicBezTo>
                <a:cubicBezTo>
                  <a:pt x="27038" y="387038"/>
                  <a:pt x="25120" y="380324"/>
                  <a:pt x="23201" y="372723"/>
                </a:cubicBezTo>
                <a:cubicBezTo>
                  <a:pt x="15619" y="331804"/>
                  <a:pt x="16578" y="331804"/>
                  <a:pt x="50791" y="309000"/>
                </a:cubicBezTo>
                <a:cubicBezTo>
                  <a:pt x="112640" y="268081"/>
                  <a:pt x="179240" y="235713"/>
                  <a:pt x="247758" y="208159"/>
                </a:cubicBezTo>
                <a:cubicBezTo>
                  <a:pt x="310566" y="182442"/>
                  <a:pt x="369537" y="148174"/>
                  <a:pt x="430426" y="118720"/>
                </a:cubicBezTo>
                <a:cubicBezTo>
                  <a:pt x="509405" y="80651"/>
                  <a:pt x="588383" y="42582"/>
                  <a:pt x="667361" y="4513"/>
                </a:cubicBezTo>
                <a:cubicBezTo>
                  <a:pt x="673551" y="1663"/>
                  <a:pt x="679500" y="0"/>
                  <a:pt x="685330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3177859" y="1196809"/>
            <a:ext cx="810215" cy="1082899"/>
          </a:xfrm>
          <a:custGeom>
            <a:rect b="b" l="l" r="r" t="t"/>
            <a:pathLst>
              <a:path extrusionOk="0" h="1082899" w="810215">
                <a:moveTo>
                  <a:pt x="663180" y="656522"/>
                </a:moveTo>
                <a:cubicBezTo>
                  <a:pt x="675549" y="674604"/>
                  <a:pt x="684112" y="686962"/>
                  <a:pt x="692675" y="699335"/>
                </a:cubicBezTo>
                <a:cubicBezTo>
                  <a:pt x="675549" y="718373"/>
                  <a:pt x="670791" y="737396"/>
                  <a:pt x="666985" y="759273"/>
                </a:cubicBezTo>
                <a:cubicBezTo>
                  <a:pt x="663180" y="783063"/>
                  <a:pt x="650811" y="805897"/>
                  <a:pt x="637490" y="826832"/>
                </a:cubicBezTo>
                <a:cubicBezTo>
                  <a:pt x="607994" y="873456"/>
                  <a:pt x="573742" y="916269"/>
                  <a:pt x="519508" y="938161"/>
                </a:cubicBezTo>
                <a:cubicBezTo>
                  <a:pt x="501430" y="945767"/>
                  <a:pt x="486206" y="960038"/>
                  <a:pt x="467177" y="966703"/>
                </a:cubicBezTo>
                <a:cubicBezTo>
                  <a:pt x="444342" y="974309"/>
                  <a:pt x="438633" y="970499"/>
                  <a:pt x="418652" y="941957"/>
                </a:cubicBezTo>
                <a:cubicBezTo>
                  <a:pt x="549955" y="894392"/>
                  <a:pt x="628927" y="799247"/>
                  <a:pt x="663180" y="656522"/>
                </a:cubicBezTo>
                <a:close/>
                <a:moveTo>
                  <a:pt x="221298" y="476747"/>
                </a:moveTo>
                <a:cubicBezTo>
                  <a:pt x="229609" y="478576"/>
                  <a:pt x="238350" y="482917"/>
                  <a:pt x="247389" y="489815"/>
                </a:cubicBezTo>
                <a:cubicBezTo>
                  <a:pt x="229311" y="503136"/>
                  <a:pt x="212185" y="516456"/>
                  <a:pt x="194108" y="525971"/>
                </a:cubicBezTo>
                <a:cubicBezTo>
                  <a:pt x="187443" y="530728"/>
                  <a:pt x="176030" y="526922"/>
                  <a:pt x="161758" y="526922"/>
                </a:cubicBezTo>
                <a:cubicBezTo>
                  <a:pt x="175316" y="488388"/>
                  <a:pt x="196367" y="471261"/>
                  <a:pt x="221298" y="476747"/>
                </a:cubicBezTo>
                <a:close/>
                <a:moveTo>
                  <a:pt x="232342" y="396846"/>
                </a:moveTo>
                <a:cubicBezTo>
                  <a:pt x="183550" y="394127"/>
                  <a:pt x="142521" y="421254"/>
                  <a:pt x="113262" y="469800"/>
                </a:cubicBezTo>
                <a:cubicBezTo>
                  <a:pt x="70466" y="540192"/>
                  <a:pt x="51434" y="618219"/>
                  <a:pt x="54271" y="713339"/>
                </a:cubicBezTo>
                <a:cubicBezTo>
                  <a:pt x="50488" y="761885"/>
                  <a:pt x="60931" y="818977"/>
                  <a:pt x="87569" y="874148"/>
                </a:cubicBezTo>
                <a:cubicBezTo>
                  <a:pt x="131349" y="964564"/>
                  <a:pt x="202713" y="1014021"/>
                  <a:pt x="300715" y="1026410"/>
                </a:cubicBezTo>
                <a:cubicBezTo>
                  <a:pt x="330191" y="1030203"/>
                  <a:pt x="360651" y="1033995"/>
                  <a:pt x="390165" y="1033034"/>
                </a:cubicBezTo>
                <a:cubicBezTo>
                  <a:pt x="425355" y="1032124"/>
                  <a:pt x="462475" y="1033034"/>
                  <a:pt x="494827" y="1021656"/>
                </a:cubicBezTo>
                <a:cubicBezTo>
                  <a:pt x="596613" y="986410"/>
                  <a:pt x="670852" y="914097"/>
                  <a:pt x="718416" y="818977"/>
                </a:cubicBezTo>
                <a:cubicBezTo>
                  <a:pt x="763141" y="729521"/>
                  <a:pt x="767871" y="633441"/>
                  <a:pt x="744108" y="536399"/>
                </a:cubicBezTo>
                <a:cubicBezTo>
                  <a:pt x="738394" y="511671"/>
                  <a:pt x="728859" y="485021"/>
                  <a:pt x="714594" y="464086"/>
                </a:cubicBezTo>
                <a:cubicBezTo>
                  <a:pt x="677512" y="410786"/>
                  <a:pt x="619468" y="402240"/>
                  <a:pt x="559531" y="406994"/>
                </a:cubicBezTo>
                <a:cubicBezTo>
                  <a:pt x="526195" y="409826"/>
                  <a:pt x="492897" y="419333"/>
                  <a:pt x="459599" y="426008"/>
                </a:cubicBezTo>
                <a:cubicBezTo>
                  <a:pt x="441550" y="429800"/>
                  <a:pt x="422517" y="432683"/>
                  <a:pt x="404431" y="434554"/>
                </a:cubicBezTo>
                <a:cubicBezTo>
                  <a:pt x="361597" y="437436"/>
                  <a:pt x="321640" y="426008"/>
                  <a:pt x="283574" y="409826"/>
                </a:cubicBezTo>
                <a:cubicBezTo>
                  <a:pt x="265733" y="401975"/>
                  <a:pt x="248606" y="397752"/>
                  <a:pt x="232342" y="396846"/>
                </a:cubicBezTo>
                <a:close/>
                <a:moveTo>
                  <a:pt x="257881" y="82545"/>
                </a:moveTo>
                <a:cubicBezTo>
                  <a:pt x="250276" y="107273"/>
                  <a:pt x="241724" y="132001"/>
                  <a:pt x="235065" y="157690"/>
                </a:cubicBezTo>
                <a:cubicBezTo>
                  <a:pt x="231243" y="171040"/>
                  <a:pt x="229351" y="185301"/>
                  <a:pt x="231243" y="198600"/>
                </a:cubicBezTo>
                <a:cubicBezTo>
                  <a:pt x="235065" y="227172"/>
                  <a:pt x="238849" y="255692"/>
                  <a:pt x="246492" y="283303"/>
                </a:cubicBezTo>
                <a:cubicBezTo>
                  <a:pt x="256936" y="320420"/>
                  <a:pt x="282628" y="344187"/>
                  <a:pt x="321640" y="355616"/>
                </a:cubicBezTo>
                <a:cubicBezTo>
                  <a:pt x="394895" y="230964"/>
                  <a:pt x="359705" y="89220"/>
                  <a:pt x="257881" y="82545"/>
                </a:cubicBezTo>
                <a:close/>
                <a:moveTo>
                  <a:pt x="226859" y="2014"/>
                </a:moveTo>
                <a:cubicBezTo>
                  <a:pt x="232445" y="-1197"/>
                  <a:pt x="239341" y="-716"/>
                  <a:pt x="247438" y="4518"/>
                </a:cubicBezTo>
                <a:cubicBezTo>
                  <a:pt x="314034" y="50181"/>
                  <a:pt x="386344" y="92052"/>
                  <a:pt x="412982" y="177665"/>
                </a:cubicBezTo>
                <a:cubicBezTo>
                  <a:pt x="416804" y="189093"/>
                  <a:pt x="418696" y="201483"/>
                  <a:pt x="422517" y="215743"/>
                </a:cubicBezTo>
                <a:cubicBezTo>
                  <a:pt x="443442" y="205275"/>
                  <a:pt x="463421" y="195768"/>
                  <a:pt x="483400" y="185301"/>
                </a:cubicBezTo>
                <a:cubicBezTo>
                  <a:pt x="497665" y="177665"/>
                  <a:pt x="512876" y="175794"/>
                  <a:pt x="526195" y="185301"/>
                </a:cubicBezTo>
                <a:cubicBezTo>
                  <a:pt x="545228" y="198600"/>
                  <a:pt x="565207" y="212911"/>
                  <a:pt x="580456" y="230003"/>
                </a:cubicBezTo>
                <a:cubicBezTo>
                  <a:pt x="587116" y="236678"/>
                  <a:pt x="584240" y="252860"/>
                  <a:pt x="587116" y="269042"/>
                </a:cubicBezTo>
                <a:cubicBezTo>
                  <a:pt x="517644" y="267121"/>
                  <a:pt x="470081" y="293770"/>
                  <a:pt x="441550" y="359409"/>
                </a:cubicBezTo>
                <a:cubicBezTo>
                  <a:pt x="474848" y="355616"/>
                  <a:pt x="504325" y="352734"/>
                  <a:pt x="532893" y="348941"/>
                </a:cubicBezTo>
                <a:cubicBezTo>
                  <a:pt x="592829" y="340395"/>
                  <a:pt x="647052" y="353694"/>
                  <a:pt x="696545" y="388890"/>
                </a:cubicBezTo>
                <a:cubicBezTo>
                  <a:pt x="762195" y="435515"/>
                  <a:pt x="792617" y="502114"/>
                  <a:pt x="804044" y="579180"/>
                </a:cubicBezTo>
                <a:cubicBezTo>
                  <a:pt x="816418" y="660090"/>
                  <a:pt x="810704" y="739028"/>
                  <a:pt x="782174" y="816095"/>
                </a:cubicBezTo>
                <a:cubicBezTo>
                  <a:pt x="762195" y="871316"/>
                  <a:pt x="731735" y="918901"/>
                  <a:pt x="689885" y="960721"/>
                </a:cubicBezTo>
                <a:cubicBezTo>
                  <a:pt x="675620" y="975032"/>
                  <a:pt x="661317" y="988332"/>
                  <a:pt x="646106" y="1001631"/>
                </a:cubicBezTo>
                <a:cubicBezTo>
                  <a:pt x="638500" y="1008306"/>
                  <a:pt x="630895" y="1014981"/>
                  <a:pt x="622305" y="1019735"/>
                </a:cubicBezTo>
                <a:cubicBezTo>
                  <a:pt x="549996" y="1059684"/>
                  <a:pt x="472918" y="1086334"/>
                  <a:pt x="388273" y="1082541"/>
                </a:cubicBezTo>
                <a:cubicBezTo>
                  <a:pt x="345440" y="1080620"/>
                  <a:pt x="300715" y="1083502"/>
                  <a:pt x="260757" y="1070152"/>
                </a:cubicBezTo>
                <a:cubicBezTo>
                  <a:pt x="176074" y="1043502"/>
                  <a:pt x="104710" y="995968"/>
                  <a:pt x="58093" y="916979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2"/>
                  <a:pt x="20973" y="529724"/>
                  <a:pt x="47612" y="464086"/>
                </a:cubicBezTo>
                <a:cubicBezTo>
                  <a:pt x="77126" y="391773"/>
                  <a:pt x="130403" y="345148"/>
                  <a:pt x="221746" y="342266"/>
                </a:cubicBezTo>
                <a:cubicBezTo>
                  <a:pt x="214140" y="329927"/>
                  <a:pt x="209372" y="323252"/>
                  <a:pt x="205551" y="315667"/>
                </a:cubicBezTo>
                <a:cubicBezTo>
                  <a:pt x="200821" y="307070"/>
                  <a:pt x="192231" y="298524"/>
                  <a:pt x="191285" y="289978"/>
                </a:cubicBezTo>
                <a:cubicBezTo>
                  <a:pt x="183680" y="234757"/>
                  <a:pt x="166539" y="179586"/>
                  <a:pt x="183680" y="122494"/>
                </a:cubicBezTo>
                <a:cubicBezTo>
                  <a:pt x="194161" y="89220"/>
                  <a:pt x="203659" y="54935"/>
                  <a:pt x="214140" y="21660"/>
                </a:cubicBezTo>
                <a:cubicBezTo>
                  <a:pt x="216997" y="12128"/>
                  <a:pt x="221273" y="5226"/>
                  <a:pt x="226859" y="2014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418641" y="1044589"/>
            <a:ext cx="1536766" cy="1538439"/>
          </a:xfrm>
          <a:custGeom>
            <a:rect b="b" l="l" r="r" t="t"/>
            <a:pathLst>
              <a:path extrusionOk="0" h="1538439" w="1536766">
                <a:moveTo>
                  <a:pt x="0" y="1046607"/>
                </a:moveTo>
                <a:cubicBezTo>
                  <a:pt x="17127" y="1050415"/>
                  <a:pt x="30451" y="1049460"/>
                  <a:pt x="34254" y="1055173"/>
                </a:cubicBezTo>
                <a:cubicBezTo>
                  <a:pt x="63752" y="1092276"/>
                  <a:pt x="91341" y="1131284"/>
                  <a:pt x="124642" y="1176005"/>
                </a:cubicBezTo>
                <a:cubicBezTo>
                  <a:pt x="108467" y="1176005"/>
                  <a:pt x="98006" y="1178858"/>
                  <a:pt x="93245" y="1175049"/>
                </a:cubicBezTo>
                <a:cubicBezTo>
                  <a:pt x="76124" y="1162681"/>
                  <a:pt x="58039" y="1149365"/>
                  <a:pt x="45673" y="1133188"/>
                </a:cubicBezTo>
                <a:cubicBezTo>
                  <a:pt x="27589" y="1110357"/>
                  <a:pt x="8564" y="1086570"/>
                  <a:pt x="0" y="1046607"/>
                </a:cubicBezTo>
                <a:close/>
                <a:moveTo>
                  <a:pt x="91339" y="971104"/>
                </a:moveTo>
                <a:cubicBezTo>
                  <a:pt x="97998" y="972769"/>
                  <a:pt x="103230" y="978003"/>
                  <a:pt x="107510" y="988945"/>
                </a:cubicBezTo>
                <a:cubicBezTo>
                  <a:pt x="122739" y="1027005"/>
                  <a:pt x="150328" y="1055551"/>
                  <a:pt x="190290" y="1070773"/>
                </a:cubicBezTo>
                <a:cubicBezTo>
                  <a:pt x="196001" y="1073626"/>
                  <a:pt x="199808" y="1081237"/>
                  <a:pt x="207416" y="1088854"/>
                </a:cubicBezTo>
                <a:cubicBezTo>
                  <a:pt x="141768" y="1099318"/>
                  <a:pt x="79927" y="1047940"/>
                  <a:pt x="66602" y="974672"/>
                </a:cubicBezTo>
                <a:cubicBezTo>
                  <a:pt x="76593" y="971341"/>
                  <a:pt x="84680" y="969438"/>
                  <a:pt x="91339" y="971104"/>
                </a:cubicBezTo>
                <a:close/>
                <a:moveTo>
                  <a:pt x="848627" y="818335"/>
                </a:moveTo>
                <a:cubicBezTo>
                  <a:pt x="869591" y="817042"/>
                  <a:pt x="893499" y="832206"/>
                  <a:pt x="909912" y="858607"/>
                </a:cubicBezTo>
                <a:cubicBezTo>
                  <a:pt x="925134" y="884301"/>
                  <a:pt x="921326" y="900474"/>
                  <a:pt x="893735" y="916646"/>
                </a:cubicBezTo>
                <a:cubicBezTo>
                  <a:pt x="862335" y="935676"/>
                  <a:pt x="828082" y="928062"/>
                  <a:pt x="809051" y="898567"/>
                </a:cubicBezTo>
                <a:cubicBezTo>
                  <a:pt x="792873" y="873830"/>
                  <a:pt x="794777" y="849093"/>
                  <a:pt x="829031" y="825306"/>
                </a:cubicBezTo>
                <a:cubicBezTo>
                  <a:pt x="834978" y="821025"/>
                  <a:pt x="841639" y="818766"/>
                  <a:pt x="848627" y="818335"/>
                </a:cubicBezTo>
                <a:close/>
                <a:moveTo>
                  <a:pt x="272134" y="646394"/>
                </a:moveTo>
                <a:cubicBezTo>
                  <a:pt x="217889" y="644455"/>
                  <a:pt x="181774" y="668293"/>
                  <a:pt x="157033" y="705343"/>
                </a:cubicBezTo>
                <a:cubicBezTo>
                  <a:pt x="117078" y="764363"/>
                  <a:pt x="130373" y="824317"/>
                  <a:pt x="163645" y="881399"/>
                </a:cubicBezTo>
                <a:cubicBezTo>
                  <a:pt x="186537" y="921320"/>
                  <a:pt x="209358" y="928931"/>
                  <a:pt x="257844" y="917515"/>
                </a:cubicBezTo>
                <a:cubicBezTo>
                  <a:pt x="228340" y="827189"/>
                  <a:pt x="253080" y="737725"/>
                  <a:pt x="272134" y="646394"/>
                </a:cubicBezTo>
                <a:close/>
                <a:moveTo>
                  <a:pt x="812964" y="573308"/>
                </a:moveTo>
                <a:cubicBezTo>
                  <a:pt x="822467" y="594242"/>
                  <a:pt x="829136" y="609452"/>
                  <a:pt x="838673" y="630386"/>
                </a:cubicBezTo>
                <a:cubicBezTo>
                  <a:pt x="822467" y="633248"/>
                  <a:pt x="808196" y="639904"/>
                  <a:pt x="802494" y="636078"/>
                </a:cubicBezTo>
                <a:cubicBezTo>
                  <a:pt x="783488" y="621832"/>
                  <a:pt x="766349" y="602796"/>
                  <a:pt x="746375" y="583759"/>
                </a:cubicBezTo>
                <a:cubicBezTo>
                  <a:pt x="740640" y="589483"/>
                  <a:pt x="730170" y="595175"/>
                  <a:pt x="714965" y="602796"/>
                </a:cubicBezTo>
                <a:cubicBezTo>
                  <a:pt x="746342" y="653217"/>
                  <a:pt x="774885" y="699844"/>
                  <a:pt x="803428" y="745506"/>
                </a:cubicBezTo>
                <a:cubicBezTo>
                  <a:pt x="772984" y="781683"/>
                  <a:pt x="761580" y="781683"/>
                  <a:pt x="739706" y="746471"/>
                </a:cubicBezTo>
                <a:cubicBezTo>
                  <a:pt x="733971" y="736953"/>
                  <a:pt x="728269" y="726470"/>
                  <a:pt x="721600" y="717916"/>
                </a:cubicBezTo>
                <a:cubicBezTo>
                  <a:pt x="699726" y="691291"/>
                  <a:pt x="677852" y="664633"/>
                  <a:pt x="654078" y="635145"/>
                </a:cubicBezTo>
                <a:cubicBezTo>
                  <a:pt x="636939" y="659874"/>
                  <a:pt x="610297" y="673186"/>
                  <a:pt x="609330" y="699844"/>
                </a:cubicBezTo>
                <a:cubicBezTo>
                  <a:pt x="628369" y="718881"/>
                  <a:pt x="666415" y="713157"/>
                  <a:pt x="668349" y="750266"/>
                </a:cubicBezTo>
                <a:cubicBezTo>
                  <a:pt x="641707" y="764543"/>
                  <a:pt x="617899" y="759784"/>
                  <a:pt x="593158" y="745506"/>
                </a:cubicBezTo>
                <a:cubicBezTo>
                  <a:pt x="586522" y="771199"/>
                  <a:pt x="574151" y="793098"/>
                  <a:pt x="583654" y="819724"/>
                </a:cubicBezTo>
                <a:cubicBezTo>
                  <a:pt x="615065" y="820689"/>
                  <a:pt x="645508" y="820689"/>
                  <a:pt x="674985" y="821621"/>
                </a:cubicBezTo>
                <a:cubicBezTo>
                  <a:pt x="689256" y="821621"/>
                  <a:pt x="699726" y="829242"/>
                  <a:pt x="701627" y="843520"/>
                </a:cubicBezTo>
                <a:cubicBezTo>
                  <a:pt x="702594" y="857797"/>
                  <a:pt x="692124" y="866351"/>
                  <a:pt x="678786" y="869213"/>
                </a:cubicBezTo>
                <a:cubicBezTo>
                  <a:pt x="671184" y="871110"/>
                  <a:pt x="663581" y="872075"/>
                  <a:pt x="655978" y="871110"/>
                </a:cubicBezTo>
                <a:cubicBezTo>
                  <a:pt x="633138" y="870145"/>
                  <a:pt x="609363" y="869213"/>
                  <a:pt x="586522" y="867315"/>
                </a:cubicBezTo>
                <a:cubicBezTo>
                  <a:pt x="585555" y="914875"/>
                  <a:pt x="589356" y="919634"/>
                  <a:pt x="631237" y="929152"/>
                </a:cubicBezTo>
                <a:cubicBezTo>
                  <a:pt x="647409" y="932947"/>
                  <a:pt x="664548" y="934844"/>
                  <a:pt x="662614" y="960537"/>
                </a:cubicBezTo>
                <a:cubicBezTo>
                  <a:pt x="649310" y="965296"/>
                  <a:pt x="634071" y="971020"/>
                  <a:pt x="616966" y="976712"/>
                </a:cubicBezTo>
                <a:cubicBezTo>
                  <a:pt x="622667" y="989092"/>
                  <a:pt x="627436" y="1001472"/>
                  <a:pt x="635038" y="1018580"/>
                </a:cubicBezTo>
                <a:cubicBezTo>
                  <a:pt x="649310" y="1007164"/>
                  <a:pt x="659780" y="999543"/>
                  <a:pt x="669283" y="990989"/>
                </a:cubicBezTo>
                <a:cubicBezTo>
                  <a:pt x="682621" y="978641"/>
                  <a:pt x="696892" y="967194"/>
                  <a:pt x="715898" y="971020"/>
                </a:cubicBezTo>
                <a:cubicBezTo>
                  <a:pt x="726369" y="973882"/>
                  <a:pt x="735905" y="982436"/>
                  <a:pt x="746375" y="988127"/>
                </a:cubicBezTo>
                <a:cubicBezTo>
                  <a:pt x="740640" y="996713"/>
                  <a:pt x="737806" y="1009061"/>
                  <a:pt x="729236" y="1014785"/>
                </a:cubicBezTo>
                <a:cubicBezTo>
                  <a:pt x="704495" y="1030960"/>
                  <a:pt x="688323" y="1053791"/>
                  <a:pt x="671184" y="1075690"/>
                </a:cubicBezTo>
                <a:cubicBezTo>
                  <a:pt x="698793" y="1105177"/>
                  <a:pt x="698793" y="1105177"/>
                  <a:pt x="728269" y="1092797"/>
                </a:cubicBezTo>
                <a:cubicBezTo>
                  <a:pt x="748276" y="1085176"/>
                  <a:pt x="761580" y="1093762"/>
                  <a:pt x="762547" y="1115628"/>
                </a:cubicBezTo>
                <a:cubicBezTo>
                  <a:pt x="762547" y="1122285"/>
                  <a:pt x="759680" y="1128973"/>
                  <a:pt x="757779" y="1133732"/>
                </a:cubicBezTo>
                <a:cubicBezTo>
                  <a:pt x="775852" y="1146080"/>
                  <a:pt x="786322" y="1144183"/>
                  <a:pt x="792024" y="1125146"/>
                </a:cubicBezTo>
                <a:cubicBezTo>
                  <a:pt x="795825" y="1112798"/>
                  <a:pt x="799627" y="1101351"/>
                  <a:pt x="803461" y="1089003"/>
                </a:cubicBezTo>
                <a:cubicBezTo>
                  <a:pt x="810097" y="1068069"/>
                  <a:pt x="823434" y="1054756"/>
                  <a:pt x="850077" y="1049032"/>
                </a:cubicBezTo>
                <a:cubicBezTo>
                  <a:pt x="853878" y="1062345"/>
                  <a:pt x="859580" y="1074725"/>
                  <a:pt x="859580" y="1086141"/>
                </a:cubicBezTo>
                <a:cubicBezTo>
                  <a:pt x="860547" y="1103280"/>
                  <a:pt x="856746" y="1121352"/>
                  <a:pt x="854812" y="1138459"/>
                </a:cubicBezTo>
                <a:cubicBezTo>
                  <a:pt x="853878" y="1152737"/>
                  <a:pt x="861480" y="1155599"/>
                  <a:pt x="874818" y="1150840"/>
                </a:cubicBezTo>
                <a:cubicBezTo>
                  <a:pt x="875752" y="1145148"/>
                  <a:pt x="875752" y="1138459"/>
                  <a:pt x="877653" y="1132768"/>
                </a:cubicBezTo>
                <a:cubicBezTo>
                  <a:pt x="884321" y="1114696"/>
                  <a:pt x="908096" y="1104213"/>
                  <a:pt x="919533" y="1118490"/>
                </a:cubicBezTo>
                <a:cubicBezTo>
                  <a:pt x="943308" y="1148942"/>
                  <a:pt x="965182" y="1131803"/>
                  <a:pt x="993725" y="1120387"/>
                </a:cubicBezTo>
                <a:cubicBezTo>
                  <a:pt x="960447" y="1069966"/>
                  <a:pt x="914765" y="1029995"/>
                  <a:pt x="900493" y="971953"/>
                </a:cubicBezTo>
                <a:cubicBezTo>
                  <a:pt x="946175" y="956743"/>
                  <a:pt x="960447" y="963399"/>
                  <a:pt x="975652" y="1004302"/>
                </a:cubicBezTo>
                <a:cubicBezTo>
                  <a:pt x="977552" y="1010026"/>
                  <a:pt x="980420" y="1016682"/>
                  <a:pt x="984221" y="1020477"/>
                </a:cubicBezTo>
                <a:cubicBezTo>
                  <a:pt x="1005162" y="1043340"/>
                  <a:pt x="1026069" y="1065207"/>
                  <a:pt x="1049877" y="1090900"/>
                </a:cubicBezTo>
                <a:cubicBezTo>
                  <a:pt x="1067949" y="1071863"/>
                  <a:pt x="1084121" y="1054756"/>
                  <a:pt x="1100293" y="1037616"/>
                </a:cubicBezTo>
                <a:cubicBezTo>
                  <a:pt x="1081254" y="1014785"/>
                  <a:pt x="1047009" y="1006232"/>
                  <a:pt x="1053678" y="970056"/>
                </a:cubicBezTo>
                <a:cubicBezTo>
                  <a:pt x="1062247" y="967194"/>
                  <a:pt x="1072684" y="961502"/>
                  <a:pt x="1078419" y="963399"/>
                </a:cubicBezTo>
                <a:cubicBezTo>
                  <a:pt x="1094592" y="970056"/>
                  <a:pt x="1109797" y="981471"/>
                  <a:pt x="1126936" y="991954"/>
                </a:cubicBezTo>
                <a:cubicBezTo>
                  <a:pt x="1146909" y="965296"/>
                  <a:pt x="1152611" y="936774"/>
                  <a:pt x="1152611" y="912013"/>
                </a:cubicBezTo>
                <a:cubicBezTo>
                  <a:pt x="1126002" y="900597"/>
                  <a:pt x="1101260" y="891079"/>
                  <a:pt x="1078419" y="879664"/>
                </a:cubicBezTo>
                <a:cubicBezTo>
                  <a:pt x="1073651" y="876802"/>
                  <a:pt x="1067949" y="867315"/>
                  <a:pt x="1068916" y="862556"/>
                </a:cubicBezTo>
                <a:cubicBezTo>
                  <a:pt x="1069850" y="856832"/>
                  <a:pt x="1078419" y="852073"/>
                  <a:pt x="1085088" y="850176"/>
                </a:cubicBezTo>
                <a:cubicBezTo>
                  <a:pt x="1091724" y="848279"/>
                  <a:pt x="1099360" y="850176"/>
                  <a:pt x="1105995" y="851141"/>
                </a:cubicBezTo>
                <a:cubicBezTo>
                  <a:pt x="1123134" y="853038"/>
                  <a:pt x="1140273" y="853971"/>
                  <a:pt x="1159280" y="855900"/>
                </a:cubicBezTo>
                <a:cubicBezTo>
                  <a:pt x="1161180" y="833037"/>
                  <a:pt x="1163081" y="814965"/>
                  <a:pt x="1165015" y="796893"/>
                </a:cubicBezTo>
                <a:cubicBezTo>
                  <a:pt x="1144075" y="801652"/>
                  <a:pt x="1126936" y="804514"/>
                  <a:pt x="1108863" y="809273"/>
                </a:cubicBezTo>
                <a:cubicBezTo>
                  <a:pt x="1106029" y="794031"/>
                  <a:pt x="1104095" y="783580"/>
                  <a:pt x="1102194" y="774994"/>
                </a:cubicBezTo>
                <a:cubicBezTo>
                  <a:pt x="1118366" y="759784"/>
                  <a:pt x="1132638" y="745506"/>
                  <a:pt x="1148810" y="730296"/>
                </a:cubicBezTo>
                <a:cubicBezTo>
                  <a:pt x="1138373" y="720778"/>
                  <a:pt x="1129803" y="714122"/>
                  <a:pt x="1118366" y="704603"/>
                </a:cubicBezTo>
                <a:cubicBezTo>
                  <a:pt x="1089823" y="728399"/>
                  <a:pt x="1061280" y="751230"/>
                  <a:pt x="1033705" y="774994"/>
                </a:cubicBezTo>
                <a:cubicBezTo>
                  <a:pt x="1005162" y="798790"/>
                  <a:pt x="993725" y="797857"/>
                  <a:pt x="968049" y="763578"/>
                </a:cubicBezTo>
                <a:cubicBezTo>
                  <a:pt x="1005162" y="730296"/>
                  <a:pt x="1042274" y="696982"/>
                  <a:pt x="1082221" y="660838"/>
                </a:cubicBezTo>
                <a:cubicBezTo>
                  <a:pt x="1067016" y="648458"/>
                  <a:pt x="1056546" y="640837"/>
                  <a:pt x="1045108" y="631319"/>
                </a:cubicBezTo>
                <a:cubicBezTo>
                  <a:pt x="1037506" y="640837"/>
                  <a:pt x="1032738" y="647526"/>
                  <a:pt x="1027036" y="654182"/>
                </a:cubicBezTo>
                <a:cubicBezTo>
                  <a:pt x="1013731" y="671289"/>
                  <a:pt x="997559" y="676048"/>
                  <a:pt x="985188" y="668427"/>
                </a:cubicBezTo>
                <a:cubicBezTo>
                  <a:pt x="972818" y="660838"/>
                  <a:pt x="970917" y="645596"/>
                  <a:pt x="979486" y="624662"/>
                </a:cubicBezTo>
                <a:cubicBezTo>
                  <a:pt x="982321" y="617073"/>
                  <a:pt x="986122" y="609452"/>
                  <a:pt x="988990" y="600899"/>
                </a:cubicBezTo>
                <a:cubicBezTo>
                  <a:pt x="971851" y="595175"/>
                  <a:pt x="956646" y="589483"/>
                  <a:pt x="937606" y="582794"/>
                </a:cubicBezTo>
                <a:cubicBezTo>
                  <a:pt x="936672" y="612314"/>
                  <a:pt x="934772" y="634181"/>
                  <a:pt x="934772" y="657012"/>
                </a:cubicBezTo>
                <a:cubicBezTo>
                  <a:pt x="934772" y="672254"/>
                  <a:pt x="927136" y="682705"/>
                  <a:pt x="915732" y="685567"/>
                </a:cubicBezTo>
                <a:cubicBezTo>
                  <a:pt x="907162" y="687464"/>
                  <a:pt x="891957" y="680808"/>
                  <a:pt x="887189" y="673186"/>
                </a:cubicBezTo>
                <a:cubicBezTo>
                  <a:pt x="878620" y="658941"/>
                  <a:pt x="873851" y="641802"/>
                  <a:pt x="871017" y="624662"/>
                </a:cubicBezTo>
                <a:cubicBezTo>
                  <a:pt x="868149" y="609452"/>
                  <a:pt x="871017" y="593278"/>
                  <a:pt x="871951" y="574241"/>
                </a:cubicBezTo>
                <a:cubicBezTo>
                  <a:pt x="851044" y="573308"/>
                  <a:pt x="832938" y="573308"/>
                  <a:pt x="812964" y="573308"/>
                </a:cubicBezTo>
                <a:close/>
                <a:moveTo>
                  <a:pt x="832938" y="523819"/>
                </a:moveTo>
                <a:cubicBezTo>
                  <a:pt x="890990" y="527614"/>
                  <a:pt x="949977" y="539029"/>
                  <a:pt x="1007062" y="552374"/>
                </a:cubicBezTo>
                <a:cubicBezTo>
                  <a:pt x="1053678" y="563790"/>
                  <a:pt x="1091724" y="596139"/>
                  <a:pt x="1125969" y="628489"/>
                </a:cubicBezTo>
                <a:cubicBezTo>
                  <a:pt x="1151677" y="653217"/>
                  <a:pt x="1179253" y="678910"/>
                  <a:pt x="1196392" y="709363"/>
                </a:cubicBezTo>
                <a:cubicBezTo>
                  <a:pt x="1210664" y="735988"/>
                  <a:pt x="1226836" y="765508"/>
                  <a:pt x="1221134" y="798790"/>
                </a:cubicBezTo>
                <a:cubicBezTo>
                  <a:pt x="1218266" y="819724"/>
                  <a:pt x="1217332" y="840658"/>
                  <a:pt x="1217332" y="862556"/>
                </a:cubicBezTo>
                <a:cubicBezTo>
                  <a:pt x="1217332" y="913910"/>
                  <a:pt x="1210664" y="965296"/>
                  <a:pt x="1186889" y="1009061"/>
                </a:cubicBezTo>
                <a:cubicBezTo>
                  <a:pt x="1164048" y="1050929"/>
                  <a:pt x="1141207" y="1094694"/>
                  <a:pt x="1100293" y="1124214"/>
                </a:cubicBezTo>
                <a:cubicBezTo>
                  <a:pt x="1013698" y="1187016"/>
                  <a:pt x="915699" y="1213641"/>
                  <a:pt x="810097" y="1202226"/>
                </a:cubicBezTo>
                <a:cubicBezTo>
                  <a:pt x="722567" y="1193672"/>
                  <a:pt x="652177" y="1147978"/>
                  <a:pt x="602694" y="1080449"/>
                </a:cubicBezTo>
                <a:cubicBezTo>
                  <a:pt x="545608" y="972917"/>
                  <a:pt x="506595" y="866351"/>
                  <a:pt x="530370" y="745506"/>
                </a:cubicBezTo>
                <a:cubicBezTo>
                  <a:pt x="541807" y="687464"/>
                  <a:pt x="569383" y="639904"/>
                  <a:pt x="612197" y="601831"/>
                </a:cubicBezTo>
                <a:cubicBezTo>
                  <a:pt x="675018" y="546651"/>
                  <a:pt x="750177" y="519060"/>
                  <a:pt x="832938" y="523819"/>
                </a:cubicBezTo>
                <a:close/>
                <a:moveTo>
                  <a:pt x="223978" y="447776"/>
                </a:moveTo>
                <a:cubicBezTo>
                  <a:pt x="230643" y="445871"/>
                  <a:pt x="242059" y="448724"/>
                  <a:pt x="247771" y="454434"/>
                </a:cubicBezTo>
                <a:cubicBezTo>
                  <a:pt x="253475" y="459191"/>
                  <a:pt x="254427" y="469659"/>
                  <a:pt x="256331" y="473464"/>
                </a:cubicBezTo>
                <a:cubicBezTo>
                  <a:pt x="205907" y="492494"/>
                  <a:pt x="159282" y="510572"/>
                  <a:pt x="113609" y="528645"/>
                </a:cubicBezTo>
                <a:cubicBezTo>
                  <a:pt x="97432" y="535308"/>
                  <a:pt x="82217" y="534355"/>
                  <a:pt x="66993" y="523892"/>
                </a:cubicBezTo>
                <a:cubicBezTo>
                  <a:pt x="64136" y="505814"/>
                  <a:pt x="77457" y="499152"/>
                  <a:pt x="89825" y="494395"/>
                </a:cubicBezTo>
                <a:cubicBezTo>
                  <a:pt x="134545" y="478222"/>
                  <a:pt x="178305" y="462997"/>
                  <a:pt x="223978" y="447776"/>
                </a:cubicBezTo>
                <a:close/>
                <a:moveTo>
                  <a:pt x="881165" y="419691"/>
                </a:moveTo>
                <a:cubicBezTo>
                  <a:pt x="833950" y="419449"/>
                  <a:pt x="786850" y="426108"/>
                  <a:pt x="740213" y="438960"/>
                </a:cubicBezTo>
                <a:cubicBezTo>
                  <a:pt x="642246" y="465599"/>
                  <a:pt x="565181" y="525553"/>
                  <a:pt x="507169" y="608339"/>
                </a:cubicBezTo>
                <a:cubicBezTo>
                  <a:pt x="470058" y="661616"/>
                  <a:pt x="441478" y="719631"/>
                  <a:pt x="442473" y="786262"/>
                </a:cubicBezTo>
                <a:cubicBezTo>
                  <a:pt x="443398" y="859500"/>
                  <a:pt x="450081" y="931803"/>
                  <a:pt x="477665" y="1000302"/>
                </a:cubicBezTo>
                <a:cubicBezTo>
                  <a:pt x="497642" y="1051711"/>
                  <a:pt x="519539" y="1102116"/>
                  <a:pt x="558498" y="1143042"/>
                </a:cubicBezTo>
                <a:cubicBezTo>
                  <a:pt x="585158" y="1169681"/>
                  <a:pt x="610823" y="1198257"/>
                  <a:pt x="640327" y="1221090"/>
                </a:cubicBezTo>
                <a:cubicBezTo>
                  <a:pt x="685044" y="1256273"/>
                  <a:pt x="735521" y="1285783"/>
                  <a:pt x="793533" y="1288655"/>
                </a:cubicBezTo>
                <a:cubicBezTo>
                  <a:pt x="892496" y="1293394"/>
                  <a:pt x="990462" y="1285783"/>
                  <a:pt x="1074211" y="1226763"/>
                </a:cubicBezTo>
                <a:cubicBezTo>
                  <a:pt x="1126535" y="1199191"/>
                  <a:pt x="1168409" y="1161136"/>
                  <a:pt x="1207369" y="1120210"/>
                </a:cubicBezTo>
                <a:cubicBezTo>
                  <a:pt x="1303487" y="1020334"/>
                  <a:pt x="1322540" y="898488"/>
                  <a:pt x="1301568" y="767235"/>
                </a:cubicBezTo>
                <a:cubicBezTo>
                  <a:pt x="1289197" y="690121"/>
                  <a:pt x="1253082" y="625428"/>
                  <a:pt x="1202677" y="568346"/>
                </a:cubicBezTo>
                <a:cubicBezTo>
                  <a:pt x="1153195" y="512198"/>
                  <a:pt x="1096107" y="465599"/>
                  <a:pt x="1022810" y="441832"/>
                </a:cubicBezTo>
                <a:cubicBezTo>
                  <a:pt x="975710" y="427077"/>
                  <a:pt x="928380" y="419933"/>
                  <a:pt x="881165" y="419691"/>
                </a:cubicBezTo>
                <a:close/>
                <a:moveTo>
                  <a:pt x="187675" y="391978"/>
                </a:moveTo>
                <a:cubicBezTo>
                  <a:pt x="197904" y="395189"/>
                  <a:pt x="206943" y="402563"/>
                  <a:pt x="216930" y="414456"/>
                </a:cubicBezTo>
                <a:cubicBezTo>
                  <a:pt x="182678" y="424923"/>
                  <a:pt x="150330" y="434437"/>
                  <a:pt x="118934" y="444904"/>
                </a:cubicBezTo>
                <a:cubicBezTo>
                  <a:pt x="98953" y="450612"/>
                  <a:pt x="98953" y="450612"/>
                  <a:pt x="76116" y="435388"/>
                </a:cubicBezTo>
                <a:cubicBezTo>
                  <a:pt x="80875" y="429680"/>
                  <a:pt x="83724" y="423021"/>
                  <a:pt x="89435" y="420167"/>
                </a:cubicBezTo>
                <a:cubicBezTo>
                  <a:pt x="109416" y="410650"/>
                  <a:pt x="130349" y="402088"/>
                  <a:pt x="151282" y="394475"/>
                </a:cubicBezTo>
                <a:cubicBezTo>
                  <a:pt x="166028" y="389718"/>
                  <a:pt x="177447" y="388767"/>
                  <a:pt x="187675" y="391978"/>
                </a:cubicBezTo>
                <a:close/>
                <a:moveTo>
                  <a:pt x="584447" y="386967"/>
                </a:moveTo>
                <a:cubicBezTo>
                  <a:pt x="564932" y="387084"/>
                  <a:pt x="548510" y="394228"/>
                  <a:pt x="533758" y="408517"/>
                </a:cubicBezTo>
                <a:cubicBezTo>
                  <a:pt x="510012" y="431349"/>
                  <a:pt x="497642" y="479887"/>
                  <a:pt x="510937" y="510331"/>
                </a:cubicBezTo>
                <a:cubicBezTo>
                  <a:pt x="557574" y="477015"/>
                  <a:pt x="604211" y="443699"/>
                  <a:pt x="653692" y="407583"/>
                </a:cubicBezTo>
                <a:cubicBezTo>
                  <a:pt x="626570" y="393762"/>
                  <a:pt x="603962" y="386851"/>
                  <a:pt x="584447" y="386967"/>
                </a:cubicBezTo>
                <a:close/>
                <a:moveTo>
                  <a:pt x="1001908" y="144935"/>
                </a:moveTo>
                <a:cubicBezTo>
                  <a:pt x="941977" y="141129"/>
                  <a:pt x="883893" y="155418"/>
                  <a:pt x="841095" y="202017"/>
                </a:cubicBezTo>
                <a:cubicBezTo>
                  <a:pt x="825881" y="218244"/>
                  <a:pt x="809672" y="237271"/>
                  <a:pt x="812586" y="266710"/>
                </a:cubicBezTo>
                <a:cubicBezTo>
                  <a:pt x="910553" y="248687"/>
                  <a:pt x="1005676" y="259099"/>
                  <a:pt x="1108478" y="286742"/>
                </a:cubicBezTo>
                <a:cubicBezTo>
                  <a:pt x="1098951" y="253426"/>
                  <a:pt x="1096107" y="228655"/>
                  <a:pt x="1085586" y="208694"/>
                </a:cubicBezTo>
                <a:cubicBezTo>
                  <a:pt x="1067528" y="176384"/>
                  <a:pt x="1039944" y="146873"/>
                  <a:pt x="1001908" y="144935"/>
                </a:cubicBezTo>
                <a:close/>
                <a:moveTo>
                  <a:pt x="1173621" y="105019"/>
                </a:moveTo>
                <a:cubicBezTo>
                  <a:pt x="1180281" y="104068"/>
                  <a:pt x="1186467" y="105019"/>
                  <a:pt x="1193128" y="107874"/>
                </a:cubicBezTo>
                <a:cubicBezTo>
                  <a:pt x="1216914" y="118340"/>
                  <a:pt x="1251168" y="155447"/>
                  <a:pt x="1263539" y="185893"/>
                </a:cubicBezTo>
                <a:cubicBezTo>
                  <a:pt x="1243558" y="193505"/>
                  <a:pt x="1232144" y="190651"/>
                  <a:pt x="1219773" y="174476"/>
                </a:cubicBezTo>
                <a:cubicBezTo>
                  <a:pt x="1207402" y="159252"/>
                  <a:pt x="1190274" y="147835"/>
                  <a:pt x="1175050" y="135466"/>
                </a:cubicBezTo>
                <a:cubicBezTo>
                  <a:pt x="1168386" y="129757"/>
                  <a:pt x="1160776" y="123097"/>
                  <a:pt x="1151264" y="113582"/>
                </a:cubicBezTo>
                <a:cubicBezTo>
                  <a:pt x="1159825" y="108825"/>
                  <a:pt x="1166960" y="105971"/>
                  <a:pt x="1173621" y="105019"/>
                </a:cubicBezTo>
                <a:close/>
                <a:moveTo>
                  <a:pt x="754270" y="95402"/>
                </a:moveTo>
                <a:cubicBezTo>
                  <a:pt x="759979" y="94450"/>
                  <a:pt x="765926" y="96114"/>
                  <a:pt x="771636" y="102298"/>
                </a:cubicBezTo>
                <a:cubicBezTo>
                  <a:pt x="783055" y="114667"/>
                  <a:pt x="780198" y="127035"/>
                  <a:pt x="767828" y="137503"/>
                </a:cubicBezTo>
                <a:cubicBezTo>
                  <a:pt x="751655" y="150824"/>
                  <a:pt x="736433" y="165092"/>
                  <a:pt x="719304" y="177461"/>
                </a:cubicBezTo>
                <a:cubicBezTo>
                  <a:pt x="701225" y="190781"/>
                  <a:pt x="687904" y="182218"/>
                  <a:pt x="675534" y="164140"/>
                </a:cubicBezTo>
                <a:cubicBezTo>
                  <a:pt x="697416" y="143208"/>
                  <a:pt x="717397" y="123230"/>
                  <a:pt x="738334" y="104203"/>
                </a:cubicBezTo>
                <a:cubicBezTo>
                  <a:pt x="743091" y="99922"/>
                  <a:pt x="748561" y="96353"/>
                  <a:pt x="754270" y="95402"/>
                </a:cubicBezTo>
                <a:close/>
                <a:moveTo>
                  <a:pt x="663404" y="19032"/>
                </a:moveTo>
                <a:cubicBezTo>
                  <a:pt x="671253" y="18913"/>
                  <a:pt x="680291" y="25811"/>
                  <a:pt x="694563" y="39130"/>
                </a:cubicBezTo>
                <a:cubicBezTo>
                  <a:pt x="679339" y="66726"/>
                  <a:pt x="665069" y="91461"/>
                  <a:pt x="651749" y="117154"/>
                </a:cubicBezTo>
                <a:cubicBezTo>
                  <a:pt x="635571" y="147600"/>
                  <a:pt x="625109" y="150456"/>
                  <a:pt x="589903" y="126666"/>
                </a:cubicBezTo>
                <a:cubicBezTo>
                  <a:pt x="606082" y="98124"/>
                  <a:pt x="621301" y="68630"/>
                  <a:pt x="639379" y="41033"/>
                </a:cubicBezTo>
                <a:cubicBezTo>
                  <a:pt x="648895" y="26286"/>
                  <a:pt x="655555" y="19151"/>
                  <a:pt x="663404" y="19032"/>
                </a:cubicBezTo>
                <a:close/>
                <a:moveTo>
                  <a:pt x="950508" y="12677"/>
                </a:moveTo>
                <a:cubicBezTo>
                  <a:pt x="980012" y="4133"/>
                  <a:pt x="1007596" y="12677"/>
                  <a:pt x="1026649" y="38382"/>
                </a:cubicBezTo>
                <a:cubicBezTo>
                  <a:pt x="1039019" y="54537"/>
                  <a:pt x="1057077" y="67892"/>
                  <a:pt x="1054233" y="93597"/>
                </a:cubicBezTo>
                <a:cubicBezTo>
                  <a:pt x="1053309" y="100203"/>
                  <a:pt x="1067528" y="110686"/>
                  <a:pt x="1076130" y="117363"/>
                </a:cubicBezTo>
                <a:cubicBezTo>
                  <a:pt x="1135067" y="160157"/>
                  <a:pt x="1156039" y="222049"/>
                  <a:pt x="1169334" y="290547"/>
                </a:cubicBezTo>
                <a:cubicBezTo>
                  <a:pt x="1173173" y="312375"/>
                  <a:pt x="1159807" y="320058"/>
                  <a:pt x="1153195" y="332408"/>
                </a:cubicBezTo>
                <a:cubicBezTo>
                  <a:pt x="1147437" y="342891"/>
                  <a:pt x="1136062" y="349496"/>
                  <a:pt x="1129379" y="347629"/>
                </a:cubicBezTo>
                <a:cubicBezTo>
                  <a:pt x="1078974" y="338080"/>
                  <a:pt x="1028497" y="329536"/>
                  <a:pt x="974324" y="319053"/>
                </a:cubicBezTo>
                <a:cubicBezTo>
                  <a:pt x="972405" y="343824"/>
                  <a:pt x="970485" y="362851"/>
                  <a:pt x="969561" y="379006"/>
                </a:cubicBezTo>
                <a:cubicBezTo>
                  <a:pt x="1009515" y="392361"/>
                  <a:pt x="1046626" y="402773"/>
                  <a:pt x="1081818" y="417994"/>
                </a:cubicBezTo>
                <a:cubicBezTo>
                  <a:pt x="1156039" y="449443"/>
                  <a:pt x="1214052" y="500781"/>
                  <a:pt x="1264457" y="563607"/>
                </a:cubicBezTo>
                <a:cubicBezTo>
                  <a:pt x="1316853" y="628300"/>
                  <a:pt x="1340598" y="703476"/>
                  <a:pt x="1353892" y="783390"/>
                </a:cubicBezTo>
                <a:cubicBezTo>
                  <a:pt x="1361571" y="829056"/>
                  <a:pt x="1354888" y="874722"/>
                  <a:pt x="1348205" y="920387"/>
                </a:cubicBezTo>
                <a:cubicBezTo>
                  <a:pt x="1347281" y="934675"/>
                  <a:pt x="1346285" y="951836"/>
                  <a:pt x="1344437" y="973664"/>
                </a:cubicBezTo>
                <a:cubicBezTo>
                  <a:pt x="1367258" y="975602"/>
                  <a:pt x="1384392" y="978474"/>
                  <a:pt x="1402449" y="977469"/>
                </a:cubicBezTo>
                <a:cubicBezTo>
                  <a:pt x="1441480" y="976536"/>
                  <a:pt x="1473827" y="990824"/>
                  <a:pt x="1503331" y="1013657"/>
                </a:cubicBezTo>
                <a:cubicBezTo>
                  <a:pt x="1532764" y="1035556"/>
                  <a:pt x="1544210" y="1081222"/>
                  <a:pt x="1531840" y="1115471"/>
                </a:cubicBezTo>
                <a:cubicBezTo>
                  <a:pt x="1524233" y="1137370"/>
                  <a:pt x="1508023" y="1147781"/>
                  <a:pt x="1488046" y="1151587"/>
                </a:cubicBezTo>
                <a:cubicBezTo>
                  <a:pt x="1455698" y="1158264"/>
                  <a:pt x="1423351" y="1163003"/>
                  <a:pt x="1391003" y="1152592"/>
                </a:cubicBezTo>
                <a:cubicBezTo>
                  <a:pt x="1351049" y="1140170"/>
                  <a:pt x="1312089" y="1127821"/>
                  <a:pt x="1278747" y="1117338"/>
                </a:cubicBezTo>
                <a:cubicBezTo>
                  <a:pt x="1180780" y="1215346"/>
                  <a:pt x="1087505" y="1295261"/>
                  <a:pt x="960034" y="1331449"/>
                </a:cubicBezTo>
                <a:cubicBezTo>
                  <a:pt x="961954" y="1343798"/>
                  <a:pt x="961954" y="1358087"/>
                  <a:pt x="965722" y="1372375"/>
                </a:cubicBezTo>
                <a:cubicBezTo>
                  <a:pt x="977168" y="1418041"/>
                  <a:pt x="970485" y="1461768"/>
                  <a:pt x="948588" y="1503628"/>
                </a:cubicBezTo>
                <a:cubicBezTo>
                  <a:pt x="942901" y="1514111"/>
                  <a:pt x="933374" y="1523660"/>
                  <a:pt x="922924" y="1529332"/>
                </a:cubicBezTo>
                <a:cubicBezTo>
                  <a:pt x="874367" y="1555037"/>
                  <a:pt x="794457" y="1524594"/>
                  <a:pt x="794457" y="1459901"/>
                </a:cubicBezTo>
                <a:cubicBezTo>
                  <a:pt x="794457" y="1422780"/>
                  <a:pt x="792538" y="1384725"/>
                  <a:pt x="791614" y="1347604"/>
                </a:cubicBezTo>
                <a:cubicBezTo>
                  <a:pt x="765949" y="1339059"/>
                  <a:pt x="740213" y="1329510"/>
                  <a:pt x="713624" y="1321899"/>
                </a:cubicBezTo>
                <a:cubicBezTo>
                  <a:pt x="655541" y="1304810"/>
                  <a:pt x="607055" y="1273433"/>
                  <a:pt x="567101" y="1228701"/>
                </a:cubicBezTo>
                <a:cubicBezTo>
                  <a:pt x="555654" y="1215346"/>
                  <a:pt x="543284" y="1202996"/>
                  <a:pt x="528994" y="1192513"/>
                </a:cubicBezTo>
                <a:cubicBezTo>
                  <a:pt x="485272" y="1158264"/>
                  <a:pt x="459607" y="1110732"/>
                  <a:pt x="437710" y="1062194"/>
                </a:cubicBezTo>
                <a:cubicBezTo>
                  <a:pt x="405363" y="990824"/>
                  <a:pt x="386310" y="915648"/>
                  <a:pt x="382471" y="836667"/>
                </a:cubicBezTo>
                <a:cubicBezTo>
                  <a:pt x="380622" y="807157"/>
                  <a:pt x="380622" y="807157"/>
                  <a:pt x="351118" y="798612"/>
                </a:cubicBezTo>
                <a:cubicBezTo>
                  <a:pt x="337824" y="794807"/>
                  <a:pt x="325383" y="791001"/>
                  <a:pt x="309244" y="787196"/>
                </a:cubicBezTo>
                <a:cubicBezTo>
                  <a:pt x="300713" y="822379"/>
                  <a:pt x="299718" y="856628"/>
                  <a:pt x="310168" y="889010"/>
                </a:cubicBezTo>
                <a:cubicBezTo>
                  <a:pt x="320690" y="919454"/>
                  <a:pt x="314932" y="945158"/>
                  <a:pt x="305476" y="971797"/>
                </a:cubicBezTo>
                <a:cubicBezTo>
                  <a:pt x="263602" y="984146"/>
                  <a:pt x="224572" y="976536"/>
                  <a:pt x="185542" y="967991"/>
                </a:cubicBezTo>
                <a:cubicBezTo>
                  <a:pt x="160801" y="962247"/>
                  <a:pt x="141819" y="948031"/>
                  <a:pt x="125610" y="925126"/>
                </a:cubicBezTo>
                <a:cubicBezTo>
                  <a:pt x="102789" y="891882"/>
                  <a:pt x="82812" y="858566"/>
                  <a:pt x="73285" y="818573"/>
                </a:cubicBezTo>
                <a:cubicBezTo>
                  <a:pt x="70441" y="807157"/>
                  <a:pt x="54232" y="796745"/>
                  <a:pt x="42857" y="789134"/>
                </a:cubicBezTo>
                <a:cubicBezTo>
                  <a:pt x="22880" y="775779"/>
                  <a:pt x="8590" y="760558"/>
                  <a:pt x="9514" y="733919"/>
                </a:cubicBezTo>
                <a:cubicBezTo>
                  <a:pt x="10510" y="706348"/>
                  <a:pt x="17121" y="696798"/>
                  <a:pt x="44777" y="688254"/>
                </a:cubicBezTo>
                <a:cubicBezTo>
                  <a:pt x="55227" y="685382"/>
                  <a:pt x="66602" y="682510"/>
                  <a:pt x="77124" y="679710"/>
                </a:cubicBezTo>
                <a:cubicBezTo>
                  <a:pt x="89494" y="663482"/>
                  <a:pt x="100869" y="646394"/>
                  <a:pt x="113239" y="631172"/>
                </a:cubicBezTo>
                <a:cubicBezTo>
                  <a:pt x="132292" y="606401"/>
                  <a:pt x="155113" y="589312"/>
                  <a:pt x="185542" y="580696"/>
                </a:cubicBezTo>
                <a:cubicBezTo>
                  <a:pt x="218884" y="572151"/>
                  <a:pt x="248388" y="549319"/>
                  <a:pt x="285428" y="554058"/>
                </a:cubicBezTo>
                <a:cubicBezTo>
                  <a:pt x="301637" y="555996"/>
                  <a:pt x="317775" y="555996"/>
                  <a:pt x="333985" y="560735"/>
                </a:cubicBezTo>
                <a:cubicBezTo>
                  <a:pt x="358725" y="566479"/>
                  <a:pt x="369176" y="585506"/>
                  <a:pt x="361569" y="609273"/>
                </a:cubicBezTo>
                <a:cubicBezTo>
                  <a:pt x="355882" y="627367"/>
                  <a:pt x="346355" y="643522"/>
                  <a:pt x="339672" y="661616"/>
                </a:cubicBezTo>
                <a:cubicBezTo>
                  <a:pt x="332065" y="683515"/>
                  <a:pt x="324458" y="706348"/>
                  <a:pt x="316851" y="731047"/>
                </a:cubicBezTo>
                <a:cubicBezTo>
                  <a:pt x="342516" y="733919"/>
                  <a:pt x="361569" y="735786"/>
                  <a:pt x="375859" y="737725"/>
                </a:cubicBezTo>
                <a:cubicBezTo>
                  <a:pt x="403443" y="676837"/>
                  <a:pt x="431027" y="619756"/>
                  <a:pt x="458612" y="559802"/>
                </a:cubicBezTo>
                <a:cubicBezTo>
                  <a:pt x="452000" y="545513"/>
                  <a:pt x="437710" y="526486"/>
                  <a:pt x="434867" y="506525"/>
                </a:cubicBezTo>
                <a:cubicBezTo>
                  <a:pt x="428184" y="450377"/>
                  <a:pt x="444322" y="397100"/>
                  <a:pt x="487191" y="360913"/>
                </a:cubicBezTo>
                <a:cubicBezTo>
                  <a:pt x="526151" y="327669"/>
                  <a:pt x="576627" y="321925"/>
                  <a:pt x="626108" y="339085"/>
                </a:cubicBezTo>
                <a:cubicBezTo>
                  <a:pt x="652697" y="348563"/>
                  <a:pt x="676513" y="366657"/>
                  <a:pt x="702178" y="379940"/>
                </a:cubicBezTo>
                <a:cubicBezTo>
                  <a:pt x="709785" y="383745"/>
                  <a:pt x="717392" y="388556"/>
                  <a:pt x="724999" y="387551"/>
                </a:cubicBezTo>
                <a:cubicBezTo>
                  <a:pt x="785002" y="381879"/>
                  <a:pt x="843939" y="374268"/>
                  <a:pt x="909629" y="367590"/>
                </a:cubicBezTo>
                <a:cubicBezTo>
                  <a:pt x="910553" y="355240"/>
                  <a:pt x="912473" y="339085"/>
                  <a:pt x="914392" y="319053"/>
                </a:cubicBezTo>
                <a:cubicBezTo>
                  <a:pt x="878206" y="320991"/>
                  <a:pt x="847778" y="321925"/>
                  <a:pt x="816354" y="324797"/>
                </a:cubicBezTo>
                <a:cubicBezTo>
                  <a:pt x="784007" y="327669"/>
                  <a:pt x="752654" y="301964"/>
                  <a:pt x="749740" y="268648"/>
                </a:cubicBezTo>
                <a:cubicBezTo>
                  <a:pt x="745972" y="228655"/>
                  <a:pt x="761186" y="194406"/>
                  <a:pt x="785926" y="164967"/>
                </a:cubicBezTo>
                <a:cubicBezTo>
                  <a:pt x="813511" y="132585"/>
                  <a:pt x="847778" y="110686"/>
                  <a:pt x="888657" y="99269"/>
                </a:cubicBezTo>
                <a:cubicBezTo>
                  <a:pt x="896264" y="97403"/>
                  <a:pt x="902946" y="94530"/>
                  <a:pt x="911478" y="92592"/>
                </a:cubicBezTo>
                <a:cubicBezTo>
                  <a:pt x="911478" y="81175"/>
                  <a:pt x="911478" y="69759"/>
                  <a:pt x="912473" y="58343"/>
                </a:cubicBezTo>
                <a:cubicBezTo>
                  <a:pt x="914392" y="37449"/>
                  <a:pt x="930531" y="18421"/>
                  <a:pt x="950508" y="12677"/>
                </a:cubicBezTo>
                <a:close/>
                <a:moveTo>
                  <a:pt x="1181676" y="632"/>
                </a:moveTo>
                <a:cubicBezTo>
                  <a:pt x="1201567" y="-2534"/>
                  <a:pt x="1221196" y="6743"/>
                  <a:pt x="1239750" y="16019"/>
                </a:cubicBezTo>
                <a:cubicBezTo>
                  <a:pt x="1308260" y="49324"/>
                  <a:pt x="1329187" y="109263"/>
                  <a:pt x="1327284" y="180618"/>
                </a:cubicBezTo>
                <a:cubicBezTo>
                  <a:pt x="1317772" y="189185"/>
                  <a:pt x="1308260" y="189185"/>
                  <a:pt x="1303496" y="176816"/>
                </a:cubicBezTo>
                <a:cubicBezTo>
                  <a:pt x="1295887" y="157786"/>
                  <a:pt x="1290179" y="138756"/>
                  <a:pt x="1284472" y="119726"/>
                </a:cubicBezTo>
                <a:cubicBezTo>
                  <a:pt x="1269245" y="68354"/>
                  <a:pt x="1242604" y="32191"/>
                  <a:pt x="1184565" y="28388"/>
                </a:cubicBezTo>
                <a:cubicBezTo>
                  <a:pt x="1176955" y="27436"/>
                  <a:pt x="1169338" y="22680"/>
                  <a:pt x="1160777" y="18878"/>
                </a:cubicBezTo>
                <a:cubicBezTo>
                  <a:pt x="1161728" y="15067"/>
                  <a:pt x="1161728" y="11264"/>
                  <a:pt x="1161728" y="8406"/>
                </a:cubicBezTo>
                <a:cubicBezTo>
                  <a:pt x="1168387" y="4125"/>
                  <a:pt x="1175046" y="1687"/>
                  <a:pt x="1181676" y="632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6917112" y="397546"/>
            <a:ext cx="1121348" cy="1748985"/>
          </a:xfrm>
          <a:custGeom>
            <a:rect b="b" l="l" r="r" t="t"/>
            <a:pathLst>
              <a:path extrusionOk="0" h="1748985" w="1121348">
                <a:moveTo>
                  <a:pt x="670793" y="1458685"/>
                </a:moveTo>
                <a:cubicBezTo>
                  <a:pt x="668890" y="1461538"/>
                  <a:pt x="665082" y="1464391"/>
                  <a:pt x="665082" y="1466296"/>
                </a:cubicBezTo>
                <a:cubicBezTo>
                  <a:pt x="666036" y="1470101"/>
                  <a:pt x="668890" y="1472958"/>
                  <a:pt x="671747" y="1475811"/>
                </a:cubicBezTo>
                <a:cubicBezTo>
                  <a:pt x="674605" y="1474859"/>
                  <a:pt x="676504" y="1472006"/>
                  <a:pt x="681261" y="1468201"/>
                </a:cubicBezTo>
                <a:cubicBezTo>
                  <a:pt x="677454" y="1464391"/>
                  <a:pt x="673651" y="1461538"/>
                  <a:pt x="670793" y="1458685"/>
                </a:cubicBezTo>
                <a:close/>
                <a:moveTo>
                  <a:pt x="671752" y="1427287"/>
                </a:moveTo>
                <a:cubicBezTo>
                  <a:pt x="703148" y="1426334"/>
                  <a:pt x="719318" y="1440607"/>
                  <a:pt x="720272" y="1469149"/>
                </a:cubicBezTo>
                <a:cubicBezTo>
                  <a:pt x="720272" y="1497695"/>
                  <a:pt x="706951" y="1514821"/>
                  <a:pt x="683165" y="1514821"/>
                </a:cubicBezTo>
                <a:cubicBezTo>
                  <a:pt x="649866" y="1515773"/>
                  <a:pt x="628929" y="1501500"/>
                  <a:pt x="627984" y="1477716"/>
                </a:cubicBezTo>
                <a:cubicBezTo>
                  <a:pt x="627030" y="1450122"/>
                  <a:pt x="646058" y="1428239"/>
                  <a:pt x="671752" y="1427287"/>
                </a:cubicBezTo>
                <a:close/>
                <a:moveTo>
                  <a:pt x="777691" y="1353918"/>
                </a:moveTo>
                <a:cubicBezTo>
                  <a:pt x="773053" y="1354988"/>
                  <a:pt x="770674" y="1359270"/>
                  <a:pt x="770674" y="1368310"/>
                </a:cubicBezTo>
                <a:cubicBezTo>
                  <a:pt x="770674" y="1373065"/>
                  <a:pt x="774478" y="1377824"/>
                  <a:pt x="778282" y="1388291"/>
                </a:cubicBezTo>
                <a:cubicBezTo>
                  <a:pt x="786844" y="1375919"/>
                  <a:pt x="791601" y="1369258"/>
                  <a:pt x="798265" y="1358796"/>
                </a:cubicBezTo>
                <a:cubicBezTo>
                  <a:pt x="789227" y="1354990"/>
                  <a:pt x="782329" y="1352848"/>
                  <a:pt x="777691" y="1353918"/>
                </a:cubicBezTo>
                <a:close/>
                <a:moveTo>
                  <a:pt x="777329" y="1322641"/>
                </a:moveTo>
                <a:cubicBezTo>
                  <a:pt x="813481" y="1323589"/>
                  <a:pt x="838221" y="1341669"/>
                  <a:pt x="837268" y="1365456"/>
                </a:cubicBezTo>
                <a:cubicBezTo>
                  <a:pt x="836314" y="1391145"/>
                  <a:pt x="804920" y="1419687"/>
                  <a:pt x="779231" y="1418734"/>
                </a:cubicBezTo>
                <a:cubicBezTo>
                  <a:pt x="750686" y="1417786"/>
                  <a:pt x="732610" y="1398753"/>
                  <a:pt x="732610" y="1371164"/>
                </a:cubicBezTo>
                <a:cubicBezTo>
                  <a:pt x="734517" y="1332155"/>
                  <a:pt x="744027" y="1321688"/>
                  <a:pt x="777329" y="1322641"/>
                </a:cubicBezTo>
                <a:close/>
                <a:moveTo>
                  <a:pt x="968661" y="1192530"/>
                </a:moveTo>
                <a:cubicBezTo>
                  <a:pt x="957225" y="1198260"/>
                  <a:pt x="947731" y="1200140"/>
                  <a:pt x="941992" y="1205869"/>
                </a:cubicBezTo>
                <a:cubicBezTo>
                  <a:pt x="923931" y="1225848"/>
                  <a:pt x="901101" y="1233457"/>
                  <a:pt x="877301" y="1240097"/>
                </a:cubicBezTo>
                <a:cubicBezTo>
                  <a:pt x="868735" y="1242976"/>
                  <a:pt x="861139" y="1246766"/>
                  <a:pt x="853543" y="1250586"/>
                </a:cubicBezTo>
                <a:cubicBezTo>
                  <a:pt x="785983" y="1289573"/>
                  <a:pt x="708886" y="1292452"/>
                  <a:pt x="634701" y="1307671"/>
                </a:cubicBezTo>
                <a:cubicBezTo>
                  <a:pt x="582375" y="1318131"/>
                  <a:pt x="528108" y="1321921"/>
                  <a:pt x="474853" y="1326680"/>
                </a:cubicBezTo>
                <a:cubicBezTo>
                  <a:pt x="388261" y="1336200"/>
                  <a:pt x="300741" y="1345719"/>
                  <a:pt x="208453" y="1333350"/>
                </a:cubicBezTo>
                <a:cubicBezTo>
                  <a:pt x="221745" y="1414233"/>
                  <a:pt x="258880" y="1475109"/>
                  <a:pt x="330238" y="1507457"/>
                </a:cubicBezTo>
                <a:cubicBezTo>
                  <a:pt x="365432" y="1523645"/>
                  <a:pt x="403495" y="1534104"/>
                  <a:pt x="440588" y="1544564"/>
                </a:cubicBezTo>
                <a:cubicBezTo>
                  <a:pt x="518613" y="1565512"/>
                  <a:pt x="597567" y="1566452"/>
                  <a:pt x="673693" y="1539804"/>
                </a:cubicBezTo>
                <a:cubicBezTo>
                  <a:pt x="713655" y="1526495"/>
                  <a:pt x="752646" y="1506516"/>
                  <a:pt x="789781" y="1486538"/>
                </a:cubicBezTo>
                <a:cubicBezTo>
                  <a:pt x="850674" y="1453221"/>
                  <a:pt x="900131" y="1408504"/>
                  <a:pt x="925829" y="1341929"/>
                </a:cubicBezTo>
                <a:cubicBezTo>
                  <a:pt x="930598" y="1329560"/>
                  <a:pt x="937265" y="1317191"/>
                  <a:pt x="942962" y="1303852"/>
                </a:cubicBezTo>
                <a:cubicBezTo>
                  <a:pt x="956255" y="1269595"/>
                  <a:pt x="968661" y="1234397"/>
                  <a:pt x="968661" y="1192530"/>
                </a:cubicBezTo>
                <a:close/>
                <a:moveTo>
                  <a:pt x="441440" y="1168244"/>
                </a:moveTo>
                <a:cubicBezTo>
                  <a:pt x="428117" y="1173955"/>
                  <a:pt x="416703" y="1177757"/>
                  <a:pt x="406240" y="1182513"/>
                </a:cubicBezTo>
                <a:cubicBezTo>
                  <a:pt x="406240" y="1185371"/>
                  <a:pt x="405283" y="1188224"/>
                  <a:pt x="405283" y="1191077"/>
                </a:cubicBezTo>
                <a:cubicBezTo>
                  <a:pt x="410996" y="1193935"/>
                  <a:pt x="417654" y="1200595"/>
                  <a:pt x="422410" y="1199641"/>
                </a:cubicBezTo>
                <a:cubicBezTo>
                  <a:pt x="434776" y="1195833"/>
                  <a:pt x="442391" y="1186320"/>
                  <a:pt x="441440" y="1168244"/>
                </a:cubicBezTo>
                <a:close/>
                <a:moveTo>
                  <a:pt x="442081" y="1132489"/>
                </a:moveTo>
                <a:cubicBezTo>
                  <a:pt x="449112" y="1133099"/>
                  <a:pt x="456188" y="1135180"/>
                  <a:pt x="463324" y="1139699"/>
                </a:cubicBezTo>
                <a:cubicBezTo>
                  <a:pt x="485207" y="1153020"/>
                  <a:pt x="492823" y="1169193"/>
                  <a:pt x="484262" y="1192980"/>
                </a:cubicBezTo>
                <a:cubicBezTo>
                  <a:pt x="472842" y="1220576"/>
                  <a:pt x="446202" y="1240556"/>
                  <a:pt x="418606" y="1241505"/>
                </a:cubicBezTo>
                <a:cubicBezTo>
                  <a:pt x="400527" y="1239601"/>
                  <a:pt x="384351" y="1229134"/>
                  <a:pt x="372936" y="1211057"/>
                </a:cubicBezTo>
                <a:cubicBezTo>
                  <a:pt x="360571" y="1191077"/>
                  <a:pt x="356760" y="1172051"/>
                  <a:pt x="369132" y="1151116"/>
                </a:cubicBezTo>
                <a:cubicBezTo>
                  <a:pt x="371034" y="1147314"/>
                  <a:pt x="375796" y="1140654"/>
                  <a:pt x="379601" y="1140654"/>
                </a:cubicBezTo>
                <a:cubicBezTo>
                  <a:pt x="400294" y="1142078"/>
                  <a:pt x="420987" y="1130661"/>
                  <a:pt x="442081" y="1132489"/>
                </a:cubicBezTo>
                <a:close/>
                <a:moveTo>
                  <a:pt x="584132" y="1037451"/>
                </a:moveTo>
                <a:cubicBezTo>
                  <a:pt x="549998" y="1040782"/>
                  <a:pt x="516229" y="1047921"/>
                  <a:pt x="483419" y="1059350"/>
                </a:cubicBezTo>
                <a:cubicBezTo>
                  <a:pt x="427295" y="1079328"/>
                  <a:pt x="371129" y="1101187"/>
                  <a:pt x="315933" y="1125925"/>
                </a:cubicBezTo>
                <a:cubicBezTo>
                  <a:pt x="267446" y="1147814"/>
                  <a:pt x="225585" y="1179221"/>
                  <a:pt x="199886" y="1227728"/>
                </a:cubicBezTo>
                <a:cubicBezTo>
                  <a:pt x="188451" y="1249616"/>
                  <a:pt x="189421" y="1260105"/>
                  <a:pt x="212251" y="1269595"/>
                </a:cubicBezTo>
                <a:cubicBezTo>
                  <a:pt x="233181" y="1279114"/>
                  <a:pt x="256981" y="1287693"/>
                  <a:pt x="279811" y="1285783"/>
                </a:cubicBezTo>
                <a:cubicBezTo>
                  <a:pt x="348299" y="1282933"/>
                  <a:pt x="416788" y="1275324"/>
                  <a:pt x="485318" y="1268654"/>
                </a:cubicBezTo>
                <a:cubicBezTo>
                  <a:pt x="604234" y="1257226"/>
                  <a:pt x="722221" y="1247736"/>
                  <a:pt x="833541" y="1199200"/>
                </a:cubicBezTo>
                <a:cubicBezTo>
                  <a:pt x="869705" y="1183011"/>
                  <a:pt x="905870" y="1170642"/>
                  <a:pt x="926800" y="1133535"/>
                </a:cubicBezTo>
                <a:cubicBezTo>
                  <a:pt x="930598" y="1129745"/>
                  <a:pt x="937265" y="1126895"/>
                  <a:pt x="945832" y="1120226"/>
                </a:cubicBezTo>
                <a:cubicBezTo>
                  <a:pt x="910596" y="1094547"/>
                  <a:pt x="876373" y="1075509"/>
                  <a:pt x="838310" y="1066959"/>
                </a:cubicBezTo>
                <a:cubicBezTo>
                  <a:pt x="787882" y="1055530"/>
                  <a:pt x="738383" y="1044102"/>
                  <a:pt x="687028" y="1038402"/>
                </a:cubicBezTo>
                <a:cubicBezTo>
                  <a:pt x="652763" y="1034597"/>
                  <a:pt x="618265" y="1034120"/>
                  <a:pt x="584132" y="1037451"/>
                </a:cubicBezTo>
                <a:close/>
                <a:moveTo>
                  <a:pt x="586410" y="990233"/>
                </a:moveTo>
                <a:cubicBezTo>
                  <a:pt x="622095" y="988448"/>
                  <a:pt x="658016" y="990350"/>
                  <a:pt x="693695" y="994625"/>
                </a:cubicBezTo>
                <a:cubicBezTo>
                  <a:pt x="744122" y="1000354"/>
                  <a:pt x="794550" y="1011754"/>
                  <a:pt x="844977" y="1022243"/>
                </a:cubicBezTo>
                <a:cubicBezTo>
                  <a:pt x="903928" y="1033642"/>
                  <a:pt x="952457" y="1067900"/>
                  <a:pt x="1001956" y="1101187"/>
                </a:cubicBezTo>
                <a:cubicBezTo>
                  <a:pt x="1008623" y="1105947"/>
                  <a:pt x="1014320" y="1114526"/>
                  <a:pt x="1015248" y="1123075"/>
                </a:cubicBezTo>
                <a:cubicBezTo>
                  <a:pt x="1020017" y="1143054"/>
                  <a:pt x="1021916" y="1164942"/>
                  <a:pt x="1024785" y="1189681"/>
                </a:cubicBezTo>
                <a:cubicBezTo>
                  <a:pt x="1015291" y="1242976"/>
                  <a:pt x="1012421" y="1298152"/>
                  <a:pt x="982924" y="1349538"/>
                </a:cubicBezTo>
                <a:cubicBezTo>
                  <a:pt x="954398" y="1399014"/>
                  <a:pt x="927728" y="1448491"/>
                  <a:pt x="883968" y="1484628"/>
                </a:cubicBezTo>
                <a:cubicBezTo>
                  <a:pt x="860168" y="1504607"/>
                  <a:pt x="835440" y="1525555"/>
                  <a:pt x="807842" y="1538864"/>
                </a:cubicBezTo>
                <a:cubicBezTo>
                  <a:pt x="760284" y="1560752"/>
                  <a:pt x="710785" y="1580731"/>
                  <a:pt x="661329" y="1595010"/>
                </a:cubicBezTo>
                <a:cubicBezTo>
                  <a:pt x="594739" y="1614988"/>
                  <a:pt x="526209" y="1620688"/>
                  <a:pt x="457720" y="1602619"/>
                </a:cubicBezTo>
                <a:cubicBezTo>
                  <a:pt x="412990" y="1590250"/>
                  <a:pt x="367331" y="1579761"/>
                  <a:pt x="324499" y="1563602"/>
                </a:cubicBezTo>
                <a:cubicBezTo>
                  <a:pt x="205583" y="1517945"/>
                  <a:pt x="145661" y="1427543"/>
                  <a:pt x="133297" y="1302912"/>
                </a:cubicBezTo>
                <a:cubicBezTo>
                  <a:pt x="132326" y="1296242"/>
                  <a:pt x="134225" y="1289573"/>
                  <a:pt x="131356" y="1283873"/>
                </a:cubicBezTo>
                <a:cubicBezTo>
                  <a:pt x="113295" y="1248676"/>
                  <a:pt x="130428" y="1221088"/>
                  <a:pt x="148489" y="1193500"/>
                </a:cubicBezTo>
                <a:cubicBezTo>
                  <a:pt x="172289" y="1157333"/>
                  <a:pt x="202714" y="1128805"/>
                  <a:pt x="241747" y="1107857"/>
                </a:cubicBezTo>
                <a:cubicBezTo>
                  <a:pt x="317832" y="1065990"/>
                  <a:pt x="397756" y="1032702"/>
                  <a:pt x="480550" y="1007964"/>
                </a:cubicBezTo>
                <a:cubicBezTo>
                  <a:pt x="515279" y="997490"/>
                  <a:pt x="550726" y="992018"/>
                  <a:pt x="586410" y="990233"/>
                </a:cubicBezTo>
                <a:close/>
                <a:moveTo>
                  <a:pt x="495887" y="104823"/>
                </a:moveTo>
                <a:cubicBezTo>
                  <a:pt x="503492" y="104823"/>
                  <a:pt x="513007" y="103870"/>
                  <a:pt x="517770" y="107673"/>
                </a:cubicBezTo>
                <a:cubicBezTo>
                  <a:pt x="528240" y="115285"/>
                  <a:pt x="541551" y="124804"/>
                  <a:pt x="544404" y="136220"/>
                </a:cubicBezTo>
                <a:cubicBezTo>
                  <a:pt x="548212" y="150491"/>
                  <a:pt x="535844" y="160958"/>
                  <a:pt x="522521" y="166668"/>
                </a:cubicBezTo>
                <a:cubicBezTo>
                  <a:pt x="515860" y="169518"/>
                  <a:pt x="509210" y="176182"/>
                  <a:pt x="502549" y="176182"/>
                </a:cubicBezTo>
                <a:cubicBezTo>
                  <a:pt x="452122" y="176182"/>
                  <a:pt x="409300" y="203775"/>
                  <a:pt x="361726" y="213289"/>
                </a:cubicBezTo>
                <a:cubicBezTo>
                  <a:pt x="357917" y="213289"/>
                  <a:pt x="355064" y="215191"/>
                  <a:pt x="355064" y="215191"/>
                </a:cubicBezTo>
                <a:cubicBezTo>
                  <a:pt x="338888" y="213289"/>
                  <a:pt x="326520" y="213289"/>
                  <a:pt x="314164" y="210434"/>
                </a:cubicBezTo>
                <a:cubicBezTo>
                  <a:pt x="297975" y="206626"/>
                  <a:pt x="288461" y="196163"/>
                  <a:pt x="285620" y="179037"/>
                </a:cubicBezTo>
                <a:cubicBezTo>
                  <a:pt x="283709" y="163813"/>
                  <a:pt x="296077" y="160005"/>
                  <a:pt x="305592" y="155248"/>
                </a:cubicBezTo>
                <a:cubicBezTo>
                  <a:pt x="364591" y="122898"/>
                  <a:pt x="429284" y="108627"/>
                  <a:pt x="495887" y="104823"/>
                </a:cubicBezTo>
                <a:close/>
                <a:moveTo>
                  <a:pt x="495705" y="55978"/>
                </a:moveTo>
                <a:cubicBezTo>
                  <a:pt x="424359" y="55082"/>
                  <a:pt x="359637" y="77875"/>
                  <a:pt x="297783" y="108319"/>
                </a:cubicBezTo>
                <a:cubicBezTo>
                  <a:pt x="271132" y="121669"/>
                  <a:pt x="242604" y="136891"/>
                  <a:pt x="223568" y="158788"/>
                </a:cubicBezTo>
                <a:cubicBezTo>
                  <a:pt x="174127" y="215850"/>
                  <a:pt x="202655" y="253946"/>
                  <a:pt x="258772" y="270063"/>
                </a:cubicBezTo>
                <a:cubicBezTo>
                  <a:pt x="279738" y="275761"/>
                  <a:pt x="305397" y="268191"/>
                  <a:pt x="329179" y="265342"/>
                </a:cubicBezTo>
                <a:cubicBezTo>
                  <a:pt x="340601" y="264365"/>
                  <a:pt x="350145" y="257690"/>
                  <a:pt x="361567" y="256794"/>
                </a:cubicBezTo>
                <a:cubicBezTo>
                  <a:pt x="378673" y="254841"/>
                  <a:pt x="388165" y="269167"/>
                  <a:pt x="377734" y="282436"/>
                </a:cubicBezTo>
                <a:cubicBezTo>
                  <a:pt x="369181" y="292937"/>
                  <a:pt x="354891" y="301484"/>
                  <a:pt x="342530" y="307182"/>
                </a:cubicBezTo>
                <a:cubicBezTo>
                  <a:pt x="324433" y="315729"/>
                  <a:pt x="313950" y="324276"/>
                  <a:pt x="320626" y="347150"/>
                </a:cubicBezTo>
                <a:cubicBezTo>
                  <a:pt x="327301" y="373768"/>
                  <a:pt x="330170" y="401363"/>
                  <a:pt x="334916" y="427981"/>
                </a:cubicBezTo>
                <a:cubicBezTo>
                  <a:pt x="344408" y="481299"/>
                  <a:pt x="354891" y="533640"/>
                  <a:pt x="364383" y="586877"/>
                </a:cubicBezTo>
                <a:cubicBezTo>
                  <a:pt x="376743" y="661114"/>
                  <a:pt x="388165" y="735352"/>
                  <a:pt x="401516" y="809590"/>
                </a:cubicBezTo>
                <a:cubicBezTo>
                  <a:pt x="408192" y="848581"/>
                  <a:pt x="397709" y="862827"/>
                  <a:pt x="357759" y="870478"/>
                </a:cubicBezTo>
                <a:cubicBezTo>
                  <a:pt x="334916" y="874223"/>
                  <a:pt x="309204" y="879025"/>
                  <a:pt x="290168" y="891398"/>
                </a:cubicBezTo>
                <a:cubicBezTo>
                  <a:pt x="247350" y="920866"/>
                  <a:pt x="207401" y="956112"/>
                  <a:pt x="166513" y="989406"/>
                </a:cubicBezTo>
                <a:cubicBezTo>
                  <a:pt x="134125" y="1015047"/>
                  <a:pt x="112273" y="1050294"/>
                  <a:pt x="100851" y="1088308"/>
                </a:cubicBezTo>
                <a:cubicBezTo>
                  <a:pt x="87500" y="1134951"/>
                  <a:pt x="78947" y="1183466"/>
                  <a:pt x="74201" y="1231981"/>
                </a:cubicBezTo>
                <a:cubicBezTo>
                  <a:pt x="70394" y="1272926"/>
                  <a:pt x="66587" y="1315743"/>
                  <a:pt x="76131" y="1354734"/>
                </a:cubicBezTo>
                <a:cubicBezTo>
                  <a:pt x="90369" y="1413750"/>
                  <a:pt x="115141" y="1470813"/>
                  <a:pt x="138923" y="1527875"/>
                </a:cubicBezTo>
                <a:cubicBezTo>
                  <a:pt x="146538" y="1546923"/>
                  <a:pt x="161767" y="1564994"/>
                  <a:pt x="177934" y="1578344"/>
                </a:cubicBezTo>
                <a:cubicBezTo>
                  <a:pt x="255956" y="1642976"/>
                  <a:pt x="348215" y="1681072"/>
                  <a:pt x="446212" y="1701015"/>
                </a:cubicBezTo>
                <a:cubicBezTo>
                  <a:pt x="554691" y="1723889"/>
                  <a:pt x="663170" y="1701992"/>
                  <a:pt x="763043" y="1658198"/>
                </a:cubicBezTo>
                <a:cubicBezTo>
                  <a:pt x="866777" y="1612532"/>
                  <a:pt x="947614" y="1537399"/>
                  <a:pt x="998047" y="1433694"/>
                </a:cubicBezTo>
                <a:cubicBezTo>
                  <a:pt x="1009468" y="1409925"/>
                  <a:pt x="1022819" y="1387051"/>
                  <a:pt x="1033250" y="1363282"/>
                </a:cubicBezTo>
                <a:cubicBezTo>
                  <a:pt x="1058023" y="1304266"/>
                  <a:pt x="1079875" y="1244354"/>
                  <a:pt x="1072261" y="1177768"/>
                </a:cubicBezTo>
                <a:cubicBezTo>
                  <a:pt x="1065637" y="1113054"/>
                  <a:pt x="1044672" y="1054038"/>
                  <a:pt x="1018074" y="995104"/>
                </a:cubicBezTo>
                <a:cubicBezTo>
                  <a:pt x="1002845" y="960834"/>
                  <a:pt x="980940" y="932262"/>
                  <a:pt x="953351" y="908493"/>
                </a:cubicBezTo>
                <a:cubicBezTo>
                  <a:pt x="903858" y="866652"/>
                  <a:pt x="849670" y="833359"/>
                  <a:pt x="788755" y="811462"/>
                </a:cubicBezTo>
                <a:cubicBezTo>
                  <a:pt x="764034" y="801939"/>
                  <a:pt x="739261" y="795264"/>
                  <a:pt x="711672" y="797217"/>
                </a:cubicBezTo>
                <a:cubicBezTo>
                  <a:pt x="686013" y="799089"/>
                  <a:pt x="676469" y="789566"/>
                  <a:pt x="671723" y="762947"/>
                </a:cubicBezTo>
                <a:cubicBezTo>
                  <a:pt x="669793" y="749598"/>
                  <a:pt x="666038" y="737225"/>
                  <a:pt x="664108" y="728677"/>
                </a:cubicBezTo>
                <a:cubicBezTo>
                  <a:pt x="637458" y="726805"/>
                  <a:pt x="616545" y="726805"/>
                  <a:pt x="595631" y="722979"/>
                </a:cubicBezTo>
                <a:cubicBezTo>
                  <a:pt x="589894" y="722002"/>
                  <a:pt x="581341" y="710606"/>
                  <a:pt x="581341" y="704908"/>
                </a:cubicBezTo>
                <a:cubicBezTo>
                  <a:pt x="581341" y="699210"/>
                  <a:pt x="590833" y="691558"/>
                  <a:pt x="597509" y="688709"/>
                </a:cubicBezTo>
                <a:cubicBezTo>
                  <a:pt x="616545" y="682034"/>
                  <a:pt x="635581" y="678290"/>
                  <a:pt x="658424" y="672511"/>
                </a:cubicBezTo>
                <a:cubicBezTo>
                  <a:pt x="653626" y="652567"/>
                  <a:pt x="649818" y="635473"/>
                  <a:pt x="645072" y="615449"/>
                </a:cubicBezTo>
                <a:cubicBezTo>
                  <a:pt x="621291" y="617321"/>
                  <a:pt x="599438" y="618297"/>
                  <a:pt x="578473" y="619274"/>
                </a:cubicBezTo>
                <a:cubicBezTo>
                  <a:pt x="556620" y="620251"/>
                  <a:pt x="545199" y="612599"/>
                  <a:pt x="535655" y="585004"/>
                </a:cubicBezTo>
                <a:cubicBezTo>
                  <a:pt x="566112" y="566933"/>
                  <a:pt x="603245" y="582155"/>
                  <a:pt x="635581" y="565061"/>
                </a:cubicBezTo>
                <a:cubicBezTo>
                  <a:pt x="629844" y="541211"/>
                  <a:pt x="626036" y="518418"/>
                  <a:pt x="622229" y="490823"/>
                </a:cubicBezTo>
                <a:cubicBezTo>
                  <a:pt x="605123" y="493672"/>
                  <a:pt x="593701" y="496521"/>
                  <a:pt x="581341" y="496521"/>
                </a:cubicBezTo>
                <a:cubicBezTo>
                  <a:pt x="560375" y="496521"/>
                  <a:pt x="538523" y="497498"/>
                  <a:pt x="517557" y="494649"/>
                </a:cubicBezTo>
                <a:cubicBezTo>
                  <a:pt x="505197" y="492695"/>
                  <a:pt x="488091" y="487974"/>
                  <a:pt x="491898" y="468926"/>
                </a:cubicBezTo>
                <a:cubicBezTo>
                  <a:pt x="494766" y="452727"/>
                  <a:pt x="510934" y="455576"/>
                  <a:pt x="523294" y="454681"/>
                </a:cubicBezTo>
                <a:cubicBezTo>
                  <a:pt x="552761" y="451832"/>
                  <a:pt x="583219" y="449878"/>
                  <a:pt x="612737" y="448006"/>
                </a:cubicBezTo>
                <a:cubicBezTo>
                  <a:pt x="621291" y="421388"/>
                  <a:pt x="611746" y="401363"/>
                  <a:pt x="607001" y="381420"/>
                </a:cubicBezTo>
                <a:cubicBezTo>
                  <a:pt x="572736" y="373768"/>
                  <a:pt x="527102" y="400468"/>
                  <a:pt x="511873" y="346173"/>
                </a:cubicBezTo>
                <a:cubicBezTo>
                  <a:pt x="538523" y="322404"/>
                  <a:pt x="573727" y="343324"/>
                  <a:pt x="600377" y="325253"/>
                </a:cubicBezTo>
                <a:cubicBezTo>
                  <a:pt x="596570" y="305310"/>
                  <a:pt x="592763" y="286262"/>
                  <a:pt x="588955" y="267214"/>
                </a:cubicBezTo>
                <a:cubicBezTo>
                  <a:pt x="551822" y="263388"/>
                  <a:pt x="510934" y="272912"/>
                  <a:pt x="495705" y="223502"/>
                </a:cubicBezTo>
                <a:cubicBezTo>
                  <a:pt x="503320" y="220571"/>
                  <a:pt x="509004" y="217722"/>
                  <a:pt x="513750" y="217722"/>
                </a:cubicBezTo>
                <a:cubicBezTo>
                  <a:pt x="546138" y="213978"/>
                  <a:pt x="578473" y="210152"/>
                  <a:pt x="610808" y="207303"/>
                </a:cubicBezTo>
                <a:cubicBezTo>
                  <a:pt x="644134" y="204454"/>
                  <a:pt x="670732" y="185406"/>
                  <a:pt x="676469" y="159683"/>
                </a:cubicBezTo>
                <a:cubicBezTo>
                  <a:pt x="682154" y="133065"/>
                  <a:pt x="664108" y="98795"/>
                  <a:pt x="634590" y="87399"/>
                </a:cubicBezTo>
                <a:cubicBezTo>
                  <a:pt x="589894" y="70304"/>
                  <a:pt x="544208" y="56955"/>
                  <a:pt x="495705" y="55978"/>
                </a:cubicBezTo>
                <a:close/>
                <a:moveTo>
                  <a:pt x="462431" y="788"/>
                </a:moveTo>
                <a:cubicBezTo>
                  <a:pt x="528040" y="-3934"/>
                  <a:pt x="589894" y="13161"/>
                  <a:pt x="649871" y="36034"/>
                </a:cubicBezTo>
                <a:cubicBezTo>
                  <a:pt x="678398" y="46454"/>
                  <a:pt x="700251" y="69328"/>
                  <a:pt x="714541" y="96923"/>
                </a:cubicBezTo>
                <a:cubicBezTo>
                  <a:pt x="746876" y="155938"/>
                  <a:pt x="743069" y="224397"/>
                  <a:pt x="652687" y="256794"/>
                </a:cubicBezTo>
                <a:cubicBezTo>
                  <a:pt x="683144" y="420411"/>
                  <a:pt x="692636" y="585004"/>
                  <a:pt x="734516" y="743899"/>
                </a:cubicBezTo>
                <a:cubicBezTo>
                  <a:pt x="771597" y="757249"/>
                  <a:pt x="810607" y="768645"/>
                  <a:pt x="845811" y="784844"/>
                </a:cubicBezTo>
                <a:cubicBezTo>
                  <a:pt x="922894" y="820986"/>
                  <a:pt x="992362" y="868525"/>
                  <a:pt x="1039926" y="939914"/>
                </a:cubicBezTo>
                <a:cubicBezTo>
                  <a:pt x="1056093" y="964660"/>
                  <a:pt x="1068454" y="993150"/>
                  <a:pt x="1077998" y="1020745"/>
                </a:cubicBezTo>
                <a:cubicBezTo>
                  <a:pt x="1097972" y="1075040"/>
                  <a:pt x="1117008" y="1130148"/>
                  <a:pt x="1120816" y="1187292"/>
                </a:cubicBezTo>
                <a:cubicBezTo>
                  <a:pt x="1125562" y="1267228"/>
                  <a:pt x="1097972" y="1339512"/>
                  <a:pt x="1061830" y="1408948"/>
                </a:cubicBezTo>
                <a:cubicBezTo>
                  <a:pt x="1048479" y="1434670"/>
                  <a:pt x="1035180" y="1460312"/>
                  <a:pt x="1020890" y="1485058"/>
                </a:cubicBezTo>
                <a:cubicBezTo>
                  <a:pt x="975256" y="1564994"/>
                  <a:pt x="915279" y="1629708"/>
                  <a:pt x="830634" y="1670571"/>
                </a:cubicBezTo>
                <a:cubicBezTo>
                  <a:pt x="819213" y="1676351"/>
                  <a:pt x="809669" y="1683921"/>
                  <a:pt x="799238" y="1690596"/>
                </a:cubicBezTo>
                <a:cubicBezTo>
                  <a:pt x="784948" y="1701015"/>
                  <a:pt x="771649" y="1709644"/>
                  <a:pt x="752613" y="1708667"/>
                </a:cubicBezTo>
                <a:cubicBezTo>
                  <a:pt x="742130" y="1707690"/>
                  <a:pt x="729770" y="1716237"/>
                  <a:pt x="719287" y="1721040"/>
                </a:cubicBezTo>
                <a:cubicBezTo>
                  <a:pt x="674591" y="1739111"/>
                  <a:pt x="627027" y="1740983"/>
                  <a:pt x="579411" y="1744809"/>
                </a:cubicBezTo>
                <a:cubicBezTo>
                  <a:pt x="521417" y="1748635"/>
                  <a:pt x="462431" y="1754333"/>
                  <a:pt x="405323" y="1738134"/>
                </a:cubicBezTo>
                <a:cubicBezTo>
                  <a:pt x="319687" y="1713388"/>
                  <a:pt x="235981" y="1685793"/>
                  <a:pt x="161767" y="1632557"/>
                </a:cubicBezTo>
                <a:cubicBezTo>
                  <a:pt x="109405" y="1594461"/>
                  <a:pt x="69455" y="1549772"/>
                  <a:pt x="48542" y="1487011"/>
                </a:cubicBezTo>
                <a:cubicBezTo>
                  <a:pt x="30444" y="1433694"/>
                  <a:pt x="3794" y="1383306"/>
                  <a:pt x="978" y="1326163"/>
                </a:cubicBezTo>
                <a:cubicBezTo>
                  <a:pt x="-13" y="1297672"/>
                  <a:pt x="-952" y="1269100"/>
                  <a:pt x="1916" y="1241505"/>
                </a:cubicBezTo>
                <a:cubicBezTo>
                  <a:pt x="8592" y="1189164"/>
                  <a:pt x="10470" y="1136823"/>
                  <a:pt x="28567" y="1086436"/>
                </a:cubicBezTo>
                <a:cubicBezTo>
                  <a:pt x="51358" y="1021722"/>
                  <a:pt x="85623" y="967509"/>
                  <a:pt x="141740" y="927541"/>
                </a:cubicBezTo>
                <a:cubicBezTo>
                  <a:pt x="152222" y="919889"/>
                  <a:pt x="159837" y="910365"/>
                  <a:pt x="170320" y="902795"/>
                </a:cubicBezTo>
                <a:cubicBezTo>
                  <a:pt x="219761" y="868525"/>
                  <a:pt x="264509" y="825708"/>
                  <a:pt x="331109" y="830510"/>
                </a:cubicBezTo>
                <a:cubicBezTo>
                  <a:pt x="306388" y="657289"/>
                  <a:pt x="281615" y="488951"/>
                  <a:pt x="256894" y="319555"/>
                </a:cubicBezTo>
                <a:cubicBezTo>
                  <a:pt x="243595" y="313857"/>
                  <a:pt x="229305" y="308159"/>
                  <a:pt x="215015" y="302461"/>
                </a:cubicBezTo>
                <a:cubicBezTo>
                  <a:pt x="176004" y="287239"/>
                  <a:pt x="152222" y="257690"/>
                  <a:pt x="136055" y="220571"/>
                </a:cubicBezTo>
                <a:cubicBezTo>
                  <a:pt x="133187" y="213978"/>
                  <a:pt x="129379" y="204454"/>
                  <a:pt x="131309" y="199651"/>
                </a:cubicBezTo>
                <a:cubicBezTo>
                  <a:pt x="142731" y="174010"/>
                  <a:pt x="153161" y="145438"/>
                  <a:pt x="170320" y="123541"/>
                </a:cubicBezTo>
                <a:cubicBezTo>
                  <a:pt x="196970" y="90248"/>
                  <a:pt x="234051" y="68351"/>
                  <a:pt x="274992" y="53129"/>
                </a:cubicBezTo>
                <a:cubicBezTo>
                  <a:pt x="335855" y="30336"/>
                  <a:pt x="395831" y="5590"/>
                  <a:pt x="462431" y="78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1588935" y="1900904"/>
            <a:ext cx="1153776" cy="4955801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9381375" y="1094042"/>
            <a:ext cx="1595621" cy="5763958"/>
          </a:xfrm>
          <a:custGeom>
            <a:rect b="b" l="l" r="r" t="t"/>
            <a:pathLst>
              <a:path extrusionOk="0" h="21572" w="21498">
                <a:moveTo>
                  <a:pt x="20677" y="40"/>
                </a:moveTo>
                <a:lnTo>
                  <a:pt x="20164" y="8"/>
                </a:lnTo>
                <a:cubicBezTo>
                  <a:pt x="19600" y="-28"/>
                  <a:pt x="19036" y="72"/>
                  <a:pt x="18921" y="228"/>
                </a:cubicBezTo>
                <a:lnTo>
                  <a:pt x="0" y="21572"/>
                </a:lnTo>
                <a:lnTo>
                  <a:pt x="2705" y="21572"/>
                </a:lnTo>
                <a:lnTo>
                  <a:pt x="21472" y="385"/>
                </a:lnTo>
                <a:cubicBezTo>
                  <a:pt x="21600" y="228"/>
                  <a:pt x="21241" y="75"/>
                  <a:pt x="20677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1408158" y="939932"/>
            <a:ext cx="9685663" cy="5016336"/>
          </a:xfrm>
          <a:custGeom>
            <a:rect b="b" l="l" r="r" t="t"/>
            <a:pathLst>
              <a:path extrusionOk="0" h="21398" w="21469">
                <a:moveTo>
                  <a:pt x="15755" y="18966"/>
                </a:moveTo>
                <a:cubicBezTo>
                  <a:pt x="16602" y="18727"/>
                  <a:pt x="17484" y="18414"/>
                  <a:pt x="18327" y="18082"/>
                </a:cubicBezTo>
                <a:lnTo>
                  <a:pt x="18327" y="18082"/>
                </a:lnTo>
                <a:lnTo>
                  <a:pt x="18336" y="18078"/>
                </a:lnTo>
                <a:cubicBezTo>
                  <a:pt x="18500" y="18013"/>
                  <a:pt x="18665" y="17948"/>
                  <a:pt x="18827" y="17879"/>
                </a:cubicBezTo>
                <a:lnTo>
                  <a:pt x="18827" y="17875"/>
                </a:lnTo>
                <a:lnTo>
                  <a:pt x="19439" y="17623"/>
                </a:lnTo>
                <a:lnTo>
                  <a:pt x="21468" y="1007"/>
                </a:lnTo>
                <a:cubicBezTo>
                  <a:pt x="21468" y="1007"/>
                  <a:pt x="21512" y="220"/>
                  <a:pt x="20987" y="21"/>
                </a:cubicBezTo>
                <a:cubicBezTo>
                  <a:pt x="20470" y="-174"/>
                  <a:pt x="20772" y="1027"/>
                  <a:pt x="19605" y="1648"/>
                </a:cubicBezTo>
                <a:cubicBezTo>
                  <a:pt x="19582" y="1660"/>
                  <a:pt x="19557" y="1673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7250" y="2846"/>
                  <a:pt x="14048" y="4177"/>
                  <a:pt x="10493" y="4782"/>
                </a:cubicBezTo>
                <a:cubicBezTo>
                  <a:pt x="7032" y="5370"/>
                  <a:pt x="3828" y="5135"/>
                  <a:pt x="1477" y="4753"/>
                </a:cubicBezTo>
                <a:cubicBezTo>
                  <a:pt x="1477" y="4753"/>
                  <a:pt x="1477" y="4753"/>
                  <a:pt x="1477" y="4753"/>
                </a:cubicBezTo>
                <a:cubicBezTo>
                  <a:pt x="764" y="4644"/>
                  <a:pt x="1139" y="3592"/>
                  <a:pt x="526" y="3592"/>
                </a:cubicBezTo>
                <a:cubicBezTo>
                  <a:pt x="-88" y="3592"/>
                  <a:pt x="5" y="4473"/>
                  <a:pt x="5" y="4473"/>
                </a:cubicBezTo>
                <a:lnTo>
                  <a:pt x="1772" y="21381"/>
                </a:lnTo>
                <a:cubicBezTo>
                  <a:pt x="1808" y="21381"/>
                  <a:pt x="2029" y="21385"/>
                  <a:pt x="2257" y="21389"/>
                </a:cubicBezTo>
                <a:lnTo>
                  <a:pt x="2257" y="21394"/>
                </a:lnTo>
                <a:cubicBezTo>
                  <a:pt x="2439" y="21398"/>
                  <a:pt x="2618" y="21398"/>
                  <a:pt x="2793" y="21398"/>
                </a:cubicBezTo>
                <a:cubicBezTo>
                  <a:pt x="2799" y="21398"/>
                  <a:pt x="2803" y="21398"/>
                  <a:pt x="2803" y="21398"/>
                </a:cubicBezTo>
                <a:cubicBezTo>
                  <a:pt x="2803" y="21398"/>
                  <a:pt x="2803" y="21398"/>
                  <a:pt x="2803" y="21398"/>
                </a:cubicBezTo>
                <a:cubicBezTo>
                  <a:pt x="7970" y="21426"/>
                  <a:pt x="15755" y="18966"/>
                  <a:pt x="15755" y="18966"/>
                </a:cubicBez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1874372" y="2300516"/>
            <a:ext cx="732623" cy="34528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9752444" y="1482263"/>
            <a:ext cx="848703" cy="342620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7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p4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  <a:defRPr b="1" i="0" sz="2800">
                <a:solidFill>
                  <a:srgbClr val="A2A7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4">
  <p:cSld name="2_04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2"/>
          <p:cNvSpPr/>
          <p:nvPr/>
        </p:nvSpPr>
        <p:spPr>
          <a:xfrm>
            <a:off x="2235558" y="342467"/>
            <a:ext cx="8006138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2"/>
          <p:cNvSpPr/>
          <p:nvPr/>
        </p:nvSpPr>
        <p:spPr>
          <a:xfrm>
            <a:off x="2235558" y="342467"/>
            <a:ext cx="8002347" cy="6515467"/>
          </a:xfrm>
          <a:custGeom>
            <a:rect b="b" l="l" r="r" t="t"/>
            <a:pathLst>
              <a:path extrusionOk="0" h="21600" w="21600">
                <a:moveTo>
                  <a:pt x="21379" y="14706"/>
                </a:moveTo>
                <a:lnTo>
                  <a:pt x="21379" y="15964"/>
                </a:lnTo>
                <a:cubicBezTo>
                  <a:pt x="21397" y="15857"/>
                  <a:pt x="21415" y="15747"/>
                  <a:pt x="21431" y="15639"/>
                </a:cubicBezTo>
                <a:lnTo>
                  <a:pt x="21431" y="14706"/>
                </a:lnTo>
                <a:lnTo>
                  <a:pt x="21541" y="14706"/>
                </a:lnTo>
                <a:cubicBezTo>
                  <a:pt x="21544" y="14684"/>
                  <a:pt x="21544" y="14665"/>
                  <a:pt x="21546" y="14643"/>
                </a:cubicBezTo>
                <a:lnTo>
                  <a:pt x="21431" y="14643"/>
                </a:lnTo>
                <a:lnTo>
                  <a:pt x="21431" y="12968"/>
                </a:lnTo>
                <a:lnTo>
                  <a:pt x="21600" y="12968"/>
                </a:lnTo>
                <a:cubicBezTo>
                  <a:pt x="21600" y="12946"/>
                  <a:pt x="21600" y="12927"/>
                  <a:pt x="21600" y="12905"/>
                </a:cubicBezTo>
                <a:lnTo>
                  <a:pt x="21431" y="12905"/>
                </a:lnTo>
                <a:lnTo>
                  <a:pt x="21431" y="11167"/>
                </a:lnTo>
                <a:lnTo>
                  <a:pt x="21469" y="11167"/>
                </a:lnTo>
                <a:cubicBezTo>
                  <a:pt x="21466" y="11145"/>
                  <a:pt x="21464" y="11126"/>
                  <a:pt x="21461" y="11104"/>
                </a:cubicBezTo>
                <a:lnTo>
                  <a:pt x="21431" y="11104"/>
                </a:lnTo>
                <a:lnTo>
                  <a:pt x="21431" y="10884"/>
                </a:lnTo>
                <a:cubicBezTo>
                  <a:pt x="21415" y="10773"/>
                  <a:pt x="21397" y="10666"/>
                  <a:pt x="21379" y="10559"/>
                </a:cubicBezTo>
                <a:lnTo>
                  <a:pt x="21379" y="11104"/>
                </a:lnTo>
                <a:lnTo>
                  <a:pt x="19964" y="11104"/>
                </a:lnTo>
                <a:lnTo>
                  <a:pt x="19964" y="9304"/>
                </a:lnTo>
                <a:lnTo>
                  <a:pt x="21115" y="9304"/>
                </a:lnTo>
                <a:cubicBezTo>
                  <a:pt x="21110" y="9281"/>
                  <a:pt x="21104" y="9263"/>
                  <a:pt x="21099" y="9240"/>
                </a:cubicBezTo>
                <a:lnTo>
                  <a:pt x="19967" y="9240"/>
                </a:lnTo>
                <a:lnTo>
                  <a:pt x="19967" y="7503"/>
                </a:lnTo>
                <a:lnTo>
                  <a:pt x="20537" y="7503"/>
                </a:lnTo>
                <a:cubicBezTo>
                  <a:pt x="20529" y="7481"/>
                  <a:pt x="20519" y="7462"/>
                  <a:pt x="20511" y="7440"/>
                </a:cubicBezTo>
                <a:lnTo>
                  <a:pt x="19967" y="7440"/>
                </a:lnTo>
                <a:lnTo>
                  <a:pt x="19967" y="6235"/>
                </a:lnTo>
                <a:cubicBezTo>
                  <a:pt x="19949" y="6200"/>
                  <a:pt x="19934" y="6169"/>
                  <a:pt x="19916" y="6134"/>
                </a:cubicBezTo>
                <a:lnTo>
                  <a:pt x="19916" y="7440"/>
                </a:lnTo>
                <a:lnTo>
                  <a:pt x="18501" y="7440"/>
                </a:lnTo>
                <a:lnTo>
                  <a:pt x="18501" y="5702"/>
                </a:lnTo>
                <a:lnTo>
                  <a:pt x="19682" y="5702"/>
                </a:lnTo>
                <a:cubicBezTo>
                  <a:pt x="19669" y="5680"/>
                  <a:pt x="19659" y="5661"/>
                  <a:pt x="19646" y="5639"/>
                </a:cubicBezTo>
                <a:lnTo>
                  <a:pt x="18501" y="5639"/>
                </a:lnTo>
                <a:lnTo>
                  <a:pt x="18501" y="3955"/>
                </a:lnTo>
                <a:cubicBezTo>
                  <a:pt x="18470" y="3917"/>
                  <a:pt x="18439" y="3876"/>
                  <a:pt x="18406" y="3838"/>
                </a:cubicBezTo>
                <a:lnTo>
                  <a:pt x="17035" y="3838"/>
                </a:lnTo>
                <a:lnTo>
                  <a:pt x="17035" y="2425"/>
                </a:lnTo>
                <a:cubicBezTo>
                  <a:pt x="17017" y="2409"/>
                  <a:pt x="17001" y="2397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4"/>
                </a:lnTo>
                <a:lnTo>
                  <a:pt x="16647" y="2104"/>
                </a:lnTo>
                <a:cubicBezTo>
                  <a:pt x="16621" y="2081"/>
                  <a:pt x="16593" y="2063"/>
                  <a:pt x="16567" y="2040"/>
                </a:cubicBezTo>
                <a:lnTo>
                  <a:pt x="15571" y="2040"/>
                </a:lnTo>
                <a:lnTo>
                  <a:pt x="15571" y="1353"/>
                </a:lnTo>
                <a:cubicBezTo>
                  <a:pt x="15553" y="1343"/>
                  <a:pt x="15538" y="1331"/>
                  <a:pt x="15520" y="1321"/>
                </a:cubicBezTo>
                <a:lnTo>
                  <a:pt x="15520" y="2037"/>
                </a:lnTo>
                <a:lnTo>
                  <a:pt x="14105" y="2037"/>
                </a:lnTo>
                <a:lnTo>
                  <a:pt x="14105" y="624"/>
                </a:lnTo>
                <a:cubicBezTo>
                  <a:pt x="14087" y="618"/>
                  <a:pt x="14071" y="612"/>
                  <a:pt x="14053" y="606"/>
                </a:cubicBezTo>
                <a:lnTo>
                  <a:pt x="14053" y="2040"/>
                </a:lnTo>
                <a:lnTo>
                  <a:pt x="12639" y="2040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9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5"/>
                </a:lnTo>
                <a:lnTo>
                  <a:pt x="3844" y="3835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5"/>
                </a:lnTo>
                <a:lnTo>
                  <a:pt x="3194" y="3835"/>
                </a:lnTo>
                <a:cubicBezTo>
                  <a:pt x="3176" y="3857"/>
                  <a:pt x="3161" y="3876"/>
                  <a:pt x="3143" y="3898"/>
                </a:cubicBezTo>
                <a:lnTo>
                  <a:pt x="3793" y="3898"/>
                </a:lnTo>
                <a:lnTo>
                  <a:pt x="3793" y="5636"/>
                </a:lnTo>
                <a:lnTo>
                  <a:pt x="2378" y="5636"/>
                </a:lnTo>
                <a:lnTo>
                  <a:pt x="2378" y="4948"/>
                </a:lnTo>
                <a:cubicBezTo>
                  <a:pt x="2360" y="4973"/>
                  <a:pt x="2344" y="5002"/>
                  <a:pt x="2326" y="5027"/>
                </a:cubicBezTo>
                <a:lnTo>
                  <a:pt x="2326" y="5636"/>
                </a:lnTo>
                <a:lnTo>
                  <a:pt x="1957" y="5636"/>
                </a:lnTo>
                <a:cubicBezTo>
                  <a:pt x="1944" y="5658"/>
                  <a:pt x="1934" y="5677"/>
                  <a:pt x="1921" y="5699"/>
                </a:cubicBezTo>
                <a:lnTo>
                  <a:pt x="2326" y="5699"/>
                </a:lnTo>
                <a:lnTo>
                  <a:pt x="2326" y="7437"/>
                </a:lnTo>
                <a:lnTo>
                  <a:pt x="1091" y="7437"/>
                </a:lnTo>
                <a:cubicBezTo>
                  <a:pt x="1084" y="7459"/>
                  <a:pt x="1073" y="7478"/>
                  <a:pt x="1066" y="7500"/>
                </a:cubicBezTo>
                <a:lnTo>
                  <a:pt x="2326" y="7500"/>
                </a:lnTo>
                <a:lnTo>
                  <a:pt x="2326" y="9237"/>
                </a:lnTo>
                <a:lnTo>
                  <a:pt x="912" y="9237"/>
                </a:lnTo>
                <a:lnTo>
                  <a:pt x="912" y="7906"/>
                </a:lnTo>
                <a:cubicBezTo>
                  <a:pt x="894" y="7954"/>
                  <a:pt x="878" y="8004"/>
                  <a:pt x="860" y="8052"/>
                </a:cubicBezTo>
                <a:lnTo>
                  <a:pt x="860" y="9237"/>
                </a:lnTo>
                <a:lnTo>
                  <a:pt x="501" y="9237"/>
                </a:lnTo>
                <a:cubicBezTo>
                  <a:pt x="496" y="9259"/>
                  <a:pt x="490" y="9278"/>
                  <a:pt x="485" y="9300"/>
                </a:cubicBezTo>
                <a:lnTo>
                  <a:pt x="860" y="9300"/>
                </a:lnTo>
                <a:lnTo>
                  <a:pt x="860" y="11101"/>
                </a:lnTo>
                <a:lnTo>
                  <a:pt x="139" y="11101"/>
                </a:lnTo>
                <a:cubicBezTo>
                  <a:pt x="136" y="11123"/>
                  <a:pt x="134" y="11142"/>
                  <a:pt x="131" y="11164"/>
                </a:cubicBezTo>
                <a:lnTo>
                  <a:pt x="860" y="11164"/>
                </a:lnTo>
                <a:lnTo>
                  <a:pt x="860" y="12902"/>
                </a:lnTo>
                <a:lnTo>
                  <a:pt x="0" y="12902"/>
                </a:lnTo>
                <a:cubicBezTo>
                  <a:pt x="0" y="12924"/>
                  <a:pt x="0" y="12943"/>
                  <a:pt x="0" y="12965"/>
                </a:cubicBezTo>
                <a:lnTo>
                  <a:pt x="860" y="12965"/>
                </a:lnTo>
                <a:lnTo>
                  <a:pt x="860" y="14640"/>
                </a:lnTo>
                <a:lnTo>
                  <a:pt x="54" y="14640"/>
                </a:lnTo>
                <a:cubicBezTo>
                  <a:pt x="56" y="14662"/>
                  <a:pt x="56" y="14681"/>
                  <a:pt x="59" y="14703"/>
                </a:cubicBezTo>
                <a:lnTo>
                  <a:pt x="860" y="14703"/>
                </a:lnTo>
                <a:lnTo>
                  <a:pt x="860" y="16440"/>
                </a:lnTo>
                <a:lnTo>
                  <a:pt x="308" y="16440"/>
                </a:lnTo>
                <a:cubicBezTo>
                  <a:pt x="313" y="16463"/>
                  <a:pt x="316" y="16481"/>
                  <a:pt x="321" y="16504"/>
                </a:cubicBezTo>
                <a:lnTo>
                  <a:pt x="860" y="16504"/>
                </a:lnTo>
                <a:lnTo>
                  <a:pt x="860" y="18241"/>
                </a:lnTo>
                <a:lnTo>
                  <a:pt x="783" y="18241"/>
                </a:lnTo>
                <a:cubicBezTo>
                  <a:pt x="791" y="18263"/>
                  <a:pt x="796" y="18282"/>
                  <a:pt x="804" y="18304"/>
                </a:cubicBezTo>
                <a:lnTo>
                  <a:pt x="860" y="18304"/>
                </a:lnTo>
                <a:lnTo>
                  <a:pt x="860" y="18468"/>
                </a:lnTo>
                <a:cubicBezTo>
                  <a:pt x="878" y="18516"/>
                  <a:pt x="894" y="18566"/>
                  <a:pt x="912" y="18613"/>
                </a:cubicBezTo>
                <a:lnTo>
                  <a:pt x="912" y="18304"/>
                </a:lnTo>
                <a:lnTo>
                  <a:pt x="2326" y="18304"/>
                </a:lnTo>
                <a:lnTo>
                  <a:pt x="2326" y="20042"/>
                </a:lnTo>
                <a:lnTo>
                  <a:pt x="1512" y="20042"/>
                </a:lnTo>
                <a:cubicBezTo>
                  <a:pt x="1523" y="20064"/>
                  <a:pt x="1533" y="20083"/>
                  <a:pt x="1543" y="20105"/>
                </a:cubicBezTo>
                <a:lnTo>
                  <a:pt x="2326" y="20105"/>
                </a:lnTo>
                <a:lnTo>
                  <a:pt x="2326" y="21493"/>
                </a:lnTo>
                <a:cubicBezTo>
                  <a:pt x="2344" y="21518"/>
                  <a:pt x="2360" y="21546"/>
                  <a:pt x="2378" y="21572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4"/>
                </a:lnTo>
                <a:lnTo>
                  <a:pt x="20804" y="18304"/>
                </a:lnTo>
                <a:cubicBezTo>
                  <a:pt x="20812" y="18282"/>
                  <a:pt x="20817" y="18263"/>
                  <a:pt x="20825" y="18241"/>
                </a:cubicBezTo>
                <a:lnTo>
                  <a:pt x="19972" y="18241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1"/>
                  <a:pt x="21292" y="16463"/>
                  <a:pt x="21297" y="16440"/>
                </a:cubicBezTo>
                <a:lnTo>
                  <a:pt x="19970" y="16440"/>
                </a:lnTo>
                <a:lnTo>
                  <a:pt x="19970" y="14703"/>
                </a:lnTo>
                <a:lnTo>
                  <a:pt x="21379" y="14703"/>
                </a:lnTo>
                <a:close/>
                <a:moveTo>
                  <a:pt x="19964" y="11167"/>
                </a:moveTo>
                <a:lnTo>
                  <a:pt x="21379" y="11167"/>
                </a:lnTo>
                <a:lnTo>
                  <a:pt x="21379" y="12905"/>
                </a:lnTo>
                <a:lnTo>
                  <a:pt x="19964" y="12905"/>
                </a:lnTo>
                <a:lnTo>
                  <a:pt x="19964" y="11167"/>
                </a:lnTo>
                <a:close/>
                <a:moveTo>
                  <a:pt x="19964" y="12968"/>
                </a:moveTo>
                <a:lnTo>
                  <a:pt x="21379" y="12968"/>
                </a:lnTo>
                <a:lnTo>
                  <a:pt x="21379" y="14643"/>
                </a:lnTo>
                <a:lnTo>
                  <a:pt x="19964" y="14643"/>
                </a:lnTo>
                <a:lnTo>
                  <a:pt x="19964" y="12968"/>
                </a:lnTo>
                <a:close/>
                <a:moveTo>
                  <a:pt x="2326" y="18244"/>
                </a:moveTo>
                <a:lnTo>
                  <a:pt x="912" y="18244"/>
                </a:lnTo>
                <a:lnTo>
                  <a:pt x="912" y="16507"/>
                </a:lnTo>
                <a:lnTo>
                  <a:pt x="2326" y="16507"/>
                </a:lnTo>
                <a:lnTo>
                  <a:pt x="2326" y="18244"/>
                </a:lnTo>
                <a:close/>
                <a:moveTo>
                  <a:pt x="2326" y="16444"/>
                </a:moveTo>
                <a:lnTo>
                  <a:pt x="912" y="16444"/>
                </a:lnTo>
                <a:lnTo>
                  <a:pt x="912" y="14706"/>
                </a:lnTo>
                <a:lnTo>
                  <a:pt x="2326" y="14706"/>
                </a:lnTo>
                <a:lnTo>
                  <a:pt x="2326" y="16444"/>
                </a:lnTo>
                <a:close/>
                <a:moveTo>
                  <a:pt x="2326" y="14643"/>
                </a:moveTo>
                <a:lnTo>
                  <a:pt x="912" y="14643"/>
                </a:lnTo>
                <a:lnTo>
                  <a:pt x="912" y="12968"/>
                </a:lnTo>
                <a:lnTo>
                  <a:pt x="2326" y="12968"/>
                </a:lnTo>
                <a:lnTo>
                  <a:pt x="2326" y="14643"/>
                </a:lnTo>
                <a:close/>
                <a:moveTo>
                  <a:pt x="2326" y="12905"/>
                </a:moveTo>
                <a:lnTo>
                  <a:pt x="912" y="12905"/>
                </a:lnTo>
                <a:lnTo>
                  <a:pt x="912" y="11167"/>
                </a:lnTo>
                <a:lnTo>
                  <a:pt x="2326" y="11167"/>
                </a:lnTo>
                <a:lnTo>
                  <a:pt x="2326" y="12905"/>
                </a:lnTo>
                <a:close/>
                <a:moveTo>
                  <a:pt x="2326" y="11104"/>
                </a:moveTo>
                <a:lnTo>
                  <a:pt x="912" y="11104"/>
                </a:lnTo>
                <a:lnTo>
                  <a:pt x="912" y="9304"/>
                </a:lnTo>
                <a:lnTo>
                  <a:pt x="2326" y="9304"/>
                </a:lnTo>
                <a:lnTo>
                  <a:pt x="2326" y="11104"/>
                </a:lnTo>
                <a:close/>
                <a:moveTo>
                  <a:pt x="3793" y="20045"/>
                </a:moveTo>
                <a:lnTo>
                  <a:pt x="2378" y="20045"/>
                </a:lnTo>
                <a:lnTo>
                  <a:pt x="2378" y="18307"/>
                </a:lnTo>
                <a:lnTo>
                  <a:pt x="3793" y="18307"/>
                </a:lnTo>
                <a:lnTo>
                  <a:pt x="3793" y="20045"/>
                </a:lnTo>
                <a:close/>
                <a:moveTo>
                  <a:pt x="3793" y="18244"/>
                </a:moveTo>
                <a:lnTo>
                  <a:pt x="2378" y="18244"/>
                </a:lnTo>
                <a:lnTo>
                  <a:pt x="2378" y="16507"/>
                </a:lnTo>
                <a:lnTo>
                  <a:pt x="3793" y="16507"/>
                </a:lnTo>
                <a:lnTo>
                  <a:pt x="3793" y="18244"/>
                </a:lnTo>
                <a:close/>
                <a:moveTo>
                  <a:pt x="3793" y="16444"/>
                </a:moveTo>
                <a:lnTo>
                  <a:pt x="2378" y="16444"/>
                </a:lnTo>
                <a:lnTo>
                  <a:pt x="2378" y="14706"/>
                </a:lnTo>
                <a:lnTo>
                  <a:pt x="3793" y="14706"/>
                </a:lnTo>
                <a:lnTo>
                  <a:pt x="3793" y="16444"/>
                </a:lnTo>
                <a:close/>
                <a:moveTo>
                  <a:pt x="3793" y="14643"/>
                </a:moveTo>
                <a:lnTo>
                  <a:pt x="2378" y="14643"/>
                </a:lnTo>
                <a:lnTo>
                  <a:pt x="2378" y="12968"/>
                </a:lnTo>
                <a:lnTo>
                  <a:pt x="3793" y="12968"/>
                </a:lnTo>
                <a:lnTo>
                  <a:pt x="3793" y="14643"/>
                </a:lnTo>
                <a:close/>
                <a:moveTo>
                  <a:pt x="3793" y="12905"/>
                </a:moveTo>
                <a:lnTo>
                  <a:pt x="2378" y="12905"/>
                </a:lnTo>
                <a:lnTo>
                  <a:pt x="2378" y="11167"/>
                </a:lnTo>
                <a:lnTo>
                  <a:pt x="3793" y="11167"/>
                </a:lnTo>
                <a:lnTo>
                  <a:pt x="3793" y="12905"/>
                </a:lnTo>
                <a:close/>
                <a:moveTo>
                  <a:pt x="3793" y="11104"/>
                </a:moveTo>
                <a:lnTo>
                  <a:pt x="2378" y="11104"/>
                </a:lnTo>
                <a:lnTo>
                  <a:pt x="2378" y="9304"/>
                </a:lnTo>
                <a:lnTo>
                  <a:pt x="3793" y="9304"/>
                </a:lnTo>
                <a:lnTo>
                  <a:pt x="3793" y="11104"/>
                </a:lnTo>
                <a:close/>
                <a:moveTo>
                  <a:pt x="3793" y="9240"/>
                </a:moveTo>
                <a:lnTo>
                  <a:pt x="2378" y="9240"/>
                </a:lnTo>
                <a:lnTo>
                  <a:pt x="2378" y="7503"/>
                </a:lnTo>
                <a:lnTo>
                  <a:pt x="3793" y="7503"/>
                </a:lnTo>
                <a:lnTo>
                  <a:pt x="3793" y="9240"/>
                </a:lnTo>
                <a:close/>
                <a:moveTo>
                  <a:pt x="3793" y="7440"/>
                </a:moveTo>
                <a:lnTo>
                  <a:pt x="2378" y="7440"/>
                </a:lnTo>
                <a:lnTo>
                  <a:pt x="2378" y="5702"/>
                </a:lnTo>
                <a:lnTo>
                  <a:pt x="3793" y="5702"/>
                </a:lnTo>
                <a:lnTo>
                  <a:pt x="3793" y="7440"/>
                </a:lnTo>
                <a:close/>
                <a:moveTo>
                  <a:pt x="5256" y="20045"/>
                </a:moveTo>
                <a:lnTo>
                  <a:pt x="3841" y="20045"/>
                </a:lnTo>
                <a:lnTo>
                  <a:pt x="3841" y="18307"/>
                </a:lnTo>
                <a:lnTo>
                  <a:pt x="5256" y="18307"/>
                </a:lnTo>
                <a:lnTo>
                  <a:pt x="5256" y="20045"/>
                </a:lnTo>
                <a:close/>
                <a:moveTo>
                  <a:pt x="5256" y="18244"/>
                </a:moveTo>
                <a:lnTo>
                  <a:pt x="3841" y="18244"/>
                </a:lnTo>
                <a:lnTo>
                  <a:pt x="3841" y="16507"/>
                </a:lnTo>
                <a:lnTo>
                  <a:pt x="5256" y="16507"/>
                </a:lnTo>
                <a:lnTo>
                  <a:pt x="5256" y="18244"/>
                </a:lnTo>
                <a:close/>
                <a:moveTo>
                  <a:pt x="5256" y="16444"/>
                </a:moveTo>
                <a:lnTo>
                  <a:pt x="3841" y="16444"/>
                </a:lnTo>
                <a:lnTo>
                  <a:pt x="3841" y="14706"/>
                </a:lnTo>
                <a:lnTo>
                  <a:pt x="5256" y="14706"/>
                </a:lnTo>
                <a:lnTo>
                  <a:pt x="5256" y="16444"/>
                </a:lnTo>
                <a:close/>
                <a:moveTo>
                  <a:pt x="5256" y="14643"/>
                </a:moveTo>
                <a:lnTo>
                  <a:pt x="3841" y="14643"/>
                </a:lnTo>
                <a:lnTo>
                  <a:pt x="3841" y="12968"/>
                </a:lnTo>
                <a:lnTo>
                  <a:pt x="5256" y="12968"/>
                </a:lnTo>
                <a:lnTo>
                  <a:pt x="5256" y="14643"/>
                </a:lnTo>
                <a:close/>
                <a:moveTo>
                  <a:pt x="5256" y="12905"/>
                </a:moveTo>
                <a:lnTo>
                  <a:pt x="3841" y="12905"/>
                </a:lnTo>
                <a:lnTo>
                  <a:pt x="3841" y="11167"/>
                </a:lnTo>
                <a:lnTo>
                  <a:pt x="5256" y="11167"/>
                </a:lnTo>
                <a:lnTo>
                  <a:pt x="5256" y="12905"/>
                </a:lnTo>
                <a:close/>
                <a:moveTo>
                  <a:pt x="5256" y="11104"/>
                </a:moveTo>
                <a:lnTo>
                  <a:pt x="3841" y="11104"/>
                </a:lnTo>
                <a:lnTo>
                  <a:pt x="3841" y="9304"/>
                </a:lnTo>
                <a:lnTo>
                  <a:pt x="5256" y="9304"/>
                </a:lnTo>
                <a:lnTo>
                  <a:pt x="5256" y="11104"/>
                </a:lnTo>
                <a:close/>
                <a:moveTo>
                  <a:pt x="5256" y="9240"/>
                </a:moveTo>
                <a:lnTo>
                  <a:pt x="3841" y="9240"/>
                </a:lnTo>
                <a:lnTo>
                  <a:pt x="3841" y="7503"/>
                </a:lnTo>
                <a:lnTo>
                  <a:pt x="5256" y="7503"/>
                </a:lnTo>
                <a:lnTo>
                  <a:pt x="5256" y="9240"/>
                </a:lnTo>
                <a:close/>
                <a:moveTo>
                  <a:pt x="5256" y="7440"/>
                </a:moveTo>
                <a:lnTo>
                  <a:pt x="3841" y="7440"/>
                </a:lnTo>
                <a:lnTo>
                  <a:pt x="3841" y="5702"/>
                </a:lnTo>
                <a:lnTo>
                  <a:pt x="5256" y="5702"/>
                </a:lnTo>
                <a:lnTo>
                  <a:pt x="5256" y="7440"/>
                </a:lnTo>
                <a:close/>
                <a:moveTo>
                  <a:pt x="5256" y="5639"/>
                </a:moveTo>
                <a:lnTo>
                  <a:pt x="3841" y="5639"/>
                </a:lnTo>
                <a:lnTo>
                  <a:pt x="3841" y="3901"/>
                </a:lnTo>
                <a:lnTo>
                  <a:pt x="5256" y="3901"/>
                </a:lnTo>
                <a:lnTo>
                  <a:pt x="5256" y="5639"/>
                </a:lnTo>
                <a:close/>
                <a:moveTo>
                  <a:pt x="6722" y="20045"/>
                </a:moveTo>
                <a:lnTo>
                  <a:pt x="5308" y="20045"/>
                </a:lnTo>
                <a:lnTo>
                  <a:pt x="5308" y="18307"/>
                </a:lnTo>
                <a:lnTo>
                  <a:pt x="6722" y="18307"/>
                </a:lnTo>
                <a:lnTo>
                  <a:pt x="6722" y="20045"/>
                </a:lnTo>
                <a:close/>
                <a:moveTo>
                  <a:pt x="6722" y="18244"/>
                </a:moveTo>
                <a:lnTo>
                  <a:pt x="5308" y="18244"/>
                </a:lnTo>
                <a:lnTo>
                  <a:pt x="5308" y="16507"/>
                </a:lnTo>
                <a:lnTo>
                  <a:pt x="6722" y="16507"/>
                </a:lnTo>
                <a:lnTo>
                  <a:pt x="6722" y="18244"/>
                </a:lnTo>
                <a:close/>
                <a:moveTo>
                  <a:pt x="6722" y="16444"/>
                </a:moveTo>
                <a:lnTo>
                  <a:pt x="5308" y="16444"/>
                </a:lnTo>
                <a:lnTo>
                  <a:pt x="5308" y="14706"/>
                </a:lnTo>
                <a:lnTo>
                  <a:pt x="6722" y="14706"/>
                </a:lnTo>
                <a:lnTo>
                  <a:pt x="6722" y="16444"/>
                </a:lnTo>
                <a:close/>
                <a:moveTo>
                  <a:pt x="6722" y="14643"/>
                </a:moveTo>
                <a:lnTo>
                  <a:pt x="5308" y="14643"/>
                </a:lnTo>
                <a:lnTo>
                  <a:pt x="5308" y="12968"/>
                </a:lnTo>
                <a:lnTo>
                  <a:pt x="6722" y="12968"/>
                </a:lnTo>
                <a:lnTo>
                  <a:pt x="6722" y="14643"/>
                </a:lnTo>
                <a:close/>
                <a:moveTo>
                  <a:pt x="6722" y="12905"/>
                </a:moveTo>
                <a:lnTo>
                  <a:pt x="5308" y="12905"/>
                </a:lnTo>
                <a:lnTo>
                  <a:pt x="5308" y="11167"/>
                </a:lnTo>
                <a:lnTo>
                  <a:pt x="6722" y="11167"/>
                </a:lnTo>
                <a:lnTo>
                  <a:pt x="6722" y="12905"/>
                </a:lnTo>
                <a:close/>
                <a:moveTo>
                  <a:pt x="6722" y="11104"/>
                </a:moveTo>
                <a:lnTo>
                  <a:pt x="5308" y="11104"/>
                </a:lnTo>
                <a:lnTo>
                  <a:pt x="5308" y="9304"/>
                </a:lnTo>
                <a:lnTo>
                  <a:pt x="6722" y="9304"/>
                </a:lnTo>
                <a:lnTo>
                  <a:pt x="6722" y="11104"/>
                </a:lnTo>
                <a:close/>
                <a:moveTo>
                  <a:pt x="6722" y="9240"/>
                </a:moveTo>
                <a:lnTo>
                  <a:pt x="5308" y="9240"/>
                </a:lnTo>
                <a:lnTo>
                  <a:pt x="5308" y="7503"/>
                </a:lnTo>
                <a:lnTo>
                  <a:pt x="6722" y="7503"/>
                </a:lnTo>
                <a:lnTo>
                  <a:pt x="6722" y="9240"/>
                </a:lnTo>
                <a:close/>
                <a:moveTo>
                  <a:pt x="6722" y="7440"/>
                </a:moveTo>
                <a:lnTo>
                  <a:pt x="5308" y="7440"/>
                </a:lnTo>
                <a:lnTo>
                  <a:pt x="5308" y="5702"/>
                </a:lnTo>
                <a:lnTo>
                  <a:pt x="6722" y="5702"/>
                </a:lnTo>
                <a:lnTo>
                  <a:pt x="6722" y="7440"/>
                </a:lnTo>
                <a:close/>
                <a:moveTo>
                  <a:pt x="6722" y="5639"/>
                </a:moveTo>
                <a:lnTo>
                  <a:pt x="5308" y="5639"/>
                </a:lnTo>
                <a:lnTo>
                  <a:pt x="5308" y="3901"/>
                </a:lnTo>
                <a:lnTo>
                  <a:pt x="6722" y="3901"/>
                </a:lnTo>
                <a:lnTo>
                  <a:pt x="6722" y="5639"/>
                </a:lnTo>
                <a:close/>
                <a:moveTo>
                  <a:pt x="6722" y="3838"/>
                </a:moveTo>
                <a:lnTo>
                  <a:pt x="5308" y="3838"/>
                </a:lnTo>
                <a:lnTo>
                  <a:pt x="5308" y="2100"/>
                </a:lnTo>
                <a:lnTo>
                  <a:pt x="6722" y="2100"/>
                </a:lnTo>
                <a:lnTo>
                  <a:pt x="6722" y="3838"/>
                </a:lnTo>
                <a:close/>
                <a:moveTo>
                  <a:pt x="8189" y="20045"/>
                </a:moveTo>
                <a:lnTo>
                  <a:pt x="6774" y="20045"/>
                </a:lnTo>
                <a:lnTo>
                  <a:pt x="6774" y="18307"/>
                </a:lnTo>
                <a:lnTo>
                  <a:pt x="8189" y="18307"/>
                </a:lnTo>
                <a:lnTo>
                  <a:pt x="8189" y="20045"/>
                </a:lnTo>
                <a:close/>
                <a:moveTo>
                  <a:pt x="8189" y="18244"/>
                </a:moveTo>
                <a:lnTo>
                  <a:pt x="6774" y="18244"/>
                </a:lnTo>
                <a:lnTo>
                  <a:pt x="6774" y="16507"/>
                </a:lnTo>
                <a:lnTo>
                  <a:pt x="8189" y="16507"/>
                </a:lnTo>
                <a:lnTo>
                  <a:pt x="8189" y="18244"/>
                </a:lnTo>
                <a:close/>
                <a:moveTo>
                  <a:pt x="8189" y="16444"/>
                </a:moveTo>
                <a:lnTo>
                  <a:pt x="6774" y="16444"/>
                </a:lnTo>
                <a:lnTo>
                  <a:pt x="6774" y="14706"/>
                </a:lnTo>
                <a:lnTo>
                  <a:pt x="8189" y="14706"/>
                </a:lnTo>
                <a:lnTo>
                  <a:pt x="8189" y="16444"/>
                </a:lnTo>
                <a:close/>
                <a:moveTo>
                  <a:pt x="8189" y="14643"/>
                </a:moveTo>
                <a:lnTo>
                  <a:pt x="6774" y="14643"/>
                </a:lnTo>
                <a:lnTo>
                  <a:pt x="6774" y="12968"/>
                </a:lnTo>
                <a:lnTo>
                  <a:pt x="8189" y="12968"/>
                </a:lnTo>
                <a:lnTo>
                  <a:pt x="8189" y="14643"/>
                </a:lnTo>
                <a:close/>
                <a:moveTo>
                  <a:pt x="8189" y="12905"/>
                </a:moveTo>
                <a:lnTo>
                  <a:pt x="6774" y="12905"/>
                </a:lnTo>
                <a:lnTo>
                  <a:pt x="6774" y="11167"/>
                </a:lnTo>
                <a:lnTo>
                  <a:pt x="8189" y="11167"/>
                </a:lnTo>
                <a:lnTo>
                  <a:pt x="8189" y="12905"/>
                </a:lnTo>
                <a:close/>
                <a:moveTo>
                  <a:pt x="8189" y="11104"/>
                </a:moveTo>
                <a:lnTo>
                  <a:pt x="6774" y="11104"/>
                </a:lnTo>
                <a:lnTo>
                  <a:pt x="6774" y="9304"/>
                </a:lnTo>
                <a:lnTo>
                  <a:pt x="8189" y="9304"/>
                </a:lnTo>
                <a:lnTo>
                  <a:pt x="8189" y="11104"/>
                </a:lnTo>
                <a:close/>
                <a:moveTo>
                  <a:pt x="8189" y="9240"/>
                </a:moveTo>
                <a:lnTo>
                  <a:pt x="6774" y="9240"/>
                </a:lnTo>
                <a:lnTo>
                  <a:pt x="6774" y="7503"/>
                </a:lnTo>
                <a:lnTo>
                  <a:pt x="8189" y="7503"/>
                </a:lnTo>
                <a:lnTo>
                  <a:pt x="8189" y="9240"/>
                </a:lnTo>
                <a:close/>
                <a:moveTo>
                  <a:pt x="8189" y="7440"/>
                </a:moveTo>
                <a:lnTo>
                  <a:pt x="6774" y="7440"/>
                </a:lnTo>
                <a:lnTo>
                  <a:pt x="6774" y="5702"/>
                </a:lnTo>
                <a:lnTo>
                  <a:pt x="8189" y="5702"/>
                </a:lnTo>
                <a:lnTo>
                  <a:pt x="8189" y="7440"/>
                </a:lnTo>
                <a:close/>
                <a:moveTo>
                  <a:pt x="8189" y="5639"/>
                </a:moveTo>
                <a:lnTo>
                  <a:pt x="6774" y="5639"/>
                </a:lnTo>
                <a:lnTo>
                  <a:pt x="6774" y="3901"/>
                </a:lnTo>
                <a:lnTo>
                  <a:pt x="8189" y="3901"/>
                </a:lnTo>
                <a:lnTo>
                  <a:pt x="8189" y="5639"/>
                </a:lnTo>
                <a:close/>
                <a:moveTo>
                  <a:pt x="8189" y="3838"/>
                </a:moveTo>
                <a:lnTo>
                  <a:pt x="6774" y="3838"/>
                </a:lnTo>
                <a:lnTo>
                  <a:pt x="6774" y="2100"/>
                </a:lnTo>
                <a:lnTo>
                  <a:pt x="8189" y="2100"/>
                </a:lnTo>
                <a:lnTo>
                  <a:pt x="8189" y="3838"/>
                </a:lnTo>
                <a:close/>
                <a:moveTo>
                  <a:pt x="9655" y="20045"/>
                </a:moveTo>
                <a:lnTo>
                  <a:pt x="8240" y="20045"/>
                </a:lnTo>
                <a:lnTo>
                  <a:pt x="8240" y="18307"/>
                </a:lnTo>
                <a:lnTo>
                  <a:pt x="9655" y="18307"/>
                </a:lnTo>
                <a:lnTo>
                  <a:pt x="9655" y="20045"/>
                </a:lnTo>
                <a:close/>
                <a:moveTo>
                  <a:pt x="9655" y="18244"/>
                </a:moveTo>
                <a:lnTo>
                  <a:pt x="8240" y="18244"/>
                </a:lnTo>
                <a:lnTo>
                  <a:pt x="8240" y="16507"/>
                </a:lnTo>
                <a:lnTo>
                  <a:pt x="9655" y="16507"/>
                </a:lnTo>
                <a:lnTo>
                  <a:pt x="9655" y="18244"/>
                </a:lnTo>
                <a:close/>
                <a:moveTo>
                  <a:pt x="9655" y="16444"/>
                </a:moveTo>
                <a:lnTo>
                  <a:pt x="8240" y="16444"/>
                </a:lnTo>
                <a:lnTo>
                  <a:pt x="8240" y="14706"/>
                </a:lnTo>
                <a:lnTo>
                  <a:pt x="9655" y="14706"/>
                </a:lnTo>
                <a:lnTo>
                  <a:pt x="9655" y="16444"/>
                </a:lnTo>
                <a:close/>
                <a:moveTo>
                  <a:pt x="9655" y="14643"/>
                </a:moveTo>
                <a:lnTo>
                  <a:pt x="8240" y="14643"/>
                </a:lnTo>
                <a:lnTo>
                  <a:pt x="8240" y="12968"/>
                </a:lnTo>
                <a:lnTo>
                  <a:pt x="9655" y="12968"/>
                </a:lnTo>
                <a:lnTo>
                  <a:pt x="9655" y="14643"/>
                </a:lnTo>
                <a:close/>
                <a:moveTo>
                  <a:pt x="9655" y="12905"/>
                </a:moveTo>
                <a:lnTo>
                  <a:pt x="8240" y="12905"/>
                </a:lnTo>
                <a:lnTo>
                  <a:pt x="8240" y="11167"/>
                </a:lnTo>
                <a:lnTo>
                  <a:pt x="9655" y="11167"/>
                </a:lnTo>
                <a:lnTo>
                  <a:pt x="9655" y="12905"/>
                </a:lnTo>
                <a:close/>
                <a:moveTo>
                  <a:pt x="9655" y="11104"/>
                </a:moveTo>
                <a:lnTo>
                  <a:pt x="8240" y="11104"/>
                </a:lnTo>
                <a:lnTo>
                  <a:pt x="8240" y="9304"/>
                </a:lnTo>
                <a:lnTo>
                  <a:pt x="9655" y="9304"/>
                </a:lnTo>
                <a:lnTo>
                  <a:pt x="9655" y="11104"/>
                </a:lnTo>
                <a:close/>
                <a:moveTo>
                  <a:pt x="9655" y="9240"/>
                </a:moveTo>
                <a:lnTo>
                  <a:pt x="8240" y="9240"/>
                </a:lnTo>
                <a:lnTo>
                  <a:pt x="8240" y="7503"/>
                </a:lnTo>
                <a:lnTo>
                  <a:pt x="9655" y="7503"/>
                </a:lnTo>
                <a:lnTo>
                  <a:pt x="9655" y="9240"/>
                </a:lnTo>
                <a:close/>
                <a:moveTo>
                  <a:pt x="9655" y="7440"/>
                </a:moveTo>
                <a:lnTo>
                  <a:pt x="8240" y="7440"/>
                </a:lnTo>
                <a:lnTo>
                  <a:pt x="8240" y="5702"/>
                </a:lnTo>
                <a:lnTo>
                  <a:pt x="9655" y="5702"/>
                </a:lnTo>
                <a:lnTo>
                  <a:pt x="9655" y="7440"/>
                </a:lnTo>
                <a:close/>
                <a:moveTo>
                  <a:pt x="9655" y="5639"/>
                </a:moveTo>
                <a:lnTo>
                  <a:pt x="8240" y="5639"/>
                </a:lnTo>
                <a:lnTo>
                  <a:pt x="8240" y="3901"/>
                </a:lnTo>
                <a:lnTo>
                  <a:pt x="9655" y="3901"/>
                </a:lnTo>
                <a:lnTo>
                  <a:pt x="9655" y="5639"/>
                </a:lnTo>
                <a:close/>
                <a:moveTo>
                  <a:pt x="9655" y="3838"/>
                </a:moveTo>
                <a:lnTo>
                  <a:pt x="8240" y="3838"/>
                </a:lnTo>
                <a:lnTo>
                  <a:pt x="8240" y="2100"/>
                </a:lnTo>
                <a:lnTo>
                  <a:pt x="9655" y="2100"/>
                </a:lnTo>
                <a:lnTo>
                  <a:pt x="9655" y="3838"/>
                </a:lnTo>
                <a:close/>
                <a:moveTo>
                  <a:pt x="11121" y="20045"/>
                </a:moveTo>
                <a:lnTo>
                  <a:pt x="9706" y="20045"/>
                </a:lnTo>
                <a:lnTo>
                  <a:pt x="9706" y="18307"/>
                </a:lnTo>
                <a:lnTo>
                  <a:pt x="11121" y="18307"/>
                </a:lnTo>
                <a:lnTo>
                  <a:pt x="11121" y="20045"/>
                </a:lnTo>
                <a:close/>
                <a:moveTo>
                  <a:pt x="11121" y="18244"/>
                </a:moveTo>
                <a:lnTo>
                  <a:pt x="9706" y="18244"/>
                </a:lnTo>
                <a:lnTo>
                  <a:pt x="9706" y="16507"/>
                </a:lnTo>
                <a:lnTo>
                  <a:pt x="11121" y="16507"/>
                </a:lnTo>
                <a:lnTo>
                  <a:pt x="11121" y="18244"/>
                </a:lnTo>
                <a:close/>
                <a:moveTo>
                  <a:pt x="11121" y="16444"/>
                </a:moveTo>
                <a:lnTo>
                  <a:pt x="9706" y="16444"/>
                </a:lnTo>
                <a:lnTo>
                  <a:pt x="9706" y="14706"/>
                </a:lnTo>
                <a:lnTo>
                  <a:pt x="11121" y="14706"/>
                </a:lnTo>
                <a:lnTo>
                  <a:pt x="11121" y="16444"/>
                </a:lnTo>
                <a:close/>
                <a:moveTo>
                  <a:pt x="11121" y="14643"/>
                </a:moveTo>
                <a:lnTo>
                  <a:pt x="9706" y="14643"/>
                </a:lnTo>
                <a:lnTo>
                  <a:pt x="9706" y="12968"/>
                </a:lnTo>
                <a:lnTo>
                  <a:pt x="11121" y="12968"/>
                </a:lnTo>
                <a:lnTo>
                  <a:pt x="11121" y="14643"/>
                </a:lnTo>
                <a:close/>
                <a:moveTo>
                  <a:pt x="11121" y="12905"/>
                </a:moveTo>
                <a:lnTo>
                  <a:pt x="9706" y="12905"/>
                </a:lnTo>
                <a:lnTo>
                  <a:pt x="9706" y="11167"/>
                </a:lnTo>
                <a:lnTo>
                  <a:pt x="11121" y="11167"/>
                </a:lnTo>
                <a:lnTo>
                  <a:pt x="11121" y="12905"/>
                </a:lnTo>
                <a:close/>
                <a:moveTo>
                  <a:pt x="11121" y="11104"/>
                </a:moveTo>
                <a:lnTo>
                  <a:pt x="9706" y="11104"/>
                </a:lnTo>
                <a:lnTo>
                  <a:pt x="9706" y="9304"/>
                </a:lnTo>
                <a:lnTo>
                  <a:pt x="11121" y="9304"/>
                </a:lnTo>
                <a:lnTo>
                  <a:pt x="11121" y="11104"/>
                </a:lnTo>
                <a:close/>
                <a:moveTo>
                  <a:pt x="11121" y="9240"/>
                </a:moveTo>
                <a:lnTo>
                  <a:pt x="9706" y="9240"/>
                </a:lnTo>
                <a:lnTo>
                  <a:pt x="9706" y="7503"/>
                </a:lnTo>
                <a:lnTo>
                  <a:pt x="11121" y="7503"/>
                </a:lnTo>
                <a:lnTo>
                  <a:pt x="11121" y="9240"/>
                </a:lnTo>
                <a:close/>
                <a:moveTo>
                  <a:pt x="11121" y="7440"/>
                </a:moveTo>
                <a:lnTo>
                  <a:pt x="9706" y="7440"/>
                </a:lnTo>
                <a:lnTo>
                  <a:pt x="9706" y="5702"/>
                </a:lnTo>
                <a:lnTo>
                  <a:pt x="11121" y="5702"/>
                </a:lnTo>
                <a:lnTo>
                  <a:pt x="11121" y="7440"/>
                </a:lnTo>
                <a:close/>
                <a:moveTo>
                  <a:pt x="11121" y="5639"/>
                </a:moveTo>
                <a:lnTo>
                  <a:pt x="9706" y="5639"/>
                </a:lnTo>
                <a:lnTo>
                  <a:pt x="9706" y="3901"/>
                </a:lnTo>
                <a:lnTo>
                  <a:pt x="11121" y="3901"/>
                </a:lnTo>
                <a:lnTo>
                  <a:pt x="11121" y="5639"/>
                </a:lnTo>
                <a:close/>
                <a:moveTo>
                  <a:pt x="11121" y="3838"/>
                </a:moveTo>
                <a:lnTo>
                  <a:pt x="9706" y="3838"/>
                </a:lnTo>
                <a:lnTo>
                  <a:pt x="9706" y="2100"/>
                </a:lnTo>
                <a:lnTo>
                  <a:pt x="11121" y="2100"/>
                </a:lnTo>
                <a:lnTo>
                  <a:pt x="11121" y="3838"/>
                </a:lnTo>
                <a:close/>
                <a:moveTo>
                  <a:pt x="11121" y="2037"/>
                </a:moveTo>
                <a:lnTo>
                  <a:pt x="9706" y="2037"/>
                </a:lnTo>
                <a:lnTo>
                  <a:pt x="9706" y="363"/>
                </a:lnTo>
                <a:lnTo>
                  <a:pt x="11121" y="363"/>
                </a:lnTo>
                <a:lnTo>
                  <a:pt x="11121" y="2037"/>
                </a:lnTo>
                <a:close/>
                <a:moveTo>
                  <a:pt x="12585" y="20045"/>
                </a:moveTo>
                <a:lnTo>
                  <a:pt x="11170" y="20045"/>
                </a:lnTo>
                <a:lnTo>
                  <a:pt x="11170" y="18307"/>
                </a:lnTo>
                <a:lnTo>
                  <a:pt x="12585" y="18307"/>
                </a:lnTo>
                <a:lnTo>
                  <a:pt x="12585" y="20045"/>
                </a:lnTo>
                <a:close/>
                <a:moveTo>
                  <a:pt x="12585" y="18244"/>
                </a:moveTo>
                <a:lnTo>
                  <a:pt x="11170" y="18244"/>
                </a:lnTo>
                <a:lnTo>
                  <a:pt x="11170" y="16507"/>
                </a:lnTo>
                <a:lnTo>
                  <a:pt x="12585" y="16507"/>
                </a:lnTo>
                <a:lnTo>
                  <a:pt x="12585" y="18244"/>
                </a:lnTo>
                <a:close/>
                <a:moveTo>
                  <a:pt x="12585" y="16444"/>
                </a:moveTo>
                <a:lnTo>
                  <a:pt x="11170" y="16444"/>
                </a:lnTo>
                <a:lnTo>
                  <a:pt x="11170" y="14706"/>
                </a:lnTo>
                <a:lnTo>
                  <a:pt x="12585" y="14706"/>
                </a:lnTo>
                <a:lnTo>
                  <a:pt x="12585" y="16444"/>
                </a:lnTo>
                <a:close/>
                <a:moveTo>
                  <a:pt x="12585" y="14643"/>
                </a:moveTo>
                <a:lnTo>
                  <a:pt x="11170" y="14643"/>
                </a:lnTo>
                <a:lnTo>
                  <a:pt x="11170" y="12968"/>
                </a:lnTo>
                <a:lnTo>
                  <a:pt x="12585" y="12968"/>
                </a:lnTo>
                <a:lnTo>
                  <a:pt x="12585" y="14643"/>
                </a:lnTo>
                <a:close/>
                <a:moveTo>
                  <a:pt x="12585" y="12905"/>
                </a:moveTo>
                <a:lnTo>
                  <a:pt x="11170" y="12905"/>
                </a:lnTo>
                <a:lnTo>
                  <a:pt x="11170" y="11167"/>
                </a:lnTo>
                <a:lnTo>
                  <a:pt x="12585" y="11167"/>
                </a:lnTo>
                <a:lnTo>
                  <a:pt x="12585" y="12905"/>
                </a:lnTo>
                <a:close/>
                <a:moveTo>
                  <a:pt x="12585" y="11104"/>
                </a:moveTo>
                <a:lnTo>
                  <a:pt x="11170" y="11104"/>
                </a:lnTo>
                <a:lnTo>
                  <a:pt x="11170" y="9304"/>
                </a:lnTo>
                <a:lnTo>
                  <a:pt x="12585" y="9304"/>
                </a:lnTo>
                <a:lnTo>
                  <a:pt x="12585" y="11104"/>
                </a:lnTo>
                <a:close/>
                <a:moveTo>
                  <a:pt x="12585" y="9240"/>
                </a:moveTo>
                <a:lnTo>
                  <a:pt x="11170" y="9240"/>
                </a:lnTo>
                <a:lnTo>
                  <a:pt x="11170" y="7503"/>
                </a:lnTo>
                <a:lnTo>
                  <a:pt x="12585" y="7503"/>
                </a:lnTo>
                <a:lnTo>
                  <a:pt x="12585" y="9240"/>
                </a:lnTo>
                <a:close/>
                <a:moveTo>
                  <a:pt x="12585" y="7440"/>
                </a:moveTo>
                <a:lnTo>
                  <a:pt x="11170" y="7440"/>
                </a:lnTo>
                <a:lnTo>
                  <a:pt x="11170" y="5702"/>
                </a:lnTo>
                <a:lnTo>
                  <a:pt x="12585" y="5702"/>
                </a:lnTo>
                <a:lnTo>
                  <a:pt x="12585" y="7440"/>
                </a:lnTo>
                <a:close/>
                <a:moveTo>
                  <a:pt x="12585" y="5639"/>
                </a:moveTo>
                <a:lnTo>
                  <a:pt x="11170" y="5639"/>
                </a:lnTo>
                <a:lnTo>
                  <a:pt x="11170" y="3901"/>
                </a:lnTo>
                <a:lnTo>
                  <a:pt x="12585" y="3901"/>
                </a:lnTo>
                <a:lnTo>
                  <a:pt x="12585" y="5639"/>
                </a:lnTo>
                <a:close/>
                <a:moveTo>
                  <a:pt x="12585" y="3838"/>
                </a:moveTo>
                <a:lnTo>
                  <a:pt x="11170" y="3838"/>
                </a:lnTo>
                <a:lnTo>
                  <a:pt x="11170" y="2100"/>
                </a:lnTo>
                <a:lnTo>
                  <a:pt x="12585" y="2100"/>
                </a:lnTo>
                <a:lnTo>
                  <a:pt x="12585" y="3838"/>
                </a:lnTo>
                <a:close/>
                <a:moveTo>
                  <a:pt x="12585" y="2037"/>
                </a:moveTo>
                <a:lnTo>
                  <a:pt x="11170" y="2037"/>
                </a:lnTo>
                <a:lnTo>
                  <a:pt x="11170" y="363"/>
                </a:lnTo>
                <a:lnTo>
                  <a:pt x="12585" y="363"/>
                </a:lnTo>
                <a:lnTo>
                  <a:pt x="12585" y="2037"/>
                </a:lnTo>
                <a:close/>
                <a:moveTo>
                  <a:pt x="14051" y="20045"/>
                </a:moveTo>
                <a:lnTo>
                  <a:pt x="12636" y="20045"/>
                </a:lnTo>
                <a:lnTo>
                  <a:pt x="12636" y="18307"/>
                </a:lnTo>
                <a:lnTo>
                  <a:pt x="14051" y="18307"/>
                </a:lnTo>
                <a:lnTo>
                  <a:pt x="14051" y="20045"/>
                </a:lnTo>
                <a:close/>
                <a:moveTo>
                  <a:pt x="14051" y="18244"/>
                </a:moveTo>
                <a:lnTo>
                  <a:pt x="12636" y="18244"/>
                </a:lnTo>
                <a:lnTo>
                  <a:pt x="12636" y="16507"/>
                </a:lnTo>
                <a:lnTo>
                  <a:pt x="14051" y="16507"/>
                </a:lnTo>
                <a:lnTo>
                  <a:pt x="14051" y="18244"/>
                </a:lnTo>
                <a:close/>
                <a:moveTo>
                  <a:pt x="14051" y="16444"/>
                </a:moveTo>
                <a:lnTo>
                  <a:pt x="12636" y="16444"/>
                </a:lnTo>
                <a:lnTo>
                  <a:pt x="12636" y="14706"/>
                </a:lnTo>
                <a:lnTo>
                  <a:pt x="14051" y="14706"/>
                </a:lnTo>
                <a:lnTo>
                  <a:pt x="14051" y="16444"/>
                </a:lnTo>
                <a:close/>
                <a:moveTo>
                  <a:pt x="14051" y="14643"/>
                </a:moveTo>
                <a:lnTo>
                  <a:pt x="12636" y="14643"/>
                </a:lnTo>
                <a:lnTo>
                  <a:pt x="12636" y="12968"/>
                </a:lnTo>
                <a:lnTo>
                  <a:pt x="14051" y="12968"/>
                </a:lnTo>
                <a:lnTo>
                  <a:pt x="14051" y="14643"/>
                </a:lnTo>
                <a:close/>
                <a:moveTo>
                  <a:pt x="14051" y="12905"/>
                </a:moveTo>
                <a:lnTo>
                  <a:pt x="12636" y="12905"/>
                </a:lnTo>
                <a:lnTo>
                  <a:pt x="12636" y="11167"/>
                </a:lnTo>
                <a:lnTo>
                  <a:pt x="14051" y="11167"/>
                </a:lnTo>
                <a:lnTo>
                  <a:pt x="14051" y="12905"/>
                </a:lnTo>
                <a:close/>
                <a:moveTo>
                  <a:pt x="14051" y="11104"/>
                </a:moveTo>
                <a:lnTo>
                  <a:pt x="12636" y="11104"/>
                </a:lnTo>
                <a:lnTo>
                  <a:pt x="12636" y="9304"/>
                </a:lnTo>
                <a:lnTo>
                  <a:pt x="14051" y="9304"/>
                </a:lnTo>
                <a:lnTo>
                  <a:pt x="14051" y="11104"/>
                </a:lnTo>
                <a:close/>
                <a:moveTo>
                  <a:pt x="14051" y="9240"/>
                </a:moveTo>
                <a:lnTo>
                  <a:pt x="12636" y="9240"/>
                </a:lnTo>
                <a:lnTo>
                  <a:pt x="12636" y="7503"/>
                </a:lnTo>
                <a:lnTo>
                  <a:pt x="14051" y="7503"/>
                </a:lnTo>
                <a:lnTo>
                  <a:pt x="14051" y="9240"/>
                </a:lnTo>
                <a:close/>
                <a:moveTo>
                  <a:pt x="14051" y="7440"/>
                </a:moveTo>
                <a:lnTo>
                  <a:pt x="12636" y="7440"/>
                </a:lnTo>
                <a:lnTo>
                  <a:pt x="12636" y="5702"/>
                </a:lnTo>
                <a:lnTo>
                  <a:pt x="14051" y="5702"/>
                </a:lnTo>
                <a:lnTo>
                  <a:pt x="14051" y="7440"/>
                </a:lnTo>
                <a:close/>
                <a:moveTo>
                  <a:pt x="14051" y="5639"/>
                </a:moveTo>
                <a:lnTo>
                  <a:pt x="12636" y="5639"/>
                </a:lnTo>
                <a:lnTo>
                  <a:pt x="12636" y="3901"/>
                </a:lnTo>
                <a:lnTo>
                  <a:pt x="14051" y="3901"/>
                </a:lnTo>
                <a:lnTo>
                  <a:pt x="14051" y="5639"/>
                </a:lnTo>
                <a:close/>
                <a:moveTo>
                  <a:pt x="14051" y="3838"/>
                </a:moveTo>
                <a:lnTo>
                  <a:pt x="12636" y="3838"/>
                </a:lnTo>
                <a:lnTo>
                  <a:pt x="12636" y="2100"/>
                </a:lnTo>
                <a:lnTo>
                  <a:pt x="14051" y="2100"/>
                </a:lnTo>
                <a:lnTo>
                  <a:pt x="14051" y="3838"/>
                </a:lnTo>
                <a:close/>
                <a:moveTo>
                  <a:pt x="15517" y="20045"/>
                </a:moveTo>
                <a:lnTo>
                  <a:pt x="14102" y="20045"/>
                </a:lnTo>
                <a:lnTo>
                  <a:pt x="14102" y="18307"/>
                </a:lnTo>
                <a:lnTo>
                  <a:pt x="15517" y="18307"/>
                </a:lnTo>
                <a:lnTo>
                  <a:pt x="15517" y="20045"/>
                </a:lnTo>
                <a:close/>
                <a:moveTo>
                  <a:pt x="15517" y="18244"/>
                </a:moveTo>
                <a:lnTo>
                  <a:pt x="14102" y="18244"/>
                </a:lnTo>
                <a:lnTo>
                  <a:pt x="14102" y="16507"/>
                </a:lnTo>
                <a:lnTo>
                  <a:pt x="15517" y="16507"/>
                </a:lnTo>
                <a:lnTo>
                  <a:pt x="15517" y="18244"/>
                </a:lnTo>
                <a:close/>
                <a:moveTo>
                  <a:pt x="15517" y="16444"/>
                </a:moveTo>
                <a:lnTo>
                  <a:pt x="14102" y="16444"/>
                </a:lnTo>
                <a:lnTo>
                  <a:pt x="14102" y="14706"/>
                </a:lnTo>
                <a:lnTo>
                  <a:pt x="15517" y="14706"/>
                </a:lnTo>
                <a:lnTo>
                  <a:pt x="15517" y="16444"/>
                </a:lnTo>
                <a:close/>
                <a:moveTo>
                  <a:pt x="15517" y="14643"/>
                </a:moveTo>
                <a:lnTo>
                  <a:pt x="14102" y="14643"/>
                </a:lnTo>
                <a:lnTo>
                  <a:pt x="14102" y="12968"/>
                </a:lnTo>
                <a:lnTo>
                  <a:pt x="15517" y="12968"/>
                </a:lnTo>
                <a:lnTo>
                  <a:pt x="15517" y="14643"/>
                </a:lnTo>
                <a:close/>
                <a:moveTo>
                  <a:pt x="15517" y="12905"/>
                </a:moveTo>
                <a:lnTo>
                  <a:pt x="14102" y="12905"/>
                </a:lnTo>
                <a:lnTo>
                  <a:pt x="14102" y="11167"/>
                </a:lnTo>
                <a:lnTo>
                  <a:pt x="15517" y="11167"/>
                </a:lnTo>
                <a:lnTo>
                  <a:pt x="15517" y="12905"/>
                </a:lnTo>
                <a:close/>
                <a:moveTo>
                  <a:pt x="15517" y="11104"/>
                </a:moveTo>
                <a:lnTo>
                  <a:pt x="14102" y="11104"/>
                </a:lnTo>
                <a:lnTo>
                  <a:pt x="14102" y="9304"/>
                </a:lnTo>
                <a:lnTo>
                  <a:pt x="15517" y="9304"/>
                </a:lnTo>
                <a:lnTo>
                  <a:pt x="15517" y="11104"/>
                </a:lnTo>
                <a:close/>
                <a:moveTo>
                  <a:pt x="15517" y="9240"/>
                </a:moveTo>
                <a:lnTo>
                  <a:pt x="14102" y="9240"/>
                </a:lnTo>
                <a:lnTo>
                  <a:pt x="14102" y="7503"/>
                </a:lnTo>
                <a:lnTo>
                  <a:pt x="15517" y="7503"/>
                </a:lnTo>
                <a:lnTo>
                  <a:pt x="15517" y="9240"/>
                </a:lnTo>
                <a:close/>
                <a:moveTo>
                  <a:pt x="15517" y="7440"/>
                </a:moveTo>
                <a:lnTo>
                  <a:pt x="14102" y="7440"/>
                </a:lnTo>
                <a:lnTo>
                  <a:pt x="14102" y="5702"/>
                </a:lnTo>
                <a:lnTo>
                  <a:pt x="15517" y="5702"/>
                </a:lnTo>
                <a:lnTo>
                  <a:pt x="15517" y="7440"/>
                </a:lnTo>
                <a:close/>
                <a:moveTo>
                  <a:pt x="15517" y="5639"/>
                </a:moveTo>
                <a:lnTo>
                  <a:pt x="14102" y="5639"/>
                </a:lnTo>
                <a:lnTo>
                  <a:pt x="14102" y="3901"/>
                </a:lnTo>
                <a:lnTo>
                  <a:pt x="15517" y="3901"/>
                </a:lnTo>
                <a:lnTo>
                  <a:pt x="15517" y="5639"/>
                </a:lnTo>
                <a:close/>
                <a:moveTo>
                  <a:pt x="15517" y="3838"/>
                </a:moveTo>
                <a:lnTo>
                  <a:pt x="14102" y="3838"/>
                </a:lnTo>
                <a:lnTo>
                  <a:pt x="14102" y="2100"/>
                </a:lnTo>
                <a:lnTo>
                  <a:pt x="15517" y="2100"/>
                </a:lnTo>
                <a:lnTo>
                  <a:pt x="15517" y="3838"/>
                </a:lnTo>
                <a:close/>
                <a:moveTo>
                  <a:pt x="16983" y="20045"/>
                </a:moveTo>
                <a:lnTo>
                  <a:pt x="15568" y="20045"/>
                </a:lnTo>
                <a:lnTo>
                  <a:pt x="15568" y="18307"/>
                </a:lnTo>
                <a:lnTo>
                  <a:pt x="16983" y="18307"/>
                </a:lnTo>
                <a:lnTo>
                  <a:pt x="16983" y="20045"/>
                </a:lnTo>
                <a:close/>
                <a:moveTo>
                  <a:pt x="16983" y="18244"/>
                </a:moveTo>
                <a:lnTo>
                  <a:pt x="15568" y="18244"/>
                </a:lnTo>
                <a:lnTo>
                  <a:pt x="15568" y="16507"/>
                </a:lnTo>
                <a:lnTo>
                  <a:pt x="16983" y="16507"/>
                </a:lnTo>
                <a:lnTo>
                  <a:pt x="16983" y="18244"/>
                </a:lnTo>
                <a:close/>
                <a:moveTo>
                  <a:pt x="16983" y="16444"/>
                </a:moveTo>
                <a:lnTo>
                  <a:pt x="15568" y="16444"/>
                </a:lnTo>
                <a:lnTo>
                  <a:pt x="15568" y="14706"/>
                </a:lnTo>
                <a:lnTo>
                  <a:pt x="16983" y="14706"/>
                </a:lnTo>
                <a:lnTo>
                  <a:pt x="16983" y="16444"/>
                </a:lnTo>
                <a:close/>
                <a:moveTo>
                  <a:pt x="16983" y="14643"/>
                </a:moveTo>
                <a:lnTo>
                  <a:pt x="15568" y="14643"/>
                </a:lnTo>
                <a:lnTo>
                  <a:pt x="15568" y="12968"/>
                </a:lnTo>
                <a:lnTo>
                  <a:pt x="16983" y="12968"/>
                </a:lnTo>
                <a:lnTo>
                  <a:pt x="16983" y="14643"/>
                </a:lnTo>
                <a:close/>
                <a:moveTo>
                  <a:pt x="16983" y="12905"/>
                </a:moveTo>
                <a:lnTo>
                  <a:pt x="15568" y="12905"/>
                </a:lnTo>
                <a:lnTo>
                  <a:pt x="15568" y="11167"/>
                </a:lnTo>
                <a:lnTo>
                  <a:pt x="16983" y="11167"/>
                </a:lnTo>
                <a:lnTo>
                  <a:pt x="16983" y="12905"/>
                </a:lnTo>
                <a:close/>
                <a:moveTo>
                  <a:pt x="16983" y="11104"/>
                </a:moveTo>
                <a:lnTo>
                  <a:pt x="15568" y="11104"/>
                </a:lnTo>
                <a:lnTo>
                  <a:pt x="15568" y="9304"/>
                </a:lnTo>
                <a:lnTo>
                  <a:pt x="16983" y="9304"/>
                </a:lnTo>
                <a:lnTo>
                  <a:pt x="16983" y="11104"/>
                </a:lnTo>
                <a:close/>
                <a:moveTo>
                  <a:pt x="16983" y="9240"/>
                </a:moveTo>
                <a:lnTo>
                  <a:pt x="15568" y="9240"/>
                </a:lnTo>
                <a:lnTo>
                  <a:pt x="15568" y="7503"/>
                </a:lnTo>
                <a:lnTo>
                  <a:pt x="16983" y="7503"/>
                </a:lnTo>
                <a:lnTo>
                  <a:pt x="16983" y="9240"/>
                </a:lnTo>
                <a:close/>
                <a:moveTo>
                  <a:pt x="16983" y="7440"/>
                </a:moveTo>
                <a:lnTo>
                  <a:pt x="15568" y="7440"/>
                </a:lnTo>
                <a:lnTo>
                  <a:pt x="15568" y="5702"/>
                </a:lnTo>
                <a:lnTo>
                  <a:pt x="16983" y="5702"/>
                </a:lnTo>
                <a:lnTo>
                  <a:pt x="16983" y="7440"/>
                </a:lnTo>
                <a:close/>
                <a:moveTo>
                  <a:pt x="16983" y="5639"/>
                </a:moveTo>
                <a:lnTo>
                  <a:pt x="15568" y="5639"/>
                </a:lnTo>
                <a:lnTo>
                  <a:pt x="15568" y="3901"/>
                </a:lnTo>
                <a:lnTo>
                  <a:pt x="16983" y="3901"/>
                </a:lnTo>
                <a:lnTo>
                  <a:pt x="16983" y="5639"/>
                </a:lnTo>
                <a:close/>
                <a:moveTo>
                  <a:pt x="18449" y="20045"/>
                </a:moveTo>
                <a:lnTo>
                  <a:pt x="17035" y="20045"/>
                </a:lnTo>
                <a:lnTo>
                  <a:pt x="17035" y="18307"/>
                </a:lnTo>
                <a:lnTo>
                  <a:pt x="18449" y="18307"/>
                </a:lnTo>
                <a:lnTo>
                  <a:pt x="18449" y="20045"/>
                </a:lnTo>
                <a:close/>
                <a:moveTo>
                  <a:pt x="18449" y="18244"/>
                </a:moveTo>
                <a:lnTo>
                  <a:pt x="17035" y="18244"/>
                </a:lnTo>
                <a:lnTo>
                  <a:pt x="17035" y="16507"/>
                </a:lnTo>
                <a:lnTo>
                  <a:pt x="18449" y="16507"/>
                </a:lnTo>
                <a:lnTo>
                  <a:pt x="18449" y="18244"/>
                </a:lnTo>
                <a:close/>
                <a:moveTo>
                  <a:pt x="18449" y="16444"/>
                </a:moveTo>
                <a:lnTo>
                  <a:pt x="17035" y="16444"/>
                </a:lnTo>
                <a:lnTo>
                  <a:pt x="17035" y="14706"/>
                </a:lnTo>
                <a:lnTo>
                  <a:pt x="18449" y="14706"/>
                </a:lnTo>
                <a:lnTo>
                  <a:pt x="18449" y="16444"/>
                </a:lnTo>
                <a:close/>
                <a:moveTo>
                  <a:pt x="18449" y="14643"/>
                </a:moveTo>
                <a:lnTo>
                  <a:pt x="17035" y="14643"/>
                </a:lnTo>
                <a:lnTo>
                  <a:pt x="17035" y="12968"/>
                </a:lnTo>
                <a:lnTo>
                  <a:pt x="18449" y="12968"/>
                </a:lnTo>
                <a:lnTo>
                  <a:pt x="18449" y="14643"/>
                </a:lnTo>
                <a:close/>
                <a:moveTo>
                  <a:pt x="18449" y="12905"/>
                </a:moveTo>
                <a:lnTo>
                  <a:pt x="17035" y="12905"/>
                </a:lnTo>
                <a:lnTo>
                  <a:pt x="17035" y="11167"/>
                </a:lnTo>
                <a:lnTo>
                  <a:pt x="18449" y="11167"/>
                </a:lnTo>
                <a:lnTo>
                  <a:pt x="18449" y="12905"/>
                </a:lnTo>
                <a:close/>
                <a:moveTo>
                  <a:pt x="18449" y="11104"/>
                </a:moveTo>
                <a:lnTo>
                  <a:pt x="17035" y="11104"/>
                </a:lnTo>
                <a:lnTo>
                  <a:pt x="17035" y="9304"/>
                </a:lnTo>
                <a:lnTo>
                  <a:pt x="18449" y="9304"/>
                </a:lnTo>
                <a:lnTo>
                  <a:pt x="18449" y="11104"/>
                </a:lnTo>
                <a:close/>
                <a:moveTo>
                  <a:pt x="18449" y="9240"/>
                </a:moveTo>
                <a:lnTo>
                  <a:pt x="17035" y="9240"/>
                </a:lnTo>
                <a:lnTo>
                  <a:pt x="17035" y="7503"/>
                </a:lnTo>
                <a:lnTo>
                  <a:pt x="18449" y="7503"/>
                </a:lnTo>
                <a:lnTo>
                  <a:pt x="18449" y="9240"/>
                </a:lnTo>
                <a:close/>
                <a:moveTo>
                  <a:pt x="18449" y="7440"/>
                </a:moveTo>
                <a:lnTo>
                  <a:pt x="17035" y="7440"/>
                </a:lnTo>
                <a:lnTo>
                  <a:pt x="17035" y="5702"/>
                </a:lnTo>
                <a:lnTo>
                  <a:pt x="18449" y="5702"/>
                </a:lnTo>
                <a:lnTo>
                  <a:pt x="18449" y="7440"/>
                </a:lnTo>
                <a:close/>
                <a:moveTo>
                  <a:pt x="18449" y="5639"/>
                </a:moveTo>
                <a:lnTo>
                  <a:pt x="17035" y="5639"/>
                </a:lnTo>
                <a:lnTo>
                  <a:pt x="17035" y="3901"/>
                </a:lnTo>
                <a:lnTo>
                  <a:pt x="18449" y="3901"/>
                </a:lnTo>
                <a:lnTo>
                  <a:pt x="18449" y="5639"/>
                </a:lnTo>
                <a:close/>
                <a:moveTo>
                  <a:pt x="19913" y="20045"/>
                </a:moveTo>
                <a:lnTo>
                  <a:pt x="18498" y="20045"/>
                </a:lnTo>
                <a:lnTo>
                  <a:pt x="18498" y="18307"/>
                </a:lnTo>
                <a:lnTo>
                  <a:pt x="19913" y="18307"/>
                </a:lnTo>
                <a:lnTo>
                  <a:pt x="19913" y="20045"/>
                </a:lnTo>
                <a:close/>
                <a:moveTo>
                  <a:pt x="19913" y="18244"/>
                </a:moveTo>
                <a:lnTo>
                  <a:pt x="18498" y="18244"/>
                </a:lnTo>
                <a:lnTo>
                  <a:pt x="18498" y="16507"/>
                </a:lnTo>
                <a:lnTo>
                  <a:pt x="19913" y="16507"/>
                </a:lnTo>
                <a:lnTo>
                  <a:pt x="19913" y="18244"/>
                </a:lnTo>
                <a:close/>
                <a:moveTo>
                  <a:pt x="19913" y="16444"/>
                </a:moveTo>
                <a:lnTo>
                  <a:pt x="18498" y="16444"/>
                </a:lnTo>
                <a:lnTo>
                  <a:pt x="18498" y="14706"/>
                </a:lnTo>
                <a:lnTo>
                  <a:pt x="19913" y="14706"/>
                </a:lnTo>
                <a:lnTo>
                  <a:pt x="19913" y="16444"/>
                </a:lnTo>
                <a:close/>
                <a:moveTo>
                  <a:pt x="19913" y="14643"/>
                </a:moveTo>
                <a:lnTo>
                  <a:pt x="18498" y="14643"/>
                </a:lnTo>
                <a:lnTo>
                  <a:pt x="18498" y="12968"/>
                </a:lnTo>
                <a:lnTo>
                  <a:pt x="19913" y="12968"/>
                </a:lnTo>
                <a:lnTo>
                  <a:pt x="19913" y="14643"/>
                </a:lnTo>
                <a:close/>
                <a:moveTo>
                  <a:pt x="19913" y="12905"/>
                </a:moveTo>
                <a:lnTo>
                  <a:pt x="18498" y="12905"/>
                </a:lnTo>
                <a:lnTo>
                  <a:pt x="18498" y="11167"/>
                </a:lnTo>
                <a:lnTo>
                  <a:pt x="19913" y="11167"/>
                </a:lnTo>
                <a:lnTo>
                  <a:pt x="19913" y="12905"/>
                </a:lnTo>
                <a:close/>
                <a:moveTo>
                  <a:pt x="19913" y="11104"/>
                </a:moveTo>
                <a:lnTo>
                  <a:pt x="18498" y="11104"/>
                </a:lnTo>
                <a:lnTo>
                  <a:pt x="18498" y="9304"/>
                </a:lnTo>
                <a:lnTo>
                  <a:pt x="19913" y="9304"/>
                </a:lnTo>
                <a:lnTo>
                  <a:pt x="19913" y="11104"/>
                </a:lnTo>
                <a:close/>
                <a:moveTo>
                  <a:pt x="19913" y="9240"/>
                </a:moveTo>
                <a:lnTo>
                  <a:pt x="18498" y="9240"/>
                </a:lnTo>
                <a:lnTo>
                  <a:pt x="18498" y="7503"/>
                </a:lnTo>
                <a:lnTo>
                  <a:pt x="19913" y="7503"/>
                </a:lnTo>
                <a:lnTo>
                  <a:pt x="19913" y="9240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2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1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32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9" name="Google Shape;539;p32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2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2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2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2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2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2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2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2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2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2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2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2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2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2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2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5">
  <p:cSld name="2_05"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3"/>
          <p:cNvSpPr/>
          <p:nvPr/>
        </p:nvSpPr>
        <p:spPr>
          <a:xfrm>
            <a:off x="1" y="-3730"/>
            <a:ext cx="12189977" cy="6858883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3"/>
          <p:cNvSpPr/>
          <p:nvPr/>
        </p:nvSpPr>
        <p:spPr>
          <a:xfrm>
            <a:off x="2235556" y="338737"/>
            <a:ext cx="8006137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3"/>
          <p:cNvSpPr/>
          <p:nvPr/>
        </p:nvSpPr>
        <p:spPr>
          <a:xfrm>
            <a:off x="2235556" y="338738"/>
            <a:ext cx="8002347" cy="6516406"/>
          </a:xfrm>
          <a:custGeom>
            <a:rect b="b" l="l" r="r" t="t"/>
            <a:pathLst>
              <a:path extrusionOk="0" h="21600" w="21600">
                <a:moveTo>
                  <a:pt x="21379" y="14707"/>
                </a:moveTo>
                <a:lnTo>
                  <a:pt x="21379" y="15965"/>
                </a:lnTo>
                <a:cubicBezTo>
                  <a:pt x="21397" y="15858"/>
                  <a:pt x="21415" y="15748"/>
                  <a:pt x="21431" y="15640"/>
                </a:cubicBezTo>
                <a:lnTo>
                  <a:pt x="21431" y="14707"/>
                </a:lnTo>
                <a:lnTo>
                  <a:pt x="21541" y="14707"/>
                </a:lnTo>
                <a:cubicBezTo>
                  <a:pt x="21544" y="14685"/>
                  <a:pt x="21544" y="14666"/>
                  <a:pt x="21546" y="14644"/>
                </a:cubicBezTo>
                <a:lnTo>
                  <a:pt x="21431" y="14644"/>
                </a:lnTo>
                <a:lnTo>
                  <a:pt x="21431" y="12969"/>
                </a:lnTo>
                <a:lnTo>
                  <a:pt x="21600" y="12969"/>
                </a:lnTo>
                <a:cubicBezTo>
                  <a:pt x="21600" y="12947"/>
                  <a:pt x="21600" y="12928"/>
                  <a:pt x="21600" y="12906"/>
                </a:cubicBezTo>
                <a:lnTo>
                  <a:pt x="21431" y="12906"/>
                </a:lnTo>
                <a:lnTo>
                  <a:pt x="21431" y="11169"/>
                </a:lnTo>
                <a:lnTo>
                  <a:pt x="21469" y="11169"/>
                </a:lnTo>
                <a:cubicBezTo>
                  <a:pt x="21466" y="11147"/>
                  <a:pt x="21464" y="11128"/>
                  <a:pt x="21461" y="11106"/>
                </a:cubicBezTo>
                <a:lnTo>
                  <a:pt x="21431" y="11106"/>
                </a:lnTo>
                <a:lnTo>
                  <a:pt x="21431" y="10885"/>
                </a:lnTo>
                <a:cubicBezTo>
                  <a:pt x="21415" y="10775"/>
                  <a:pt x="21397" y="10668"/>
                  <a:pt x="21379" y="10560"/>
                </a:cubicBezTo>
                <a:lnTo>
                  <a:pt x="21379" y="11106"/>
                </a:lnTo>
                <a:lnTo>
                  <a:pt x="19964" y="11106"/>
                </a:lnTo>
                <a:lnTo>
                  <a:pt x="19964" y="9305"/>
                </a:lnTo>
                <a:lnTo>
                  <a:pt x="21115" y="9305"/>
                </a:lnTo>
                <a:cubicBezTo>
                  <a:pt x="21110" y="9283"/>
                  <a:pt x="21104" y="9264"/>
                  <a:pt x="21099" y="9242"/>
                </a:cubicBezTo>
                <a:lnTo>
                  <a:pt x="19967" y="9242"/>
                </a:lnTo>
                <a:lnTo>
                  <a:pt x="19967" y="7505"/>
                </a:lnTo>
                <a:lnTo>
                  <a:pt x="20537" y="7505"/>
                </a:lnTo>
                <a:cubicBezTo>
                  <a:pt x="20529" y="7483"/>
                  <a:pt x="20519" y="7464"/>
                  <a:pt x="20511" y="7442"/>
                </a:cubicBezTo>
                <a:lnTo>
                  <a:pt x="19967" y="7442"/>
                </a:lnTo>
                <a:lnTo>
                  <a:pt x="19967" y="6237"/>
                </a:lnTo>
                <a:cubicBezTo>
                  <a:pt x="19949" y="6202"/>
                  <a:pt x="19934" y="6171"/>
                  <a:pt x="19916" y="6136"/>
                </a:cubicBezTo>
                <a:lnTo>
                  <a:pt x="19916" y="7442"/>
                </a:lnTo>
                <a:lnTo>
                  <a:pt x="18501" y="7442"/>
                </a:lnTo>
                <a:lnTo>
                  <a:pt x="18501" y="5704"/>
                </a:lnTo>
                <a:lnTo>
                  <a:pt x="19682" y="5704"/>
                </a:lnTo>
                <a:cubicBezTo>
                  <a:pt x="19669" y="5682"/>
                  <a:pt x="19659" y="5663"/>
                  <a:pt x="19646" y="5641"/>
                </a:cubicBezTo>
                <a:lnTo>
                  <a:pt x="18501" y="5641"/>
                </a:lnTo>
                <a:lnTo>
                  <a:pt x="18501" y="3957"/>
                </a:lnTo>
                <a:cubicBezTo>
                  <a:pt x="18470" y="3920"/>
                  <a:pt x="18439" y="3879"/>
                  <a:pt x="18406" y="3841"/>
                </a:cubicBezTo>
                <a:lnTo>
                  <a:pt x="17035" y="3841"/>
                </a:lnTo>
                <a:lnTo>
                  <a:pt x="17035" y="2425"/>
                </a:lnTo>
                <a:cubicBezTo>
                  <a:pt x="17017" y="2409"/>
                  <a:pt x="17001" y="2396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3"/>
                </a:lnTo>
                <a:lnTo>
                  <a:pt x="16647" y="2103"/>
                </a:lnTo>
                <a:cubicBezTo>
                  <a:pt x="16621" y="2081"/>
                  <a:pt x="16593" y="2062"/>
                  <a:pt x="16567" y="2040"/>
                </a:cubicBezTo>
                <a:lnTo>
                  <a:pt x="15571" y="2040"/>
                </a:lnTo>
                <a:lnTo>
                  <a:pt x="15571" y="1356"/>
                </a:lnTo>
                <a:cubicBezTo>
                  <a:pt x="15553" y="1346"/>
                  <a:pt x="15538" y="1334"/>
                  <a:pt x="15520" y="1324"/>
                </a:cubicBezTo>
                <a:lnTo>
                  <a:pt x="15520" y="2040"/>
                </a:lnTo>
                <a:lnTo>
                  <a:pt x="14105" y="2040"/>
                </a:lnTo>
                <a:lnTo>
                  <a:pt x="14105" y="627"/>
                </a:lnTo>
                <a:cubicBezTo>
                  <a:pt x="14087" y="621"/>
                  <a:pt x="14071" y="615"/>
                  <a:pt x="14053" y="609"/>
                </a:cubicBezTo>
                <a:lnTo>
                  <a:pt x="14053" y="2043"/>
                </a:lnTo>
                <a:lnTo>
                  <a:pt x="12639" y="2043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8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4"/>
                </a:lnTo>
                <a:lnTo>
                  <a:pt x="3844" y="3834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4"/>
                </a:lnTo>
                <a:lnTo>
                  <a:pt x="3194" y="3834"/>
                </a:lnTo>
                <a:cubicBezTo>
                  <a:pt x="3176" y="3856"/>
                  <a:pt x="3161" y="3875"/>
                  <a:pt x="3143" y="3897"/>
                </a:cubicBezTo>
                <a:lnTo>
                  <a:pt x="3793" y="3897"/>
                </a:lnTo>
                <a:lnTo>
                  <a:pt x="3793" y="5635"/>
                </a:lnTo>
                <a:lnTo>
                  <a:pt x="2378" y="5635"/>
                </a:lnTo>
                <a:lnTo>
                  <a:pt x="2378" y="4948"/>
                </a:lnTo>
                <a:cubicBezTo>
                  <a:pt x="2360" y="4973"/>
                  <a:pt x="2344" y="5001"/>
                  <a:pt x="2326" y="5026"/>
                </a:cubicBezTo>
                <a:lnTo>
                  <a:pt x="2326" y="5635"/>
                </a:lnTo>
                <a:lnTo>
                  <a:pt x="1957" y="5635"/>
                </a:lnTo>
                <a:cubicBezTo>
                  <a:pt x="1944" y="5657"/>
                  <a:pt x="1934" y="5676"/>
                  <a:pt x="1921" y="5698"/>
                </a:cubicBezTo>
                <a:lnTo>
                  <a:pt x="2326" y="5698"/>
                </a:lnTo>
                <a:lnTo>
                  <a:pt x="2326" y="7435"/>
                </a:lnTo>
                <a:lnTo>
                  <a:pt x="1091" y="7435"/>
                </a:lnTo>
                <a:cubicBezTo>
                  <a:pt x="1084" y="7458"/>
                  <a:pt x="1073" y="7476"/>
                  <a:pt x="1066" y="7499"/>
                </a:cubicBezTo>
                <a:lnTo>
                  <a:pt x="2326" y="7499"/>
                </a:lnTo>
                <a:lnTo>
                  <a:pt x="2326" y="9236"/>
                </a:lnTo>
                <a:lnTo>
                  <a:pt x="912" y="9236"/>
                </a:lnTo>
                <a:lnTo>
                  <a:pt x="912" y="7905"/>
                </a:lnTo>
                <a:cubicBezTo>
                  <a:pt x="894" y="7953"/>
                  <a:pt x="878" y="8003"/>
                  <a:pt x="860" y="8050"/>
                </a:cubicBezTo>
                <a:lnTo>
                  <a:pt x="860" y="9236"/>
                </a:lnTo>
                <a:lnTo>
                  <a:pt x="501" y="9236"/>
                </a:lnTo>
                <a:cubicBezTo>
                  <a:pt x="496" y="9258"/>
                  <a:pt x="490" y="9277"/>
                  <a:pt x="485" y="9299"/>
                </a:cubicBezTo>
                <a:lnTo>
                  <a:pt x="860" y="9299"/>
                </a:lnTo>
                <a:lnTo>
                  <a:pt x="860" y="11100"/>
                </a:lnTo>
                <a:lnTo>
                  <a:pt x="139" y="11100"/>
                </a:lnTo>
                <a:cubicBezTo>
                  <a:pt x="136" y="11122"/>
                  <a:pt x="134" y="11141"/>
                  <a:pt x="131" y="11163"/>
                </a:cubicBezTo>
                <a:lnTo>
                  <a:pt x="860" y="11163"/>
                </a:lnTo>
                <a:lnTo>
                  <a:pt x="860" y="12900"/>
                </a:lnTo>
                <a:lnTo>
                  <a:pt x="0" y="12900"/>
                </a:lnTo>
                <a:cubicBezTo>
                  <a:pt x="0" y="12922"/>
                  <a:pt x="0" y="12941"/>
                  <a:pt x="0" y="12963"/>
                </a:cubicBezTo>
                <a:lnTo>
                  <a:pt x="860" y="12963"/>
                </a:lnTo>
                <a:lnTo>
                  <a:pt x="860" y="14638"/>
                </a:lnTo>
                <a:lnTo>
                  <a:pt x="54" y="14638"/>
                </a:lnTo>
                <a:cubicBezTo>
                  <a:pt x="56" y="14660"/>
                  <a:pt x="56" y="14679"/>
                  <a:pt x="59" y="14701"/>
                </a:cubicBezTo>
                <a:lnTo>
                  <a:pt x="860" y="14701"/>
                </a:lnTo>
                <a:lnTo>
                  <a:pt x="860" y="16438"/>
                </a:lnTo>
                <a:lnTo>
                  <a:pt x="308" y="16438"/>
                </a:lnTo>
                <a:cubicBezTo>
                  <a:pt x="313" y="16460"/>
                  <a:pt x="316" y="16479"/>
                  <a:pt x="321" y="16501"/>
                </a:cubicBezTo>
                <a:lnTo>
                  <a:pt x="860" y="16501"/>
                </a:lnTo>
                <a:lnTo>
                  <a:pt x="860" y="18239"/>
                </a:lnTo>
                <a:lnTo>
                  <a:pt x="783" y="18239"/>
                </a:lnTo>
                <a:cubicBezTo>
                  <a:pt x="791" y="18261"/>
                  <a:pt x="796" y="18280"/>
                  <a:pt x="804" y="18302"/>
                </a:cubicBezTo>
                <a:lnTo>
                  <a:pt x="860" y="18302"/>
                </a:lnTo>
                <a:lnTo>
                  <a:pt x="860" y="18466"/>
                </a:lnTo>
                <a:cubicBezTo>
                  <a:pt x="878" y="18513"/>
                  <a:pt x="894" y="18563"/>
                  <a:pt x="912" y="18611"/>
                </a:cubicBezTo>
                <a:lnTo>
                  <a:pt x="912" y="18302"/>
                </a:lnTo>
                <a:lnTo>
                  <a:pt x="2326" y="18302"/>
                </a:lnTo>
                <a:lnTo>
                  <a:pt x="2326" y="20039"/>
                </a:lnTo>
                <a:lnTo>
                  <a:pt x="1512" y="20039"/>
                </a:lnTo>
                <a:cubicBezTo>
                  <a:pt x="1523" y="20061"/>
                  <a:pt x="1533" y="20080"/>
                  <a:pt x="1543" y="20102"/>
                </a:cubicBezTo>
                <a:lnTo>
                  <a:pt x="2326" y="20102"/>
                </a:lnTo>
                <a:lnTo>
                  <a:pt x="2326" y="21490"/>
                </a:lnTo>
                <a:cubicBezTo>
                  <a:pt x="2344" y="21515"/>
                  <a:pt x="2360" y="21543"/>
                  <a:pt x="2378" y="21568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5"/>
                </a:lnTo>
                <a:lnTo>
                  <a:pt x="20804" y="18305"/>
                </a:lnTo>
                <a:cubicBezTo>
                  <a:pt x="20812" y="18283"/>
                  <a:pt x="20817" y="18264"/>
                  <a:pt x="20825" y="18242"/>
                </a:cubicBezTo>
                <a:lnTo>
                  <a:pt x="19972" y="18242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2"/>
                  <a:pt x="21292" y="16463"/>
                  <a:pt x="21297" y="16441"/>
                </a:cubicBezTo>
                <a:lnTo>
                  <a:pt x="19970" y="16441"/>
                </a:lnTo>
                <a:lnTo>
                  <a:pt x="19970" y="14704"/>
                </a:lnTo>
                <a:lnTo>
                  <a:pt x="21379" y="14704"/>
                </a:lnTo>
                <a:close/>
                <a:moveTo>
                  <a:pt x="19964" y="11169"/>
                </a:moveTo>
                <a:lnTo>
                  <a:pt x="21379" y="11169"/>
                </a:lnTo>
                <a:lnTo>
                  <a:pt x="21379" y="12906"/>
                </a:lnTo>
                <a:lnTo>
                  <a:pt x="19964" y="12906"/>
                </a:lnTo>
                <a:lnTo>
                  <a:pt x="19964" y="11169"/>
                </a:lnTo>
                <a:close/>
                <a:moveTo>
                  <a:pt x="19964" y="12966"/>
                </a:moveTo>
                <a:lnTo>
                  <a:pt x="21379" y="12966"/>
                </a:lnTo>
                <a:lnTo>
                  <a:pt x="21379" y="14641"/>
                </a:lnTo>
                <a:lnTo>
                  <a:pt x="19964" y="14641"/>
                </a:lnTo>
                <a:lnTo>
                  <a:pt x="19964" y="12966"/>
                </a:lnTo>
                <a:close/>
                <a:moveTo>
                  <a:pt x="2326" y="18242"/>
                </a:moveTo>
                <a:lnTo>
                  <a:pt x="912" y="18242"/>
                </a:lnTo>
                <a:lnTo>
                  <a:pt x="912" y="16504"/>
                </a:lnTo>
                <a:lnTo>
                  <a:pt x="2326" y="16504"/>
                </a:lnTo>
                <a:lnTo>
                  <a:pt x="2326" y="18242"/>
                </a:lnTo>
                <a:close/>
                <a:moveTo>
                  <a:pt x="2326" y="16441"/>
                </a:moveTo>
                <a:lnTo>
                  <a:pt x="912" y="16441"/>
                </a:lnTo>
                <a:lnTo>
                  <a:pt x="912" y="14704"/>
                </a:lnTo>
                <a:lnTo>
                  <a:pt x="2326" y="14704"/>
                </a:lnTo>
                <a:lnTo>
                  <a:pt x="2326" y="16441"/>
                </a:lnTo>
                <a:close/>
                <a:moveTo>
                  <a:pt x="2326" y="14644"/>
                </a:moveTo>
                <a:lnTo>
                  <a:pt x="912" y="14644"/>
                </a:lnTo>
                <a:lnTo>
                  <a:pt x="912" y="12969"/>
                </a:lnTo>
                <a:lnTo>
                  <a:pt x="2326" y="12969"/>
                </a:lnTo>
                <a:lnTo>
                  <a:pt x="2326" y="14644"/>
                </a:lnTo>
                <a:close/>
                <a:moveTo>
                  <a:pt x="2326" y="12903"/>
                </a:moveTo>
                <a:lnTo>
                  <a:pt x="912" y="12903"/>
                </a:lnTo>
                <a:lnTo>
                  <a:pt x="912" y="11166"/>
                </a:lnTo>
                <a:lnTo>
                  <a:pt x="2326" y="11166"/>
                </a:lnTo>
                <a:lnTo>
                  <a:pt x="2326" y="12903"/>
                </a:lnTo>
                <a:close/>
                <a:moveTo>
                  <a:pt x="2326" y="11103"/>
                </a:moveTo>
                <a:lnTo>
                  <a:pt x="912" y="11103"/>
                </a:lnTo>
                <a:lnTo>
                  <a:pt x="912" y="9302"/>
                </a:lnTo>
                <a:lnTo>
                  <a:pt x="2326" y="9302"/>
                </a:lnTo>
                <a:lnTo>
                  <a:pt x="2326" y="11103"/>
                </a:lnTo>
                <a:close/>
                <a:moveTo>
                  <a:pt x="3793" y="20042"/>
                </a:moveTo>
                <a:lnTo>
                  <a:pt x="2378" y="20042"/>
                </a:lnTo>
                <a:lnTo>
                  <a:pt x="2378" y="18305"/>
                </a:lnTo>
                <a:lnTo>
                  <a:pt x="3793" y="18305"/>
                </a:lnTo>
                <a:lnTo>
                  <a:pt x="3793" y="20042"/>
                </a:lnTo>
                <a:close/>
                <a:moveTo>
                  <a:pt x="3793" y="18242"/>
                </a:moveTo>
                <a:lnTo>
                  <a:pt x="2378" y="18242"/>
                </a:lnTo>
                <a:lnTo>
                  <a:pt x="2378" y="16504"/>
                </a:lnTo>
                <a:lnTo>
                  <a:pt x="3793" y="16504"/>
                </a:lnTo>
                <a:lnTo>
                  <a:pt x="3793" y="18242"/>
                </a:lnTo>
                <a:close/>
                <a:moveTo>
                  <a:pt x="3793" y="16441"/>
                </a:moveTo>
                <a:lnTo>
                  <a:pt x="2378" y="16441"/>
                </a:lnTo>
                <a:lnTo>
                  <a:pt x="2378" y="14704"/>
                </a:lnTo>
                <a:lnTo>
                  <a:pt x="3793" y="14704"/>
                </a:lnTo>
                <a:lnTo>
                  <a:pt x="3793" y="16441"/>
                </a:lnTo>
                <a:close/>
                <a:moveTo>
                  <a:pt x="3793" y="14644"/>
                </a:moveTo>
                <a:lnTo>
                  <a:pt x="2378" y="14644"/>
                </a:lnTo>
                <a:lnTo>
                  <a:pt x="2378" y="12969"/>
                </a:lnTo>
                <a:lnTo>
                  <a:pt x="3793" y="12969"/>
                </a:lnTo>
                <a:lnTo>
                  <a:pt x="3793" y="14644"/>
                </a:lnTo>
                <a:close/>
                <a:moveTo>
                  <a:pt x="3793" y="12903"/>
                </a:moveTo>
                <a:lnTo>
                  <a:pt x="2378" y="12903"/>
                </a:lnTo>
                <a:lnTo>
                  <a:pt x="2378" y="11166"/>
                </a:lnTo>
                <a:lnTo>
                  <a:pt x="3793" y="11166"/>
                </a:lnTo>
                <a:lnTo>
                  <a:pt x="3793" y="12903"/>
                </a:lnTo>
                <a:close/>
                <a:moveTo>
                  <a:pt x="3793" y="11103"/>
                </a:moveTo>
                <a:lnTo>
                  <a:pt x="2378" y="11103"/>
                </a:lnTo>
                <a:lnTo>
                  <a:pt x="2378" y="9302"/>
                </a:lnTo>
                <a:lnTo>
                  <a:pt x="3793" y="9302"/>
                </a:lnTo>
                <a:lnTo>
                  <a:pt x="3793" y="11103"/>
                </a:lnTo>
                <a:close/>
                <a:moveTo>
                  <a:pt x="3793" y="9239"/>
                </a:moveTo>
                <a:lnTo>
                  <a:pt x="2378" y="9239"/>
                </a:lnTo>
                <a:lnTo>
                  <a:pt x="2378" y="7502"/>
                </a:lnTo>
                <a:lnTo>
                  <a:pt x="3793" y="7502"/>
                </a:lnTo>
                <a:lnTo>
                  <a:pt x="3793" y="9239"/>
                </a:lnTo>
                <a:close/>
                <a:moveTo>
                  <a:pt x="3793" y="7439"/>
                </a:moveTo>
                <a:lnTo>
                  <a:pt x="2378" y="7439"/>
                </a:lnTo>
                <a:lnTo>
                  <a:pt x="2378" y="5701"/>
                </a:lnTo>
                <a:lnTo>
                  <a:pt x="3793" y="5701"/>
                </a:lnTo>
                <a:lnTo>
                  <a:pt x="3793" y="7439"/>
                </a:lnTo>
                <a:close/>
                <a:moveTo>
                  <a:pt x="5256" y="20042"/>
                </a:moveTo>
                <a:lnTo>
                  <a:pt x="3841" y="20042"/>
                </a:lnTo>
                <a:lnTo>
                  <a:pt x="3841" y="18305"/>
                </a:lnTo>
                <a:lnTo>
                  <a:pt x="5256" y="18305"/>
                </a:lnTo>
                <a:lnTo>
                  <a:pt x="5256" y="20042"/>
                </a:lnTo>
                <a:close/>
                <a:moveTo>
                  <a:pt x="5256" y="18242"/>
                </a:moveTo>
                <a:lnTo>
                  <a:pt x="3841" y="18242"/>
                </a:lnTo>
                <a:lnTo>
                  <a:pt x="3841" y="16504"/>
                </a:lnTo>
                <a:lnTo>
                  <a:pt x="5256" y="16504"/>
                </a:lnTo>
                <a:lnTo>
                  <a:pt x="5256" y="18242"/>
                </a:lnTo>
                <a:close/>
                <a:moveTo>
                  <a:pt x="5256" y="16441"/>
                </a:moveTo>
                <a:lnTo>
                  <a:pt x="3841" y="16441"/>
                </a:lnTo>
                <a:lnTo>
                  <a:pt x="3841" y="14704"/>
                </a:lnTo>
                <a:lnTo>
                  <a:pt x="5256" y="14704"/>
                </a:lnTo>
                <a:lnTo>
                  <a:pt x="5256" y="16441"/>
                </a:lnTo>
                <a:close/>
                <a:moveTo>
                  <a:pt x="5256" y="14644"/>
                </a:moveTo>
                <a:lnTo>
                  <a:pt x="3841" y="14644"/>
                </a:lnTo>
                <a:lnTo>
                  <a:pt x="3841" y="12969"/>
                </a:lnTo>
                <a:lnTo>
                  <a:pt x="5256" y="12969"/>
                </a:lnTo>
                <a:lnTo>
                  <a:pt x="5256" y="14644"/>
                </a:lnTo>
                <a:close/>
                <a:moveTo>
                  <a:pt x="5256" y="12903"/>
                </a:moveTo>
                <a:lnTo>
                  <a:pt x="3841" y="12903"/>
                </a:lnTo>
                <a:lnTo>
                  <a:pt x="3841" y="11166"/>
                </a:lnTo>
                <a:lnTo>
                  <a:pt x="5256" y="11166"/>
                </a:lnTo>
                <a:lnTo>
                  <a:pt x="5256" y="12903"/>
                </a:lnTo>
                <a:close/>
                <a:moveTo>
                  <a:pt x="5256" y="11103"/>
                </a:moveTo>
                <a:lnTo>
                  <a:pt x="3841" y="11103"/>
                </a:lnTo>
                <a:lnTo>
                  <a:pt x="3841" y="9302"/>
                </a:lnTo>
                <a:lnTo>
                  <a:pt x="5256" y="9302"/>
                </a:lnTo>
                <a:lnTo>
                  <a:pt x="5256" y="11103"/>
                </a:lnTo>
                <a:close/>
                <a:moveTo>
                  <a:pt x="5256" y="9239"/>
                </a:moveTo>
                <a:lnTo>
                  <a:pt x="3841" y="9239"/>
                </a:lnTo>
                <a:lnTo>
                  <a:pt x="3841" y="7502"/>
                </a:lnTo>
                <a:lnTo>
                  <a:pt x="5256" y="7502"/>
                </a:lnTo>
                <a:lnTo>
                  <a:pt x="5256" y="9239"/>
                </a:lnTo>
                <a:close/>
                <a:moveTo>
                  <a:pt x="5256" y="7439"/>
                </a:moveTo>
                <a:lnTo>
                  <a:pt x="3841" y="7439"/>
                </a:lnTo>
                <a:lnTo>
                  <a:pt x="3841" y="5701"/>
                </a:lnTo>
                <a:lnTo>
                  <a:pt x="5256" y="5701"/>
                </a:lnTo>
                <a:lnTo>
                  <a:pt x="5256" y="7439"/>
                </a:lnTo>
                <a:close/>
                <a:moveTo>
                  <a:pt x="5256" y="5641"/>
                </a:moveTo>
                <a:lnTo>
                  <a:pt x="3841" y="5641"/>
                </a:lnTo>
                <a:lnTo>
                  <a:pt x="3841" y="3904"/>
                </a:lnTo>
                <a:lnTo>
                  <a:pt x="5256" y="3904"/>
                </a:lnTo>
                <a:lnTo>
                  <a:pt x="5256" y="5641"/>
                </a:lnTo>
                <a:close/>
                <a:moveTo>
                  <a:pt x="6722" y="20042"/>
                </a:moveTo>
                <a:lnTo>
                  <a:pt x="5308" y="20042"/>
                </a:lnTo>
                <a:lnTo>
                  <a:pt x="5308" y="18305"/>
                </a:lnTo>
                <a:lnTo>
                  <a:pt x="6722" y="18305"/>
                </a:lnTo>
                <a:lnTo>
                  <a:pt x="6722" y="20042"/>
                </a:lnTo>
                <a:close/>
                <a:moveTo>
                  <a:pt x="6722" y="18242"/>
                </a:moveTo>
                <a:lnTo>
                  <a:pt x="5308" y="18242"/>
                </a:lnTo>
                <a:lnTo>
                  <a:pt x="5308" y="16504"/>
                </a:lnTo>
                <a:lnTo>
                  <a:pt x="6722" y="16504"/>
                </a:lnTo>
                <a:lnTo>
                  <a:pt x="6722" y="18242"/>
                </a:lnTo>
                <a:close/>
                <a:moveTo>
                  <a:pt x="6722" y="16441"/>
                </a:moveTo>
                <a:lnTo>
                  <a:pt x="5308" y="16441"/>
                </a:lnTo>
                <a:lnTo>
                  <a:pt x="5308" y="14704"/>
                </a:lnTo>
                <a:lnTo>
                  <a:pt x="6722" y="14704"/>
                </a:lnTo>
                <a:lnTo>
                  <a:pt x="6722" y="16441"/>
                </a:lnTo>
                <a:close/>
                <a:moveTo>
                  <a:pt x="6722" y="14644"/>
                </a:moveTo>
                <a:lnTo>
                  <a:pt x="5308" y="14644"/>
                </a:lnTo>
                <a:lnTo>
                  <a:pt x="5308" y="12969"/>
                </a:lnTo>
                <a:lnTo>
                  <a:pt x="6722" y="12969"/>
                </a:lnTo>
                <a:lnTo>
                  <a:pt x="6722" y="14644"/>
                </a:lnTo>
                <a:close/>
                <a:moveTo>
                  <a:pt x="6722" y="12903"/>
                </a:moveTo>
                <a:lnTo>
                  <a:pt x="5308" y="12903"/>
                </a:lnTo>
                <a:lnTo>
                  <a:pt x="5308" y="11166"/>
                </a:lnTo>
                <a:lnTo>
                  <a:pt x="6722" y="11166"/>
                </a:lnTo>
                <a:lnTo>
                  <a:pt x="6722" y="12903"/>
                </a:lnTo>
                <a:close/>
                <a:moveTo>
                  <a:pt x="6722" y="11103"/>
                </a:moveTo>
                <a:lnTo>
                  <a:pt x="5308" y="11103"/>
                </a:lnTo>
                <a:lnTo>
                  <a:pt x="5308" y="9302"/>
                </a:lnTo>
                <a:lnTo>
                  <a:pt x="6722" y="9302"/>
                </a:lnTo>
                <a:lnTo>
                  <a:pt x="6722" y="11103"/>
                </a:lnTo>
                <a:close/>
                <a:moveTo>
                  <a:pt x="6722" y="9239"/>
                </a:moveTo>
                <a:lnTo>
                  <a:pt x="5308" y="9239"/>
                </a:lnTo>
                <a:lnTo>
                  <a:pt x="5308" y="7502"/>
                </a:lnTo>
                <a:lnTo>
                  <a:pt x="6722" y="7502"/>
                </a:lnTo>
                <a:lnTo>
                  <a:pt x="6722" y="9239"/>
                </a:lnTo>
                <a:close/>
                <a:moveTo>
                  <a:pt x="6722" y="7439"/>
                </a:moveTo>
                <a:lnTo>
                  <a:pt x="5308" y="7439"/>
                </a:lnTo>
                <a:lnTo>
                  <a:pt x="5308" y="5701"/>
                </a:lnTo>
                <a:lnTo>
                  <a:pt x="6722" y="5701"/>
                </a:lnTo>
                <a:lnTo>
                  <a:pt x="6722" y="7439"/>
                </a:lnTo>
                <a:close/>
                <a:moveTo>
                  <a:pt x="6722" y="5641"/>
                </a:moveTo>
                <a:lnTo>
                  <a:pt x="5308" y="5641"/>
                </a:lnTo>
                <a:lnTo>
                  <a:pt x="5308" y="3904"/>
                </a:lnTo>
                <a:lnTo>
                  <a:pt x="6722" y="3904"/>
                </a:lnTo>
                <a:lnTo>
                  <a:pt x="6722" y="5641"/>
                </a:lnTo>
                <a:close/>
                <a:moveTo>
                  <a:pt x="6722" y="3841"/>
                </a:moveTo>
                <a:lnTo>
                  <a:pt x="5308" y="3841"/>
                </a:lnTo>
                <a:lnTo>
                  <a:pt x="5308" y="2103"/>
                </a:lnTo>
                <a:lnTo>
                  <a:pt x="6722" y="2103"/>
                </a:lnTo>
                <a:lnTo>
                  <a:pt x="6722" y="3841"/>
                </a:lnTo>
                <a:close/>
                <a:moveTo>
                  <a:pt x="8189" y="20042"/>
                </a:moveTo>
                <a:lnTo>
                  <a:pt x="6774" y="20042"/>
                </a:lnTo>
                <a:lnTo>
                  <a:pt x="6774" y="18305"/>
                </a:lnTo>
                <a:lnTo>
                  <a:pt x="8189" y="18305"/>
                </a:lnTo>
                <a:lnTo>
                  <a:pt x="8189" y="20042"/>
                </a:lnTo>
                <a:close/>
                <a:moveTo>
                  <a:pt x="8189" y="18242"/>
                </a:moveTo>
                <a:lnTo>
                  <a:pt x="6774" y="18242"/>
                </a:lnTo>
                <a:lnTo>
                  <a:pt x="6774" y="16504"/>
                </a:lnTo>
                <a:lnTo>
                  <a:pt x="8189" y="16504"/>
                </a:lnTo>
                <a:lnTo>
                  <a:pt x="8189" y="18242"/>
                </a:lnTo>
                <a:close/>
                <a:moveTo>
                  <a:pt x="8189" y="16441"/>
                </a:moveTo>
                <a:lnTo>
                  <a:pt x="6774" y="16441"/>
                </a:lnTo>
                <a:lnTo>
                  <a:pt x="6774" y="14704"/>
                </a:lnTo>
                <a:lnTo>
                  <a:pt x="8189" y="14704"/>
                </a:lnTo>
                <a:lnTo>
                  <a:pt x="8189" y="16441"/>
                </a:lnTo>
                <a:close/>
                <a:moveTo>
                  <a:pt x="8189" y="14644"/>
                </a:moveTo>
                <a:lnTo>
                  <a:pt x="6774" y="14644"/>
                </a:lnTo>
                <a:lnTo>
                  <a:pt x="6774" y="12969"/>
                </a:lnTo>
                <a:lnTo>
                  <a:pt x="8189" y="12969"/>
                </a:lnTo>
                <a:lnTo>
                  <a:pt x="8189" y="14644"/>
                </a:lnTo>
                <a:close/>
                <a:moveTo>
                  <a:pt x="8189" y="12903"/>
                </a:moveTo>
                <a:lnTo>
                  <a:pt x="6774" y="12903"/>
                </a:lnTo>
                <a:lnTo>
                  <a:pt x="6774" y="11166"/>
                </a:lnTo>
                <a:lnTo>
                  <a:pt x="8189" y="11166"/>
                </a:lnTo>
                <a:lnTo>
                  <a:pt x="8189" y="12903"/>
                </a:lnTo>
                <a:close/>
                <a:moveTo>
                  <a:pt x="8189" y="11103"/>
                </a:moveTo>
                <a:lnTo>
                  <a:pt x="6774" y="11103"/>
                </a:lnTo>
                <a:lnTo>
                  <a:pt x="6774" y="9302"/>
                </a:lnTo>
                <a:lnTo>
                  <a:pt x="8189" y="9302"/>
                </a:lnTo>
                <a:lnTo>
                  <a:pt x="8189" y="11103"/>
                </a:lnTo>
                <a:close/>
                <a:moveTo>
                  <a:pt x="8189" y="9239"/>
                </a:moveTo>
                <a:lnTo>
                  <a:pt x="6774" y="9239"/>
                </a:lnTo>
                <a:lnTo>
                  <a:pt x="6774" y="7502"/>
                </a:lnTo>
                <a:lnTo>
                  <a:pt x="8189" y="7502"/>
                </a:lnTo>
                <a:lnTo>
                  <a:pt x="8189" y="9239"/>
                </a:lnTo>
                <a:close/>
                <a:moveTo>
                  <a:pt x="8189" y="7439"/>
                </a:moveTo>
                <a:lnTo>
                  <a:pt x="6774" y="7439"/>
                </a:lnTo>
                <a:lnTo>
                  <a:pt x="6774" y="5701"/>
                </a:lnTo>
                <a:lnTo>
                  <a:pt x="8189" y="5701"/>
                </a:lnTo>
                <a:lnTo>
                  <a:pt x="8189" y="7439"/>
                </a:lnTo>
                <a:close/>
                <a:moveTo>
                  <a:pt x="8189" y="5641"/>
                </a:moveTo>
                <a:lnTo>
                  <a:pt x="6774" y="5641"/>
                </a:lnTo>
                <a:lnTo>
                  <a:pt x="6774" y="3904"/>
                </a:lnTo>
                <a:lnTo>
                  <a:pt x="8189" y="3904"/>
                </a:lnTo>
                <a:lnTo>
                  <a:pt x="8189" y="5641"/>
                </a:lnTo>
                <a:close/>
                <a:moveTo>
                  <a:pt x="8189" y="3841"/>
                </a:moveTo>
                <a:lnTo>
                  <a:pt x="6774" y="3841"/>
                </a:lnTo>
                <a:lnTo>
                  <a:pt x="6774" y="2103"/>
                </a:lnTo>
                <a:lnTo>
                  <a:pt x="8189" y="2103"/>
                </a:lnTo>
                <a:lnTo>
                  <a:pt x="8189" y="3841"/>
                </a:lnTo>
                <a:close/>
                <a:moveTo>
                  <a:pt x="9655" y="20042"/>
                </a:moveTo>
                <a:lnTo>
                  <a:pt x="8240" y="20042"/>
                </a:lnTo>
                <a:lnTo>
                  <a:pt x="8240" y="18305"/>
                </a:lnTo>
                <a:lnTo>
                  <a:pt x="9655" y="18305"/>
                </a:lnTo>
                <a:lnTo>
                  <a:pt x="9655" y="20042"/>
                </a:lnTo>
                <a:close/>
                <a:moveTo>
                  <a:pt x="9655" y="18242"/>
                </a:moveTo>
                <a:lnTo>
                  <a:pt x="8240" y="18242"/>
                </a:lnTo>
                <a:lnTo>
                  <a:pt x="8240" y="16504"/>
                </a:lnTo>
                <a:lnTo>
                  <a:pt x="9655" y="16504"/>
                </a:lnTo>
                <a:lnTo>
                  <a:pt x="9655" y="18242"/>
                </a:lnTo>
                <a:close/>
                <a:moveTo>
                  <a:pt x="9655" y="16441"/>
                </a:moveTo>
                <a:lnTo>
                  <a:pt x="8240" y="16441"/>
                </a:lnTo>
                <a:lnTo>
                  <a:pt x="8240" y="14704"/>
                </a:lnTo>
                <a:lnTo>
                  <a:pt x="9655" y="14704"/>
                </a:lnTo>
                <a:lnTo>
                  <a:pt x="9655" y="16441"/>
                </a:lnTo>
                <a:close/>
                <a:moveTo>
                  <a:pt x="9655" y="14644"/>
                </a:moveTo>
                <a:lnTo>
                  <a:pt x="8240" y="14644"/>
                </a:lnTo>
                <a:lnTo>
                  <a:pt x="8240" y="12969"/>
                </a:lnTo>
                <a:lnTo>
                  <a:pt x="9655" y="12969"/>
                </a:lnTo>
                <a:lnTo>
                  <a:pt x="9655" y="14644"/>
                </a:lnTo>
                <a:close/>
                <a:moveTo>
                  <a:pt x="9655" y="12903"/>
                </a:moveTo>
                <a:lnTo>
                  <a:pt x="8240" y="12903"/>
                </a:lnTo>
                <a:lnTo>
                  <a:pt x="8240" y="11166"/>
                </a:lnTo>
                <a:lnTo>
                  <a:pt x="9655" y="11166"/>
                </a:lnTo>
                <a:lnTo>
                  <a:pt x="9655" y="12903"/>
                </a:lnTo>
                <a:close/>
                <a:moveTo>
                  <a:pt x="9655" y="11103"/>
                </a:moveTo>
                <a:lnTo>
                  <a:pt x="8240" y="11103"/>
                </a:lnTo>
                <a:lnTo>
                  <a:pt x="8240" y="9302"/>
                </a:lnTo>
                <a:lnTo>
                  <a:pt x="9655" y="9302"/>
                </a:lnTo>
                <a:lnTo>
                  <a:pt x="9655" y="11103"/>
                </a:lnTo>
                <a:close/>
                <a:moveTo>
                  <a:pt x="9655" y="9239"/>
                </a:moveTo>
                <a:lnTo>
                  <a:pt x="8240" y="9239"/>
                </a:lnTo>
                <a:lnTo>
                  <a:pt x="8240" y="7502"/>
                </a:lnTo>
                <a:lnTo>
                  <a:pt x="9655" y="7502"/>
                </a:lnTo>
                <a:lnTo>
                  <a:pt x="9655" y="9239"/>
                </a:lnTo>
                <a:close/>
                <a:moveTo>
                  <a:pt x="9655" y="7439"/>
                </a:moveTo>
                <a:lnTo>
                  <a:pt x="8240" y="7439"/>
                </a:lnTo>
                <a:lnTo>
                  <a:pt x="8240" y="5701"/>
                </a:lnTo>
                <a:lnTo>
                  <a:pt x="9655" y="5701"/>
                </a:lnTo>
                <a:lnTo>
                  <a:pt x="9655" y="7439"/>
                </a:lnTo>
                <a:close/>
                <a:moveTo>
                  <a:pt x="9655" y="5641"/>
                </a:moveTo>
                <a:lnTo>
                  <a:pt x="8240" y="5641"/>
                </a:lnTo>
                <a:lnTo>
                  <a:pt x="8240" y="3904"/>
                </a:lnTo>
                <a:lnTo>
                  <a:pt x="9655" y="3904"/>
                </a:lnTo>
                <a:lnTo>
                  <a:pt x="9655" y="5641"/>
                </a:lnTo>
                <a:close/>
                <a:moveTo>
                  <a:pt x="9655" y="3841"/>
                </a:moveTo>
                <a:lnTo>
                  <a:pt x="8240" y="3841"/>
                </a:lnTo>
                <a:lnTo>
                  <a:pt x="8240" y="2103"/>
                </a:lnTo>
                <a:lnTo>
                  <a:pt x="9655" y="2103"/>
                </a:lnTo>
                <a:lnTo>
                  <a:pt x="9655" y="3841"/>
                </a:lnTo>
                <a:close/>
                <a:moveTo>
                  <a:pt x="11121" y="20042"/>
                </a:moveTo>
                <a:lnTo>
                  <a:pt x="9706" y="20042"/>
                </a:lnTo>
                <a:lnTo>
                  <a:pt x="9706" y="18305"/>
                </a:lnTo>
                <a:lnTo>
                  <a:pt x="11121" y="18305"/>
                </a:lnTo>
                <a:lnTo>
                  <a:pt x="11121" y="20042"/>
                </a:lnTo>
                <a:close/>
                <a:moveTo>
                  <a:pt x="11121" y="18242"/>
                </a:moveTo>
                <a:lnTo>
                  <a:pt x="9706" y="18242"/>
                </a:lnTo>
                <a:lnTo>
                  <a:pt x="9706" y="16504"/>
                </a:lnTo>
                <a:lnTo>
                  <a:pt x="11121" y="16504"/>
                </a:lnTo>
                <a:lnTo>
                  <a:pt x="11121" y="18242"/>
                </a:lnTo>
                <a:close/>
                <a:moveTo>
                  <a:pt x="11121" y="16441"/>
                </a:moveTo>
                <a:lnTo>
                  <a:pt x="9706" y="16441"/>
                </a:lnTo>
                <a:lnTo>
                  <a:pt x="9706" y="14704"/>
                </a:lnTo>
                <a:lnTo>
                  <a:pt x="11121" y="14704"/>
                </a:lnTo>
                <a:lnTo>
                  <a:pt x="11121" y="16441"/>
                </a:lnTo>
                <a:close/>
                <a:moveTo>
                  <a:pt x="11121" y="14644"/>
                </a:moveTo>
                <a:lnTo>
                  <a:pt x="9706" y="14644"/>
                </a:lnTo>
                <a:lnTo>
                  <a:pt x="9706" y="12969"/>
                </a:lnTo>
                <a:lnTo>
                  <a:pt x="11121" y="12969"/>
                </a:lnTo>
                <a:lnTo>
                  <a:pt x="11121" y="14644"/>
                </a:lnTo>
                <a:close/>
                <a:moveTo>
                  <a:pt x="11121" y="12903"/>
                </a:moveTo>
                <a:lnTo>
                  <a:pt x="9706" y="12903"/>
                </a:lnTo>
                <a:lnTo>
                  <a:pt x="9706" y="11166"/>
                </a:lnTo>
                <a:lnTo>
                  <a:pt x="11121" y="11166"/>
                </a:lnTo>
                <a:lnTo>
                  <a:pt x="11121" y="12903"/>
                </a:lnTo>
                <a:close/>
                <a:moveTo>
                  <a:pt x="11121" y="11103"/>
                </a:moveTo>
                <a:lnTo>
                  <a:pt x="9706" y="11103"/>
                </a:lnTo>
                <a:lnTo>
                  <a:pt x="9706" y="9302"/>
                </a:lnTo>
                <a:lnTo>
                  <a:pt x="11121" y="9302"/>
                </a:lnTo>
                <a:lnTo>
                  <a:pt x="11121" y="11103"/>
                </a:lnTo>
                <a:close/>
                <a:moveTo>
                  <a:pt x="11121" y="9239"/>
                </a:moveTo>
                <a:lnTo>
                  <a:pt x="9706" y="9239"/>
                </a:lnTo>
                <a:lnTo>
                  <a:pt x="9706" y="7502"/>
                </a:lnTo>
                <a:lnTo>
                  <a:pt x="11121" y="7502"/>
                </a:lnTo>
                <a:lnTo>
                  <a:pt x="11121" y="9239"/>
                </a:lnTo>
                <a:close/>
                <a:moveTo>
                  <a:pt x="11121" y="7439"/>
                </a:moveTo>
                <a:lnTo>
                  <a:pt x="9706" y="7439"/>
                </a:lnTo>
                <a:lnTo>
                  <a:pt x="9706" y="5701"/>
                </a:lnTo>
                <a:lnTo>
                  <a:pt x="11121" y="5701"/>
                </a:lnTo>
                <a:lnTo>
                  <a:pt x="11121" y="7439"/>
                </a:lnTo>
                <a:close/>
                <a:moveTo>
                  <a:pt x="11121" y="5641"/>
                </a:moveTo>
                <a:lnTo>
                  <a:pt x="9706" y="5641"/>
                </a:lnTo>
                <a:lnTo>
                  <a:pt x="9706" y="3904"/>
                </a:lnTo>
                <a:lnTo>
                  <a:pt x="11121" y="3904"/>
                </a:lnTo>
                <a:lnTo>
                  <a:pt x="11121" y="5641"/>
                </a:lnTo>
                <a:close/>
                <a:moveTo>
                  <a:pt x="11121" y="3841"/>
                </a:moveTo>
                <a:lnTo>
                  <a:pt x="9706" y="3841"/>
                </a:lnTo>
                <a:lnTo>
                  <a:pt x="9706" y="2103"/>
                </a:lnTo>
                <a:lnTo>
                  <a:pt x="11121" y="2103"/>
                </a:lnTo>
                <a:lnTo>
                  <a:pt x="11121" y="3841"/>
                </a:lnTo>
                <a:close/>
                <a:moveTo>
                  <a:pt x="11121" y="2040"/>
                </a:moveTo>
                <a:lnTo>
                  <a:pt x="9706" y="2040"/>
                </a:lnTo>
                <a:lnTo>
                  <a:pt x="9706" y="366"/>
                </a:lnTo>
                <a:lnTo>
                  <a:pt x="11121" y="366"/>
                </a:lnTo>
                <a:lnTo>
                  <a:pt x="11121" y="2040"/>
                </a:lnTo>
                <a:close/>
                <a:moveTo>
                  <a:pt x="12585" y="20042"/>
                </a:moveTo>
                <a:lnTo>
                  <a:pt x="11170" y="20042"/>
                </a:lnTo>
                <a:lnTo>
                  <a:pt x="11170" y="18305"/>
                </a:lnTo>
                <a:lnTo>
                  <a:pt x="12585" y="18305"/>
                </a:lnTo>
                <a:lnTo>
                  <a:pt x="12585" y="20042"/>
                </a:lnTo>
                <a:close/>
                <a:moveTo>
                  <a:pt x="12585" y="18242"/>
                </a:moveTo>
                <a:lnTo>
                  <a:pt x="11170" y="18242"/>
                </a:lnTo>
                <a:lnTo>
                  <a:pt x="11170" y="16504"/>
                </a:lnTo>
                <a:lnTo>
                  <a:pt x="12585" y="16504"/>
                </a:lnTo>
                <a:lnTo>
                  <a:pt x="12585" y="18242"/>
                </a:lnTo>
                <a:close/>
                <a:moveTo>
                  <a:pt x="12585" y="16441"/>
                </a:moveTo>
                <a:lnTo>
                  <a:pt x="11170" y="16441"/>
                </a:lnTo>
                <a:lnTo>
                  <a:pt x="11170" y="14704"/>
                </a:lnTo>
                <a:lnTo>
                  <a:pt x="12585" y="14704"/>
                </a:lnTo>
                <a:lnTo>
                  <a:pt x="12585" y="16441"/>
                </a:lnTo>
                <a:close/>
                <a:moveTo>
                  <a:pt x="12585" y="14644"/>
                </a:moveTo>
                <a:lnTo>
                  <a:pt x="11170" y="14644"/>
                </a:lnTo>
                <a:lnTo>
                  <a:pt x="11170" y="12969"/>
                </a:lnTo>
                <a:lnTo>
                  <a:pt x="12585" y="12969"/>
                </a:lnTo>
                <a:lnTo>
                  <a:pt x="12585" y="14644"/>
                </a:lnTo>
                <a:close/>
                <a:moveTo>
                  <a:pt x="12585" y="12903"/>
                </a:moveTo>
                <a:lnTo>
                  <a:pt x="11170" y="12903"/>
                </a:lnTo>
                <a:lnTo>
                  <a:pt x="11170" y="11166"/>
                </a:lnTo>
                <a:lnTo>
                  <a:pt x="12585" y="11166"/>
                </a:lnTo>
                <a:lnTo>
                  <a:pt x="12585" y="12903"/>
                </a:lnTo>
                <a:close/>
                <a:moveTo>
                  <a:pt x="12585" y="11103"/>
                </a:moveTo>
                <a:lnTo>
                  <a:pt x="11170" y="11103"/>
                </a:lnTo>
                <a:lnTo>
                  <a:pt x="11170" y="9302"/>
                </a:lnTo>
                <a:lnTo>
                  <a:pt x="12585" y="9302"/>
                </a:lnTo>
                <a:lnTo>
                  <a:pt x="12585" y="11103"/>
                </a:lnTo>
                <a:close/>
                <a:moveTo>
                  <a:pt x="12585" y="9239"/>
                </a:moveTo>
                <a:lnTo>
                  <a:pt x="11170" y="9239"/>
                </a:lnTo>
                <a:lnTo>
                  <a:pt x="11170" y="7502"/>
                </a:lnTo>
                <a:lnTo>
                  <a:pt x="12585" y="7502"/>
                </a:lnTo>
                <a:lnTo>
                  <a:pt x="12585" y="9239"/>
                </a:lnTo>
                <a:close/>
                <a:moveTo>
                  <a:pt x="12585" y="7439"/>
                </a:moveTo>
                <a:lnTo>
                  <a:pt x="11170" y="7439"/>
                </a:lnTo>
                <a:lnTo>
                  <a:pt x="11170" y="5701"/>
                </a:lnTo>
                <a:lnTo>
                  <a:pt x="12585" y="5701"/>
                </a:lnTo>
                <a:lnTo>
                  <a:pt x="12585" y="7439"/>
                </a:lnTo>
                <a:close/>
                <a:moveTo>
                  <a:pt x="12585" y="5641"/>
                </a:moveTo>
                <a:lnTo>
                  <a:pt x="11170" y="5641"/>
                </a:lnTo>
                <a:lnTo>
                  <a:pt x="11170" y="3904"/>
                </a:lnTo>
                <a:lnTo>
                  <a:pt x="12585" y="3904"/>
                </a:lnTo>
                <a:lnTo>
                  <a:pt x="12585" y="5641"/>
                </a:lnTo>
                <a:close/>
                <a:moveTo>
                  <a:pt x="12585" y="3841"/>
                </a:moveTo>
                <a:lnTo>
                  <a:pt x="11170" y="3841"/>
                </a:lnTo>
                <a:lnTo>
                  <a:pt x="11170" y="2103"/>
                </a:lnTo>
                <a:lnTo>
                  <a:pt x="12585" y="2103"/>
                </a:lnTo>
                <a:lnTo>
                  <a:pt x="12585" y="3841"/>
                </a:lnTo>
                <a:close/>
                <a:moveTo>
                  <a:pt x="12585" y="2040"/>
                </a:moveTo>
                <a:lnTo>
                  <a:pt x="11170" y="2040"/>
                </a:lnTo>
                <a:lnTo>
                  <a:pt x="11170" y="366"/>
                </a:lnTo>
                <a:lnTo>
                  <a:pt x="12585" y="366"/>
                </a:lnTo>
                <a:lnTo>
                  <a:pt x="12585" y="2040"/>
                </a:lnTo>
                <a:close/>
                <a:moveTo>
                  <a:pt x="14051" y="20042"/>
                </a:moveTo>
                <a:lnTo>
                  <a:pt x="12636" y="20042"/>
                </a:lnTo>
                <a:lnTo>
                  <a:pt x="12636" y="18305"/>
                </a:lnTo>
                <a:lnTo>
                  <a:pt x="14051" y="18305"/>
                </a:lnTo>
                <a:lnTo>
                  <a:pt x="14051" y="20042"/>
                </a:lnTo>
                <a:close/>
                <a:moveTo>
                  <a:pt x="14051" y="18242"/>
                </a:moveTo>
                <a:lnTo>
                  <a:pt x="12636" y="18242"/>
                </a:lnTo>
                <a:lnTo>
                  <a:pt x="12636" y="16504"/>
                </a:lnTo>
                <a:lnTo>
                  <a:pt x="14051" y="16504"/>
                </a:lnTo>
                <a:lnTo>
                  <a:pt x="14051" y="18242"/>
                </a:lnTo>
                <a:close/>
                <a:moveTo>
                  <a:pt x="14051" y="16441"/>
                </a:moveTo>
                <a:lnTo>
                  <a:pt x="12636" y="16441"/>
                </a:lnTo>
                <a:lnTo>
                  <a:pt x="12636" y="14704"/>
                </a:lnTo>
                <a:lnTo>
                  <a:pt x="14051" y="14704"/>
                </a:lnTo>
                <a:lnTo>
                  <a:pt x="14051" y="16441"/>
                </a:lnTo>
                <a:close/>
                <a:moveTo>
                  <a:pt x="14051" y="14644"/>
                </a:moveTo>
                <a:lnTo>
                  <a:pt x="12636" y="14644"/>
                </a:lnTo>
                <a:lnTo>
                  <a:pt x="12636" y="12969"/>
                </a:lnTo>
                <a:lnTo>
                  <a:pt x="14051" y="12969"/>
                </a:lnTo>
                <a:lnTo>
                  <a:pt x="14051" y="14644"/>
                </a:lnTo>
                <a:close/>
                <a:moveTo>
                  <a:pt x="14051" y="12903"/>
                </a:moveTo>
                <a:lnTo>
                  <a:pt x="12636" y="12903"/>
                </a:lnTo>
                <a:lnTo>
                  <a:pt x="12636" y="11166"/>
                </a:lnTo>
                <a:lnTo>
                  <a:pt x="14051" y="11166"/>
                </a:lnTo>
                <a:lnTo>
                  <a:pt x="14051" y="12903"/>
                </a:lnTo>
                <a:close/>
                <a:moveTo>
                  <a:pt x="14051" y="11103"/>
                </a:moveTo>
                <a:lnTo>
                  <a:pt x="12636" y="11103"/>
                </a:lnTo>
                <a:lnTo>
                  <a:pt x="12636" y="9302"/>
                </a:lnTo>
                <a:lnTo>
                  <a:pt x="14051" y="9302"/>
                </a:lnTo>
                <a:lnTo>
                  <a:pt x="14051" y="11103"/>
                </a:lnTo>
                <a:close/>
                <a:moveTo>
                  <a:pt x="14051" y="9239"/>
                </a:moveTo>
                <a:lnTo>
                  <a:pt x="12636" y="9239"/>
                </a:lnTo>
                <a:lnTo>
                  <a:pt x="12636" y="7502"/>
                </a:lnTo>
                <a:lnTo>
                  <a:pt x="14051" y="7502"/>
                </a:lnTo>
                <a:lnTo>
                  <a:pt x="14051" y="9239"/>
                </a:lnTo>
                <a:close/>
                <a:moveTo>
                  <a:pt x="14051" y="7439"/>
                </a:moveTo>
                <a:lnTo>
                  <a:pt x="12636" y="7439"/>
                </a:lnTo>
                <a:lnTo>
                  <a:pt x="12636" y="5701"/>
                </a:lnTo>
                <a:lnTo>
                  <a:pt x="14051" y="5701"/>
                </a:lnTo>
                <a:lnTo>
                  <a:pt x="14051" y="7439"/>
                </a:lnTo>
                <a:close/>
                <a:moveTo>
                  <a:pt x="14051" y="5641"/>
                </a:moveTo>
                <a:lnTo>
                  <a:pt x="12636" y="5641"/>
                </a:lnTo>
                <a:lnTo>
                  <a:pt x="12636" y="3904"/>
                </a:lnTo>
                <a:lnTo>
                  <a:pt x="14051" y="3904"/>
                </a:lnTo>
                <a:lnTo>
                  <a:pt x="14051" y="5641"/>
                </a:lnTo>
                <a:close/>
                <a:moveTo>
                  <a:pt x="14051" y="3841"/>
                </a:moveTo>
                <a:lnTo>
                  <a:pt x="12636" y="3841"/>
                </a:lnTo>
                <a:lnTo>
                  <a:pt x="12636" y="2103"/>
                </a:lnTo>
                <a:lnTo>
                  <a:pt x="14051" y="2103"/>
                </a:lnTo>
                <a:lnTo>
                  <a:pt x="14051" y="3841"/>
                </a:lnTo>
                <a:close/>
                <a:moveTo>
                  <a:pt x="15517" y="20042"/>
                </a:moveTo>
                <a:lnTo>
                  <a:pt x="14102" y="20042"/>
                </a:lnTo>
                <a:lnTo>
                  <a:pt x="14102" y="18305"/>
                </a:lnTo>
                <a:lnTo>
                  <a:pt x="15517" y="18305"/>
                </a:lnTo>
                <a:lnTo>
                  <a:pt x="15517" y="20042"/>
                </a:lnTo>
                <a:close/>
                <a:moveTo>
                  <a:pt x="15517" y="18242"/>
                </a:moveTo>
                <a:lnTo>
                  <a:pt x="14102" y="18242"/>
                </a:lnTo>
                <a:lnTo>
                  <a:pt x="14102" y="16504"/>
                </a:lnTo>
                <a:lnTo>
                  <a:pt x="15517" y="16504"/>
                </a:lnTo>
                <a:lnTo>
                  <a:pt x="15517" y="18242"/>
                </a:lnTo>
                <a:close/>
                <a:moveTo>
                  <a:pt x="15517" y="16441"/>
                </a:moveTo>
                <a:lnTo>
                  <a:pt x="14102" y="16441"/>
                </a:lnTo>
                <a:lnTo>
                  <a:pt x="14102" y="14704"/>
                </a:lnTo>
                <a:lnTo>
                  <a:pt x="15517" y="14704"/>
                </a:lnTo>
                <a:lnTo>
                  <a:pt x="15517" y="16441"/>
                </a:lnTo>
                <a:close/>
                <a:moveTo>
                  <a:pt x="15517" y="14644"/>
                </a:moveTo>
                <a:lnTo>
                  <a:pt x="14102" y="14644"/>
                </a:lnTo>
                <a:lnTo>
                  <a:pt x="14102" y="12969"/>
                </a:lnTo>
                <a:lnTo>
                  <a:pt x="15517" y="12969"/>
                </a:lnTo>
                <a:lnTo>
                  <a:pt x="15517" y="14644"/>
                </a:lnTo>
                <a:close/>
                <a:moveTo>
                  <a:pt x="15517" y="12903"/>
                </a:moveTo>
                <a:lnTo>
                  <a:pt x="14102" y="12903"/>
                </a:lnTo>
                <a:lnTo>
                  <a:pt x="14102" y="11166"/>
                </a:lnTo>
                <a:lnTo>
                  <a:pt x="15517" y="11166"/>
                </a:lnTo>
                <a:lnTo>
                  <a:pt x="15517" y="12903"/>
                </a:lnTo>
                <a:close/>
                <a:moveTo>
                  <a:pt x="15517" y="11103"/>
                </a:moveTo>
                <a:lnTo>
                  <a:pt x="14102" y="11103"/>
                </a:lnTo>
                <a:lnTo>
                  <a:pt x="14102" y="9302"/>
                </a:lnTo>
                <a:lnTo>
                  <a:pt x="15517" y="9302"/>
                </a:lnTo>
                <a:lnTo>
                  <a:pt x="15517" y="11103"/>
                </a:lnTo>
                <a:close/>
                <a:moveTo>
                  <a:pt x="15517" y="9239"/>
                </a:moveTo>
                <a:lnTo>
                  <a:pt x="14102" y="9239"/>
                </a:lnTo>
                <a:lnTo>
                  <a:pt x="14102" y="7502"/>
                </a:lnTo>
                <a:lnTo>
                  <a:pt x="15517" y="7502"/>
                </a:lnTo>
                <a:lnTo>
                  <a:pt x="15517" y="9239"/>
                </a:lnTo>
                <a:close/>
                <a:moveTo>
                  <a:pt x="15517" y="7439"/>
                </a:moveTo>
                <a:lnTo>
                  <a:pt x="14102" y="7439"/>
                </a:lnTo>
                <a:lnTo>
                  <a:pt x="14102" y="5701"/>
                </a:lnTo>
                <a:lnTo>
                  <a:pt x="15517" y="5701"/>
                </a:lnTo>
                <a:lnTo>
                  <a:pt x="15517" y="7439"/>
                </a:lnTo>
                <a:close/>
                <a:moveTo>
                  <a:pt x="15517" y="5641"/>
                </a:moveTo>
                <a:lnTo>
                  <a:pt x="14102" y="5641"/>
                </a:lnTo>
                <a:lnTo>
                  <a:pt x="14102" y="3904"/>
                </a:lnTo>
                <a:lnTo>
                  <a:pt x="15517" y="3904"/>
                </a:lnTo>
                <a:lnTo>
                  <a:pt x="15517" y="5641"/>
                </a:lnTo>
                <a:close/>
                <a:moveTo>
                  <a:pt x="15517" y="3841"/>
                </a:moveTo>
                <a:lnTo>
                  <a:pt x="14102" y="3841"/>
                </a:lnTo>
                <a:lnTo>
                  <a:pt x="14102" y="2103"/>
                </a:lnTo>
                <a:lnTo>
                  <a:pt x="15517" y="2103"/>
                </a:lnTo>
                <a:lnTo>
                  <a:pt x="15517" y="3841"/>
                </a:lnTo>
                <a:close/>
                <a:moveTo>
                  <a:pt x="16983" y="20042"/>
                </a:moveTo>
                <a:lnTo>
                  <a:pt x="15568" y="20042"/>
                </a:lnTo>
                <a:lnTo>
                  <a:pt x="15568" y="18305"/>
                </a:lnTo>
                <a:lnTo>
                  <a:pt x="16983" y="18305"/>
                </a:lnTo>
                <a:lnTo>
                  <a:pt x="16983" y="20042"/>
                </a:lnTo>
                <a:close/>
                <a:moveTo>
                  <a:pt x="16983" y="18242"/>
                </a:moveTo>
                <a:lnTo>
                  <a:pt x="15568" y="18242"/>
                </a:lnTo>
                <a:lnTo>
                  <a:pt x="15568" y="16504"/>
                </a:lnTo>
                <a:lnTo>
                  <a:pt x="16983" y="16504"/>
                </a:lnTo>
                <a:lnTo>
                  <a:pt x="16983" y="18242"/>
                </a:lnTo>
                <a:close/>
                <a:moveTo>
                  <a:pt x="16983" y="16441"/>
                </a:moveTo>
                <a:lnTo>
                  <a:pt x="15568" y="16441"/>
                </a:lnTo>
                <a:lnTo>
                  <a:pt x="15568" y="14704"/>
                </a:lnTo>
                <a:lnTo>
                  <a:pt x="16983" y="14704"/>
                </a:lnTo>
                <a:lnTo>
                  <a:pt x="16983" y="16441"/>
                </a:lnTo>
                <a:close/>
                <a:moveTo>
                  <a:pt x="16983" y="14644"/>
                </a:moveTo>
                <a:lnTo>
                  <a:pt x="15568" y="14644"/>
                </a:lnTo>
                <a:lnTo>
                  <a:pt x="15568" y="12969"/>
                </a:lnTo>
                <a:lnTo>
                  <a:pt x="16983" y="12969"/>
                </a:lnTo>
                <a:lnTo>
                  <a:pt x="16983" y="14644"/>
                </a:lnTo>
                <a:close/>
                <a:moveTo>
                  <a:pt x="16983" y="12903"/>
                </a:moveTo>
                <a:lnTo>
                  <a:pt x="15568" y="12903"/>
                </a:lnTo>
                <a:lnTo>
                  <a:pt x="15568" y="11166"/>
                </a:lnTo>
                <a:lnTo>
                  <a:pt x="16983" y="11166"/>
                </a:lnTo>
                <a:lnTo>
                  <a:pt x="16983" y="12903"/>
                </a:lnTo>
                <a:close/>
                <a:moveTo>
                  <a:pt x="16983" y="11103"/>
                </a:moveTo>
                <a:lnTo>
                  <a:pt x="15568" y="11103"/>
                </a:lnTo>
                <a:lnTo>
                  <a:pt x="15568" y="9302"/>
                </a:lnTo>
                <a:lnTo>
                  <a:pt x="16983" y="9302"/>
                </a:lnTo>
                <a:lnTo>
                  <a:pt x="16983" y="11103"/>
                </a:lnTo>
                <a:close/>
                <a:moveTo>
                  <a:pt x="16983" y="9239"/>
                </a:moveTo>
                <a:lnTo>
                  <a:pt x="15568" y="9239"/>
                </a:lnTo>
                <a:lnTo>
                  <a:pt x="15568" y="7502"/>
                </a:lnTo>
                <a:lnTo>
                  <a:pt x="16983" y="7502"/>
                </a:lnTo>
                <a:lnTo>
                  <a:pt x="16983" y="9239"/>
                </a:lnTo>
                <a:close/>
                <a:moveTo>
                  <a:pt x="16983" y="7439"/>
                </a:moveTo>
                <a:lnTo>
                  <a:pt x="15568" y="7439"/>
                </a:lnTo>
                <a:lnTo>
                  <a:pt x="15568" y="5701"/>
                </a:lnTo>
                <a:lnTo>
                  <a:pt x="16983" y="5701"/>
                </a:lnTo>
                <a:lnTo>
                  <a:pt x="16983" y="7439"/>
                </a:lnTo>
                <a:close/>
                <a:moveTo>
                  <a:pt x="16983" y="5641"/>
                </a:moveTo>
                <a:lnTo>
                  <a:pt x="15568" y="5641"/>
                </a:lnTo>
                <a:lnTo>
                  <a:pt x="15568" y="3904"/>
                </a:lnTo>
                <a:lnTo>
                  <a:pt x="16983" y="3904"/>
                </a:lnTo>
                <a:lnTo>
                  <a:pt x="16983" y="5641"/>
                </a:lnTo>
                <a:close/>
                <a:moveTo>
                  <a:pt x="18449" y="20042"/>
                </a:moveTo>
                <a:lnTo>
                  <a:pt x="17035" y="20042"/>
                </a:lnTo>
                <a:lnTo>
                  <a:pt x="17035" y="18305"/>
                </a:lnTo>
                <a:lnTo>
                  <a:pt x="18449" y="18305"/>
                </a:lnTo>
                <a:lnTo>
                  <a:pt x="18449" y="20042"/>
                </a:lnTo>
                <a:close/>
                <a:moveTo>
                  <a:pt x="18449" y="18242"/>
                </a:moveTo>
                <a:lnTo>
                  <a:pt x="17035" y="18242"/>
                </a:lnTo>
                <a:lnTo>
                  <a:pt x="17035" y="16504"/>
                </a:lnTo>
                <a:lnTo>
                  <a:pt x="18449" y="16504"/>
                </a:lnTo>
                <a:lnTo>
                  <a:pt x="18449" y="18242"/>
                </a:lnTo>
                <a:close/>
                <a:moveTo>
                  <a:pt x="18449" y="16441"/>
                </a:moveTo>
                <a:lnTo>
                  <a:pt x="17035" y="16441"/>
                </a:lnTo>
                <a:lnTo>
                  <a:pt x="17035" y="14704"/>
                </a:lnTo>
                <a:lnTo>
                  <a:pt x="18449" y="14704"/>
                </a:lnTo>
                <a:lnTo>
                  <a:pt x="18449" y="16441"/>
                </a:lnTo>
                <a:close/>
                <a:moveTo>
                  <a:pt x="18449" y="14644"/>
                </a:moveTo>
                <a:lnTo>
                  <a:pt x="17035" y="14644"/>
                </a:lnTo>
                <a:lnTo>
                  <a:pt x="17035" y="12969"/>
                </a:lnTo>
                <a:lnTo>
                  <a:pt x="18449" y="12969"/>
                </a:lnTo>
                <a:lnTo>
                  <a:pt x="18449" y="14644"/>
                </a:lnTo>
                <a:close/>
                <a:moveTo>
                  <a:pt x="18449" y="12903"/>
                </a:moveTo>
                <a:lnTo>
                  <a:pt x="17035" y="12903"/>
                </a:lnTo>
                <a:lnTo>
                  <a:pt x="17035" y="11166"/>
                </a:lnTo>
                <a:lnTo>
                  <a:pt x="18449" y="11166"/>
                </a:lnTo>
                <a:lnTo>
                  <a:pt x="18449" y="12903"/>
                </a:lnTo>
                <a:close/>
                <a:moveTo>
                  <a:pt x="18449" y="11103"/>
                </a:moveTo>
                <a:lnTo>
                  <a:pt x="17035" y="11103"/>
                </a:lnTo>
                <a:lnTo>
                  <a:pt x="17035" y="9302"/>
                </a:lnTo>
                <a:lnTo>
                  <a:pt x="18449" y="9302"/>
                </a:lnTo>
                <a:lnTo>
                  <a:pt x="18449" y="11103"/>
                </a:lnTo>
                <a:close/>
                <a:moveTo>
                  <a:pt x="18449" y="9239"/>
                </a:moveTo>
                <a:lnTo>
                  <a:pt x="17035" y="9239"/>
                </a:lnTo>
                <a:lnTo>
                  <a:pt x="17035" y="7502"/>
                </a:lnTo>
                <a:lnTo>
                  <a:pt x="18449" y="7502"/>
                </a:lnTo>
                <a:lnTo>
                  <a:pt x="18449" y="9239"/>
                </a:lnTo>
                <a:close/>
                <a:moveTo>
                  <a:pt x="18449" y="7439"/>
                </a:moveTo>
                <a:lnTo>
                  <a:pt x="17035" y="7439"/>
                </a:lnTo>
                <a:lnTo>
                  <a:pt x="17035" y="5701"/>
                </a:lnTo>
                <a:lnTo>
                  <a:pt x="18449" y="5701"/>
                </a:lnTo>
                <a:lnTo>
                  <a:pt x="18449" y="7439"/>
                </a:lnTo>
                <a:close/>
                <a:moveTo>
                  <a:pt x="18449" y="5641"/>
                </a:moveTo>
                <a:lnTo>
                  <a:pt x="17035" y="5641"/>
                </a:lnTo>
                <a:lnTo>
                  <a:pt x="17035" y="3904"/>
                </a:lnTo>
                <a:lnTo>
                  <a:pt x="18449" y="3904"/>
                </a:lnTo>
                <a:lnTo>
                  <a:pt x="18449" y="5641"/>
                </a:lnTo>
                <a:close/>
                <a:moveTo>
                  <a:pt x="19913" y="20042"/>
                </a:moveTo>
                <a:lnTo>
                  <a:pt x="18498" y="20042"/>
                </a:lnTo>
                <a:lnTo>
                  <a:pt x="18498" y="18305"/>
                </a:lnTo>
                <a:lnTo>
                  <a:pt x="19913" y="18305"/>
                </a:lnTo>
                <a:lnTo>
                  <a:pt x="19913" y="20042"/>
                </a:lnTo>
                <a:close/>
                <a:moveTo>
                  <a:pt x="19913" y="18242"/>
                </a:moveTo>
                <a:lnTo>
                  <a:pt x="18498" y="18242"/>
                </a:lnTo>
                <a:lnTo>
                  <a:pt x="18498" y="16504"/>
                </a:lnTo>
                <a:lnTo>
                  <a:pt x="19913" y="16504"/>
                </a:lnTo>
                <a:lnTo>
                  <a:pt x="19913" y="18242"/>
                </a:lnTo>
                <a:close/>
                <a:moveTo>
                  <a:pt x="19913" y="16441"/>
                </a:moveTo>
                <a:lnTo>
                  <a:pt x="18498" y="16441"/>
                </a:lnTo>
                <a:lnTo>
                  <a:pt x="18498" y="14704"/>
                </a:lnTo>
                <a:lnTo>
                  <a:pt x="19913" y="14704"/>
                </a:lnTo>
                <a:lnTo>
                  <a:pt x="19913" y="16441"/>
                </a:lnTo>
                <a:close/>
                <a:moveTo>
                  <a:pt x="19913" y="14644"/>
                </a:moveTo>
                <a:lnTo>
                  <a:pt x="18498" y="14644"/>
                </a:lnTo>
                <a:lnTo>
                  <a:pt x="18498" y="12969"/>
                </a:lnTo>
                <a:lnTo>
                  <a:pt x="19913" y="12969"/>
                </a:lnTo>
                <a:lnTo>
                  <a:pt x="19913" y="14644"/>
                </a:lnTo>
                <a:close/>
                <a:moveTo>
                  <a:pt x="19913" y="12903"/>
                </a:moveTo>
                <a:lnTo>
                  <a:pt x="18498" y="12903"/>
                </a:lnTo>
                <a:lnTo>
                  <a:pt x="18498" y="11166"/>
                </a:lnTo>
                <a:lnTo>
                  <a:pt x="19913" y="11166"/>
                </a:lnTo>
                <a:lnTo>
                  <a:pt x="19913" y="12903"/>
                </a:lnTo>
                <a:close/>
                <a:moveTo>
                  <a:pt x="19913" y="11103"/>
                </a:moveTo>
                <a:lnTo>
                  <a:pt x="18498" y="11103"/>
                </a:lnTo>
                <a:lnTo>
                  <a:pt x="18498" y="9302"/>
                </a:lnTo>
                <a:lnTo>
                  <a:pt x="19913" y="9302"/>
                </a:lnTo>
                <a:lnTo>
                  <a:pt x="19913" y="11103"/>
                </a:lnTo>
                <a:close/>
                <a:moveTo>
                  <a:pt x="19913" y="9239"/>
                </a:moveTo>
                <a:lnTo>
                  <a:pt x="18498" y="9239"/>
                </a:lnTo>
                <a:lnTo>
                  <a:pt x="18498" y="7502"/>
                </a:lnTo>
                <a:lnTo>
                  <a:pt x="19913" y="7502"/>
                </a:lnTo>
                <a:lnTo>
                  <a:pt x="19913" y="9239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3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1" name="Google Shape;561;p33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2" name="Google Shape;562;p33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3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3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3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3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3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3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3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3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3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3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3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3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3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3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3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6">
  <p:cSld name="2_06"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4"/>
          <p:cNvSpPr/>
          <p:nvPr/>
        </p:nvSpPr>
        <p:spPr>
          <a:xfrm>
            <a:off x="1743076" y="1957388"/>
            <a:ext cx="1504800" cy="92608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8"/>
                  <a:pt x="10683" y="21429"/>
                  <a:pt x="10575" y="21429"/>
                </a:cubicBezTo>
                <a:cubicBezTo>
                  <a:pt x="9249" y="21340"/>
                  <a:pt x="8073" y="20519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5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6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70"/>
                </a:moveTo>
                <a:cubicBezTo>
                  <a:pt x="14403" y="2892"/>
                  <a:pt x="14294" y="2626"/>
                  <a:pt x="14159" y="2515"/>
                </a:cubicBezTo>
                <a:cubicBezTo>
                  <a:pt x="13794" y="2226"/>
                  <a:pt x="13402" y="2026"/>
                  <a:pt x="13050" y="1804"/>
                </a:cubicBezTo>
                <a:cubicBezTo>
                  <a:pt x="12901" y="1982"/>
                  <a:pt x="12793" y="2137"/>
                  <a:pt x="12671" y="2248"/>
                </a:cubicBezTo>
                <a:cubicBezTo>
                  <a:pt x="12441" y="2448"/>
                  <a:pt x="12184" y="2604"/>
                  <a:pt x="11954" y="2803"/>
                </a:cubicBezTo>
                <a:cubicBezTo>
                  <a:pt x="11522" y="3181"/>
                  <a:pt x="11468" y="3602"/>
                  <a:pt x="11752" y="4246"/>
                </a:cubicBezTo>
                <a:cubicBezTo>
                  <a:pt x="12063" y="4957"/>
                  <a:pt x="12022" y="5245"/>
                  <a:pt x="11508" y="5800"/>
                </a:cubicBezTo>
                <a:cubicBezTo>
                  <a:pt x="11211" y="5223"/>
                  <a:pt x="10845" y="5179"/>
                  <a:pt x="10413" y="5423"/>
                </a:cubicBezTo>
                <a:cubicBezTo>
                  <a:pt x="10250" y="5512"/>
                  <a:pt x="9966" y="5512"/>
                  <a:pt x="9858" y="5356"/>
                </a:cubicBezTo>
                <a:cubicBezTo>
                  <a:pt x="9615" y="4957"/>
                  <a:pt x="9317" y="4912"/>
                  <a:pt x="9033" y="4846"/>
                </a:cubicBezTo>
                <a:cubicBezTo>
                  <a:pt x="8776" y="4801"/>
                  <a:pt x="8641" y="4557"/>
                  <a:pt x="8573" y="4202"/>
                </a:cubicBezTo>
                <a:cubicBezTo>
                  <a:pt x="8465" y="3580"/>
                  <a:pt x="8505" y="2981"/>
                  <a:pt x="8790" y="2470"/>
                </a:cubicBezTo>
                <a:cubicBezTo>
                  <a:pt x="8884" y="2315"/>
                  <a:pt x="8965" y="2160"/>
                  <a:pt x="9060" y="1982"/>
                </a:cubicBezTo>
                <a:cubicBezTo>
                  <a:pt x="7234" y="2670"/>
                  <a:pt x="5395" y="7931"/>
                  <a:pt x="6084" y="10640"/>
                </a:cubicBezTo>
                <a:cubicBezTo>
                  <a:pt x="6341" y="10595"/>
                  <a:pt x="6612" y="10573"/>
                  <a:pt x="6950" y="10507"/>
                </a:cubicBezTo>
                <a:cubicBezTo>
                  <a:pt x="6666" y="9952"/>
                  <a:pt x="6693" y="9530"/>
                  <a:pt x="6977" y="9197"/>
                </a:cubicBezTo>
                <a:cubicBezTo>
                  <a:pt x="7234" y="8886"/>
                  <a:pt x="7234" y="8486"/>
                  <a:pt x="7153" y="8020"/>
                </a:cubicBezTo>
                <a:cubicBezTo>
                  <a:pt x="7072" y="7576"/>
                  <a:pt x="7045" y="7110"/>
                  <a:pt x="7018" y="6644"/>
                </a:cubicBezTo>
                <a:cubicBezTo>
                  <a:pt x="6991" y="6222"/>
                  <a:pt x="7194" y="6044"/>
                  <a:pt x="7396" y="5867"/>
                </a:cubicBezTo>
                <a:cubicBezTo>
                  <a:pt x="7586" y="5711"/>
                  <a:pt x="7735" y="5867"/>
                  <a:pt x="7870" y="6067"/>
                </a:cubicBezTo>
                <a:cubicBezTo>
                  <a:pt x="8005" y="6289"/>
                  <a:pt x="8181" y="6466"/>
                  <a:pt x="8357" y="6688"/>
                </a:cubicBezTo>
                <a:cubicBezTo>
                  <a:pt x="8735" y="6178"/>
                  <a:pt x="9101" y="6511"/>
                  <a:pt x="9466" y="6688"/>
                </a:cubicBezTo>
                <a:cubicBezTo>
                  <a:pt x="9844" y="6866"/>
                  <a:pt x="10304" y="6777"/>
                  <a:pt x="10440" y="7576"/>
                </a:cubicBezTo>
                <a:cubicBezTo>
                  <a:pt x="10521" y="7598"/>
                  <a:pt x="10575" y="7621"/>
                  <a:pt x="10629" y="7621"/>
                </a:cubicBezTo>
                <a:cubicBezTo>
                  <a:pt x="10845" y="7576"/>
                  <a:pt x="11048" y="7532"/>
                  <a:pt x="11265" y="7465"/>
                </a:cubicBezTo>
                <a:cubicBezTo>
                  <a:pt x="11684" y="7376"/>
                  <a:pt x="11819" y="7554"/>
                  <a:pt x="11846" y="8242"/>
                </a:cubicBezTo>
                <a:cubicBezTo>
                  <a:pt x="11846" y="8442"/>
                  <a:pt x="11833" y="8664"/>
                  <a:pt x="11860" y="8864"/>
                </a:cubicBezTo>
                <a:cubicBezTo>
                  <a:pt x="11900" y="9241"/>
                  <a:pt x="12063" y="9419"/>
                  <a:pt x="12279" y="9330"/>
                </a:cubicBezTo>
                <a:cubicBezTo>
                  <a:pt x="13226" y="8930"/>
                  <a:pt x="14186" y="8575"/>
                  <a:pt x="15119" y="8087"/>
                </a:cubicBezTo>
                <a:cubicBezTo>
                  <a:pt x="15593" y="7843"/>
                  <a:pt x="16093" y="7532"/>
                  <a:pt x="16485" y="6866"/>
                </a:cubicBezTo>
                <a:cubicBezTo>
                  <a:pt x="16377" y="6577"/>
                  <a:pt x="16283" y="6311"/>
                  <a:pt x="16188" y="6089"/>
                </a:cubicBezTo>
                <a:cubicBezTo>
                  <a:pt x="15566" y="5933"/>
                  <a:pt x="15052" y="6266"/>
                  <a:pt x="14551" y="6599"/>
                </a:cubicBezTo>
                <a:cubicBezTo>
                  <a:pt x="14078" y="6910"/>
                  <a:pt x="14091" y="6932"/>
                  <a:pt x="13699" y="6311"/>
                </a:cubicBezTo>
                <a:cubicBezTo>
                  <a:pt x="13605" y="6155"/>
                  <a:pt x="13469" y="6044"/>
                  <a:pt x="13361" y="5889"/>
                </a:cubicBezTo>
                <a:cubicBezTo>
                  <a:pt x="13199" y="5645"/>
                  <a:pt x="13050" y="5378"/>
                  <a:pt x="12915" y="5134"/>
                </a:cubicBezTo>
                <a:cubicBezTo>
                  <a:pt x="13010" y="4779"/>
                  <a:pt x="13064" y="4513"/>
                  <a:pt x="13158" y="4313"/>
                </a:cubicBezTo>
                <a:cubicBezTo>
                  <a:pt x="13239" y="4135"/>
                  <a:pt x="13348" y="3958"/>
                  <a:pt x="13469" y="3891"/>
                </a:cubicBezTo>
                <a:cubicBezTo>
                  <a:pt x="13672" y="3802"/>
                  <a:pt x="13916" y="3913"/>
                  <a:pt x="14091" y="3780"/>
                </a:cubicBezTo>
                <a:cubicBezTo>
                  <a:pt x="14267" y="3669"/>
                  <a:pt x="14375" y="3314"/>
                  <a:pt x="14524" y="3070"/>
                </a:cubicBezTo>
                <a:cubicBezTo>
                  <a:pt x="14849" y="3847"/>
                  <a:pt x="14768" y="4180"/>
                  <a:pt x="14213" y="4379"/>
                </a:cubicBezTo>
                <a:cubicBezTo>
                  <a:pt x="14132" y="4402"/>
                  <a:pt x="14037" y="4379"/>
                  <a:pt x="13956" y="4379"/>
                </a:cubicBezTo>
                <a:cubicBezTo>
                  <a:pt x="13510" y="4313"/>
                  <a:pt x="13510" y="4313"/>
                  <a:pt x="13375" y="5156"/>
                </a:cubicBezTo>
                <a:cubicBezTo>
                  <a:pt x="13780" y="5933"/>
                  <a:pt x="14240" y="6311"/>
                  <a:pt x="14849" y="5756"/>
                </a:cubicBezTo>
                <a:cubicBezTo>
                  <a:pt x="15038" y="5578"/>
                  <a:pt x="15295" y="5600"/>
                  <a:pt x="15525" y="5512"/>
                </a:cubicBezTo>
                <a:cubicBezTo>
                  <a:pt x="15620" y="5467"/>
                  <a:pt x="15715" y="5401"/>
                  <a:pt x="15890" y="5312"/>
                </a:cubicBezTo>
                <a:cubicBezTo>
                  <a:pt x="15579" y="4668"/>
                  <a:pt x="15309" y="4091"/>
                  <a:pt x="15011" y="3580"/>
                </a:cubicBezTo>
                <a:cubicBezTo>
                  <a:pt x="14876" y="3336"/>
                  <a:pt x="14687" y="3225"/>
                  <a:pt x="14524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4"/>
                  <a:pt x="8560" y="11617"/>
                </a:cubicBezTo>
                <a:cubicBezTo>
                  <a:pt x="7491" y="11905"/>
                  <a:pt x="6423" y="11950"/>
                  <a:pt x="5354" y="11950"/>
                </a:cubicBezTo>
                <a:cubicBezTo>
                  <a:pt x="4515" y="11950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2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6"/>
                  <a:pt x="11089" y="20319"/>
                  <a:pt x="11738" y="20252"/>
                </a:cubicBezTo>
                <a:cubicBezTo>
                  <a:pt x="12495" y="20186"/>
                  <a:pt x="13266" y="20119"/>
                  <a:pt x="13997" y="19608"/>
                </a:cubicBezTo>
                <a:cubicBezTo>
                  <a:pt x="15092" y="18854"/>
                  <a:pt x="15917" y="17588"/>
                  <a:pt x="16621" y="16079"/>
                </a:cubicBezTo>
                <a:cubicBezTo>
                  <a:pt x="16905" y="15479"/>
                  <a:pt x="17040" y="14747"/>
                  <a:pt x="17013" y="13948"/>
                </a:cubicBezTo>
                <a:cubicBezTo>
                  <a:pt x="15809" y="14547"/>
                  <a:pt x="14632" y="15124"/>
                  <a:pt x="13402" y="15746"/>
                </a:cubicBezTo>
                <a:cubicBezTo>
                  <a:pt x="13604" y="16256"/>
                  <a:pt x="13780" y="16656"/>
                  <a:pt x="13943" y="17078"/>
                </a:cubicBezTo>
                <a:cubicBezTo>
                  <a:pt x="14105" y="17522"/>
                  <a:pt x="14051" y="17788"/>
                  <a:pt x="13767" y="17833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4"/>
                  <a:pt x="12347" y="18965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5"/>
                  <a:pt x="10223" y="17810"/>
                  <a:pt x="9966" y="17810"/>
                </a:cubicBezTo>
                <a:cubicBezTo>
                  <a:pt x="9642" y="17833"/>
                  <a:pt x="9385" y="17611"/>
                  <a:pt x="9182" y="17189"/>
                </a:cubicBezTo>
                <a:cubicBezTo>
                  <a:pt x="9114" y="17056"/>
                  <a:pt x="8965" y="16989"/>
                  <a:pt x="8857" y="16989"/>
                </a:cubicBezTo>
                <a:cubicBezTo>
                  <a:pt x="8181" y="17100"/>
                  <a:pt x="7532" y="17211"/>
                  <a:pt x="6882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6"/>
                  <a:pt x="7396" y="7532"/>
                  <a:pt x="7451" y="7798"/>
                </a:cubicBezTo>
                <a:cubicBezTo>
                  <a:pt x="7599" y="8620"/>
                  <a:pt x="7721" y="9397"/>
                  <a:pt x="7194" y="9996"/>
                </a:cubicBezTo>
                <a:cubicBezTo>
                  <a:pt x="7126" y="10063"/>
                  <a:pt x="7126" y="10285"/>
                  <a:pt x="7085" y="10551"/>
                </a:cubicBezTo>
                <a:cubicBezTo>
                  <a:pt x="8654" y="10396"/>
                  <a:pt x="10156" y="10129"/>
                  <a:pt x="11670" y="9530"/>
                </a:cubicBezTo>
                <a:cubicBezTo>
                  <a:pt x="11616" y="8997"/>
                  <a:pt x="11562" y="8509"/>
                  <a:pt x="11508" y="7976"/>
                </a:cubicBezTo>
                <a:cubicBezTo>
                  <a:pt x="11265" y="8020"/>
                  <a:pt x="11062" y="8065"/>
                  <a:pt x="10859" y="8131"/>
                </a:cubicBezTo>
                <a:cubicBezTo>
                  <a:pt x="10588" y="8220"/>
                  <a:pt x="10386" y="8109"/>
                  <a:pt x="10183" y="7798"/>
                </a:cubicBezTo>
                <a:cubicBezTo>
                  <a:pt x="9642" y="6977"/>
                  <a:pt x="9019" y="6888"/>
                  <a:pt x="8370" y="7465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2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6"/>
                  <a:pt x="4489" y="10773"/>
                  <a:pt x="5314" y="10595"/>
                </a:cubicBezTo>
                <a:cubicBezTo>
                  <a:pt x="5029" y="8664"/>
                  <a:pt x="5368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8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7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4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6"/>
                </a:cubicBezTo>
                <a:cubicBezTo>
                  <a:pt x="12184" y="1782"/>
                  <a:pt x="12252" y="1671"/>
                  <a:pt x="12401" y="1493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71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9"/>
                  <a:pt x="10642" y="16612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8"/>
                  <a:pt x="10088" y="17278"/>
                </a:cubicBezTo>
                <a:cubicBezTo>
                  <a:pt x="10264" y="17278"/>
                  <a:pt x="10399" y="17322"/>
                  <a:pt x="10480" y="17611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10"/>
                </a:cubicBezTo>
                <a:cubicBezTo>
                  <a:pt x="11535" y="18277"/>
                  <a:pt x="11806" y="18166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1"/>
                  <a:pt x="13172" y="17211"/>
                  <a:pt x="13659" y="17056"/>
                </a:cubicBezTo>
                <a:cubicBezTo>
                  <a:pt x="13415" y="16700"/>
                  <a:pt x="13185" y="16301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5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80"/>
                  <a:pt x="16756" y="5157"/>
                  <a:pt x="17162" y="613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10448924" y="1766888"/>
            <a:ext cx="1132954" cy="1052349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2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32" y="21424"/>
                  <a:pt x="10147" y="21270"/>
                </a:cubicBezTo>
                <a:close/>
                <a:moveTo>
                  <a:pt x="7613" y="11743"/>
                </a:moveTo>
                <a:cubicBezTo>
                  <a:pt x="8889" y="11338"/>
                  <a:pt x="10021" y="11280"/>
                  <a:pt x="11117" y="11762"/>
                </a:cubicBezTo>
                <a:cubicBezTo>
                  <a:pt x="11764" y="12051"/>
                  <a:pt x="12375" y="12495"/>
                  <a:pt x="12986" y="12880"/>
                </a:cubicBezTo>
                <a:cubicBezTo>
                  <a:pt x="14118" y="13575"/>
                  <a:pt x="15268" y="14192"/>
                  <a:pt x="16580" y="14307"/>
                </a:cubicBezTo>
                <a:cubicBezTo>
                  <a:pt x="17371" y="14365"/>
                  <a:pt x="18144" y="14192"/>
                  <a:pt x="18773" y="13613"/>
                </a:cubicBezTo>
                <a:cubicBezTo>
                  <a:pt x="19455" y="12977"/>
                  <a:pt x="20067" y="12167"/>
                  <a:pt x="20192" y="11241"/>
                </a:cubicBezTo>
                <a:cubicBezTo>
                  <a:pt x="20480" y="9100"/>
                  <a:pt x="19941" y="7095"/>
                  <a:pt x="18970" y="5205"/>
                </a:cubicBezTo>
                <a:cubicBezTo>
                  <a:pt x="18862" y="4993"/>
                  <a:pt x="18701" y="4800"/>
                  <a:pt x="18521" y="4530"/>
                </a:cubicBezTo>
                <a:cubicBezTo>
                  <a:pt x="15430" y="7596"/>
                  <a:pt x="11746" y="9004"/>
                  <a:pt x="7631" y="9486"/>
                </a:cubicBezTo>
                <a:cubicBezTo>
                  <a:pt x="7613" y="10200"/>
                  <a:pt x="7613" y="10894"/>
                  <a:pt x="7613" y="11743"/>
                </a:cubicBezTo>
                <a:close/>
                <a:moveTo>
                  <a:pt x="18809" y="15812"/>
                </a:moveTo>
                <a:cubicBezTo>
                  <a:pt x="18467" y="15850"/>
                  <a:pt x="18287" y="15870"/>
                  <a:pt x="18108" y="15908"/>
                </a:cubicBezTo>
                <a:cubicBezTo>
                  <a:pt x="16670" y="16294"/>
                  <a:pt x="15304" y="16005"/>
                  <a:pt x="14046" y="15233"/>
                </a:cubicBezTo>
                <a:cubicBezTo>
                  <a:pt x="13166" y="14693"/>
                  <a:pt x="12303" y="14115"/>
                  <a:pt x="11441" y="13555"/>
                </a:cubicBezTo>
                <a:cubicBezTo>
                  <a:pt x="10291" y="12803"/>
                  <a:pt x="9141" y="12765"/>
                  <a:pt x="7955" y="13440"/>
                </a:cubicBezTo>
                <a:cubicBezTo>
                  <a:pt x="7955" y="13594"/>
                  <a:pt x="7937" y="13729"/>
                  <a:pt x="7955" y="13845"/>
                </a:cubicBezTo>
                <a:cubicBezTo>
                  <a:pt x="7991" y="14038"/>
                  <a:pt x="8062" y="14211"/>
                  <a:pt x="8134" y="14385"/>
                </a:cubicBezTo>
                <a:cubicBezTo>
                  <a:pt x="8673" y="15773"/>
                  <a:pt x="9446" y="16950"/>
                  <a:pt x="10560" y="17895"/>
                </a:cubicBezTo>
                <a:cubicBezTo>
                  <a:pt x="11243" y="18473"/>
                  <a:pt x="11962" y="18840"/>
                  <a:pt x="12842" y="18859"/>
                </a:cubicBezTo>
                <a:cubicBezTo>
                  <a:pt x="13202" y="18859"/>
                  <a:pt x="13579" y="18898"/>
                  <a:pt x="13885" y="19032"/>
                </a:cubicBezTo>
                <a:cubicBezTo>
                  <a:pt x="14190" y="19168"/>
                  <a:pt x="14442" y="19129"/>
                  <a:pt x="14747" y="19032"/>
                </a:cubicBezTo>
                <a:cubicBezTo>
                  <a:pt x="16383" y="18493"/>
                  <a:pt x="17694" y="17451"/>
                  <a:pt x="18809" y="15812"/>
                </a:cubicBezTo>
                <a:close/>
                <a:moveTo>
                  <a:pt x="7667" y="8213"/>
                </a:moveTo>
                <a:cubicBezTo>
                  <a:pt x="11459" y="7673"/>
                  <a:pt x="14693" y="6343"/>
                  <a:pt x="17335" y="3392"/>
                </a:cubicBezTo>
                <a:cubicBezTo>
                  <a:pt x="16005" y="2620"/>
                  <a:pt x="14819" y="1714"/>
                  <a:pt x="13256" y="2466"/>
                </a:cubicBezTo>
                <a:cubicBezTo>
                  <a:pt x="12878" y="2640"/>
                  <a:pt x="12465" y="2736"/>
                  <a:pt x="12052" y="2833"/>
                </a:cubicBezTo>
                <a:cubicBezTo>
                  <a:pt x="11189" y="3025"/>
                  <a:pt x="10434" y="3411"/>
                  <a:pt x="9734" y="4009"/>
                </a:cubicBezTo>
                <a:cubicBezTo>
                  <a:pt x="8530" y="5070"/>
                  <a:pt x="8009" y="6497"/>
                  <a:pt x="7667" y="8213"/>
                </a:cubicBezTo>
                <a:close/>
                <a:moveTo>
                  <a:pt x="3318" y="16525"/>
                </a:moveTo>
                <a:cubicBezTo>
                  <a:pt x="4199" y="14327"/>
                  <a:pt x="4199" y="14327"/>
                  <a:pt x="5960" y="12649"/>
                </a:cubicBezTo>
                <a:cubicBezTo>
                  <a:pt x="6140" y="12475"/>
                  <a:pt x="6265" y="12167"/>
                  <a:pt x="6283" y="11916"/>
                </a:cubicBezTo>
                <a:cubicBezTo>
                  <a:pt x="6319" y="11280"/>
                  <a:pt x="6301" y="10643"/>
                  <a:pt x="6265" y="10007"/>
                </a:cubicBezTo>
                <a:cubicBezTo>
                  <a:pt x="6247" y="9795"/>
                  <a:pt x="6140" y="9602"/>
                  <a:pt x="6122" y="9525"/>
                </a:cubicBezTo>
                <a:cubicBezTo>
                  <a:pt x="4612" y="9216"/>
                  <a:pt x="3210" y="8927"/>
                  <a:pt x="1791" y="8638"/>
                </a:cubicBezTo>
                <a:cubicBezTo>
                  <a:pt x="784" y="10508"/>
                  <a:pt x="1593" y="14655"/>
                  <a:pt x="3318" y="16525"/>
                </a:cubicBezTo>
                <a:close/>
                <a:moveTo>
                  <a:pt x="10452" y="1540"/>
                </a:moveTo>
                <a:cubicBezTo>
                  <a:pt x="9644" y="1367"/>
                  <a:pt x="8835" y="1348"/>
                  <a:pt x="8080" y="1637"/>
                </a:cubicBezTo>
                <a:cubicBezTo>
                  <a:pt x="7056" y="2023"/>
                  <a:pt x="5978" y="2312"/>
                  <a:pt x="5043" y="2968"/>
                </a:cubicBezTo>
                <a:cubicBezTo>
                  <a:pt x="3534" y="4009"/>
                  <a:pt x="2402" y="5320"/>
                  <a:pt x="1988" y="7365"/>
                </a:cubicBezTo>
                <a:cubicBezTo>
                  <a:pt x="3408" y="7731"/>
                  <a:pt x="4738" y="8368"/>
                  <a:pt x="6193" y="8136"/>
                </a:cubicBezTo>
                <a:cubicBezTo>
                  <a:pt x="6589" y="5128"/>
                  <a:pt x="7847" y="2833"/>
                  <a:pt x="10452" y="1540"/>
                </a:cubicBezTo>
                <a:close/>
                <a:moveTo>
                  <a:pt x="6697" y="14173"/>
                </a:moveTo>
                <a:cubicBezTo>
                  <a:pt x="5636" y="14983"/>
                  <a:pt x="4971" y="15908"/>
                  <a:pt x="4774" y="16873"/>
                </a:cubicBezTo>
                <a:cubicBezTo>
                  <a:pt x="4612" y="17644"/>
                  <a:pt x="4774" y="18068"/>
                  <a:pt x="5403" y="18473"/>
                </a:cubicBezTo>
                <a:cubicBezTo>
                  <a:pt x="5636" y="18627"/>
                  <a:pt x="5870" y="18782"/>
                  <a:pt x="6086" y="18917"/>
                </a:cubicBezTo>
                <a:cubicBezTo>
                  <a:pt x="7559" y="19862"/>
                  <a:pt x="9176" y="19804"/>
                  <a:pt x="10830" y="19727"/>
                </a:cubicBezTo>
                <a:cubicBezTo>
                  <a:pt x="8943" y="18319"/>
                  <a:pt x="7326" y="16718"/>
                  <a:pt x="6697" y="141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4"/>
          <p:cNvSpPr/>
          <p:nvPr/>
        </p:nvSpPr>
        <p:spPr>
          <a:xfrm>
            <a:off x="5162549" y="2033587"/>
            <a:ext cx="501140" cy="815699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1" y="10541"/>
                  <a:pt x="11771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0"/>
                  <a:pt x="9000" y="11831"/>
                </a:cubicBezTo>
                <a:cubicBezTo>
                  <a:pt x="9721" y="12005"/>
                  <a:pt x="10367" y="12204"/>
                  <a:pt x="11126" y="12403"/>
                </a:cubicBezTo>
                <a:close/>
                <a:moveTo>
                  <a:pt x="15226" y="1677"/>
                </a:moveTo>
                <a:cubicBezTo>
                  <a:pt x="15188" y="1801"/>
                  <a:pt x="15112" y="1901"/>
                  <a:pt x="15112" y="2000"/>
                </a:cubicBezTo>
                <a:cubicBezTo>
                  <a:pt x="14429" y="4458"/>
                  <a:pt x="14315" y="6965"/>
                  <a:pt x="13935" y="9448"/>
                </a:cubicBezTo>
                <a:cubicBezTo>
                  <a:pt x="13669" y="11236"/>
                  <a:pt x="13404" y="13023"/>
                  <a:pt x="13100" y="14811"/>
                </a:cubicBezTo>
                <a:cubicBezTo>
                  <a:pt x="13062" y="15034"/>
                  <a:pt x="12606" y="15332"/>
                  <a:pt x="12265" y="15407"/>
                </a:cubicBezTo>
                <a:cubicBezTo>
                  <a:pt x="11999" y="15481"/>
                  <a:pt x="11467" y="15332"/>
                  <a:pt x="11240" y="15183"/>
                </a:cubicBezTo>
                <a:cubicBezTo>
                  <a:pt x="10898" y="14935"/>
                  <a:pt x="10746" y="14563"/>
                  <a:pt x="10404" y="14265"/>
                </a:cubicBezTo>
                <a:cubicBezTo>
                  <a:pt x="10063" y="13967"/>
                  <a:pt x="9721" y="13520"/>
                  <a:pt x="9265" y="13445"/>
                </a:cubicBezTo>
                <a:cubicBezTo>
                  <a:pt x="8392" y="13272"/>
                  <a:pt x="7367" y="13172"/>
                  <a:pt x="6494" y="13296"/>
                </a:cubicBezTo>
                <a:cubicBezTo>
                  <a:pt x="2395" y="13867"/>
                  <a:pt x="1711" y="16921"/>
                  <a:pt x="3154" y="18436"/>
                </a:cubicBezTo>
                <a:cubicBezTo>
                  <a:pt x="3951" y="19280"/>
                  <a:pt x="5052" y="19901"/>
                  <a:pt x="6684" y="19826"/>
                </a:cubicBezTo>
                <a:cubicBezTo>
                  <a:pt x="8772" y="19752"/>
                  <a:pt x="10708" y="19429"/>
                  <a:pt x="12378" y="18510"/>
                </a:cubicBezTo>
                <a:cubicBezTo>
                  <a:pt x="13669" y="17790"/>
                  <a:pt x="14998" y="17070"/>
                  <a:pt x="15112" y="15829"/>
                </a:cubicBezTo>
                <a:cubicBezTo>
                  <a:pt x="15188" y="15183"/>
                  <a:pt x="15301" y="14538"/>
                  <a:pt x="15453" y="13892"/>
                </a:cubicBezTo>
                <a:cubicBezTo>
                  <a:pt x="15681" y="12552"/>
                  <a:pt x="15947" y="11236"/>
                  <a:pt x="16174" y="9895"/>
                </a:cubicBezTo>
                <a:cubicBezTo>
                  <a:pt x="16554" y="7810"/>
                  <a:pt x="17010" y="5749"/>
                  <a:pt x="17313" y="3663"/>
                </a:cubicBezTo>
                <a:cubicBezTo>
                  <a:pt x="17503" y="2273"/>
                  <a:pt x="17427" y="2273"/>
                  <a:pt x="15491" y="1677"/>
                </a:cubicBezTo>
                <a:cubicBezTo>
                  <a:pt x="15453" y="1677"/>
                  <a:pt x="15377" y="1677"/>
                  <a:pt x="15226" y="167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4"/>
          <p:cNvSpPr/>
          <p:nvPr/>
        </p:nvSpPr>
        <p:spPr>
          <a:xfrm>
            <a:off x="7981948" y="1709754"/>
            <a:ext cx="1380390" cy="1613273"/>
          </a:xfrm>
          <a:custGeom>
            <a:rect b="b" l="l" r="r" t="t"/>
            <a:pathLst>
              <a:path extrusionOk="0" h="1613273" w="1380390">
                <a:moveTo>
                  <a:pt x="642944" y="778706"/>
                </a:moveTo>
                <a:cubicBezTo>
                  <a:pt x="568650" y="816806"/>
                  <a:pt x="429576" y="931130"/>
                  <a:pt x="391482" y="984451"/>
                </a:cubicBezTo>
                <a:cubicBezTo>
                  <a:pt x="416253" y="1016855"/>
                  <a:pt x="440067" y="1048290"/>
                  <a:pt x="465776" y="1080670"/>
                </a:cubicBezTo>
                <a:cubicBezTo>
                  <a:pt x="535303" y="984451"/>
                  <a:pt x="587697" y="884450"/>
                  <a:pt x="642944" y="778706"/>
                </a:cubicBezTo>
                <a:close/>
                <a:moveTo>
                  <a:pt x="704618" y="676315"/>
                </a:moveTo>
                <a:cubicBezTo>
                  <a:pt x="714620" y="676791"/>
                  <a:pt x="723909" y="680123"/>
                  <a:pt x="730580" y="686316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6"/>
                  <a:pt x="699148" y="816806"/>
                  <a:pt x="680101" y="851101"/>
                </a:cubicBezTo>
                <a:cubicBezTo>
                  <a:pt x="659139" y="888255"/>
                  <a:pt x="637239" y="924441"/>
                  <a:pt x="615321" y="960650"/>
                </a:cubicBezTo>
                <a:cubicBezTo>
                  <a:pt x="578183" y="1021606"/>
                  <a:pt x="541027" y="1082561"/>
                  <a:pt x="504827" y="1144485"/>
                </a:cubicBezTo>
                <a:cubicBezTo>
                  <a:pt x="491504" y="1166372"/>
                  <a:pt x="481014" y="1171146"/>
                  <a:pt x="459114" y="1157816"/>
                </a:cubicBezTo>
                <a:cubicBezTo>
                  <a:pt x="445771" y="1150205"/>
                  <a:pt x="432448" y="1138766"/>
                  <a:pt x="423872" y="1126381"/>
                </a:cubicBezTo>
                <a:cubicBezTo>
                  <a:pt x="394335" y="1085421"/>
                  <a:pt x="366711" y="1043516"/>
                  <a:pt x="339088" y="1002556"/>
                </a:cubicBezTo>
                <a:cubicBezTo>
                  <a:pt x="331469" y="993976"/>
                  <a:pt x="328617" y="984451"/>
                  <a:pt x="323850" y="973035"/>
                </a:cubicBezTo>
                <a:cubicBezTo>
                  <a:pt x="329574" y="963510"/>
                  <a:pt x="333384" y="952071"/>
                  <a:pt x="340045" y="945406"/>
                </a:cubicBezTo>
                <a:cubicBezTo>
                  <a:pt x="432448" y="846350"/>
                  <a:pt x="541984" y="769181"/>
                  <a:pt x="654372" y="693949"/>
                </a:cubicBezTo>
                <a:cubicBezTo>
                  <a:pt x="661053" y="690144"/>
                  <a:pt x="667715" y="686316"/>
                  <a:pt x="674377" y="683456"/>
                </a:cubicBezTo>
                <a:cubicBezTo>
                  <a:pt x="683901" y="678221"/>
                  <a:pt x="694616" y="675839"/>
                  <a:pt x="704618" y="676315"/>
                </a:cubicBezTo>
                <a:close/>
                <a:moveTo>
                  <a:pt x="1280150" y="97069"/>
                </a:moveTo>
                <a:cubicBezTo>
                  <a:pt x="1251593" y="114166"/>
                  <a:pt x="1223996" y="131339"/>
                  <a:pt x="1195375" y="148511"/>
                </a:cubicBezTo>
                <a:cubicBezTo>
                  <a:pt x="1221115" y="186546"/>
                  <a:pt x="1221115" y="186546"/>
                  <a:pt x="1202994" y="208464"/>
                </a:cubicBezTo>
                <a:cubicBezTo>
                  <a:pt x="1184938" y="197995"/>
                  <a:pt x="1167778" y="187526"/>
                  <a:pt x="1149657" y="177056"/>
                </a:cubicBezTo>
                <a:cubicBezTo>
                  <a:pt x="1127759" y="187526"/>
                  <a:pt x="1106821" y="198974"/>
                  <a:pt x="1099202" y="223753"/>
                </a:cubicBezTo>
                <a:cubicBezTo>
                  <a:pt x="1120139" y="253278"/>
                  <a:pt x="1120139" y="253278"/>
                  <a:pt x="1098241" y="273237"/>
                </a:cubicBezTo>
                <a:cubicBezTo>
                  <a:pt x="1082042" y="263747"/>
                  <a:pt x="1065842" y="253278"/>
                  <a:pt x="1047786" y="242809"/>
                </a:cubicBezTo>
                <a:cubicBezTo>
                  <a:pt x="1036324" y="250416"/>
                  <a:pt x="1025887" y="259002"/>
                  <a:pt x="1011545" y="268492"/>
                </a:cubicBezTo>
                <a:cubicBezTo>
                  <a:pt x="1023967" y="280844"/>
                  <a:pt x="1033507" y="290409"/>
                  <a:pt x="1042983" y="299899"/>
                </a:cubicBezTo>
                <a:cubicBezTo>
                  <a:pt x="1059183" y="317072"/>
                  <a:pt x="1058223" y="321817"/>
                  <a:pt x="1035364" y="342755"/>
                </a:cubicBezTo>
                <a:cubicBezTo>
                  <a:pt x="1013466" y="326562"/>
                  <a:pt x="991567" y="311347"/>
                  <a:pt x="968709" y="294175"/>
                </a:cubicBezTo>
                <a:cubicBezTo>
                  <a:pt x="955390" y="305623"/>
                  <a:pt x="941112" y="318051"/>
                  <a:pt x="926769" y="330403"/>
                </a:cubicBezTo>
                <a:cubicBezTo>
                  <a:pt x="935349" y="340872"/>
                  <a:pt x="942008" y="349458"/>
                  <a:pt x="949628" y="358044"/>
                </a:cubicBezTo>
                <a:cubicBezTo>
                  <a:pt x="944889" y="372279"/>
                  <a:pt x="940151" y="385610"/>
                  <a:pt x="933492" y="405645"/>
                </a:cubicBezTo>
                <a:cubicBezTo>
                  <a:pt x="914411" y="387569"/>
                  <a:pt x="901093" y="375141"/>
                  <a:pt x="885854" y="360906"/>
                </a:cubicBezTo>
                <a:cubicBezTo>
                  <a:pt x="876313" y="365651"/>
                  <a:pt x="865813" y="371375"/>
                  <a:pt x="855376" y="377100"/>
                </a:cubicBezTo>
                <a:cubicBezTo>
                  <a:pt x="863956" y="406624"/>
                  <a:pt x="908713" y="419955"/>
                  <a:pt x="883933" y="458970"/>
                </a:cubicBezTo>
                <a:cubicBezTo>
                  <a:pt x="846796" y="461832"/>
                  <a:pt x="843914" y="417093"/>
                  <a:pt x="811515" y="406624"/>
                </a:cubicBezTo>
                <a:cubicBezTo>
                  <a:pt x="803896" y="411369"/>
                  <a:pt x="794419" y="417093"/>
                  <a:pt x="784879" y="422817"/>
                </a:cubicBezTo>
                <a:cubicBezTo>
                  <a:pt x="797237" y="451363"/>
                  <a:pt x="837255" y="466577"/>
                  <a:pt x="813436" y="503784"/>
                </a:cubicBezTo>
                <a:cubicBezTo>
                  <a:pt x="778220" y="500922"/>
                  <a:pt x="766758" y="466577"/>
                  <a:pt x="737241" y="452342"/>
                </a:cubicBezTo>
                <a:cubicBezTo>
                  <a:pt x="728661" y="458970"/>
                  <a:pt x="721041" y="465673"/>
                  <a:pt x="715342" y="470418"/>
                </a:cubicBezTo>
                <a:cubicBezTo>
                  <a:pt x="722962" y="498963"/>
                  <a:pt x="763941" y="512295"/>
                  <a:pt x="731542" y="545660"/>
                </a:cubicBezTo>
                <a:cubicBezTo>
                  <a:pt x="711500" y="533308"/>
                  <a:pt x="692484" y="520881"/>
                  <a:pt x="671546" y="507550"/>
                </a:cubicBezTo>
                <a:cubicBezTo>
                  <a:pt x="655346" y="519977"/>
                  <a:pt x="637226" y="532329"/>
                  <a:pt x="622947" y="542798"/>
                </a:cubicBezTo>
                <a:cubicBezTo>
                  <a:pt x="625828" y="572323"/>
                  <a:pt x="673403" y="576164"/>
                  <a:pt x="651504" y="612316"/>
                </a:cubicBezTo>
                <a:cubicBezTo>
                  <a:pt x="619169" y="612316"/>
                  <a:pt x="602009" y="587537"/>
                  <a:pt x="576269" y="574205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1"/>
                  <a:pt x="549633" y="652310"/>
                </a:cubicBezTo>
                <a:cubicBezTo>
                  <a:pt x="533433" y="643799"/>
                  <a:pt x="517234" y="635213"/>
                  <a:pt x="499113" y="625647"/>
                </a:cubicBezTo>
                <a:cubicBezTo>
                  <a:pt x="490533" y="631371"/>
                  <a:pt x="481953" y="637096"/>
                  <a:pt x="473437" y="642820"/>
                </a:cubicBezTo>
                <a:cubicBezTo>
                  <a:pt x="472477" y="668503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79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79" y="744724"/>
                  <a:pt x="384820" y="772366"/>
                </a:cubicBezTo>
                <a:cubicBezTo>
                  <a:pt x="364843" y="759938"/>
                  <a:pt x="345762" y="746607"/>
                  <a:pt x="323864" y="733276"/>
                </a:cubicBezTo>
                <a:cubicBezTo>
                  <a:pt x="313363" y="740958"/>
                  <a:pt x="301965" y="749469"/>
                  <a:pt x="291464" y="757152"/>
                </a:cubicBezTo>
                <a:cubicBezTo>
                  <a:pt x="303886" y="783814"/>
                  <a:pt x="342880" y="800007"/>
                  <a:pt x="311506" y="837139"/>
                </a:cubicBezTo>
                <a:cubicBezTo>
                  <a:pt x="301005" y="830435"/>
                  <a:pt x="290504" y="825690"/>
                  <a:pt x="280067" y="819063"/>
                </a:cubicBezTo>
                <a:cubicBezTo>
                  <a:pt x="268606" y="811380"/>
                  <a:pt x="258169" y="801890"/>
                  <a:pt x="246708" y="792325"/>
                </a:cubicBezTo>
                <a:cubicBezTo>
                  <a:pt x="236207" y="800911"/>
                  <a:pt x="226730" y="808518"/>
                  <a:pt x="217190" y="817104"/>
                </a:cubicBezTo>
                <a:cubicBezTo>
                  <a:pt x="229548" y="841884"/>
                  <a:pt x="262907" y="859056"/>
                  <a:pt x="241009" y="892346"/>
                </a:cubicBezTo>
                <a:cubicBezTo>
                  <a:pt x="218150" y="891443"/>
                  <a:pt x="205728" y="878111"/>
                  <a:pt x="191450" y="864780"/>
                </a:cubicBezTo>
                <a:cubicBezTo>
                  <a:pt x="173393" y="846629"/>
                  <a:pt x="172433" y="847608"/>
                  <a:pt x="150535" y="872387"/>
                </a:cubicBezTo>
                <a:cubicBezTo>
                  <a:pt x="160011" y="886622"/>
                  <a:pt x="169551" y="900933"/>
                  <a:pt x="179092" y="916147"/>
                </a:cubicBezTo>
                <a:cubicBezTo>
                  <a:pt x="186711" y="927595"/>
                  <a:pt x="185751" y="940022"/>
                  <a:pt x="175250" y="946650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8"/>
                  <a:pt x="136192" y="936181"/>
                  <a:pt x="131454" y="930457"/>
                </a:cubicBezTo>
                <a:cubicBezTo>
                  <a:pt x="121913" y="920967"/>
                  <a:pt x="113333" y="911402"/>
                  <a:pt x="103857" y="900933"/>
                </a:cubicBezTo>
                <a:cubicBezTo>
                  <a:pt x="92395" y="909519"/>
                  <a:pt x="81959" y="917126"/>
                  <a:pt x="73379" y="923829"/>
                </a:cubicBezTo>
                <a:cubicBezTo>
                  <a:pt x="104753" y="1015265"/>
                  <a:pt x="164813" y="1085762"/>
                  <a:pt x="217190" y="1161004"/>
                </a:cubicBezTo>
                <a:cubicBezTo>
                  <a:pt x="290504" y="1265770"/>
                  <a:pt x="370541" y="1366696"/>
                  <a:pt x="448658" y="1468600"/>
                </a:cubicBezTo>
                <a:cubicBezTo>
                  <a:pt x="460055" y="1483890"/>
                  <a:pt x="474334" y="1500987"/>
                  <a:pt x="490533" y="1520042"/>
                </a:cubicBezTo>
                <a:cubicBezTo>
                  <a:pt x="497192" y="1509573"/>
                  <a:pt x="501995" y="1502945"/>
                  <a:pt x="506733" y="1495338"/>
                </a:cubicBezTo>
                <a:cubicBezTo>
                  <a:pt x="552450" y="1408648"/>
                  <a:pt x="598167" y="1321957"/>
                  <a:pt x="644845" y="1236246"/>
                </a:cubicBezTo>
                <a:cubicBezTo>
                  <a:pt x="689602" y="1154301"/>
                  <a:pt x="734359" y="1073334"/>
                  <a:pt x="781037" y="992368"/>
                </a:cubicBezTo>
                <a:cubicBezTo>
                  <a:pt x="849613" y="874270"/>
                  <a:pt x="928690" y="761897"/>
                  <a:pt x="989646" y="638075"/>
                </a:cubicBezTo>
                <a:cubicBezTo>
                  <a:pt x="1012505" y="590399"/>
                  <a:pt x="1041127" y="545660"/>
                  <a:pt x="1066803" y="499942"/>
                </a:cubicBezTo>
                <a:cubicBezTo>
                  <a:pt x="1108742" y="425679"/>
                  <a:pt x="1149657" y="350437"/>
                  <a:pt x="1190636" y="276099"/>
                </a:cubicBezTo>
                <a:cubicBezTo>
                  <a:pt x="1222075" y="218029"/>
                  <a:pt x="1253514" y="159884"/>
                  <a:pt x="1284952" y="101814"/>
                </a:cubicBezTo>
                <a:cubicBezTo>
                  <a:pt x="1283031" y="99931"/>
                  <a:pt x="1282071" y="98952"/>
                  <a:pt x="1280150" y="97069"/>
                </a:cubicBezTo>
                <a:close/>
                <a:moveTo>
                  <a:pt x="1328749" y="2772"/>
                </a:moveTo>
                <a:cubicBezTo>
                  <a:pt x="1353529" y="13241"/>
                  <a:pt x="1366847" y="35158"/>
                  <a:pt x="1379269" y="56097"/>
                </a:cubicBezTo>
                <a:cubicBezTo>
                  <a:pt x="1383046" y="61821"/>
                  <a:pt x="1376387" y="75152"/>
                  <a:pt x="1372545" y="83738"/>
                </a:cubicBezTo>
                <a:cubicBezTo>
                  <a:pt x="1359227" y="108518"/>
                  <a:pt x="1344949" y="131339"/>
                  <a:pt x="1331630" y="155139"/>
                </a:cubicBezTo>
                <a:cubicBezTo>
                  <a:pt x="1290651" y="230381"/>
                  <a:pt x="1250632" y="305623"/>
                  <a:pt x="1209717" y="379962"/>
                </a:cubicBezTo>
                <a:cubicBezTo>
                  <a:pt x="1159198" y="471397"/>
                  <a:pt x="1107782" y="561853"/>
                  <a:pt x="1056366" y="652385"/>
                </a:cubicBezTo>
                <a:cubicBezTo>
                  <a:pt x="1015386" y="725669"/>
                  <a:pt x="974407" y="799028"/>
                  <a:pt x="931571" y="872387"/>
                </a:cubicBezTo>
                <a:cubicBezTo>
                  <a:pt x="880091" y="959982"/>
                  <a:pt x="826754" y="1046672"/>
                  <a:pt x="775338" y="1134341"/>
                </a:cubicBezTo>
                <a:cubicBezTo>
                  <a:pt x="746781" y="1182921"/>
                  <a:pt x="721041" y="1233384"/>
                  <a:pt x="692484" y="1281964"/>
                </a:cubicBezTo>
                <a:cubicBezTo>
                  <a:pt x="633448" y="1381006"/>
                  <a:pt x="585810" y="1486752"/>
                  <a:pt x="533433" y="1589636"/>
                </a:cubicBezTo>
                <a:cubicBezTo>
                  <a:pt x="520051" y="1617202"/>
                  <a:pt x="503851" y="1621043"/>
                  <a:pt x="481953" y="1599126"/>
                </a:cubicBezTo>
                <a:cubicBezTo>
                  <a:pt x="458134" y="1575325"/>
                  <a:pt x="434315" y="1549642"/>
                  <a:pt x="416259" y="1522000"/>
                </a:cubicBezTo>
                <a:cubicBezTo>
                  <a:pt x="341024" y="1408648"/>
                  <a:pt x="255288" y="1303881"/>
                  <a:pt x="173329" y="1195273"/>
                </a:cubicBezTo>
                <a:cubicBezTo>
                  <a:pt x="112373" y="1114307"/>
                  <a:pt x="53337" y="1030479"/>
                  <a:pt x="10501" y="938139"/>
                </a:cubicBezTo>
                <a:cubicBezTo>
                  <a:pt x="5699" y="925712"/>
                  <a:pt x="3842" y="914264"/>
                  <a:pt x="0" y="900029"/>
                </a:cubicBezTo>
                <a:cubicBezTo>
                  <a:pt x="3778" y="894305"/>
                  <a:pt x="7620" y="885718"/>
                  <a:pt x="13318" y="880973"/>
                </a:cubicBezTo>
                <a:cubicBezTo>
                  <a:pt x="84776" y="826670"/>
                  <a:pt x="154312" y="772366"/>
                  <a:pt x="227627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7"/>
                  <a:pt x="561030" y="490452"/>
                  <a:pt x="612446" y="455204"/>
                </a:cubicBezTo>
                <a:cubicBezTo>
                  <a:pt x="677244" y="411369"/>
                  <a:pt x="743900" y="371375"/>
                  <a:pt x="808698" y="328520"/>
                </a:cubicBezTo>
                <a:cubicBezTo>
                  <a:pt x="849613" y="301857"/>
                  <a:pt x="892513" y="276099"/>
                  <a:pt x="927729" y="243712"/>
                </a:cubicBezTo>
                <a:cubicBezTo>
                  <a:pt x="986829" y="190388"/>
                  <a:pt x="1056366" y="154235"/>
                  <a:pt x="1123981" y="114166"/>
                </a:cubicBezTo>
                <a:cubicBezTo>
                  <a:pt x="1176358" y="82759"/>
                  <a:pt x="1227774" y="48490"/>
                  <a:pt x="1280150" y="16103"/>
                </a:cubicBezTo>
                <a:cubicBezTo>
                  <a:pt x="1294493" y="7517"/>
                  <a:pt x="1307811" y="-5815"/>
                  <a:pt x="1328749" y="27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4"/>
          <p:cNvSpPr/>
          <p:nvPr/>
        </p:nvSpPr>
        <p:spPr>
          <a:xfrm>
            <a:off x="5724528" y="2052621"/>
            <a:ext cx="951607" cy="1354540"/>
          </a:xfrm>
          <a:custGeom>
            <a:rect b="b" l="l" r="r" t="t"/>
            <a:pathLst>
              <a:path extrusionOk="0" h="1354540" w="951607">
                <a:moveTo>
                  <a:pt x="561014" y="267814"/>
                </a:moveTo>
                <a:cubicBezTo>
                  <a:pt x="518173" y="279253"/>
                  <a:pt x="221945" y="431638"/>
                  <a:pt x="204783" y="450688"/>
                </a:cubicBezTo>
                <a:cubicBezTo>
                  <a:pt x="211458" y="487850"/>
                  <a:pt x="218134" y="524048"/>
                  <a:pt x="226702" y="566896"/>
                </a:cubicBezTo>
                <a:cubicBezTo>
                  <a:pt x="341004" y="484044"/>
                  <a:pt x="466738" y="430697"/>
                  <a:pt x="590555" y="370679"/>
                </a:cubicBezTo>
                <a:cubicBezTo>
                  <a:pt x="580068" y="334481"/>
                  <a:pt x="570554" y="301147"/>
                  <a:pt x="561014" y="267814"/>
                </a:cubicBezTo>
                <a:close/>
                <a:moveTo>
                  <a:pt x="550553" y="194476"/>
                </a:moveTo>
                <a:cubicBezTo>
                  <a:pt x="572447" y="183037"/>
                  <a:pt x="601988" y="197319"/>
                  <a:pt x="610556" y="224944"/>
                </a:cubicBezTo>
                <a:cubicBezTo>
                  <a:pt x="615313" y="243054"/>
                  <a:pt x="620070" y="261143"/>
                  <a:pt x="626746" y="279253"/>
                </a:cubicBezTo>
                <a:cubicBezTo>
                  <a:pt x="639125" y="315430"/>
                  <a:pt x="644854" y="355434"/>
                  <a:pt x="685802" y="381156"/>
                </a:cubicBezTo>
                <a:cubicBezTo>
                  <a:pt x="670559" y="392596"/>
                  <a:pt x="660072" y="402132"/>
                  <a:pt x="648665" y="407841"/>
                </a:cubicBezTo>
                <a:cubicBezTo>
                  <a:pt x="575311" y="444017"/>
                  <a:pt x="501011" y="477373"/>
                  <a:pt x="429576" y="516415"/>
                </a:cubicBezTo>
                <a:cubicBezTo>
                  <a:pt x="376248" y="545002"/>
                  <a:pt x="326706" y="578335"/>
                  <a:pt x="275272" y="609766"/>
                </a:cubicBezTo>
                <a:cubicBezTo>
                  <a:pt x="266704" y="614534"/>
                  <a:pt x="258136" y="620243"/>
                  <a:pt x="250514" y="626914"/>
                </a:cubicBezTo>
                <a:cubicBezTo>
                  <a:pt x="217162" y="655479"/>
                  <a:pt x="191457" y="633563"/>
                  <a:pt x="177160" y="607863"/>
                </a:cubicBezTo>
                <a:cubicBezTo>
                  <a:pt x="170485" y="596424"/>
                  <a:pt x="167645" y="582141"/>
                  <a:pt x="167645" y="568799"/>
                </a:cubicBezTo>
                <a:cubicBezTo>
                  <a:pt x="166674" y="526892"/>
                  <a:pt x="162888" y="486887"/>
                  <a:pt x="139051" y="450688"/>
                </a:cubicBezTo>
                <a:cubicBezTo>
                  <a:pt x="133347" y="443077"/>
                  <a:pt x="135265" y="434503"/>
                  <a:pt x="133347" y="423064"/>
                </a:cubicBezTo>
                <a:cubicBezTo>
                  <a:pt x="186700" y="382119"/>
                  <a:pt x="244785" y="357337"/>
                  <a:pt x="301948" y="327810"/>
                </a:cubicBezTo>
                <a:cubicBezTo>
                  <a:pt x="384817" y="283999"/>
                  <a:pt x="467685" y="239249"/>
                  <a:pt x="550553" y="194476"/>
                </a:cubicBezTo>
                <a:close/>
                <a:moveTo>
                  <a:pt x="703349" y="59750"/>
                </a:moveTo>
                <a:cubicBezTo>
                  <a:pt x="682359" y="70276"/>
                  <a:pt x="666171" y="78837"/>
                  <a:pt x="649983" y="87397"/>
                </a:cubicBezTo>
                <a:cubicBezTo>
                  <a:pt x="635716" y="95007"/>
                  <a:pt x="621403" y="103567"/>
                  <a:pt x="607136" y="110226"/>
                </a:cubicBezTo>
                <a:cubicBezTo>
                  <a:pt x="542384" y="139775"/>
                  <a:pt x="476626" y="167423"/>
                  <a:pt x="411875" y="196910"/>
                </a:cubicBezTo>
                <a:cubicBezTo>
                  <a:pt x="388050" y="207436"/>
                  <a:pt x="365186" y="220753"/>
                  <a:pt x="341361" y="231215"/>
                </a:cubicBezTo>
                <a:cubicBezTo>
                  <a:pt x="298513" y="250302"/>
                  <a:pt x="254705" y="265521"/>
                  <a:pt x="213733" y="285496"/>
                </a:cubicBezTo>
                <a:cubicBezTo>
                  <a:pt x="173720" y="305534"/>
                  <a:pt x="134714" y="329314"/>
                  <a:pt x="95661" y="352205"/>
                </a:cubicBezTo>
                <a:cubicBezTo>
                  <a:pt x="78513" y="362668"/>
                  <a:pt x="73711" y="375985"/>
                  <a:pt x="81348" y="396974"/>
                </a:cubicBezTo>
                <a:cubicBezTo>
                  <a:pt x="115644" y="491267"/>
                  <a:pt x="121360" y="593170"/>
                  <a:pt x="143265" y="690317"/>
                </a:cubicBezTo>
                <a:cubicBezTo>
                  <a:pt x="156618" y="748402"/>
                  <a:pt x="167090" y="808453"/>
                  <a:pt x="180397" y="866538"/>
                </a:cubicBezTo>
                <a:cubicBezTo>
                  <a:pt x="198505" y="945613"/>
                  <a:pt x="217574" y="1024687"/>
                  <a:pt x="236597" y="1103698"/>
                </a:cubicBezTo>
                <a:cubicBezTo>
                  <a:pt x="240438" y="1119932"/>
                  <a:pt x="234722" y="1131346"/>
                  <a:pt x="222330" y="1138955"/>
                </a:cubicBezTo>
                <a:cubicBezTo>
                  <a:pt x="213733" y="1143711"/>
                  <a:pt x="204221" y="1144662"/>
                  <a:pt x="196584" y="1146565"/>
                </a:cubicBezTo>
                <a:cubicBezTo>
                  <a:pt x="184238" y="1136102"/>
                  <a:pt x="173720" y="1125639"/>
                  <a:pt x="162288" y="1118980"/>
                </a:cubicBezTo>
                <a:cubicBezTo>
                  <a:pt x="152776" y="1114161"/>
                  <a:pt x="139469" y="1110356"/>
                  <a:pt x="130872" y="1113210"/>
                </a:cubicBezTo>
                <a:cubicBezTo>
                  <a:pt x="93740" y="1128492"/>
                  <a:pt x="65160" y="1154174"/>
                  <a:pt x="59444" y="1194187"/>
                </a:cubicBezTo>
                <a:cubicBezTo>
                  <a:pt x="53728" y="1231346"/>
                  <a:pt x="69916" y="1263750"/>
                  <a:pt x="99456" y="1286578"/>
                </a:cubicBezTo>
                <a:cubicBezTo>
                  <a:pt x="109928" y="1294187"/>
                  <a:pt x="125156" y="1297041"/>
                  <a:pt x="138509" y="1298055"/>
                </a:cubicBezTo>
                <a:cubicBezTo>
                  <a:pt x="166129" y="1299958"/>
                  <a:pt x="188994" y="1285627"/>
                  <a:pt x="212818" y="1273261"/>
                </a:cubicBezTo>
                <a:cubicBezTo>
                  <a:pt x="290923" y="1231346"/>
                  <a:pt x="318543" y="1178017"/>
                  <a:pt x="307110" y="1091333"/>
                </a:cubicBezTo>
                <a:cubicBezTo>
                  <a:pt x="306150" y="1086577"/>
                  <a:pt x="305190" y="1081821"/>
                  <a:pt x="304230" y="1076114"/>
                </a:cubicBezTo>
                <a:cubicBezTo>
                  <a:pt x="298513" y="1042759"/>
                  <a:pt x="292797" y="1009405"/>
                  <a:pt x="286121" y="976050"/>
                </a:cubicBezTo>
                <a:cubicBezTo>
                  <a:pt x="279490" y="942759"/>
                  <a:pt x="274689" y="909404"/>
                  <a:pt x="266138" y="877001"/>
                </a:cubicBezTo>
                <a:cubicBezTo>
                  <a:pt x="253745" y="828428"/>
                  <a:pt x="238518" y="780805"/>
                  <a:pt x="226125" y="732232"/>
                </a:cubicBezTo>
                <a:cubicBezTo>
                  <a:pt x="224205" y="725574"/>
                  <a:pt x="228046" y="717964"/>
                  <a:pt x="229006" y="707501"/>
                </a:cubicBezTo>
                <a:cubicBezTo>
                  <a:pt x="262342" y="716062"/>
                  <a:pt x="286121" y="699829"/>
                  <a:pt x="308985" y="681756"/>
                </a:cubicBezTo>
                <a:cubicBezTo>
                  <a:pt x="313741" y="677951"/>
                  <a:pt x="319457" y="676049"/>
                  <a:pt x="325173" y="672244"/>
                </a:cubicBezTo>
                <a:cubicBezTo>
                  <a:pt x="410914" y="625573"/>
                  <a:pt x="497616" y="578902"/>
                  <a:pt x="583311" y="531280"/>
                </a:cubicBezTo>
                <a:cubicBezTo>
                  <a:pt x="617608" y="512193"/>
                  <a:pt x="651904" y="494121"/>
                  <a:pt x="685240" y="474083"/>
                </a:cubicBezTo>
                <a:cubicBezTo>
                  <a:pt x="700468" y="465522"/>
                  <a:pt x="712860" y="463620"/>
                  <a:pt x="727128" y="474083"/>
                </a:cubicBezTo>
                <a:cubicBezTo>
                  <a:pt x="734764" y="479853"/>
                  <a:pt x="742401" y="485560"/>
                  <a:pt x="748117" y="489365"/>
                </a:cubicBezTo>
                <a:cubicBezTo>
                  <a:pt x="748117" y="509340"/>
                  <a:pt x="745236" y="525573"/>
                  <a:pt x="748117" y="540792"/>
                </a:cubicBezTo>
                <a:cubicBezTo>
                  <a:pt x="757629" y="591268"/>
                  <a:pt x="768100" y="641743"/>
                  <a:pt x="779533" y="691268"/>
                </a:cubicBezTo>
                <a:cubicBezTo>
                  <a:pt x="791925" y="744597"/>
                  <a:pt x="806192" y="797927"/>
                  <a:pt x="818585" y="852270"/>
                </a:cubicBezTo>
                <a:cubicBezTo>
                  <a:pt x="823341" y="870343"/>
                  <a:pt x="815750" y="886513"/>
                  <a:pt x="798601" y="897039"/>
                </a:cubicBezTo>
                <a:cubicBezTo>
                  <a:pt x="784288" y="905600"/>
                  <a:pt x="774777" y="901795"/>
                  <a:pt x="762384" y="890318"/>
                </a:cubicBezTo>
                <a:cubicBezTo>
                  <a:pt x="742401" y="871294"/>
                  <a:pt x="710940" y="880806"/>
                  <a:pt x="703349" y="908453"/>
                </a:cubicBezTo>
                <a:cubicBezTo>
                  <a:pt x="695712" y="933184"/>
                  <a:pt x="691917" y="958929"/>
                  <a:pt x="704309" y="984674"/>
                </a:cubicBezTo>
                <a:cubicBezTo>
                  <a:pt x="718576" y="1013210"/>
                  <a:pt x="726213" y="1018917"/>
                  <a:pt x="755708" y="1007502"/>
                </a:cubicBezTo>
                <a:cubicBezTo>
                  <a:pt x="816664" y="984674"/>
                  <a:pt x="857637" y="939906"/>
                  <a:pt x="883336" y="881757"/>
                </a:cubicBezTo>
                <a:cubicBezTo>
                  <a:pt x="890013" y="865587"/>
                  <a:pt x="888138" y="844598"/>
                  <a:pt x="887178" y="826525"/>
                </a:cubicBezTo>
                <a:cubicBezTo>
                  <a:pt x="887178" y="817014"/>
                  <a:pt x="878581" y="808453"/>
                  <a:pt x="876706" y="798878"/>
                </a:cubicBezTo>
                <a:cubicBezTo>
                  <a:pt x="859558" y="720818"/>
                  <a:pt x="843370" y="641743"/>
                  <a:pt x="827136" y="563620"/>
                </a:cubicBezTo>
                <a:cubicBezTo>
                  <a:pt x="818585" y="521705"/>
                  <a:pt x="809073" y="480741"/>
                  <a:pt x="799516" y="438889"/>
                </a:cubicBezTo>
                <a:cubicBezTo>
                  <a:pt x="784288" y="373131"/>
                  <a:pt x="766180" y="307436"/>
                  <a:pt x="754748" y="240727"/>
                </a:cubicBezTo>
                <a:cubicBezTo>
                  <a:pt x="745236" y="181691"/>
                  <a:pt x="725253" y="124557"/>
                  <a:pt x="703349" y="59750"/>
                </a:cubicBezTo>
                <a:close/>
                <a:moveTo>
                  <a:pt x="686080" y="0"/>
                </a:moveTo>
                <a:cubicBezTo>
                  <a:pt x="691917" y="0"/>
                  <a:pt x="697633" y="1665"/>
                  <a:pt x="703349" y="5469"/>
                </a:cubicBezTo>
                <a:cubicBezTo>
                  <a:pt x="708104" y="9274"/>
                  <a:pt x="714781" y="12128"/>
                  <a:pt x="720497" y="13079"/>
                </a:cubicBezTo>
                <a:cubicBezTo>
                  <a:pt x="749032" y="18786"/>
                  <a:pt x="761424" y="37873"/>
                  <a:pt x="767140" y="64506"/>
                </a:cubicBezTo>
                <a:cubicBezTo>
                  <a:pt x="776697" y="104518"/>
                  <a:pt x="791925" y="143580"/>
                  <a:pt x="800476" y="183593"/>
                </a:cubicBezTo>
                <a:cubicBezTo>
                  <a:pt x="814789" y="245483"/>
                  <a:pt x="825261" y="308388"/>
                  <a:pt x="836693" y="371229"/>
                </a:cubicBezTo>
                <a:cubicBezTo>
                  <a:pt x="837654" y="375985"/>
                  <a:pt x="837654" y="381692"/>
                  <a:pt x="839528" y="386511"/>
                </a:cubicBezTo>
                <a:cubicBezTo>
                  <a:pt x="870029" y="459815"/>
                  <a:pt x="874785" y="539841"/>
                  <a:pt x="894769" y="616062"/>
                </a:cubicBezTo>
                <a:cubicBezTo>
                  <a:pt x="913837" y="687463"/>
                  <a:pt x="930986" y="758928"/>
                  <a:pt x="947174" y="831281"/>
                </a:cubicBezTo>
                <a:cubicBezTo>
                  <a:pt x="957645" y="877952"/>
                  <a:pt x="950009" y="920819"/>
                  <a:pt x="919553" y="962734"/>
                </a:cubicBezTo>
                <a:cubicBezTo>
                  <a:pt x="883336" y="1013210"/>
                  <a:pt x="836693" y="1045613"/>
                  <a:pt x="784288" y="1073261"/>
                </a:cubicBezTo>
                <a:cubicBezTo>
                  <a:pt x="736685" y="1097991"/>
                  <a:pt x="696672" y="1087528"/>
                  <a:pt x="665211" y="1044662"/>
                </a:cubicBezTo>
                <a:cubicBezTo>
                  <a:pt x="619528" y="982772"/>
                  <a:pt x="624284" y="881757"/>
                  <a:pt x="677603" y="834135"/>
                </a:cubicBezTo>
                <a:cubicBezTo>
                  <a:pt x="692831" y="819867"/>
                  <a:pt x="715695" y="814160"/>
                  <a:pt x="739520" y="802746"/>
                </a:cubicBezTo>
                <a:cubicBezTo>
                  <a:pt x="733804" y="719867"/>
                  <a:pt x="706184" y="637939"/>
                  <a:pt x="691871" y="553157"/>
                </a:cubicBezTo>
                <a:cubicBezTo>
                  <a:pt x="653825" y="560767"/>
                  <a:pt x="331850" y="734134"/>
                  <a:pt x="291837" y="771294"/>
                </a:cubicBezTo>
                <a:cubicBezTo>
                  <a:pt x="303269" y="812258"/>
                  <a:pt x="315662" y="850368"/>
                  <a:pt x="324259" y="889430"/>
                </a:cubicBezTo>
                <a:cubicBezTo>
                  <a:pt x="342321" y="972246"/>
                  <a:pt x="358509" y="1056076"/>
                  <a:pt x="374743" y="1139906"/>
                </a:cubicBezTo>
                <a:cubicBezTo>
                  <a:pt x="380459" y="1171359"/>
                  <a:pt x="369942" y="1200845"/>
                  <a:pt x="353754" y="1225639"/>
                </a:cubicBezTo>
                <a:cubicBezTo>
                  <a:pt x="322338" y="1273261"/>
                  <a:pt x="282326" y="1311372"/>
                  <a:pt x="229006" y="1337054"/>
                </a:cubicBezTo>
                <a:cubicBezTo>
                  <a:pt x="166129" y="1367555"/>
                  <a:pt x="107047" y="1355189"/>
                  <a:pt x="49932" y="1322786"/>
                </a:cubicBezTo>
                <a:cubicBezTo>
                  <a:pt x="37540" y="1316128"/>
                  <a:pt x="28028" y="1301860"/>
                  <a:pt x="21352" y="1288480"/>
                </a:cubicBezTo>
                <a:cubicBezTo>
                  <a:pt x="-30093" y="1192284"/>
                  <a:pt x="16596" y="1089431"/>
                  <a:pt x="106133" y="1061783"/>
                </a:cubicBezTo>
                <a:cubicBezTo>
                  <a:pt x="123235" y="1057027"/>
                  <a:pt x="143265" y="1060832"/>
                  <a:pt x="163248" y="1060832"/>
                </a:cubicBezTo>
                <a:cubicBezTo>
                  <a:pt x="169925" y="1039906"/>
                  <a:pt x="159453" y="1017014"/>
                  <a:pt x="154697" y="995137"/>
                </a:cubicBezTo>
                <a:cubicBezTo>
                  <a:pt x="137549" y="915112"/>
                  <a:pt x="118480" y="836037"/>
                  <a:pt x="101331" y="756075"/>
                </a:cubicBezTo>
                <a:cubicBezTo>
                  <a:pt x="89899" y="703633"/>
                  <a:pt x="77552" y="651255"/>
                  <a:pt x="70876" y="597926"/>
                </a:cubicBezTo>
                <a:cubicBezTo>
                  <a:pt x="62279" y="529378"/>
                  <a:pt x="44216" y="462668"/>
                  <a:pt x="28943" y="395072"/>
                </a:cubicBezTo>
                <a:cubicBezTo>
                  <a:pt x="27068" y="387462"/>
                  <a:pt x="25147" y="380740"/>
                  <a:pt x="23227" y="373131"/>
                </a:cubicBezTo>
                <a:cubicBezTo>
                  <a:pt x="15636" y="332167"/>
                  <a:pt x="16596" y="332167"/>
                  <a:pt x="50847" y="309339"/>
                </a:cubicBezTo>
                <a:cubicBezTo>
                  <a:pt x="112763" y="268375"/>
                  <a:pt x="179436" y="235971"/>
                  <a:pt x="248029" y="208387"/>
                </a:cubicBezTo>
                <a:cubicBezTo>
                  <a:pt x="310906" y="182642"/>
                  <a:pt x="369942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5"/>
                  <a:pt x="680244" y="0"/>
                  <a:pt x="68608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4"/>
          <p:cNvSpPr/>
          <p:nvPr/>
        </p:nvSpPr>
        <p:spPr>
          <a:xfrm>
            <a:off x="8886824" y="1595437"/>
            <a:ext cx="1476856" cy="1593914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5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7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7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7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2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49"/>
                  <a:pt x="1802" y="19544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7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4"/>
                  <a:pt x="15557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2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49" y="2820"/>
                  <a:pt x="20621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75" y="8583"/>
                  <a:pt x="15958" y="8571"/>
                  <a:pt x="16331" y="821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4"/>
          <p:cNvSpPr/>
          <p:nvPr/>
        </p:nvSpPr>
        <p:spPr>
          <a:xfrm>
            <a:off x="11363324" y="1138237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19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9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20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7000"/>
                </a:cubicBezTo>
                <a:cubicBezTo>
                  <a:pt x="12357" y="6079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6"/>
                  <a:pt x="11404" y="4935"/>
                  <a:pt x="11245" y="5253"/>
                </a:cubicBezTo>
                <a:cubicBezTo>
                  <a:pt x="10864" y="6079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9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2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19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4"/>
          <p:cNvSpPr/>
          <p:nvPr/>
        </p:nvSpPr>
        <p:spPr>
          <a:xfrm>
            <a:off x="7886700" y="1690688"/>
            <a:ext cx="492571" cy="552622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90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0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0"/>
                  <a:pt x="14328" y="20165"/>
                  <a:pt x="12888" y="20531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4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4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1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0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4"/>
          <p:cNvSpPr/>
          <p:nvPr/>
        </p:nvSpPr>
        <p:spPr>
          <a:xfrm>
            <a:off x="3781431" y="1833562"/>
            <a:ext cx="1352292" cy="1683389"/>
          </a:xfrm>
          <a:custGeom>
            <a:rect b="b" l="l" r="r" t="t"/>
            <a:pathLst>
              <a:path extrusionOk="0" h="1683389" w="1352292">
                <a:moveTo>
                  <a:pt x="646734" y="1355534"/>
                </a:moveTo>
                <a:cubicBezTo>
                  <a:pt x="622924" y="1349811"/>
                  <a:pt x="605779" y="1354571"/>
                  <a:pt x="596249" y="1377436"/>
                </a:cubicBezTo>
                <a:cubicBezTo>
                  <a:pt x="615301" y="1377436"/>
                  <a:pt x="634354" y="1378392"/>
                  <a:pt x="646734" y="1355534"/>
                </a:cubicBezTo>
                <a:close/>
                <a:moveTo>
                  <a:pt x="1254682" y="1324037"/>
                </a:moveTo>
                <a:cubicBezTo>
                  <a:pt x="1236622" y="1325913"/>
                  <a:pt x="1221394" y="1331617"/>
                  <a:pt x="1208054" y="1327788"/>
                </a:cubicBezTo>
                <a:cubicBezTo>
                  <a:pt x="1187099" y="1323022"/>
                  <a:pt x="1185149" y="1348808"/>
                  <a:pt x="1168033" y="1346855"/>
                </a:cubicBezTo>
                <a:cubicBezTo>
                  <a:pt x="1166145" y="1346855"/>
                  <a:pt x="1162306" y="1349746"/>
                  <a:pt x="1161363" y="1349746"/>
                </a:cubicBezTo>
                <a:cubicBezTo>
                  <a:pt x="1134682" y="1338259"/>
                  <a:pt x="1115615" y="1354513"/>
                  <a:pt x="1093717" y="1365922"/>
                </a:cubicBezTo>
                <a:cubicBezTo>
                  <a:pt x="1083271" y="1370688"/>
                  <a:pt x="1069931" y="1369751"/>
                  <a:pt x="1057534" y="1370688"/>
                </a:cubicBezTo>
                <a:cubicBezTo>
                  <a:pt x="1051808" y="1370688"/>
                  <a:pt x="1042306" y="1366859"/>
                  <a:pt x="1040418" y="1368735"/>
                </a:cubicBezTo>
                <a:cubicBezTo>
                  <a:pt x="1019464" y="1394522"/>
                  <a:pt x="988000" y="1386864"/>
                  <a:pt x="962263" y="1396397"/>
                </a:cubicBezTo>
                <a:cubicBezTo>
                  <a:pt x="935646" y="1406868"/>
                  <a:pt x="908965" y="1422106"/>
                  <a:pt x="881340" y="1426872"/>
                </a:cubicBezTo>
                <a:cubicBezTo>
                  <a:pt x="835593" y="1434530"/>
                  <a:pt x="799410" y="1466881"/>
                  <a:pt x="751774" y="1466881"/>
                </a:cubicBezTo>
                <a:cubicBezTo>
                  <a:pt x="711753" y="1498294"/>
                  <a:pt x="661286" y="1505952"/>
                  <a:pt x="614595" y="1522127"/>
                </a:cubicBezTo>
                <a:cubicBezTo>
                  <a:pt x="570798" y="1537365"/>
                  <a:pt x="552738" y="1569716"/>
                  <a:pt x="534615" y="1609724"/>
                </a:cubicBezTo>
                <a:cubicBezTo>
                  <a:pt x="543173" y="1609724"/>
                  <a:pt x="548900" y="1610740"/>
                  <a:pt x="553682" y="1609724"/>
                </a:cubicBezTo>
                <a:cubicBezTo>
                  <a:pt x="635549" y="1581203"/>
                  <a:pt x="716536" y="1552603"/>
                  <a:pt x="798466" y="1524003"/>
                </a:cubicBezTo>
                <a:cubicBezTo>
                  <a:pt x="876558" y="1497356"/>
                  <a:pt x="953706" y="1466881"/>
                  <a:pt x="1033748" y="1445939"/>
                </a:cubicBezTo>
                <a:cubicBezTo>
                  <a:pt x="1089941" y="1431639"/>
                  <a:pt x="1144247" y="1414526"/>
                  <a:pt x="1199433" y="1396397"/>
                </a:cubicBezTo>
                <a:cubicBezTo>
                  <a:pt x="1208054" y="1393506"/>
                  <a:pt x="1218500" y="1388739"/>
                  <a:pt x="1224226" y="1381159"/>
                </a:cubicBezTo>
                <a:cubicBezTo>
                  <a:pt x="1235679" y="1363030"/>
                  <a:pt x="1244237" y="1344042"/>
                  <a:pt x="1254682" y="1324037"/>
                </a:cubicBezTo>
                <a:close/>
                <a:moveTo>
                  <a:pt x="660547" y="1307670"/>
                </a:moveTo>
                <a:cubicBezTo>
                  <a:pt x="666976" y="1311480"/>
                  <a:pt x="671502" y="1319337"/>
                  <a:pt x="676267" y="1331719"/>
                </a:cubicBezTo>
                <a:cubicBezTo>
                  <a:pt x="681024" y="1345051"/>
                  <a:pt x="685789" y="1357439"/>
                  <a:pt x="690554" y="1370771"/>
                </a:cubicBezTo>
                <a:cubicBezTo>
                  <a:pt x="698170" y="1393629"/>
                  <a:pt x="690554" y="1409822"/>
                  <a:pt x="667694" y="1417444"/>
                </a:cubicBezTo>
                <a:cubicBezTo>
                  <a:pt x="640069" y="1426964"/>
                  <a:pt x="612444" y="1436491"/>
                  <a:pt x="579111" y="1448873"/>
                </a:cubicBezTo>
                <a:cubicBezTo>
                  <a:pt x="543863" y="1422204"/>
                  <a:pt x="556250" y="1381247"/>
                  <a:pt x="552443" y="1340290"/>
                </a:cubicBezTo>
                <a:cubicBezTo>
                  <a:pt x="580061" y="1328858"/>
                  <a:pt x="605779" y="1316476"/>
                  <a:pt x="633404" y="1307905"/>
                </a:cubicBezTo>
                <a:cubicBezTo>
                  <a:pt x="645784" y="1304097"/>
                  <a:pt x="654117" y="1303860"/>
                  <a:pt x="660547" y="1307670"/>
                </a:cubicBezTo>
                <a:close/>
                <a:moveTo>
                  <a:pt x="858088" y="1269765"/>
                </a:moveTo>
                <a:cubicBezTo>
                  <a:pt x="824752" y="1271670"/>
                  <a:pt x="824752" y="1271670"/>
                  <a:pt x="814278" y="1286907"/>
                </a:cubicBezTo>
                <a:cubicBezTo>
                  <a:pt x="828569" y="1281191"/>
                  <a:pt x="843804" y="1275481"/>
                  <a:pt x="858088" y="1269765"/>
                </a:cubicBezTo>
                <a:close/>
                <a:moveTo>
                  <a:pt x="864936" y="1219399"/>
                </a:moveTo>
                <a:cubicBezTo>
                  <a:pt x="878687" y="1217970"/>
                  <a:pt x="883329" y="1224040"/>
                  <a:pt x="893327" y="1244048"/>
                </a:cubicBezTo>
                <a:cubicBezTo>
                  <a:pt x="899048" y="1254527"/>
                  <a:pt x="907618" y="1264048"/>
                  <a:pt x="914284" y="1274528"/>
                </a:cubicBezTo>
                <a:cubicBezTo>
                  <a:pt x="925718" y="1293576"/>
                  <a:pt x="921901" y="1303103"/>
                  <a:pt x="900953" y="1311678"/>
                </a:cubicBezTo>
                <a:cubicBezTo>
                  <a:pt x="871426" y="1324057"/>
                  <a:pt x="838083" y="1325009"/>
                  <a:pt x="810469" y="1345969"/>
                </a:cubicBezTo>
                <a:cubicBezTo>
                  <a:pt x="799987" y="1353585"/>
                  <a:pt x="782847" y="1349774"/>
                  <a:pt x="779038" y="1335489"/>
                </a:cubicBezTo>
                <a:cubicBezTo>
                  <a:pt x="770461" y="1304056"/>
                  <a:pt x="757129" y="1272623"/>
                  <a:pt x="763795" y="1244048"/>
                </a:cubicBezTo>
                <a:cubicBezTo>
                  <a:pt x="795226" y="1236432"/>
                  <a:pt x="820943" y="1229757"/>
                  <a:pt x="847613" y="1223088"/>
                </a:cubicBezTo>
                <a:cubicBezTo>
                  <a:pt x="854757" y="1221184"/>
                  <a:pt x="860352" y="1219875"/>
                  <a:pt x="864936" y="1219399"/>
                </a:cubicBezTo>
                <a:close/>
                <a:moveTo>
                  <a:pt x="598161" y="1179715"/>
                </a:moveTo>
                <a:cubicBezTo>
                  <a:pt x="577212" y="1187323"/>
                  <a:pt x="557208" y="1194949"/>
                  <a:pt x="533394" y="1205425"/>
                </a:cubicBezTo>
                <a:cubicBezTo>
                  <a:pt x="542917" y="1220668"/>
                  <a:pt x="547678" y="1228286"/>
                  <a:pt x="552447" y="1235911"/>
                </a:cubicBezTo>
                <a:cubicBezTo>
                  <a:pt x="608643" y="1212098"/>
                  <a:pt x="609596" y="1210191"/>
                  <a:pt x="598161" y="1179715"/>
                </a:cubicBezTo>
                <a:close/>
                <a:moveTo>
                  <a:pt x="1120164" y="1173077"/>
                </a:moveTo>
                <a:cubicBezTo>
                  <a:pt x="1091595" y="1178799"/>
                  <a:pt x="1063018" y="1184513"/>
                  <a:pt x="1032532" y="1190227"/>
                </a:cubicBezTo>
                <a:cubicBezTo>
                  <a:pt x="1035395" y="1196895"/>
                  <a:pt x="1037296" y="1203555"/>
                  <a:pt x="1040151" y="1212130"/>
                </a:cubicBezTo>
                <a:cubicBezTo>
                  <a:pt x="1068737" y="1202609"/>
                  <a:pt x="1095405" y="1194034"/>
                  <a:pt x="1122073" y="1184513"/>
                </a:cubicBezTo>
                <a:cubicBezTo>
                  <a:pt x="1121119" y="1180706"/>
                  <a:pt x="1120164" y="1176892"/>
                  <a:pt x="1120164" y="1173077"/>
                </a:cubicBezTo>
                <a:close/>
                <a:moveTo>
                  <a:pt x="601970" y="1134948"/>
                </a:moveTo>
                <a:cubicBezTo>
                  <a:pt x="619110" y="1129229"/>
                  <a:pt x="632449" y="1140659"/>
                  <a:pt x="636258" y="1160668"/>
                </a:cubicBezTo>
                <a:cubicBezTo>
                  <a:pt x="640067" y="1178761"/>
                  <a:pt x="643875" y="1196855"/>
                  <a:pt x="649597" y="1214957"/>
                </a:cubicBezTo>
                <a:cubicBezTo>
                  <a:pt x="654358" y="1232098"/>
                  <a:pt x="649597" y="1246388"/>
                  <a:pt x="633401" y="1252107"/>
                </a:cubicBezTo>
                <a:cubicBezTo>
                  <a:pt x="604827" y="1261631"/>
                  <a:pt x="582918" y="1278771"/>
                  <a:pt x="562913" y="1300678"/>
                </a:cubicBezTo>
                <a:cubicBezTo>
                  <a:pt x="552439" y="1313061"/>
                  <a:pt x="538148" y="1311154"/>
                  <a:pt x="531482" y="1297827"/>
                </a:cubicBezTo>
                <a:cubicBezTo>
                  <a:pt x="515294" y="1265435"/>
                  <a:pt x="501963" y="1232098"/>
                  <a:pt x="485768" y="1197808"/>
                </a:cubicBezTo>
                <a:cubicBezTo>
                  <a:pt x="495290" y="1186370"/>
                  <a:pt x="500059" y="1174949"/>
                  <a:pt x="507677" y="1171136"/>
                </a:cubicBezTo>
                <a:cubicBezTo>
                  <a:pt x="538156" y="1157800"/>
                  <a:pt x="570539" y="1145416"/>
                  <a:pt x="601970" y="1134948"/>
                </a:cubicBezTo>
                <a:close/>
                <a:moveTo>
                  <a:pt x="1117309" y="1115928"/>
                </a:moveTo>
                <a:cubicBezTo>
                  <a:pt x="1132556" y="1111167"/>
                  <a:pt x="1148741" y="1117835"/>
                  <a:pt x="1152559" y="1134024"/>
                </a:cubicBezTo>
                <a:cubicBezTo>
                  <a:pt x="1158270" y="1156888"/>
                  <a:pt x="1163034" y="1180698"/>
                  <a:pt x="1164935" y="1203555"/>
                </a:cubicBezTo>
                <a:cubicBezTo>
                  <a:pt x="1165889" y="1210231"/>
                  <a:pt x="1158270" y="1220706"/>
                  <a:pt x="1151605" y="1223559"/>
                </a:cubicBezTo>
                <a:cubicBezTo>
                  <a:pt x="1110644" y="1242616"/>
                  <a:pt x="1067782" y="1258805"/>
                  <a:pt x="1022065" y="1275955"/>
                </a:cubicBezTo>
                <a:cubicBezTo>
                  <a:pt x="992534" y="1250238"/>
                  <a:pt x="993488" y="1212138"/>
                  <a:pt x="990633" y="1176892"/>
                </a:cubicBezTo>
                <a:cubicBezTo>
                  <a:pt x="989679" y="1169278"/>
                  <a:pt x="1007773" y="1155935"/>
                  <a:pt x="1019210" y="1151174"/>
                </a:cubicBezTo>
                <a:cubicBezTo>
                  <a:pt x="1051589" y="1137838"/>
                  <a:pt x="1084930" y="1127364"/>
                  <a:pt x="1117309" y="1115928"/>
                </a:cubicBezTo>
                <a:close/>
                <a:moveTo>
                  <a:pt x="841049" y="1071656"/>
                </a:moveTo>
                <a:cubicBezTo>
                  <a:pt x="806756" y="1082136"/>
                  <a:pt x="777225" y="1090709"/>
                  <a:pt x="744847" y="1101189"/>
                </a:cubicBezTo>
                <a:cubicBezTo>
                  <a:pt x="753413" y="1120233"/>
                  <a:pt x="760082" y="1136426"/>
                  <a:pt x="766752" y="1153572"/>
                </a:cubicBezTo>
                <a:cubicBezTo>
                  <a:pt x="781987" y="1149766"/>
                  <a:pt x="796274" y="1147859"/>
                  <a:pt x="808663" y="1143092"/>
                </a:cubicBezTo>
                <a:cubicBezTo>
                  <a:pt x="822949" y="1137379"/>
                  <a:pt x="835338" y="1129760"/>
                  <a:pt x="852480" y="1121187"/>
                </a:cubicBezTo>
                <a:cubicBezTo>
                  <a:pt x="848667" y="1103096"/>
                  <a:pt x="845811" y="1089755"/>
                  <a:pt x="841049" y="1071656"/>
                </a:cubicBezTo>
                <a:close/>
                <a:moveTo>
                  <a:pt x="828669" y="1031651"/>
                </a:moveTo>
                <a:cubicBezTo>
                  <a:pt x="852480" y="1023078"/>
                  <a:pt x="869622" y="1033559"/>
                  <a:pt x="875333" y="1058315"/>
                </a:cubicBezTo>
                <a:cubicBezTo>
                  <a:pt x="881053" y="1084988"/>
                  <a:pt x="886764" y="1111660"/>
                  <a:pt x="893433" y="1138324"/>
                </a:cubicBezTo>
                <a:cubicBezTo>
                  <a:pt x="898195" y="1154525"/>
                  <a:pt x="888671" y="1161182"/>
                  <a:pt x="876291" y="1165950"/>
                </a:cubicBezTo>
                <a:cubicBezTo>
                  <a:pt x="837236" y="1182151"/>
                  <a:pt x="796283" y="1199288"/>
                  <a:pt x="753422" y="1217388"/>
                </a:cubicBezTo>
                <a:cubicBezTo>
                  <a:pt x="733416" y="1205954"/>
                  <a:pt x="725798" y="1189771"/>
                  <a:pt x="722943" y="1167857"/>
                </a:cubicBezTo>
                <a:cubicBezTo>
                  <a:pt x="719129" y="1144999"/>
                  <a:pt x="711512" y="1122140"/>
                  <a:pt x="704843" y="1096421"/>
                </a:cubicBezTo>
                <a:cubicBezTo>
                  <a:pt x="720087" y="1070702"/>
                  <a:pt x="747702" y="1059269"/>
                  <a:pt x="775327" y="1048798"/>
                </a:cubicBezTo>
                <a:cubicBezTo>
                  <a:pt x="792469" y="1042123"/>
                  <a:pt x="811518" y="1037364"/>
                  <a:pt x="828669" y="1031651"/>
                </a:cubicBezTo>
                <a:close/>
                <a:moveTo>
                  <a:pt x="515295" y="953843"/>
                </a:moveTo>
                <a:cubicBezTo>
                  <a:pt x="469575" y="957655"/>
                  <a:pt x="462907" y="967179"/>
                  <a:pt x="475290" y="1004321"/>
                </a:cubicBezTo>
                <a:cubicBezTo>
                  <a:pt x="479100" y="1014801"/>
                  <a:pt x="483862" y="1024325"/>
                  <a:pt x="489577" y="1035750"/>
                </a:cubicBezTo>
                <a:cubicBezTo>
                  <a:pt x="506722" y="1030037"/>
                  <a:pt x="521010" y="1026237"/>
                  <a:pt x="539108" y="1020513"/>
                </a:cubicBezTo>
                <a:cubicBezTo>
                  <a:pt x="529583" y="994796"/>
                  <a:pt x="522915" y="973848"/>
                  <a:pt x="515295" y="953843"/>
                </a:cubicBezTo>
                <a:close/>
                <a:moveTo>
                  <a:pt x="1057629" y="915451"/>
                </a:moveTo>
                <a:cubicBezTo>
                  <a:pt x="1064178" y="917713"/>
                  <a:pt x="1069657" y="923665"/>
                  <a:pt x="1074420" y="933668"/>
                </a:cubicBezTo>
                <a:cubicBezTo>
                  <a:pt x="1091560" y="969865"/>
                  <a:pt x="1106797" y="1006062"/>
                  <a:pt x="1124897" y="1047017"/>
                </a:cubicBezTo>
                <a:cubicBezTo>
                  <a:pt x="1079179" y="1067976"/>
                  <a:pt x="1034412" y="1088926"/>
                  <a:pt x="984879" y="1111783"/>
                </a:cubicBezTo>
                <a:cubicBezTo>
                  <a:pt x="952493" y="1074632"/>
                  <a:pt x="944871" y="1027012"/>
                  <a:pt x="942967" y="976530"/>
                </a:cubicBezTo>
                <a:cubicBezTo>
                  <a:pt x="950590" y="970814"/>
                  <a:pt x="957020" y="969145"/>
                  <a:pt x="962735" y="970096"/>
                </a:cubicBezTo>
                <a:lnTo>
                  <a:pt x="976343" y="978262"/>
                </a:lnTo>
                <a:lnTo>
                  <a:pt x="976304" y="978437"/>
                </a:lnTo>
                <a:lnTo>
                  <a:pt x="976596" y="978414"/>
                </a:lnTo>
                <a:lnTo>
                  <a:pt x="978208" y="979382"/>
                </a:lnTo>
                <a:cubicBezTo>
                  <a:pt x="984879" y="1001285"/>
                  <a:pt x="979168" y="1027012"/>
                  <a:pt x="999172" y="1045101"/>
                </a:cubicBezTo>
                <a:cubicBezTo>
                  <a:pt x="1023935" y="1035575"/>
                  <a:pt x="1046794" y="1027965"/>
                  <a:pt x="1069653" y="1019383"/>
                </a:cubicBezTo>
                <a:cubicBezTo>
                  <a:pt x="1063934" y="981289"/>
                  <a:pt x="1057272" y="971763"/>
                  <a:pt x="1036316" y="973670"/>
                </a:cubicBezTo>
                <a:lnTo>
                  <a:pt x="976596" y="978414"/>
                </a:lnTo>
                <a:lnTo>
                  <a:pt x="976343" y="978262"/>
                </a:lnTo>
                <a:lnTo>
                  <a:pt x="982975" y="947962"/>
                </a:lnTo>
                <a:cubicBezTo>
                  <a:pt x="999172" y="938436"/>
                  <a:pt x="1016312" y="927956"/>
                  <a:pt x="1034412" y="919384"/>
                </a:cubicBezTo>
                <a:cubicBezTo>
                  <a:pt x="1043458" y="914621"/>
                  <a:pt x="1051079" y="913190"/>
                  <a:pt x="1057629" y="915451"/>
                </a:cubicBezTo>
                <a:close/>
                <a:moveTo>
                  <a:pt x="514372" y="876620"/>
                </a:moveTo>
                <a:cubicBezTo>
                  <a:pt x="535714" y="874071"/>
                  <a:pt x="549823" y="886926"/>
                  <a:pt x="559110" y="914790"/>
                </a:cubicBezTo>
                <a:cubicBezTo>
                  <a:pt x="569588" y="947175"/>
                  <a:pt x="582923" y="977660"/>
                  <a:pt x="595306" y="1009088"/>
                </a:cubicBezTo>
                <a:cubicBezTo>
                  <a:pt x="597211" y="1014801"/>
                  <a:pt x="601973" y="1019569"/>
                  <a:pt x="604831" y="1025281"/>
                </a:cubicBezTo>
                <a:cubicBezTo>
                  <a:pt x="615308" y="1052909"/>
                  <a:pt x="604831" y="1071002"/>
                  <a:pt x="577208" y="1079581"/>
                </a:cubicBezTo>
                <a:cubicBezTo>
                  <a:pt x="559110" y="1085294"/>
                  <a:pt x="541013" y="1091006"/>
                  <a:pt x="523868" y="1097674"/>
                </a:cubicBezTo>
                <a:cubicBezTo>
                  <a:pt x="490530" y="1110055"/>
                  <a:pt x="475290" y="1105287"/>
                  <a:pt x="457192" y="1076714"/>
                </a:cubicBezTo>
                <a:cubicBezTo>
                  <a:pt x="442905" y="1054809"/>
                  <a:pt x="414329" y="964323"/>
                  <a:pt x="409567" y="927171"/>
                </a:cubicBezTo>
                <a:cubicBezTo>
                  <a:pt x="437189" y="911934"/>
                  <a:pt x="462907" y="896698"/>
                  <a:pt x="490530" y="884317"/>
                </a:cubicBezTo>
                <a:cubicBezTo>
                  <a:pt x="499341" y="880030"/>
                  <a:pt x="507258" y="877469"/>
                  <a:pt x="514372" y="876620"/>
                </a:cubicBezTo>
                <a:close/>
                <a:moveTo>
                  <a:pt x="754794" y="850115"/>
                </a:moveTo>
                <a:cubicBezTo>
                  <a:pt x="730988" y="859645"/>
                  <a:pt x="710985" y="867258"/>
                  <a:pt x="689076" y="876788"/>
                </a:cubicBezTo>
                <a:cubicBezTo>
                  <a:pt x="693837" y="892973"/>
                  <a:pt x="698598" y="907263"/>
                  <a:pt x="704308" y="924406"/>
                </a:cubicBezTo>
                <a:cubicBezTo>
                  <a:pt x="730030" y="912023"/>
                  <a:pt x="752887" y="902503"/>
                  <a:pt x="777662" y="891067"/>
                </a:cubicBezTo>
                <a:cubicBezTo>
                  <a:pt x="769088" y="874871"/>
                  <a:pt x="762420" y="863446"/>
                  <a:pt x="754794" y="850115"/>
                </a:cubicBezTo>
                <a:close/>
                <a:moveTo>
                  <a:pt x="780035" y="782731"/>
                </a:moveTo>
                <a:cubicBezTo>
                  <a:pt x="790037" y="786064"/>
                  <a:pt x="797181" y="794399"/>
                  <a:pt x="799561" y="808215"/>
                </a:cubicBezTo>
                <a:cubicBezTo>
                  <a:pt x="805280" y="849167"/>
                  <a:pt x="822419" y="885349"/>
                  <a:pt x="841473" y="916793"/>
                </a:cubicBezTo>
                <a:cubicBezTo>
                  <a:pt x="833857" y="952986"/>
                  <a:pt x="803374" y="946320"/>
                  <a:pt x="783371" y="956798"/>
                </a:cubicBezTo>
                <a:cubicBezTo>
                  <a:pt x="757649" y="970130"/>
                  <a:pt x="730030" y="975848"/>
                  <a:pt x="709069" y="999657"/>
                </a:cubicBezTo>
                <a:cubicBezTo>
                  <a:pt x="699547" y="1010134"/>
                  <a:pt x="686211" y="1009176"/>
                  <a:pt x="676689" y="995845"/>
                </a:cubicBezTo>
                <a:cubicBezTo>
                  <a:pt x="670970" y="986325"/>
                  <a:pt x="663354" y="977754"/>
                  <a:pt x="660489" y="967276"/>
                </a:cubicBezTo>
                <a:cubicBezTo>
                  <a:pt x="649060" y="932031"/>
                  <a:pt x="638590" y="895838"/>
                  <a:pt x="629068" y="859645"/>
                </a:cubicBezTo>
                <a:cubicBezTo>
                  <a:pt x="628109" y="854885"/>
                  <a:pt x="629068" y="850115"/>
                  <a:pt x="629068" y="840595"/>
                </a:cubicBezTo>
                <a:cubicBezTo>
                  <a:pt x="667167" y="823452"/>
                  <a:pt x="705266" y="805350"/>
                  <a:pt x="743365" y="787259"/>
                </a:cubicBezTo>
                <a:cubicBezTo>
                  <a:pt x="757174" y="781067"/>
                  <a:pt x="770034" y="779398"/>
                  <a:pt x="780035" y="782731"/>
                </a:cubicBezTo>
                <a:close/>
                <a:moveTo>
                  <a:pt x="443853" y="699925"/>
                </a:moveTo>
                <a:cubicBezTo>
                  <a:pt x="420991" y="710397"/>
                  <a:pt x="403850" y="718965"/>
                  <a:pt x="383843" y="728497"/>
                </a:cubicBezTo>
                <a:cubicBezTo>
                  <a:pt x="390512" y="750404"/>
                  <a:pt x="395283" y="768503"/>
                  <a:pt x="401943" y="790410"/>
                </a:cubicBezTo>
                <a:cubicBezTo>
                  <a:pt x="425763" y="782794"/>
                  <a:pt x="444811" y="776130"/>
                  <a:pt x="469571" y="768503"/>
                </a:cubicBezTo>
                <a:cubicBezTo>
                  <a:pt x="461005" y="745644"/>
                  <a:pt x="452429" y="723737"/>
                  <a:pt x="443853" y="699925"/>
                </a:cubicBezTo>
                <a:close/>
                <a:moveTo>
                  <a:pt x="992609" y="699242"/>
                </a:moveTo>
                <a:cubicBezTo>
                  <a:pt x="1002015" y="704719"/>
                  <a:pt x="1008683" y="715910"/>
                  <a:pt x="1013442" y="732579"/>
                </a:cubicBezTo>
                <a:cubicBezTo>
                  <a:pt x="1021064" y="761153"/>
                  <a:pt x="1029645" y="789728"/>
                  <a:pt x="1040111" y="818303"/>
                </a:cubicBezTo>
                <a:cubicBezTo>
                  <a:pt x="1051545" y="847830"/>
                  <a:pt x="1045828" y="859260"/>
                  <a:pt x="1014390" y="865927"/>
                </a:cubicBezTo>
                <a:cubicBezTo>
                  <a:pt x="985824" y="871642"/>
                  <a:pt x="960103" y="881167"/>
                  <a:pt x="937245" y="901169"/>
                </a:cubicBezTo>
                <a:cubicBezTo>
                  <a:pt x="921052" y="916409"/>
                  <a:pt x="913429" y="914504"/>
                  <a:pt x="900099" y="898312"/>
                </a:cubicBezTo>
                <a:cubicBezTo>
                  <a:pt x="894383" y="891645"/>
                  <a:pt x="889614" y="884025"/>
                  <a:pt x="886760" y="876405"/>
                </a:cubicBezTo>
                <a:cubicBezTo>
                  <a:pt x="874378" y="844020"/>
                  <a:pt x="861996" y="810683"/>
                  <a:pt x="850572" y="777346"/>
                </a:cubicBezTo>
                <a:cubicBezTo>
                  <a:pt x="846761" y="767821"/>
                  <a:pt x="848666" y="756391"/>
                  <a:pt x="847718" y="743056"/>
                </a:cubicBezTo>
                <a:cubicBezTo>
                  <a:pt x="907722" y="747819"/>
                  <a:pt x="900099" y="802111"/>
                  <a:pt x="924863" y="834495"/>
                </a:cubicBezTo>
                <a:cubicBezTo>
                  <a:pt x="935349" y="831648"/>
                  <a:pt x="945825" y="829733"/>
                  <a:pt x="955344" y="825923"/>
                </a:cubicBezTo>
                <a:cubicBezTo>
                  <a:pt x="991541" y="810683"/>
                  <a:pt x="993447" y="804015"/>
                  <a:pt x="970579" y="764963"/>
                </a:cubicBezTo>
                <a:cubicBezTo>
                  <a:pt x="958207" y="769726"/>
                  <a:pt x="944868" y="773536"/>
                  <a:pt x="932486" y="778298"/>
                </a:cubicBezTo>
                <a:cubicBezTo>
                  <a:pt x="923915" y="772573"/>
                  <a:pt x="915345" y="766858"/>
                  <a:pt x="907722" y="761153"/>
                </a:cubicBezTo>
                <a:cubicBezTo>
                  <a:pt x="889623" y="747819"/>
                  <a:pt x="888666" y="736389"/>
                  <a:pt x="908670" y="724006"/>
                </a:cubicBezTo>
                <a:cubicBezTo>
                  <a:pt x="922958" y="714481"/>
                  <a:pt x="939151" y="706862"/>
                  <a:pt x="955344" y="700194"/>
                </a:cubicBezTo>
                <a:cubicBezTo>
                  <a:pt x="971058" y="694003"/>
                  <a:pt x="983203" y="693765"/>
                  <a:pt x="992609" y="699242"/>
                </a:cubicBezTo>
                <a:close/>
                <a:moveTo>
                  <a:pt x="457549" y="631702"/>
                </a:moveTo>
                <a:cubicBezTo>
                  <a:pt x="466241" y="636108"/>
                  <a:pt x="472910" y="645158"/>
                  <a:pt x="477198" y="658015"/>
                </a:cubicBezTo>
                <a:cubicBezTo>
                  <a:pt x="489577" y="698974"/>
                  <a:pt x="502915" y="738980"/>
                  <a:pt x="517202" y="778986"/>
                </a:cubicBezTo>
                <a:cubicBezTo>
                  <a:pt x="526726" y="805653"/>
                  <a:pt x="525768" y="815184"/>
                  <a:pt x="499102" y="826608"/>
                </a:cubicBezTo>
                <a:cubicBezTo>
                  <a:pt x="465767" y="840899"/>
                  <a:pt x="431474" y="853275"/>
                  <a:pt x="397190" y="863759"/>
                </a:cubicBezTo>
                <a:cubicBezTo>
                  <a:pt x="389563" y="866615"/>
                  <a:pt x="379090" y="861855"/>
                  <a:pt x="370515" y="857095"/>
                </a:cubicBezTo>
                <a:cubicBezTo>
                  <a:pt x="364804" y="853275"/>
                  <a:pt x="359084" y="846611"/>
                  <a:pt x="356228" y="839947"/>
                </a:cubicBezTo>
                <a:cubicBezTo>
                  <a:pt x="344797" y="798989"/>
                  <a:pt x="333366" y="758020"/>
                  <a:pt x="323842" y="722785"/>
                </a:cubicBezTo>
                <a:cubicBezTo>
                  <a:pt x="326697" y="695166"/>
                  <a:pt x="328604" y="676114"/>
                  <a:pt x="354321" y="667535"/>
                </a:cubicBezTo>
                <a:cubicBezTo>
                  <a:pt x="379090" y="659919"/>
                  <a:pt x="401952" y="644676"/>
                  <a:pt x="425763" y="633252"/>
                </a:cubicBezTo>
                <a:cubicBezTo>
                  <a:pt x="438143" y="627535"/>
                  <a:pt x="448857" y="627297"/>
                  <a:pt x="457549" y="631702"/>
                </a:cubicBezTo>
                <a:close/>
                <a:moveTo>
                  <a:pt x="683889" y="597998"/>
                </a:moveTo>
                <a:cubicBezTo>
                  <a:pt x="658167" y="611328"/>
                  <a:pt x="634363" y="624669"/>
                  <a:pt x="607688" y="637999"/>
                </a:cubicBezTo>
                <a:cubicBezTo>
                  <a:pt x="618165" y="658012"/>
                  <a:pt x="625782" y="674194"/>
                  <a:pt x="636270" y="695149"/>
                </a:cubicBezTo>
                <a:cubicBezTo>
                  <a:pt x="661027" y="676103"/>
                  <a:pt x="692459" y="681819"/>
                  <a:pt x="710564" y="655148"/>
                </a:cubicBezTo>
                <a:cubicBezTo>
                  <a:pt x="701040" y="637045"/>
                  <a:pt x="693413" y="618953"/>
                  <a:pt x="683889" y="597998"/>
                </a:cubicBezTo>
                <a:close/>
                <a:moveTo>
                  <a:pt x="698654" y="525010"/>
                </a:moveTo>
                <a:cubicBezTo>
                  <a:pt x="706750" y="527510"/>
                  <a:pt x="713418" y="534178"/>
                  <a:pt x="719134" y="545610"/>
                </a:cubicBezTo>
                <a:cubicBezTo>
                  <a:pt x="725808" y="558952"/>
                  <a:pt x="731518" y="573236"/>
                  <a:pt x="733425" y="587521"/>
                </a:cubicBezTo>
                <a:cubicBezTo>
                  <a:pt x="737228" y="617056"/>
                  <a:pt x="749623" y="642761"/>
                  <a:pt x="761997" y="668489"/>
                </a:cubicBezTo>
                <a:cubicBezTo>
                  <a:pt x="776288" y="696103"/>
                  <a:pt x="769614" y="708490"/>
                  <a:pt x="740088" y="719923"/>
                </a:cubicBezTo>
                <a:cubicBezTo>
                  <a:pt x="711517" y="731355"/>
                  <a:pt x="682946" y="744685"/>
                  <a:pt x="654364" y="757072"/>
                </a:cubicBezTo>
                <a:cubicBezTo>
                  <a:pt x="647700" y="759924"/>
                  <a:pt x="640083" y="761833"/>
                  <a:pt x="633410" y="764685"/>
                </a:cubicBezTo>
                <a:cubicBezTo>
                  <a:pt x="617212" y="770401"/>
                  <a:pt x="601978" y="767537"/>
                  <a:pt x="596268" y="750401"/>
                </a:cubicBezTo>
                <a:cubicBezTo>
                  <a:pt x="581967" y="705638"/>
                  <a:pt x="567686" y="660864"/>
                  <a:pt x="552442" y="617044"/>
                </a:cubicBezTo>
                <a:cubicBezTo>
                  <a:pt x="559116" y="598953"/>
                  <a:pt x="558162" y="579895"/>
                  <a:pt x="581967" y="571327"/>
                </a:cubicBezTo>
                <a:cubicBezTo>
                  <a:pt x="612455" y="560849"/>
                  <a:pt x="640073" y="542746"/>
                  <a:pt x="669608" y="529416"/>
                </a:cubicBezTo>
                <a:cubicBezTo>
                  <a:pt x="681034" y="524178"/>
                  <a:pt x="690558" y="522510"/>
                  <a:pt x="698654" y="525010"/>
                </a:cubicBezTo>
                <a:close/>
                <a:moveTo>
                  <a:pt x="902016" y="512904"/>
                </a:moveTo>
                <a:cubicBezTo>
                  <a:pt x="882010" y="518626"/>
                  <a:pt x="862956" y="524337"/>
                  <a:pt x="842959" y="530048"/>
                </a:cubicBezTo>
                <a:cubicBezTo>
                  <a:pt x="850575" y="550059"/>
                  <a:pt x="857247" y="569107"/>
                  <a:pt x="865816" y="593867"/>
                </a:cubicBezTo>
                <a:cubicBezTo>
                  <a:pt x="885822" y="577674"/>
                  <a:pt x="910585" y="578626"/>
                  <a:pt x="921060" y="554819"/>
                </a:cubicBezTo>
                <a:cubicBezTo>
                  <a:pt x="915350" y="541482"/>
                  <a:pt x="909632" y="528145"/>
                  <a:pt x="902016" y="512904"/>
                </a:cubicBezTo>
                <a:close/>
                <a:moveTo>
                  <a:pt x="911058" y="439569"/>
                </a:moveTo>
                <a:cubicBezTo>
                  <a:pt x="917011" y="441712"/>
                  <a:pt x="922013" y="446236"/>
                  <a:pt x="925826" y="452905"/>
                </a:cubicBezTo>
                <a:cubicBezTo>
                  <a:pt x="930591" y="460519"/>
                  <a:pt x="933441" y="468145"/>
                  <a:pt x="937254" y="476712"/>
                </a:cubicBezTo>
                <a:cubicBezTo>
                  <a:pt x="949635" y="505289"/>
                  <a:pt x="963923" y="532915"/>
                  <a:pt x="975360" y="562444"/>
                </a:cubicBezTo>
                <a:cubicBezTo>
                  <a:pt x="981070" y="575770"/>
                  <a:pt x="982976" y="590059"/>
                  <a:pt x="984882" y="597674"/>
                </a:cubicBezTo>
                <a:cubicBezTo>
                  <a:pt x="943926" y="621492"/>
                  <a:pt x="908679" y="642444"/>
                  <a:pt x="873441" y="662444"/>
                </a:cubicBezTo>
                <a:cubicBezTo>
                  <a:pt x="853434" y="673877"/>
                  <a:pt x="840100" y="673877"/>
                  <a:pt x="833428" y="654829"/>
                </a:cubicBezTo>
                <a:cubicBezTo>
                  <a:pt x="814384" y="598637"/>
                  <a:pt x="798190" y="541482"/>
                  <a:pt x="781043" y="484338"/>
                </a:cubicBezTo>
                <a:cubicBezTo>
                  <a:pt x="781043" y="483386"/>
                  <a:pt x="781996" y="482423"/>
                  <a:pt x="781996" y="481482"/>
                </a:cubicBezTo>
                <a:cubicBezTo>
                  <a:pt x="818187" y="468145"/>
                  <a:pt x="854388" y="454808"/>
                  <a:pt x="890578" y="440519"/>
                </a:cubicBezTo>
                <a:cubicBezTo>
                  <a:pt x="898199" y="437664"/>
                  <a:pt x="905104" y="437426"/>
                  <a:pt x="911058" y="439569"/>
                </a:cubicBezTo>
                <a:close/>
                <a:moveTo>
                  <a:pt x="88845" y="436266"/>
                </a:moveTo>
                <a:cubicBezTo>
                  <a:pt x="79343" y="468617"/>
                  <a:pt x="72673" y="493388"/>
                  <a:pt x="64052" y="521050"/>
                </a:cubicBezTo>
                <a:cubicBezTo>
                  <a:pt x="82175" y="571530"/>
                  <a:pt x="103129" y="625839"/>
                  <a:pt x="122196" y="680069"/>
                </a:cubicBezTo>
                <a:cubicBezTo>
                  <a:pt x="143150" y="738207"/>
                  <a:pt x="165049" y="795329"/>
                  <a:pt x="182165" y="854404"/>
                </a:cubicBezTo>
                <a:cubicBezTo>
                  <a:pt x="206958" y="943017"/>
                  <a:pt x="237414" y="1028739"/>
                  <a:pt x="274604" y="1112507"/>
                </a:cubicBezTo>
                <a:cubicBezTo>
                  <a:pt x="293607" y="1154469"/>
                  <a:pt x="306948" y="1199244"/>
                  <a:pt x="325071" y="1241129"/>
                </a:cubicBezTo>
                <a:cubicBezTo>
                  <a:pt x="343130" y="1282075"/>
                  <a:pt x="363141" y="1322084"/>
                  <a:pt x="382208" y="1363030"/>
                </a:cubicBezTo>
                <a:cubicBezTo>
                  <a:pt x="408889" y="1417339"/>
                  <a:pt x="443183" y="1466881"/>
                  <a:pt x="458411" y="1525956"/>
                </a:cubicBezTo>
                <a:cubicBezTo>
                  <a:pt x="462250" y="1539240"/>
                  <a:pt x="469864" y="1550727"/>
                  <a:pt x="479366" y="1567840"/>
                </a:cubicBezTo>
                <a:cubicBezTo>
                  <a:pt x="499377" y="1543069"/>
                  <a:pt x="516493" y="1525019"/>
                  <a:pt x="504159" y="1495481"/>
                </a:cubicBezTo>
                <a:cubicBezTo>
                  <a:pt x="479366" y="1434530"/>
                  <a:pt x="456524" y="1371626"/>
                  <a:pt x="431731" y="1310675"/>
                </a:cubicBezTo>
                <a:cubicBezTo>
                  <a:pt x="369811" y="1154469"/>
                  <a:pt x="306004" y="999201"/>
                  <a:pt x="244084" y="842995"/>
                </a:cubicBezTo>
                <a:cubicBezTo>
                  <a:pt x="195505" y="718203"/>
                  <a:pt x="149821" y="591534"/>
                  <a:pt x="102185" y="465804"/>
                </a:cubicBezTo>
                <a:cubicBezTo>
                  <a:pt x="99354" y="457208"/>
                  <a:pt x="94571" y="449551"/>
                  <a:pt x="88845" y="436266"/>
                </a:cubicBezTo>
                <a:close/>
                <a:moveTo>
                  <a:pt x="808669" y="225741"/>
                </a:moveTo>
                <a:cubicBezTo>
                  <a:pt x="772453" y="219070"/>
                  <a:pt x="747691" y="263846"/>
                  <a:pt x="712452" y="238112"/>
                </a:cubicBezTo>
                <a:cubicBezTo>
                  <a:pt x="703895" y="246698"/>
                  <a:pt x="695304" y="260038"/>
                  <a:pt x="685770" y="261931"/>
                </a:cubicBezTo>
                <a:cubicBezTo>
                  <a:pt x="661985" y="267654"/>
                  <a:pt x="642917" y="287665"/>
                  <a:pt x="615292" y="280995"/>
                </a:cubicBezTo>
                <a:cubicBezTo>
                  <a:pt x="606734" y="279079"/>
                  <a:pt x="596257" y="284803"/>
                  <a:pt x="586723" y="288611"/>
                </a:cubicBezTo>
                <a:cubicBezTo>
                  <a:pt x="558154" y="300036"/>
                  <a:pt x="530529" y="314323"/>
                  <a:pt x="501017" y="324801"/>
                </a:cubicBezTo>
                <a:cubicBezTo>
                  <a:pt x="449573" y="343843"/>
                  <a:pt x="397186" y="358130"/>
                  <a:pt x="346686" y="379087"/>
                </a:cubicBezTo>
                <a:cubicBezTo>
                  <a:pt x="315254" y="391481"/>
                  <a:pt x="280015" y="400990"/>
                  <a:pt x="254310" y="426724"/>
                </a:cubicBezTo>
                <a:cubicBezTo>
                  <a:pt x="273344" y="466723"/>
                  <a:pt x="291435" y="504828"/>
                  <a:pt x="311447" y="545773"/>
                </a:cubicBezTo>
                <a:cubicBezTo>
                  <a:pt x="321924" y="541965"/>
                  <a:pt x="331458" y="539103"/>
                  <a:pt x="340016" y="535295"/>
                </a:cubicBezTo>
                <a:cubicBezTo>
                  <a:pt x="448596" y="489595"/>
                  <a:pt x="557177" y="442904"/>
                  <a:pt x="665792" y="398151"/>
                </a:cubicBezTo>
                <a:cubicBezTo>
                  <a:pt x="715315" y="377194"/>
                  <a:pt x="766760" y="360992"/>
                  <a:pt x="817226" y="341950"/>
                </a:cubicBezTo>
                <a:cubicBezTo>
                  <a:pt x="843908" y="331472"/>
                  <a:pt x="844852" y="325748"/>
                  <a:pt x="835317" y="299090"/>
                </a:cubicBezTo>
                <a:cubicBezTo>
                  <a:pt x="825783" y="274325"/>
                  <a:pt x="817226" y="249559"/>
                  <a:pt x="808669" y="225741"/>
                </a:cubicBezTo>
                <a:close/>
                <a:moveTo>
                  <a:pt x="794351" y="133350"/>
                </a:moveTo>
                <a:cubicBezTo>
                  <a:pt x="821976" y="140967"/>
                  <a:pt x="835317" y="160008"/>
                  <a:pt x="844852" y="181934"/>
                </a:cubicBezTo>
                <a:cubicBezTo>
                  <a:pt x="862943" y="222879"/>
                  <a:pt x="879147" y="265739"/>
                  <a:pt x="896295" y="307653"/>
                </a:cubicBezTo>
                <a:cubicBezTo>
                  <a:pt x="908659" y="340057"/>
                  <a:pt x="889625" y="381002"/>
                  <a:pt x="857216" y="393396"/>
                </a:cubicBezTo>
                <a:cubicBezTo>
                  <a:pt x="801022" y="414353"/>
                  <a:pt x="744827" y="437203"/>
                  <a:pt x="688633" y="457213"/>
                </a:cubicBezTo>
                <a:cubicBezTo>
                  <a:pt x="594337" y="489595"/>
                  <a:pt x="504824" y="536264"/>
                  <a:pt x="410494" y="569614"/>
                </a:cubicBezTo>
                <a:cubicBezTo>
                  <a:pt x="383845" y="579124"/>
                  <a:pt x="358107" y="593411"/>
                  <a:pt x="333345" y="608666"/>
                </a:cubicBezTo>
                <a:cubicBezTo>
                  <a:pt x="315254" y="620091"/>
                  <a:pt x="300970" y="615336"/>
                  <a:pt x="288572" y="604858"/>
                </a:cubicBezTo>
                <a:cubicBezTo>
                  <a:pt x="276208" y="594380"/>
                  <a:pt x="264787" y="581986"/>
                  <a:pt x="258117" y="567699"/>
                </a:cubicBezTo>
                <a:cubicBezTo>
                  <a:pt x="232412" y="512445"/>
                  <a:pt x="208593" y="455298"/>
                  <a:pt x="180968" y="391481"/>
                </a:cubicBezTo>
                <a:cubicBezTo>
                  <a:pt x="199059" y="379087"/>
                  <a:pt x="216207" y="363853"/>
                  <a:pt x="236218" y="354321"/>
                </a:cubicBezTo>
                <a:cubicBezTo>
                  <a:pt x="293356" y="324801"/>
                  <a:pt x="352413" y="300983"/>
                  <a:pt x="414334" y="284803"/>
                </a:cubicBezTo>
                <a:cubicBezTo>
                  <a:pt x="433369" y="280026"/>
                  <a:pt x="451460" y="270516"/>
                  <a:pt x="470528" y="263846"/>
                </a:cubicBezTo>
                <a:cubicBezTo>
                  <a:pt x="565768" y="232411"/>
                  <a:pt x="661008" y="200029"/>
                  <a:pt x="756282" y="169540"/>
                </a:cubicBezTo>
                <a:cubicBezTo>
                  <a:pt x="775317" y="163839"/>
                  <a:pt x="790544" y="156200"/>
                  <a:pt x="794351" y="133350"/>
                </a:cubicBezTo>
                <a:close/>
                <a:moveTo>
                  <a:pt x="863217" y="75251"/>
                </a:moveTo>
                <a:cubicBezTo>
                  <a:pt x="762283" y="109555"/>
                  <a:pt x="660342" y="140968"/>
                  <a:pt x="561296" y="178164"/>
                </a:cubicBezTo>
                <a:cubicBezTo>
                  <a:pt x="467913" y="212390"/>
                  <a:pt x="377425" y="253414"/>
                  <a:pt x="285993" y="290532"/>
                </a:cubicBezTo>
                <a:cubicBezTo>
                  <a:pt x="265983" y="298111"/>
                  <a:pt x="245028" y="301003"/>
                  <a:pt x="225081" y="309598"/>
                </a:cubicBezTo>
                <a:cubicBezTo>
                  <a:pt x="189842" y="324836"/>
                  <a:pt x="155547" y="341949"/>
                  <a:pt x="121252" y="358124"/>
                </a:cubicBezTo>
                <a:cubicBezTo>
                  <a:pt x="120308" y="360078"/>
                  <a:pt x="119301" y="362891"/>
                  <a:pt x="115526" y="367658"/>
                </a:cubicBezTo>
                <a:cubicBezTo>
                  <a:pt x="187891" y="552463"/>
                  <a:pt x="260319" y="735316"/>
                  <a:pt x="332685" y="919184"/>
                </a:cubicBezTo>
                <a:cubicBezTo>
                  <a:pt x="405050" y="1103052"/>
                  <a:pt x="476534" y="1287780"/>
                  <a:pt x="549844" y="1475477"/>
                </a:cubicBezTo>
                <a:cubicBezTo>
                  <a:pt x="579356" y="1463990"/>
                  <a:pt x="603205" y="1452581"/>
                  <a:pt x="627935" y="1444064"/>
                </a:cubicBezTo>
                <a:cubicBezTo>
                  <a:pt x="707034" y="1416401"/>
                  <a:pt x="787014" y="1389755"/>
                  <a:pt x="866112" y="1363030"/>
                </a:cubicBezTo>
                <a:cubicBezTo>
                  <a:pt x="909909" y="1348808"/>
                  <a:pt x="953706" y="1333493"/>
                  <a:pt x="997502" y="1321146"/>
                </a:cubicBezTo>
                <a:cubicBezTo>
                  <a:pt x="1068987" y="1301142"/>
                  <a:pt x="1140408" y="1284029"/>
                  <a:pt x="1211829" y="1264024"/>
                </a:cubicBezTo>
                <a:cubicBezTo>
                  <a:pt x="1236622" y="1257304"/>
                  <a:pt x="1260409" y="1245896"/>
                  <a:pt x="1283251" y="1237300"/>
                </a:cubicBezTo>
                <a:cubicBezTo>
                  <a:pt x="1260409" y="1167831"/>
                  <a:pt x="1239454" y="1102036"/>
                  <a:pt x="1217556" y="1037334"/>
                </a:cubicBezTo>
                <a:cubicBezTo>
                  <a:pt x="1198489" y="981072"/>
                  <a:pt x="1173759" y="925826"/>
                  <a:pt x="1156580" y="867766"/>
                </a:cubicBezTo>
                <a:cubicBezTo>
                  <a:pt x="1139464" y="811582"/>
                  <a:pt x="1119454" y="757274"/>
                  <a:pt x="1098499" y="702965"/>
                </a:cubicBezTo>
                <a:cubicBezTo>
                  <a:pt x="1091829" y="686789"/>
                  <a:pt x="1086103" y="670614"/>
                  <a:pt x="1080376" y="653423"/>
                </a:cubicBezTo>
                <a:cubicBezTo>
                  <a:pt x="1057534" y="586768"/>
                  <a:pt x="1036580" y="520113"/>
                  <a:pt x="1012793" y="454395"/>
                </a:cubicBezTo>
                <a:cubicBezTo>
                  <a:pt x="999453" y="415324"/>
                  <a:pt x="980386" y="378129"/>
                  <a:pt x="967046" y="340074"/>
                </a:cubicBezTo>
                <a:cubicBezTo>
                  <a:pt x="938477" y="258103"/>
                  <a:pt x="911797" y="176210"/>
                  <a:pt x="883228" y="94317"/>
                </a:cubicBezTo>
                <a:cubicBezTo>
                  <a:pt x="881340" y="87675"/>
                  <a:pt x="876558" y="81893"/>
                  <a:pt x="872782" y="76188"/>
                </a:cubicBezTo>
                <a:cubicBezTo>
                  <a:pt x="868000" y="76188"/>
                  <a:pt x="865168" y="75251"/>
                  <a:pt x="863217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5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5" y="495342"/>
                  <a:pt x="1121341" y="621072"/>
                  <a:pt x="1165201" y="746803"/>
                </a:cubicBezTo>
                <a:cubicBezTo>
                  <a:pt x="1204215" y="858233"/>
                  <a:pt x="1242349" y="969663"/>
                  <a:pt x="1281363" y="1081094"/>
                </a:cubicBezTo>
                <a:cubicBezTo>
                  <a:pt x="1295647" y="1122040"/>
                  <a:pt x="1310876" y="1164002"/>
                  <a:pt x="1325223" y="1204949"/>
                </a:cubicBezTo>
                <a:cubicBezTo>
                  <a:pt x="1327111" y="1210653"/>
                  <a:pt x="1329942" y="1216357"/>
                  <a:pt x="1334725" y="1221125"/>
                </a:cubicBezTo>
                <a:cubicBezTo>
                  <a:pt x="1355679" y="1240191"/>
                  <a:pt x="1356623" y="1263009"/>
                  <a:pt x="1344227" y="1286842"/>
                </a:cubicBezTo>
                <a:cubicBezTo>
                  <a:pt x="1328998" y="1317317"/>
                  <a:pt x="1312826" y="1346855"/>
                  <a:pt x="1297598" y="1377330"/>
                </a:cubicBezTo>
                <a:cubicBezTo>
                  <a:pt x="1291872" y="1386864"/>
                  <a:pt x="1282307" y="1395459"/>
                  <a:pt x="1280419" y="1405930"/>
                </a:cubicBezTo>
                <a:cubicBezTo>
                  <a:pt x="1270917" y="1444064"/>
                  <a:pt x="1244237" y="1459301"/>
                  <a:pt x="1208054" y="1465943"/>
                </a:cubicBezTo>
                <a:cubicBezTo>
                  <a:pt x="1166145" y="1474539"/>
                  <a:pt x="1124236" y="1486885"/>
                  <a:pt x="1082327" y="1499232"/>
                </a:cubicBezTo>
                <a:cubicBezTo>
                  <a:pt x="1028965" y="1514548"/>
                  <a:pt x="974660" y="1530723"/>
                  <a:pt x="921361" y="1546898"/>
                </a:cubicBezTo>
                <a:cubicBezTo>
                  <a:pt x="891786" y="1556432"/>
                  <a:pt x="863217" y="1568778"/>
                  <a:pt x="833705" y="1579249"/>
                </a:cubicBezTo>
                <a:cubicBezTo>
                  <a:pt x="787014" y="1596440"/>
                  <a:pt x="739378" y="1612616"/>
                  <a:pt x="692749" y="1628791"/>
                </a:cubicBezTo>
                <a:cubicBezTo>
                  <a:pt x="640332" y="1645982"/>
                  <a:pt x="587977" y="1662158"/>
                  <a:pt x="535559" y="1680287"/>
                </a:cubicBezTo>
                <a:cubicBezTo>
                  <a:pt x="512717" y="1687866"/>
                  <a:pt x="497489" y="1681224"/>
                  <a:pt x="482261" y="1664033"/>
                </a:cubicBezTo>
                <a:cubicBezTo>
                  <a:pt x="474584" y="1655516"/>
                  <a:pt x="463194" y="1649733"/>
                  <a:pt x="454636" y="1641216"/>
                </a:cubicBezTo>
                <a:cubicBezTo>
                  <a:pt x="447966" y="1634495"/>
                  <a:pt x="441295" y="1626916"/>
                  <a:pt x="436513" y="1618320"/>
                </a:cubicBezTo>
                <a:cubicBezTo>
                  <a:pt x="415559" y="1572607"/>
                  <a:pt x="397436" y="1525956"/>
                  <a:pt x="374594" y="1481181"/>
                </a:cubicBezTo>
                <a:cubicBezTo>
                  <a:pt x="290776" y="1320209"/>
                  <a:pt x="231751" y="1148765"/>
                  <a:pt x="162217" y="982088"/>
                </a:cubicBezTo>
                <a:cubicBezTo>
                  <a:pt x="154603" y="964897"/>
                  <a:pt x="152652" y="945830"/>
                  <a:pt x="146926" y="927779"/>
                </a:cubicBezTo>
                <a:cubicBezTo>
                  <a:pt x="118357" y="842058"/>
                  <a:pt x="88845" y="756336"/>
                  <a:pt x="61220" y="670536"/>
                </a:cubicBezTo>
                <a:cubicBezTo>
                  <a:pt x="45048" y="620056"/>
                  <a:pt x="30764" y="569577"/>
                  <a:pt x="5027" y="522926"/>
                </a:cubicBezTo>
                <a:cubicBezTo>
                  <a:pt x="-2587" y="509564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3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3705" y="17113"/>
                  <a:pt x="876558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4"/>
          <p:cNvSpPr/>
          <p:nvPr/>
        </p:nvSpPr>
        <p:spPr>
          <a:xfrm>
            <a:off x="3028938" y="2414571"/>
            <a:ext cx="811102" cy="1084089"/>
          </a:xfrm>
          <a:custGeom>
            <a:rect b="b" l="l" r="r" t="t"/>
            <a:pathLst>
              <a:path extrusionOk="0" h="1084089" w="811102">
                <a:moveTo>
                  <a:pt x="663906" y="657242"/>
                </a:moveTo>
                <a:cubicBezTo>
                  <a:pt x="676289" y="675343"/>
                  <a:pt x="684862" y="687730"/>
                  <a:pt x="693434" y="700102"/>
                </a:cubicBezTo>
                <a:cubicBezTo>
                  <a:pt x="676289" y="719160"/>
                  <a:pt x="671526" y="738204"/>
                  <a:pt x="667716" y="760105"/>
                </a:cubicBezTo>
                <a:cubicBezTo>
                  <a:pt x="663906" y="783921"/>
                  <a:pt x="651524" y="806780"/>
                  <a:pt x="638189" y="827738"/>
                </a:cubicBezTo>
                <a:cubicBezTo>
                  <a:pt x="608661" y="874412"/>
                  <a:pt x="574370" y="917272"/>
                  <a:pt x="520077" y="939188"/>
                </a:cubicBezTo>
                <a:cubicBezTo>
                  <a:pt x="501980" y="946803"/>
                  <a:pt x="486739" y="961089"/>
                  <a:pt x="467689" y="967761"/>
                </a:cubicBezTo>
                <a:cubicBezTo>
                  <a:pt x="443876" y="975376"/>
                  <a:pt x="439114" y="971561"/>
                  <a:pt x="419111" y="942988"/>
                </a:cubicBezTo>
                <a:cubicBezTo>
                  <a:pt x="550558" y="895371"/>
                  <a:pt x="629616" y="800122"/>
                  <a:pt x="663906" y="657242"/>
                </a:cubicBezTo>
                <a:close/>
                <a:moveTo>
                  <a:pt x="221542" y="477268"/>
                </a:moveTo>
                <a:cubicBezTo>
                  <a:pt x="229861" y="479098"/>
                  <a:pt x="238612" y="483443"/>
                  <a:pt x="247661" y="490348"/>
                </a:cubicBezTo>
                <a:cubicBezTo>
                  <a:pt x="229564" y="503684"/>
                  <a:pt x="212419" y="517019"/>
                  <a:pt x="194321" y="526544"/>
                </a:cubicBezTo>
                <a:cubicBezTo>
                  <a:pt x="186701" y="531310"/>
                  <a:pt x="175271" y="527496"/>
                  <a:pt x="161936" y="527496"/>
                </a:cubicBezTo>
                <a:cubicBezTo>
                  <a:pt x="175509" y="488922"/>
                  <a:pt x="196583" y="471777"/>
                  <a:pt x="221542" y="477268"/>
                </a:cubicBezTo>
                <a:close/>
                <a:moveTo>
                  <a:pt x="232613" y="397282"/>
                </a:moveTo>
                <a:cubicBezTo>
                  <a:pt x="183772" y="394560"/>
                  <a:pt x="142677" y="421717"/>
                  <a:pt x="113386" y="470316"/>
                </a:cubicBezTo>
                <a:cubicBezTo>
                  <a:pt x="70544" y="540785"/>
                  <a:pt x="50543" y="618898"/>
                  <a:pt x="53384" y="714122"/>
                </a:cubicBezTo>
                <a:cubicBezTo>
                  <a:pt x="49596" y="762722"/>
                  <a:pt x="60051" y="819876"/>
                  <a:pt x="86718" y="875107"/>
                </a:cubicBezTo>
                <a:cubicBezTo>
                  <a:pt x="130546" y="965623"/>
                  <a:pt x="201988" y="1015134"/>
                  <a:pt x="300097" y="1027537"/>
                </a:cubicBezTo>
                <a:cubicBezTo>
                  <a:pt x="329606" y="1031334"/>
                  <a:pt x="360099" y="1035131"/>
                  <a:pt x="390593" y="1034169"/>
                </a:cubicBezTo>
                <a:cubicBezTo>
                  <a:pt x="425821" y="1033207"/>
                  <a:pt x="462981" y="1034169"/>
                  <a:pt x="495369" y="1022778"/>
                </a:cubicBezTo>
                <a:cubicBezTo>
                  <a:pt x="597266" y="987493"/>
                  <a:pt x="671587" y="915101"/>
                  <a:pt x="719202" y="819876"/>
                </a:cubicBezTo>
                <a:cubicBezTo>
                  <a:pt x="763976" y="730322"/>
                  <a:pt x="768749" y="634136"/>
                  <a:pt x="744923" y="536988"/>
                </a:cubicBezTo>
                <a:cubicBezTo>
                  <a:pt x="739203" y="512182"/>
                  <a:pt x="729695" y="485554"/>
                  <a:pt x="715376" y="464595"/>
                </a:cubicBezTo>
                <a:cubicBezTo>
                  <a:pt x="678254" y="411237"/>
                  <a:pt x="620146" y="402682"/>
                  <a:pt x="560144" y="407441"/>
                </a:cubicBezTo>
                <a:cubicBezTo>
                  <a:pt x="526809" y="410276"/>
                  <a:pt x="493475" y="419793"/>
                  <a:pt x="460102" y="426475"/>
                </a:cubicBezTo>
                <a:cubicBezTo>
                  <a:pt x="442034" y="430272"/>
                  <a:pt x="422980" y="433158"/>
                  <a:pt x="404873" y="435031"/>
                </a:cubicBezTo>
                <a:cubicBezTo>
                  <a:pt x="361993" y="437916"/>
                  <a:pt x="321992" y="426475"/>
                  <a:pt x="283884" y="410276"/>
                </a:cubicBezTo>
                <a:cubicBezTo>
                  <a:pt x="266033" y="402416"/>
                  <a:pt x="248893" y="398189"/>
                  <a:pt x="232613" y="397282"/>
                </a:cubicBezTo>
                <a:close/>
                <a:moveTo>
                  <a:pt x="258164" y="82636"/>
                </a:moveTo>
                <a:cubicBezTo>
                  <a:pt x="250550" y="107391"/>
                  <a:pt x="241989" y="132146"/>
                  <a:pt x="235322" y="157863"/>
                </a:cubicBezTo>
                <a:cubicBezTo>
                  <a:pt x="231496" y="171228"/>
                  <a:pt x="229602" y="185504"/>
                  <a:pt x="231496" y="198818"/>
                </a:cubicBezTo>
                <a:cubicBezTo>
                  <a:pt x="235322" y="227421"/>
                  <a:pt x="239110" y="255973"/>
                  <a:pt x="246762" y="283614"/>
                </a:cubicBezTo>
                <a:cubicBezTo>
                  <a:pt x="257217" y="320772"/>
                  <a:pt x="281990" y="344565"/>
                  <a:pt x="321992" y="356006"/>
                </a:cubicBezTo>
                <a:cubicBezTo>
                  <a:pt x="395328" y="231218"/>
                  <a:pt x="360099" y="89318"/>
                  <a:pt x="258164" y="82636"/>
                </a:cubicBezTo>
                <a:close/>
                <a:moveTo>
                  <a:pt x="227107" y="2016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3"/>
                  <a:pt x="413434" y="177860"/>
                </a:cubicBezTo>
                <a:cubicBezTo>
                  <a:pt x="417260" y="189301"/>
                  <a:pt x="419154" y="201704"/>
                  <a:pt x="422980" y="215980"/>
                </a:cubicBezTo>
                <a:cubicBezTo>
                  <a:pt x="443928" y="205501"/>
                  <a:pt x="463928" y="195983"/>
                  <a:pt x="483929" y="185504"/>
                </a:cubicBezTo>
                <a:cubicBezTo>
                  <a:pt x="498210" y="177860"/>
                  <a:pt x="513438" y="175987"/>
                  <a:pt x="526771" y="185504"/>
                </a:cubicBezTo>
                <a:cubicBezTo>
                  <a:pt x="545825" y="198818"/>
                  <a:pt x="565826" y="213145"/>
                  <a:pt x="581091" y="230256"/>
                </a:cubicBezTo>
                <a:cubicBezTo>
                  <a:pt x="587758" y="236938"/>
                  <a:pt x="584879" y="253138"/>
                  <a:pt x="587758" y="269338"/>
                </a:cubicBezTo>
                <a:cubicBezTo>
                  <a:pt x="518210" y="267414"/>
                  <a:pt x="470595" y="294093"/>
                  <a:pt x="442034" y="359803"/>
                </a:cubicBezTo>
                <a:cubicBezTo>
                  <a:pt x="475368" y="356006"/>
                  <a:pt x="504877" y="353121"/>
                  <a:pt x="533476" y="349324"/>
                </a:cubicBezTo>
                <a:cubicBezTo>
                  <a:pt x="593478" y="340768"/>
                  <a:pt x="647760" y="354083"/>
                  <a:pt x="697307" y="389317"/>
                </a:cubicBezTo>
                <a:cubicBezTo>
                  <a:pt x="763029" y="435993"/>
                  <a:pt x="793485" y="502665"/>
                  <a:pt x="804925" y="579816"/>
                </a:cubicBezTo>
                <a:cubicBezTo>
                  <a:pt x="817311" y="660815"/>
                  <a:pt x="811592" y="739839"/>
                  <a:pt x="783030" y="816991"/>
                </a:cubicBezTo>
                <a:cubicBezTo>
                  <a:pt x="763029" y="872272"/>
                  <a:pt x="732536" y="919859"/>
                  <a:pt x="690641" y="961776"/>
                </a:cubicBezTo>
                <a:cubicBezTo>
                  <a:pt x="676360" y="976103"/>
                  <a:pt x="662041" y="989417"/>
                  <a:pt x="646813" y="1002731"/>
                </a:cubicBezTo>
                <a:cubicBezTo>
                  <a:pt x="639199" y="1009413"/>
                  <a:pt x="631586" y="1016096"/>
                  <a:pt x="622987" y="1020855"/>
                </a:cubicBezTo>
                <a:cubicBezTo>
                  <a:pt x="550598" y="1060848"/>
                  <a:pt x="473436" y="1087527"/>
                  <a:pt x="388699" y="1083730"/>
                </a:cubicBezTo>
                <a:cubicBezTo>
                  <a:pt x="345818" y="1081806"/>
                  <a:pt x="301044" y="1084692"/>
                  <a:pt x="261043" y="1072289"/>
                </a:cubicBezTo>
                <a:cubicBezTo>
                  <a:pt x="176267" y="1045610"/>
                  <a:pt x="104825" y="997972"/>
                  <a:pt x="58157" y="918948"/>
                </a:cubicBezTo>
                <a:cubicBezTo>
                  <a:pt x="11489" y="841797"/>
                  <a:pt x="-898" y="758925"/>
                  <a:pt x="49" y="669371"/>
                </a:cubicBezTo>
                <a:cubicBezTo>
                  <a:pt x="996" y="596978"/>
                  <a:pt x="20996" y="531268"/>
                  <a:pt x="47664" y="465557"/>
                </a:cubicBezTo>
                <a:cubicBezTo>
                  <a:pt x="77210" y="392203"/>
                  <a:pt x="130546" y="345527"/>
                  <a:pt x="221988" y="342642"/>
                </a:cubicBezTo>
                <a:cubicBezTo>
                  <a:pt x="214374" y="330289"/>
                  <a:pt x="209602" y="323607"/>
                  <a:pt x="205776" y="316013"/>
                </a:cubicBezTo>
                <a:cubicBezTo>
                  <a:pt x="201041" y="307407"/>
                  <a:pt x="192442" y="298852"/>
                  <a:pt x="191495" y="290296"/>
                </a:cubicBezTo>
                <a:cubicBezTo>
                  <a:pt x="183881" y="235014"/>
                  <a:pt x="166721" y="179783"/>
                  <a:pt x="183881" y="122629"/>
                </a:cubicBezTo>
                <a:cubicBezTo>
                  <a:pt x="194374" y="89318"/>
                  <a:pt x="203882" y="54995"/>
                  <a:pt x="214374" y="21684"/>
                </a:cubicBezTo>
                <a:cubicBezTo>
                  <a:pt x="217234" y="12141"/>
                  <a:pt x="221515" y="5231"/>
                  <a:pt x="227107" y="2016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4"/>
          <p:cNvSpPr/>
          <p:nvPr/>
        </p:nvSpPr>
        <p:spPr>
          <a:xfrm>
            <a:off x="276226" y="2262191"/>
            <a:ext cx="1538449" cy="1540108"/>
          </a:xfrm>
          <a:custGeom>
            <a:rect b="b" l="l" r="r" t="t"/>
            <a:pathLst>
              <a:path extrusionOk="0" h="1540108" w="1538449">
                <a:moveTo>
                  <a:pt x="0" y="1047746"/>
                </a:moveTo>
                <a:cubicBezTo>
                  <a:pt x="17146" y="1051552"/>
                  <a:pt x="30484" y="1050602"/>
                  <a:pt x="34291" y="1056315"/>
                </a:cubicBezTo>
                <a:cubicBezTo>
                  <a:pt x="63822" y="1093466"/>
                  <a:pt x="91441" y="1132516"/>
                  <a:pt x="124779" y="1177285"/>
                </a:cubicBezTo>
                <a:cubicBezTo>
                  <a:pt x="108587" y="1177285"/>
                  <a:pt x="98113" y="1180142"/>
                  <a:pt x="93348" y="1176335"/>
                </a:cubicBezTo>
                <a:cubicBezTo>
                  <a:pt x="76208" y="1163954"/>
                  <a:pt x="58103" y="1150616"/>
                  <a:pt x="45724" y="1134422"/>
                </a:cubicBezTo>
                <a:cubicBezTo>
                  <a:pt x="27619" y="1111566"/>
                  <a:pt x="8573" y="1087753"/>
                  <a:pt x="0" y="1047746"/>
                </a:cubicBezTo>
                <a:close/>
                <a:moveTo>
                  <a:pt x="81914" y="972161"/>
                </a:moveTo>
                <a:cubicBezTo>
                  <a:pt x="88581" y="973828"/>
                  <a:pt x="93818" y="979067"/>
                  <a:pt x="98103" y="990020"/>
                </a:cubicBezTo>
                <a:cubicBezTo>
                  <a:pt x="113348" y="1028120"/>
                  <a:pt x="140967" y="1056696"/>
                  <a:pt x="180974" y="1071933"/>
                </a:cubicBezTo>
                <a:cubicBezTo>
                  <a:pt x="186691" y="1074790"/>
                  <a:pt x="190502" y="1082415"/>
                  <a:pt x="198118" y="1090027"/>
                </a:cubicBezTo>
                <a:cubicBezTo>
                  <a:pt x="132398" y="1100509"/>
                  <a:pt x="70483" y="1049077"/>
                  <a:pt x="57150" y="975733"/>
                </a:cubicBezTo>
                <a:cubicBezTo>
                  <a:pt x="67152" y="972398"/>
                  <a:pt x="75248" y="970493"/>
                  <a:pt x="81914" y="972161"/>
                </a:cubicBezTo>
                <a:close/>
                <a:moveTo>
                  <a:pt x="849557" y="809700"/>
                </a:moveTo>
                <a:cubicBezTo>
                  <a:pt x="870541" y="808403"/>
                  <a:pt x="894474" y="823581"/>
                  <a:pt x="910904" y="850017"/>
                </a:cubicBezTo>
                <a:cubicBezTo>
                  <a:pt x="926142" y="876687"/>
                  <a:pt x="921380" y="892879"/>
                  <a:pt x="894710" y="909071"/>
                </a:cubicBezTo>
                <a:cubicBezTo>
                  <a:pt x="863277" y="928121"/>
                  <a:pt x="828988" y="920501"/>
                  <a:pt x="809937" y="890974"/>
                </a:cubicBezTo>
                <a:cubicBezTo>
                  <a:pt x="793743" y="866210"/>
                  <a:pt x="795649" y="841439"/>
                  <a:pt x="829944" y="816680"/>
                </a:cubicBezTo>
                <a:cubicBezTo>
                  <a:pt x="835896" y="812394"/>
                  <a:pt x="842563" y="810132"/>
                  <a:pt x="849557" y="809700"/>
                </a:cubicBezTo>
                <a:close/>
                <a:moveTo>
                  <a:pt x="271507" y="647090"/>
                </a:moveTo>
                <a:cubicBezTo>
                  <a:pt x="217203" y="645149"/>
                  <a:pt x="180977" y="669013"/>
                  <a:pt x="156210" y="706103"/>
                </a:cubicBezTo>
                <a:cubicBezTo>
                  <a:pt x="116211" y="765188"/>
                  <a:pt x="129591" y="825207"/>
                  <a:pt x="162900" y="882351"/>
                </a:cubicBezTo>
                <a:cubicBezTo>
                  <a:pt x="185746" y="922388"/>
                  <a:pt x="208592" y="930007"/>
                  <a:pt x="257201" y="918506"/>
                </a:cubicBezTo>
                <a:cubicBezTo>
                  <a:pt x="228591" y="827076"/>
                  <a:pt x="252433" y="738520"/>
                  <a:pt x="271507" y="647090"/>
                </a:cubicBezTo>
                <a:close/>
                <a:moveTo>
                  <a:pt x="813856" y="573894"/>
                </a:moveTo>
                <a:cubicBezTo>
                  <a:pt x="823403" y="594849"/>
                  <a:pt x="830045" y="610075"/>
                  <a:pt x="839592" y="631031"/>
                </a:cubicBezTo>
                <a:cubicBezTo>
                  <a:pt x="823403" y="633896"/>
                  <a:pt x="809116" y="640560"/>
                  <a:pt x="803407" y="636761"/>
                </a:cubicBezTo>
                <a:cubicBezTo>
                  <a:pt x="784347" y="622469"/>
                  <a:pt x="767189" y="603412"/>
                  <a:pt x="747194" y="584388"/>
                </a:cubicBezTo>
                <a:cubicBezTo>
                  <a:pt x="741452" y="590117"/>
                  <a:pt x="731004" y="595815"/>
                  <a:pt x="715749" y="603444"/>
                </a:cubicBezTo>
                <a:cubicBezTo>
                  <a:pt x="747194" y="653918"/>
                  <a:pt x="775768" y="700594"/>
                  <a:pt x="804342" y="746304"/>
                </a:cubicBezTo>
                <a:cubicBezTo>
                  <a:pt x="773832" y="782518"/>
                  <a:pt x="762415" y="782518"/>
                  <a:pt x="740518" y="747270"/>
                </a:cubicBezTo>
                <a:cubicBezTo>
                  <a:pt x="734809" y="737742"/>
                  <a:pt x="729068" y="727248"/>
                  <a:pt x="722425" y="718685"/>
                </a:cubicBezTo>
                <a:cubicBezTo>
                  <a:pt x="700494" y="692032"/>
                  <a:pt x="678596" y="665346"/>
                  <a:pt x="654795" y="635828"/>
                </a:cubicBezTo>
                <a:cubicBezTo>
                  <a:pt x="637637" y="660582"/>
                  <a:pt x="610966" y="673909"/>
                  <a:pt x="610031" y="700594"/>
                </a:cubicBezTo>
                <a:cubicBezTo>
                  <a:pt x="629058" y="719651"/>
                  <a:pt x="667180" y="713921"/>
                  <a:pt x="669082" y="751069"/>
                </a:cubicBezTo>
                <a:cubicBezTo>
                  <a:pt x="642411" y="765361"/>
                  <a:pt x="618577" y="760597"/>
                  <a:pt x="593842" y="746304"/>
                </a:cubicBezTo>
                <a:cubicBezTo>
                  <a:pt x="587165" y="772024"/>
                  <a:pt x="574781" y="793946"/>
                  <a:pt x="584295" y="820600"/>
                </a:cubicBezTo>
                <a:cubicBezTo>
                  <a:pt x="615739" y="821566"/>
                  <a:pt x="646216" y="821566"/>
                  <a:pt x="675759" y="822499"/>
                </a:cubicBezTo>
                <a:cubicBezTo>
                  <a:pt x="690046" y="822499"/>
                  <a:pt x="700494" y="830128"/>
                  <a:pt x="702396" y="844421"/>
                </a:cubicBezTo>
                <a:cubicBezTo>
                  <a:pt x="703365" y="858713"/>
                  <a:pt x="692883" y="867276"/>
                  <a:pt x="679564" y="870141"/>
                </a:cubicBezTo>
                <a:cubicBezTo>
                  <a:pt x="671920" y="872040"/>
                  <a:pt x="664309" y="872973"/>
                  <a:pt x="656698" y="872040"/>
                </a:cubicBezTo>
                <a:cubicBezTo>
                  <a:pt x="633832" y="871074"/>
                  <a:pt x="610031" y="870141"/>
                  <a:pt x="587165" y="868241"/>
                </a:cubicBezTo>
                <a:cubicBezTo>
                  <a:pt x="586197" y="915851"/>
                  <a:pt x="590003" y="920615"/>
                  <a:pt x="631929" y="930143"/>
                </a:cubicBezTo>
                <a:cubicBezTo>
                  <a:pt x="648119" y="933942"/>
                  <a:pt x="665277" y="935841"/>
                  <a:pt x="663374" y="961561"/>
                </a:cubicBezTo>
                <a:cubicBezTo>
                  <a:pt x="650022" y="966325"/>
                  <a:pt x="634800" y="972055"/>
                  <a:pt x="617642" y="977753"/>
                </a:cubicBezTo>
                <a:cubicBezTo>
                  <a:pt x="623350" y="990146"/>
                  <a:pt x="628124" y="1002539"/>
                  <a:pt x="635735" y="1019664"/>
                </a:cubicBezTo>
                <a:cubicBezTo>
                  <a:pt x="650022" y="1008237"/>
                  <a:pt x="660503" y="1000608"/>
                  <a:pt x="670017" y="992045"/>
                </a:cubicBezTo>
                <a:cubicBezTo>
                  <a:pt x="683369" y="979684"/>
                  <a:pt x="697656" y="968224"/>
                  <a:pt x="716717" y="972055"/>
                </a:cubicBezTo>
                <a:cubicBezTo>
                  <a:pt x="727165" y="974920"/>
                  <a:pt x="736712" y="983482"/>
                  <a:pt x="747194" y="989180"/>
                </a:cubicBezTo>
                <a:cubicBezTo>
                  <a:pt x="741452" y="997775"/>
                  <a:pt x="738615" y="1010136"/>
                  <a:pt x="730036" y="1015866"/>
                </a:cubicBezTo>
                <a:cubicBezTo>
                  <a:pt x="705267" y="1032057"/>
                  <a:pt x="689077" y="1054913"/>
                  <a:pt x="671953" y="1076802"/>
                </a:cubicBezTo>
                <a:cubicBezTo>
                  <a:pt x="699559" y="1106353"/>
                  <a:pt x="699559" y="1106353"/>
                  <a:pt x="729101" y="1093959"/>
                </a:cubicBezTo>
                <a:cubicBezTo>
                  <a:pt x="749096" y="1086330"/>
                  <a:pt x="762415" y="1094925"/>
                  <a:pt x="763384" y="1116814"/>
                </a:cubicBezTo>
                <a:cubicBezTo>
                  <a:pt x="763384" y="1123478"/>
                  <a:pt x="760513" y="1130141"/>
                  <a:pt x="758610" y="1134905"/>
                </a:cubicBezTo>
                <a:cubicBezTo>
                  <a:pt x="776703" y="1147299"/>
                  <a:pt x="787184" y="1145399"/>
                  <a:pt x="792892" y="1126343"/>
                </a:cubicBezTo>
                <a:cubicBezTo>
                  <a:pt x="796698" y="1113949"/>
                  <a:pt x="800537" y="1102522"/>
                  <a:pt x="804342" y="1090161"/>
                </a:cubicBezTo>
                <a:cubicBezTo>
                  <a:pt x="811018" y="1069205"/>
                  <a:pt x="824337" y="1055846"/>
                  <a:pt x="851009" y="1050148"/>
                </a:cubicBezTo>
                <a:cubicBezTo>
                  <a:pt x="854814" y="1063475"/>
                  <a:pt x="860522" y="1075868"/>
                  <a:pt x="860522" y="1087296"/>
                </a:cubicBezTo>
                <a:cubicBezTo>
                  <a:pt x="861490" y="1104421"/>
                  <a:pt x="857685" y="1122544"/>
                  <a:pt x="855782" y="1139669"/>
                </a:cubicBezTo>
                <a:cubicBezTo>
                  <a:pt x="854814" y="1153962"/>
                  <a:pt x="862425" y="1156827"/>
                  <a:pt x="875777" y="1152063"/>
                </a:cubicBezTo>
                <a:cubicBezTo>
                  <a:pt x="876712" y="1146333"/>
                  <a:pt x="876712" y="1139669"/>
                  <a:pt x="878615" y="1133972"/>
                </a:cubicBezTo>
                <a:cubicBezTo>
                  <a:pt x="885291" y="1115849"/>
                  <a:pt x="909125" y="1105387"/>
                  <a:pt x="920541" y="1119679"/>
                </a:cubicBezTo>
                <a:cubicBezTo>
                  <a:pt x="944342" y="1150164"/>
                  <a:pt x="966240" y="1133006"/>
                  <a:pt x="994814" y="1121579"/>
                </a:cubicBezTo>
                <a:cubicBezTo>
                  <a:pt x="961500" y="1071104"/>
                  <a:pt x="915768" y="1031092"/>
                  <a:pt x="901481" y="972988"/>
                </a:cubicBezTo>
                <a:cubicBezTo>
                  <a:pt x="947213" y="957762"/>
                  <a:pt x="961500" y="964426"/>
                  <a:pt x="976722" y="1005372"/>
                </a:cubicBezTo>
                <a:cubicBezTo>
                  <a:pt x="978624" y="1011102"/>
                  <a:pt x="981495" y="1017765"/>
                  <a:pt x="985300" y="1021563"/>
                </a:cubicBezTo>
                <a:cubicBezTo>
                  <a:pt x="1006264" y="1044419"/>
                  <a:pt x="1027227" y="1066340"/>
                  <a:pt x="1051028" y="1092060"/>
                </a:cubicBezTo>
                <a:cubicBezTo>
                  <a:pt x="1069120" y="1073004"/>
                  <a:pt x="1085310" y="1055846"/>
                  <a:pt x="1101500" y="1038721"/>
                </a:cubicBezTo>
                <a:cubicBezTo>
                  <a:pt x="1082439" y="1015866"/>
                  <a:pt x="1048157" y="1007271"/>
                  <a:pt x="1054833" y="971089"/>
                </a:cubicBezTo>
                <a:cubicBezTo>
                  <a:pt x="1063412" y="968224"/>
                  <a:pt x="1073894" y="962527"/>
                  <a:pt x="1079602" y="964426"/>
                </a:cubicBezTo>
                <a:cubicBezTo>
                  <a:pt x="1095792" y="971089"/>
                  <a:pt x="1111013" y="982517"/>
                  <a:pt x="1128171" y="992979"/>
                </a:cubicBezTo>
                <a:cubicBezTo>
                  <a:pt x="1148166" y="966325"/>
                  <a:pt x="1153908" y="937740"/>
                  <a:pt x="1153908" y="912986"/>
                </a:cubicBezTo>
                <a:cubicBezTo>
                  <a:pt x="1127236" y="901558"/>
                  <a:pt x="1102468" y="892030"/>
                  <a:pt x="1079602" y="880602"/>
                </a:cubicBezTo>
                <a:cubicBezTo>
                  <a:pt x="1074828" y="877737"/>
                  <a:pt x="1069120" y="868209"/>
                  <a:pt x="1070088" y="863445"/>
                </a:cubicBezTo>
                <a:cubicBezTo>
                  <a:pt x="1071023" y="857747"/>
                  <a:pt x="1079602" y="852983"/>
                  <a:pt x="1086278" y="851084"/>
                </a:cubicBezTo>
                <a:cubicBezTo>
                  <a:pt x="1092954" y="849185"/>
                  <a:pt x="1100565" y="851084"/>
                  <a:pt x="1107241" y="852017"/>
                </a:cubicBezTo>
                <a:cubicBezTo>
                  <a:pt x="1124366" y="853949"/>
                  <a:pt x="1141523" y="854882"/>
                  <a:pt x="1160584" y="856782"/>
                </a:cubicBezTo>
                <a:cubicBezTo>
                  <a:pt x="1162487" y="833927"/>
                  <a:pt x="1164389" y="815836"/>
                  <a:pt x="1166292" y="797744"/>
                </a:cubicBezTo>
                <a:cubicBezTo>
                  <a:pt x="1145329" y="802509"/>
                  <a:pt x="1128171" y="805341"/>
                  <a:pt x="1110079" y="810106"/>
                </a:cubicBezTo>
                <a:cubicBezTo>
                  <a:pt x="1107241" y="794880"/>
                  <a:pt x="1105338" y="784385"/>
                  <a:pt x="1103402" y="775823"/>
                </a:cubicBezTo>
                <a:cubicBezTo>
                  <a:pt x="1119626" y="760597"/>
                  <a:pt x="1133913" y="746304"/>
                  <a:pt x="1150102" y="731046"/>
                </a:cubicBezTo>
                <a:cubicBezTo>
                  <a:pt x="1139621" y="721550"/>
                  <a:pt x="1131042" y="714855"/>
                  <a:pt x="1119592" y="705326"/>
                </a:cubicBezTo>
                <a:cubicBezTo>
                  <a:pt x="1091018" y="729147"/>
                  <a:pt x="1062444" y="752002"/>
                  <a:pt x="1034838" y="775823"/>
                </a:cubicBezTo>
                <a:cubicBezTo>
                  <a:pt x="1006264" y="799644"/>
                  <a:pt x="994847" y="798678"/>
                  <a:pt x="969111" y="764395"/>
                </a:cubicBezTo>
                <a:cubicBezTo>
                  <a:pt x="1006264" y="731046"/>
                  <a:pt x="1043417" y="697729"/>
                  <a:pt x="1083407" y="661515"/>
                </a:cubicBezTo>
                <a:cubicBezTo>
                  <a:pt x="1068185" y="649154"/>
                  <a:pt x="1057704" y="641525"/>
                  <a:pt x="1046254" y="631997"/>
                </a:cubicBezTo>
                <a:cubicBezTo>
                  <a:pt x="1038643" y="641525"/>
                  <a:pt x="1033903" y="648189"/>
                  <a:pt x="1028162" y="654852"/>
                </a:cubicBezTo>
                <a:cubicBezTo>
                  <a:pt x="1014843" y="672009"/>
                  <a:pt x="998653" y="676774"/>
                  <a:pt x="986269" y="669144"/>
                </a:cubicBezTo>
                <a:cubicBezTo>
                  <a:pt x="973884" y="661515"/>
                  <a:pt x="971981" y="646289"/>
                  <a:pt x="980560" y="625334"/>
                </a:cubicBezTo>
                <a:cubicBezTo>
                  <a:pt x="983398" y="617704"/>
                  <a:pt x="987203" y="610075"/>
                  <a:pt x="990074" y="601513"/>
                </a:cubicBezTo>
                <a:cubicBezTo>
                  <a:pt x="972916" y="595815"/>
                  <a:pt x="957694" y="590085"/>
                  <a:pt x="938634" y="583422"/>
                </a:cubicBezTo>
                <a:cubicBezTo>
                  <a:pt x="937699" y="612940"/>
                  <a:pt x="935796" y="634862"/>
                  <a:pt x="935796" y="657717"/>
                </a:cubicBezTo>
                <a:cubicBezTo>
                  <a:pt x="935796" y="672943"/>
                  <a:pt x="928152" y="683437"/>
                  <a:pt x="916736" y="686302"/>
                </a:cubicBezTo>
                <a:cubicBezTo>
                  <a:pt x="908157" y="688201"/>
                  <a:pt x="892935" y="681538"/>
                  <a:pt x="888162" y="673909"/>
                </a:cubicBezTo>
                <a:cubicBezTo>
                  <a:pt x="879583" y="659616"/>
                  <a:pt x="874843" y="642491"/>
                  <a:pt x="871972" y="625334"/>
                </a:cubicBezTo>
                <a:cubicBezTo>
                  <a:pt x="869101" y="610075"/>
                  <a:pt x="871972" y="593884"/>
                  <a:pt x="872907" y="574859"/>
                </a:cubicBezTo>
                <a:cubicBezTo>
                  <a:pt x="851977" y="573894"/>
                  <a:pt x="833884" y="573894"/>
                  <a:pt x="813856" y="573894"/>
                </a:cubicBezTo>
                <a:close/>
                <a:moveTo>
                  <a:pt x="833851" y="524385"/>
                </a:moveTo>
                <a:cubicBezTo>
                  <a:pt x="891967" y="528183"/>
                  <a:pt x="951018" y="539611"/>
                  <a:pt x="1008166" y="552970"/>
                </a:cubicBezTo>
                <a:cubicBezTo>
                  <a:pt x="1054833" y="564397"/>
                  <a:pt x="1092921" y="596781"/>
                  <a:pt x="1127203" y="629164"/>
                </a:cubicBezTo>
                <a:cubicBezTo>
                  <a:pt x="1152940" y="653918"/>
                  <a:pt x="1180546" y="679638"/>
                  <a:pt x="1197704" y="710123"/>
                </a:cubicBezTo>
                <a:cubicBezTo>
                  <a:pt x="1211991" y="736776"/>
                  <a:pt x="1228181" y="766327"/>
                  <a:pt x="1222472" y="799644"/>
                </a:cubicBezTo>
                <a:cubicBezTo>
                  <a:pt x="1219602" y="820600"/>
                  <a:pt x="1218667" y="841556"/>
                  <a:pt x="1218667" y="863477"/>
                </a:cubicBezTo>
                <a:cubicBezTo>
                  <a:pt x="1218667" y="914885"/>
                  <a:pt x="1211991" y="966325"/>
                  <a:pt x="1188190" y="1010136"/>
                </a:cubicBezTo>
                <a:cubicBezTo>
                  <a:pt x="1165324" y="1052048"/>
                  <a:pt x="1142458" y="1095859"/>
                  <a:pt x="1101500" y="1125409"/>
                </a:cubicBezTo>
                <a:cubicBezTo>
                  <a:pt x="1014809" y="1188277"/>
                  <a:pt x="916703" y="1214930"/>
                  <a:pt x="810985" y="1203503"/>
                </a:cubicBezTo>
                <a:cubicBezTo>
                  <a:pt x="722425" y="1194940"/>
                  <a:pt x="652892" y="1149198"/>
                  <a:pt x="603355" y="1081598"/>
                </a:cubicBezTo>
                <a:cubicBezTo>
                  <a:pt x="546207" y="973954"/>
                  <a:pt x="507151" y="867276"/>
                  <a:pt x="530952" y="746304"/>
                </a:cubicBezTo>
                <a:cubicBezTo>
                  <a:pt x="542401" y="688201"/>
                  <a:pt x="570007" y="640592"/>
                  <a:pt x="612869" y="602478"/>
                </a:cubicBezTo>
                <a:cubicBezTo>
                  <a:pt x="675759" y="547240"/>
                  <a:pt x="750999" y="519621"/>
                  <a:pt x="833851" y="524385"/>
                </a:cubicBezTo>
                <a:close/>
                <a:moveTo>
                  <a:pt x="224224" y="448260"/>
                </a:moveTo>
                <a:cubicBezTo>
                  <a:pt x="230896" y="446353"/>
                  <a:pt x="242324" y="449213"/>
                  <a:pt x="248043" y="454929"/>
                </a:cubicBezTo>
                <a:cubicBezTo>
                  <a:pt x="252800" y="459692"/>
                  <a:pt x="254706" y="470172"/>
                  <a:pt x="256612" y="473977"/>
                </a:cubicBezTo>
                <a:cubicBezTo>
                  <a:pt x="206133" y="493029"/>
                  <a:pt x="159456" y="511128"/>
                  <a:pt x="113733" y="529223"/>
                </a:cubicBezTo>
                <a:cubicBezTo>
                  <a:pt x="97539" y="535892"/>
                  <a:pt x="82307" y="534939"/>
                  <a:pt x="67066" y="524460"/>
                </a:cubicBezTo>
                <a:cubicBezTo>
                  <a:pt x="64207" y="506365"/>
                  <a:pt x="77542" y="499695"/>
                  <a:pt x="89923" y="494932"/>
                </a:cubicBezTo>
                <a:cubicBezTo>
                  <a:pt x="134693" y="478736"/>
                  <a:pt x="178501" y="463502"/>
                  <a:pt x="224224" y="448260"/>
                </a:cubicBezTo>
                <a:close/>
                <a:moveTo>
                  <a:pt x="882131" y="420140"/>
                </a:moveTo>
                <a:cubicBezTo>
                  <a:pt x="834864" y="419897"/>
                  <a:pt x="787713" y="426564"/>
                  <a:pt x="741025" y="439430"/>
                </a:cubicBezTo>
                <a:cubicBezTo>
                  <a:pt x="642950" y="466098"/>
                  <a:pt x="565801" y="526117"/>
                  <a:pt x="507725" y="608994"/>
                </a:cubicBezTo>
                <a:cubicBezTo>
                  <a:pt x="470573" y="662328"/>
                  <a:pt x="441962" y="720407"/>
                  <a:pt x="442959" y="787111"/>
                </a:cubicBezTo>
                <a:cubicBezTo>
                  <a:pt x="443884" y="860428"/>
                  <a:pt x="450574" y="932810"/>
                  <a:pt x="478189" y="1001383"/>
                </a:cubicBezTo>
                <a:cubicBezTo>
                  <a:pt x="498188" y="1052849"/>
                  <a:pt x="520109" y="1103308"/>
                  <a:pt x="559111" y="1144280"/>
                </a:cubicBezTo>
                <a:cubicBezTo>
                  <a:pt x="585800" y="1170947"/>
                  <a:pt x="611493" y="1199555"/>
                  <a:pt x="641029" y="1222412"/>
                </a:cubicBezTo>
                <a:cubicBezTo>
                  <a:pt x="685796" y="1257633"/>
                  <a:pt x="736327" y="1287176"/>
                  <a:pt x="794403" y="1290051"/>
                </a:cubicBezTo>
                <a:cubicBezTo>
                  <a:pt x="893474" y="1294795"/>
                  <a:pt x="991548" y="1287176"/>
                  <a:pt x="1075388" y="1228091"/>
                </a:cubicBezTo>
                <a:cubicBezTo>
                  <a:pt x="1127770" y="1200489"/>
                  <a:pt x="1169690" y="1162393"/>
                  <a:pt x="1208692" y="1121422"/>
                </a:cubicBezTo>
                <a:cubicBezTo>
                  <a:pt x="1304916" y="1021438"/>
                  <a:pt x="1323989" y="899458"/>
                  <a:pt x="1302994" y="768063"/>
                </a:cubicBezTo>
                <a:cubicBezTo>
                  <a:pt x="1290610" y="690864"/>
                  <a:pt x="1254455" y="626101"/>
                  <a:pt x="1203995" y="568957"/>
                </a:cubicBezTo>
                <a:cubicBezTo>
                  <a:pt x="1154459" y="512747"/>
                  <a:pt x="1097309" y="466098"/>
                  <a:pt x="1023931" y="442305"/>
                </a:cubicBezTo>
                <a:cubicBezTo>
                  <a:pt x="976780" y="427534"/>
                  <a:pt x="929398" y="420382"/>
                  <a:pt x="882131" y="420140"/>
                </a:cubicBezTo>
                <a:close/>
                <a:moveTo>
                  <a:pt x="187879" y="392231"/>
                </a:moveTo>
                <a:cubicBezTo>
                  <a:pt x="198118" y="395327"/>
                  <a:pt x="207166" y="402709"/>
                  <a:pt x="217168" y="415092"/>
                </a:cubicBezTo>
                <a:cubicBezTo>
                  <a:pt x="182879" y="425572"/>
                  <a:pt x="150495" y="435096"/>
                  <a:pt x="119065" y="445576"/>
                </a:cubicBezTo>
                <a:cubicBezTo>
                  <a:pt x="99062" y="451291"/>
                  <a:pt x="99062" y="451291"/>
                  <a:pt x="76200" y="436049"/>
                </a:cubicBezTo>
                <a:cubicBezTo>
                  <a:pt x="80964" y="430334"/>
                  <a:pt x="83816" y="423670"/>
                  <a:pt x="89533" y="420810"/>
                </a:cubicBezTo>
                <a:cubicBezTo>
                  <a:pt x="109536" y="411283"/>
                  <a:pt x="130492" y="402711"/>
                  <a:pt x="151448" y="395088"/>
                </a:cubicBezTo>
                <a:cubicBezTo>
                  <a:pt x="166211" y="390326"/>
                  <a:pt x="177640" y="389136"/>
                  <a:pt x="187879" y="392231"/>
                </a:cubicBezTo>
                <a:close/>
                <a:moveTo>
                  <a:pt x="585088" y="387381"/>
                </a:moveTo>
                <a:cubicBezTo>
                  <a:pt x="565552" y="387497"/>
                  <a:pt x="549111" y="394649"/>
                  <a:pt x="534343" y="408953"/>
                </a:cubicBezTo>
                <a:cubicBezTo>
                  <a:pt x="510572" y="431811"/>
                  <a:pt x="498188" y="480402"/>
                  <a:pt x="511497" y="510878"/>
                </a:cubicBezTo>
                <a:cubicBezTo>
                  <a:pt x="558185" y="477526"/>
                  <a:pt x="604874" y="443240"/>
                  <a:pt x="654409" y="408019"/>
                </a:cubicBezTo>
                <a:cubicBezTo>
                  <a:pt x="627257" y="394182"/>
                  <a:pt x="604625" y="387264"/>
                  <a:pt x="585088" y="387381"/>
                </a:cubicBezTo>
                <a:close/>
                <a:moveTo>
                  <a:pt x="1003007" y="145084"/>
                </a:moveTo>
                <a:cubicBezTo>
                  <a:pt x="943009" y="141275"/>
                  <a:pt x="884862" y="155579"/>
                  <a:pt x="842017" y="202228"/>
                </a:cubicBezTo>
                <a:cubicBezTo>
                  <a:pt x="826786" y="218473"/>
                  <a:pt x="810559" y="237521"/>
                  <a:pt x="813477" y="266992"/>
                </a:cubicBezTo>
                <a:cubicBezTo>
                  <a:pt x="910626" y="248950"/>
                  <a:pt x="1005853" y="259373"/>
                  <a:pt x="1109692" y="287046"/>
                </a:cubicBezTo>
                <a:cubicBezTo>
                  <a:pt x="1100155" y="253694"/>
                  <a:pt x="1097309" y="228896"/>
                  <a:pt x="1086775" y="208913"/>
                </a:cubicBezTo>
                <a:cubicBezTo>
                  <a:pt x="1068698" y="176496"/>
                  <a:pt x="1041083" y="147025"/>
                  <a:pt x="1003007" y="145084"/>
                </a:cubicBezTo>
                <a:close/>
                <a:moveTo>
                  <a:pt x="1174906" y="105125"/>
                </a:moveTo>
                <a:cubicBezTo>
                  <a:pt x="1181574" y="104173"/>
                  <a:pt x="1187767" y="105126"/>
                  <a:pt x="1194435" y="107983"/>
                </a:cubicBezTo>
                <a:cubicBezTo>
                  <a:pt x="1219204" y="118461"/>
                  <a:pt x="1253496" y="155609"/>
                  <a:pt x="1264923" y="186090"/>
                </a:cubicBezTo>
                <a:cubicBezTo>
                  <a:pt x="1244920" y="193710"/>
                  <a:pt x="1233493" y="190852"/>
                  <a:pt x="1221109" y="174659"/>
                </a:cubicBezTo>
                <a:cubicBezTo>
                  <a:pt x="1208724" y="159419"/>
                  <a:pt x="1191578" y="147993"/>
                  <a:pt x="1176337" y="135606"/>
                </a:cubicBezTo>
                <a:cubicBezTo>
                  <a:pt x="1169666" y="129891"/>
                  <a:pt x="1162048" y="123223"/>
                  <a:pt x="1152525" y="113698"/>
                </a:cubicBezTo>
                <a:cubicBezTo>
                  <a:pt x="1161095" y="108936"/>
                  <a:pt x="1168239" y="106078"/>
                  <a:pt x="1174906" y="105125"/>
                </a:cubicBezTo>
                <a:close/>
                <a:moveTo>
                  <a:pt x="755096" y="95497"/>
                </a:moveTo>
                <a:cubicBezTo>
                  <a:pt x="760812" y="94544"/>
                  <a:pt x="766765" y="96210"/>
                  <a:pt x="772481" y="102402"/>
                </a:cubicBezTo>
                <a:cubicBezTo>
                  <a:pt x="783913" y="114780"/>
                  <a:pt x="781052" y="127167"/>
                  <a:pt x="768669" y="137647"/>
                </a:cubicBezTo>
                <a:cubicBezTo>
                  <a:pt x="752478" y="150979"/>
                  <a:pt x="737239" y="165269"/>
                  <a:pt x="720092" y="177652"/>
                </a:cubicBezTo>
                <a:cubicBezTo>
                  <a:pt x="701988" y="190988"/>
                  <a:pt x="688657" y="182410"/>
                  <a:pt x="676274" y="164315"/>
                </a:cubicBezTo>
                <a:cubicBezTo>
                  <a:pt x="698180" y="143355"/>
                  <a:pt x="718183" y="123357"/>
                  <a:pt x="739143" y="104309"/>
                </a:cubicBezTo>
                <a:cubicBezTo>
                  <a:pt x="743905" y="100022"/>
                  <a:pt x="749381" y="96450"/>
                  <a:pt x="755096" y="95497"/>
                </a:cubicBezTo>
                <a:close/>
                <a:moveTo>
                  <a:pt x="664487" y="19046"/>
                </a:moveTo>
                <a:cubicBezTo>
                  <a:pt x="672226" y="18927"/>
                  <a:pt x="681037" y="25832"/>
                  <a:pt x="695325" y="39166"/>
                </a:cubicBezTo>
                <a:cubicBezTo>
                  <a:pt x="680084" y="66786"/>
                  <a:pt x="665799" y="91554"/>
                  <a:pt x="652464" y="117276"/>
                </a:cubicBezTo>
                <a:cubicBezTo>
                  <a:pt x="636268" y="147755"/>
                  <a:pt x="625795" y="150613"/>
                  <a:pt x="590550" y="126798"/>
                </a:cubicBezTo>
                <a:cubicBezTo>
                  <a:pt x="606747" y="98224"/>
                  <a:pt x="621982" y="68698"/>
                  <a:pt x="640080" y="41071"/>
                </a:cubicBezTo>
                <a:cubicBezTo>
                  <a:pt x="650080" y="26308"/>
                  <a:pt x="656747" y="19165"/>
                  <a:pt x="664487" y="19046"/>
                </a:cubicBezTo>
                <a:close/>
                <a:moveTo>
                  <a:pt x="951550" y="12683"/>
                </a:moveTo>
                <a:cubicBezTo>
                  <a:pt x="981086" y="4129"/>
                  <a:pt x="1008700" y="12683"/>
                  <a:pt x="1027774" y="38415"/>
                </a:cubicBezTo>
                <a:cubicBezTo>
                  <a:pt x="1040158" y="54588"/>
                  <a:pt x="1058236" y="67958"/>
                  <a:pt x="1055389" y="93691"/>
                </a:cubicBezTo>
                <a:cubicBezTo>
                  <a:pt x="1054463" y="100303"/>
                  <a:pt x="1068698" y="110798"/>
                  <a:pt x="1077309" y="117483"/>
                </a:cubicBezTo>
                <a:cubicBezTo>
                  <a:pt x="1136311" y="160323"/>
                  <a:pt x="1157306" y="222283"/>
                  <a:pt x="1170615" y="290856"/>
                </a:cubicBezTo>
                <a:cubicBezTo>
                  <a:pt x="1174458" y="312779"/>
                  <a:pt x="1161078" y="320398"/>
                  <a:pt x="1154459" y="332761"/>
                </a:cubicBezTo>
                <a:cubicBezTo>
                  <a:pt x="1148694" y="343256"/>
                  <a:pt x="1137307" y="349869"/>
                  <a:pt x="1130617" y="348000"/>
                </a:cubicBezTo>
                <a:cubicBezTo>
                  <a:pt x="1080156" y="338440"/>
                  <a:pt x="1029625" y="329886"/>
                  <a:pt x="975392" y="319392"/>
                </a:cubicBezTo>
                <a:cubicBezTo>
                  <a:pt x="973470" y="344190"/>
                  <a:pt x="971549" y="363238"/>
                  <a:pt x="970624" y="379411"/>
                </a:cubicBezTo>
                <a:cubicBezTo>
                  <a:pt x="1010622" y="392781"/>
                  <a:pt x="1047773" y="403203"/>
                  <a:pt x="1083003" y="418442"/>
                </a:cubicBezTo>
                <a:cubicBezTo>
                  <a:pt x="1157306" y="449925"/>
                  <a:pt x="1215382" y="501318"/>
                  <a:pt x="1265842" y="564213"/>
                </a:cubicBezTo>
                <a:cubicBezTo>
                  <a:pt x="1318296" y="628976"/>
                  <a:pt x="1342067" y="704234"/>
                  <a:pt x="1355376" y="784236"/>
                </a:cubicBezTo>
                <a:cubicBezTo>
                  <a:pt x="1363063" y="829951"/>
                  <a:pt x="1356372" y="875666"/>
                  <a:pt x="1349682" y="921382"/>
                </a:cubicBezTo>
                <a:cubicBezTo>
                  <a:pt x="1348757" y="935686"/>
                  <a:pt x="1347761" y="952865"/>
                  <a:pt x="1345910" y="974716"/>
                </a:cubicBezTo>
                <a:cubicBezTo>
                  <a:pt x="1368756" y="976657"/>
                  <a:pt x="1385909" y="979532"/>
                  <a:pt x="1403986" y="978526"/>
                </a:cubicBezTo>
                <a:cubicBezTo>
                  <a:pt x="1443059" y="977591"/>
                  <a:pt x="1475442" y="991895"/>
                  <a:pt x="1504978" y="1014753"/>
                </a:cubicBezTo>
                <a:cubicBezTo>
                  <a:pt x="1534443" y="1036676"/>
                  <a:pt x="1545902" y="1082391"/>
                  <a:pt x="1533518" y="1116678"/>
                </a:cubicBezTo>
                <a:cubicBezTo>
                  <a:pt x="1525903" y="1138601"/>
                  <a:pt x="1509676" y="1149024"/>
                  <a:pt x="1489676" y="1152833"/>
                </a:cubicBezTo>
                <a:cubicBezTo>
                  <a:pt x="1457294" y="1159518"/>
                  <a:pt x="1424911" y="1164262"/>
                  <a:pt x="1392528" y="1153840"/>
                </a:cubicBezTo>
                <a:cubicBezTo>
                  <a:pt x="1352529" y="1141404"/>
                  <a:pt x="1313527" y="1129041"/>
                  <a:pt x="1280148" y="1118547"/>
                </a:cubicBezTo>
                <a:cubicBezTo>
                  <a:pt x="1182074" y="1216662"/>
                  <a:pt x="1088697" y="1296664"/>
                  <a:pt x="961087" y="1332891"/>
                </a:cubicBezTo>
                <a:cubicBezTo>
                  <a:pt x="963008" y="1345254"/>
                  <a:pt x="963008" y="1359558"/>
                  <a:pt x="966780" y="1373862"/>
                </a:cubicBezTo>
                <a:cubicBezTo>
                  <a:pt x="978239" y="1419578"/>
                  <a:pt x="971549" y="1463352"/>
                  <a:pt x="949628" y="1505258"/>
                </a:cubicBezTo>
                <a:cubicBezTo>
                  <a:pt x="943934" y="1515752"/>
                  <a:pt x="934397" y="1525312"/>
                  <a:pt x="923935" y="1530991"/>
                </a:cubicBezTo>
                <a:cubicBezTo>
                  <a:pt x="875325" y="1556723"/>
                  <a:pt x="795328" y="1526246"/>
                  <a:pt x="795328" y="1461483"/>
                </a:cubicBezTo>
                <a:cubicBezTo>
                  <a:pt x="795328" y="1424322"/>
                  <a:pt x="793407" y="1386225"/>
                  <a:pt x="792481" y="1349064"/>
                </a:cubicBezTo>
                <a:cubicBezTo>
                  <a:pt x="766789" y="1340510"/>
                  <a:pt x="741025" y="1330950"/>
                  <a:pt x="714406" y="1323331"/>
                </a:cubicBezTo>
                <a:cubicBezTo>
                  <a:pt x="656260" y="1306224"/>
                  <a:pt x="607721" y="1274812"/>
                  <a:pt x="567722" y="1230032"/>
                </a:cubicBezTo>
                <a:cubicBezTo>
                  <a:pt x="556264" y="1216662"/>
                  <a:pt x="543880" y="1204299"/>
                  <a:pt x="529574" y="1193804"/>
                </a:cubicBezTo>
                <a:cubicBezTo>
                  <a:pt x="485804" y="1159518"/>
                  <a:pt x="460111" y="1111934"/>
                  <a:pt x="438190" y="1063343"/>
                </a:cubicBezTo>
                <a:cubicBezTo>
                  <a:pt x="405807" y="991895"/>
                  <a:pt x="386733" y="916638"/>
                  <a:pt x="382890" y="837570"/>
                </a:cubicBezTo>
                <a:cubicBezTo>
                  <a:pt x="381040" y="808028"/>
                  <a:pt x="381040" y="808028"/>
                  <a:pt x="351504" y="799474"/>
                </a:cubicBezTo>
                <a:cubicBezTo>
                  <a:pt x="338194" y="795664"/>
                  <a:pt x="325740" y="791855"/>
                  <a:pt x="309584" y="788045"/>
                </a:cubicBezTo>
                <a:cubicBezTo>
                  <a:pt x="301043" y="823266"/>
                  <a:pt x="300047" y="857553"/>
                  <a:pt x="310509" y="889970"/>
                </a:cubicBezTo>
                <a:cubicBezTo>
                  <a:pt x="321042" y="920447"/>
                  <a:pt x="315277" y="946180"/>
                  <a:pt x="305812" y="972847"/>
                </a:cubicBezTo>
                <a:cubicBezTo>
                  <a:pt x="263892" y="985211"/>
                  <a:pt x="224819" y="977591"/>
                  <a:pt x="185746" y="969038"/>
                </a:cubicBezTo>
                <a:cubicBezTo>
                  <a:pt x="160978" y="963287"/>
                  <a:pt x="141975" y="948983"/>
                  <a:pt x="125748" y="926126"/>
                </a:cubicBezTo>
                <a:cubicBezTo>
                  <a:pt x="102902" y="892846"/>
                  <a:pt x="82903" y="859494"/>
                  <a:pt x="73366" y="819457"/>
                </a:cubicBezTo>
                <a:cubicBezTo>
                  <a:pt x="70519" y="808028"/>
                  <a:pt x="54292" y="797605"/>
                  <a:pt x="42905" y="789914"/>
                </a:cubicBezTo>
                <a:cubicBezTo>
                  <a:pt x="22906" y="776616"/>
                  <a:pt x="8600" y="761378"/>
                  <a:pt x="9525" y="734711"/>
                </a:cubicBezTo>
                <a:cubicBezTo>
                  <a:pt x="10522" y="707109"/>
                  <a:pt x="17140" y="697549"/>
                  <a:pt x="44826" y="688995"/>
                </a:cubicBezTo>
                <a:cubicBezTo>
                  <a:pt x="55288" y="686120"/>
                  <a:pt x="66676" y="683245"/>
                  <a:pt x="77209" y="680442"/>
                </a:cubicBezTo>
                <a:cubicBezTo>
                  <a:pt x="89593" y="664197"/>
                  <a:pt x="100980" y="647090"/>
                  <a:pt x="113364" y="631851"/>
                </a:cubicBezTo>
                <a:cubicBezTo>
                  <a:pt x="132438" y="607053"/>
                  <a:pt x="155284" y="589946"/>
                  <a:pt x="185746" y="581320"/>
                </a:cubicBezTo>
                <a:cubicBezTo>
                  <a:pt x="219125" y="572766"/>
                  <a:pt x="248661" y="549909"/>
                  <a:pt x="285741" y="554653"/>
                </a:cubicBezTo>
                <a:cubicBezTo>
                  <a:pt x="301968" y="556594"/>
                  <a:pt x="318124" y="556594"/>
                  <a:pt x="334351" y="561338"/>
                </a:cubicBezTo>
                <a:cubicBezTo>
                  <a:pt x="359119" y="567088"/>
                  <a:pt x="369581" y="586136"/>
                  <a:pt x="361966" y="609928"/>
                </a:cubicBezTo>
                <a:cubicBezTo>
                  <a:pt x="356272" y="628042"/>
                  <a:pt x="346735" y="644215"/>
                  <a:pt x="340045" y="662328"/>
                </a:cubicBezTo>
                <a:cubicBezTo>
                  <a:pt x="332430" y="684251"/>
                  <a:pt x="324814" y="707109"/>
                  <a:pt x="317199" y="731835"/>
                </a:cubicBezTo>
                <a:cubicBezTo>
                  <a:pt x="342892" y="734711"/>
                  <a:pt x="361966" y="736580"/>
                  <a:pt x="376271" y="738520"/>
                </a:cubicBezTo>
                <a:cubicBezTo>
                  <a:pt x="403886" y="677567"/>
                  <a:pt x="431500" y="620422"/>
                  <a:pt x="459115" y="560403"/>
                </a:cubicBezTo>
                <a:cubicBezTo>
                  <a:pt x="452496" y="546099"/>
                  <a:pt x="438190" y="527051"/>
                  <a:pt x="435344" y="507069"/>
                </a:cubicBezTo>
                <a:cubicBezTo>
                  <a:pt x="428653" y="450859"/>
                  <a:pt x="444809" y="397525"/>
                  <a:pt x="487726" y="361297"/>
                </a:cubicBezTo>
                <a:cubicBezTo>
                  <a:pt x="526727" y="328017"/>
                  <a:pt x="577259" y="322267"/>
                  <a:pt x="626795" y="339446"/>
                </a:cubicBezTo>
                <a:cubicBezTo>
                  <a:pt x="653413" y="348934"/>
                  <a:pt x="677255" y="367048"/>
                  <a:pt x="702948" y="380345"/>
                </a:cubicBezTo>
                <a:cubicBezTo>
                  <a:pt x="710563" y="384155"/>
                  <a:pt x="718179" y="388971"/>
                  <a:pt x="725794" y="387965"/>
                </a:cubicBezTo>
                <a:cubicBezTo>
                  <a:pt x="785862" y="382286"/>
                  <a:pt x="844864" y="374667"/>
                  <a:pt x="910626" y="367982"/>
                </a:cubicBezTo>
                <a:cubicBezTo>
                  <a:pt x="911551" y="355619"/>
                  <a:pt x="913473" y="339446"/>
                  <a:pt x="915395" y="319392"/>
                </a:cubicBezTo>
                <a:cubicBezTo>
                  <a:pt x="879168" y="321333"/>
                  <a:pt x="848707" y="322267"/>
                  <a:pt x="817249" y="325142"/>
                </a:cubicBezTo>
                <a:cubicBezTo>
                  <a:pt x="784866" y="327945"/>
                  <a:pt x="753480" y="302284"/>
                  <a:pt x="750561" y="268932"/>
                </a:cubicBezTo>
                <a:cubicBezTo>
                  <a:pt x="746789" y="228896"/>
                  <a:pt x="762020" y="194609"/>
                  <a:pt x="786788" y="165139"/>
                </a:cubicBezTo>
                <a:cubicBezTo>
                  <a:pt x="814402" y="132721"/>
                  <a:pt x="848707" y="110798"/>
                  <a:pt x="889631" y="99369"/>
                </a:cubicBezTo>
                <a:cubicBezTo>
                  <a:pt x="897246" y="97500"/>
                  <a:pt x="903936" y="94625"/>
                  <a:pt x="912477" y="92684"/>
                </a:cubicBezTo>
                <a:cubicBezTo>
                  <a:pt x="912477" y="81255"/>
                  <a:pt x="912477" y="69827"/>
                  <a:pt x="913473" y="58398"/>
                </a:cubicBezTo>
                <a:cubicBezTo>
                  <a:pt x="915395" y="37481"/>
                  <a:pt x="931550" y="18433"/>
                  <a:pt x="951550" y="12683"/>
                </a:cubicBezTo>
                <a:close/>
                <a:moveTo>
                  <a:pt x="1182967" y="633"/>
                </a:moveTo>
                <a:cubicBezTo>
                  <a:pt x="1202880" y="-2536"/>
                  <a:pt x="1222526" y="6750"/>
                  <a:pt x="1241101" y="16037"/>
                </a:cubicBezTo>
                <a:cubicBezTo>
                  <a:pt x="1309685" y="49368"/>
                  <a:pt x="1330635" y="109380"/>
                  <a:pt x="1328730" y="180812"/>
                </a:cubicBezTo>
                <a:cubicBezTo>
                  <a:pt x="1319208" y="189388"/>
                  <a:pt x="1309685" y="189388"/>
                  <a:pt x="1304916" y="177006"/>
                </a:cubicBezTo>
                <a:cubicBezTo>
                  <a:pt x="1297298" y="157955"/>
                  <a:pt x="1291585" y="138905"/>
                  <a:pt x="1285872" y="119855"/>
                </a:cubicBezTo>
                <a:cubicBezTo>
                  <a:pt x="1270628" y="68418"/>
                  <a:pt x="1243965" y="32225"/>
                  <a:pt x="1185855" y="28419"/>
                </a:cubicBezTo>
                <a:cubicBezTo>
                  <a:pt x="1178237" y="27465"/>
                  <a:pt x="1170619" y="22696"/>
                  <a:pt x="1162049" y="18889"/>
                </a:cubicBezTo>
                <a:cubicBezTo>
                  <a:pt x="1162041" y="15083"/>
                  <a:pt x="1162993" y="11267"/>
                  <a:pt x="1162993" y="8415"/>
                </a:cubicBezTo>
                <a:cubicBezTo>
                  <a:pt x="1169661" y="4129"/>
                  <a:pt x="1176329" y="1689"/>
                  <a:pt x="1182967" y="633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4"/>
          <p:cNvSpPr/>
          <p:nvPr/>
        </p:nvSpPr>
        <p:spPr>
          <a:xfrm>
            <a:off x="6781813" y="1614433"/>
            <a:ext cx="1122575" cy="1750904"/>
          </a:xfrm>
          <a:custGeom>
            <a:rect b="b" l="l" r="r" t="t"/>
            <a:pathLst>
              <a:path extrusionOk="0" h="1750904" w="1122575">
                <a:moveTo>
                  <a:pt x="672483" y="1460282"/>
                </a:moveTo>
                <a:cubicBezTo>
                  <a:pt x="670573" y="1463138"/>
                  <a:pt x="666766" y="1465998"/>
                  <a:pt x="666766" y="1467896"/>
                </a:cubicBezTo>
                <a:cubicBezTo>
                  <a:pt x="667721" y="1471706"/>
                  <a:pt x="670573" y="1474566"/>
                  <a:pt x="673434" y="1477422"/>
                </a:cubicBezTo>
                <a:cubicBezTo>
                  <a:pt x="675340" y="1476472"/>
                  <a:pt x="678196" y="1473612"/>
                  <a:pt x="682959" y="1469807"/>
                </a:cubicBezTo>
                <a:cubicBezTo>
                  <a:pt x="679151" y="1465998"/>
                  <a:pt x="675344" y="1463138"/>
                  <a:pt x="672483" y="1460282"/>
                </a:cubicBezTo>
                <a:close/>
                <a:moveTo>
                  <a:pt x="672488" y="1428850"/>
                </a:moveTo>
                <a:cubicBezTo>
                  <a:pt x="703914" y="1427896"/>
                  <a:pt x="721061" y="1442184"/>
                  <a:pt x="721061" y="1470761"/>
                </a:cubicBezTo>
                <a:cubicBezTo>
                  <a:pt x="721061" y="1499333"/>
                  <a:pt x="707725" y="1516477"/>
                  <a:pt x="683914" y="1516477"/>
                </a:cubicBezTo>
                <a:cubicBezTo>
                  <a:pt x="650578" y="1517430"/>
                  <a:pt x="629618" y="1503142"/>
                  <a:pt x="628672" y="1479328"/>
                </a:cubicBezTo>
                <a:cubicBezTo>
                  <a:pt x="627717" y="1451710"/>
                  <a:pt x="646766" y="1429799"/>
                  <a:pt x="672488" y="1428850"/>
                </a:cubicBezTo>
                <a:close/>
                <a:moveTo>
                  <a:pt x="778538" y="1355401"/>
                </a:moveTo>
                <a:cubicBezTo>
                  <a:pt x="773894" y="1356472"/>
                  <a:pt x="771513" y="1360758"/>
                  <a:pt x="771513" y="1369806"/>
                </a:cubicBezTo>
                <a:cubicBezTo>
                  <a:pt x="771513" y="1374570"/>
                  <a:pt x="775321" y="1379331"/>
                  <a:pt x="779129" y="1389810"/>
                </a:cubicBezTo>
                <a:cubicBezTo>
                  <a:pt x="787705" y="1377427"/>
                  <a:pt x="792468" y="1369806"/>
                  <a:pt x="799134" y="1360281"/>
                </a:cubicBezTo>
                <a:cubicBezTo>
                  <a:pt x="790086" y="1356472"/>
                  <a:pt x="783181" y="1354329"/>
                  <a:pt x="778538" y="1355401"/>
                </a:cubicBezTo>
                <a:close/>
                <a:moveTo>
                  <a:pt x="778180" y="1324088"/>
                </a:moveTo>
                <a:cubicBezTo>
                  <a:pt x="814372" y="1325042"/>
                  <a:pt x="839139" y="1343138"/>
                  <a:pt x="838185" y="1366953"/>
                </a:cubicBezTo>
                <a:cubicBezTo>
                  <a:pt x="837230" y="1392671"/>
                  <a:pt x="805801" y="1421246"/>
                  <a:pt x="780084" y="1420292"/>
                </a:cubicBezTo>
                <a:cubicBezTo>
                  <a:pt x="751508" y="1419339"/>
                  <a:pt x="733412" y="1400288"/>
                  <a:pt x="733412" y="1372667"/>
                </a:cubicBezTo>
                <a:cubicBezTo>
                  <a:pt x="734367" y="1333613"/>
                  <a:pt x="743892" y="1323134"/>
                  <a:pt x="778180" y="1324088"/>
                </a:cubicBezTo>
                <a:close/>
                <a:moveTo>
                  <a:pt x="969721" y="1194777"/>
                </a:moveTo>
                <a:cubicBezTo>
                  <a:pt x="958272" y="1200512"/>
                  <a:pt x="948767" y="1202395"/>
                  <a:pt x="943022" y="1208130"/>
                </a:cubicBezTo>
                <a:cubicBezTo>
                  <a:pt x="924941" y="1228131"/>
                  <a:pt x="902087" y="1235748"/>
                  <a:pt x="878261" y="1242425"/>
                </a:cubicBezTo>
                <a:cubicBezTo>
                  <a:pt x="869685" y="1245278"/>
                  <a:pt x="862081" y="1249072"/>
                  <a:pt x="854477" y="1252896"/>
                </a:cubicBezTo>
                <a:cubicBezTo>
                  <a:pt x="786843" y="1291956"/>
                  <a:pt x="709662" y="1294809"/>
                  <a:pt x="635396" y="1310044"/>
                </a:cubicBezTo>
                <a:cubicBezTo>
                  <a:pt x="583012" y="1320515"/>
                  <a:pt x="528727" y="1324339"/>
                  <a:pt x="475372" y="1329104"/>
                </a:cubicBezTo>
                <a:cubicBezTo>
                  <a:pt x="387714" y="1338633"/>
                  <a:pt x="301070" y="1348134"/>
                  <a:pt x="208681" y="1335751"/>
                </a:cubicBezTo>
                <a:cubicBezTo>
                  <a:pt x="221988" y="1416723"/>
                  <a:pt x="259163" y="1477696"/>
                  <a:pt x="330599" y="1510079"/>
                </a:cubicBezTo>
                <a:cubicBezTo>
                  <a:pt x="365832" y="1526256"/>
                  <a:pt x="403936" y="1536726"/>
                  <a:pt x="441070" y="1547227"/>
                </a:cubicBezTo>
                <a:cubicBezTo>
                  <a:pt x="519180" y="1568168"/>
                  <a:pt x="598220" y="1569110"/>
                  <a:pt x="674430" y="1542462"/>
                </a:cubicBezTo>
                <a:cubicBezTo>
                  <a:pt x="714435" y="1529109"/>
                  <a:pt x="753512" y="1509108"/>
                  <a:pt x="790645" y="1489108"/>
                </a:cubicBezTo>
                <a:cubicBezTo>
                  <a:pt x="851604" y="1455783"/>
                  <a:pt x="901115" y="1411017"/>
                  <a:pt x="926842" y="1344339"/>
                </a:cubicBezTo>
                <a:cubicBezTo>
                  <a:pt x="931616" y="1331957"/>
                  <a:pt x="938291" y="1319574"/>
                  <a:pt x="943994" y="1306221"/>
                </a:cubicBezTo>
                <a:cubicBezTo>
                  <a:pt x="957343" y="1271955"/>
                  <a:pt x="969721" y="1236690"/>
                  <a:pt x="969721" y="1194777"/>
                </a:cubicBezTo>
                <a:close/>
                <a:moveTo>
                  <a:pt x="440971" y="1169524"/>
                </a:moveTo>
                <a:cubicBezTo>
                  <a:pt x="427634" y="1175235"/>
                  <a:pt x="417160" y="1179047"/>
                  <a:pt x="405727" y="1183809"/>
                </a:cubicBezTo>
                <a:cubicBezTo>
                  <a:pt x="405727" y="1186665"/>
                  <a:pt x="404774" y="1189526"/>
                  <a:pt x="404774" y="1192382"/>
                </a:cubicBezTo>
                <a:cubicBezTo>
                  <a:pt x="410494" y="1195238"/>
                  <a:pt x="417160" y="1201905"/>
                  <a:pt x="421921" y="1200955"/>
                </a:cubicBezTo>
                <a:cubicBezTo>
                  <a:pt x="434300" y="1197144"/>
                  <a:pt x="441924" y="1187620"/>
                  <a:pt x="440971" y="1169524"/>
                </a:cubicBezTo>
                <a:close/>
                <a:moveTo>
                  <a:pt x="442565" y="1133731"/>
                </a:moveTo>
                <a:cubicBezTo>
                  <a:pt x="449604" y="1134340"/>
                  <a:pt x="456688" y="1136424"/>
                  <a:pt x="463831" y="1140948"/>
                </a:cubicBezTo>
                <a:cubicBezTo>
                  <a:pt x="485738" y="1154283"/>
                  <a:pt x="493362" y="1170474"/>
                  <a:pt x="484792" y="1194288"/>
                </a:cubicBezTo>
                <a:cubicBezTo>
                  <a:pt x="473353" y="1221908"/>
                  <a:pt x="446685" y="1241910"/>
                  <a:pt x="419064" y="1242866"/>
                </a:cubicBezTo>
                <a:cubicBezTo>
                  <a:pt x="400966" y="1240960"/>
                  <a:pt x="384772" y="1230487"/>
                  <a:pt x="373345" y="1212385"/>
                </a:cubicBezTo>
                <a:cubicBezTo>
                  <a:pt x="360966" y="1192382"/>
                  <a:pt x="357150" y="1173330"/>
                  <a:pt x="369536" y="1152377"/>
                </a:cubicBezTo>
                <a:cubicBezTo>
                  <a:pt x="371441" y="1148571"/>
                  <a:pt x="376208" y="1141903"/>
                  <a:pt x="380017" y="1141903"/>
                </a:cubicBezTo>
                <a:cubicBezTo>
                  <a:pt x="400732" y="1143333"/>
                  <a:pt x="421448" y="1131901"/>
                  <a:pt x="442565" y="1133731"/>
                </a:cubicBezTo>
                <a:close/>
                <a:moveTo>
                  <a:pt x="584786" y="1039537"/>
                </a:moveTo>
                <a:cubicBezTo>
                  <a:pt x="550621" y="1042876"/>
                  <a:pt x="516815" y="1050023"/>
                  <a:pt x="483948" y="1061450"/>
                </a:cubicBezTo>
                <a:cubicBezTo>
                  <a:pt x="427762" y="1081450"/>
                  <a:pt x="371535" y="1103363"/>
                  <a:pt x="316320" y="1128128"/>
                </a:cubicBezTo>
                <a:cubicBezTo>
                  <a:pt x="267739" y="1150011"/>
                  <a:pt x="225832" y="1181453"/>
                  <a:pt x="200105" y="1230042"/>
                </a:cubicBezTo>
                <a:cubicBezTo>
                  <a:pt x="188656" y="1251955"/>
                  <a:pt x="189628" y="1262426"/>
                  <a:pt x="212483" y="1271955"/>
                </a:cubicBezTo>
                <a:cubicBezTo>
                  <a:pt x="233436" y="1281485"/>
                  <a:pt x="257262" y="1290044"/>
                  <a:pt x="280116" y="1288132"/>
                </a:cubicBezTo>
                <a:cubicBezTo>
                  <a:pt x="348680" y="1285279"/>
                  <a:pt x="417243" y="1277661"/>
                  <a:pt x="485849" y="1270985"/>
                </a:cubicBezTo>
                <a:cubicBezTo>
                  <a:pt x="604895" y="1259573"/>
                  <a:pt x="723011" y="1250043"/>
                  <a:pt x="834453" y="1201453"/>
                </a:cubicBezTo>
                <a:cubicBezTo>
                  <a:pt x="870657" y="1185277"/>
                  <a:pt x="906860" y="1172894"/>
                  <a:pt x="927814" y="1135746"/>
                </a:cubicBezTo>
                <a:cubicBezTo>
                  <a:pt x="931616" y="1131922"/>
                  <a:pt x="938291" y="1129069"/>
                  <a:pt x="946866" y="1122392"/>
                </a:cubicBezTo>
                <a:cubicBezTo>
                  <a:pt x="911592" y="1096686"/>
                  <a:pt x="877331" y="1077627"/>
                  <a:pt x="839227" y="1069068"/>
                </a:cubicBezTo>
                <a:cubicBezTo>
                  <a:pt x="788744" y="1057626"/>
                  <a:pt x="739191" y="1046214"/>
                  <a:pt x="687779" y="1040479"/>
                </a:cubicBezTo>
                <a:cubicBezTo>
                  <a:pt x="653476" y="1036670"/>
                  <a:pt x="618952" y="1036199"/>
                  <a:pt x="584786" y="1039537"/>
                </a:cubicBezTo>
                <a:close/>
                <a:moveTo>
                  <a:pt x="587052" y="991316"/>
                </a:moveTo>
                <a:cubicBezTo>
                  <a:pt x="622775" y="989529"/>
                  <a:pt x="658736" y="991433"/>
                  <a:pt x="694454" y="995713"/>
                </a:cubicBezTo>
                <a:cubicBezTo>
                  <a:pt x="744936" y="1001448"/>
                  <a:pt x="795419" y="1012860"/>
                  <a:pt x="845901" y="1023361"/>
                </a:cubicBezTo>
                <a:cubicBezTo>
                  <a:pt x="904917" y="1034773"/>
                  <a:pt x="953499" y="1069068"/>
                  <a:pt x="1003052" y="1102392"/>
                </a:cubicBezTo>
                <a:cubicBezTo>
                  <a:pt x="1009726" y="1107157"/>
                  <a:pt x="1015430" y="1115745"/>
                  <a:pt x="1016359" y="1124304"/>
                </a:cubicBezTo>
                <a:cubicBezTo>
                  <a:pt x="1021133" y="1145276"/>
                  <a:pt x="1023034" y="1167158"/>
                  <a:pt x="1025906" y="1190983"/>
                </a:cubicBezTo>
                <a:cubicBezTo>
                  <a:pt x="1016401" y="1244337"/>
                  <a:pt x="1013528" y="1299573"/>
                  <a:pt x="983999" y="1350987"/>
                </a:cubicBezTo>
                <a:cubicBezTo>
                  <a:pt x="955442" y="1400517"/>
                  <a:pt x="928743" y="1450048"/>
                  <a:pt x="884935" y="1486255"/>
                </a:cubicBezTo>
                <a:cubicBezTo>
                  <a:pt x="861109" y="1506255"/>
                  <a:pt x="836354" y="1527197"/>
                  <a:pt x="808726" y="1540550"/>
                </a:cubicBezTo>
                <a:cubicBezTo>
                  <a:pt x="761116" y="1562462"/>
                  <a:pt x="711563" y="1582463"/>
                  <a:pt x="662052" y="1596757"/>
                </a:cubicBezTo>
                <a:cubicBezTo>
                  <a:pt x="595390" y="1616758"/>
                  <a:pt x="526784" y="1622464"/>
                  <a:pt x="458221" y="1604375"/>
                </a:cubicBezTo>
                <a:cubicBezTo>
                  <a:pt x="413441" y="1591992"/>
                  <a:pt x="367733" y="1581492"/>
                  <a:pt x="324854" y="1565315"/>
                </a:cubicBezTo>
                <a:cubicBezTo>
                  <a:pt x="205808" y="1519579"/>
                  <a:pt x="145820" y="1429106"/>
                  <a:pt x="133443" y="1304338"/>
                </a:cubicBezTo>
                <a:cubicBezTo>
                  <a:pt x="132471" y="1297662"/>
                  <a:pt x="134372" y="1290985"/>
                  <a:pt x="131499" y="1285279"/>
                </a:cubicBezTo>
                <a:cubicBezTo>
                  <a:pt x="113419" y="1250043"/>
                  <a:pt x="130570" y="1222425"/>
                  <a:pt x="148651" y="1194806"/>
                </a:cubicBezTo>
                <a:cubicBezTo>
                  <a:pt x="172477" y="1158599"/>
                  <a:pt x="202935" y="1130040"/>
                  <a:pt x="242012" y="1109069"/>
                </a:cubicBezTo>
                <a:cubicBezTo>
                  <a:pt x="318179" y="1067156"/>
                  <a:pt x="398191" y="1033831"/>
                  <a:pt x="481075" y="1009066"/>
                </a:cubicBezTo>
                <a:cubicBezTo>
                  <a:pt x="515843" y="998580"/>
                  <a:pt x="551328" y="993102"/>
                  <a:pt x="587052" y="991316"/>
                </a:cubicBezTo>
                <a:close/>
                <a:moveTo>
                  <a:pt x="496430" y="95413"/>
                </a:moveTo>
                <a:cubicBezTo>
                  <a:pt x="504042" y="95413"/>
                  <a:pt x="513567" y="94459"/>
                  <a:pt x="518336" y="98266"/>
                </a:cubicBezTo>
                <a:cubicBezTo>
                  <a:pt x="528818" y="105886"/>
                  <a:pt x="542143" y="115410"/>
                  <a:pt x="544999" y="126843"/>
                </a:cubicBezTo>
                <a:cubicBezTo>
                  <a:pt x="548812" y="141129"/>
                  <a:pt x="536430" y="151607"/>
                  <a:pt x="523093" y="157324"/>
                </a:cubicBezTo>
                <a:cubicBezTo>
                  <a:pt x="516424" y="160182"/>
                  <a:pt x="509767" y="166848"/>
                  <a:pt x="503098" y="166848"/>
                </a:cubicBezTo>
                <a:cubicBezTo>
                  <a:pt x="452616" y="166848"/>
                  <a:pt x="409747" y="194470"/>
                  <a:pt x="362121" y="203994"/>
                </a:cubicBezTo>
                <a:cubicBezTo>
                  <a:pt x="358308" y="203989"/>
                  <a:pt x="354508" y="205898"/>
                  <a:pt x="355452" y="205898"/>
                </a:cubicBezTo>
                <a:cubicBezTo>
                  <a:pt x="339258" y="203989"/>
                  <a:pt x="326877" y="203989"/>
                  <a:pt x="314507" y="201136"/>
                </a:cubicBezTo>
                <a:cubicBezTo>
                  <a:pt x="298301" y="197328"/>
                  <a:pt x="288776" y="186850"/>
                  <a:pt x="285932" y="169706"/>
                </a:cubicBezTo>
                <a:cubicBezTo>
                  <a:pt x="284020" y="154466"/>
                  <a:pt x="296401" y="150653"/>
                  <a:pt x="305926" y="145891"/>
                </a:cubicBezTo>
                <a:cubicBezTo>
                  <a:pt x="364990" y="113507"/>
                  <a:pt x="429754" y="99221"/>
                  <a:pt x="496430" y="95413"/>
                </a:cubicBezTo>
                <a:close/>
                <a:moveTo>
                  <a:pt x="496248" y="55143"/>
                </a:moveTo>
                <a:cubicBezTo>
                  <a:pt x="424824" y="54165"/>
                  <a:pt x="360030" y="76982"/>
                  <a:pt x="298109" y="107459"/>
                </a:cubicBezTo>
                <a:cubicBezTo>
                  <a:pt x="271481" y="120824"/>
                  <a:pt x="242870" y="136063"/>
                  <a:pt x="223813" y="157984"/>
                </a:cubicBezTo>
                <a:cubicBezTo>
                  <a:pt x="174318" y="215108"/>
                  <a:pt x="202877" y="253246"/>
                  <a:pt x="259055" y="269463"/>
                </a:cubicBezTo>
                <a:cubicBezTo>
                  <a:pt x="280044" y="275167"/>
                  <a:pt x="305731" y="267507"/>
                  <a:pt x="329539" y="264655"/>
                </a:cubicBezTo>
                <a:cubicBezTo>
                  <a:pt x="340974" y="263677"/>
                  <a:pt x="350528" y="257076"/>
                  <a:pt x="361963" y="256098"/>
                </a:cubicBezTo>
                <a:cubicBezTo>
                  <a:pt x="379088" y="254142"/>
                  <a:pt x="388590" y="268485"/>
                  <a:pt x="378148" y="281768"/>
                </a:cubicBezTo>
                <a:cubicBezTo>
                  <a:pt x="369585" y="292280"/>
                  <a:pt x="355279" y="300837"/>
                  <a:pt x="342905" y="306541"/>
                </a:cubicBezTo>
                <a:cubicBezTo>
                  <a:pt x="324788" y="315179"/>
                  <a:pt x="314294" y="323735"/>
                  <a:pt x="320977" y="346553"/>
                </a:cubicBezTo>
                <a:cubicBezTo>
                  <a:pt x="327660" y="373282"/>
                  <a:pt x="330531" y="400907"/>
                  <a:pt x="335283" y="427554"/>
                </a:cubicBezTo>
                <a:cubicBezTo>
                  <a:pt x="344785" y="480849"/>
                  <a:pt x="355279" y="533248"/>
                  <a:pt x="364782" y="586624"/>
                </a:cubicBezTo>
                <a:cubicBezTo>
                  <a:pt x="377208" y="660862"/>
                  <a:pt x="388590" y="735181"/>
                  <a:pt x="401956" y="809500"/>
                </a:cubicBezTo>
                <a:cubicBezTo>
                  <a:pt x="408639" y="848534"/>
                  <a:pt x="398145" y="862795"/>
                  <a:pt x="358151" y="870455"/>
                </a:cubicBezTo>
                <a:cubicBezTo>
                  <a:pt x="335283" y="874285"/>
                  <a:pt x="309543" y="879012"/>
                  <a:pt x="290486" y="891399"/>
                </a:cubicBezTo>
                <a:cubicBezTo>
                  <a:pt x="247621" y="920898"/>
                  <a:pt x="207628" y="956183"/>
                  <a:pt x="166695" y="989513"/>
                </a:cubicBezTo>
                <a:cubicBezTo>
                  <a:pt x="134272" y="1015264"/>
                  <a:pt x="112396" y="1050468"/>
                  <a:pt x="100962" y="1088524"/>
                </a:cubicBezTo>
                <a:cubicBezTo>
                  <a:pt x="87648" y="1135219"/>
                  <a:pt x="79033" y="1183787"/>
                  <a:pt x="74282" y="1232355"/>
                </a:cubicBezTo>
                <a:cubicBezTo>
                  <a:pt x="70471" y="1273345"/>
                  <a:pt x="66660" y="1316209"/>
                  <a:pt x="76214" y="1355243"/>
                </a:cubicBezTo>
                <a:cubicBezTo>
                  <a:pt x="90468" y="1414324"/>
                  <a:pt x="115268" y="1471449"/>
                  <a:pt x="139076" y="1528655"/>
                </a:cubicBezTo>
                <a:cubicBezTo>
                  <a:pt x="146698" y="1547642"/>
                  <a:pt x="161944" y="1565733"/>
                  <a:pt x="178129" y="1579098"/>
                </a:cubicBezTo>
                <a:cubicBezTo>
                  <a:pt x="256236" y="1643883"/>
                  <a:pt x="348596" y="1681939"/>
                  <a:pt x="446700" y="1701985"/>
                </a:cubicBezTo>
                <a:cubicBezTo>
                  <a:pt x="555298" y="1724803"/>
                  <a:pt x="663896" y="1702882"/>
                  <a:pt x="763879" y="1659121"/>
                </a:cubicBezTo>
                <a:cubicBezTo>
                  <a:pt x="867726" y="1613405"/>
                  <a:pt x="948704" y="1538108"/>
                  <a:pt x="999192" y="1434289"/>
                </a:cubicBezTo>
                <a:cubicBezTo>
                  <a:pt x="1010574" y="1410494"/>
                  <a:pt x="1023940" y="1387676"/>
                  <a:pt x="1034434" y="1363800"/>
                </a:cubicBezTo>
                <a:cubicBezTo>
                  <a:pt x="1059182" y="1304800"/>
                  <a:pt x="1081058" y="1244742"/>
                  <a:pt x="1073487" y="1178083"/>
                </a:cubicBezTo>
                <a:cubicBezTo>
                  <a:pt x="1066804" y="1113297"/>
                  <a:pt x="1045868" y="1054298"/>
                  <a:pt x="1019188" y="995217"/>
                </a:cubicBezTo>
                <a:cubicBezTo>
                  <a:pt x="1003943" y="960910"/>
                  <a:pt x="982015" y="932388"/>
                  <a:pt x="954395" y="908512"/>
                </a:cubicBezTo>
                <a:cubicBezTo>
                  <a:pt x="904847" y="866625"/>
                  <a:pt x="850601" y="833296"/>
                  <a:pt x="789619" y="811375"/>
                </a:cubicBezTo>
                <a:cubicBezTo>
                  <a:pt x="764871" y="801840"/>
                  <a:pt x="740071" y="795158"/>
                  <a:pt x="712452" y="797114"/>
                </a:cubicBezTo>
                <a:cubicBezTo>
                  <a:pt x="686764" y="798988"/>
                  <a:pt x="677210" y="789454"/>
                  <a:pt x="672458" y="762806"/>
                </a:cubicBezTo>
                <a:cubicBezTo>
                  <a:pt x="670579" y="749442"/>
                  <a:pt x="666768" y="737055"/>
                  <a:pt x="664836" y="728499"/>
                </a:cubicBezTo>
                <a:cubicBezTo>
                  <a:pt x="638156" y="726625"/>
                  <a:pt x="617220" y="726625"/>
                  <a:pt x="596283" y="722795"/>
                </a:cubicBezTo>
                <a:cubicBezTo>
                  <a:pt x="590540" y="721817"/>
                  <a:pt x="581978" y="710408"/>
                  <a:pt x="581978" y="704704"/>
                </a:cubicBezTo>
                <a:cubicBezTo>
                  <a:pt x="581978" y="698999"/>
                  <a:pt x="591480" y="691339"/>
                  <a:pt x="598163" y="688487"/>
                </a:cubicBezTo>
                <a:cubicBezTo>
                  <a:pt x="617220" y="681805"/>
                  <a:pt x="636277" y="678056"/>
                  <a:pt x="659145" y="672352"/>
                </a:cubicBezTo>
                <a:cubicBezTo>
                  <a:pt x="654394" y="652305"/>
                  <a:pt x="650582" y="635192"/>
                  <a:pt x="645779" y="615146"/>
                </a:cubicBezTo>
                <a:cubicBezTo>
                  <a:pt x="621971" y="617101"/>
                  <a:pt x="600095" y="617998"/>
                  <a:pt x="579106" y="618976"/>
                </a:cubicBezTo>
                <a:cubicBezTo>
                  <a:pt x="557230" y="619953"/>
                  <a:pt x="545796" y="612293"/>
                  <a:pt x="536241" y="584668"/>
                </a:cubicBezTo>
                <a:cubicBezTo>
                  <a:pt x="566732" y="566577"/>
                  <a:pt x="603906" y="581816"/>
                  <a:pt x="636277" y="564703"/>
                </a:cubicBezTo>
                <a:cubicBezTo>
                  <a:pt x="630533" y="541804"/>
                  <a:pt x="626722" y="518987"/>
                  <a:pt x="622911" y="490384"/>
                </a:cubicBezTo>
                <a:cubicBezTo>
                  <a:pt x="605786" y="493236"/>
                  <a:pt x="594352" y="496088"/>
                  <a:pt x="581978" y="496088"/>
                </a:cubicBezTo>
                <a:cubicBezTo>
                  <a:pt x="561041" y="496088"/>
                  <a:pt x="539113" y="497066"/>
                  <a:pt x="518176" y="494214"/>
                </a:cubicBezTo>
                <a:cubicBezTo>
                  <a:pt x="505750" y="492339"/>
                  <a:pt x="488625" y="487531"/>
                  <a:pt x="492437" y="468463"/>
                </a:cubicBezTo>
                <a:cubicBezTo>
                  <a:pt x="495308" y="452327"/>
                  <a:pt x="511494" y="455180"/>
                  <a:pt x="523867" y="454202"/>
                </a:cubicBezTo>
                <a:cubicBezTo>
                  <a:pt x="553419" y="451350"/>
                  <a:pt x="583857" y="449475"/>
                  <a:pt x="613408" y="447520"/>
                </a:cubicBezTo>
                <a:cubicBezTo>
                  <a:pt x="621971" y="420872"/>
                  <a:pt x="612469" y="400907"/>
                  <a:pt x="607665" y="380860"/>
                </a:cubicBezTo>
                <a:cubicBezTo>
                  <a:pt x="573415" y="373282"/>
                  <a:pt x="527679" y="399929"/>
                  <a:pt x="512433" y="345656"/>
                </a:cubicBezTo>
                <a:cubicBezTo>
                  <a:pt x="539113" y="321780"/>
                  <a:pt x="574355" y="342804"/>
                  <a:pt x="601035" y="324632"/>
                </a:cubicBezTo>
                <a:cubicBezTo>
                  <a:pt x="597223" y="304667"/>
                  <a:pt x="593412" y="285598"/>
                  <a:pt x="589600" y="266529"/>
                </a:cubicBezTo>
                <a:cubicBezTo>
                  <a:pt x="552427" y="262780"/>
                  <a:pt x="511494" y="272315"/>
                  <a:pt x="496248" y="222769"/>
                </a:cubicBezTo>
                <a:cubicBezTo>
                  <a:pt x="503871" y="219916"/>
                  <a:pt x="509562" y="217064"/>
                  <a:pt x="514313" y="217064"/>
                </a:cubicBezTo>
                <a:cubicBezTo>
                  <a:pt x="546736" y="213234"/>
                  <a:pt x="579106" y="209404"/>
                  <a:pt x="611477" y="206552"/>
                </a:cubicBezTo>
                <a:cubicBezTo>
                  <a:pt x="644839" y="203700"/>
                  <a:pt x="671519" y="184631"/>
                  <a:pt x="677210" y="158962"/>
                </a:cubicBezTo>
                <a:cubicBezTo>
                  <a:pt x="682953" y="132233"/>
                  <a:pt x="664836" y="98007"/>
                  <a:pt x="635285" y="86516"/>
                </a:cubicBezTo>
                <a:cubicBezTo>
                  <a:pt x="590540" y="69403"/>
                  <a:pt x="544804" y="56039"/>
                  <a:pt x="496248" y="55143"/>
                </a:cubicBezTo>
                <a:close/>
                <a:moveTo>
                  <a:pt x="462938" y="788"/>
                </a:moveTo>
                <a:cubicBezTo>
                  <a:pt x="528619" y="-3938"/>
                  <a:pt x="590540" y="13175"/>
                  <a:pt x="650582" y="36074"/>
                </a:cubicBezTo>
                <a:cubicBezTo>
                  <a:pt x="679141" y="46586"/>
                  <a:pt x="701018" y="69403"/>
                  <a:pt x="715323" y="97029"/>
                </a:cubicBezTo>
                <a:cubicBezTo>
                  <a:pt x="747694" y="156109"/>
                  <a:pt x="743882" y="224643"/>
                  <a:pt x="653402" y="257076"/>
                </a:cubicBezTo>
                <a:cubicBezTo>
                  <a:pt x="683893" y="420872"/>
                  <a:pt x="693395" y="585646"/>
                  <a:pt x="735320" y="744716"/>
                </a:cubicBezTo>
                <a:cubicBezTo>
                  <a:pt x="772442" y="758080"/>
                  <a:pt x="811495" y="769489"/>
                  <a:pt x="846737" y="785705"/>
                </a:cubicBezTo>
                <a:cubicBezTo>
                  <a:pt x="923904" y="821887"/>
                  <a:pt x="993449" y="869478"/>
                  <a:pt x="1041065" y="940945"/>
                </a:cubicBezTo>
                <a:cubicBezTo>
                  <a:pt x="1057250" y="965718"/>
                  <a:pt x="1069624" y="994240"/>
                  <a:pt x="1079178" y="1021865"/>
                </a:cubicBezTo>
                <a:cubicBezTo>
                  <a:pt x="1099175" y="1076219"/>
                  <a:pt x="1118232" y="1131470"/>
                  <a:pt x="1122043" y="1188595"/>
                </a:cubicBezTo>
                <a:cubicBezTo>
                  <a:pt x="1126794" y="1268619"/>
                  <a:pt x="1099175" y="1340982"/>
                  <a:pt x="1062993" y="1410494"/>
                </a:cubicBezTo>
                <a:cubicBezTo>
                  <a:pt x="1049627" y="1436245"/>
                  <a:pt x="1036313" y="1461914"/>
                  <a:pt x="1022008" y="1486687"/>
                </a:cubicBezTo>
                <a:cubicBezTo>
                  <a:pt x="976324" y="1566711"/>
                  <a:pt x="916282" y="1631496"/>
                  <a:pt x="831544" y="1672404"/>
                </a:cubicBezTo>
                <a:cubicBezTo>
                  <a:pt x="820110" y="1678190"/>
                  <a:pt x="810555" y="1685769"/>
                  <a:pt x="800113" y="1692451"/>
                </a:cubicBezTo>
                <a:cubicBezTo>
                  <a:pt x="785807" y="1702963"/>
                  <a:pt x="772494" y="1711520"/>
                  <a:pt x="753437" y="1710542"/>
                </a:cubicBezTo>
                <a:cubicBezTo>
                  <a:pt x="742943" y="1709564"/>
                  <a:pt x="730569" y="1718120"/>
                  <a:pt x="720074" y="1722928"/>
                </a:cubicBezTo>
                <a:cubicBezTo>
                  <a:pt x="675330" y="1741019"/>
                  <a:pt x="627714" y="1742894"/>
                  <a:pt x="580046" y="1746724"/>
                </a:cubicBezTo>
                <a:cubicBezTo>
                  <a:pt x="521988" y="1750554"/>
                  <a:pt x="462938" y="1756258"/>
                  <a:pt x="405767" y="1740041"/>
                </a:cubicBezTo>
                <a:cubicBezTo>
                  <a:pt x="320037" y="1715268"/>
                  <a:pt x="236239" y="1687643"/>
                  <a:pt x="161944" y="1634348"/>
                </a:cubicBezTo>
                <a:cubicBezTo>
                  <a:pt x="109524" y="1596211"/>
                  <a:pt x="69531" y="1551472"/>
                  <a:pt x="48595" y="1488643"/>
                </a:cubicBezTo>
                <a:cubicBezTo>
                  <a:pt x="30478" y="1435267"/>
                  <a:pt x="3798" y="1384824"/>
                  <a:pt x="979" y="1327618"/>
                </a:cubicBezTo>
                <a:cubicBezTo>
                  <a:pt x="-13" y="1299096"/>
                  <a:pt x="-953" y="1270493"/>
                  <a:pt x="1919" y="1242868"/>
                </a:cubicBezTo>
                <a:cubicBezTo>
                  <a:pt x="8601" y="1190469"/>
                  <a:pt x="10481" y="1138071"/>
                  <a:pt x="28598" y="1087628"/>
                </a:cubicBezTo>
                <a:cubicBezTo>
                  <a:pt x="51414" y="1022843"/>
                  <a:pt x="85716" y="968570"/>
                  <a:pt x="141895" y="928558"/>
                </a:cubicBezTo>
                <a:cubicBezTo>
                  <a:pt x="152389" y="920898"/>
                  <a:pt x="160012" y="911445"/>
                  <a:pt x="170506" y="903785"/>
                </a:cubicBezTo>
                <a:cubicBezTo>
                  <a:pt x="220002" y="869478"/>
                  <a:pt x="264798" y="826614"/>
                  <a:pt x="331471" y="831421"/>
                </a:cubicBezTo>
                <a:cubicBezTo>
                  <a:pt x="306723" y="658010"/>
                  <a:pt x="281923" y="489487"/>
                  <a:pt x="257176" y="319905"/>
                </a:cubicBezTo>
                <a:cubicBezTo>
                  <a:pt x="243862" y="314201"/>
                  <a:pt x="229556" y="308497"/>
                  <a:pt x="215251" y="302792"/>
                </a:cubicBezTo>
                <a:cubicBezTo>
                  <a:pt x="176197" y="287554"/>
                  <a:pt x="152389" y="257973"/>
                  <a:pt x="136204" y="220813"/>
                </a:cubicBezTo>
                <a:cubicBezTo>
                  <a:pt x="133332" y="214212"/>
                  <a:pt x="129521" y="204678"/>
                  <a:pt x="131453" y="199870"/>
                </a:cubicBezTo>
                <a:cubicBezTo>
                  <a:pt x="142887" y="174200"/>
                  <a:pt x="153329" y="145597"/>
                  <a:pt x="170506" y="123676"/>
                </a:cubicBezTo>
                <a:cubicBezTo>
                  <a:pt x="197186" y="90346"/>
                  <a:pt x="234307" y="68426"/>
                  <a:pt x="275293" y="53187"/>
                </a:cubicBezTo>
                <a:cubicBezTo>
                  <a:pt x="336222" y="30369"/>
                  <a:pt x="396265" y="5596"/>
                  <a:pt x="462938" y="78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4"/>
          <p:cNvSpPr/>
          <p:nvPr/>
        </p:nvSpPr>
        <p:spPr>
          <a:xfrm>
            <a:off x="0" y="2062163"/>
            <a:ext cx="12192000" cy="4795837"/>
          </a:xfrm>
          <a:custGeom>
            <a:rect b="b" l="l" r="r" t="t"/>
            <a:pathLst>
              <a:path extrusionOk="0" h="21600" w="21600">
                <a:moveTo>
                  <a:pt x="0" y="426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8704" y="1617"/>
                  <a:pt x="15275" y="3136"/>
                  <a:pt x="11590" y="3964"/>
                </a:cubicBezTo>
                <a:cubicBezTo>
                  <a:pt x="7292" y="4929"/>
                  <a:pt x="3257" y="4775"/>
                  <a:pt x="0" y="42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3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1E3E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3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1E3E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5" name="Google Shape;595;p34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6" name="Google Shape;596;p34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7">
  <p:cSld name="2_07"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5"/>
          <p:cNvSpPr/>
          <p:nvPr/>
        </p:nvSpPr>
        <p:spPr>
          <a:xfrm>
            <a:off x="0" y="1"/>
            <a:ext cx="12192000" cy="1674763"/>
          </a:xfrm>
          <a:custGeom>
            <a:rect b="b" l="l" r="r" t="t"/>
            <a:pathLst>
              <a:path extrusionOk="0" h="20879" w="21600">
                <a:moveTo>
                  <a:pt x="0" y="19748"/>
                </a:moveTo>
                <a:lnTo>
                  <a:pt x="0" y="0"/>
                </a:lnTo>
                <a:lnTo>
                  <a:pt x="21600" y="0"/>
                </a:lnTo>
                <a:lnTo>
                  <a:pt x="21600" y="7968"/>
                </a:lnTo>
                <a:cubicBezTo>
                  <a:pt x="18704" y="12445"/>
                  <a:pt x="15275" y="16648"/>
                  <a:pt x="11590" y="18940"/>
                </a:cubicBezTo>
                <a:cubicBezTo>
                  <a:pt x="7292" y="21600"/>
                  <a:pt x="3257" y="21173"/>
                  <a:pt x="0" y="197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5"/>
          <p:cNvSpPr/>
          <p:nvPr/>
        </p:nvSpPr>
        <p:spPr>
          <a:xfrm>
            <a:off x="11068030" y="1762129"/>
            <a:ext cx="837739" cy="1093155"/>
          </a:xfrm>
          <a:custGeom>
            <a:rect b="b" l="l" r="r" t="t"/>
            <a:pathLst>
              <a:path extrusionOk="0" h="1093155" w="837739">
                <a:moveTo>
                  <a:pt x="656294" y="781048"/>
                </a:moveTo>
                <a:cubicBezTo>
                  <a:pt x="660107" y="802959"/>
                  <a:pt x="662006" y="817238"/>
                  <a:pt x="664862" y="832481"/>
                </a:cubicBezTo>
                <a:cubicBezTo>
                  <a:pt x="641997" y="842964"/>
                  <a:pt x="628674" y="857253"/>
                  <a:pt x="616276" y="875348"/>
                </a:cubicBezTo>
                <a:cubicBezTo>
                  <a:pt x="602953" y="895351"/>
                  <a:pt x="581987" y="911539"/>
                  <a:pt x="561037" y="923929"/>
                </a:cubicBezTo>
                <a:cubicBezTo>
                  <a:pt x="514366" y="953452"/>
                  <a:pt x="465797" y="978224"/>
                  <a:pt x="406728" y="975362"/>
                </a:cubicBezTo>
                <a:cubicBezTo>
                  <a:pt x="386736" y="974409"/>
                  <a:pt x="366727" y="981076"/>
                  <a:pt x="347676" y="979168"/>
                </a:cubicBezTo>
                <a:cubicBezTo>
                  <a:pt x="323870" y="977270"/>
                  <a:pt x="321014" y="971547"/>
                  <a:pt x="314344" y="937255"/>
                </a:cubicBezTo>
                <a:cubicBezTo>
                  <a:pt x="454356" y="949637"/>
                  <a:pt x="565808" y="896305"/>
                  <a:pt x="656294" y="781048"/>
                </a:cubicBezTo>
                <a:close/>
                <a:moveTo>
                  <a:pt x="310298" y="419115"/>
                </a:moveTo>
                <a:cubicBezTo>
                  <a:pt x="326252" y="419592"/>
                  <a:pt x="340063" y="430069"/>
                  <a:pt x="350538" y="450548"/>
                </a:cubicBezTo>
                <a:cubicBezTo>
                  <a:pt x="328632" y="454355"/>
                  <a:pt x="307673" y="460072"/>
                  <a:pt x="286718" y="461025"/>
                </a:cubicBezTo>
                <a:cubicBezTo>
                  <a:pt x="279104" y="461025"/>
                  <a:pt x="270534" y="453407"/>
                  <a:pt x="257194" y="447691"/>
                </a:cubicBezTo>
                <a:cubicBezTo>
                  <a:pt x="276246" y="428164"/>
                  <a:pt x="294344" y="418639"/>
                  <a:pt x="310298" y="419115"/>
                </a:cubicBezTo>
                <a:close/>
                <a:moveTo>
                  <a:pt x="336496" y="349702"/>
                </a:moveTo>
                <a:cubicBezTo>
                  <a:pt x="305780" y="347317"/>
                  <a:pt x="273633" y="357547"/>
                  <a:pt x="242196" y="378975"/>
                </a:cubicBezTo>
                <a:cubicBezTo>
                  <a:pt x="173600" y="423771"/>
                  <a:pt x="122173" y="486628"/>
                  <a:pt x="85034" y="574280"/>
                </a:cubicBezTo>
                <a:cubicBezTo>
                  <a:pt x="61234" y="617137"/>
                  <a:pt x="46947" y="672341"/>
                  <a:pt x="47894" y="734279"/>
                </a:cubicBezTo>
                <a:cubicBezTo>
                  <a:pt x="49788" y="835248"/>
                  <a:pt x="93598" y="909533"/>
                  <a:pt x="177429" y="962849"/>
                </a:cubicBezTo>
                <a:cubicBezTo>
                  <a:pt x="203162" y="979073"/>
                  <a:pt x="228856" y="995247"/>
                  <a:pt x="256484" y="1006675"/>
                </a:cubicBezTo>
                <a:cubicBezTo>
                  <a:pt x="288887" y="1020961"/>
                  <a:pt x="322198" y="1037185"/>
                  <a:pt x="355549" y="1040042"/>
                </a:cubicBezTo>
                <a:cubicBezTo>
                  <a:pt x="463179" y="1050501"/>
                  <a:pt x="560350" y="1017185"/>
                  <a:pt x="643194" y="950502"/>
                </a:cubicBezTo>
                <a:cubicBezTo>
                  <a:pt x="721302" y="887645"/>
                  <a:pt x="766098" y="802850"/>
                  <a:pt x="786108" y="704738"/>
                </a:cubicBezTo>
                <a:cubicBezTo>
                  <a:pt x="790845" y="679024"/>
                  <a:pt x="793726" y="651422"/>
                  <a:pt x="789897" y="626627"/>
                </a:cubicBezTo>
                <a:cubicBezTo>
                  <a:pt x="778452" y="562852"/>
                  <a:pt x="728958" y="530454"/>
                  <a:pt x="673703" y="509485"/>
                </a:cubicBezTo>
                <a:cubicBezTo>
                  <a:pt x="642247" y="498056"/>
                  <a:pt x="607949" y="493311"/>
                  <a:pt x="575585" y="484740"/>
                </a:cubicBezTo>
                <a:cubicBezTo>
                  <a:pt x="557469" y="479944"/>
                  <a:pt x="539392" y="475199"/>
                  <a:pt x="521276" y="469485"/>
                </a:cubicBezTo>
                <a:cubicBezTo>
                  <a:pt x="481295" y="454230"/>
                  <a:pt x="449839" y="427597"/>
                  <a:pt x="422211" y="396118"/>
                </a:cubicBezTo>
                <a:cubicBezTo>
                  <a:pt x="396498" y="367087"/>
                  <a:pt x="367212" y="352087"/>
                  <a:pt x="336496" y="349702"/>
                </a:cubicBezTo>
                <a:close/>
                <a:moveTo>
                  <a:pt x="536511" y="87548"/>
                </a:moveTo>
                <a:cubicBezTo>
                  <a:pt x="519382" y="106579"/>
                  <a:pt x="500319" y="125660"/>
                  <a:pt x="484137" y="145660"/>
                </a:cubicBezTo>
                <a:cubicBezTo>
                  <a:pt x="475572" y="156119"/>
                  <a:pt x="467955" y="168517"/>
                  <a:pt x="463179" y="180864"/>
                </a:cubicBezTo>
                <a:cubicBezTo>
                  <a:pt x="454615" y="208517"/>
                  <a:pt x="446050" y="236119"/>
                  <a:pt x="441274" y="264690"/>
                </a:cubicBezTo>
                <a:cubicBezTo>
                  <a:pt x="435551" y="302802"/>
                  <a:pt x="447944" y="335200"/>
                  <a:pt x="479361" y="361832"/>
                </a:cubicBezTo>
                <a:cubicBezTo>
                  <a:pt x="598437" y="279945"/>
                  <a:pt x="627012" y="136119"/>
                  <a:pt x="536511" y="87548"/>
                </a:cubicBezTo>
                <a:close/>
                <a:moveTo>
                  <a:pt x="543186" y="24"/>
                </a:moveTo>
                <a:cubicBezTo>
                  <a:pt x="549615" y="-334"/>
                  <a:pt x="555574" y="3238"/>
                  <a:pt x="560350" y="11324"/>
                </a:cubicBezTo>
                <a:cubicBezTo>
                  <a:pt x="601279" y="80865"/>
                  <a:pt x="649864" y="149436"/>
                  <a:pt x="637510" y="238007"/>
                </a:cubicBezTo>
                <a:cubicBezTo>
                  <a:pt x="635576" y="250404"/>
                  <a:pt x="632735" y="262802"/>
                  <a:pt x="629893" y="276119"/>
                </a:cubicBezTo>
                <a:cubicBezTo>
                  <a:pt x="653692" y="275200"/>
                  <a:pt x="675597" y="275200"/>
                  <a:pt x="697502" y="274231"/>
                </a:cubicBezTo>
                <a:cubicBezTo>
                  <a:pt x="713684" y="273261"/>
                  <a:pt x="727972" y="278057"/>
                  <a:pt x="736576" y="292343"/>
                </a:cubicBezTo>
                <a:cubicBezTo>
                  <a:pt x="747982" y="312343"/>
                  <a:pt x="760375" y="334230"/>
                  <a:pt x="767045" y="356118"/>
                </a:cubicBezTo>
                <a:cubicBezTo>
                  <a:pt x="769887" y="365659"/>
                  <a:pt x="761322" y="378057"/>
                  <a:pt x="756547" y="394230"/>
                </a:cubicBezTo>
                <a:cubicBezTo>
                  <a:pt x="694660" y="362802"/>
                  <a:pt x="640352" y="366628"/>
                  <a:pt x="586083" y="415199"/>
                </a:cubicBezTo>
                <a:cubicBezTo>
                  <a:pt x="618447" y="425659"/>
                  <a:pt x="646075" y="436169"/>
                  <a:pt x="673703" y="443771"/>
                </a:cubicBezTo>
                <a:cubicBezTo>
                  <a:pt x="731800" y="460913"/>
                  <a:pt x="775610" y="496168"/>
                  <a:pt x="805132" y="549484"/>
                </a:cubicBezTo>
                <a:cubicBezTo>
                  <a:pt x="845153" y="619994"/>
                  <a:pt x="845153" y="692392"/>
                  <a:pt x="822301" y="767595"/>
                </a:cubicBezTo>
                <a:cubicBezTo>
                  <a:pt x="799449" y="846676"/>
                  <a:pt x="760375" y="915247"/>
                  <a:pt x="702278" y="973359"/>
                </a:cubicBezTo>
                <a:cubicBezTo>
                  <a:pt x="661310" y="1014328"/>
                  <a:pt x="612724" y="1045757"/>
                  <a:pt x="557469" y="1065756"/>
                </a:cubicBezTo>
                <a:cubicBezTo>
                  <a:pt x="538445" y="1072440"/>
                  <a:pt x="519382" y="1079073"/>
                  <a:pt x="500319" y="1084787"/>
                </a:cubicBezTo>
                <a:cubicBezTo>
                  <a:pt x="490807" y="1087644"/>
                  <a:pt x="481295" y="1090501"/>
                  <a:pt x="471744" y="1091471"/>
                </a:cubicBezTo>
                <a:cubicBezTo>
                  <a:pt x="388900" y="1097185"/>
                  <a:pt x="307911" y="1089583"/>
                  <a:pt x="232684" y="1049583"/>
                </a:cubicBezTo>
                <a:cubicBezTo>
                  <a:pt x="194558" y="1029532"/>
                  <a:pt x="152682" y="1013359"/>
                  <a:pt x="122173" y="984788"/>
                </a:cubicBezTo>
                <a:cubicBezTo>
                  <a:pt x="57406" y="924788"/>
                  <a:pt x="12649" y="851421"/>
                  <a:pt x="2150" y="759993"/>
                </a:cubicBezTo>
                <a:cubicBezTo>
                  <a:pt x="-7362" y="670453"/>
                  <a:pt x="15491" y="589484"/>
                  <a:pt x="54564" y="509485"/>
                </a:cubicBezTo>
                <a:cubicBezTo>
                  <a:pt x="85981" y="443771"/>
                  <a:pt x="131725" y="392342"/>
                  <a:pt x="183152" y="344740"/>
                </a:cubicBezTo>
                <a:cubicBezTo>
                  <a:pt x="242196" y="291374"/>
                  <a:pt x="309845" y="271374"/>
                  <a:pt x="394623" y="307547"/>
                </a:cubicBezTo>
                <a:cubicBezTo>
                  <a:pt x="392689" y="293261"/>
                  <a:pt x="391742" y="284690"/>
                  <a:pt x="390794" y="276119"/>
                </a:cubicBezTo>
                <a:cubicBezTo>
                  <a:pt x="389847" y="266629"/>
                  <a:pt x="386019" y="255149"/>
                  <a:pt x="388900" y="246578"/>
                </a:cubicBezTo>
                <a:cubicBezTo>
                  <a:pt x="405082" y="193262"/>
                  <a:pt x="412699" y="136119"/>
                  <a:pt x="452720" y="91324"/>
                </a:cubicBezTo>
                <a:cubicBezTo>
                  <a:pt x="476519" y="65610"/>
                  <a:pt x="499372" y="38977"/>
                  <a:pt x="523210" y="12294"/>
                </a:cubicBezTo>
                <a:cubicBezTo>
                  <a:pt x="529861" y="4666"/>
                  <a:pt x="536758" y="381"/>
                  <a:pt x="543186" y="2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5"/>
          <p:cNvSpPr/>
          <p:nvPr/>
        </p:nvSpPr>
        <p:spPr>
          <a:xfrm>
            <a:off x="9448800" y="161926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89" y="14051"/>
                </a:moveTo>
                <a:cubicBezTo>
                  <a:pt x="7465" y="14019"/>
                  <a:pt x="8227" y="13543"/>
                  <a:pt x="8989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79"/>
                  <a:pt x="11022" y="13988"/>
                  <a:pt x="10864" y="14591"/>
                </a:cubicBezTo>
                <a:cubicBezTo>
                  <a:pt x="10736" y="15131"/>
                  <a:pt x="10736" y="15703"/>
                  <a:pt x="10705" y="16243"/>
                </a:cubicBezTo>
                <a:cubicBezTo>
                  <a:pt x="11181" y="15894"/>
                  <a:pt x="11467" y="15481"/>
                  <a:pt x="11689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2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29" y="13702"/>
                </a:cubicBezTo>
                <a:cubicBezTo>
                  <a:pt x="16740" y="13130"/>
                  <a:pt x="15851" y="12527"/>
                  <a:pt x="14929" y="11955"/>
                </a:cubicBezTo>
                <a:cubicBezTo>
                  <a:pt x="14135" y="11447"/>
                  <a:pt x="14104" y="11129"/>
                  <a:pt x="14644" y="10367"/>
                </a:cubicBezTo>
                <a:cubicBezTo>
                  <a:pt x="15215" y="9509"/>
                  <a:pt x="15755" y="8652"/>
                  <a:pt x="16295" y="7762"/>
                </a:cubicBezTo>
                <a:cubicBezTo>
                  <a:pt x="16232" y="7698"/>
                  <a:pt x="16168" y="7635"/>
                  <a:pt x="16105" y="7540"/>
                </a:cubicBezTo>
                <a:cubicBezTo>
                  <a:pt x="15597" y="7762"/>
                  <a:pt x="15057" y="8016"/>
                  <a:pt x="14548" y="8239"/>
                </a:cubicBezTo>
                <a:cubicBezTo>
                  <a:pt x="13500" y="8683"/>
                  <a:pt x="12643" y="8143"/>
                  <a:pt x="12484" y="7032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8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4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5" y="9191"/>
                  <a:pt x="5305" y="8874"/>
                  <a:pt x="3844" y="8461"/>
                </a:cubicBezTo>
                <a:cubicBezTo>
                  <a:pt x="4606" y="9668"/>
                  <a:pt x="5432" y="10526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09" y="12368"/>
                  <a:pt x="7846" y="12749"/>
                  <a:pt x="7306" y="13226"/>
                </a:cubicBezTo>
                <a:cubicBezTo>
                  <a:pt x="6988" y="13448"/>
                  <a:pt x="6702" y="13670"/>
                  <a:pt x="6289" y="14051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10220282" y="304806"/>
            <a:ext cx="1528966" cy="1540107"/>
          </a:xfrm>
          <a:custGeom>
            <a:rect b="b" l="l" r="r" t="t"/>
            <a:pathLst>
              <a:path extrusionOk="0" h="1540107" w="1528966">
                <a:moveTo>
                  <a:pt x="42" y="1047746"/>
                </a:moveTo>
                <a:cubicBezTo>
                  <a:pt x="17188" y="1051552"/>
                  <a:pt x="30526" y="1050602"/>
                  <a:pt x="34333" y="1056315"/>
                </a:cubicBezTo>
                <a:cubicBezTo>
                  <a:pt x="63864" y="1093465"/>
                  <a:pt x="91483" y="1132516"/>
                  <a:pt x="124821" y="1177285"/>
                </a:cubicBezTo>
                <a:cubicBezTo>
                  <a:pt x="108629" y="1177285"/>
                  <a:pt x="98155" y="1180142"/>
                  <a:pt x="93389" y="1176335"/>
                </a:cubicBezTo>
                <a:cubicBezTo>
                  <a:pt x="76250" y="1163954"/>
                  <a:pt x="58145" y="1150616"/>
                  <a:pt x="45765" y="1134422"/>
                </a:cubicBezTo>
                <a:cubicBezTo>
                  <a:pt x="27661" y="1111566"/>
                  <a:pt x="8615" y="1087753"/>
                  <a:pt x="42" y="1047746"/>
                </a:cubicBezTo>
                <a:close/>
                <a:moveTo>
                  <a:pt x="81956" y="972161"/>
                </a:moveTo>
                <a:cubicBezTo>
                  <a:pt x="88623" y="973828"/>
                  <a:pt x="93860" y="979067"/>
                  <a:pt x="98145" y="990020"/>
                </a:cubicBezTo>
                <a:cubicBezTo>
                  <a:pt x="113390" y="1028120"/>
                  <a:pt x="141009" y="1056696"/>
                  <a:pt x="181015" y="1071933"/>
                </a:cubicBezTo>
                <a:cubicBezTo>
                  <a:pt x="186732" y="1074790"/>
                  <a:pt x="190544" y="1082415"/>
                  <a:pt x="198160" y="1090027"/>
                </a:cubicBezTo>
                <a:cubicBezTo>
                  <a:pt x="132440" y="1100509"/>
                  <a:pt x="70525" y="1049077"/>
                  <a:pt x="57192" y="975732"/>
                </a:cubicBezTo>
                <a:cubicBezTo>
                  <a:pt x="67194" y="972398"/>
                  <a:pt x="75289" y="970493"/>
                  <a:pt x="81956" y="972161"/>
                </a:cubicBezTo>
                <a:close/>
                <a:moveTo>
                  <a:pt x="840072" y="819225"/>
                </a:moveTo>
                <a:cubicBezTo>
                  <a:pt x="861058" y="817928"/>
                  <a:pt x="884991" y="833106"/>
                  <a:pt x="901422" y="859542"/>
                </a:cubicBezTo>
                <a:cubicBezTo>
                  <a:pt x="916660" y="886212"/>
                  <a:pt x="912853" y="902398"/>
                  <a:pt x="885227" y="918596"/>
                </a:cubicBezTo>
                <a:cubicBezTo>
                  <a:pt x="853795" y="937646"/>
                  <a:pt x="819506" y="930026"/>
                  <a:pt x="800455" y="900499"/>
                </a:cubicBezTo>
                <a:cubicBezTo>
                  <a:pt x="784261" y="875735"/>
                  <a:pt x="786167" y="850964"/>
                  <a:pt x="820456" y="826205"/>
                </a:cubicBezTo>
                <a:cubicBezTo>
                  <a:pt x="826409" y="821919"/>
                  <a:pt x="833077" y="819657"/>
                  <a:pt x="840072" y="819225"/>
                </a:cubicBezTo>
                <a:close/>
                <a:moveTo>
                  <a:pt x="262949" y="647090"/>
                </a:moveTo>
                <a:cubicBezTo>
                  <a:pt x="208645" y="645149"/>
                  <a:pt x="172490" y="669013"/>
                  <a:pt x="147723" y="706103"/>
                </a:cubicBezTo>
                <a:cubicBezTo>
                  <a:pt x="107724" y="765188"/>
                  <a:pt x="121033" y="825207"/>
                  <a:pt x="154342" y="882351"/>
                </a:cubicBezTo>
                <a:cubicBezTo>
                  <a:pt x="177259" y="922388"/>
                  <a:pt x="200105" y="930007"/>
                  <a:pt x="248644" y="918506"/>
                </a:cubicBezTo>
                <a:cubicBezTo>
                  <a:pt x="219108" y="828082"/>
                  <a:pt x="242950" y="738520"/>
                  <a:pt x="262949" y="647090"/>
                </a:cubicBezTo>
                <a:close/>
                <a:moveTo>
                  <a:pt x="813898" y="573894"/>
                </a:moveTo>
                <a:cubicBezTo>
                  <a:pt x="823445" y="594849"/>
                  <a:pt x="830087" y="610108"/>
                  <a:pt x="839634" y="631063"/>
                </a:cubicBezTo>
                <a:cubicBezTo>
                  <a:pt x="823445" y="633896"/>
                  <a:pt x="809158" y="640560"/>
                  <a:pt x="803449" y="636761"/>
                </a:cubicBezTo>
                <a:cubicBezTo>
                  <a:pt x="784389" y="622469"/>
                  <a:pt x="767231" y="603412"/>
                  <a:pt x="747236" y="584388"/>
                </a:cubicBezTo>
                <a:cubicBezTo>
                  <a:pt x="741494" y="590117"/>
                  <a:pt x="731013" y="595815"/>
                  <a:pt x="715791" y="603444"/>
                </a:cubicBezTo>
                <a:cubicBezTo>
                  <a:pt x="747236" y="653919"/>
                  <a:pt x="775810" y="700594"/>
                  <a:pt x="804384" y="746305"/>
                </a:cubicBezTo>
                <a:cubicBezTo>
                  <a:pt x="773874" y="782519"/>
                  <a:pt x="762458" y="782519"/>
                  <a:pt x="740560" y="747270"/>
                </a:cubicBezTo>
                <a:cubicBezTo>
                  <a:pt x="734851" y="737742"/>
                  <a:pt x="729110" y="727280"/>
                  <a:pt x="722467" y="718685"/>
                </a:cubicBezTo>
                <a:cubicBezTo>
                  <a:pt x="700536" y="692032"/>
                  <a:pt x="678638" y="665346"/>
                  <a:pt x="654837" y="635828"/>
                </a:cubicBezTo>
                <a:cubicBezTo>
                  <a:pt x="637679" y="660582"/>
                  <a:pt x="611008" y="673941"/>
                  <a:pt x="610073" y="700594"/>
                </a:cubicBezTo>
                <a:cubicBezTo>
                  <a:pt x="629100" y="719651"/>
                  <a:pt x="667222" y="713921"/>
                  <a:pt x="669124" y="751069"/>
                </a:cubicBezTo>
                <a:cubicBezTo>
                  <a:pt x="642453" y="765361"/>
                  <a:pt x="618619" y="760597"/>
                  <a:pt x="593884" y="746305"/>
                </a:cubicBezTo>
                <a:cubicBezTo>
                  <a:pt x="587207" y="772025"/>
                  <a:pt x="574823" y="793946"/>
                  <a:pt x="584337" y="820600"/>
                </a:cubicBezTo>
                <a:cubicBezTo>
                  <a:pt x="615781" y="821565"/>
                  <a:pt x="646258" y="821565"/>
                  <a:pt x="675800" y="822499"/>
                </a:cubicBezTo>
                <a:cubicBezTo>
                  <a:pt x="690088" y="822499"/>
                  <a:pt x="700536" y="830128"/>
                  <a:pt x="702439" y="844421"/>
                </a:cubicBezTo>
                <a:cubicBezTo>
                  <a:pt x="703407" y="858713"/>
                  <a:pt x="692925" y="867276"/>
                  <a:pt x="679606" y="870141"/>
                </a:cubicBezTo>
                <a:cubicBezTo>
                  <a:pt x="671962" y="872040"/>
                  <a:pt x="664351" y="873005"/>
                  <a:pt x="656740" y="872040"/>
                </a:cubicBezTo>
                <a:cubicBezTo>
                  <a:pt x="633874" y="871074"/>
                  <a:pt x="610073" y="870141"/>
                  <a:pt x="587207" y="868241"/>
                </a:cubicBezTo>
                <a:cubicBezTo>
                  <a:pt x="586239" y="915851"/>
                  <a:pt x="590045" y="920615"/>
                  <a:pt x="631971" y="930143"/>
                </a:cubicBezTo>
                <a:cubicBezTo>
                  <a:pt x="648161" y="933942"/>
                  <a:pt x="665319" y="935873"/>
                  <a:pt x="663416" y="961561"/>
                </a:cubicBezTo>
                <a:cubicBezTo>
                  <a:pt x="650064" y="966325"/>
                  <a:pt x="634842" y="972055"/>
                  <a:pt x="617684" y="977785"/>
                </a:cubicBezTo>
                <a:cubicBezTo>
                  <a:pt x="623392" y="990146"/>
                  <a:pt x="628166" y="1002539"/>
                  <a:pt x="635777" y="1019664"/>
                </a:cubicBezTo>
                <a:cubicBezTo>
                  <a:pt x="650064" y="1008237"/>
                  <a:pt x="660545" y="1000640"/>
                  <a:pt x="670059" y="992045"/>
                </a:cubicBezTo>
                <a:cubicBezTo>
                  <a:pt x="683411" y="979684"/>
                  <a:pt x="697698" y="968256"/>
                  <a:pt x="716759" y="972055"/>
                </a:cubicBezTo>
                <a:cubicBezTo>
                  <a:pt x="727207" y="974920"/>
                  <a:pt x="736754" y="983482"/>
                  <a:pt x="747236" y="989180"/>
                </a:cubicBezTo>
                <a:cubicBezTo>
                  <a:pt x="741494" y="997775"/>
                  <a:pt x="738657" y="1010168"/>
                  <a:pt x="730078" y="1015866"/>
                </a:cubicBezTo>
                <a:cubicBezTo>
                  <a:pt x="705309" y="1032057"/>
                  <a:pt x="689120" y="1054913"/>
                  <a:pt x="671995" y="1076834"/>
                </a:cubicBezTo>
                <a:cubicBezTo>
                  <a:pt x="699601" y="1106353"/>
                  <a:pt x="699601" y="1106353"/>
                  <a:pt x="729143" y="1093959"/>
                </a:cubicBezTo>
                <a:cubicBezTo>
                  <a:pt x="749139" y="1086330"/>
                  <a:pt x="762458" y="1094925"/>
                  <a:pt x="763426" y="1116814"/>
                </a:cubicBezTo>
                <a:cubicBezTo>
                  <a:pt x="763426" y="1123478"/>
                  <a:pt x="760555" y="1130141"/>
                  <a:pt x="758652" y="1134905"/>
                </a:cubicBezTo>
                <a:cubicBezTo>
                  <a:pt x="776745" y="1147299"/>
                  <a:pt x="787226" y="1145399"/>
                  <a:pt x="792934" y="1126343"/>
                </a:cubicBezTo>
                <a:cubicBezTo>
                  <a:pt x="796740" y="1113982"/>
                  <a:pt x="800579" y="1102522"/>
                  <a:pt x="804384" y="1090161"/>
                </a:cubicBezTo>
                <a:cubicBezTo>
                  <a:pt x="811060" y="1069205"/>
                  <a:pt x="824379" y="1055878"/>
                  <a:pt x="851051" y="1050148"/>
                </a:cubicBezTo>
                <a:cubicBezTo>
                  <a:pt x="854856" y="1063475"/>
                  <a:pt x="860564" y="1075868"/>
                  <a:pt x="860564" y="1087296"/>
                </a:cubicBezTo>
                <a:cubicBezTo>
                  <a:pt x="861532" y="1104421"/>
                  <a:pt x="857727" y="1122544"/>
                  <a:pt x="855824" y="1139669"/>
                </a:cubicBezTo>
                <a:cubicBezTo>
                  <a:pt x="854856" y="1153962"/>
                  <a:pt x="862467" y="1156827"/>
                  <a:pt x="875819" y="1152063"/>
                </a:cubicBezTo>
                <a:cubicBezTo>
                  <a:pt x="876754" y="1146333"/>
                  <a:pt x="876754" y="1139669"/>
                  <a:pt x="878657" y="1133972"/>
                </a:cubicBezTo>
                <a:cubicBezTo>
                  <a:pt x="885333" y="1115881"/>
                  <a:pt x="909167" y="1105387"/>
                  <a:pt x="920583" y="1119679"/>
                </a:cubicBezTo>
                <a:cubicBezTo>
                  <a:pt x="944384" y="1150163"/>
                  <a:pt x="966282" y="1133006"/>
                  <a:pt x="994856" y="1121579"/>
                </a:cubicBezTo>
                <a:cubicBezTo>
                  <a:pt x="961542" y="1071104"/>
                  <a:pt x="915810" y="1031092"/>
                  <a:pt x="901523" y="972988"/>
                </a:cubicBezTo>
                <a:cubicBezTo>
                  <a:pt x="947255" y="957762"/>
                  <a:pt x="961542" y="964426"/>
                  <a:pt x="976763" y="1005372"/>
                </a:cubicBezTo>
                <a:cubicBezTo>
                  <a:pt x="978666" y="1011102"/>
                  <a:pt x="981537" y="1017765"/>
                  <a:pt x="985342" y="1021563"/>
                </a:cubicBezTo>
                <a:cubicBezTo>
                  <a:pt x="1006306" y="1044418"/>
                  <a:pt x="1027269" y="1066340"/>
                  <a:pt x="1051070" y="1092060"/>
                </a:cubicBezTo>
                <a:cubicBezTo>
                  <a:pt x="1069162" y="1073003"/>
                  <a:pt x="1085352" y="1055878"/>
                  <a:pt x="1101542" y="1038721"/>
                </a:cubicBezTo>
                <a:cubicBezTo>
                  <a:pt x="1082481" y="1015866"/>
                  <a:pt x="1048199" y="1007303"/>
                  <a:pt x="1054875" y="971089"/>
                </a:cubicBezTo>
                <a:cubicBezTo>
                  <a:pt x="1063454" y="968224"/>
                  <a:pt x="1073936" y="962527"/>
                  <a:pt x="1079644" y="964426"/>
                </a:cubicBezTo>
                <a:cubicBezTo>
                  <a:pt x="1095833" y="971089"/>
                  <a:pt x="1111055" y="982517"/>
                  <a:pt x="1128213" y="993011"/>
                </a:cubicBezTo>
                <a:cubicBezTo>
                  <a:pt x="1148208" y="966325"/>
                  <a:pt x="1153950" y="937740"/>
                  <a:pt x="1153950" y="912986"/>
                </a:cubicBezTo>
                <a:cubicBezTo>
                  <a:pt x="1127278" y="901558"/>
                  <a:pt x="1102510" y="892030"/>
                  <a:pt x="1079644" y="880602"/>
                </a:cubicBezTo>
                <a:cubicBezTo>
                  <a:pt x="1074870" y="877737"/>
                  <a:pt x="1069162" y="868209"/>
                  <a:pt x="1070130" y="863477"/>
                </a:cubicBezTo>
                <a:cubicBezTo>
                  <a:pt x="1071065" y="857747"/>
                  <a:pt x="1079644" y="852983"/>
                  <a:pt x="1086320" y="851084"/>
                </a:cubicBezTo>
                <a:cubicBezTo>
                  <a:pt x="1092996" y="849185"/>
                  <a:pt x="1100607" y="851084"/>
                  <a:pt x="1107283" y="852050"/>
                </a:cubicBezTo>
                <a:cubicBezTo>
                  <a:pt x="1124408" y="853949"/>
                  <a:pt x="1141565" y="854882"/>
                  <a:pt x="1160626" y="856782"/>
                </a:cubicBezTo>
                <a:cubicBezTo>
                  <a:pt x="1162529" y="833926"/>
                  <a:pt x="1164431" y="815835"/>
                  <a:pt x="1166334" y="797745"/>
                </a:cubicBezTo>
                <a:cubicBezTo>
                  <a:pt x="1145371" y="802509"/>
                  <a:pt x="1128213" y="805374"/>
                  <a:pt x="1110120" y="810138"/>
                </a:cubicBezTo>
                <a:cubicBezTo>
                  <a:pt x="1107283" y="794880"/>
                  <a:pt x="1105380" y="784418"/>
                  <a:pt x="1103444" y="775823"/>
                </a:cubicBezTo>
                <a:cubicBezTo>
                  <a:pt x="1119667" y="760597"/>
                  <a:pt x="1133954" y="746305"/>
                  <a:pt x="1150144" y="731079"/>
                </a:cubicBezTo>
                <a:cubicBezTo>
                  <a:pt x="1139663" y="721550"/>
                  <a:pt x="1131084" y="714855"/>
                  <a:pt x="1119634" y="705359"/>
                </a:cubicBezTo>
                <a:cubicBezTo>
                  <a:pt x="1091060" y="729147"/>
                  <a:pt x="1062486" y="752002"/>
                  <a:pt x="1034880" y="775823"/>
                </a:cubicBezTo>
                <a:cubicBezTo>
                  <a:pt x="1006306" y="799644"/>
                  <a:pt x="994889" y="798678"/>
                  <a:pt x="969153" y="764395"/>
                </a:cubicBezTo>
                <a:cubicBezTo>
                  <a:pt x="1006306" y="731046"/>
                  <a:pt x="1043459" y="697729"/>
                  <a:pt x="1083449" y="661515"/>
                </a:cubicBezTo>
                <a:cubicBezTo>
                  <a:pt x="1068227" y="649154"/>
                  <a:pt x="1057746" y="641525"/>
                  <a:pt x="1046296" y="631997"/>
                </a:cubicBezTo>
                <a:cubicBezTo>
                  <a:pt x="1038685" y="641525"/>
                  <a:pt x="1033945" y="648189"/>
                  <a:pt x="1028204" y="654852"/>
                </a:cubicBezTo>
                <a:cubicBezTo>
                  <a:pt x="1014885" y="672009"/>
                  <a:pt x="998695" y="676774"/>
                  <a:pt x="986310" y="669145"/>
                </a:cubicBezTo>
                <a:cubicBezTo>
                  <a:pt x="973926" y="661515"/>
                  <a:pt x="972023" y="646289"/>
                  <a:pt x="980602" y="625334"/>
                </a:cubicBezTo>
                <a:cubicBezTo>
                  <a:pt x="983440" y="617705"/>
                  <a:pt x="987245" y="610108"/>
                  <a:pt x="990116" y="601513"/>
                </a:cubicBezTo>
                <a:cubicBezTo>
                  <a:pt x="972958" y="595815"/>
                  <a:pt x="957736" y="590085"/>
                  <a:pt x="938676" y="583422"/>
                </a:cubicBezTo>
                <a:cubicBezTo>
                  <a:pt x="937741" y="612940"/>
                  <a:pt x="935838" y="634862"/>
                  <a:pt x="935838" y="657717"/>
                </a:cubicBezTo>
                <a:cubicBezTo>
                  <a:pt x="935838" y="672943"/>
                  <a:pt x="928194" y="683437"/>
                  <a:pt x="916778" y="686302"/>
                </a:cubicBezTo>
                <a:cubicBezTo>
                  <a:pt x="908199" y="688201"/>
                  <a:pt x="892977" y="681538"/>
                  <a:pt x="888204" y="673909"/>
                </a:cubicBezTo>
                <a:cubicBezTo>
                  <a:pt x="879625" y="659616"/>
                  <a:pt x="874885" y="642491"/>
                  <a:pt x="872014" y="625334"/>
                </a:cubicBezTo>
                <a:cubicBezTo>
                  <a:pt x="869143" y="610108"/>
                  <a:pt x="872014" y="593916"/>
                  <a:pt x="872949" y="574859"/>
                </a:cubicBezTo>
                <a:cubicBezTo>
                  <a:pt x="852019" y="573894"/>
                  <a:pt x="833926" y="573894"/>
                  <a:pt x="813898" y="573894"/>
                </a:cubicBezTo>
                <a:close/>
                <a:moveTo>
                  <a:pt x="833893" y="524385"/>
                </a:moveTo>
                <a:cubicBezTo>
                  <a:pt x="892009" y="528183"/>
                  <a:pt x="951060" y="539611"/>
                  <a:pt x="1008208" y="552970"/>
                </a:cubicBezTo>
                <a:cubicBezTo>
                  <a:pt x="1054875" y="564397"/>
                  <a:pt x="1092963" y="596781"/>
                  <a:pt x="1127245" y="629164"/>
                </a:cubicBezTo>
                <a:cubicBezTo>
                  <a:pt x="1152982" y="653919"/>
                  <a:pt x="1180588" y="679639"/>
                  <a:pt x="1197746" y="710123"/>
                </a:cubicBezTo>
                <a:cubicBezTo>
                  <a:pt x="1212033" y="736776"/>
                  <a:pt x="1228222" y="766327"/>
                  <a:pt x="1222514" y="799644"/>
                </a:cubicBezTo>
                <a:cubicBezTo>
                  <a:pt x="1219644" y="820600"/>
                  <a:pt x="1218709" y="841556"/>
                  <a:pt x="1218709" y="863477"/>
                </a:cubicBezTo>
                <a:cubicBezTo>
                  <a:pt x="1218709" y="914885"/>
                  <a:pt x="1212033" y="966325"/>
                  <a:pt x="1188232" y="1010136"/>
                </a:cubicBezTo>
                <a:cubicBezTo>
                  <a:pt x="1165366" y="1052048"/>
                  <a:pt x="1142500" y="1095859"/>
                  <a:pt x="1101542" y="1125409"/>
                </a:cubicBezTo>
                <a:cubicBezTo>
                  <a:pt x="1014851" y="1188277"/>
                  <a:pt x="916744" y="1214930"/>
                  <a:pt x="811027" y="1203503"/>
                </a:cubicBezTo>
                <a:cubicBezTo>
                  <a:pt x="722467" y="1194940"/>
                  <a:pt x="652935" y="1149230"/>
                  <a:pt x="603397" y="1081598"/>
                </a:cubicBezTo>
                <a:cubicBezTo>
                  <a:pt x="546249" y="973954"/>
                  <a:pt x="507193" y="867276"/>
                  <a:pt x="530994" y="746305"/>
                </a:cubicBezTo>
                <a:cubicBezTo>
                  <a:pt x="542443" y="688201"/>
                  <a:pt x="570050" y="640592"/>
                  <a:pt x="612911" y="602479"/>
                </a:cubicBezTo>
                <a:cubicBezTo>
                  <a:pt x="675800" y="547240"/>
                  <a:pt x="751041" y="519621"/>
                  <a:pt x="833893" y="524385"/>
                </a:cubicBezTo>
                <a:close/>
                <a:moveTo>
                  <a:pt x="214742" y="448260"/>
                </a:moveTo>
                <a:cubicBezTo>
                  <a:pt x="221414" y="446353"/>
                  <a:pt x="232842" y="449213"/>
                  <a:pt x="238561" y="454930"/>
                </a:cubicBezTo>
                <a:cubicBezTo>
                  <a:pt x="243318" y="459693"/>
                  <a:pt x="245224" y="470172"/>
                  <a:pt x="247130" y="473977"/>
                </a:cubicBezTo>
                <a:cubicBezTo>
                  <a:pt x="196650" y="493030"/>
                  <a:pt x="149974" y="511128"/>
                  <a:pt x="104251" y="529223"/>
                </a:cubicBezTo>
                <a:cubicBezTo>
                  <a:pt x="88057" y="535893"/>
                  <a:pt x="72825" y="534939"/>
                  <a:pt x="57584" y="524460"/>
                </a:cubicBezTo>
                <a:cubicBezTo>
                  <a:pt x="54725" y="506365"/>
                  <a:pt x="68059" y="499695"/>
                  <a:pt x="80441" y="494932"/>
                </a:cubicBezTo>
                <a:cubicBezTo>
                  <a:pt x="125211" y="478736"/>
                  <a:pt x="169019" y="463502"/>
                  <a:pt x="214742" y="448260"/>
                </a:cubicBezTo>
                <a:close/>
                <a:moveTo>
                  <a:pt x="872648" y="420140"/>
                </a:moveTo>
                <a:cubicBezTo>
                  <a:pt x="825381" y="419897"/>
                  <a:pt x="778230" y="426564"/>
                  <a:pt x="731542" y="439430"/>
                </a:cubicBezTo>
                <a:cubicBezTo>
                  <a:pt x="633467" y="466098"/>
                  <a:pt x="556318" y="526117"/>
                  <a:pt x="498242" y="608994"/>
                </a:cubicBezTo>
                <a:cubicBezTo>
                  <a:pt x="461090" y="662328"/>
                  <a:pt x="432479" y="720407"/>
                  <a:pt x="433476" y="787111"/>
                </a:cubicBezTo>
                <a:cubicBezTo>
                  <a:pt x="434401" y="860428"/>
                  <a:pt x="441091" y="932810"/>
                  <a:pt x="468706" y="1001383"/>
                </a:cubicBezTo>
                <a:cubicBezTo>
                  <a:pt x="488705" y="1052849"/>
                  <a:pt x="510626" y="1103308"/>
                  <a:pt x="549628" y="1144279"/>
                </a:cubicBezTo>
                <a:cubicBezTo>
                  <a:pt x="576317" y="1170947"/>
                  <a:pt x="602010" y="1199555"/>
                  <a:pt x="631546" y="1222412"/>
                </a:cubicBezTo>
                <a:cubicBezTo>
                  <a:pt x="676313" y="1257633"/>
                  <a:pt x="726844" y="1287176"/>
                  <a:pt x="784920" y="1290051"/>
                </a:cubicBezTo>
                <a:cubicBezTo>
                  <a:pt x="883991" y="1294795"/>
                  <a:pt x="982065" y="1287176"/>
                  <a:pt x="1065905" y="1228091"/>
                </a:cubicBezTo>
                <a:cubicBezTo>
                  <a:pt x="1118287" y="1200489"/>
                  <a:pt x="1160207" y="1162393"/>
                  <a:pt x="1199209" y="1121422"/>
                </a:cubicBezTo>
                <a:cubicBezTo>
                  <a:pt x="1295432" y="1021438"/>
                  <a:pt x="1314506" y="899458"/>
                  <a:pt x="1293511" y="768063"/>
                </a:cubicBezTo>
                <a:cubicBezTo>
                  <a:pt x="1281127" y="690864"/>
                  <a:pt x="1244972" y="626101"/>
                  <a:pt x="1194512" y="568957"/>
                </a:cubicBezTo>
                <a:cubicBezTo>
                  <a:pt x="1144976" y="512747"/>
                  <a:pt x="1087826" y="466098"/>
                  <a:pt x="1014448" y="442306"/>
                </a:cubicBezTo>
                <a:cubicBezTo>
                  <a:pt x="967297" y="427534"/>
                  <a:pt x="919914" y="420383"/>
                  <a:pt x="872648" y="420140"/>
                </a:cubicBezTo>
                <a:close/>
                <a:moveTo>
                  <a:pt x="187921" y="392402"/>
                </a:moveTo>
                <a:cubicBezTo>
                  <a:pt x="198160" y="395617"/>
                  <a:pt x="207209" y="402999"/>
                  <a:pt x="217210" y="414906"/>
                </a:cubicBezTo>
                <a:cubicBezTo>
                  <a:pt x="182921" y="425386"/>
                  <a:pt x="150537" y="434910"/>
                  <a:pt x="119107" y="445390"/>
                </a:cubicBezTo>
                <a:cubicBezTo>
                  <a:pt x="99104" y="451105"/>
                  <a:pt x="99104" y="451105"/>
                  <a:pt x="76242" y="435863"/>
                </a:cubicBezTo>
                <a:cubicBezTo>
                  <a:pt x="81006" y="430148"/>
                  <a:pt x="83858" y="423484"/>
                  <a:pt x="89575" y="420624"/>
                </a:cubicBezTo>
                <a:cubicBezTo>
                  <a:pt x="109578" y="411096"/>
                  <a:pt x="130534" y="402524"/>
                  <a:pt x="151490" y="394902"/>
                </a:cubicBezTo>
                <a:cubicBezTo>
                  <a:pt x="166253" y="390140"/>
                  <a:pt x="177682" y="389187"/>
                  <a:pt x="187921" y="392402"/>
                </a:cubicBezTo>
                <a:close/>
                <a:moveTo>
                  <a:pt x="575605" y="387381"/>
                </a:moveTo>
                <a:cubicBezTo>
                  <a:pt x="556069" y="387498"/>
                  <a:pt x="539628" y="394650"/>
                  <a:pt x="524860" y="408954"/>
                </a:cubicBezTo>
                <a:cubicBezTo>
                  <a:pt x="501089" y="431811"/>
                  <a:pt x="488705" y="480402"/>
                  <a:pt x="502014" y="510879"/>
                </a:cubicBezTo>
                <a:cubicBezTo>
                  <a:pt x="548702" y="477527"/>
                  <a:pt x="595391" y="444175"/>
                  <a:pt x="644926" y="408019"/>
                </a:cubicBezTo>
                <a:cubicBezTo>
                  <a:pt x="617774" y="394182"/>
                  <a:pt x="595142" y="387264"/>
                  <a:pt x="575605" y="387381"/>
                </a:cubicBezTo>
                <a:close/>
                <a:moveTo>
                  <a:pt x="993523" y="145085"/>
                </a:moveTo>
                <a:cubicBezTo>
                  <a:pt x="933526" y="141275"/>
                  <a:pt x="875379" y="155579"/>
                  <a:pt x="832534" y="202229"/>
                </a:cubicBezTo>
                <a:cubicBezTo>
                  <a:pt x="817303" y="218402"/>
                  <a:pt x="801076" y="237521"/>
                  <a:pt x="803994" y="266992"/>
                </a:cubicBezTo>
                <a:cubicBezTo>
                  <a:pt x="901143" y="248950"/>
                  <a:pt x="996370" y="259373"/>
                  <a:pt x="1100209" y="287046"/>
                </a:cubicBezTo>
                <a:cubicBezTo>
                  <a:pt x="1090672" y="253694"/>
                  <a:pt x="1087826" y="228896"/>
                  <a:pt x="1077292" y="208914"/>
                </a:cubicBezTo>
                <a:cubicBezTo>
                  <a:pt x="1059215" y="176496"/>
                  <a:pt x="1031600" y="147025"/>
                  <a:pt x="993523" y="145085"/>
                </a:cubicBezTo>
                <a:close/>
                <a:moveTo>
                  <a:pt x="1165423" y="105126"/>
                </a:moveTo>
                <a:cubicBezTo>
                  <a:pt x="1172091" y="104173"/>
                  <a:pt x="1178283" y="105126"/>
                  <a:pt x="1184952" y="107983"/>
                </a:cubicBezTo>
                <a:cubicBezTo>
                  <a:pt x="1209721" y="118465"/>
                  <a:pt x="1244008" y="155613"/>
                  <a:pt x="1255440" y="186090"/>
                </a:cubicBezTo>
                <a:cubicBezTo>
                  <a:pt x="1235437" y="193710"/>
                  <a:pt x="1224010" y="190852"/>
                  <a:pt x="1211626" y="174660"/>
                </a:cubicBezTo>
                <a:cubicBezTo>
                  <a:pt x="1199241" y="159419"/>
                  <a:pt x="1182095" y="147993"/>
                  <a:pt x="1166854" y="135606"/>
                </a:cubicBezTo>
                <a:cubicBezTo>
                  <a:pt x="1160183" y="129891"/>
                  <a:pt x="1152565" y="123224"/>
                  <a:pt x="1143042" y="113698"/>
                </a:cubicBezTo>
                <a:cubicBezTo>
                  <a:pt x="1151612" y="108936"/>
                  <a:pt x="1158756" y="106078"/>
                  <a:pt x="1165423" y="105126"/>
                </a:cubicBezTo>
                <a:close/>
                <a:moveTo>
                  <a:pt x="755140" y="95498"/>
                </a:moveTo>
                <a:cubicBezTo>
                  <a:pt x="760855" y="94545"/>
                  <a:pt x="766809" y="96211"/>
                  <a:pt x="772524" y="102402"/>
                </a:cubicBezTo>
                <a:cubicBezTo>
                  <a:pt x="783956" y="114784"/>
                  <a:pt x="781095" y="127166"/>
                  <a:pt x="768712" y="137645"/>
                </a:cubicBezTo>
                <a:cubicBezTo>
                  <a:pt x="752521" y="150981"/>
                  <a:pt x="737282" y="165270"/>
                  <a:pt x="720135" y="177651"/>
                </a:cubicBezTo>
                <a:cubicBezTo>
                  <a:pt x="702031" y="190982"/>
                  <a:pt x="688700" y="182410"/>
                  <a:pt x="676317" y="164316"/>
                </a:cubicBezTo>
                <a:cubicBezTo>
                  <a:pt x="698223" y="143357"/>
                  <a:pt x="718226" y="123356"/>
                  <a:pt x="739186" y="104309"/>
                </a:cubicBezTo>
                <a:cubicBezTo>
                  <a:pt x="743948" y="100023"/>
                  <a:pt x="749424" y="96451"/>
                  <a:pt x="755140" y="95498"/>
                </a:cubicBezTo>
                <a:close/>
                <a:moveTo>
                  <a:pt x="655006" y="19046"/>
                </a:moveTo>
                <a:cubicBezTo>
                  <a:pt x="662745" y="18927"/>
                  <a:pt x="671555" y="25832"/>
                  <a:pt x="685842" y="39166"/>
                </a:cubicBezTo>
                <a:cubicBezTo>
                  <a:pt x="670601" y="66786"/>
                  <a:pt x="656316" y="91555"/>
                  <a:pt x="642981" y="117276"/>
                </a:cubicBezTo>
                <a:cubicBezTo>
                  <a:pt x="626785" y="147755"/>
                  <a:pt x="616312" y="150613"/>
                  <a:pt x="581067" y="126798"/>
                </a:cubicBezTo>
                <a:cubicBezTo>
                  <a:pt x="597263" y="98225"/>
                  <a:pt x="612500" y="68699"/>
                  <a:pt x="630597" y="41072"/>
                </a:cubicBezTo>
                <a:cubicBezTo>
                  <a:pt x="640600" y="26309"/>
                  <a:pt x="647267" y="19165"/>
                  <a:pt x="655006" y="19046"/>
                </a:cubicBezTo>
                <a:close/>
                <a:moveTo>
                  <a:pt x="942067" y="12683"/>
                </a:moveTo>
                <a:cubicBezTo>
                  <a:pt x="971603" y="4129"/>
                  <a:pt x="999217" y="12683"/>
                  <a:pt x="1018291" y="38416"/>
                </a:cubicBezTo>
                <a:cubicBezTo>
                  <a:pt x="1030675" y="54589"/>
                  <a:pt x="1048752" y="67958"/>
                  <a:pt x="1045906" y="93691"/>
                </a:cubicBezTo>
                <a:cubicBezTo>
                  <a:pt x="1044980" y="100304"/>
                  <a:pt x="1059215" y="110798"/>
                  <a:pt x="1067826" y="117483"/>
                </a:cubicBezTo>
                <a:cubicBezTo>
                  <a:pt x="1126828" y="160323"/>
                  <a:pt x="1147823" y="222283"/>
                  <a:pt x="1161132" y="290856"/>
                </a:cubicBezTo>
                <a:cubicBezTo>
                  <a:pt x="1164975" y="312779"/>
                  <a:pt x="1151595" y="320398"/>
                  <a:pt x="1144976" y="332762"/>
                </a:cubicBezTo>
                <a:cubicBezTo>
                  <a:pt x="1139211" y="343256"/>
                  <a:pt x="1127824" y="349869"/>
                  <a:pt x="1121134" y="348000"/>
                </a:cubicBezTo>
                <a:cubicBezTo>
                  <a:pt x="1070673" y="338440"/>
                  <a:pt x="1020142" y="329886"/>
                  <a:pt x="965909" y="319392"/>
                </a:cubicBezTo>
                <a:cubicBezTo>
                  <a:pt x="963987" y="344190"/>
                  <a:pt x="962066" y="363238"/>
                  <a:pt x="961140" y="379411"/>
                </a:cubicBezTo>
                <a:cubicBezTo>
                  <a:pt x="1001139" y="392781"/>
                  <a:pt x="1038290" y="403203"/>
                  <a:pt x="1073520" y="418442"/>
                </a:cubicBezTo>
                <a:cubicBezTo>
                  <a:pt x="1147823" y="449925"/>
                  <a:pt x="1205899" y="501319"/>
                  <a:pt x="1256359" y="564213"/>
                </a:cubicBezTo>
                <a:cubicBezTo>
                  <a:pt x="1308813" y="628976"/>
                  <a:pt x="1332584" y="704234"/>
                  <a:pt x="1345893" y="784236"/>
                </a:cubicBezTo>
                <a:cubicBezTo>
                  <a:pt x="1353580" y="829951"/>
                  <a:pt x="1346889" y="875666"/>
                  <a:pt x="1340199" y="921382"/>
                </a:cubicBezTo>
                <a:cubicBezTo>
                  <a:pt x="1339274" y="935686"/>
                  <a:pt x="1338278" y="952865"/>
                  <a:pt x="1336427" y="974716"/>
                </a:cubicBezTo>
                <a:cubicBezTo>
                  <a:pt x="1359273" y="976657"/>
                  <a:pt x="1376426" y="979532"/>
                  <a:pt x="1394503" y="978526"/>
                </a:cubicBezTo>
                <a:cubicBezTo>
                  <a:pt x="1433576" y="977591"/>
                  <a:pt x="1465959" y="991895"/>
                  <a:pt x="1495495" y="1014753"/>
                </a:cubicBezTo>
                <a:cubicBezTo>
                  <a:pt x="1524960" y="1036676"/>
                  <a:pt x="1536419" y="1082391"/>
                  <a:pt x="1524035" y="1116678"/>
                </a:cubicBezTo>
                <a:cubicBezTo>
                  <a:pt x="1516420" y="1138601"/>
                  <a:pt x="1500193" y="1149023"/>
                  <a:pt x="1480193" y="1152833"/>
                </a:cubicBezTo>
                <a:cubicBezTo>
                  <a:pt x="1447810" y="1159518"/>
                  <a:pt x="1415428" y="1164262"/>
                  <a:pt x="1383044" y="1153839"/>
                </a:cubicBezTo>
                <a:cubicBezTo>
                  <a:pt x="1343046" y="1141404"/>
                  <a:pt x="1304044" y="1129041"/>
                  <a:pt x="1270665" y="1118547"/>
                </a:cubicBezTo>
                <a:cubicBezTo>
                  <a:pt x="1172591" y="1216662"/>
                  <a:pt x="1079214" y="1296664"/>
                  <a:pt x="951604" y="1332891"/>
                </a:cubicBezTo>
                <a:cubicBezTo>
                  <a:pt x="953525" y="1345254"/>
                  <a:pt x="953525" y="1359558"/>
                  <a:pt x="957297" y="1373862"/>
                </a:cubicBezTo>
                <a:cubicBezTo>
                  <a:pt x="968756" y="1419577"/>
                  <a:pt x="962066" y="1463352"/>
                  <a:pt x="940145" y="1505258"/>
                </a:cubicBezTo>
                <a:cubicBezTo>
                  <a:pt x="934451" y="1515752"/>
                  <a:pt x="924914" y="1525312"/>
                  <a:pt x="914452" y="1530990"/>
                </a:cubicBezTo>
                <a:cubicBezTo>
                  <a:pt x="865842" y="1556723"/>
                  <a:pt x="785845" y="1526246"/>
                  <a:pt x="785845" y="1461483"/>
                </a:cubicBezTo>
                <a:cubicBezTo>
                  <a:pt x="785845" y="1424321"/>
                  <a:pt x="783924" y="1386225"/>
                  <a:pt x="782998" y="1349064"/>
                </a:cubicBezTo>
                <a:cubicBezTo>
                  <a:pt x="757306" y="1340510"/>
                  <a:pt x="731542" y="1330950"/>
                  <a:pt x="704923" y="1323331"/>
                </a:cubicBezTo>
                <a:cubicBezTo>
                  <a:pt x="646776" y="1306224"/>
                  <a:pt x="598238" y="1274812"/>
                  <a:pt x="558239" y="1230032"/>
                </a:cubicBezTo>
                <a:cubicBezTo>
                  <a:pt x="546781" y="1216662"/>
                  <a:pt x="534397" y="1204299"/>
                  <a:pt x="520091" y="1193804"/>
                </a:cubicBezTo>
                <a:cubicBezTo>
                  <a:pt x="476321" y="1159518"/>
                  <a:pt x="450628" y="1111934"/>
                  <a:pt x="428707" y="1063343"/>
                </a:cubicBezTo>
                <a:cubicBezTo>
                  <a:pt x="396324" y="991895"/>
                  <a:pt x="377250" y="916638"/>
                  <a:pt x="373407" y="837570"/>
                </a:cubicBezTo>
                <a:cubicBezTo>
                  <a:pt x="371557" y="808028"/>
                  <a:pt x="371557" y="808028"/>
                  <a:pt x="342021" y="799474"/>
                </a:cubicBezTo>
                <a:cubicBezTo>
                  <a:pt x="328712" y="795664"/>
                  <a:pt x="316256" y="791855"/>
                  <a:pt x="300101" y="788045"/>
                </a:cubicBezTo>
                <a:cubicBezTo>
                  <a:pt x="291560" y="823266"/>
                  <a:pt x="290564" y="857553"/>
                  <a:pt x="301026" y="889970"/>
                </a:cubicBezTo>
                <a:cubicBezTo>
                  <a:pt x="311559" y="920447"/>
                  <a:pt x="305794" y="946180"/>
                  <a:pt x="296328" y="972847"/>
                </a:cubicBezTo>
                <a:cubicBezTo>
                  <a:pt x="254409" y="985210"/>
                  <a:pt x="215335" y="977591"/>
                  <a:pt x="176262" y="969038"/>
                </a:cubicBezTo>
                <a:cubicBezTo>
                  <a:pt x="151495" y="963287"/>
                  <a:pt x="132492" y="948983"/>
                  <a:pt x="116265" y="926126"/>
                </a:cubicBezTo>
                <a:cubicBezTo>
                  <a:pt x="93419" y="892845"/>
                  <a:pt x="73420" y="859493"/>
                  <a:pt x="63883" y="819457"/>
                </a:cubicBezTo>
                <a:cubicBezTo>
                  <a:pt x="61036" y="808028"/>
                  <a:pt x="44809" y="797605"/>
                  <a:pt x="33421" y="789914"/>
                </a:cubicBezTo>
                <a:cubicBezTo>
                  <a:pt x="13422" y="776616"/>
                  <a:pt x="-883" y="761378"/>
                  <a:pt x="42" y="734711"/>
                </a:cubicBezTo>
                <a:cubicBezTo>
                  <a:pt x="1038" y="707109"/>
                  <a:pt x="7657" y="697549"/>
                  <a:pt x="35343" y="688996"/>
                </a:cubicBezTo>
                <a:cubicBezTo>
                  <a:pt x="45805" y="686120"/>
                  <a:pt x="57193" y="683245"/>
                  <a:pt x="67726" y="680442"/>
                </a:cubicBezTo>
                <a:cubicBezTo>
                  <a:pt x="80110" y="664197"/>
                  <a:pt x="91497" y="647090"/>
                  <a:pt x="103881" y="631852"/>
                </a:cubicBezTo>
                <a:cubicBezTo>
                  <a:pt x="122955" y="607053"/>
                  <a:pt x="145801" y="589946"/>
                  <a:pt x="176262" y="581320"/>
                </a:cubicBezTo>
                <a:cubicBezTo>
                  <a:pt x="209642" y="572767"/>
                  <a:pt x="239178" y="549909"/>
                  <a:pt x="276258" y="554653"/>
                </a:cubicBezTo>
                <a:cubicBezTo>
                  <a:pt x="292485" y="556594"/>
                  <a:pt x="308641" y="556594"/>
                  <a:pt x="324868" y="561338"/>
                </a:cubicBezTo>
                <a:cubicBezTo>
                  <a:pt x="349636" y="567088"/>
                  <a:pt x="360098" y="586136"/>
                  <a:pt x="352483" y="609928"/>
                </a:cubicBezTo>
                <a:cubicBezTo>
                  <a:pt x="346789" y="628042"/>
                  <a:pt x="337252" y="644215"/>
                  <a:pt x="330562" y="662328"/>
                </a:cubicBezTo>
                <a:cubicBezTo>
                  <a:pt x="322947" y="684252"/>
                  <a:pt x="315331" y="707109"/>
                  <a:pt x="307716" y="731836"/>
                </a:cubicBezTo>
                <a:cubicBezTo>
                  <a:pt x="333409" y="734711"/>
                  <a:pt x="352483" y="736580"/>
                  <a:pt x="366788" y="738520"/>
                </a:cubicBezTo>
                <a:cubicBezTo>
                  <a:pt x="394403" y="677567"/>
                  <a:pt x="422017" y="620423"/>
                  <a:pt x="449632" y="560403"/>
                </a:cubicBezTo>
                <a:cubicBezTo>
                  <a:pt x="443013" y="546099"/>
                  <a:pt x="428707" y="527051"/>
                  <a:pt x="425860" y="507069"/>
                </a:cubicBezTo>
                <a:cubicBezTo>
                  <a:pt x="419170" y="450859"/>
                  <a:pt x="435326" y="397525"/>
                  <a:pt x="478243" y="361298"/>
                </a:cubicBezTo>
                <a:cubicBezTo>
                  <a:pt x="517244" y="328017"/>
                  <a:pt x="567776" y="322267"/>
                  <a:pt x="617312" y="339446"/>
                </a:cubicBezTo>
                <a:cubicBezTo>
                  <a:pt x="643930" y="348934"/>
                  <a:pt x="667772" y="367048"/>
                  <a:pt x="693465" y="380346"/>
                </a:cubicBezTo>
                <a:cubicBezTo>
                  <a:pt x="701080" y="384155"/>
                  <a:pt x="708696" y="388971"/>
                  <a:pt x="716311" y="387965"/>
                </a:cubicBezTo>
                <a:cubicBezTo>
                  <a:pt x="776380" y="382286"/>
                  <a:pt x="835381" y="374667"/>
                  <a:pt x="901143" y="367982"/>
                </a:cubicBezTo>
                <a:cubicBezTo>
                  <a:pt x="902068" y="355619"/>
                  <a:pt x="903990" y="339446"/>
                  <a:pt x="905912" y="319392"/>
                </a:cubicBezTo>
                <a:cubicBezTo>
                  <a:pt x="869685" y="321333"/>
                  <a:pt x="839224" y="322267"/>
                  <a:pt x="807766" y="325142"/>
                </a:cubicBezTo>
                <a:cubicBezTo>
                  <a:pt x="775383" y="327945"/>
                  <a:pt x="743997" y="302285"/>
                  <a:pt x="741078" y="268933"/>
                </a:cubicBezTo>
                <a:cubicBezTo>
                  <a:pt x="737306" y="228896"/>
                  <a:pt x="752537" y="194610"/>
                  <a:pt x="777305" y="165139"/>
                </a:cubicBezTo>
                <a:cubicBezTo>
                  <a:pt x="804919" y="132721"/>
                  <a:pt x="839224" y="110798"/>
                  <a:pt x="880147" y="99369"/>
                </a:cubicBezTo>
                <a:cubicBezTo>
                  <a:pt x="887763" y="97501"/>
                  <a:pt x="894453" y="94625"/>
                  <a:pt x="902993" y="92685"/>
                </a:cubicBezTo>
                <a:cubicBezTo>
                  <a:pt x="902993" y="81256"/>
                  <a:pt x="902993" y="69827"/>
                  <a:pt x="903990" y="58398"/>
                </a:cubicBezTo>
                <a:cubicBezTo>
                  <a:pt x="905912" y="37481"/>
                  <a:pt x="922067" y="18433"/>
                  <a:pt x="942067" y="12683"/>
                </a:cubicBezTo>
                <a:close/>
                <a:moveTo>
                  <a:pt x="1173489" y="633"/>
                </a:moveTo>
                <a:cubicBezTo>
                  <a:pt x="1193402" y="-2536"/>
                  <a:pt x="1213052" y="6750"/>
                  <a:pt x="1231626" y="16037"/>
                </a:cubicBezTo>
                <a:cubicBezTo>
                  <a:pt x="1300211" y="49368"/>
                  <a:pt x="1321160" y="109381"/>
                  <a:pt x="1319256" y="180812"/>
                </a:cubicBezTo>
                <a:cubicBezTo>
                  <a:pt x="1309734" y="189388"/>
                  <a:pt x="1300211" y="189388"/>
                  <a:pt x="1295442" y="177006"/>
                </a:cubicBezTo>
                <a:cubicBezTo>
                  <a:pt x="1287824" y="157956"/>
                  <a:pt x="1282111" y="138905"/>
                  <a:pt x="1276397" y="119855"/>
                </a:cubicBezTo>
                <a:cubicBezTo>
                  <a:pt x="1261154" y="68418"/>
                  <a:pt x="1234483" y="32226"/>
                  <a:pt x="1176381" y="28419"/>
                </a:cubicBezTo>
                <a:cubicBezTo>
                  <a:pt x="1168763" y="27465"/>
                  <a:pt x="1161137" y="22696"/>
                  <a:pt x="1152567" y="18890"/>
                </a:cubicBezTo>
                <a:cubicBezTo>
                  <a:pt x="1152567" y="15083"/>
                  <a:pt x="1153519" y="11277"/>
                  <a:pt x="1153519" y="8415"/>
                </a:cubicBezTo>
                <a:cubicBezTo>
                  <a:pt x="1160185" y="4130"/>
                  <a:pt x="1166851" y="1689"/>
                  <a:pt x="1173489" y="633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3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4" name="Google Shape;604;p3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5" name="Google Shape;605;p35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" name="Google Shape;606;p35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8">
  <p:cSld name="2_08"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6"/>
          <p:cNvSpPr/>
          <p:nvPr/>
        </p:nvSpPr>
        <p:spPr>
          <a:xfrm>
            <a:off x="5665959" y="1911870"/>
            <a:ext cx="932977" cy="1042074"/>
          </a:xfrm>
          <a:custGeom>
            <a:rect b="b" l="l" r="r" t="t"/>
            <a:pathLst>
              <a:path extrusionOk="0" h="21396" w="21422">
                <a:moveTo>
                  <a:pt x="1485" y="16836"/>
                </a:moveTo>
                <a:cubicBezTo>
                  <a:pt x="1158" y="18593"/>
                  <a:pt x="2839" y="19980"/>
                  <a:pt x="4630" y="20234"/>
                </a:cubicBezTo>
                <a:cubicBezTo>
                  <a:pt x="5242" y="20332"/>
                  <a:pt x="5766" y="20058"/>
                  <a:pt x="6225" y="19726"/>
                </a:cubicBezTo>
                <a:cubicBezTo>
                  <a:pt x="6574" y="19472"/>
                  <a:pt x="6880" y="19160"/>
                  <a:pt x="7164" y="18828"/>
                </a:cubicBezTo>
                <a:cubicBezTo>
                  <a:pt x="8015" y="17851"/>
                  <a:pt x="8824" y="16855"/>
                  <a:pt x="9653" y="15859"/>
                </a:cubicBezTo>
                <a:cubicBezTo>
                  <a:pt x="10418" y="14961"/>
                  <a:pt x="11204" y="14082"/>
                  <a:pt x="11925" y="13145"/>
                </a:cubicBezTo>
                <a:cubicBezTo>
                  <a:pt x="12733" y="12090"/>
                  <a:pt x="13497" y="10996"/>
                  <a:pt x="14218" y="9883"/>
                </a:cubicBezTo>
                <a:cubicBezTo>
                  <a:pt x="14415" y="9571"/>
                  <a:pt x="14436" y="9160"/>
                  <a:pt x="14524" y="8789"/>
                </a:cubicBezTo>
                <a:cubicBezTo>
                  <a:pt x="14655" y="8203"/>
                  <a:pt x="14305" y="7871"/>
                  <a:pt x="13759" y="7637"/>
                </a:cubicBezTo>
                <a:cubicBezTo>
                  <a:pt x="12602" y="7168"/>
                  <a:pt x="11488" y="7364"/>
                  <a:pt x="10527" y="8262"/>
                </a:cubicBezTo>
                <a:cubicBezTo>
                  <a:pt x="9129" y="9551"/>
                  <a:pt x="8103" y="11055"/>
                  <a:pt x="7033" y="12578"/>
                </a:cubicBezTo>
                <a:cubicBezTo>
                  <a:pt x="6618" y="13164"/>
                  <a:pt x="6137" y="13711"/>
                  <a:pt x="5635" y="14219"/>
                </a:cubicBezTo>
                <a:cubicBezTo>
                  <a:pt x="5504" y="14355"/>
                  <a:pt x="5067" y="14414"/>
                  <a:pt x="4870" y="14316"/>
                </a:cubicBezTo>
                <a:cubicBezTo>
                  <a:pt x="4565" y="14180"/>
                  <a:pt x="4565" y="13887"/>
                  <a:pt x="4761" y="13574"/>
                </a:cubicBezTo>
                <a:cubicBezTo>
                  <a:pt x="6203" y="11367"/>
                  <a:pt x="7710" y="9200"/>
                  <a:pt x="9566" y="7247"/>
                </a:cubicBezTo>
                <a:cubicBezTo>
                  <a:pt x="10527" y="6231"/>
                  <a:pt x="12296" y="5879"/>
                  <a:pt x="13759" y="6368"/>
                </a:cubicBezTo>
                <a:cubicBezTo>
                  <a:pt x="13956" y="6426"/>
                  <a:pt x="14131" y="6504"/>
                  <a:pt x="14305" y="6583"/>
                </a:cubicBezTo>
                <a:cubicBezTo>
                  <a:pt x="15660" y="7188"/>
                  <a:pt x="16074" y="8028"/>
                  <a:pt x="15834" y="9375"/>
                </a:cubicBezTo>
                <a:cubicBezTo>
                  <a:pt x="15681" y="10254"/>
                  <a:pt x="15244" y="10977"/>
                  <a:pt x="14742" y="11699"/>
                </a:cubicBezTo>
                <a:cubicBezTo>
                  <a:pt x="13738" y="13106"/>
                  <a:pt x="12820" y="14570"/>
                  <a:pt x="11488" y="15801"/>
                </a:cubicBezTo>
                <a:cubicBezTo>
                  <a:pt x="11095" y="16172"/>
                  <a:pt x="10833" y="16660"/>
                  <a:pt x="10483" y="17070"/>
                </a:cubicBezTo>
                <a:cubicBezTo>
                  <a:pt x="9610" y="18105"/>
                  <a:pt x="8736" y="19121"/>
                  <a:pt x="7841" y="20117"/>
                </a:cubicBezTo>
                <a:cubicBezTo>
                  <a:pt x="7579" y="20410"/>
                  <a:pt x="7229" y="20683"/>
                  <a:pt x="6880" y="20878"/>
                </a:cubicBezTo>
                <a:cubicBezTo>
                  <a:pt x="6028" y="21347"/>
                  <a:pt x="5176" y="21562"/>
                  <a:pt x="4106" y="21250"/>
                </a:cubicBezTo>
                <a:cubicBezTo>
                  <a:pt x="2271" y="20722"/>
                  <a:pt x="1005" y="19707"/>
                  <a:pt x="240" y="18164"/>
                </a:cubicBezTo>
                <a:cubicBezTo>
                  <a:pt x="66" y="17812"/>
                  <a:pt x="0" y="17422"/>
                  <a:pt x="0" y="17031"/>
                </a:cubicBezTo>
                <a:cubicBezTo>
                  <a:pt x="0" y="16523"/>
                  <a:pt x="65" y="15996"/>
                  <a:pt x="153" y="15488"/>
                </a:cubicBezTo>
                <a:cubicBezTo>
                  <a:pt x="306" y="14395"/>
                  <a:pt x="1114" y="13594"/>
                  <a:pt x="1813" y="12774"/>
                </a:cubicBezTo>
                <a:cubicBezTo>
                  <a:pt x="2817" y="11602"/>
                  <a:pt x="3778" y="10430"/>
                  <a:pt x="4805" y="9278"/>
                </a:cubicBezTo>
                <a:cubicBezTo>
                  <a:pt x="6006" y="7930"/>
                  <a:pt x="7229" y="6602"/>
                  <a:pt x="8496" y="5294"/>
                </a:cubicBezTo>
                <a:cubicBezTo>
                  <a:pt x="8998" y="4786"/>
                  <a:pt x="9675" y="4395"/>
                  <a:pt x="10243" y="3927"/>
                </a:cubicBezTo>
                <a:cubicBezTo>
                  <a:pt x="11095" y="3204"/>
                  <a:pt x="11947" y="2462"/>
                  <a:pt x="12777" y="1720"/>
                </a:cubicBezTo>
                <a:cubicBezTo>
                  <a:pt x="13869" y="763"/>
                  <a:pt x="15179" y="235"/>
                  <a:pt x="16686" y="60"/>
                </a:cubicBezTo>
                <a:cubicBezTo>
                  <a:pt x="17276" y="1"/>
                  <a:pt x="17865" y="-38"/>
                  <a:pt x="18477" y="60"/>
                </a:cubicBezTo>
                <a:cubicBezTo>
                  <a:pt x="20224" y="353"/>
                  <a:pt x="21600" y="2618"/>
                  <a:pt x="21403" y="3888"/>
                </a:cubicBezTo>
                <a:cubicBezTo>
                  <a:pt x="21163" y="5469"/>
                  <a:pt x="20464" y="6797"/>
                  <a:pt x="19591" y="8106"/>
                </a:cubicBezTo>
                <a:cubicBezTo>
                  <a:pt x="18979" y="9024"/>
                  <a:pt x="18258" y="9883"/>
                  <a:pt x="17581" y="10782"/>
                </a:cubicBezTo>
                <a:cubicBezTo>
                  <a:pt x="17407" y="11016"/>
                  <a:pt x="17319" y="11289"/>
                  <a:pt x="17166" y="11543"/>
                </a:cubicBezTo>
                <a:cubicBezTo>
                  <a:pt x="16140" y="12989"/>
                  <a:pt x="15114" y="14453"/>
                  <a:pt x="14087" y="15898"/>
                </a:cubicBezTo>
                <a:cubicBezTo>
                  <a:pt x="14065" y="15938"/>
                  <a:pt x="14022" y="15977"/>
                  <a:pt x="14000" y="16035"/>
                </a:cubicBezTo>
                <a:cubicBezTo>
                  <a:pt x="13672" y="16445"/>
                  <a:pt x="13126" y="16641"/>
                  <a:pt x="12842" y="16465"/>
                </a:cubicBezTo>
                <a:cubicBezTo>
                  <a:pt x="12536" y="16270"/>
                  <a:pt x="12449" y="15606"/>
                  <a:pt x="12711" y="15254"/>
                </a:cubicBezTo>
                <a:cubicBezTo>
                  <a:pt x="13803" y="13770"/>
                  <a:pt x="14939" y="12305"/>
                  <a:pt x="16009" y="10821"/>
                </a:cubicBezTo>
                <a:cubicBezTo>
                  <a:pt x="17036" y="9395"/>
                  <a:pt x="18084" y="7969"/>
                  <a:pt x="19045" y="6524"/>
                </a:cubicBezTo>
                <a:cubicBezTo>
                  <a:pt x="19700" y="5567"/>
                  <a:pt x="20049" y="4513"/>
                  <a:pt x="20071" y="3360"/>
                </a:cubicBezTo>
                <a:cubicBezTo>
                  <a:pt x="20093" y="2188"/>
                  <a:pt x="18936" y="1173"/>
                  <a:pt x="17429" y="1290"/>
                </a:cubicBezTo>
                <a:cubicBezTo>
                  <a:pt x="15987" y="1407"/>
                  <a:pt x="14720" y="1876"/>
                  <a:pt x="13716" y="2872"/>
                </a:cubicBezTo>
                <a:cubicBezTo>
                  <a:pt x="12973" y="3614"/>
                  <a:pt x="12165" y="4278"/>
                  <a:pt x="11379" y="4981"/>
                </a:cubicBezTo>
                <a:cubicBezTo>
                  <a:pt x="11248" y="5098"/>
                  <a:pt x="11160" y="5235"/>
                  <a:pt x="11008" y="5313"/>
                </a:cubicBezTo>
                <a:cubicBezTo>
                  <a:pt x="9675" y="5997"/>
                  <a:pt x="8758" y="7090"/>
                  <a:pt x="7753" y="8067"/>
                </a:cubicBezTo>
                <a:cubicBezTo>
                  <a:pt x="7185" y="8633"/>
                  <a:pt x="6683" y="9258"/>
                  <a:pt x="6159" y="9864"/>
                </a:cubicBezTo>
                <a:cubicBezTo>
                  <a:pt x="5373" y="10801"/>
                  <a:pt x="4608" y="11778"/>
                  <a:pt x="3800" y="12715"/>
                </a:cubicBezTo>
                <a:cubicBezTo>
                  <a:pt x="3233" y="13360"/>
                  <a:pt x="2534" y="13906"/>
                  <a:pt x="2053" y="14590"/>
                </a:cubicBezTo>
                <a:cubicBezTo>
                  <a:pt x="1704" y="15059"/>
                  <a:pt x="1616" y="15664"/>
                  <a:pt x="1442" y="16231"/>
                </a:cubicBezTo>
                <a:cubicBezTo>
                  <a:pt x="1442" y="16484"/>
                  <a:pt x="1485" y="16738"/>
                  <a:pt x="1485" y="168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6"/>
          <p:cNvSpPr/>
          <p:nvPr/>
        </p:nvSpPr>
        <p:spPr>
          <a:xfrm>
            <a:off x="5837197" y="4156610"/>
            <a:ext cx="1202403" cy="1350689"/>
          </a:xfrm>
          <a:custGeom>
            <a:rect b="b" l="l" r="r" t="t"/>
            <a:pathLst>
              <a:path extrusionOk="0" h="1350689" w="1202403">
                <a:moveTo>
                  <a:pt x="887417" y="986550"/>
                </a:moveTo>
                <a:cubicBezTo>
                  <a:pt x="849376" y="988446"/>
                  <a:pt x="814174" y="988446"/>
                  <a:pt x="778999" y="992251"/>
                </a:cubicBezTo>
                <a:cubicBezTo>
                  <a:pt x="717166" y="997011"/>
                  <a:pt x="654387" y="1005563"/>
                  <a:pt x="592554" y="1009368"/>
                </a:cubicBezTo>
                <a:cubicBezTo>
                  <a:pt x="533587" y="1013173"/>
                  <a:pt x="475566" y="1015082"/>
                  <a:pt x="413733" y="1016979"/>
                </a:cubicBezTo>
                <a:cubicBezTo>
                  <a:pt x="420385" y="1058835"/>
                  <a:pt x="426089" y="1097828"/>
                  <a:pt x="431821" y="1140640"/>
                </a:cubicBezTo>
                <a:cubicBezTo>
                  <a:pt x="448935" y="1140640"/>
                  <a:pt x="462237" y="1142536"/>
                  <a:pt x="475566" y="1140640"/>
                </a:cubicBezTo>
                <a:cubicBezTo>
                  <a:pt x="548809" y="1130179"/>
                  <a:pt x="621105" y="1118763"/>
                  <a:pt x="694347" y="1106393"/>
                </a:cubicBezTo>
                <a:cubicBezTo>
                  <a:pt x="745690" y="1096887"/>
                  <a:pt x="797060" y="1086413"/>
                  <a:pt x="848429" y="1074056"/>
                </a:cubicBezTo>
                <a:cubicBezTo>
                  <a:pt x="881712" y="1065491"/>
                  <a:pt x="886470" y="1056939"/>
                  <a:pt x="887417" y="1020784"/>
                </a:cubicBezTo>
                <a:cubicBezTo>
                  <a:pt x="887417" y="1011277"/>
                  <a:pt x="887417" y="1001771"/>
                  <a:pt x="887417" y="986550"/>
                </a:cubicBezTo>
                <a:close/>
                <a:moveTo>
                  <a:pt x="880765" y="932336"/>
                </a:moveTo>
                <a:cubicBezTo>
                  <a:pt x="904531" y="930427"/>
                  <a:pt x="930216" y="949453"/>
                  <a:pt x="933081" y="977044"/>
                </a:cubicBezTo>
                <a:cubicBezTo>
                  <a:pt x="937840" y="1014128"/>
                  <a:pt x="938786" y="1052179"/>
                  <a:pt x="934028" y="1089276"/>
                </a:cubicBezTo>
                <a:cubicBezTo>
                  <a:pt x="931189" y="1110198"/>
                  <a:pt x="910262" y="1127315"/>
                  <a:pt x="885524" y="1132075"/>
                </a:cubicBezTo>
                <a:cubicBezTo>
                  <a:pt x="837020" y="1143490"/>
                  <a:pt x="788489" y="1155860"/>
                  <a:pt x="739039" y="1165367"/>
                </a:cubicBezTo>
                <a:cubicBezTo>
                  <a:pt x="663904" y="1178678"/>
                  <a:pt x="588742" y="1191048"/>
                  <a:pt x="512661" y="1201509"/>
                </a:cubicBezTo>
                <a:cubicBezTo>
                  <a:pt x="485083" y="1205314"/>
                  <a:pt x="457505" y="1203418"/>
                  <a:pt x="429901" y="1202464"/>
                </a:cubicBezTo>
                <a:cubicBezTo>
                  <a:pt x="405163" y="1202464"/>
                  <a:pt x="392807" y="1183438"/>
                  <a:pt x="383290" y="1164412"/>
                </a:cubicBezTo>
                <a:cubicBezTo>
                  <a:pt x="378532" y="1154906"/>
                  <a:pt x="376639" y="1142536"/>
                  <a:pt x="375693" y="1132075"/>
                </a:cubicBezTo>
                <a:cubicBezTo>
                  <a:pt x="374746" y="1085471"/>
                  <a:pt x="373774" y="1039809"/>
                  <a:pt x="370934" y="990355"/>
                </a:cubicBezTo>
                <a:cubicBezTo>
                  <a:pt x="404217" y="970375"/>
                  <a:pt x="439418" y="969421"/>
                  <a:pt x="473647" y="969421"/>
                </a:cubicBezTo>
                <a:cubicBezTo>
                  <a:pt x="564030" y="967524"/>
                  <a:pt x="653441" y="958960"/>
                  <a:pt x="742851" y="945648"/>
                </a:cubicBezTo>
                <a:cubicBezTo>
                  <a:pt x="788489" y="938992"/>
                  <a:pt x="835101" y="936141"/>
                  <a:pt x="880765" y="932336"/>
                </a:cubicBezTo>
                <a:close/>
                <a:moveTo>
                  <a:pt x="650977" y="743009"/>
                </a:moveTo>
                <a:cubicBezTo>
                  <a:pt x="621501" y="746785"/>
                  <a:pt x="594888" y="749617"/>
                  <a:pt x="569173" y="753455"/>
                </a:cubicBezTo>
                <a:cubicBezTo>
                  <a:pt x="569173" y="794357"/>
                  <a:pt x="569173" y="829533"/>
                  <a:pt x="569173" y="869491"/>
                </a:cubicBezTo>
                <a:cubicBezTo>
                  <a:pt x="599604" y="859045"/>
                  <a:pt x="630989" y="870435"/>
                  <a:pt x="650977" y="846649"/>
                </a:cubicBezTo>
                <a:cubicBezTo>
                  <a:pt x="650977" y="811473"/>
                  <a:pt x="650977" y="779129"/>
                  <a:pt x="650977" y="743009"/>
                </a:cubicBezTo>
                <a:close/>
                <a:moveTo>
                  <a:pt x="976281" y="598405"/>
                </a:moveTo>
                <a:cubicBezTo>
                  <a:pt x="897341" y="690655"/>
                  <a:pt x="799368" y="756287"/>
                  <a:pt x="700441" y="821919"/>
                </a:cubicBezTo>
                <a:cubicBezTo>
                  <a:pt x="701395" y="838091"/>
                  <a:pt x="703304" y="854263"/>
                  <a:pt x="703304" y="870435"/>
                </a:cubicBezTo>
                <a:cubicBezTo>
                  <a:pt x="703304" y="900891"/>
                  <a:pt x="695724" y="910393"/>
                  <a:pt x="665238" y="916056"/>
                </a:cubicBezTo>
                <a:cubicBezTo>
                  <a:pt x="639579" y="920839"/>
                  <a:pt x="613921" y="925621"/>
                  <a:pt x="587252" y="928453"/>
                </a:cubicBezTo>
                <a:cubicBezTo>
                  <a:pt x="537788" y="933173"/>
                  <a:pt x="510221" y="905610"/>
                  <a:pt x="511176" y="856151"/>
                </a:cubicBezTo>
                <a:cubicBezTo>
                  <a:pt x="511176" y="851431"/>
                  <a:pt x="509267" y="846649"/>
                  <a:pt x="509267" y="841866"/>
                </a:cubicBezTo>
                <a:cubicBezTo>
                  <a:pt x="452167" y="817136"/>
                  <a:pt x="395124" y="793350"/>
                  <a:pt x="339933" y="767676"/>
                </a:cubicBezTo>
                <a:cubicBezTo>
                  <a:pt x="283844" y="742946"/>
                  <a:pt x="233426" y="708715"/>
                  <a:pt x="183962" y="659255"/>
                </a:cubicBezTo>
                <a:cubicBezTo>
                  <a:pt x="186825" y="701101"/>
                  <a:pt x="186825" y="732501"/>
                  <a:pt x="190643" y="764845"/>
                </a:cubicBezTo>
                <a:cubicBezTo>
                  <a:pt x="196314" y="824750"/>
                  <a:pt x="203950" y="883775"/>
                  <a:pt x="210631" y="943681"/>
                </a:cubicBezTo>
                <a:cubicBezTo>
                  <a:pt x="217256" y="1011201"/>
                  <a:pt x="219165" y="1078721"/>
                  <a:pt x="229608" y="1145296"/>
                </a:cubicBezTo>
                <a:cubicBezTo>
                  <a:pt x="244823" y="1246167"/>
                  <a:pt x="280981" y="1286062"/>
                  <a:pt x="390352" y="1290845"/>
                </a:cubicBezTo>
                <a:cubicBezTo>
                  <a:pt x="455985" y="1293676"/>
                  <a:pt x="520664" y="1287006"/>
                  <a:pt x="585343" y="1279455"/>
                </a:cubicBezTo>
                <a:cubicBezTo>
                  <a:pt x="627227" y="1273729"/>
                  <a:pt x="670010" y="1264227"/>
                  <a:pt x="711838" y="1264227"/>
                </a:cubicBezTo>
                <a:cubicBezTo>
                  <a:pt x="792687" y="1262276"/>
                  <a:pt x="867865" y="1235658"/>
                  <a:pt x="941078" y="1208097"/>
                </a:cubicBezTo>
                <a:cubicBezTo>
                  <a:pt x="1009575" y="1182423"/>
                  <a:pt x="1031472" y="1157693"/>
                  <a:pt x="1033381" y="1074001"/>
                </a:cubicBezTo>
                <a:cubicBezTo>
                  <a:pt x="1034335" y="1031148"/>
                  <a:pt x="1037142" y="988359"/>
                  <a:pt x="1035289" y="945569"/>
                </a:cubicBezTo>
                <a:cubicBezTo>
                  <a:pt x="1031472" y="870435"/>
                  <a:pt x="1024790" y="795301"/>
                  <a:pt x="1018165" y="720167"/>
                </a:cubicBezTo>
                <a:cubicBezTo>
                  <a:pt x="1014347" y="679265"/>
                  <a:pt x="1007666" y="637419"/>
                  <a:pt x="976281" y="598405"/>
                </a:cubicBezTo>
                <a:close/>
                <a:moveTo>
                  <a:pt x="683980" y="494654"/>
                </a:moveTo>
                <a:cubicBezTo>
                  <a:pt x="693492" y="521286"/>
                  <a:pt x="689683" y="530798"/>
                  <a:pt x="667808" y="534605"/>
                </a:cubicBezTo>
                <a:cubicBezTo>
                  <a:pt x="609789" y="545069"/>
                  <a:pt x="552717" y="554582"/>
                  <a:pt x="494687" y="563143"/>
                </a:cubicBezTo>
                <a:cubicBezTo>
                  <a:pt x="485175" y="565046"/>
                  <a:pt x="474717" y="563143"/>
                  <a:pt x="466151" y="560291"/>
                </a:cubicBezTo>
                <a:cubicBezTo>
                  <a:pt x="461395" y="558385"/>
                  <a:pt x="455693" y="548875"/>
                  <a:pt x="456639" y="543169"/>
                </a:cubicBezTo>
                <a:cubicBezTo>
                  <a:pt x="457597" y="538414"/>
                  <a:pt x="465205" y="530808"/>
                  <a:pt x="470907" y="529853"/>
                </a:cubicBezTo>
                <a:cubicBezTo>
                  <a:pt x="541300" y="517486"/>
                  <a:pt x="611693" y="506070"/>
                  <a:pt x="683980" y="494654"/>
                </a:cubicBezTo>
                <a:close/>
                <a:moveTo>
                  <a:pt x="680074" y="428072"/>
                </a:moveTo>
                <a:cubicBezTo>
                  <a:pt x="681024" y="440434"/>
                  <a:pt x="681024" y="450901"/>
                  <a:pt x="681973" y="467071"/>
                </a:cubicBezTo>
                <a:cubicBezTo>
                  <a:pt x="604930" y="468022"/>
                  <a:pt x="532635" y="496558"/>
                  <a:pt x="456541" y="488945"/>
                </a:cubicBezTo>
                <a:cubicBezTo>
                  <a:pt x="456541" y="468970"/>
                  <a:pt x="467959" y="467071"/>
                  <a:pt x="479366" y="465165"/>
                </a:cubicBezTo>
                <a:cubicBezTo>
                  <a:pt x="532635" y="455653"/>
                  <a:pt x="584954" y="446145"/>
                  <a:pt x="638223" y="435678"/>
                </a:cubicBezTo>
                <a:cubicBezTo>
                  <a:pt x="650590" y="434733"/>
                  <a:pt x="663897" y="431880"/>
                  <a:pt x="680074" y="428072"/>
                </a:cubicBezTo>
                <a:close/>
                <a:moveTo>
                  <a:pt x="218210" y="329207"/>
                </a:moveTo>
                <a:cubicBezTo>
                  <a:pt x="163974" y="320649"/>
                  <a:pt x="109794" y="352049"/>
                  <a:pt x="90761" y="396727"/>
                </a:cubicBezTo>
                <a:cubicBezTo>
                  <a:pt x="68865" y="450025"/>
                  <a:pt x="63194" y="505212"/>
                  <a:pt x="60331" y="562223"/>
                </a:cubicBezTo>
                <a:cubicBezTo>
                  <a:pt x="58422" y="605075"/>
                  <a:pt x="55558" y="646921"/>
                  <a:pt x="53649" y="689711"/>
                </a:cubicBezTo>
                <a:cubicBezTo>
                  <a:pt x="50786" y="747729"/>
                  <a:pt x="45115" y="804803"/>
                  <a:pt x="46070" y="862821"/>
                </a:cubicBezTo>
                <a:cubicBezTo>
                  <a:pt x="47024" y="929397"/>
                  <a:pt x="53649" y="995029"/>
                  <a:pt x="59376" y="1061605"/>
                </a:cubicBezTo>
                <a:cubicBezTo>
                  <a:pt x="61285" y="1080608"/>
                  <a:pt x="64149" y="1098731"/>
                  <a:pt x="67910" y="1116791"/>
                </a:cubicBezTo>
                <a:cubicBezTo>
                  <a:pt x="69819" y="1124405"/>
                  <a:pt x="74591" y="1135795"/>
                  <a:pt x="80318" y="1138626"/>
                </a:cubicBezTo>
                <a:cubicBezTo>
                  <a:pt x="109794" y="1152910"/>
                  <a:pt x="139271" y="1168139"/>
                  <a:pt x="177337" y="1168139"/>
                </a:cubicBezTo>
                <a:cubicBezTo>
                  <a:pt x="173519" y="1136738"/>
                  <a:pt x="169701" y="1109177"/>
                  <a:pt x="166838" y="1082559"/>
                </a:cubicBezTo>
                <a:cubicBezTo>
                  <a:pt x="156395" y="990247"/>
                  <a:pt x="144997" y="898940"/>
                  <a:pt x="137362" y="806691"/>
                </a:cubicBezTo>
                <a:cubicBezTo>
                  <a:pt x="129782" y="713497"/>
                  <a:pt x="117374" y="621247"/>
                  <a:pt x="138316" y="526103"/>
                </a:cubicBezTo>
                <a:cubicBezTo>
                  <a:pt x="151622" y="466197"/>
                  <a:pt x="169701" y="411011"/>
                  <a:pt x="202041" y="359663"/>
                </a:cubicBezTo>
                <a:cubicBezTo>
                  <a:pt x="207767" y="350162"/>
                  <a:pt x="212484" y="340660"/>
                  <a:pt x="218210" y="329207"/>
                </a:cubicBezTo>
                <a:close/>
                <a:moveTo>
                  <a:pt x="980225" y="258840"/>
                </a:moveTo>
                <a:cubicBezTo>
                  <a:pt x="953472" y="254089"/>
                  <a:pt x="924936" y="259328"/>
                  <a:pt x="902113" y="275972"/>
                </a:cubicBezTo>
                <a:cubicBezTo>
                  <a:pt x="905875" y="280691"/>
                  <a:pt x="909693" y="285474"/>
                  <a:pt x="913511" y="290193"/>
                </a:cubicBezTo>
                <a:cubicBezTo>
                  <a:pt x="942033" y="318762"/>
                  <a:pt x="965838" y="351106"/>
                  <a:pt x="980099" y="389113"/>
                </a:cubicBezTo>
                <a:cubicBezTo>
                  <a:pt x="995314" y="429071"/>
                  <a:pt x="1009575" y="469029"/>
                  <a:pt x="1020018" y="509931"/>
                </a:cubicBezTo>
                <a:cubicBezTo>
                  <a:pt x="1037142" y="580345"/>
                  <a:pt x="1059993" y="649753"/>
                  <a:pt x="1065720" y="722055"/>
                </a:cubicBezTo>
                <a:cubicBezTo>
                  <a:pt x="1073300" y="813361"/>
                  <a:pt x="1092333" y="902779"/>
                  <a:pt x="1082788" y="995029"/>
                </a:cubicBezTo>
                <a:cubicBezTo>
                  <a:pt x="1082788" y="998867"/>
                  <a:pt x="1086606" y="1003587"/>
                  <a:pt x="1088515" y="1010257"/>
                </a:cubicBezTo>
                <a:cubicBezTo>
                  <a:pt x="1126581" y="980745"/>
                  <a:pt x="1151285" y="948401"/>
                  <a:pt x="1145614" y="897996"/>
                </a:cubicBezTo>
                <a:cubicBezTo>
                  <a:pt x="1138933" y="839979"/>
                  <a:pt x="1131354" y="781017"/>
                  <a:pt x="1131354" y="722055"/>
                </a:cubicBezTo>
                <a:cubicBezTo>
                  <a:pt x="1131354" y="621247"/>
                  <a:pt x="1112320" y="523271"/>
                  <a:pt x="1093287" y="424352"/>
                </a:cubicBezTo>
                <a:cubicBezTo>
                  <a:pt x="1084697" y="381562"/>
                  <a:pt x="1073300" y="338709"/>
                  <a:pt x="1047641" y="301646"/>
                </a:cubicBezTo>
                <a:cubicBezTo>
                  <a:pt x="1031949" y="278332"/>
                  <a:pt x="1006978" y="263591"/>
                  <a:pt x="980225" y="258840"/>
                </a:cubicBezTo>
                <a:close/>
                <a:moveTo>
                  <a:pt x="510221" y="242684"/>
                </a:moveTo>
                <a:cubicBezTo>
                  <a:pt x="443633" y="245516"/>
                  <a:pt x="385635" y="273077"/>
                  <a:pt x="334262" y="310204"/>
                </a:cubicBezTo>
                <a:cubicBezTo>
                  <a:pt x="276208" y="352049"/>
                  <a:pt x="242016" y="413843"/>
                  <a:pt x="209676" y="477587"/>
                </a:cubicBezTo>
                <a:cubicBezTo>
                  <a:pt x="183962" y="527047"/>
                  <a:pt x="210631" y="571787"/>
                  <a:pt x="208722" y="617409"/>
                </a:cubicBezTo>
                <a:cubicBezTo>
                  <a:pt x="208722" y="625967"/>
                  <a:pt x="222983" y="637419"/>
                  <a:pt x="231517" y="645033"/>
                </a:cubicBezTo>
                <a:cubicBezTo>
                  <a:pt x="242016" y="654535"/>
                  <a:pt x="253413" y="662149"/>
                  <a:pt x="264811" y="669763"/>
                </a:cubicBezTo>
                <a:cubicBezTo>
                  <a:pt x="340887" y="717273"/>
                  <a:pt x="419884" y="755343"/>
                  <a:pt x="510221" y="761069"/>
                </a:cubicBezTo>
                <a:cubicBezTo>
                  <a:pt x="514039" y="721111"/>
                  <a:pt x="545424" y="692543"/>
                  <a:pt x="575855" y="688767"/>
                </a:cubicBezTo>
                <a:cubicBezTo>
                  <a:pt x="594888" y="686879"/>
                  <a:pt x="613865" y="685935"/>
                  <a:pt x="631944" y="683041"/>
                </a:cubicBezTo>
                <a:cubicBezTo>
                  <a:pt x="680453" y="678321"/>
                  <a:pt x="694770" y="685935"/>
                  <a:pt x="714701" y="732501"/>
                </a:cubicBezTo>
                <a:cubicBezTo>
                  <a:pt x="799368" y="674483"/>
                  <a:pt x="880217" y="617409"/>
                  <a:pt x="942987" y="538500"/>
                </a:cubicBezTo>
                <a:cubicBezTo>
                  <a:pt x="948714" y="530885"/>
                  <a:pt x="958202" y="521384"/>
                  <a:pt x="956293" y="513770"/>
                </a:cubicBezTo>
                <a:cubicBezTo>
                  <a:pt x="950623" y="483313"/>
                  <a:pt x="946805" y="450025"/>
                  <a:pt x="932544" y="423408"/>
                </a:cubicBezTo>
                <a:cubicBezTo>
                  <a:pt x="885944" y="336821"/>
                  <a:pt x="814583" y="279747"/>
                  <a:pt x="715656" y="256905"/>
                </a:cubicBezTo>
                <a:cubicBezTo>
                  <a:pt x="647159" y="241740"/>
                  <a:pt x="579673" y="239789"/>
                  <a:pt x="510221" y="242684"/>
                </a:cubicBezTo>
                <a:close/>
                <a:moveTo>
                  <a:pt x="694770" y="103806"/>
                </a:moveTo>
                <a:cubicBezTo>
                  <a:pt x="586298" y="115196"/>
                  <a:pt x="484563" y="125641"/>
                  <a:pt x="377045" y="137094"/>
                </a:cubicBezTo>
                <a:cubicBezTo>
                  <a:pt x="379909" y="162768"/>
                  <a:pt x="382772" y="183722"/>
                  <a:pt x="384681" y="208452"/>
                </a:cubicBezTo>
                <a:cubicBezTo>
                  <a:pt x="491188" y="166543"/>
                  <a:pt x="597751" y="175101"/>
                  <a:pt x="709031" y="181771"/>
                </a:cubicBezTo>
                <a:cubicBezTo>
                  <a:pt x="703304" y="150434"/>
                  <a:pt x="699486" y="125704"/>
                  <a:pt x="694770" y="103806"/>
                </a:cubicBezTo>
                <a:close/>
                <a:moveTo>
                  <a:pt x="677646" y="104"/>
                </a:moveTo>
                <a:cubicBezTo>
                  <a:pt x="720428" y="-1784"/>
                  <a:pt x="744178" y="22002"/>
                  <a:pt x="746086" y="64792"/>
                </a:cubicBezTo>
                <a:cubicBezTo>
                  <a:pt x="747995" y="100911"/>
                  <a:pt x="751813" y="137094"/>
                  <a:pt x="754677" y="173213"/>
                </a:cubicBezTo>
                <a:cubicBezTo>
                  <a:pt x="755631" y="178940"/>
                  <a:pt x="756586" y="184666"/>
                  <a:pt x="759449" y="196056"/>
                </a:cubicBezTo>
                <a:cubicBezTo>
                  <a:pt x="767029" y="186554"/>
                  <a:pt x="770846" y="181771"/>
                  <a:pt x="775619" y="176108"/>
                </a:cubicBezTo>
                <a:cubicBezTo>
                  <a:pt x="822219" y="114252"/>
                  <a:pt x="883080" y="87634"/>
                  <a:pt x="962020" y="95248"/>
                </a:cubicBezTo>
                <a:cubicBezTo>
                  <a:pt x="1001995" y="99024"/>
                  <a:pt x="1037142" y="110476"/>
                  <a:pt x="1072345" y="127592"/>
                </a:cubicBezTo>
                <a:cubicBezTo>
                  <a:pt x="1110411" y="146596"/>
                  <a:pt x="1129445" y="177996"/>
                  <a:pt x="1137979" y="217954"/>
                </a:cubicBezTo>
                <a:cubicBezTo>
                  <a:pt x="1144660" y="250298"/>
                  <a:pt x="1154148" y="283586"/>
                  <a:pt x="1157966" y="316874"/>
                </a:cubicBezTo>
                <a:cubicBezTo>
                  <a:pt x="1163693" y="358720"/>
                  <a:pt x="1165546" y="400565"/>
                  <a:pt x="1168409" y="442411"/>
                </a:cubicBezTo>
                <a:cubicBezTo>
                  <a:pt x="1169364" y="458583"/>
                  <a:pt x="1172227" y="474755"/>
                  <a:pt x="1174136" y="489983"/>
                </a:cubicBezTo>
                <a:cubicBezTo>
                  <a:pt x="1175091" y="499485"/>
                  <a:pt x="1178908" y="510875"/>
                  <a:pt x="1176045" y="519433"/>
                </a:cubicBezTo>
                <a:cubicBezTo>
                  <a:pt x="1164648" y="562223"/>
                  <a:pt x="1176045" y="604131"/>
                  <a:pt x="1181772" y="645977"/>
                </a:cubicBezTo>
                <a:cubicBezTo>
                  <a:pt x="1182670" y="650697"/>
                  <a:pt x="1182670" y="655479"/>
                  <a:pt x="1183625" y="661143"/>
                </a:cubicBezTo>
                <a:cubicBezTo>
                  <a:pt x="1189351" y="745841"/>
                  <a:pt x="1193169" y="831421"/>
                  <a:pt x="1201703" y="916056"/>
                </a:cubicBezTo>
                <a:cubicBezTo>
                  <a:pt x="1206476" y="964573"/>
                  <a:pt x="1186488" y="1000755"/>
                  <a:pt x="1153194" y="1032092"/>
                </a:cubicBezTo>
                <a:cubicBezTo>
                  <a:pt x="1137979" y="1046377"/>
                  <a:pt x="1121809" y="1061605"/>
                  <a:pt x="1103730" y="1072050"/>
                </a:cubicBezTo>
                <a:cubicBezTo>
                  <a:pt x="1086606" y="1081615"/>
                  <a:pt x="1080935" y="1093005"/>
                  <a:pt x="1078072" y="1112952"/>
                </a:cubicBezTo>
                <a:cubicBezTo>
                  <a:pt x="1071391" y="1161468"/>
                  <a:pt x="1051459" y="1205265"/>
                  <a:pt x="1013393" y="1236602"/>
                </a:cubicBezTo>
                <a:cubicBezTo>
                  <a:pt x="974372" y="1268946"/>
                  <a:pt x="925863" y="1284174"/>
                  <a:pt x="874490" y="1290845"/>
                </a:cubicBezTo>
                <a:cubicBezTo>
                  <a:pt x="865956" y="1291788"/>
                  <a:pt x="856468" y="1291788"/>
                  <a:pt x="849786" y="1296571"/>
                </a:cubicBezTo>
                <a:cubicBezTo>
                  <a:pt x="818401" y="1319350"/>
                  <a:pt x="782244" y="1317462"/>
                  <a:pt x="746086" y="1320357"/>
                </a:cubicBezTo>
                <a:cubicBezTo>
                  <a:pt x="700441" y="1324132"/>
                  <a:pt x="655749" y="1333634"/>
                  <a:pt x="610103" y="1337473"/>
                </a:cubicBezTo>
                <a:cubicBezTo>
                  <a:pt x="512130" y="1346975"/>
                  <a:pt x="415112" y="1357420"/>
                  <a:pt x="317138" y="1345024"/>
                </a:cubicBezTo>
                <a:cubicBezTo>
                  <a:pt x="269583" y="1339361"/>
                  <a:pt x="237244" y="1307017"/>
                  <a:pt x="215347" y="1268946"/>
                </a:cubicBezTo>
                <a:cubicBezTo>
                  <a:pt x="198223" y="1238490"/>
                  <a:pt x="176382" y="1224269"/>
                  <a:pt x="144043" y="1215711"/>
                </a:cubicBezTo>
                <a:cubicBezTo>
                  <a:pt x="108840" y="1206209"/>
                  <a:pt x="76500" y="1189093"/>
                  <a:pt x="44161" y="1173865"/>
                </a:cubicBezTo>
                <a:cubicBezTo>
                  <a:pt x="38434" y="1170970"/>
                  <a:pt x="33718" y="1163356"/>
                  <a:pt x="31809" y="1156749"/>
                </a:cubicBezTo>
                <a:cubicBezTo>
                  <a:pt x="27037" y="1142465"/>
                  <a:pt x="21310" y="1128181"/>
                  <a:pt x="20355" y="1113896"/>
                </a:cubicBezTo>
                <a:cubicBezTo>
                  <a:pt x="12776" y="1011201"/>
                  <a:pt x="4186" y="909449"/>
                  <a:pt x="424" y="806691"/>
                </a:cubicBezTo>
                <a:cubicBezTo>
                  <a:pt x="-1485" y="747729"/>
                  <a:pt x="3231" y="688767"/>
                  <a:pt x="10867" y="630749"/>
                </a:cubicBezTo>
                <a:cubicBezTo>
                  <a:pt x="16594" y="579401"/>
                  <a:pt x="10867" y="528935"/>
                  <a:pt x="5140" y="478531"/>
                </a:cubicBezTo>
                <a:cubicBezTo>
                  <a:pt x="-6257" y="384393"/>
                  <a:pt x="9912" y="295919"/>
                  <a:pt x="46070" y="210340"/>
                </a:cubicBezTo>
                <a:cubicBezTo>
                  <a:pt x="48933" y="203670"/>
                  <a:pt x="53649" y="196999"/>
                  <a:pt x="58422" y="192280"/>
                </a:cubicBezTo>
                <a:cubicBezTo>
                  <a:pt x="118328" y="137094"/>
                  <a:pt x="203950" y="114252"/>
                  <a:pt x="278117" y="162768"/>
                </a:cubicBezTo>
                <a:cubicBezTo>
                  <a:pt x="293333" y="172270"/>
                  <a:pt x="310457" y="182715"/>
                  <a:pt x="330444" y="195112"/>
                </a:cubicBezTo>
                <a:cubicBezTo>
                  <a:pt x="326627" y="153266"/>
                  <a:pt x="321910" y="116139"/>
                  <a:pt x="319047" y="79076"/>
                </a:cubicBezTo>
                <a:cubicBezTo>
                  <a:pt x="318092" y="67623"/>
                  <a:pt x="319047" y="56234"/>
                  <a:pt x="321910" y="45788"/>
                </a:cubicBezTo>
                <a:cubicBezTo>
                  <a:pt x="324718" y="32448"/>
                  <a:pt x="332353" y="23890"/>
                  <a:pt x="347569" y="22946"/>
                </a:cubicBezTo>
                <a:cubicBezTo>
                  <a:pt x="403658" y="18164"/>
                  <a:pt x="459803" y="11556"/>
                  <a:pt x="515948" y="7718"/>
                </a:cubicBezTo>
                <a:cubicBezTo>
                  <a:pt x="570128" y="3942"/>
                  <a:pt x="623410" y="1992"/>
                  <a:pt x="677646" y="10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6"/>
          <p:cNvSpPr/>
          <p:nvPr/>
        </p:nvSpPr>
        <p:spPr>
          <a:xfrm>
            <a:off x="4619663" y="5878285"/>
            <a:ext cx="807349" cy="790966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80"/>
                  <a:pt x="11844" y="16262"/>
                </a:cubicBezTo>
                <a:cubicBezTo>
                  <a:pt x="10885" y="18109"/>
                  <a:pt x="9472" y="19597"/>
                  <a:pt x="8135" y="21162"/>
                </a:cubicBezTo>
                <a:cubicBezTo>
                  <a:pt x="7857" y="21495"/>
                  <a:pt x="7024" y="21316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800"/>
                  <a:pt x="7428" y="14287"/>
                  <a:pt x="7479" y="13645"/>
                </a:cubicBezTo>
                <a:cubicBezTo>
                  <a:pt x="6646" y="13620"/>
                  <a:pt x="5889" y="13620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3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7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10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9"/>
                  <a:pt x="13989" y="7489"/>
                </a:cubicBezTo>
                <a:cubicBezTo>
                  <a:pt x="14897" y="7489"/>
                  <a:pt x="15780" y="7489"/>
                  <a:pt x="16689" y="7565"/>
                </a:cubicBezTo>
                <a:cubicBezTo>
                  <a:pt x="18026" y="7668"/>
                  <a:pt x="19338" y="7796"/>
                  <a:pt x="20650" y="7925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2"/>
                  <a:pt x="20903" y="9412"/>
                </a:cubicBezTo>
                <a:cubicBezTo>
                  <a:pt x="19313" y="10310"/>
                  <a:pt x="17749" y="11259"/>
                  <a:pt x="16184" y="12209"/>
                </a:cubicBezTo>
                <a:cubicBezTo>
                  <a:pt x="16109" y="12286"/>
                  <a:pt x="16008" y="12388"/>
                  <a:pt x="15831" y="12516"/>
                </a:cubicBezTo>
                <a:close/>
                <a:moveTo>
                  <a:pt x="10532" y="3025"/>
                </a:moveTo>
                <a:cubicBezTo>
                  <a:pt x="10330" y="3358"/>
                  <a:pt x="10229" y="3512"/>
                  <a:pt x="10153" y="3692"/>
                </a:cubicBezTo>
                <a:cubicBezTo>
                  <a:pt x="9523" y="5308"/>
                  <a:pt x="8892" y="6950"/>
                  <a:pt x="8236" y="8566"/>
                </a:cubicBezTo>
                <a:cubicBezTo>
                  <a:pt x="8110" y="8848"/>
                  <a:pt x="7882" y="9105"/>
                  <a:pt x="7630" y="9284"/>
                </a:cubicBezTo>
                <a:cubicBezTo>
                  <a:pt x="6520" y="10079"/>
                  <a:pt x="5359" y="10823"/>
                  <a:pt x="4249" y="11619"/>
                </a:cubicBezTo>
                <a:cubicBezTo>
                  <a:pt x="4072" y="11747"/>
                  <a:pt x="3921" y="11978"/>
                  <a:pt x="3694" y="12234"/>
                </a:cubicBezTo>
                <a:cubicBezTo>
                  <a:pt x="5233" y="12234"/>
                  <a:pt x="6621" y="12209"/>
                  <a:pt x="8009" y="12234"/>
                </a:cubicBezTo>
                <a:cubicBezTo>
                  <a:pt x="8362" y="12234"/>
                  <a:pt x="8740" y="12337"/>
                  <a:pt x="9068" y="12465"/>
                </a:cubicBezTo>
                <a:cubicBezTo>
                  <a:pt x="9422" y="12593"/>
                  <a:pt x="9497" y="12901"/>
                  <a:pt x="9422" y="13286"/>
                </a:cubicBezTo>
                <a:cubicBezTo>
                  <a:pt x="9169" y="14517"/>
                  <a:pt x="8942" y="15723"/>
                  <a:pt x="8715" y="16954"/>
                </a:cubicBezTo>
                <a:cubicBezTo>
                  <a:pt x="8690" y="17134"/>
                  <a:pt x="8715" y="17314"/>
                  <a:pt x="8715" y="17750"/>
                </a:cubicBezTo>
                <a:cubicBezTo>
                  <a:pt x="9926" y="16390"/>
                  <a:pt x="10507" y="14902"/>
                  <a:pt x="11466" y="13491"/>
                </a:cubicBezTo>
                <a:cubicBezTo>
                  <a:pt x="11869" y="13645"/>
                  <a:pt x="12349" y="13696"/>
                  <a:pt x="12702" y="13927"/>
                </a:cubicBezTo>
                <a:cubicBezTo>
                  <a:pt x="13358" y="14364"/>
                  <a:pt x="13938" y="14954"/>
                  <a:pt x="14595" y="15390"/>
                </a:cubicBezTo>
                <a:cubicBezTo>
                  <a:pt x="15377" y="15903"/>
                  <a:pt x="16134" y="16493"/>
                  <a:pt x="17244" y="16775"/>
                </a:cubicBezTo>
                <a:cubicBezTo>
                  <a:pt x="16083" y="14954"/>
                  <a:pt x="14721" y="13517"/>
                  <a:pt x="13812" y="11721"/>
                </a:cubicBezTo>
                <a:cubicBezTo>
                  <a:pt x="15099" y="10541"/>
                  <a:pt x="16790" y="10131"/>
                  <a:pt x="18253" y="8976"/>
                </a:cubicBezTo>
                <a:cubicBezTo>
                  <a:pt x="16437" y="8899"/>
                  <a:pt x="14847" y="8848"/>
                  <a:pt x="13257" y="8745"/>
                </a:cubicBezTo>
                <a:cubicBezTo>
                  <a:pt x="12374" y="8694"/>
                  <a:pt x="11970" y="8309"/>
                  <a:pt x="11743" y="7437"/>
                </a:cubicBezTo>
                <a:cubicBezTo>
                  <a:pt x="11339" y="6077"/>
                  <a:pt x="10961" y="4641"/>
                  <a:pt x="10532" y="3025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6"/>
          <p:cNvSpPr/>
          <p:nvPr/>
        </p:nvSpPr>
        <p:spPr>
          <a:xfrm>
            <a:off x="5456700" y="266331"/>
            <a:ext cx="718009" cy="678341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7" y="16799"/>
                  <a:pt x="7992" y="1562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4"/>
                  <a:pt x="8330" y="7996"/>
                </a:cubicBezTo>
                <a:cubicBezTo>
                  <a:pt x="8669" y="9018"/>
                  <a:pt x="8584" y="9378"/>
                  <a:pt x="7625" y="9468"/>
                </a:cubicBezTo>
                <a:cubicBezTo>
                  <a:pt x="6636" y="9558"/>
                  <a:pt x="5620" y="9648"/>
                  <a:pt x="4632" y="9799"/>
                </a:cubicBezTo>
                <a:cubicBezTo>
                  <a:pt x="3615" y="9979"/>
                  <a:pt x="2627" y="10249"/>
                  <a:pt x="1554" y="10460"/>
                </a:cubicBezTo>
                <a:cubicBezTo>
                  <a:pt x="1780" y="11541"/>
                  <a:pt x="1977" y="12472"/>
                  <a:pt x="2203" y="13554"/>
                </a:cubicBezTo>
                <a:cubicBezTo>
                  <a:pt x="2655" y="13464"/>
                  <a:pt x="3050" y="13434"/>
                  <a:pt x="3446" y="13344"/>
                </a:cubicBezTo>
                <a:cubicBezTo>
                  <a:pt x="4744" y="13043"/>
                  <a:pt x="6043" y="12683"/>
                  <a:pt x="7370" y="12442"/>
                </a:cubicBezTo>
                <a:cubicBezTo>
                  <a:pt x="8330" y="12262"/>
                  <a:pt x="8669" y="12502"/>
                  <a:pt x="8951" y="13494"/>
                </a:cubicBezTo>
                <a:cubicBezTo>
                  <a:pt x="9206" y="14365"/>
                  <a:pt x="9347" y="15266"/>
                  <a:pt x="9516" y="16137"/>
                </a:cubicBezTo>
                <a:cubicBezTo>
                  <a:pt x="9714" y="17039"/>
                  <a:pt x="9799" y="18000"/>
                  <a:pt x="10250" y="18871"/>
                </a:cubicBezTo>
                <a:cubicBezTo>
                  <a:pt x="11097" y="18691"/>
                  <a:pt x="11916" y="18571"/>
                  <a:pt x="12707" y="18360"/>
                </a:cubicBezTo>
                <a:cubicBezTo>
                  <a:pt x="13413" y="18180"/>
                  <a:pt x="13554" y="17970"/>
                  <a:pt x="13469" y="17159"/>
                </a:cubicBezTo>
                <a:cubicBezTo>
                  <a:pt x="13413" y="16558"/>
                  <a:pt x="13243" y="15987"/>
                  <a:pt x="13187" y="15416"/>
                </a:cubicBezTo>
                <a:cubicBezTo>
                  <a:pt x="13074" y="14395"/>
                  <a:pt x="12961" y="13374"/>
                  <a:pt x="12905" y="12352"/>
                </a:cubicBezTo>
                <a:cubicBezTo>
                  <a:pt x="12876" y="11781"/>
                  <a:pt x="13130" y="11421"/>
                  <a:pt x="13752" y="11301"/>
                </a:cubicBezTo>
                <a:cubicBezTo>
                  <a:pt x="15248" y="11000"/>
                  <a:pt x="16745" y="10610"/>
                  <a:pt x="18213" y="10249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7"/>
                  <a:pt x="19144" y="8447"/>
                  <a:pt x="18975" y="7816"/>
                </a:cubicBezTo>
                <a:cubicBezTo>
                  <a:pt x="18721" y="6945"/>
                  <a:pt x="18523" y="6794"/>
                  <a:pt x="17676" y="6975"/>
                </a:cubicBezTo>
                <a:cubicBezTo>
                  <a:pt x="16180" y="7275"/>
                  <a:pt x="14683" y="7605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36"/>
          <p:cNvSpPr/>
          <p:nvPr/>
        </p:nvSpPr>
        <p:spPr>
          <a:xfrm>
            <a:off x="5304511" y="913150"/>
            <a:ext cx="1149258" cy="1291355"/>
          </a:xfrm>
          <a:custGeom>
            <a:rect b="b" l="l" r="r" t="t"/>
            <a:pathLst>
              <a:path extrusionOk="0" h="1291355" w="1149258">
                <a:moveTo>
                  <a:pt x="507933" y="1132514"/>
                </a:moveTo>
                <a:cubicBezTo>
                  <a:pt x="511734" y="1131560"/>
                  <a:pt x="518397" y="1131560"/>
                  <a:pt x="521245" y="1133461"/>
                </a:cubicBezTo>
                <a:cubicBezTo>
                  <a:pt x="524098" y="1136316"/>
                  <a:pt x="526003" y="1142020"/>
                  <a:pt x="525051" y="1146777"/>
                </a:cubicBezTo>
                <a:cubicBezTo>
                  <a:pt x="524098" y="1151534"/>
                  <a:pt x="520297" y="1155337"/>
                  <a:pt x="518392" y="1160093"/>
                </a:cubicBezTo>
                <a:cubicBezTo>
                  <a:pt x="498417" y="1194339"/>
                  <a:pt x="479394" y="1229531"/>
                  <a:pt x="458470" y="1263776"/>
                </a:cubicBezTo>
                <a:cubicBezTo>
                  <a:pt x="452759" y="1273282"/>
                  <a:pt x="444200" y="1281841"/>
                  <a:pt x="436594" y="1291355"/>
                </a:cubicBezTo>
                <a:cubicBezTo>
                  <a:pt x="433736" y="1288507"/>
                  <a:pt x="430888" y="1286598"/>
                  <a:pt x="428030" y="1283750"/>
                </a:cubicBezTo>
                <a:cubicBezTo>
                  <a:pt x="441347" y="1232386"/>
                  <a:pt x="467981" y="1185779"/>
                  <a:pt x="496516" y="1141073"/>
                </a:cubicBezTo>
                <a:cubicBezTo>
                  <a:pt x="499369" y="1137271"/>
                  <a:pt x="503175" y="1133461"/>
                  <a:pt x="507933" y="1132514"/>
                </a:cubicBezTo>
                <a:close/>
                <a:moveTo>
                  <a:pt x="142848" y="913113"/>
                </a:moveTo>
                <a:cubicBezTo>
                  <a:pt x="137142" y="933092"/>
                  <a:pt x="51534" y="1042478"/>
                  <a:pt x="29660" y="1059595"/>
                </a:cubicBezTo>
                <a:cubicBezTo>
                  <a:pt x="24904" y="1039617"/>
                  <a:pt x="34416" y="1020594"/>
                  <a:pt x="74364" y="969231"/>
                </a:cubicBezTo>
                <a:cubicBezTo>
                  <a:pt x="116218" y="914062"/>
                  <a:pt x="116218" y="914062"/>
                  <a:pt x="142848" y="913113"/>
                </a:cubicBezTo>
                <a:close/>
                <a:moveTo>
                  <a:pt x="119020" y="713366"/>
                </a:moveTo>
                <a:cubicBezTo>
                  <a:pt x="100951" y="764728"/>
                  <a:pt x="60045" y="798973"/>
                  <a:pt x="27706" y="842729"/>
                </a:cubicBezTo>
                <a:cubicBezTo>
                  <a:pt x="22949" y="836069"/>
                  <a:pt x="18192" y="831314"/>
                  <a:pt x="19145" y="830368"/>
                </a:cubicBezTo>
                <a:cubicBezTo>
                  <a:pt x="43875" y="784707"/>
                  <a:pt x="80019" y="748558"/>
                  <a:pt x="119020" y="713366"/>
                </a:cubicBezTo>
                <a:close/>
                <a:moveTo>
                  <a:pt x="787568" y="295220"/>
                </a:moveTo>
                <a:cubicBezTo>
                  <a:pt x="782830" y="297113"/>
                  <a:pt x="778038" y="298059"/>
                  <a:pt x="774258" y="300951"/>
                </a:cubicBezTo>
                <a:cubicBezTo>
                  <a:pt x="712447" y="344698"/>
                  <a:pt x="649625" y="387498"/>
                  <a:pt x="588773" y="433138"/>
                </a:cubicBezTo>
                <a:cubicBezTo>
                  <a:pt x="540272" y="470260"/>
                  <a:pt x="493634" y="510168"/>
                  <a:pt x="448008" y="550129"/>
                </a:cubicBezTo>
                <a:cubicBezTo>
                  <a:pt x="405204" y="587251"/>
                  <a:pt x="364316" y="626213"/>
                  <a:pt x="323375" y="663334"/>
                </a:cubicBezTo>
                <a:cubicBezTo>
                  <a:pt x="308202" y="677584"/>
                  <a:pt x="299631" y="692832"/>
                  <a:pt x="302452" y="715652"/>
                </a:cubicBezTo>
                <a:cubicBezTo>
                  <a:pt x="309107" y="771755"/>
                  <a:pt x="311982" y="827911"/>
                  <a:pt x="318637" y="884014"/>
                </a:cubicBezTo>
                <a:cubicBezTo>
                  <a:pt x="321512" y="910620"/>
                  <a:pt x="329125" y="936331"/>
                  <a:pt x="333863" y="961991"/>
                </a:cubicBezTo>
                <a:cubicBezTo>
                  <a:pt x="345257" y="952526"/>
                  <a:pt x="351006" y="943009"/>
                  <a:pt x="353828" y="932546"/>
                </a:cubicBezTo>
                <a:cubicBezTo>
                  <a:pt x="362400" y="900209"/>
                  <a:pt x="369054" y="866873"/>
                  <a:pt x="378584" y="834536"/>
                </a:cubicBezTo>
                <a:cubicBezTo>
                  <a:pt x="383323" y="819340"/>
                  <a:pt x="382364" y="806984"/>
                  <a:pt x="375709" y="791736"/>
                </a:cubicBezTo>
                <a:cubicBezTo>
                  <a:pt x="363358" y="766077"/>
                  <a:pt x="367138" y="760345"/>
                  <a:pt x="388061" y="740365"/>
                </a:cubicBezTo>
                <a:cubicBezTo>
                  <a:pt x="413775" y="715652"/>
                  <a:pt x="440395" y="689993"/>
                  <a:pt x="464193" y="663334"/>
                </a:cubicBezTo>
                <a:cubicBezTo>
                  <a:pt x="522170" y="600554"/>
                  <a:pt x="578338" y="536826"/>
                  <a:pt x="636315" y="474992"/>
                </a:cubicBezTo>
                <a:cubicBezTo>
                  <a:pt x="688650" y="417942"/>
                  <a:pt x="748544" y="366572"/>
                  <a:pt x="787568" y="295220"/>
                </a:cubicBezTo>
                <a:close/>
                <a:moveTo>
                  <a:pt x="885528" y="137322"/>
                </a:moveTo>
                <a:cubicBezTo>
                  <a:pt x="616351" y="224815"/>
                  <a:pt x="348131" y="311415"/>
                  <a:pt x="77037" y="399855"/>
                </a:cubicBezTo>
                <a:cubicBezTo>
                  <a:pt x="134110" y="490240"/>
                  <a:pt x="213064" y="553021"/>
                  <a:pt x="279613" y="625266"/>
                </a:cubicBezTo>
                <a:cubicBezTo>
                  <a:pt x="380448" y="540612"/>
                  <a:pt x="477503" y="455958"/>
                  <a:pt x="578285" y="376089"/>
                </a:cubicBezTo>
                <a:cubicBezTo>
                  <a:pt x="679120" y="296167"/>
                  <a:pt x="788526" y="225762"/>
                  <a:pt x="890266" y="146839"/>
                </a:cubicBezTo>
                <a:cubicBezTo>
                  <a:pt x="888403" y="143999"/>
                  <a:pt x="887445" y="140161"/>
                  <a:pt x="885528" y="137322"/>
                </a:cubicBezTo>
                <a:close/>
                <a:moveTo>
                  <a:pt x="1037739" y="121179"/>
                </a:moveTo>
                <a:cubicBezTo>
                  <a:pt x="982530" y="176336"/>
                  <a:pt x="932166" y="235279"/>
                  <a:pt x="877915" y="291434"/>
                </a:cubicBezTo>
                <a:cubicBezTo>
                  <a:pt x="815146" y="357054"/>
                  <a:pt x="764728" y="435031"/>
                  <a:pt x="694346" y="494973"/>
                </a:cubicBezTo>
                <a:cubicBezTo>
                  <a:pt x="640149" y="541559"/>
                  <a:pt x="594469" y="596768"/>
                  <a:pt x="546927" y="649085"/>
                </a:cubicBezTo>
                <a:cubicBezTo>
                  <a:pt x="518391" y="680476"/>
                  <a:pt x="491771" y="714706"/>
                  <a:pt x="466056" y="748935"/>
                </a:cubicBezTo>
                <a:cubicBezTo>
                  <a:pt x="447050" y="773701"/>
                  <a:pt x="448967" y="776540"/>
                  <a:pt x="468931" y="801253"/>
                </a:cubicBezTo>
                <a:cubicBezTo>
                  <a:pt x="510777" y="854517"/>
                  <a:pt x="558320" y="900209"/>
                  <a:pt x="616351" y="944902"/>
                </a:cubicBezTo>
                <a:cubicBezTo>
                  <a:pt x="770425" y="675691"/>
                  <a:pt x="907409" y="400801"/>
                  <a:pt x="1037739" y="121179"/>
                </a:cubicBezTo>
                <a:close/>
                <a:moveTo>
                  <a:pt x="1089901" y="6"/>
                </a:moveTo>
                <a:cubicBezTo>
                  <a:pt x="1114949" y="-357"/>
                  <a:pt x="1144018" y="15349"/>
                  <a:pt x="1149009" y="37472"/>
                </a:cubicBezTo>
                <a:cubicBezTo>
                  <a:pt x="1149967" y="44097"/>
                  <a:pt x="1148051" y="52667"/>
                  <a:pt x="1145229" y="58399"/>
                </a:cubicBezTo>
                <a:cubicBezTo>
                  <a:pt x="1115734" y="116395"/>
                  <a:pt x="1085282" y="173444"/>
                  <a:pt x="1055787" y="231493"/>
                </a:cubicBezTo>
                <a:cubicBezTo>
                  <a:pt x="1025388" y="290488"/>
                  <a:pt x="992060" y="348484"/>
                  <a:pt x="965440" y="409372"/>
                </a:cubicBezTo>
                <a:cubicBezTo>
                  <a:pt x="934029" y="479777"/>
                  <a:pt x="897933" y="548236"/>
                  <a:pt x="861783" y="616748"/>
                </a:cubicBezTo>
                <a:cubicBezTo>
                  <a:pt x="809449" y="716598"/>
                  <a:pt x="756210" y="815555"/>
                  <a:pt x="702918" y="915404"/>
                </a:cubicBezTo>
                <a:cubicBezTo>
                  <a:pt x="688650" y="942063"/>
                  <a:pt x="674381" y="968668"/>
                  <a:pt x="660113" y="994327"/>
                </a:cubicBezTo>
                <a:cubicBezTo>
                  <a:pt x="658197" y="999112"/>
                  <a:pt x="654417" y="1002898"/>
                  <a:pt x="651542" y="1006736"/>
                </a:cubicBezTo>
                <a:cubicBezTo>
                  <a:pt x="632535" y="1033342"/>
                  <a:pt x="613529" y="1035235"/>
                  <a:pt x="589731" y="1011469"/>
                </a:cubicBezTo>
                <a:cubicBezTo>
                  <a:pt x="577380" y="999112"/>
                  <a:pt x="565933" y="985809"/>
                  <a:pt x="553582" y="973400"/>
                </a:cubicBezTo>
                <a:cubicBezTo>
                  <a:pt x="550707" y="967722"/>
                  <a:pt x="542188" y="963936"/>
                  <a:pt x="529784" y="956312"/>
                </a:cubicBezTo>
                <a:cubicBezTo>
                  <a:pt x="503164" y="983864"/>
                  <a:pt x="478461" y="1010522"/>
                  <a:pt x="452747" y="1036181"/>
                </a:cubicBezTo>
                <a:cubicBezTo>
                  <a:pt x="428949" y="1060000"/>
                  <a:pt x="404246" y="1083766"/>
                  <a:pt x="377626" y="1104693"/>
                </a:cubicBezTo>
                <a:cubicBezTo>
                  <a:pt x="350048" y="1125620"/>
                  <a:pt x="309107" y="1109426"/>
                  <a:pt x="300589" y="1075196"/>
                </a:cubicBezTo>
                <a:cubicBezTo>
                  <a:pt x="285362" y="1013361"/>
                  <a:pt x="270136" y="950581"/>
                  <a:pt x="258690" y="887800"/>
                </a:cubicBezTo>
                <a:cubicBezTo>
                  <a:pt x="252035" y="850731"/>
                  <a:pt x="251130" y="812663"/>
                  <a:pt x="248255" y="775594"/>
                </a:cubicBezTo>
                <a:cubicBezTo>
                  <a:pt x="245380" y="738472"/>
                  <a:pt x="243516" y="700456"/>
                  <a:pt x="240642" y="663334"/>
                </a:cubicBezTo>
                <a:cubicBezTo>
                  <a:pt x="239683" y="655710"/>
                  <a:pt x="234945" y="647140"/>
                  <a:pt x="229248" y="641461"/>
                </a:cubicBezTo>
                <a:cubicBezTo>
                  <a:pt x="210189" y="620534"/>
                  <a:pt x="189266" y="599607"/>
                  <a:pt x="169301" y="578680"/>
                </a:cubicBezTo>
                <a:cubicBezTo>
                  <a:pt x="118883" y="524470"/>
                  <a:pt x="68466" y="470260"/>
                  <a:pt x="19006" y="415051"/>
                </a:cubicBezTo>
                <a:cubicBezTo>
                  <a:pt x="11393" y="407479"/>
                  <a:pt x="5696" y="397015"/>
                  <a:pt x="0" y="388445"/>
                </a:cubicBezTo>
                <a:cubicBezTo>
                  <a:pt x="15226" y="366572"/>
                  <a:pt x="36150" y="358001"/>
                  <a:pt x="58031" y="351323"/>
                </a:cubicBezTo>
                <a:cubicBezTo>
                  <a:pt x="153116" y="320932"/>
                  <a:pt x="249213" y="290488"/>
                  <a:pt x="344351" y="259097"/>
                </a:cubicBezTo>
                <a:cubicBezTo>
                  <a:pt x="453705" y="223869"/>
                  <a:pt x="564070" y="188692"/>
                  <a:pt x="673423" y="151571"/>
                </a:cubicBezTo>
                <a:cubicBezTo>
                  <a:pt x="786610" y="113555"/>
                  <a:pt x="898838" y="74541"/>
                  <a:pt x="1011119" y="35526"/>
                </a:cubicBezTo>
                <a:cubicBezTo>
                  <a:pt x="1031084" y="28901"/>
                  <a:pt x="1049132" y="17491"/>
                  <a:pt x="1067234" y="6081"/>
                </a:cubicBezTo>
                <a:cubicBezTo>
                  <a:pt x="1073649" y="2033"/>
                  <a:pt x="1081552" y="127"/>
                  <a:pt x="1089901" y="6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6"/>
          <p:cNvSpPr/>
          <p:nvPr/>
        </p:nvSpPr>
        <p:spPr>
          <a:xfrm>
            <a:off x="4362798" y="3062796"/>
            <a:ext cx="2898236" cy="1263128"/>
          </a:xfrm>
          <a:custGeom>
            <a:rect b="b" l="l" r="r" t="t"/>
            <a:pathLst>
              <a:path extrusionOk="0" h="1263128" w="2898236">
                <a:moveTo>
                  <a:pt x="422532" y="1087220"/>
                </a:moveTo>
                <a:cubicBezTo>
                  <a:pt x="413017" y="1104338"/>
                  <a:pt x="406351" y="1115757"/>
                  <a:pt x="400652" y="1127169"/>
                </a:cubicBezTo>
                <a:cubicBezTo>
                  <a:pt x="402556" y="1129075"/>
                  <a:pt x="404454" y="1131925"/>
                  <a:pt x="407311" y="1133831"/>
                </a:cubicBezTo>
                <a:cubicBezTo>
                  <a:pt x="423485" y="1131925"/>
                  <a:pt x="442509" y="1131925"/>
                  <a:pt x="446310" y="1111000"/>
                </a:cubicBezTo>
                <a:cubicBezTo>
                  <a:pt x="447263" y="1106244"/>
                  <a:pt x="432993" y="1097688"/>
                  <a:pt x="422532" y="1087220"/>
                </a:cubicBezTo>
                <a:close/>
                <a:moveTo>
                  <a:pt x="419676" y="1055828"/>
                </a:moveTo>
                <a:cubicBezTo>
                  <a:pt x="451065" y="1056784"/>
                  <a:pt x="492914" y="1089120"/>
                  <a:pt x="498621" y="1120506"/>
                </a:cubicBezTo>
                <a:cubicBezTo>
                  <a:pt x="500525" y="1129069"/>
                  <a:pt x="497668" y="1141437"/>
                  <a:pt x="492914" y="1148093"/>
                </a:cubicBezTo>
                <a:cubicBezTo>
                  <a:pt x="473890" y="1174723"/>
                  <a:pt x="443447" y="1183285"/>
                  <a:pt x="413969" y="1186141"/>
                </a:cubicBezTo>
                <a:cubicBezTo>
                  <a:pt x="386382" y="1188991"/>
                  <a:pt x="349287" y="1139531"/>
                  <a:pt x="352137" y="1110994"/>
                </a:cubicBezTo>
                <a:cubicBezTo>
                  <a:pt x="354994" y="1083414"/>
                  <a:pt x="390184" y="1054878"/>
                  <a:pt x="419676" y="1055828"/>
                </a:cubicBezTo>
                <a:close/>
                <a:moveTo>
                  <a:pt x="451490" y="1021678"/>
                </a:moveTo>
                <a:cubicBezTo>
                  <a:pt x="371495" y="1012502"/>
                  <a:pt x="318692" y="1074495"/>
                  <a:pt x="309502" y="1145226"/>
                </a:cubicBezTo>
                <a:cubicBezTo>
                  <a:pt x="308559" y="1177583"/>
                  <a:pt x="316100" y="1191821"/>
                  <a:pt x="345591" y="1203234"/>
                </a:cubicBezTo>
                <a:cubicBezTo>
                  <a:pt x="373197" y="1213706"/>
                  <a:pt x="400803" y="1219413"/>
                  <a:pt x="430294" y="1209882"/>
                </a:cubicBezTo>
                <a:cubicBezTo>
                  <a:pt x="478773" y="1194703"/>
                  <a:pt x="507322" y="1158522"/>
                  <a:pt x="525366" y="1115751"/>
                </a:cubicBezTo>
                <a:cubicBezTo>
                  <a:pt x="537755" y="1086276"/>
                  <a:pt x="514863" y="1040622"/>
                  <a:pt x="487391" y="1030150"/>
                </a:cubicBezTo>
                <a:cubicBezTo>
                  <a:pt x="474901" y="1025752"/>
                  <a:pt x="462918" y="1022989"/>
                  <a:pt x="451490" y="1021678"/>
                </a:cubicBezTo>
                <a:close/>
                <a:moveTo>
                  <a:pt x="1927885" y="811389"/>
                </a:moveTo>
                <a:cubicBezTo>
                  <a:pt x="1919317" y="818051"/>
                  <a:pt x="1912656" y="827562"/>
                  <a:pt x="1905048" y="835166"/>
                </a:cubicBezTo>
                <a:cubicBezTo>
                  <a:pt x="1906956" y="838020"/>
                  <a:pt x="1908852" y="840874"/>
                  <a:pt x="1910760" y="843729"/>
                </a:cubicBezTo>
                <a:cubicBezTo>
                  <a:pt x="1921225" y="839921"/>
                  <a:pt x="1931689" y="836119"/>
                  <a:pt x="1941200" y="831364"/>
                </a:cubicBezTo>
                <a:cubicBezTo>
                  <a:pt x="1944050" y="829458"/>
                  <a:pt x="1945952" y="818999"/>
                  <a:pt x="1943102" y="816145"/>
                </a:cubicBezTo>
                <a:cubicBezTo>
                  <a:pt x="1940252" y="812343"/>
                  <a:pt x="1930741" y="809483"/>
                  <a:pt x="1927885" y="811389"/>
                </a:cubicBezTo>
                <a:close/>
                <a:moveTo>
                  <a:pt x="1916473" y="780003"/>
                </a:moveTo>
                <a:cubicBezTo>
                  <a:pt x="1920271" y="780003"/>
                  <a:pt x="1925977" y="780003"/>
                  <a:pt x="1925029" y="780003"/>
                </a:cubicBezTo>
                <a:cubicBezTo>
                  <a:pt x="1961169" y="779050"/>
                  <a:pt x="1984948" y="798071"/>
                  <a:pt x="1988759" y="826609"/>
                </a:cubicBezTo>
                <a:cubicBezTo>
                  <a:pt x="1992563" y="855146"/>
                  <a:pt x="1978294" y="873214"/>
                  <a:pt x="1947860" y="882724"/>
                </a:cubicBezTo>
                <a:cubicBezTo>
                  <a:pt x="1931689" y="887480"/>
                  <a:pt x="1917421" y="890334"/>
                  <a:pt x="1901250" y="882724"/>
                </a:cubicBezTo>
                <a:cubicBezTo>
                  <a:pt x="1871764" y="869412"/>
                  <a:pt x="1861299" y="855146"/>
                  <a:pt x="1865110" y="826609"/>
                </a:cubicBezTo>
                <a:cubicBezTo>
                  <a:pt x="1868914" y="800926"/>
                  <a:pt x="1888889" y="782852"/>
                  <a:pt x="1916473" y="780003"/>
                </a:cubicBezTo>
                <a:close/>
                <a:moveTo>
                  <a:pt x="1936905" y="739049"/>
                </a:moveTo>
                <a:cubicBezTo>
                  <a:pt x="1890312" y="739049"/>
                  <a:pt x="1839948" y="778996"/>
                  <a:pt x="1830387" y="823708"/>
                </a:cubicBezTo>
                <a:cubicBezTo>
                  <a:pt x="1818940" y="875069"/>
                  <a:pt x="1856107" y="914074"/>
                  <a:pt x="1907414" y="905544"/>
                </a:cubicBezTo>
                <a:cubicBezTo>
                  <a:pt x="1935020" y="900778"/>
                  <a:pt x="1960741" y="893189"/>
                  <a:pt x="1982556" y="875069"/>
                </a:cubicBezTo>
                <a:cubicBezTo>
                  <a:pt x="2012990" y="849418"/>
                  <a:pt x="2018781" y="835122"/>
                  <a:pt x="2005449" y="797116"/>
                </a:cubicBezTo>
                <a:cubicBezTo>
                  <a:pt x="1991175" y="755227"/>
                  <a:pt x="1972187" y="739049"/>
                  <a:pt x="1936905" y="739049"/>
                </a:cubicBezTo>
                <a:close/>
                <a:moveTo>
                  <a:pt x="359866" y="721928"/>
                </a:moveTo>
                <a:cubicBezTo>
                  <a:pt x="346534" y="728635"/>
                  <a:pt x="336165" y="732401"/>
                  <a:pt x="327546" y="738107"/>
                </a:cubicBezTo>
                <a:cubicBezTo>
                  <a:pt x="281896" y="767582"/>
                  <a:pt x="237187" y="797116"/>
                  <a:pt x="191537" y="826591"/>
                </a:cubicBezTo>
                <a:cubicBezTo>
                  <a:pt x="162988" y="844652"/>
                  <a:pt x="134440" y="862714"/>
                  <a:pt x="105891" y="880775"/>
                </a:cubicBezTo>
                <a:cubicBezTo>
                  <a:pt x="74514" y="900778"/>
                  <a:pt x="51756" y="924546"/>
                  <a:pt x="69801" y="966376"/>
                </a:cubicBezTo>
                <a:cubicBezTo>
                  <a:pt x="73572" y="974966"/>
                  <a:pt x="69801" y="986379"/>
                  <a:pt x="71687" y="995910"/>
                </a:cubicBezTo>
                <a:cubicBezTo>
                  <a:pt x="72629" y="1005382"/>
                  <a:pt x="75457" y="1013971"/>
                  <a:pt x="77342" y="1022502"/>
                </a:cubicBezTo>
                <a:cubicBezTo>
                  <a:pt x="105891" y="1012089"/>
                  <a:pt x="131612" y="1000675"/>
                  <a:pt x="157332" y="993027"/>
                </a:cubicBezTo>
                <a:cubicBezTo>
                  <a:pt x="172549" y="988262"/>
                  <a:pt x="181033" y="982555"/>
                  <a:pt x="184938" y="966376"/>
                </a:cubicBezTo>
                <a:cubicBezTo>
                  <a:pt x="191537" y="935019"/>
                  <a:pt x="210524" y="910309"/>
                  <a:pt x="230589" y="885541"/>
                </a:cubicBezTo>
                <a:cubicBezTo>
                  <a:pt x="258060" y="851301"/>
                  <a:pt x="291457" y="839887"/>
                  <a:pt x="333202" y="848477"/>
                </a:cubicBezTo>
                <a:cubicBezTo>
                  <a:pt x="346534" y="851301"/>
                  <a:pt x="359866" y="852242"/>
                  <a:pt x="376025" y="854183"/>
                </a:cubicBezTo>
                <a:cubicBezTo>
                  <a:pt x="370369" y="810412"/>
                  <a:pt x="365656" y="769524"/>
                  <a:pt x="359866" y="721928"/>
                </a:cubicBezTo>
                <a:close/>
                <a:moveTo>
                  <a:pt x="726311" y="716257"/>
                </a:moveTo>
                <a:cubicBezTo>
                  <a:pt x="693971" y="726724"/>
                  <a:pt x="664483" y="736228"/>
                  <a:pt x="632143" y="746694"/>
                </a:cubicBezTo>
                <a:cubicBezTo>
                  <a:pt x="637845" y="815178"/>
                  <a:pt x="642603" y="882700"/>
                  <a:pt x="649266" y="956898"/>
                </a:cubicBezTo>
                <a:cubicBezTo>
                  <a:pt x="683512" y="945499"/>
                  <a:pt x="712039" y="936927"/>
                  <a:pt x="741527" y="927423"/>
                </a:cubicBezTo>
                <a:cubicBezTo>
                  <a:pt x="736770" y="856082"/>
                  <a:pt x="732013" y="787598"/>
                  <a:pt x="726311" y="716257"/>
                </a:cubicBezTo>
                <a:close/>
                <a:moveTo>
                  <a:pt x="849005" y="689610"/>
                </a:moveTo>
                <a:cubicBezTo>
                  <a:pt x="821423" y="693429"/>
                  <a:pt x="798598" y="697219"/>
                  <a:pt x="775773" y="700076"/>
                </a:cubicBezTo>
                <a:cubicBezTo>
                  <a:pt x="768165" y="774274"/>
                  <a:pt x="766259" y="844653"/>
                  <a:pt x="784326" y="915994"/>
                </a:cubicBezTo>
                <a:cubicBezTo>
                  <a:pt x="816666" y="907452"/>
                  <a:pt x="845210" y="899843"/>
                  <a:pt x="877549" y="891271"/>
                </a:cubicBezTo>
                <a:cubicBezTo>
                  <a:pt x="868035" y="821825"/>
                  <a:pt x="858520" y="757161"/>
                  <a:pt x="849005" y="689610"/>
                </a:cubicBezTo>
                <a:close/>
                <a:moveTo>
                  <a:pt x="2576151" y="584026"/>
                </a:moveTo>
                <a:cubicBezTo>
                  <a:pt x="2552316" y="590674"/>
                  <a:pt x="2530500" y="597322"/>
                  <a:pt x="2509627" y="603029"/>
                </a:cubicBezTo>
                <a:cubicBezTo>
                  <a:pt x="2490505" y="608735"/>
                  <a:pt x="2494276" y="621149"/>
                  <a:pt x="2501009" y="637269"/>
                </a:cubicBezTo>
                <a:cubicBezTo>
                  <a:pt x="2527672" y="629680"/>
                  <a:pt x="2552316" y="622090"/>
                  <a:pt x="2578036" y="614442"/>
                </a:cubicBezTo>
                <a:cubicBezTo>
                  <a:pt x="2578036" y="604970"/>
                  <a:pt x="2577094" y="596381"/>
                  <a:pt x="2576151" y="584026"/>
                </a:cubicBezTo>
                <a:close/>
                <a:moveTo>
                  <a:pt x="2647927" y="491527"/>
                </a:moveTo>
                <a:cubicBezTo>
                  <a:pt x="2641025" y="490101"/>
                  <a:pt x="2633181" y="492719"/>
                  <a:pt x="2625572" y="499367"/>
                </a:cubicBezTo>
                <a:cubicBezTo>
                  <a:pt x="2608470" y="514604"/>
                  <a:pt x="2604700" y="529842"/>
                  <a:pt x="2617089" y="548844"/>
                </a:cubicBezTo>
                <a:cubicBezTo>
                  <a:pt x="2625572" y="562140"/>
                  <a:pt x="2629478" y="574495"/>
                  <a:pt x="2626515" y="590674"/>
                </a:cubicBezTo>
                <a:cubicBezTo>
                  <a:pt x="2624630" y="602087"/>
                  <a:pt x="2630420" y="614442"/>
                  <a:pt x="2631363" y="623032"/>
                </a:cubicBezTo>
                <a:cubicBezTo>
                  <a:pt x="2642675" y="623032"/>
                  <a:pt x="2650350" y="623032"/>
                  <a:pt x="2657892" y="623032"/>
                </a:cubicBezTo>
                <a:cubicBezTo>
                  <a:pt x="2656006" y="662979"/>
                  <a:pt x="2657892" y="666803"/>
                  <a:pt x="2693173" y="679158"/>
                </a:cubicBezTo>
                <a:cubicBezTo>
                  <a:pt x="2703542" y="670568"/>
                  <a:pt x="2704620" y="649683"/>
                  <a:pt x="2726435" y="654389"/>
                </a:cubicBezTo>
                <a:cubicBezTo>
                  <a:pt x="2729263" y="662979"/>
                  <a:pt x="2733034" y="671509"/>
                  <a:pt x="2736939" y="681981"/>
                </a:cubicBezTo>
                <a:cubicBezTo>
                  <a:pt x="2744480" y="678216"/>
                  <a:pt x="2751213" y="676275"/>
                  <a:pt x="2755926" y="673451"/>
                </a:cubicBezTo>
                <a:cubicBezTo>
                  <a:pt x="2773971" y="661096"/>
                  <a:pt x="2802520" y="659155"/>
                  <a:pt x="2804405" y="627797"/>
                </a:cubicBezTo>
                <a:cubicBezTo>
                  <a:pt x="2804405" y="624914"/>
                  <a:pt x="2818679" y="621149"/>
                  <a:pt x="2826355" y="623032"/>
                </a:cubicBezTo>
                <a:cubicBezTo>
                  <a:pt x="2832011" y="623973"/>
                  <a:pt x="2836724" y="631562"/>
                  <a:pt x="2843457" y="637269"/>
                </a:cubicBezTo>
                <a:cubicBezTo>
                  <a:pt x="2850998" y="629680"/>
                  <a:pt x="2857732" y="623973"/>
                  <a:pt x="2862445" y="620149"/>
                </a:cubicBezTo>
                <a:cubicBezTo>
                  <a:pt x="2854904" y="606853"/>
                  <a:pt x="2843457" y="595439"/>
                  <a:pt x="2844400" y="584967"/>
                </a:cubicBezTo>
                <a:cubicBezTo>
                  <a:pt x="2845343" y="571671"/>
                  <a:pt x="2857732" y="560258"/>
                  <a:pt x="2865273" y="547903"/>
                </a:cubicBezTo>
                <a:cubicBezTo>
                  <a:pt x="2849113" y="528842"/>
                  <a:pt x="2828240" y="538372"/>
                  <a:pt x="2810195" y="535548"/>
                </a:cubicBezTo>
                <a:cubicBezTo>
                  <a:pt x="2785417" y="531724"/>
                  <a:pt x="2773971" y="554551"/>
                  <a:pt x="2756869" y="565023"/>
                </a:cubicBezTo>
                <a:cubicBezTo>
                  <a:pt x="2731148" y="546962"/>
                  <a:pt x="2731148" y="546962"/>
                  <a:pt x="2750270" y="514604"/>
                </a:cubicBezTo>
                <a:cubicBezTo>
                  <a:pt x="2714989" y="505073"/>
                  <a:pt x="2713103" y="505073"/>
                  <a:pt x="2708390" y="531724"/>
                </a:cubicBezTo>
                <a:cubicBezTo>
                  <a:pt x="2705562" y="546962"/>
                  <a:pt x="2696944" y="552669"/>
                  <a:pt x="2686440" y="549786"/>
                </a:cubicBezTo>
                <a:cubicBezTo>
                  <a:pt x="2679842" y="547903"/>
                  <a:pt x="2673108" y="537431"/>
                  <a:pt x="2669338" y="529783"/>
                </a:cubicBezTo>
                <a:cubicBezTo>
                  <a:pt x="2665567" y="523135"/>
                  <a:pt x="2667453" y="514604"/>
                  <a:pt x="2664625" y="507956"/>
                </a:cubicBezTo>
                <a:cubicBezTo>
                  <a:pt x="2660787" y="498425"/>
                  <a:pt x="2654828" y="492954"/>
                  <a:pt x="2647927" y="491527"/>
                </a:cubicBezTo>
                <a:close/>
                <a:moveTo>
                  <a:pt x="2266694" y="475739"/>
                </a:moveTo>
                <a:cubicBezTo>
                  <a:pt x="2272423" y="474786"/>
                  <a:pt x="2280042" y="478596"/>
                  <a:pt x="2296192" y="482392"/>
                </a:cubicBezTo>
                <a:cubicBezTo>
                  <a:pt x="2282906" y="489060"/>
                  <a:pt x="2278091" y="491904"/>
                  <a:pt x="2272423" y="493809"/>
                </a:cubicBezTo>
                <a:cubicBezTo>
                  <a:pt x="2263830" y="496666"/>
                  <a:pt x="2247679" y="488107"/>
                  <a:pt x="2250544" y="509035"/>
                </a:cubicBezTo>
                <a:cubicBezTo>
                  <a:pt x="2250544" y="509988"/>
                  <a:pt x="2241950" y="512831"/>
                  <a:pt x="2237197" y="513784"/>
                </a:cubicBezTo>
                <a:cubicBezTo>
                  <a:pt x="2216292" y="514736"/>
                  <a:pt x="2194413" y="514736"/>
                  <a:pt x="2173508" y="515689"/>
                </a:cubicBezTo>
                <a:cubicBezTo>
                  <a:pt x="2164915" y="516641"/>
                  <a:pt x="2157297" y="523295"/>
                  <a:pt x="2148764" y="524248"/>
                </a:cubicBezTo>
                <a:cubicBezTo>
                  <a:pt x="2139257" y="525200"/>
                  <a:pt x="2128774" y="520451"/>
                  <a:pt x="2119266" y="521390"/>
                </a:cubicBezTo>
                <a:cubicBezTo>
                  <a:pt x="2085015" y="526153"/>
                  <a:pt x="2050763" y="529010"/>
                  <a:pt x="2017487" y="537569"/>
                </a:cubicBezTo>
                <a:cubicBezTo>
                  <a:pt x="1990853" y="545176"/>
                  <a:pt x="1965195" y="550890"/>
                  <a:pt x="1938562" y="542318"/>
                </a:cubicBezTo>
                <a:cubicBezTo>
                  <a:pt x="1933808" y="540427"/>
                  <a:pt x="1924300" y="542318"/>
                  <a:pt x="1921436" y="546128"/>
                </a:cubicBezTo>
                <a:cubicBezTo>
                  <a:pt x="1907175" y="563246"/>
                  <a:pt x="1887184" y="564198"/>
                  <a:pt x="1867194" y="568008"/>
                </a:cubicBezTo>
                <a:cubicBezTo>
                  <a:pt x="1774922" y="582268"/>
                  <a:pt x="1683625" y="603196"/>
                  <a:pt x="1592328" y="624124"/>
                </a:cubicBezTo>
                <a:cubicBezTo>
                  <a:pt x="1504810" y="644099"/>
                  <a:pt x="1414427" y="653610"/>
                  <a:pt x="1326969" y="672633"/>
                </a:cubicBezTo>
                <a:cubicBezTo>
                  <a:pt x="1254627" y="687846"/>
                  <a:pt x="1184234" y="710679"/>
                  <a:pt x="1113903" y="731606"/>
                </a:cubicBezTo>
                <a:cubicBezTo>
                  <a:pt x="1078676" y="741118"/>
                  <a:pt x="1044424" y="752534"/>
                  <a:pt x="1009259" y="763937"/>
                </a:cubicBezTo>
                <a:cubicBezTo>
                  <a:pt x="994997" y="768699"/>
                  <a:pt x="984515" y="766794"/>
                  <a:pt x="979761" y="751581"/>
                </a:cubicBezTo>
                <a:cubicBezTo>
                  <a:pt x="989268" y="728749"/>
                  <a:pt x="1008283" y="718285"/>
                  <a:pt x="1030163" y="709726"/>
                </a:cubicBezTo>
                <a:cubicBezTo>
                  <a:pt x="1115792" y="676443"/>
                  <a:pt x="1203310" y="651705"/>
                  <a:pt x="1293632" y="635540"/>
                </a:cubicBezTo>
                <a:cubicBezTo>
                  <a:pt x="1374507" y="620327"/>
                  <a:pt x="1456297" y="609864"/>
                  <a:pt x="1537172" y="593685"/>
                </a:cubicBezTo>
                <a:cubicBezTo>
                  <a:pt x="1584710" y="584173"/>
                  <a:pt x="1631333" y="568961"/>
                  <a:pt x="1678871" y="559449"/>
                </a:cubicBezTo>
                <a:cubicBezTo>
                  <a:pt x="1749263" y="545176"/>
                  <a:pt x="1819656" y="534712"/>
                  <a:pt x="1890049" y="522356"/>
                </a:cubicBezTo>
                <a:cubicBezTo>
                  <a:pt x="1931919" y="515689"/>
                  <a:pt x="1974703" y="510940"/>
                  <a:pt x="2016573" y="501429"/>
                </a:cubicBezTo>
                <a:cubicBezTo>
                  <a:pt x="2075507" y="488107"/>
                  <a:pt x="2135417" y="484311"/>
                  <a:pt x="2195388" y="481454"/>
                </a:cubicBezTo>
                <a:cubicBezTo>
                  <a:pt x="2219157" y="480501"/>
                  <a:pt x="2242925" y="476691"/>
                  <a:pt x="2266694" y="475739"/>
                </a:cubicBezTo>
                <a:close/>
                <a:moveTo>
                  <a:pt x="690159" y="432819"/>
                </a:moveTo>
                <a:cubicBezTo>
                  <a:pt x="655913" y="430894"/>
                  <a:pt x="629292" y="444218"/>
                  <a:pt x="601710" y="451827"/>
                </a:cubicBezTo>
                <a:cubicBezTo>
                  <a:pt x="576017" y="459436"/>
                  <a:pt x="573166" y="464188"/>
                  <a:pt x="578868" y="488911"/>
                </a:cubicBezTo>
                <a:cubicBezTo>
                  <a:pt x="591234" y="550748"/>
                  <a:pt x="603599" y="611622"/>
                  <a:pt x="615965" y="673459"/>
                </a:cubicBezTo>
                <a:cubicBezTo>
                  <a:pt x="616927" y="680106"/>
                  <a:pt x="621684" y="686753"/>
                  <a:pt x="624535" y="694392"/>
                </a:cubicBezTo>
                <a:cubicBezTo>
                  <a:pt x="660670" y="682963"/>
                  <a:pt x="693971" y="672496"/>
                  <a:pt x="734864" y="660135"/>
                </a:cubicBezTo>
                <a:cubicBezTo>
                  <a:pt x="725349" y="624946"/>
                  <a:pt x="716796" y="595471"/>
                  <a:pt x="709188" y="565004"/>
                </a:cubicBezTo>
                <a:cubicBezTo>
                  <a:pt x="704431" y="545996"/>
                  <a:pt x="700618" y="526025"/>
                  <a:pt x="697767" y="506987"/>
                </a:cubicBezTo>
                <a:cubicBezTo>
                  <a:pt x="694916" y="483227"/>
                  <a:pt x="693010" y="458474"/>
                  <a:pt x="690159" y="432819"/>
                </a:cubicBezTo>
                <a:close/>
                <a:moveTo>
                  <a:pt x="805262" y="407134"/>
                </a:moveTo>
                <a:cubicBezTo>
                  <a:pt x="777680" y="411886"/>
                  <a:pt x="751042" y="415675"/>
                  <a:pt x="726311" y="418533"/>
                </a:cubicBezTo>
                <a:cubicBezTo>
                  <a:pt x="723460" y="501302"/>
                  <a:pt x="751987" y="573576"/>
                  <a:pt x="773867" y="650631"/>
                </a:cubicBezTo>
                <a:cubicBezTo>
                  <a:pt x="796692" y="646811"/>
                  <a:pt x="818572" y="643022"/>
                  <a:pt x="842359" y="638270"/>
                </a:cubicBezTo>
                <a:cubicBezTo>
                  <a:pt x="829993" y="560252"/>
                  <a:pt x="817628" y="486084"/>
                  <a:pt x="805262" y="407134"/>
                </a:cubicBezTo>
                <a:close/>
                <a:moveTo>
                  <a:pt x="771961" y="361478"/>
                </a:moveTo>
                <a:cubicBezTo>
                  <a:pt x="820479" y="360516"/>
                  <a:pt x="849022" y="381449"/>
                  <a:pt x="848061" y="424247"/>
                </a:cubicBezTo>
                <a:cubicBezTo>
                  <a:pt x="846154" y="496550"/>
                  <a:pt x="868996" y="565004"/>
                  <a:pt x="876605" y="636345"/>
                </a:cubicBezTo>
                <a:cubicBezTo>
                  <a:pt x="885158" y="721009"/>
                  <a:pt x="898468" y="804712"/>
                  <a:pt x="908944" y="889376"/>
                </a:cubicBezTo>
                <a:cubicBezTo>
                  <a:pt x="909889" y="896986"/>
                  <a:pt x="908944" y="904595"/>
                  <a:pt x="909889" y="912204"/>
                </a:cubicBezTo>
                <a:cubicBezTo>
                  <a:pt x="911795" y="930280"/>
                  <a:pt x="904187" y="939784"/>
                  <a:pt x="886119" y="943574"/>
                </a:cubicBezTo>
                <a:cubicBezTo>
                  <a:pt x="847116" y="952146"/>
                  <a:pt x="808113" y="962612"/>
                  <a:pt x="770071" y="972116"/>
                </a:cubicBezTo>
                <a:cubicBezTo>
                  <a:pt x="742472" y="979726"/>
                  <a:pt x="714890" y="986372"/>
                  <a:pt x="687308" y="994944"/>
                </a:cubicBezTo>
                <a:cubicBezTo>
                  <a:pt x="639752" y="1010163"/>
                  <a:pt x="611208" y="991124"/>
                  <a:pt x="608357" y="942642"/>
                </a:cubicBezTo>
                <a:cubicBezTo>
                  <a:pt x="604561" y="889376"/>
                  <a:pt x="602655" y="835149"/>
                  <a:pt x="595046" y="781884"/>
                </a:cubicBezTo>
                <a:cubicBezTo>
                  <a:pt x="582681" y="691535"/>
                  <a:pt x="566502" y="602118"/>
                  <a:pt x="552248" y="511739"/>
                </a:cubicBezTo>
                <a:cubicBezTo>
                  <a:pt x="548435" y="489873"/>
                  <a:pt x="545584" y="467046"/>
                  <a:pt x="542733" y="445180"/>
                </a:cubicBezTo>
                <a:cubicBezTo>
                  <a:pt x="540827" y="431856"/>
                  <a:pt x="543678" y="420427"/>
                  <a:pt x="558911" y="415675"/>
                </a:cubicBezTo>
                <a:cubicBezTo>
                  <a:pt x="630237" y="392847"/>
                  <a:pt x="701580" y="369087"/>
                  <a:pt x="771961" y="361478"/>
                </a:cubicBezTo>
                <a:close/>
                <a:moveTo>
                  <a:pt x="1102504" y="340122"/>
                </a:moveTo>
                <a:cubicBezTo>
                  <a:pt x="1058719" y="353433"/>
                  <a:pt x="1017875" y="365801"/>
                  <a:pt x="975071" y="379112"/>
                </a:cubicBezTo>
                <a:cubicBezTo>
                  <a:pt x="977881" y="453298"/>
                  <a:pt x="993107" y="519899"/>
                  <a:pt x="1013105" y="589326"/>
                </a:cubicBezTo>
                <a:cubicBezTo>
                  <a:pt x="1060680" y="572199"/>
                  <a:pt x="1104399" y="556980"/>
                  <a:pt x="1148184" y="540819"/>
                </a:cubicBezTo>
                <a:cubicBezTo>
                  <a:pt x="1131977" y="470425"/>
                  <a:pt x="1117731" y="406699"/>
                  <a:pt x="1102504" y="340122"/>
                </a:cubicBezTo>
                <a:close/>
                <a:moveTo>
                  <a:pt x="1320318" y="285914"/>
                </a:moveTo>
                <a:cubicBezTo>
                  <a:pt x="1260391" y="300167"/>
                  <a:pt x="1205235" y="312535"/>
                  <a:pt x="1149099" y="325869"/>
                </a:cubicBezTo>
                <a:cubicBezTo>
                  <a:pt x="1166221" y="394354"/>
                  <a:pt x="1182428" y="459965"/>
                  <a:pt x="1199550" y="523692"/>
                </a:cubicBezTo>
                <a:cubicBezTo>
                  <a:pt x="1251830" y="512289"/>
                  <a:pt x="1303196" y="500863"/>
                  <a:pt x="1357437" y="488495"/>
                </a:cubicBezTo>
                <a:cubicBezTo>
                  <a:pt x="1345086" y="420010"/>
                  <a:pt x="1332669" y="353433"/>
                  <a:pt x="1320318" y="285914"/>
                </a:cubicBezTo>
                <a:close/>
                <a:moveTo>
                  <a:pt x="1537216" y="246901"/>
                </a:moveTo>
                <a:cubicBezTo>
                  <a:pt x="1479185" y="248809"/>
                  <a:pt x="1424944" y="265936"/>
                  <a:pt x="1368808" y="280189"/>
                </a:cubicBezTo>
                <a:cubicBezTo>
                  <a:pt x="1383120" y="348674"/>
                  <a:pt x="1396451" y="413366"/>
                  <a:pt x="1410698" y="482794"/>
                </a:cubicBezTo>
                <a:cubicBezTo>
                  <a:pt x="1470624" y="469483"/>
                  <a:pt x="1525780" y="458057"/>
                  <a:pt x="1583811" y="445712"/>
                </a:cubicBezTo>
                <a:cubicBezTo>
                  <a:pt x="1567604" y="377227"/>
                  <a:pt x="1552443" y="312535"/>
                  <a:pt x="1537216" y="246901"/>
                </a:cubicBezTo>
                <a:close/>
                <a:moveTo>
                  <a:pt x="1743593" y="208853"/>
                </a:moveTo>
                <a:cubicBezTo>
                  <a:pt x="1719806" y="226923"/>
                  <a:pt x="1690333" y="208853"/>
                  <a:pt x="1664650" y="225038"/>
                </a:cubicBezTo>
                <a:cubicBezTo>
                  <a:pt x="1644718" y="237383"/>
                  <a:pt x="1615179" y="233590"/>
                  <a:pt x="1584791" y="238349"/>
                </a:cubicBezTo>
                <a:cubicBezTo>
                  <a:pt x="1607599" y="304926"/>
                  <a:pt x="1607599" y="374353"/>
                  <a:pt x="1644718" y="435229"/>
                </a:cubicBezTo>
                <a:cubicBezTo>
                  <a:pt x="1696018" y="426677"/>
                  <a:pt x="1745488" y="419067"/>
                  <a:pt x="1799729" y="410516"/>
                </a:cubicBezTo>
                <a:cubicBezTo>
                  <a:pt x="1791168" y="376261"/>
                  <a:pt x="1781627" y="346766"/>
                  <a:pt x="1776922" y="316352"/>
                </a:cubicBezTo>
                <a:cubicBezTo>
                  <a:pt x="1771171" y="285914"/>
                  <a:pt x="1769276" y="254510"/>
                  <a:pt x="1765486" y="219313"/>
                </a:cubicBezTo>
                <a:cubicBezTo>
                  <a:pt x="1759800" y="216463"/>
                  <a:pt x="1746469" y="206969"/>
                  <a:pt x="1743593" y="208853"/>
                </a:cubicBezTo>
                <a:close/>
                <a:moveTo>
                  <a:pt x="2130845" y="198520"/>
                </a:moveTo>
                <a:cubicBezTo>
                  <a:pt x="2103381" y="196738"/>
                  <a:pt x="2075085" y="196980"/>
                  <a:pt x="2045121" y="199359"/>
                </a:cubicBezTo>
                <a:cubicBezTo>
                  <a:pt x="2061328" y="263085"/>
                  <a:pt x="2059433" y="328720"/>
                  <a:pt x="2086031" y="382928"/>
                </a:cubicBezTo>
                <a:cubicBezTo>
                  <a:pt x="2155498" y="382928"/>
                  <a:pt x="2220130" y="382928"/>
                  <a:pt x="2294368" y="382928"/>
                </a:cubicBezTo>
                <a:cubicBezTo>
                  <a:pt x="2274371" y="325846"/>
                  <a:pt x="2259144" y="279247"/>
                  <a:pt x="2242022" y="232648"/>
                </a:cubicBezTo>
                <a:cubicBezTo>
                  <a:pt x="2237252" y="219337"/>
                  <a:pt x="2227776" y="213612"/>
                  <a:pt x="2211569" y="209819"/>
                </a:cubicBezTo>
                <a:cubicBezTo>
                  <a:pt x="2184939" y="204106"/>
                  <a:pt x="2158308" y="200301"/>
                  <a:pt x="2130845" y="198520"/>
                </a:cubicBezTo>
                <a:close/>
                <a:moveTo>
                  <a:pt x="1967158" y="196485"/>
                </a:moveTo>
                <a:cubicBezTo>
                  <a:pt x="1924353" y="215520"/>
                  <a:pt x="1878673" y="198393"/>
                  <a:pt x="1834953" y="206969"/>
                </a:cubicBezTo>
                <a:cubicBezTo>
                  <a:pt x="1810185" y="211704"/>
                  <a:pt x="1808290" y="208853"/>
                  <a:pt x="1812081" y="234532"/>
                </a:cubicBezTo>
                <a:cubicBezTo>
                  <a:pt x="1813061" y="243108"/>
                  <a:pt x="1813976" y="251659"/>
                  <a:pt x="1815871" y="260235"/>
                </a:cubicBezTo>
                <a:cubicBezTo>
                  <a:pt x="1824432" y="308742"/>
                  <a:pt x="1834953" y="358192"/>
                  <a:pt x="1855865" y="404814"/>
                </a:cubicBezTo>
                <a:cubicBezTo>
                  <a:pt x="1911937" y="400032"/>
                  <a:pt x="1967158" y="395297"/>
                  <a:pt x="2027084" y="390538"/>
                </a:cubicBezTo>
                <a:cubicBezTo>
                  <a:pt x="2018523" y="330605"/>
                  <a:pt x="2011858" y="272580"/>
                  <a:pt x="2002316" y="215520"/>
                </a:cubicBezTo>
                <a:cubicBezTo>
                  <a:pt x="2000421" y="201244"/>
                  <a:pt x="1981404" y="189841"/>
                  <a:pt x="1967158" y="196485"/>
                </a:cubicBezTo>
                <a:close/>
                <a:moveTo>
                  <a:pt x="2148832" y="143242"/>
                </a:moveTo>
                <a:cubicBezTo>
                  <a:pt x="2173535" y="143242"/>
                  <a:pt x="2199218" y="147035"/>
                  <a:pt x="2223986" y="150852"/>
                </a:cubicBezTo>
                <a:cubicBezTo>
                  <a:pt x="2246793" y="153702"/>
                  <a:pt x="2262934" y="167955"/>
                  <a:pt x="2273391" y="187933"/>
                </a:cubicBezTo>
                <a:cubicBezTo>
                  <a:pt x="2307634" y="254510"/>
                  <a:pt x="2326717" y="325846"/>
                  <a:pt x="2342858" y="396239"/>
                </a:cubicBezTo>
                <a:cubicBezTo>
                  <a:pt x="2309595" y="425735"/>
                  <a:pt x="2274371" y="433344"/>
                  <a:pt x="2235357" y="415251"/>
                </a:cubicBezTo>
                <a:cubicBezTo>
                  <a:pt x="2205883" y="430493"/>
                  <a:pt x="2172620" y="422860"/>
                  <a:pt x="2141186" y="427619"/>
                </a:cubicBezTo>
                <a:cubicBezTo>
                  <a:pt x="2110798" y="432378"/>
                  <a:pt x="2079365" y="434286"/>
                  <a:pt x="2048911" y="434286"/>
                </a:cubicBezTo>
                <a:cubicBezTo>
                  <a:pt x="2024209" y="434286"/>
                  <a:pt x="2000421" y="429528"/>
                  <a:pt x="1970948" y="425735"/>
                </a:cubicBezTo>
                <a:cubicBezTo>
                  <a:pt x="1962387" y="429528"/>
                  <a:pt x="1948141" y="439988"/>
                  <a:pt x="1934809" y="439988"/>
                </a:cubicBezTo>
                <a:cubicBezTo>
                  <a:pt x="1880568" y="440954"/>
                  <a:pt x="1826392" y="453298"/>
                  <a:pt x="1771171" y="452356"/>
                </a:cubicBezTo>
                <a:cubicBezTo>
                  <a:pt x="1732157" y="451414"/>
                  <a:pt x="1694123" y="467575"/>
                  <a:pt x="1655174" y="475184"/>
                </a:cubicBezTo>
                <a:cubicBezTo>
                  <a:pt x="1592372" y="488495"/>
                  <a:pt x="1529570" y="500863"/>
                  <a:pt x="1466834" y="513232"/>
                </a:cubicBezTo>
                <a:cubicBezTo>
                  <a:pt x="1462063" y="514174"/>
                  <a:pt x="1456312" y="511323"/>
                  <a:pt x="1451607" y="513232"/>
                </a:cubicBezTo>
                <a:cubicBezTo>
                  <a:pt x="1354561" y="543669"/>
                  <a:pt x="1250915" y="550337"/>
                  <a:pt x="1155765" y="591234"/>
                </a:cubicBezTo>
                <a:cubicBezTo>
                  <a:pt x="1118646" y="606453"/>
                  <a:pt x="1080612" y="617856"/>
                  <a:pt x="1042578" y="631190"/>
                </a:cubicBezTo>
                <a:cubicBezTo>
                  <a:pt x="1023561" y="638776"/>
                  <a:pt x="1003564" y="643535"/>
                  <a:pt x="981671" y="650202"/>
                </a:cubicBezTo>
                <a:cubicBezTo>
                  <a:pt x="977881" y="638776"/>
                  <a:pt x="975986" y="633075"/>
                  <a:pt x="975071" y="627373"/>
                </a:cubicBezTo>
                <a:cubicBezTo>
                  <a:pt x="969320" y="597878"/>
                  <a:pt x="964549" y="568406"/>
                  <a:pt x="956969" y="539876"/>
                </a:cubicBezTo>
                <a:cubicBezTo>
                  <a:pt x="941742" y="485644"/>
                  <a:pt x="931286" y="430493"/>
                  <a:pt x="932266" y="373411"/>
                </a:cubicBezTo>
                <a:cubicBezTo>
                  <a:pt x="933181" y="339180"/>
                  <a:pt x="936971" y="332513"/>
                  <a:pt x="971215" y="322995"/>
                </a:cubicBezTo>
                <a:cubicBezTo>
                  <a:pt x="1088258" y="292557"/>
                  <a:pt x="1203340" y="249751"/>
                  <a:pt x="1323193" y="228831"/>
                </a:cubicBezTo>
                <a:cubicBezTo>
                  <a:pt x="1489641" y="200301"/>
                  <a:pt x="1657069" y="170806"/>
                  <a:pt x="1825412" y="154645"/>
                </a:cubicBezTo>
                <a:cubicBezTo>
                  <a:pt x="1932914" y="144185"/>
                  <a:pt x="2041331" y="141334"/>
                  <a:pt x="2148832" y="143242"/>
                </a:cubicBezTo>
                <a:close/>
                <a:moveTo>
                  <a:pt x="2256004" y="52309"/>
                </a:moveTo>
                <a:cubicBezTo>
                  <a:pt x="2247220" y="53055"/>
                  <a:pt x="2238483" y="55199"/>
                  <a:pt x="2229932" y="59008"/>
                </a:cubicBezTo>
                <a:cubicBezTo>
                  <a:pt x="2180511" y="80835"/>
                  <a:pt x="2129070" y="77070"/>
                  <a:pt x="2078706" y="75128"/>
                </a:cubicBezTo>
                <a:cubicBezTo>
                  <a:pt x="2036825" y="74187"/>
                  <a:pt x="1996830" y="80835"/>
                  <a:pt x="1955085" y="79894"/>
                </a:cubicBezTo>
                <a:cubicBezTo>
                  <a:pt x="1911319" y="78953"/>
                  <a:pt x="1868497" y="88483"/>
                  <a:pt x="1824731" y="91307"/>
                </a:cubicBezTo>
                <a:cubicBezTo>
                  <a:pt x="1772347" y="95131"/>
                  <a:pt x="1719155" y="93249"/>
                  <a:pt x="1667714" y="100838"/>
                </a:cubicBezTo>
                <a:cubicBezTo>
                  <a:pt x="1560252" y="116076"/>
                  <a:pt x="1452791" y="135078"/>
                  <a:pt x="1345330" y="155081"/>
                </a:cubicBezTo>
                <a:cubicBezTo>
                  <a:pt x="1265475" y="170260"/>
                  <a:pt x="1185485" y="186439"/>
                  <a:pt x="1107515" y="207383"/>
                </a:cubicBezTo>
                <a:cubicBezTo>
                  <a:pt x="1068463" y="217855"/>
                  <a:pt x="1028602" y="220679"/>
                  <a:pt x="990493" y="230210"/>
                </a:cubicBezTo>
                <a:cubicBezTo>
                  <a:pt x="864987" y="260626"/>
                  <a:pt x="739481" y="290101"/>
                  <a:pt x="614783" y="323400"/>
                </a:cubicBezTo>
                <a:cubicBezTo>
                  <a:pt x="555800" y="339579"/>
                  <a:pt x="498703" y="363347"/>
                  <a:pt x="438778" y="383350"/>
                </a:cubicBezTo>
                <a:cubicBezTo>
                  <a:pt x="441741" y="468950"/>
                  <a:pt x="442683" y="549786"/>
                  <a:pt x="447397" y="631621"/>
                </a:cubicBezTo>
                <a:cubicBezTo>
                  <a:pt x="449282" y="671568"/>
                  <a:pt x="448339" y="678216"/>
                  <a:pt x="412249" y="696278"/>
                </a:cubicBezTo>
                <a:cubicBezTo>
                  <a:pt x="406459" y="699102"/>
                  <a:pt x="400803" y="701043"/>
                  <a:pt x="391242" y="705808"/>
                </a:cubicBezTo>
                <a:cubicBezTo>
                  <a:pt x="400803" y="757169"/>
                  <a:pt x="410364" y="808530"/>
                  <a:pt x="419791" y="859890"/>
                </a:cubicBezTo>
                <a:cubicBezTo>
                  <a:pt x="423561" y="878893"/>
                  <a:pt x="434065" y="898896"/>
                  <a:pt x="416020" y="911250"/>
                </a:cubicBezTo>
                <a:cubicBezTo>
                  <a:pt x="381816" y="904602"/>
                  <a:pt x="351382" y="898896"/>
                  <a:pt x="320948" y="894130"/>
                </a:cubicBezTo>
                <a:cubicBezTo>
                  <a:pt x="310444" y="893189"/>
                  <a:pt x="296170" y="895072"/>
                  <a:pt x="289571" y="901720"/>
                </a:cubicBezTo>
                <a:cubicBezTo>
                  <a:pt x="257118" y="931194"/>
                  <a:pt x="220085" y="956904"/>
                  <a:pt x="216315" y="1007323"/>
                </a:cubicBezTo>
                <a:cubicBezTo>
                  <a:pt x="216315" y="1012089"/>
                  <a:pt x="213352" y="1016795"/>
                  <a:pt x="210524" y="1025385"/>
                </a:cubicBezTo>
                <a:cubicBezTo>
                  <a:pt x="167701" y="1035857"/>
                  <a:pt x="123936" y="1047270"/>
                  <a:pt x="76400" y="1059625"/>
                </a:cubicBezTo>
                <a:cubicBezTo>
                  <a:pt x="72629" y="1102455"/>
                  <a:pt x="76400" y="1149050"/>
                  <a:pt x="97407" y="1196586"/>
                </a:cubicBezTo>
                <a:cubicBezTo>
                  <a:pt x="150599" y="1181349"/>
                  <a:pt x="202040" y="1167111"/>
                  <a:pt x="253347" y="1151874"/>
                </a:cubicBezTo>
                <a:cubicBezTo>
                  <a:pt x="279068" y="1006382"/>
                  <a:pt x="326604" y="979731"/>
                  <a:pt x="400803" y="970200"/>
                </a:cubicBezTo>
                <a:cubicBezTo>
                  <a:pt x="456015" y="964493"/>
                  <a:pt x="537755" y="985438"/>
                  <a:pt x="576808" y="1068156"/>
                </a:cubicBezTo>
                <a:cubicBezTo>
                  <a:pt x="603336" y="1061508"/>
                  <a:pt x="631885" y="1055801"/>
                  <a:pt x="659491" y="1049153"/>
                </a:cubicBezTo>
                <a:cubicBezTo>
                  <a:pt x="732748" y="1032033"/>
                  <a:pt x="805062" y="1011088"/>
                  <a:pt x="878318" y="997792"/>
                </a:cubicBezTo>
                <a:cubicBezTo>
                  <a:pt x="975276" y="979731"/>
                  <a:pt x="1074253" y="967376"/>
                  <a:pt x="1171211" y="951197"/>
                </a:cubicBezTo>
                <a:cubicBezTo>
                  <a:pt x="1241639" y="939784"/>
                  <a:pt x="1312068" y="925488"/>
                  <a:pt x="1382362" y="912192"/>
                </a:cubicBezTo>
                <a:cubicBezTo>
                  <a:pt x="1499385" y="890306"/>
                  <a:pt x="1616407" y="867479"/>
                  <a:pt x="1733429" y="844652"/>
                </a:cubicBezTo>
                <a:cubicBezTo>
                  <a:pt x="1747703" y="841829"/>
                  <a:pt x="1761035" y="834180"/>
                  <a:pt x="1768576" y="831356"/>
                </a:cubicBezTo>
                <a:cubicBezTo>
                  <a:pt x="1776252" y="804706"/>
                  <a:pt x="1780965" y="783761"/>
                  <a:pt x="1788506" y="763817"/>
                </a:cubicBezTo>
                <a:cubicBezTo>
                  <a:pt x="1799010" y="735283"/>
                  <a:pt x="1825673" y="722929"/>
                  <a:pt x="1849509" y="706750"/>
                </a:cubicBezTo>
                <a:cubicBezTo>
                  <a:pt x="1906472" y="665803"/>
                  <a:pt x="1976900" y="681981"/>
                  <a:pt x="2016895" y="732401"/>
                </a:cubicBezTo>
                <a:cubicBezTo>
                  <a:pt x="2032112" y="750462"/>
                  <a:pt x="2045444" y="770465"/>
                  <a:pt x="2060661" y="790409"/>
                </a:cubicBezTo>
                <a:cubicBezTo>
                  <a:pt x="2076820" y="786644"/>
                  <a:pt x="2092980" y="783761"/>
                  <a:pt x="2109139" y="779996"/>
                </a:cubicBezTo>
                <a:cubicBezTo>
                  <a:pt x="2152905" y="769524"/>
                  <a:pt x="2196670" y="757169"/>
                  <a:pt x="2240436" y="747638"/>
                </a:cubicBezTo>
                <a:cubicBezTo>
                  <a:pt x="2296456" y="735283"/>
                  <a:pt x="2353553" y="726694"/>
                  <a:pt x="2410650" y="714339"/>
                </a:cubicBezTo>
                <a:cubicBezTo>
                  <a:pt x="2443912" y="707691"/>
                  <a:pt x="2448625" y="701043"/>
                  <a:pt x="2446740" y="669627"/>
                </a:cubicBezTo>
                <a:cubicBezTo>
                  <a:pt x="2442969" y="610677"/>
                  <a:pt x="2438256" y="552669"/>
                  <a:pt x="2432466" y="493660"/>
                </a:cubicBezTo>
                <a:cubicBezTo>
                  <a:pt x="2430580" y="468950"/>
                  <a:pt x="2426810" y="444182"/>
                  <a:pt x="2422096" y="419473"/>
                </a:cubicBezTo>
                <a:cubicBezTo>
                  <a:pt x="2406880" y="342403"/>
                  <a:pt x="2391663" y="264450"/>
                  <a:pt x="2374426" y="187380"/>
                </a:cubicBezTo>
                <a:cubicBezTo>
                  <a:pt x="2366885" y="153140"/>
                  <a:pt x="2353553" y="120782"/>
                  <a:pt x="2342107" y="87542"/>
                </a:cubicBezTo>
                <a:cubicBezTo>
                  <a:pt x="2340221" y="82777"/>
                  <a:pt x="2336451" y="78953"/>
                  <a:pt x="2332680" y="76070"/>
                </a:cubicBezTo>
                <a:cubicBezTo>
                  <a:pt x="2309148" y="60406"/>
                  <a:pt x="2282358" y="50070"/>
                  <a:pt x="2256004" y="52309"/>
                </a:cubicBezTo>
                <a:close/>
                <a:moveTo>
                  <a:pt x="2214715" y="0"/>
                </a:moveTo>
                <a:cubicBezTo>
                  <a:pt x="2252690" y="0"/>
                  <a:pt x="2291743" y="6648"/>
                  <a:pt x="2329718" y="13296"/>
                </a:cubicBezTo>
                <a:cubicBezTo>
                  <a:pt x="2364057" y="20003"/>
                  <a:pt x="2383044" y="44712"/>
                  <a:pt x="2394491" y="78953"/>
                </a:cubicBezTo>
                <a:cubicBezTo>
                  <a:pt x="2441084" y="211148"/>
                  <a:pt x="2454416" y="350051"/>
                  <a:pt x="2483907" y="486071"/>
                </a:cubicBezTo>
                <a:cubicBezTo>
                  <a:pt x="2488620" y="507956"/>
                  <a:pt x="2486735" y="531724"/>
                  <a:pt x="2487677" y="559317"/>
                </a:cubicBezTo>
                <a:cubicBezTo>
                  <a:pt x="2521882" y="549786"/>
                  <a:pt x="2549488" y="543138"/>
                  <a:pt x="2579922" y="534548"/>
                </a:cubicBezTo>
                <a:cubicBezTo>
                  <a:pt x="2581807" y="506956"/>
                  <a:pt x="2595139" y="484129"/>
                  <a:pt x="2618031" y="466068"/>
                </a:cubicBezTo>
                <a:cubicBezTo>
                  <a:pt x="2646580" y="444182"/>
                  <a:pt x="2666510" y="466068"/>
                  <a:pt x="2687383" y="479423"/>
                </a:cubicBezTo>
                <a:cubicBezTo>
                  <a:pt x="2719702" y="466068"/>
                  <a:pt x="2749193" y="465126"/>
                  <a:pt x="2776799" y="489836"/>
                </a:cubicBezTo>
                <a:cubicBezTo>
                  <a:pt x="2784475" y="496543"/>
                  <a:pt x="2796864" y="497484"/>
                  <a:pt x="2807233" y="498425"/>
                </a:cubicBezTo>
                <a:cubicBezTo>
                  <a:pt x="2825412" y="501249"/>
                  <a:pt x="2845343" y="500308"/>
                  <a:pt x="2862445" y="505073"/>
                </a:cubicBezTo>
                <a:cubicBezTo>
                  <a:pt x="2898534" y="514604"/>
                  <a:pt x="2907153" y="537431"/>
                  <a:pt x="2889108" y="569730"/>
                </a:cubicBezTo>
                <a:cubicBezTo>
                  <a:pt x="2887223" y="572613"/>
                  <a:pt x="2885337" y="576437"/>
                  <a:pt x="2882375" y="580202"/>
                </a:cubicBezTo>
                <a:cubicBezTo>
                  <a:pt x="2887223" y="594498"/>
                  <a:pt x="2891936" y="609736"/>
                  <a:pt x="2896649" y="625856"/>
                </a:cubicBezTo>
                <a:cubicBezTo>
                  <a:pt x="2868101" y="644917"/>
                  <a:pt x="2846285" y="668685"/>
                  <a:pt x="2810061" y="671509"/>
                </a:cubicBezTo>
                <a:cubicBezTo>
                  <a:pt x="2795921" y="672509"/>
                  <a:pt x="2781647" y="686747"/>
                  <a:pt x="2768315" y="696278"/>
                </a:cubicBezTo>
                <a:cubicBezTo>
                  <a:pt x="2713103" y="732401"/>
                  <a:pt x="2649408" y="710515"/>
                  <a:pt x="2624630" y="646800"/>
                </a:cubicBezTo>
                <a:cubicBezTo>
                  <a:pt x="2603757" y="654389"/>
                  <a:pt x="2583692" y="662037"/>
                  <a:pt x="2562819" y="668685"/>
                </a:cubicBezTo>
                <a:cubicBezTo>
                  <a:pt x="2541947" y="675333"/>
                  <a:pt x="2519997" y="681040"/>
                  <a:pt x="2497238" y="686747"/>
                </a:cubicBezTo>
                <a:cubicBezTo>
                  <a:pt x="2501009" y="696278"/>
                  <a:pt x="2501952" y="701984"/>
                  <a:pt x="2504780" y="707691"/>
                </a:cubicBezTo>
                <a:cubicBezTo>
                  <a:pt x="2520939" y="738107"/>
                  <a:pt x="2509493" y="761875"/>
                  <a:pt x="2476231" y="767582"/>
                </a:cubicBezTo>
                <a:cubicBezTo>
                  <a:pt x="2390720" y="780937"/>
                  <a:pt x="2305074" y="792351"/>
                  <a:pt x="2220371" y="808471"/>
                </a:cubicBezTo>
                <a:cubicBezTo>
                  <a:pt x="2178491" y="816119"/>
                  <a:pt x="2137688" y="830356"/>
                  <a:pt x="2096750" y="840828"/>
                </a:cubicBezTo>
                <a:cubicBezTo>
                  <a:pt x="2088132" y="842711"/>
                  <a:pt x="2079648" y="843711"/>
                  <a:pt x="2071972" y="845594"/>
                </a:cubicBezTo>
                <a:cubicBezTo>
                  <a:pt x="2052042" y="907426"/>
                  <a:pt x="2011105" y="941667"/>
                  <a:pt x="1949294" y="954021"/>
                </a:cubicBezTo>
                <a:cubicBezTo>
                  <a:pt x="1886541" y="966376"/>
                  <a:pt x="1831329" y="954963"/>
                  <a:pt x="1791469" y="897896"/>
                </a:cubicBezTo>
                <a:cubicBezTo>
                  <a:pt x="1686836" y="915957"/>
                  <a:pt x="1582202" y="934018"/>
                  <a:pt x="1478512" y="952139"/>
                </a:cubicBezTo>
                <a:cubicBezTo>
                  <a:pt x="1381420" y="969259"/>
                  <a:pt x="1284462" y="989203"/>
                  <a:pt x="1187370" y="1005382"/>
                </a:cubicBezTo>
                <a:cubicBezTo>
                  <a:pt x="1104687" y="1018678"/>
                  <a:pt x="1020927" y="1025385"/>
                  <a:pt x="938244" y="1040563"/>
                </a:cubicBezTo>
                <a:cubicBezTo>
                  <a:pt x="845999" y="1057684"/>
                  <a:pt x="754563" y="1080510"/>
                  <a:pt x="663261" y="1101455"/>
                </a:cubicBezTo>
                <a:cubicBezTo>
                  <a:pt x="642389" y="1106220"/>
                  <a:pt x="622459" y="1111927"/>
                  <a:pt x="600508" y="1115751"/>
                </a:cubicBezTo>
                <a:cubicBezTo>
                  <a:pt x="587177" y="1117633"/>
                  <a:pt x="579636" y="1124281"/>
                  <a:pt x="576808" y="1136636"/>
                </a:cubicBezTo>
                <a:cubicBezTo>
                  <a:pt x="563476" y="1186114"/>
                  <a:pt x="525366" y="1215589"/>
                  <a:pt x="487391" y="1245064"/>
                </a:cubicBezTo>
                <a:cubicBezTo>
                  <a:pt x="477830" y="1252712"/>
                  <a:pt x="465441" y="1259360"/>
                  <a:pt x="453052" y="1260301"/>
                </a:cubicBezTo>
                <a:cubicBezTo>
                  <a:pt x="398918" y="1265067"/>
                  <a:pt x="344649" y="1268891"/>
                  <a:pt x="300883" y="1227002"/>
                </a:cubicBezTo>
                <a:cubicBezTo>
                  <a:pt x="283781" y="1210823"/>
                  <a:pt x="266679" y="1207058"/>
                  <a:pt x="242843" y="1214648"/>
                </a:cubicBezTo>
                <a:cubicBezTo>
                  <a:pt x="196250" y="1229885"/>
                  <a:pt x="149656" y="1243181"/>
                  <a:pt x="102120" y="1256477"/>
                </a:cubicBezTo>
                <a:cubicBezTo>
                  <a:pt x="52699" y="1270773"/>
                  <a:pt x="31692" y="1253653"/>
                  <a:pt x="28864" y="1203234"/>
                </a:cubicBezTo>
                <a:cubicBezTo>
                  <a:pt x="24150" y="1137636"/>
                  <a:pt x="16475" y="1071038"/>
                  <a:pt x="9876" y="1005382"/>
                </a:cubicBezTo>
                <a:cubicBezTo>
                  <a:pt x="7048" y="972083"/>
                  <a:pt x="4086" y="937843"/>
                  <a:pt x="315" y="904544"/>
                </a:cubicBezTo>
                <a:cubicBezTo>
                  <a:pt x="-1570" y="887423"/>
                  <a:pt x="5028" y="877010"/>
                  <a:pt x="19303" y="867479"/>
                </a:cubicBezTo>
                <a:cubicBezTo>
                  <a:pt x="122051" y="801823"/>
                  <a:pt x="222913" y="734283"/>
                  <a:pt x="325661" y="668685"/>
                </a:cubicBezTo>
                <a:cubicBezTo>
                  <a:pt x="355152" y="650624"/>
                  <a:pt x="370369" y="627797"/>
                  <a:pt x="371312" y="592557"/>
                </a:cubicBezTo>
                <a:cubicBezTo>
                  <a:pt x="372255" y="533607"/>
                  <a:pt x="377910" y="474657"/>
                  <a:pt x="377910" y="415649"/>
                </a:cubicBezTo>
                <a:cubicBezTo>
                  <a:pt x="377910" y="373819"/>
                  <a:pt x="401746" y="350051"/>
                  <a:pt x="433122" y="335755"/>
                </a:cubicBezTo>
                <a:cubicBezTo>
                  <a:pt x="551087" y="282512"/>
                  <a:pt x="672823" y="239682"/>
                  <a:pt x="801291" y="219738"/>
                </a:cubicBezTo>
                <a:cubicBezTo>
                  <a:pt x="830782" y="214972"/>
                  <a:pt x="859196" y="204500"/>
                  <a:pt x="888688" y="197852"/>
                </a:cubicBezTo>
                <a:cubicBezTo>
                  <a:pt x="931510" y="187380"/>
                  <a:pt x="974333" y="177849"/>
                  <a:pt x="1017156" y="168377"/>
                </a:cubicBezTo>
                <a:cubicBezTo>
                  <a:pt x="1048533" y="160729"/>
                  <a:pt x="1080852" y="153140"/>
                  <a:pt x="1112228" y="146492"/>
                </a:cubicBezTo>
                <a:cubicBezTo>
                  <a:pt x="1196931" y="129372"/>
                  <a:pt x="1281634" y="113193"/>
                  <a:pt x="1366203" y="97014"/>
                </a:cubicBezTo>
                <a:cubicBezTo>
                  <a:pt x="1411854" y="88483"/>
                  <a:pt x="1456562" y="79894"/>
                  <a:pt x="1502213" y="72305"/>
                </a:cubicBezTo>
                <a:cubicBezTo>
                  <a:pt x="1540322" y="65598"/>
                  <a:pt x="1578297" y="58008"/>
                  <a:pt x="1616407" y="52302"/>
                </a:cubicBezTo>
                <a:cubicBezTo>
                  <a:pt x="1647783" y="48478"/>
                  <a:pt x="1679160" y="47536"/>
                  <a:pt x="1709594" y="43771"/>
                </a:cubicBezTo>
                <a:cubicBezTo>
                  <a:pt x="1812342" y="32358"/>
                  <a:pt x="1916033" y="20944"/>
                  <a:pt x="2018781" y="10472"/>
                </a:cubicBezTo>
                <a:cubicBezTo>
                  <a:pt x="2037768" y="8531"/>
                  <a:pt x="2057698" y="14237"/>
                  <a:pt x="2077763" y="12355"/>
                </a:cubicBezTo>
                <a:cubicBezTo>
                  <a:pt x="2123414" y="8531"/>
                  <a:pt x="2169064" y="0"/>
                  <a:pt x="2214715" y="0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6"/>
          <p:cNvSpPr/>
          <p:nvPr/>
        </p:nvSpPr>
        <p:spPr>
          <a:xfrm>
            <a:off x="5142807" y="5336111"/>
            <a:ext cx="2091488" cy="1294892"/>
          </a:xfrm>
          <a:custGeom>
            <a:rect b="b" l="l" r="r" t="t"/>
            <a:pathLst>
              <a:path extrusionOk="0" h="1294892" w="2091488">
                <a:moveTo>
                  <a:pt x="1277947" y="941913"/>
                </a:moveTo>
                <a:cubicBezTo>
                  <a:pt x="1283656" y="942866"/>
                  <a:pt x="1289366" y="946664"/>
                  <a:pt x="1295075" y="949522"/>
                </a:cubicBezTo>
                <a:cubicBezTo>
                  <a:pt x="1403492" y="1011350"/>
                  <a:pt x="1523358" y="1043688"/>
                  <a:pt x="1642227" y="1076026"/>
                </a:cubicBezTo>
                <a:cubicBezTo>
                  <a:pt x="1688838" y="1088385"/>
                  <a:pt x="1735449" y="1102660"/>
                  <a:pt x="1782060" y="1115030"/>
                </a:cubicBezTo>
                <a:cubicBezTo>
                  <a:pt x="1805834" y="1121686"/>
                  <a:pt x="1830575" y="1124532"/>
                  <a:pt x="1854348" y="1132140"/>
                </a:cubicBezTo>
                <a:cubicBezTo>
                  <a:pt x="1866704" y="1134045"/>
                  <a:pt x="1877186" y="1142606"/>
                  <a:pt x="1895250" y="1152118"/>
                </a:cubicBezTo>
                <a:cubicBezTo>
                  <a:pt x="1865767" y="1171144"/>
                  <a:pt x="1843896" y="1163536"/>
                  <a:pt x="1822962" y="1160679"/>
                </a:cubicBezTo>
                <a:cubicBezTo>
                  <a:pt x="1708836" y="1145463"/>
                  <a:pt x="1598486" y="1112173"/>
                  <a:pt x="1488165" y="1080777"/>
                </a:cubicBezTo>
                <a:cubicBezTo>
                  <a:pt x="1424426" y="1062714"/>
                  <a:pt x="1364493" y="1035127"/>
                  <a:pt x="1303624" y="1009446"/>
                </a:cubicBezTo>
                <a:cubicBezTo>
                  <a:pt x="1288399" y="1002779"/>
                  <a:pt x="1275107" y="993266"/>
                  <a:pt x="1260819" y="986621"/>
                </a:cubicBezTo>
                <a:cubicBezTo>
                  <a:pt x="1250367" y="981859"/>
                  <a:pt x="1242754" y="976156"/>
                  <a:pt x="1247497" y="963786"/>
                </a:cubicBezTo>
                <a:cubicBezTo>
                  <a:pt x="1253207" y="949522"/>
                  <a:pt x="1261786" y="940008"/>
                  <a:pt x="1277947" y="941913"/>
                </a:cubicBezTo>
                <a:close/>
                <a:moveTo>
                  <a:pt x="1345711" y="607126"/>
                </a:moveTo>
                <a:cubicBezTo>
                  <a:pt x="1341924" y="759333"/>
                  <a:pt x="1288675" y="885822"/>
                  <a:pt x="1165947" y="981901"/>
                </a:cubicBezTo>
                <a:cubicBezTo>
                  <a:pt x="1208763" y="1033235"/>
                  <a:pt x="1258225" y="1067492"/>
                  <a:pt x="1316265" y="1090313"/>
                </a:cubicBezTo>
                <a:cubicBezTo>
                  <a:pt x="1379020" y="1115032"/>
                  <a:pt x="1442779" y="1137903"/>
                  <a:pt x="1506539" y="1160724"/>
                </a:cubicBezTo>
                <a:cubicBezTo>
                  <a:pt x="1543635" y="1174007"/>
                  <a:pt x="1580732" y="1191135"/>
                  <a:pt x="1619683" y="1199724"/>
                </a:cubicBezTo>
                <a:cubicBezTo>
                  <a:pt x="1689161" y="1215904"/>
                  <a:pt x="1759490" y="1228238"/>
                  <a:pt x="1829896" y="1238725"/>
                </a:cubicBezTo>
                <a:cubicBezTo>
                  <a:pt x="1898369" y="1249161"/>
                  <a:pt x="1966843" y="1243469"/>
                  <a:pt x="2040108" y="1228238"/>
                </a:cubicBezTo>
                <a:cubicBezTo>
                  <a:pt x="2023028" y="1195929"/>
                  <a:pt x="2009658" y="1164519"/>
                  <a:pt x="1991574" y="1136954"/>
                </a:cubicBezTo>
                <a:cubicBezTo>
                  <a:pt x="1944044" y="1064646"/>
                  <a:pt x="1882217" y="1002824"/>
                  <a:pt x="1818457" y="944798"/>
                </a:cubicBezTo>
                <a:cubicBezTo>
                  <a:pt x="1767141" y="897208"/>
                  <a:pt x="1711033" y="855361"/>
                  <a:pt x="1654847" y="812565"/>
                </a:cubicBezTo>
                <a:cubicBezTo>
                  <a:pt x="1610177" y="778359"/>
                  <a:pt x="1567361" y="741256"/>
                  <a:pt x="1525551" y="704153"/>
                </a:cubicBezTo>
                <a:cubicBezTo>
                  <a:pt x="1473229" y="658511"/>
                  <a:pt x="1411402" y="633742"/>
                  <a:pt x="1345711" y="607126"/>
                </a:cubicBezTo>
                <a:close/>
                <a:moveTo>
                  <a:pt x="1227775" y="600484"/>
                </a:moveTo>
                <a:cubicBezTo>
                  <a:pt x="1229707" y="658511"/>
                  <a:pt x="1213554" y="709845"/>
                  <a:pt x="1185964" y="759333"/>
                </a:cubicBezTo>
                <a:cubicBezTo>
                  <a:pt x="1157446" y="810668"/>
                  <a:pt x="1107984" y="835436"/>
                  <a:pt x="1062309" y="865847"/>
                </a:cubicBezTo>
                <a:cubicBezTo>
                  <a:pt x="1068028" y="894411"/>
                  <a:pt x="1087040" y="910541"/>
                  <a:pt x="1106980" y="925771"/>
                </a:cubicBezTo>
                <a:cubicBezTo>
                  <a:pt x="1139362" y="950490"/>
                  <a:pt x="1140289" y="949542"/>
                  <a:pt x="1168807" y="923874"/>
                </a:cubicBezTo>
                <a:cubicBezTo>
                  <a:pt x="1246864" y="853463"/>
                  <a:pt x="1278242" y="761230"/>
                  <a:pt x="1291535" y="660408"/>
                </a:cubicBezTo>
                <a:cubicBezTo>
                  <a:pt x="1298181" y="614716"/>
                  <a:pt x="1275382" y="593793"/>
                  <a:pt x="1227775" y="600484"/>
                </a:cubicBezTo>
                <a:close/>
                <a:moveTo>
                  <a:pt x="562900" y="378866"/>
                </a:moveTo>
                <a:cubicBezTo>
                  <a:pt x="576270" y="399789"/>
                  <a:pt x="593350" y="416867"/>
                  <a:pt x="616226" y="428303"/>
                </a:cubicBezTo>
                <a:cubicBezTo>
                  <a:pt x="644743" y="441636"/>
                  <a:pt x="673261" y="453970"/>
                  <a:pt x="700852" y="468252"/>
                </a:cubicBezTo>
                <a:cubicBezTo>
                  <a:pt x="738875" y="489176"/>
                  <a:pt x="775972" y="512945"/>
                  <a:pt x="814073" y="534818"/>
                </a:cubicBezTo>
                <a:cubicBezTo>
                  <a:pt x="815928" y="532920"/>
                  <a:pt x="817860" y="530074"/>
                  <a:pt x="818787" y="528176"/>
                </a:cubicBezTo>
                <a:cubicBezTo>
                  <a:pt x="734161" y="476791"/>
                  <a:pt x="655177" y="416867"/>
                  <a:pt x="562900" y="378866"/>
                </a:cubicBezTo>
                <a:close/>
                <a:moveTo>
                  <a:pt x="845450" y="358891"/>
                </a:moveTo>
                <a:cubicBezTo>
                  <a:pt x="816855" y="395994"/>
                  <a:pt x="778831" y="402635"/>
                  <a:pt x="739880" y="408328"/>
                </a:cubicBezTo>
                <a:cubicBezTo>
                  <a:pt x="738875" y="411175"/>
                  <a:pt x="737948" y="414021"/>
                  <a:pt x="736016" y="416917"/>
                </a:cubicBezTo>
                <a:cubicBezTo>
                  <a:pt x="771258" y="437841"/>
                  <a:pt x="805494" y="459713"/>
                  <a:pt x="840659" y="480636"/>
                </a:cubicBezTo>
                <a:cubicBezTo>
                  <a:pt x="846378" y="484432"/>
                  <a:pt x="854956" y="485380"/>
                  <a:pt x="862530" y="485380"/>
                </a:cubicBezTo>
                <a:cubicBezTo>
                  <a:pt x="908205" y="485380"/>
                  <a:pt x="936723" y="507253"/>
                  <a:pt x="947233" y="551946"/>
                </a:cubicBezTo>
                <a:cubicBezTo>
                  <a:pt x="953880" y="583356"/>
                  <a:pt x="938655" y="617613"/>
                  <a:pt x="910137" y="630896"/>
                </a:cubicBezTo>
                <a:cubicBezTo>
                  <a:pt x="881542" y="645178"/>
                  <a:pt x="856811" y="639485"/>
                  <a:pt x="833085" y="612819"/>
                </a:cubicBezTo>
                <a:cubicBezTo>
                  <a:pt x="828293" y="607126"/>
                  <a:pt x="824506" y="599536"/>
                  <a:pt x="818787" y="595740"/>
                </a:cubicBezTo>
                <a:cubicBezTo>
                  <a:pt x="770253" y="567177"/>
                  <a:pt x="721796" y="539612"/>
                  <a:pt x="672334" y="510099"/>
                </a:cubicBezTo>
                <a:cubicBezTo>
                  <a:pt x="683695" y="552895"/>
                  <a:pt x="693201" y="592844"/>
                  <a:pt x="704639" y="633742"/>
                </a:cubicBezTo>
                <a:cubicBezTo>
                  <a:pt x="774117" y="660408"/>
                  <a:pt x="846378" y="688922"/>
                  <a:pt x="918638" y="716537"/>
                </a:cubicBezTo>
                <a:cubicBezTo>
                  <a:pt x="958594" y="731718"/>
                  <a:pt x="997623" y="749795"/>
                  <a:pt x="1037579" y="761230"/>
                </a:cubicBezTo>
                <a:cubicBezTo>
                  <a:pt x="1062309" y="768821"/>
                  <a:pt x="1087968" y="770718"/>
                  <a:pt x="1106052" y="795487"/>
                </a:cubicBezTo>
                <a:cubicBezTo>
                  <a:pt x="1134570" y="765025"/>
                  <a:pt x="1151727" y="732667"/>
                  <a:pt x="1164093" y="698460"/>
                </a:cubicBezTo>
                <a:cubicBezTo>
                  <a:pt x="1039433" y="601433"/>
                  <a:pt x="953880" y="472996"/>
                  <a:pt x="845450" y="358891"/>
                </a:cubicBezTo>
                <a:close/>
                <a:moveTo>
                  <a:pt x="147273" y="249346"/>
                </a:moveTo>
                <a:cubicBezTo>
                  <a:pt x="189126" y="258850"/>
                  <a:pt x="228122" y="271217"/>
                  <a:pt x="266173" y="288337"/>
                </a:cubicBezTo>
                <a:cubicBezTo>
                  <a:pt x="289946" y="306413"/>
                  <a:pt x="313719" y="324481"/>
                  <a:pt x="336546" y="343507"/>
                </a:cubicBezTo>
                <a:cubicBezTo>
                  <a:pt x="347967" y="353019"/>
                  <a:pt x="357480" y="366335"/>
                  <a:pt x="347967" y="382506"/>
                </a:cubicBezTo>
                <a:cubicBezTo>
                  <a:pt x="337509" y="398677"/>
                  <a:pt x="317537" y="407240"/>
                  <a:pt x="299458" y="401531"/>
                </a:cubicBezTo>
                <a:cubicBezTo>
                  <a:pt x="256660" y="389164"/>
                  <a:pt x="213862" y="385361"/>
                  <a:pt x="171047" y="401531"/>
                </a:cubicBezTo>
                <a:cubicBezTo>
                  <a:pt x="133959" y="415796"/>
                  <a:pt x="94963" y="415796"/>
                  <a:pt x="55966" y="411993"/>
                </a:cubicBezTo>
                <a:cubicBezTo>
                  <a:pt x="27428" y="409138"/>
                  <a:pt x="11258" y="392967"/>
                  <a:pt x="2692" y="366335"/>
                </a:cubicBezTo>
                <a:cubicBezTo>
                  <a:pt x="783" y="360626"/>
                  <a:pt x="-1110" y="353976"/>
                  <a:pt x="783" y="348267"/>
                </a:cubicBezTo>
                <a:cubicBezTo>
                  <a:pt x="21717" y="290243"/>
                  <a:pt x="63569" y="236030"/>
                  <a:pt x="147273" y="249346"/>
                </a:cubicBezTo>
                <a:close/>
                <a:moveTo>
                  <a:pt x="569610" y="237807"/>
                </a:moveTo>
                <a:cubicBezTo>
                  <a:pt x="576178" y="237957"/>
                  <a:pt x="583129" y="239505"/>
                  <a:pt x="590490" y="242838"/>
                </a:cubicBezTo>
                <a:cubicBezTo>
                  <a:pt x="633305" y="260915"/>
                  <a:pt x="648530" y="292276"/>
                  <a:pt x="635237" y="339865"/>
                </a:cubicBezTo>
                <a:cubicBezTo>
                  <a:pt x="657109" y="342712"/>
                  <a:pt x="673261" y="346507"/>
                  <a:pt x="690418" y="347456"/>
                </a:cubicBezTo>
                <a:cubicBezTo>
                  <a:pt x="715149" y="348404"/>
                  <a:pt x="740808" y="347456"/>
                  <a:pt x="765538" y="347456"/>
                </a:cubicBezTo>
                <a:cubicBezTo>
                  <a:pt x="793129" y="346507"/>
                  <a:pt x="815928" y="339865"/>
                  <a:pt x="828293" y="309404"/>
                </a:cubicBezTo>
                <a:cubicBezTo>
                  <a:pt x="838804" y="282788"/>
                  <a:pt x="866317" y="280890"/>
                  <a:pt x="885406" y="302762"/>
                </a:cubicBezTo>
                <a:cubicBezTo>
                  <a:pt x="967173" y="396893"/>
                  <a:pt x="1049944" y="492022"/>
                  <a:pt x="1131711" y="587151"/>
                </a:cubicBezTo>
                <a:cubicBezTo>
                  <a:pt x="1142221" y="598537"/>
                  <a:pt x="1153582" y="609972"/>
                  <a:pt x="1165947" y="623305"/>
                </a:cubicBezTo>
                <a:cubicBezTo>
                  <a:pt x="1176458" y="574767"/>
                  <a:pt x="1180245" y="570972"/>
                  <a:pt x="1224915" y="565279"/>
                </a:cubicBezTo>
                <a:cubicBezTo>
                  <a:pt x="1258225" y="560485"/>
                  <a:pt x="1291535" y="554792"/>
                  <a:pt x="1325771" y="550997"/>
                </a:cubicBezTo>
                <a:cubicBezTo>
                  <a:pt x="1361013" y="547202"/>
                  <a:pt x="1389531" y="567177"/>
                  <a:pt x="1419981" y="579511"/>
                </a:cubicBezTo>
                <a:cubicBezTo>
                  <a:pt x="1432346" y="584305"/>
                  <a:pt x="1444712" y="589998"/>
                  <a:pt x="1456072" y="597588"/>
                </a:cubicBezTo>
                <a:cubicBezTo>
                  <a:pt x="1492241" y="619460"/>
                  <a:pt x="1530265" y="640384"/>
                  <a:pt x="1563575" y="666101"/>
                </a:cubicBezTo>
                <a:cubicBezTo>
                  <a:pt x="1604458" y="698410"/>
                  <a:pt x="1641554" y="735513"/>
                  <a:pt x="1680583" y="770718"/>
                </a:cubicBezTo>
                <a:cubicBezTo>
                  <a:pt x="1687229" y="776411"/>
                  <a:pt x="1693875" y="782154"/>
                  <a:pt x="1701527" y="786898"/>
                </a:cubicBezTo>
                <a:cubicBezTo>
                  <a:pt x="1792799" y="848719"/>
                  <a:pt x="1872711" y="923874"/>
                  <a:pt x="1948836" y="1002824"/>
                </a:cubicBezTo>
                <a:cubicBezTo>
                  <a:pt x="2007804" y="1063697"/>
                  <a:pt x="2050619" y="1134057"/>
                  <a:pt x="2086711" y="1209212"/>
                </a:cubicBezTo>
                <a:cubicBezTo>
                  <a:pt x="2095289" y="1228238"/>
                  <a:pt x="2092430" y="1241571"/>
                  <a:pt x="2077205" y="1255803"/>
                </a:cubicBezTo>
                <a:cubicBezTo>
                  <a:pt x="2060125" y="1271034"/>
                  <a:pt x="2041036" y="1279623"/>
                  <a:pt x="2017309" y="1284367"/>
                </a:cubicBezTo>
                <a:cubicBezTo>
                  <a:pt x="1898369" y="1308136"/>
                  <a:pt x="1783293" y="1287213"/>
                  <a:pt x="1667290" y="1265341"/>
                </a:cubicBezTo>
                <a:cubicBezTo>
                  <a:pt x="1575013" y="1248212"/>
                  <a:pt x="1490309" y="1211110"/>
                  <a:pt x="1404756" y="1176853"/>
                </a:cubicBezTo>
                <a:cubicBezTo>
                  <a:pt x="1388526" y="1170212"/>
                  <a:pt x="1372374" y="1163570"/>
                  <a:pt x="1355294" y="1157877"/>
                </a:cubicBezTo>
                <a:cubicBezTo>
                  <a:pt x="1311474" y="1144544"/>
                  <a:pt x="1277237" y="1115980"/>
                  <a:pt x="1239213" y="1092211"/>
                </a:cubicBezTo>
                <a:cubicBezTo>
                  <a:pt x="1215409" y="1076980"/>
                  <a:pt x="1190678" y="1061799"/>
                  <a:pt x="1168807" y="1044671"/>
                </a:cubicBezTo>
                <a:cubicBezTo>
                  <a:pt x="1156441" y="1035133"/>
                  <a:pt x="1145081" y="1021850"/>
                  <a:pt x="1134570" y="1009466"/>
                </a:cubicBezTo>
                <a:cubicBezTo>
                  <a:pt x="1125064" y="998030"/>
                  <a:pt x="1114631" y="990440"/>
                  <a:pt x="1099406" y="983798"/>
                </a:cubicBezTo>
                <a:cubicBezTo>
                  <a:pt x="1059450" y="965721"/>
                  <a:pt x="1030932" y="934311"/>
                  <a:pt x="1014702" y="892464"/>
                </a:cubicBezTo>
                <a:cubicBezTo>
                  <a:pt x="1008056" y="876284"/>
                  <a:pt x="1011920" y="863001"/>
                  <a:pt x="1024208" y="851566"/>
                </a:cubicBezTo>
                <a:cubicBezTo>
                  <a:pt x="1032787" y="846822"/>
                  <a:pt x="1041365" y="841129"/>
                  <a:pt x="1054658" y="831591"/>
                </a:cubicBezTo>
                <a:cubicBezTo>
                  <a:pt x="965318" y="798333"/>
                  <a:pt x="880615" y="766923"/>
                  <a:pt x="795988" y="735513"/>
                </a:cubicBezTo>
                <a:cubicBezTo>
                  <a:pt x="756960" y="721281"/>
                  <a:pt x="717931" y="708897"/>
                  <a:pt x="678980" y="693666"/>
                </a:cubicBezTo>
                <a:cubicBezTo>
                  <a:pt x="654249" y="684178"/>
                  <a:pt x="642811" y="683229"/>
                  <a:pt x="645671" y="645178"/>
                </a:cubicBezTo>
                <a:cubicBezTo>
                  <a:pt x="647603" y="621408"/>
                  <a:pt x="639952" y="594742"/>
                  <a:pt x="630446" y="571921"/>
                </a:cubicBezTo>
                <a:cubicBezTo>
                  <a:pt x="614293" y="529125"/>
                  <a:pt x="588635" y="492022"/>
                  <a:pt x="553394" y="462559"/>
                </a:cubicBezTo>
                <a:cubicBezTo>
                  <a:pt x="549607" y="459713"/>
                  <a:pt x="544815" y="458764"/>
                  <a:pt x="538169" y="455868"/>
                </a:cubicBezTo>
                <a:cubicBezTo>
                  <a:pt x="531522" y="462559"/>
                  <a:pt x="525803" y="468252"/>
                  <a:pt x="519157" y="473945"/>
                </a:cubicBezTo>
                <a:cubicBezTo>
                  <a:pt x="490639" y="497715"/>
                  <a:pt x="449756" y="484432"/>
                  <a:pt x="440250" y="449226"/>
                </a:cubicBezTo>
                <a:cubicBezTo>
                  <a:pt x="425952" y="388354"/>
                  <a:pt x="469695" y="348404"/>
                  <a:pt x="535309" y="365533"/>
                </a:cubicBezTo>
                <a:cubicBezTo>
                  <a:pt x="518229" y="332225"/>
                  <a:pt x="485847" y="300865"/>
                  <a:pt x="520084" y="263762"/>
                </a:cubicBezTo>
                <a:cubicBezTo>
                  <a:pt x="533648" y="249492"/>
                  <a:pt x="549906" y="237358"/>
                  <a:pt x="569610" y="237807"/>
                </a:cubicBezTo>
                <a:close/>
                <a:moveTo>
                  <a:pt x="173651" y="508"/>
                </a:moveTo>
                <a:cubicBezTo>
                  <a:pt x="183995" y="-919"/>
                  <a:pt x="194695" y="508"/>
                  <a:pt x="205156" y="6691"/>
                </a:cubicBezTo>
                <a:cubicBezTo>
                  <a:pt x="226085" y="18105"/>
                  <a:pt x="233690" y="37128"/>
                  <a:pt x="234644" y="59956"/>
                </a:cubicBezTo>
                <a:cubicBezTo>
                  <a:pt x="235597" y="76126"/>
                  <a:pt x="230845" y="93247"/>
                  <a:pt x="233690" y="108466"/>
                </a:cubicBezTo>
                <a:cubicBezTo>
                  <a:pt x="238457" y="137952"/>
                  <a:pt x="246062" y="166487"/>
                  <a:pt x="253674" y="195974"/>
                </a:cubicBezTo>
                <a:cubicBezTo>
                  <a:pt x="223233" y="222606"/>
                  <a:pt x="220380" y="221655"/>
                  <a:pt x="185187" y="204534"/>
                </a:cubicBezTo>
                <a:cubicBezTo>
                  <a:pt x="142382" y="183608"/>
                  <a:pt x="120506" y="146513"/>
                  <a:pt x="107188" y="103710"/>
                </a:cubicBezTo>
                <a:cubicBezTo>
                  <a:pt x="97677" y="73273"/>
                  <a:pt x="115747" y="26665"/>
                  <a:pt x="144281" y="11447"/>
                </a:cubicBezTo>
                <a:cubicBezTo>
                  <a:pt x="153319" y="6215"/>
                  <a:pt x="163307" y="1935"/>
                  <a:pt x="173651" y="50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6"/>
          <p:cNvSpPr/>
          <p:nvPr/>
        </p:nvSpPr>
        <p:spPr>
          <a:xfrm>
            <a:off x="6331785" y="0"/>
            <a:ext cx="5860215" cy="6858000"/>
          </a:xfrm>
          <a:custGeom>
            <a:rect b="b" l="l" r="r" t="t"/>
            <a:pathLst>
              <a:path extrusionOk="0" h="21600" w="21596">
                <a:moveTo>
                  <a:pt x="0" y="0"/>
                </a:moveTo>
                <a:cubicBezTo>
                  <a:pt x="-4" y="6863"/>
                  <a:pt x="1966" y="17112"/>
                  <a:pt x="1966" y="17112"/>
                </a:cubicBezTo>
                <a:cubicBezTo>
                  <a:pt x="2159" y="18239"/>
                  <a:pt x="2411" y="19407"/>
                  <a:pt x="2681" y="20527"/>
                </a:cubicBezTo>
                <a:lnTo>
                  <a:pt x="2681" y="20527"/>
                </a:lnTo>
                <a:lnTo>
                  <a:pt x="2685" y="20539"/>
                </a:lnTo>
                <a:cubicBezTo>
                  <a:pt x="2737" y="20758"/>
                  <a:pt x="2790" y="20977"/>
                  <a:pt x="2842" y="21193"/>
                </a:cubicBezTo>
                <a:lnTo>
                  <a:pt x="2846" y="21193"/>
                </a:lnTo>
                <a:lnTo>
                  <a:pt x="2948" y="21600"/>
                </a:lnTo>
                <a:lnTo>
                  <a:pt x="21596" y="21600"/>
                </a:lnTo>
                <a:lnTo>
                  <a:pt x="2159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3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3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p36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0" name="Google Shape;620;p36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36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36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09">
  <p:cSld name="2_09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7"/>
          <p:cNvSpPr/>
          <p:nvPr/>
        </p:nvSpPr>
        <p:spPr>
          <a:xfrm>
            <a:off x="3578806" y="517884"/>
            <a:ext cx="7774994" cy="5373759"/>
          </a:xfrm>
          <a:custGeom>
            <a:rect b="b" l="l" r="r" t="t"/>
            <a:pathLst>
              <a:path extrusionOk="0" h="21119" w="21261">
                <a:moveTo>
                  <a:pt x="3074" y="15453"/>
                </a:moveTo>
                <a:cubicBezTo>
                  <a:pt x="2165" y="15357"/>
                  <a:pt x="1214" y="15457"/>
                  <a:pt x="561" y="14283"/>
                </a:cubicBezTo>
                <a:cubicBezTo>
                  <a:pt x="191" y="13619"/>
                  <a:pt x="-77" y="12895"/>
                  <a:pt x="20" y="12017"/>
                </a:cubicBezTo>
                <a:cubicBezTo>
                  <a:pt x="246" y="9929"/>
                  <a:pt x="1242" y="8035"/>
                  <a:pt x="2796" y="8306"/>
                </a:cubicBezTo>
                <a:cubicBezTo>
                  <a:pt x="2843" y="7539"/>
                  <a:pt x="2853" y="6761"/>
                  <a:pt x="2945" y="6004"/>
                </a:cubicBezTo>
                <a:cubicBezTo>
                  <a:pt x="3049" y="5126"/>
                  <a:pt x="3198" y="4256"/>
                  <a:pt x="3372" y="3399"/>
                </a:cubicBezTo>
                <a:cubicBezTo>
                  <a:pt x="3759" y="1494"/>
                  <a:pt x="4765" y="552"/>
                  <a:pt x="6031" y="173"/>
                </a:cubicBezTo>
                <a:cubicBezTo>
                  <a:pt x="7918" y="-387"/>
                  <a:pt x="9515" y="419"/>
                  <a:pt x="10799" y="2493"/>
                </a:cubicBezTo>
                <a:cubicBezTo>
                  <a:pt x="11005" y="2825"/>
                  <a:pt x="11221" y="3146"/>
                  <a:pt x="11452" y="3506"/>
                </a:cubicBezTo>
                <a:cubicBezTo>
                  <a:pt x="12224" y="2696"/>
                  <a:pt x="12862" y="1472"/>
                  <a:pt x="13962" y="1808"/>
                </a:cubicBezTo>
                <a:cubicBezTo>
                  <a:pt x="14945" y="2107"/>
                  <a:pt x="15742" y="2839"/>
                  <a:pt x="16239" y="4184"/>
                </a:cubicBezTo>
                <a:cubicBezTo>
                  <a:pt x="17205" y="3752"/>
                  <a:pt x="18131" y="3078"/>
                  <a:pt x="19132" y="3653"/>
                </a:cubicBezTo>
                <a:cubicBezTo>
                  <a:pt x="19941" y="4116"/>
                  <a:pt x="20505" y="5030"/>
                  <a:pt x="20890" y="6111"/>
                </a:cubicBezTo>
                <a:cubicBezTo>
                  <a:pt x="21493" y="7806"/>
                  <a:pt x="21523" y="9673"/>
                  <a:pt x="19740" y="12181"/>
                </a:cubicBezTo>
                <a:cubicBezTo>
                  <a:pt x="19745" y="12274"/>
                  <a:pt x="19725" y="12410"/>
                  <a:pt x="19763" y="12488"/>
                </a:cubicBezTo>
                <a:cubicBezTo>
                  <a:pt x="20418" y="13919"/>
                  <a:pt x="19949" y="15696"/>
                  <a:pt x="18884" y="16574"/>
                </a:cubicBezTo>
                <a:cubicBezTo>
                  <a:pt x="18082" y="17238"/>
                  <a:pt x="17210" y="17652"/>
                  <a:pt x="16266" y="17470"/>
                </a:cubicBezTo>
                <a:cubicBezTo>
                  <a:pt x="15864" y="17391"/>
                  <a:pt x="15477" y="17156"/>
                  <a:pt x="15012" y="16959"/>
                </a:cubicBezTo>
                <a:cubicBezTo>
                  <a:pt x="14983" y="17006"/>
                  <a:pt x="14891" y="17131"/>
                  <a:pt x="14814" y="17270"/>
                </a:cubicBezTo>
                <a:cubicBezTo>
                  <a:pt x="14625" y="17612"/>
                  <a:pt x="14481" y="18044"/>
                  <a:pt x="14248" y="18298"/>
                </a:cubicBezTo>
                <a:cubicBezTo>
                  <a:pt x="13619" y="18983"/>
                  <a:pt x="12971" y="19632"/>
                  <a:pt x="12291" y="20225"/>
                </a:cubicBezTo>
                <a:cubicBezTo>
                  <a:pt x="11161" y="21206"/>
                  <a:pt x="9950" y="21213"/>
                  <a:pt x="8743" y="21020"/>
                </a:cubicBezTo>
                <a:cubicBezTo>
                  <a:pt x="7310" y="20792"/>
                  <a:pt x="5982" y="19996"/>
                  <a:pt x="4750" y="18901"/>
                </a:cubicBezTo>
                <a:cubicBezTo>
                  <a:pt x="4057" y="18283"/>
                  <a:pt x="3672" y="17302"/>
                  <a:pt x="3322" y="16288"/>
                </a:cubicBezTo>
                <a:cubicBezTo>
                  <a:pt x="3233" y="16028"/>
                  <a:pt x="3161" y="15746"/>
                  <a:pt x="3074" y="154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7"/>
          <p:cNvSpPr/>
          <p:nvPr/>
        </p:nvSpPr>
        <p:spPr>
          <a:xfrm>
            <a:off x="882009" y="4386047"/>
            <a:ext cx="1823768" cy="1672393"/>
          </a:xfrm>
          <a:custGeom>
            <a:rect b="b" l="l" r="r" t="t"/>
            <a:pathLst>
              <a:path extrusionOk="0" h="1672393" w="1823768">
                <a:moveTo>
                  <a:pt x="1180723" y="354410"/>
                </a:moveTo>
                <a:cubicBezTo>
                  <a:pt x="1187874" y="353843"/>
                  <a:pt x="1194911" y="353843"/>
                  <a:pt x="1201267" y="356110"/>
                </a:cubicBezTo>
                <a:cubicBezTo>
                  <a:pt x="1240312" y="370640"/>
                  <a:pt x="1253024" y="406056"/>
                  <a:pt x="1256657" y="442382"/>
                </a:cubicBezTo>
                <a:cubicBezTo>
                  <a:pt x="1260289" y="481420"/>
                  <a:pt x="1257565" y="521388"/>
                  <a:pt x="1257565" y="561337"/>
                </a:cubicBezTo>
                <a:cubicBezTo>
                  <a:pt x="1302966" y="542255"/>
                  <a:pt x="1348367" y="524101"/>
                  <a:pt x="1392860" y="505037"/>
                </a:cubicBezTo>
                <a:cubicBezTo>
                  <a:pt x="1412837" y="496861"/>
                  <a:pt x="1431905" y="497772"/>
                  <a:pt x="1450066" y="507750"/>
                </a:cubicBezTo>
                <a:cubicBezTo>
                  <a:pt x="1470950" y="518657"/>
                  <a:pt x="1473674" y="535900"/>
                  <a:pt x="1454606" y="550430"/>
                </a:cubicBezTo>
                <a:cubicBezTo>
                  <a:pt x="1439169" y="562229"/>
                  <a:pt x="1421009" y="572226"/>
                  <a:pt x="1401940" y="577670"/>
                </a:cubicBezTo>
                <a:cubicBezTo>
                  <a:pt x="1344735" y="594932"/>
                  <a:pt x="1299334" y="626705"/>
                  <a:pt x="1267553" y="679383"/>
                </a:cubicBezTo>
                <a:cubicBezTo>
                  <a:pt x="1250300" y="705712"/>
                  <a:pt x="1224876" y="728418"/>
                  <a:pt x="1203991" y="752926"/>
                </a:cubicBezTo>
                <a:cubicBezTo>
                  <a:pt x="1146786" y="716600"/>
                  <a:pt x="1148602" y="716600"/>
                  <a:pt x="1158590" y="661210"/>
                </a:cubicBezTo>
                <a:cubicBezTo>
                  <a:pt x="1168578" y="601287"/>
                  <a:pt x="1177658" y="540452"/>
                  <a:pt x="1181291" y="479618"/>
                </a:cubicBezTo>
                <a:cubicBezTo>
                  <a:pt x="1183107" y="451468"/>
                  <a:pt x="1169486" y="422407"/>
                  <a:pt x="1164038" y="393346"/>
                </a:cubicBezTo>
                <a:cubicBezTo>
                  <a:pt x="1161314" y="381547"/>
                  <a:pt x="1161314" y="368819"/>
                  <a:pt x="1159498" y="356110"/>
                </a:cubicBezTo>
                <a:cubicBezTo>
                  <a:pt x="1166308" y="356110"/>
                  <a:pt x="1173572" y="354977"/>
                  <a:pt x="1180723" y="354410"/>
                </a:cubicBezTo>
                <a:close/>
                <a:moveTo>
                  <a:pt x="1212450" y="84181"/>
                </a:moveTo>
                <a:cubicBezTo>
                  <a:pt x="1206098" y="83851"/>
                  <a:pt x="1199297" y="84316"/>
                  <a:pt x="1193394" y="84316"/>
                </a:cubicBezTo>
                <a:cubicBezTo>
                  <a:pt x="1045396" y="87959"/>
                  <a:pt x="937348" y="159662"/>
                  <a:pt x="852912" y="277719"/>
                </a:cubicBezTo>
                <a:cubicBezTo>
                  <a:pt x="763000" y="403916"/>
                  <a:pt x="746661" y="559181"/>
                  <a:pt x="672148" y="695377"/>
                </a:cubicBezTo>
                <a:cubicBezTo>
                  <a:pt x="799273" y="657239"/>
                  <a:pt x="937348" y="530112"/>
                  <a:pt x="989105" y="426628"/>
                </a:cubicBezTo>
                <a:cubicBezTo>
                  <a:pt x="998173" y="409342"/>
                  <a:pt x="1008182" y="390273"/>
                  <a:pt x="1028115" y="399342"/>
                </a:cubicBezTo>
                <a:cubicBezTo>
                  <a:pt x="1048133" y="407559"/>
                  <a:pt x="1069007" y="422985"/>
                  <a:pt x="1080813" y="441124"/>
                </a:cubicBezTo>
                <a:cubicBezTo>
                  <a:pt x="1088084" y="452984"/>
                  <a:pt x="1080813" y="475618"/>
                  <a:pt x="1076279" y="492905"/>
                </a:cubicBezTo>
                <a:cubicBezTo>
                  <a:pt x="1065328" y="535616"/>
                  <a:pt x="1051726" y="576467"/>
                  <a:pt x="1041717" y="619101"/>
                </a:cubicBezTo>
                <a:cubicBezTo>
                  <a:pt x="1013572" y="734446"/>
                  <a:pt x="967290" y="842503"/>
                  <a:pt x="903727" y="942344"/>
                </a:cubicBezTo>
                <a:cubicBezTo>
                  <a:pt x="848292" y="1030403"/>
                  <a:pt x="764797" y="1093114"/>
                  <a:pt x="697641" y="1171173"/>
                </a:cubicBezTo>
                <a:cubicBezTo>
                  <a:pt x="604992" y="1279230"/>
                  <a:pt x="476926" y="1339150"/>
                  <a:pt x="356218" y="1408140"/>
                </a:cubicBezTo>
                <a:cubicBezTo>
                  <a:pt x="307113" y="1436356"/>
                  <a:pt x="265365" y="1472634"/>
                  <a:pt x="228152" y="1517128"/>
                </a:cubicBezTo>
                <a:cubicBezTo>
                  <a:pt x="255356" y="1516198"/>
                  <a:pt x="280850" y="1512554"/>
                  <a:pt x="304375" y="1505345"/>
                </a:cubicBezTo>
                <a:cubicBezTo>
                  <a:pt x="469655" y="1451782"/>
                  <a:pt x="635875" y="1400001"/>
                  <a:pt x="793883" y="1324655"/>
                </a:cubicBezTo>
                <a:cubicBezTo>
                  <a:pt x="934610" y="1257448"/>
                  <a:pt x="1055319" y="1167529"/>
                  <a:pt x="1147113" y="1044046"/>
                </a:cubicBezTo>
                <a:cubicBezTo>
                  <a:pt x="1224277" y="939631"/>
                  <a:pt x="1288695" y="826147"/>
                  <a:pt x="1375014" y="728089"/>
                </a:cubicBezTo>
                <a:cubicBezTo>
                  <a:pt x="1394091" y="705377"/>
                  <a:pt x="1411286" y="700803"/>
                  <a:pt x="1436694" y="708090"/>
                </a:cubicBezTo>
                <a:cubicBezTo>
                  <a:pt x="1462188" y="715377"/>
                  <a:pt x="1473052" y="731732"/>
                  <a:pt x="1471256" y="757158"/>
                </a:cubicBezTo>
                <a:cubicBezTo>
                  <a:pt x="1469459" y="777080"/>
                  <a:pt x="1471256" y="798009"/>
                  <a:pt x="1465781" y="817078"/>
                </a:cubicBezTo>
                <a:cubicBezTo>
                  <a:pt x="1441228" y="896997"/>
                  <a:pt x="1449441" y="984126"/>
                  <a:pt x="1412227" y="1061332"/>
                </a:cubicBezTo>
                <a:cubicBezTo>
                  <a:pt x="1412227" y="1060402"/>
                  <a:pt x="1414965" y="1063115"/>
                  <a:pt x="1416761" y="1067688"/>
                </a:cubicBezTo>
                <a:cubicBezTo>
                  <a:pt x="1555692" y="983195"/>
                  <a:pt x="1656468" y="864285"/>
                  <a:pt x="1722768" y="718090"/>
                </a:cubicBezTo>
                <a:cubicBezTo>
                  <a:pt x="1749117" y="659952"/>
                  <a:pt x="1740904" y="596389"/>
                  <a:pt x="1719175" y="536469"/>
                </a:cubicBezTo>
                <a:cubicBezTo>
                  <a:pt x="1668274" y="398490"/>
                  <a:pt x="1577507" y="294075"/>
                  <a:pt x="1461247" y="205086"/>
                </a:cubicBezTo>
                <a:cubicBezTo>
                  <a:pt x="1389557" y="150592"/>
                  <a:pt x="1300501" y="138810"/>
                  <a:pt x="1228812" y="88812"/>
                </a:cubicBezTo>
                <a:cubicBezTo>
                  <a:pt x="1224705" y="85634"/>
                  <a:pt x="1218802" y="84510"/>
                  <a:pt x="1212450" y="84181"/>
                </a:cubicBezTo>
                <a:close/>
                <a:moveTo>
                  <a:pt x="1145231" y="753"/>
                </a:moveTo>
                <a:cubicBezTo>
                  <a:pt x="1180648" y="-1960"/>
                  <a:pt x="1218802" y="2614"/>
                  <a:pt x="1251482" y="15326"/>
                </a:cubicBezTo>
                <a:cubicBezTo>
                  <a:pt x="1390412" y="68890"/>
                  <a:pt x="1521216" y="136950"/>
                  <a:pt x="1628323" y="243225"/>
                </a:cubicBezTo>
                <a:cubicBezTo>
                  <a:pt x="1716437" y="331283"/>
                  <a:pt x="1777262" y="437480"/>
                  <a:pt x="1810883" y="555538"/>
                </a:cubicBezTo>
                <a:cubicBezTo>
                  <a:pt x="1838087" y="653596"/>
                  <a:pt x="1821748" y="750801"/>
                  <a:pt x="1766312" y="837930"/>
                </a:cubicBezTo>
                <a:cubicBezTo>
                  <a:pt x="1732777" y="889711"/>
                  <a:pt x="1700098" y="943275"/>
                  <a:pt x="1659206" y="989552"/>
                </a:cubicBezTo>
                <a:cubicBezTo>
                  <a:pt x="1619254" y="1034976"/>
                  <a:pt x="1572032" y="1076758"/>
                  <a:pt x="1522071" y="1113035"/>
                </a:cubicBezTo>
                <a:cubicBezTo>
                  <a:pt x="1463043" y="1155747"/>
                  <a:pt x="1396829" y="1189311"/>
                  <a:pt x="1335918" y="1229310"/>
                </a:cubicBezTo>
                <a:cubicBezTo>
                  <a:pt x="1307773" y="1247449"/>
                  <a:pt x="1290577" y="1242022"/>
                  <a:pt x="1267822" y="1222023"/>
                </a:cubicBezTo>
                <a:cubicBezTo>
                  <a:pt x="1246092" y="1202024"/>
                  <a:pt x="1234287" y="1185746"/>
                  <a:pt x="1249685" y="1155747"/>
                </a:cubicBezTo>
                <a:cubicBezTo>
                  <a:pt x="1282365" y="1091253"/>
                  <a:pt x="1312307" y="1025907"/>
                  <a:pt x="1343190" y="960561"/>
                </a:cubicBezTo>
                <a:cubicBezTo>
                  <a:pt x="1350461" y="948701"/>
                  <a:pt x="1354140" y="935058"/>
                  <a:pt x="1358674" y="922345"/>
                </a:cubicBezTo>
                <a:cubicBezTo>
                  <a:pt x="1323257" y="953274"/>
                  <a:pt x="1293229" y="985909"/>
                  <a:pt x="1272356" y="1026837"/>
                </a:cubicBezTo>
                <a:cubicBezTo>
                  <a:pt x="1250626" y="1068541"/>
                  <a:pt x="1220599" y="1107609"/>
                  <a:pt x="1189716" y="1143964"/>
                </a:cubicBezTo>
                <a:cubicBezTo>
                  <a:pt x="1166104" y="1172103"/>
                  <a:pt x="1133425" y="1192955"/>
                  <a:pt x="1108958" y="1221093"/>
                </a:cubicBezTo>
                <a:cubicBezTo>
                  <a:pt x="1043599" y="1296439"/>
                  <a:pt x="956425" y="1338220"/>
                  <a:pt x="869251" y="1379071"/>
                </a:cubicBezTo>
                <a:cubicBezTo>
                  <a:pt x="776603" y="1422713"/>
                  <a:pt x="682157" y="1463564"/>
                  <a:pt x="585915" y="1500772"/>
                </a:cubicBezTo>
                <a:cubicBezTo>
                  <a:pt x="445188" y="1555266"/>
                  <a:pt x="301723" y="1604256"/>
                  <a:pt x="152784" y="1634255"/>
                </a:cubicBezTo>
                <a:cubicBezTo>
                  <a:pt x="120104" y="1640611"/>
                  <a:pt x="91018" y="1658750"/>
                  <a:pt x="59279" y="1672393"/>
                </a:cubicBezTo>
                <a:cubicBezTo>
                  <a:pt x="47473" y="1662394"/>
                  <a:pt x="35668" y="1653324"/>
                  <a:pt x="25659" y="1644255"/>
                </a:cubicBezTo>
                <a:cubicBezTo>
                  <a:pt x="-9758" y="1609760"/>
                  <a:pt x="-7021" y="1604256"/>
                  <a:pt x="24718" y="1567048"/>
                </a:cubicBezTo>
                <a:cubicBezTo>
                  <a:pt x="137299" y="1435426"/>
                  <a:pt x="278112" y="1340081"/>
                  <a:pt x="426966" y="1257448"/>
                </a:cubicBezTo>
                <a:cubicBezTo>
                  <a:pt x="539633" y="1194815"/>
                  <a:pt x="623129" y="1101253"/>
                  <a:pt x="712099" y="1012264"/>
                </a:cubicBezTo>
                <a:cubicBezTo>
                  <a:pt x="798417" y="925988"/>
                  <a:pt x="863776" y="827078"/>
                  <a:pt x="910999" y="714446"/>
                </a:cubicBezTo>
                <a:cubicBezTo>
                  <a:pt x="913737" y="707160"/>
                  <a:pt x="915533" y="699951"/>
                  <a:pt x="920067" y="684525"/>
                </a:cubicBezTo>
                <a:cubicBezTo>
                  <a:pt x="906465" y="688091"/>
                  <a:pt x="897397" y="689021"/>
                  <a:pt x="890981" y="692664"/>
                </a:cubicBezTo>
                <a:cubicBezTo>
                  <a:pt x="792001" y="748941"/>
                  <a:pt x="693963" y="806148"/>
                  <a:pt x="594983" y="863355"/>
                </a:cubicBezTo>
                <a:cubicBezTo>
                  <a:pt x="570431" y="876998"/>
                  <a:pt x="546820" y="891494"/>
                  <a:pt x="522353" y="905137"/>
                </a:cubicBezTo>
                <a:cubicBezTo>
                  <a:pt x="493266" y="921492"/>
                  <a:pt x="468799" y="914206"/>
                  <a:pt x="446043" y="892424"/>
                </a:cubicBezTo>
                <a:cubicBezTo>
                  <a:pt x="417043" y="864285"/>
                  <a:pt x="417898" y="848860"/>
                  <a:pt x="446043" y="817931"/>
                </a:cubicBezTo>
                <a:cubicBezTo>
                  <a:pt x="545964" y="709020"/>
                  <a:pt x="624070" y="587320"/>
                  <a:pt x="664021" y="442984"/>
                </a:cubicBezTo>
                <a:cubicBezTo>
                  <a:pt x="693963" y="333996"/>
                  <a:pt x="749313" y="234155"/>
                  <a:pt x="827418" y="152375"/>
                </a:cubicBezTo>
                <a:cubicBezTo>
                  <a:pt x="912796" y="63387"/>
                  <a:pt x="1019988" y="8970"/>
                  <a:pt x="1145231" y="75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7"/>
          <p:cNvSpPr/>
          <p:nvPr/>
        </p:nvSpPr>
        <p:spPr>
          <a:xfrm>
            <a:off x="800283" y="2397474"/>
            <a:ext cx="2194049" cy="1685552"/>
          </a:xfrm>
          <a:custGeom>
            <a:rect b="b" l="l" r="r" t="t"/>
            <a:pathLst>
              <a:path extrusionOk="0" h="21237" w="21594">
                <a:moveTo>
                  <a:pt x="21594" y="4933"/>
                </a:moveTo>
                <a:cubicBezTo>
                  <a:pt x="21451" y="5631"/>
                  <a:pt x="21344" y="6718"/>
                  <a:pt x="21022" y="7690"/>
                </a:cubicBezTo>
                <a:cubicBezTo>
                  <a:pt x="20039" y="10630"/>
                  <a:pt x="18779" y="13376"/>
                  <a:pt x="17304" y="15950"/>
                </a:cubicBezTo>
                <a:cubicBezTo>
                  <a:pt x="16884" y="16694"/>
                  <a:pt x="16438" y="17415"/>
                  <a:pt x="15982" y="18124"/>
                </a:cubicBezTo>
                <a:cubicBezTo>
                  <a:pt x="15428" y="18982"/>
                  <a:pt x="14775" y="19016"/>
                  <a:pt x="14248" y="18147"/>
                </a:cubicBezTo>
                <a:cubicBezTo>
                  <a:pt x="13256" y="16522"/>
                  <a:pt x="11871" y="15664"/>
                  <a:pt x="10423" y="15046"/>
                </a:cubicBezTo>
                <a:cubicBezTo>
                  <a:pt x="9351" y="14589"/>
                  <a:pt x="8225" y="14795"/>
                  <a:pt x="7170" y="15538"/>
                </a:cubicBezTo>
                <a:cubicBezTo>
                  <a:pt x="5124" y="16980"/>
                  <a:pt x="3372" y="18948"/>
                  <a:pt x="1478" y="20664"/>
                </a:cubicBezTo>
                <a:cubicBezTo>
                  <a:pt x="1281" y="20835"/>
                  <a:pt x="1093" y="21041"/>
                  <a:pt x="879" y="21156"/>
                </a:cubicBezTo>
                <a:cubicBezTo>
                  <a:pt x="450" y="21396"/>
                  <a:pt x="66" y="21087"/>
                  <a:pt x="12" y="20481"/>
                </a:cubicBezTo>
                <a:cubicBezTo>
                  <a:pt x="-6" y="20298"/>
                  <a:pt x="-6" y="20103"/>
                  <a:pt x="30" y="19932"/>
                </a:cubicBezTo>
                <a:cubicBezTo>
                  <a:pt x="343" y="18238"/>
                  <a:pt x="602" y="16522"/>
                  <a:pt x="1013" y="14875"/>
                </a:cubicBezTo>
                <a:cubicBezTo>
                  <a:pt x="1424" y="13193"/>
                  <a:pt x="1960" y="11546"/>
                  <a:pt x="2496" y="9921"/>
                </a:cubicBezTo>
                <a:cubicBezTo>
                  <a:pt x="2845" y="8857"/>
                  <a:pt x="3301" y="7839"/>
                  <a:pt x="3721" y="6821"/>
                </a:cubicBezTo>
                <a:cubicBezTo>
                  <a:pt x="3864" y="6477"/>
                  <a:pt x="4042" y="6146"/>
                  <a:pt x="4239" y="5848"/>
                </a:cubicBezTo>
                <a:cubicBezTo>
                  <a:pt x="4695" y="5185"/>
                  <a:pt x="5195" y="4567"/>
                  <a:pt x="5651" y="3892"/>
                </a:cubicBezTo>
                <a:cubicBezTo>
                  <a:pt x="6670" y="2359"/>
                  <a:pt x="7939" y="1329"/>
                  <a:pt x="9431" y="688"/>
                </a:cubicBezTo>
                <a:cubicBezTo>
                  <a:pt x="11129" y="-32"/>
                  <a:pt x="12818" y="-204"/>
                  <a:pt x="14588" y="254"/>
                </a:cubicBezTo>
                <a:cubicBezTo>
                  <a:pt x="16616" y="780"/>
                  <a:pt x="18564" y="1592"/>
                  <a:pt x="20450" y="2645"/>
                </a:cubicBezTo>
                <a:cubicBezTo>
                  <a:pt x="21138" y="3022"/>
                  <a:pt x="21576" y="3777"/>
                  <a:pt x="21594" y="4933"/>
                </a:cubicBezTo>
                <a:close/>
                <a:moveTo>
                  <a:pt x="1603" y="19085"/>
                </a:moveTo>
                <a:cubicBezTo>
                  <a:pt x="1763" y="18925"/>
                  <a:pt x="1898" y="18810"/>
                  <a:pt x="2023" y="18673"/>
                </a:cubicBezTo>
                <a:cubicBezTo>
                  <a:pt x="3596" y="17026"/>
                  <a:pt x="5168" y="15378"/>
                  <a:pt x="7027" y="14246"/>
                </a:cubicBezTo>
                <a:cubicBezTo>
                  <a:pt x="8118" y="13582"/>
                  <a:pt x="9261" y="13342"/>
                  <a:pt x="10450" y="13708"/>
                </a:cubicBezTo>
                <a:cubicBezTo>
                  <a:pt x="12237" y="14257"/>
                  <a:pt x="13721" y="15493"/>
                  <a:pt x="15124" y="17083"/>
                </a:cubicBezTo>
                <a:cubicBezTo>
                  <a:pt x="15160" y="17003"/>
                  <a:pt x="15195" y="16911"/>
                  <a:pt x="15240" y="16843"/>
                </a:cubicBezTo>
                <a:cubicBezTo>
                  <a:pt x="16786" y="14554"/>
                  <a:pt x="18019" y="12003"/>
                  <a:pt x="19074" y="9315"/>
                </a:cubicBezTo>
                <a:cubicBezTo>
                  <a:pt x="19521" y="8171"/>
                  <a:pt x="19950" y="7015"/>
                  <a:pt x="20084" y="5711"/>
                </a:cubicBezTo>
                <a:cubicBezTo>
                  <a:pt x="20155" y="5001"/>
                  <a:pt x="20066" y="4338"/>
                  <a:pt x="19816" y="3766"/>
                </a:cubicBezTo>
                <a:cubicBezTo>
                  <a:pt x="19682" y="3457"/>
                  <a:pt x="19279" y="3320"/>
                  <a:pt x="18976" y="3182"/>
                </a:cubicBezTo>
                <a:cubicBezTo>
                  <a:pt x="18573" y="2999"/>
                  <a:pt x="18153" y="2873"/>
                  <a:pt x="17733" y="2748"/>
                </a:cubicBezTo>
                <a:cubicBezTo>
                  <a:pt x="17456" y="2656"/>
                  <a:pt x="17152" y="2668"/>
                  <a:pt x="16902" y="2507"/>
                </a:cubicBezTo>
                <a:cubicBezTo>
                  <a:pt x="15499" y="1615"/>
                  <a:pt x="13971" y="1421"/>
                  <a:pt x="12443" y="1295"/>
                </a:cubicBezTo>
                <a:cubicBezTo>
                  <a:pt x="10941" y="1169"/>
                  <a:pt x="9664" y="2050"/>
                  <a:pt x="8448" y="3091"/>
                </a:cubicBezTo>
                <a:cubicBezTo>
                  <a:pt x="6956" y="4384"/>
                  <a:pt x="5812" y="6100"/>
                  <a:pt x="4775" y="7953"/>
                </a:cubicBezTo>
                <a:cubicBezTo>
                  <a:pt x="2961" y="11191"/>
                  <a:pt x="2032" y="14863"/>
                  <a:pt x="1558" y="18753"/>
                </a:cubicBezTo>
                <a:cubicBezTo>
                  <a:pt x="1558" y="18822"/>
                  <a:pt x="1585" y="18913"/>
                  <a:pt x="1603" y="1908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7"/>
          <p:cNvSpPr/>
          <p:nvPr/>
        </p:nvSpPr>
        <p:spPr>
          <a:xfrm>
            <a:off x="2670791" y="2715278"/>
            <a:ext cx="1555319" cy="2533678"/>
          </a:xfrm>
          <a:custGeom>
            <a:rect b="b" l="l" r="r" t="t"/>
            <a:pathLst>
              <a:path extrusionOk="0" h="21380" w="21227">
                <a:moveTo>
                  <a:pt x="8867" y="178"/>
                </a:moveTo>
                <a:cubicBezTo>
                  <a:pt x="11432" y="959"/>
                  <a:pt x="13837" y="1886"/>
                  <a:pt x="16092" y="2982"/>
                </a:cubicBezTo>
                <a:cubicBezTo>
                  <a:pt x="18050" y="3940"/>
                  <a:pt x="19425" y="5120"/>
                  <a:pt x="20342" y="6545"/>
                </a:cubicBezTo>
                <a:cubicBezTo>
                  <a:pt x="21148" y="7794"/>
                  <a:pt x="21433" y="9073"/>
                  <a:pt x="21074" y="10407"/>
                </a:cubicBezTo>
                <a:cubicBezTo>
                  <a:pt x="20913" y="10989"/>
                  <a:pt x="20851" y="11587"/>
                  <a:pt x="20714" y="12177"/>
                </a:cubicBezTo>
                <a:cubicBezTo>
                  <a:pt x="20652" y="12437"/>
                  <a:pt x="20528" y="12698"/>
                  <a:pt x="20380" y="12935"/>
                </a:cubicBezTo>
                <a:cubicBezTo>
                  <a:pt x="19909" y="13655"/>
                  <a:pt x="19475" y="14391"/>
                  <a:pt x="18905" y="15081"/>
                </a:cubicBezTo>
                <a:cubicBezTo>
                  <a:pt x="18037" y="16138"/>
                  <a:pt x="17158" y="17195"/>
                  <a:pt x="16141" y="18192"/>
                </a:cubicBezTo>
                <a:cubicBezTo>
                  <a:pt x="15138" y="19172"/>
                  <a:pt x="13948" y="20084"/>
                  <a:pt x="12833" y="21019"/>
                </a:cubicBezTo>
                <a:cubicBezTo>
                  <a:pt x="12721" y="21119"/>
                  <a:pt x="12560" y="21195"/>
                  <a:pt x="12399" y="21264"/>
                </a:cubicBezTo>
                <a:cubicBezTo>
                  <a:pt x="11854" y="21494"/>
                  <a:pt x="11246" y="21371"/>
                  <a:pt x="11061" y="20988"/>
                </a:cubicBezTo>
                <a:cubicBezTo>
                  <a:pt x="10961" y="20797"/>
                  <a:pt x="10961" y="20582"/>
                  <a:pt x="10924" y="20383"/>
                </a:cubicBezTo>
                <a:cubicBezTo>
                  <a:pt x="10652" y="18406"/>
                  <a:pt x="10714" y="16406"/>
                  <a:pt x="10069" y="14445"/>
                </a:cubicBezTo>
                <a:cubicBezTo>
                  <a:pt x="9735" y="13426"/>
                  <a:pt x="8904" y="12606"/>
                  <a:pt x="7566" y="12100"/>
                </a:cubicBezTo>
                <a:cubicBezTo>
                  <a:pt x="5757" y="11418"/>
                  <a:pt x="3811" y="10882"/>
                  <a:pt x="1580" y="10935"/>
                </a:cubicBezTo>
                <a:cubicBezTo>
                  <a:pt x="391" y="10966"/>
                  <a:pt x="-167" y="10529"/>
                  <a:pt x="44" y="9794"/>
                </a:cubicBezTo>
                <a:cubicBezTo>
                  <a:pt x="217" y="9188"/>
                  <a:pt x="428" y="8583"/>
                  <a:pt x="663" y="7985"/>
                </a:cubicBezTo>
                <a:cubicBezTo>
                  <a:pt x="1481" y="5901"/>
                  <a:pt x="2621" y="3894"/>
                  <a:pt x="4170" y="1978"/>
                </a:cubicBezTo>
                <a:cubicBezTo>
                  <a:pt x="4678" y="1350"/>
                  <a:pt x="5484" y="806"/>
                  <a:pt x="5942" y="415"/>
                </a:cubicBezTo>
                <a:cubicBezTo>
                  <a:pt x="6922" y="-68"/>
                  <a:pt x="7938" y="-106"/>
                  <a:pt x="8867" y="178"/>
                </a:cubicBezTo>
                <a:close/>
                <a:moveTo>
                  <a:pt x="12449" y="19509"/>
                </a:moveTo>
                <a:cubicBezTo>
                  <a:pt x="15249" y="17517"/>
                  <a:pt x="17443" y="15318"/>
                  <a:pt x="18508" y="12736"/>
                </a:cubicBezTo>
                <a:cubicBezTo>
                  <a:pt x="19116" y="11257"/>
                  <a:pt x="19512" y="9763"/>
                  <a:pt x="19240" y="8231"/>
                </a:cubicBezTo>
                <a:cubicBezTo>
                  <a:pt x="19017" y="6989"/>
                  <a:pt x="18595" y="5771"/>
                  <a:pt x="17158" y="4844"/>
                </a:cubicBezTo>
                <a:cubicBezTo>
                  <a:pt x="15695" y="3901"/>
                  <a:pt x="14159" y="2990"/>
                  <a:pt x="12164" y="2453"/>
                </a:cubicBezTo>
                <a:cubicBezTo>
                  <a:pt x="11817" y="2361"/>
                  <a:pt x="11544" y="2154"/>
                  <a:pt x="11222" y="2009"/>
                </a:cubicBezTo>
                <a:cubicBezTo>
                  <a:pt x="10738" y="1794"/>
                  <a:pt x="10267" y="1572"/>
                  <a:pt x="9747" y="1388"/>
                </a:cubicBezTo>
                <a:cubicBezTo>
                  <a:pt x="9363" y="1250"/>
                  <a:pt x="8880" y="1043"/>
                  <a:pt x="8508" y="1089"/>
                </a:cubicBezTo>
                <a:cubicBezTo>
                  <a:pt x="7814" y="1174"/>
                  <a:pt x="7182" y="1396"/>
                  <a:pt x="6661" y="1748"/>
                </a:cubicBezTo>
                <a:cubicBezTo>
                  <a:pt x="5707" y="2400"/>
                  <a:pt x="5137" y="3181"/>
                  <a:pt x="4579" y="3970"/>
                </a:cubicBezTo>
                <a:cubicBezTo>
                  <a:pt x="3291" y="5825"/>
                  <a:pt x="2287" y="7733"/>
                  <a:pt x="1779" y="9740"/>
                </a:cubicBezTo>
                <a:cubicBezTo>
                  <a:pt x="1766" y="9801"/>
                  <a:pt x="1717" y="9863"/>
                  <a:pt x="1692" y="9916"/>
                </a:cubicBezTo>
                <a:cubicBezTo>
                  <a:pt x="4257" y="10146"/>
                  <a:pt x="6612" y="10583"/>
                  <a:pt x="8669" y="11518"/>
                </a:cubicBezTo>
                <a:cubicBezTo>
                  <a:pt x="10032" y="12138"/>
                  <a:pt x="10862" y="12989"/>
                  <a:pt x="11284" y="13993"/>
                </a:cubicBezTo>
                <a:cubicBezTo>
                  <a:pt x="12002" y="15694"/>
                  <a:pt x="12064" y="17441"/>
                  <a:pt x="12102" y="19180"/>
                </a:cubicBezTo>
                <a:cubicBezTo>
                  <a:pt x="12102" y="19318"/>
                  <a:pt x="12126" y="19456"/>
                  <a:pt x="12139" y="19632"/>
                </a:cubicBezTo>
                <a:cubicBezTo>
                  <a:pt x="12287" y="19571"/>
                  <a:pt x="12387" y="19548"/>
                  <a:pt x="12449" y="195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7"/>
          <p:cNvSpPr/>
          <p:nvPr/>
        </p:nvSpPr>
        <p:spPr>
          <a:xfrm>
            <a:off x="1853579" y="1035452"/>
            <a:ext cx="892698" cy="873721"/>
          </a:xfrm>
          <a:custGeom>
            <a:rect b="b" l="l" r="r" t="t"/>
            <a:pathLst>
              <a:path extrusionOk="0" h="21317" w="21428">
                <a:moveTo>
                  <a:pt x="15840" y="12491"/>
                </a:moveTo>
                <a:cubicBezTo>
                  <a:pt x="17192" y="14351"/>
                  <a:pt x="18478" y="16168"/>
                  <a:pt x="19807" y="18007"/>
                </a:cubicBezTo>
                <a:cubicBezTo>
                  <a:pt x="19698" y="18206"/>
                  <a:pt x="19589" y="18428"/>
                  <a:pt x="19437" y="18716"/>
                </a:cubicBezTo>
                <a:cubicBezTo>
                  <a:pt x="16756" y="18428"/>
                  <a:pt x="14576" y="17054"/>
                  <a:pt x="12418" y="15393"/>
                </a:cubicBezTo>
                <a:cubicBezTo>
                  <a:pt x="12200" y="15703"/>
                  <a:pt x="12004" y="15969"/>
                  <a:pt x="11852" y="16257"/>
                </a:cubicBezTo>
                <a:cubicBezTo>
                  <a:pt x="10914" y="18118"/>
                  <a:pt x="9476" y="19580"/>
                  <a:pt x="8146" y="21153"/>
                </a:cubicBezTo>
                <a:cubicBezTo>
                  <a:pt x="7863" y="21485"/>
                  <a:pt x="7035" y="21286"/>
                  <a:pt x="6773" y="20798"/>
                </a:cubicBezTo>
                <a:cubicBezTo>
                  <a:pt x="6621" y="20488"/>
                  <a:pt x="6555" y="20089"/>
                  <a:pt x="6599" y="19757"/>
                </a:cubicBezTo>
                <a:cubicBezTo>
                  <a:pt x="6817" y="18251"/>
                  <a:pt x="7100" y="16766"/>
                  <a:pt x="7340" y="15260"/>
                </a:cubicBezTo>
                <a:cubicBezTo>
                  <a:pt x="7427" y="14772"/>
                  <a:pt x="7427" y="14263"/>
                  <a:pt x="7493" y="13620"/>
                </a:cubicBezTo>
                <a:cubicBezTo>
                  <a:pt x="6664" y="13598"/>
                  <a:pt x="5902" y="13576"/>
                  <a:pt x="5160" y="13576"/>
                </a:cubicBezTo>
                <a:cubicBezTo>
                  <a:pt x="3831" y="13554"/>
                  <a:pt x="2501" y="13554"/>
                  <a:pt x="1172" y="13465"/>
                </a:cubicBezTo>
                <a:cubicBezTo>
                  <a:pt x="845" y="13443"/>
                  <a:pt x="496" y="13199"/>
                  <a:pt x="235" y="12956"/>
                </a:cubicBezTo>
                <a:cubicBezTo>
                  <a:pt x="-136" y="12623"/>
                  <a:pt x="-49" y="12336"/>
                  <a:pt x="365" y="12070"/>
                </a:cubicBezTo>
                <a:cubicBezTo>
                  <a:pt x="1499" y="11316"/>
                  <a:pt x="2654" y="10563"/>
                  <a:pt x="3766" y="9810"/>
                </a:cubicBezTo>
                <a:cubicBezTo>
                  <a:pt x="4659" y="9212"/>
                  <a:pt x="5509" y="8569"/>
                  <a:pt x="6403" y="7971"/>
                </a:cubicBezTo>
                <a:cubicBezTo>
                  <a:pt x="6795" y="7727"/>
                  <a:pt x="7013" y="7417"/>
                  <a:pt x="7188" y="6996"/>
                </a:cubicBezTo>
                <a:cubicBezTo>
                  <a:pt x="8059" y="4670"/>
                  <a:pt x="8975" y="2344"/>
                  <a:pt x="9825" y="84"/>
                </a:cubicBezTo>
                <a:cubicBezTo>
                  <a:pt x="11133" y="-115"/>
                  <a:pt x="11307" y="-26"/>
                  <a:pt x="11634" y="1059"/>
                </a:cubicBezTo>
                <a:cubicBezTo>
                  <a:pt x="11874" y="1834"/>
                  <a:pt x="12004" y="2632"/>
                  <a:pt x="12222" y="3430"/>
                </a:cubicBezTo>
                <a:cubicBezTo>
                  <a:pt x="12528" y="4604"/>
                  <a:pt x="12876" y="5756"/>
                  <a:pt x="13181" y="6930"/>
                </a:cubicBezTo>
                <a:cubicBezTo>
                  <a:pt x="13290" y="7395"/>
                  <a:pt x="13574" y="7484"/>
                  <a:pt x="13988" y="7484"/>
                </a:cubicBezTo>
                <a:cubicBezTo>
                  <a:pt x="14882" y="7484"/>
                  <a:pt x="15797" y="7484"/>
                  <a:pt x="16691" y="7550"/>
                </a:cubicBezTo>
                <a:cubicBezTo>
                  <a:pt x="18020" y="7639"/>
                  <a:pt x="19328" y="7794"/>
                  <a:pt x="20658" y="7905"/>
                </a:cubicBezTo>
                <a:cubicBezTo>
                  <a:pt x="21006" y="7927"/>
                  <a:pt x="21355" y="7949"/>
                  <a:pt x="21420" y="8392"/>
                </a:cubicBezTo>
                <a:cubicBezTo>
                  <a:pt x="21464" y="8813"/>
                  <a:pt x="21333" y="9145"/>
                  <a:pt x="20919" y="9389"/>
                </a:cubicBezTo>
                <a:cubicBezTo>
                  <a:pt x="19328" y="10297"/>
                  <a:pt x="17781" y="11250"/>
                  <a:pt x="16211" y="12180"/>
                </a:cubicBezTo>
                <a:cubicBezTo>
                  <a:pt x="16102" y="12225"/>
                  <a:pt x="15993" y="12335"/>
                  <a:pt x="15840" y="12491"/>
                </a:cubicBezTo>
                <a:close/>
                <a:moveTo>
                  <a:pt x="10522" y="2964"/>
                </a:moveTo>
                <a:cubicBezTo>
                  <a:pt x="10326" y="3297"/>
                  <a:pt x="10217" y="3452"/>
                  <a:pt x="10130" y="3629"/>
                </a:cubicBezTo>
                <a:cubicBezTo>
                  <a:pt x="9476" y="5246"/>
                  <a:pt x="8866" y="6886"/>
                  <a:pt x="8212" y="8525"/>
                </a:cubicBezTo>
                <a:cubicBezTo>
                  <a:pt x="8103" y="8813"/>
                  <a:pt x="7841" y="9057"/>
                  <a:pt x="7602" y="9234"/>
                </a:cubicBezTo>
                <a:cubicBezTo>
                  <a:pt x="6490" y="10032"/>
                  <a:pt x="5335" y="10785"/>
                  <a:pt x="4223" y="11560"/>
                </a:cubicBezTo>
                <a:cubicBezTo>
                  <a:pt x="4027" y="11693"/>
                  <a:pt x="3896" y="11915"/>
                  <a:pt x="3678" y="12180"/>
                </a:cubicBezTo>
                <a:cubicBezTo>
                  <a:pt x="5226" y="12180"/>
                  <a:pt x="6621" y="12158"/>
                  <a:pt x="7994" y="12180"/>
                </a:cubicBezTo>
                <a:cubicBezTo>
                  <a:pt x="8343" y="12180"/>
                  <a:pt x="8713" y="12291"/>
                  <a:pt x="9062" y="12402"/>
                </a:cubicBezTo>
                <a:cubicBezTo>
                  <a:pt x="9432" y="12535"/>
                  <a:pt x="9498" y="12823"/>
                  <a:pt x="9411" y="13222"/>
                </a:cubicBezTo>
                <a:cubicBezTo>
                  <a:pt x="9149" y="14440"/>
                  <a:pt x="8931" y="15659"/>
                  <a:pt x="8713" y="16899"/>
                </a:cubicBezTo>
                <a:cubicBezTo>
                  <a:pt x="8669" y="17076"/>
                  <a:pt x="8713" y="17276"/>
                  <a:pt x="8713" y="17697"/>
                </a:cubicBezTo>
                <a:cubicBezTo>
                  <a:pt x="9912" y="16323"/>
                  <a:pt x="10500" y="14839"/>
                  <a:pt x="11459" y="13443"/>
                </a:cubicBezTo>
                <a:cubicBezTo>
                  <a:pt x="11873" y="13576"/>
                  <a:pt x="12353" y="13643"/>
                  <a:pt x="12702" y="13886"/>
                </a:cubicBezTo>
                <a:cubicBezTo>
                  <a:pt x="13377" y="14329"/>
                  <a:pt x="13944" y="14905"/>
                  <a:pt x="14598" y="15348"/>
                </a:cubicBezTo>
                <a:cubicBezTo>
                  <a:pt x="15383" y="15880"/>
                  <a:pt x="16146" y="16456"/>
                  <a:pt x="17235" y="16722"/>
                </a:cubicBezTo>
                <a:cubicBezTo>
                  <a:pt x="16080" y="14905"/>
                  <a:pt x="14707" y="13465"/>
                  <a:pt x="13792" y="11671"/>
                </a:cubicBezTo>
                <a:cubicBezTo>
                  <a:pt x="15078" y="10497"/>
                  <a:pt x="16778" y="10098"/>
                  <a:pt x="18238" y="8924"/>
                </a:cubicBezTo>
                <a:cubicBezTo>
                  <a:pt x="16429" y="8835"/>
                  <a:pt x="14816" y="8791"/>
                  <a:pt x="13225" y="8702"/>
                </a:cubicBezTo>
                <a:cubicBezTo>
                  <a:pt x="12331" y="8658"/>
                  <a:pt x="11917" y="8259"/>
                  <a:pt x="11699" y="7395"/>
                </a:cubicBezTo>
                <a:cubicBezTo>
                  <a:pt x="11329" y="6022"/>
                  <a:pt x="10958" y="4604"/>
                  <a:pt x="10522" y="296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7"/>
          <p:cNvSpPr/>
          <p:nvPr/>
        </p:nvSpPr>
        <p:spPr>
          <a:xfrm>
            <a:off x="2507350" y="454323"/>
            <a:ext cx="492080" cy="482418"/>
          </a:xfrm>
          <a:custGeom>
            <a:rect b="b" l="l" r="r" t="t"/>
            <a:pathLst>
              <a:path extrusionOk="0" h="21330" w="21439">
                <a:moveTo>
                  <a:pt x="15853" y="12533"/>
                </a:moveTo>
                <a:cubicBezTo>
                  <a:pt x="17198" y="14420"/>
                  <a:pt x="18504" y="16186"/>
                  <a:pt x="19849" y="18033"/>
                </a:cubicBezTo>
                <a:cubicBezTo>
                  <a:pt x="19730" y="18234"/>
                  <a:pt x="19611" y="18475"/>
                  <a:pt x="19453" y="18756"/>
                </a:cubicBezTo>
                <a:cubicBezTo>
                  <a:pt x="16763" y="18475"/>
                  <a:pt x="14587" y="17069"/>
                  <a:pt x="12412" y="15424"/>
                </a:cubicBezTo>
                <a:cubicBezTo>
                  <a:pt x="12214" y="15745"/>
                  <a:pt x="12016" y="15986"/>
                  <a:pt x="11858" y="16267"/>
                </a:cubicBezTo>
                <a:cubicBezTo>
                  <a:pt x="10908" y="18114"/>
                  <a:pt x="9484" y="19599"/>
                  <a:pt x="8139" y="21165"/>
                </a:cubicBezTo>
                <a:cubicBezTo>
                  <a:pt x="7862" y="21486"/>
                  <a:pt x="7031" y="21325"/>
                  <a:pt x="6754" y="20804"/>
                </a:cubicBezTo>
                <a:cubicBezTo>
                  <a:pt x="6596" y="20482"/>
                  <a:pt x="6557" y="20081"/>
                  <a:pt x="6596" y="19760"/>
                </a:cubicBezTo>
                <a:cubicBezTo>
                  <a:pt x="6794" y="18274"/>
                  <a:pt x="7110" y="16789"/>
                  <a:pt x="7348" y="15263"/>
                </a:cubicBezTo>
                <a:cubicBezTo>
                  <a:pt x="7427" y="14781"/>
                  <a:pt x="7427" y="14259"/>
                  <a:pt x="7506" y="13617"/>
                </a:cubicBezTo>
                <a:cubicBezTo>
                  <a:pt x="6675" y="13617"/>
                  <a:pt x="5924" y="13577"/>
                  <a:pt x="5172" y="13577"/>
                </a:cubicBezTo>
                <a:cubicBezTo>
                  <a:pt x="3827" y="13536"/>
                  <a:pt x="2521" y="13536"/>
                  <a:pt x="1176" y="13456"/>
                </a:cubicBezTo>
                <a:cubicBezTo>
                  <a:pt x="860" y="13456"/>
                  <a:pt x="504" y="13175"/>
                  <a:pt x="227" y="12934"/>
                </a:cubicBezTo>
                <a:cubicBezTo>
                  <a:pt x="-129" y="12613"/>
                  <a:pt x="-50" y="12292"/>
                  <a:pt x="346" y="12051"/>
                </a:cubicBezTo>
                <a:cubicBezTo>
                  <a:pt x="1493" y="11288"/>
                  <a:pt x="2640" y="10566"/>
                  <a:pt x="3748" y="9803"/>
                </a:cubicBezTo>
                <a:cubicBezTo>
                  <a:pt x="4618" y="9201"/>
                  <a:pt x="5488" y="8558"/>
                  <a:pt x="6398" y="7956"/>
                </a:cubicBezTo>
                <a:cubicBezTo>
                  <a:pt x="6794" y="7715"/>
                  <a:pt x="7031" y="7394"/>
                  <a:pt x="7190" y="6992"/>
                </a:cubicBezTo>
                <a:cubicBezTo>
                  <a:pt x="8060" y="4664"/>
                  <a:pt x="8970" y="2335"/>
                  <a:pt x="9840" y="87"/>
                </a:cubicBezTo>
                <a:cubicBezTo>
                  <a:pt x="11146" y="-114"/>
                  <a:pt x="11344" y="-34"/>
                  <a:pt x="11660" y="1050"/>
                </a:cubicBezTo>
                <a:cubicBezTo>
                  <a:pt x="11898" y="1813"/>
                  <a:pt x="12016" y="2616"/>
                  <a:pt x="12254" y="3419"/>
                </a:cubicBezTo>
                <a:cubicBezTo>
                  <a:pt x="12570" y="4583"/>
                  <a:pt x="12926" y="5748"/>
                  <a:pt x="13203" y="6912"/>
                </a:cubicBezTo>
                <a:cubicBezTo>
                  <a:pt x="13322" y="7394"/>
                  <a:pt x="13599" y="7474"/>
                  <a:pt x="14034" y="7474"/>
                </a:cubicBezTo>
                <a:cubicBezTo>
                  <a:pt x="14944" y="7474"/>
                  <a:pt x="15854" y="7474"/>
                  <a:pt x="16724" y="7554"/>
                </a:cubicBezTo>
                <a:cubicBezTo>
                  <a:pt x="18069" y="7635"/>
                  <a:pt x="19374" y="7795"/>
                  <a:pt x="20680" y="7916"/>
                </a:cubicBezTo>
                <a:cubicBezTo>
                  <a:pt x="21036" y="7956"/>
                  <a:pt x="21392" y="7956"/>
                  <a:pt x="21431" y="8398"/>
                </a:cubicBezTo>
                <a:cubicBezTo>
                  <a:pt x="21471" y="8839"/>
                  <a:pt x="21352" y="9160"/>
                  <a:pt x="20917" y="9401"/>
                </a:cubicBezTo>
                <a:cubicBezTo>
                  <a:pt x="19335" y="10325"/>
                  <a:pt x="17792" y="11248"/>
                  <a:pt x="16210" y="12171"/>
                </a:cubicBezTo>
                <a:cubicBezTo>
                  <a:pt x="16130" y="12292"/>
                  <a:pt x="16051" y="12412"/>
                  <a:pt x="15853" y="12533"/>
                </a:cubicBezTo>
                <a:close/>
                <a:moveTo>
                  <a:pt x="10552" y="3018"/>
                </a:moveTo>
                <a:cubicBezTo>
                  <a:pt x="10354" y="3339"/>
                  <a:pt x="10236" y="3500"/>
                  <a:pt x="10157" y="3700"/>
                </a:cubicBezTo>
                <a:cubicBezTo>
                  <a:pt x="9523" y="5346"/>
                  <a:pt x="8890" y="6952"/>
                  <a:pt x="8218" y="8598"/>
                </a:cubicBezTo>
                <a:cubicBezTo>
                  <a:pt x="8099" y="8880"/>
                  <a:pt x="7862" y="9120"/>
                  <a:pt x="7625" y="9321"/>
                </a:cubicBezTo>
                <a:cubicBezTo>
                  <a:pt x="6517" y="10124"/>
                  <a:pt x="5370" y="10847"/>
                  <a:pt x="4222" y="11650"/>
                </a:cubicBezTo>
                <a:cubicBezTo>
                  <a:pt x="4025" y="11770"/>
                  <a:pt x="3906" y="12011"/>
                  <a:pt x="3669" y="12292"/>
                </a:cubicBezTo>
                <a:cubicBezTo>
                  <a:pt x="5211" y="12292"/>
                  <a:pt x="6596" y="12292"/>
                  <a:pt x="7981" y="12292"/>
                </a:cubicBezTo>
                <a:cubicBezTo>
                  <a:pt x="8337" y="12292"/>
                  <a:pt x="8693" y="12412"/>
                  <a:pt x="9049" y="12533"/>
                </a:cubicBezTo>
                <a:cubicBezTo>
                  <a:pt x="9405" y="12653"/>
                  <a:pt x="9484" y="12975"/>
                  <a:pt x="9405" y="13376"/>
                </a:cubicBezTo>
                <a:cubicBezTo>
                  <a:pt x="9128" y="14581"/>
                  <a:pt x="8930" y="15825"/>
                  <a:pt x="8693" y="17030"/>
                </a:cubicBezTo>
                <a:cubicBezTo>
                  <a:pt x="8653" y="17190"/>
                  <a:pt x="8693" y="17391"/>
                  <a:pt x="8693" y="17833"/>
                </a:cubicBezTo>
                <a:cubicBezTo>
                  <a:pt x="9919" y="16468"/>
                  <a:pt x="10473" y="14982"/>
                  <a:pt x="11423" y="13577"/>
                </a:cubicBezTo>
                <a:cubicBezTo>
                  <a:pt x="11858" y="13737"/>
                  <a:pt x="12293" y="13778"/>
                  <a:pt x="12689" y="14019"/>
                </a:cubicBezTo>
                <a:cubicBezTo>
                  <a:pt x="13361" y="14460"/>
                  <a:pt x="13915" y="15022"/>
                  <a:pt x="14587" y="15504"/>
                </a:cubicBezTo>
                <a:cubicBezTo>
                  <a:pt x="15379" y="16026"/>
                  <a:pt x="16130" y="16588"/>
                  <a:pt x="17238" y="16869"/>
                </a:cubicBezTo>
                <a:cubicBezTo>
                  <a:pt x="16091" y="15062"/>
                  <a:pt x="14706" y="13617"/>
                  <a:pt x="13796" y="11810"/>
                </a:cubicBezTo>
                <a:cubicBezTo>
                  <a:pt x="15102" y="10646"/>
                  <a:pt x="16803" y="10245"/>
                  <a:pt x="18266" y="9080"/>
                </a:cubicBezTo>
                <a:cubicBezTo>
                  <a:pt x="16447" y="9000"/>
                  <a:pt x="14864" y="8960"/>
                  <a:pt x="13242" y="8839"/>
                </a:cubicBezTo>
                <a:cubicBezTo>
                  <a:pt x="12332" y="8799"/>
                  <a:pt x="11937" y="8398"/>
                  <a:pt x="11699" y="7555"/>
                </a:cubicBezTo>
                <a:cubicBezTo>
                  <a:pt x="11343" y="6109"/>
                  <a:pt x="10987" y="4664"/>
                  <a:pt x="10552" y="30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7"/>
          <p:cNvSpPr/>
          <p:nvPr/>
        </p:nvSpPr>
        <p:spPr>
          <a:xfrm>
            <a:off x="8899768" y="5266799"/>
            <a:ext cx="735827" cy="719061"/>
          </a:xfrm>
          <a:custGeom>
            <a:rect b="b" l="l" r="r" t="t"/>
            <a:pathLst>
              <a:path extrusionOk="0" h="21328" w="21425">
                <a:moveTo>
                  <a:pt x="15835" y="12522"/>
                </a:moveTo>
                <a:cubicBezTo>
                  <a:pt x="17183" y="14408"/>
                  <a:pt x="18479" y="16185"/>
                  <a:pt x="19800" y="18043"/>
                </a:cubicBezTo>
                <a:cubicBezTo>
                  <a:pt x="19695" y="18232"/>
                  <a:pt x="19563" y="18474"/>
                  <a:pt x="19430" y="18744"/>
                </a:cubicBezTo>
                <a:cubicBezTo>
                  <a:pt x="16734" y="18447"/>
                  <a:pt x="14566" y="17074"/>
                  <a:pt x="12398" y="15404"/>
                </a:cubicBezTo>
                <a:cubicBezTo>
                  <a:pt x="12186" y="15727"/>
                  <a:pt x="11975" y="15970"/>
                  <a:pt x="11843" y="16266"/>
                </a:cubicBezTo>
                <a:cubicBezTo>
                  <a:pt x="10891" y="18124"/>
                  <a:pt x="9463" y="19606"/>
                  <a:pt x="8141" y="21168"/>
                </a:cubicBezTo>
                <a:cubicBezTo>
                  <a:pt x="7850" y="21491"/>
                  <a:pt x="7031" y="21302"/>
                  <a:pt x="6766" y="20818"/>
                </a:cubicBezTo>
                <a:cubicBezTo>
                  <a:pt x="6608" y="20521"/>
                  <a:pt x="6555" y="20117"/>
                  <a:pt x="6608" y="19767"/>
                </a:cubicBezTo>
                <a:cubicBezTo>
                  <a:pt x="6819" y="18259"/>
                  <a:pt x="7110" y="16778"/>
                  <a:pt x="7348" y="15270"/>
                </a:cubicBezTo>
                <a:cubicBezTo>
                  <a:pt x="7427" y="14785"/>
                  <a:pt x="7427" y="14273"/>
                  <a:pt x="7480" y="13627"/>
                </a:cubicBezTo>
                <a:cubicBezTo>
                  <a:pt x="6634" y="13600"/>
                  <a:pt x="5894" y="13600"/>
                  <a:pt x="5154" y="13573"/>
                </a:cubicBezTo>
                <a:cubicBezTo>
                  <a:pt x="3832" y="13546"/>
                  <a:pt x="2483" y="13546"/>
                  <a:pt x="1161" y="13465"/>
                </a:cubicBezTo>
                <a:cubicBezTo>
                  <a:pt x="844" y="13438"/>
                  <a:pt x="474" y="13196"/>
                  <a:pt x="236" y="12953"/>
                </a:cubicBezTo>
                <a:cubicBezTo>
                  <a:pt x="-134" y="12603"/>
                  <a:pt x="-55" y="12334"/>
                  <a:pt x="368" y="12065"/>
                </a:cubicBezTo>
                <a:cubicBezTo>
                  <a:pt x="1505" y="11311"/>
                  <a:pt x="2642" y="10556"/>
                  <a:pt x="3779" y="9802"/>
                </a:cubicBezTo>
                <a:cubicBezTo>
                  <a:pt x="4651" y="9210"/>
                  <a:pt x="5524" y="8563"/>
                  <a:pt x="6396" y="7971"/>
                </a:cubicBezTo>
                <a:cubicBezTo>
                  <a:pt x="6766" y="7729"/>
                  <a:pt x="7004" y="7432"/>
                  <a:pt x="7163" y="7001"/>
                </a:cubicBezTo>
                <a:cubicBezTo>
                  <a:pt x="8035" y="4658"/>
                  <a:pt x="8934" y="2342"/>
                  <a:pt x="9807" y="80"/>
                </a:cubicBezTo>
                <a:cubicBezTo>
                  <a:pt x="11129" y="-109"/>
                  <a:pt x="11287" y="-28"/>
                  <a:pt x="11631" y="1076"/>
                </a:cubicBezTo>
                <a:cubicBezTo>
                  <a:pt x="11869" y="1857"/>
                  <a:pt x="12001" y="2665"/>
                  <a:pt x="12213" y="3446"/>
                </a:cubicBezTo>
                <a:cubicBezTo>
                  <a:pt x="12530" y="4631"/>
                  <a:pt x="12873" y="5789"/>
                  <a:pt x="13164" y="6974"/>
                </a:cubicBezTo>
                <a:cubicBezTo>
                  <a:pt x="13270" y="7432"/>
                  <a:pt x="13561" y="7540"/>
                  <a:pt x="13984" y="7540"/>
                </a:cubicBezTo>
                <a:cubicBezTo>
                  <a:pt x="14883" y="7540"/>
                  <a:pt x="15782" y="7540"/>
                  <a:pt x="16681" y="7621"/>
                </a:cubicBezTo>
                <a:cubicBezTo>
                  <a:pt x="18003" y="7701"/>
                  <a:pt x="19324" y="7863"/>
                  <a:pt x="20646" y="7971"/>
                </a:cubicBezTo>
                <a:cubicBezTo>
                  <a:pt x="20990" y="7998"/>
                  <a:pt x="21360" y="8025"/>
                  <a:pt x="21413" y="8456"/>
                </a:cubicBezTo>
                <a:cubicBezTo>
                  <a:pt x="21466" y="8886"/>
                  <a:pt x="21334" y="9210"/>
                  <a:pt x="20911" y="9452"/>
                </a:cubicBezTo>
                <a:cubicBezTo>
                  <a:pt x="19324" y="10368"/>
                  <a:pt x="17765" y="11310"/>
                  <a:pt x="16205" y="12253"/>
                </a:cubicBezTo>
                <a:cubicBezTo>
                  <a:pt x="16099" y="12280"/>
                  <a:pt x="15993" y="12388"/>
                  <a:pt x="15835" y="12522"/>
                </a:cubicBezTo>
                <a:close/>
                <a:moveTo>
                  <a:pt x="10521" y="3015"/>
                </a:moveTo>
                <a:cubicBezTo>
                  <a:pt x="10336" y="3338"/>
                  <a:pt x="10203" y="3500"/>
                  <a:pt x="10124" y="3688"/>
                </a:cubicBezTo>
                <a:cubicBezTo>
                  <a:pt x="9490" y="5331"/>
                  <a:pt x="8855" y="6947"/>
                  <a:pt x="8194" y="8590"/>
                </a:cubicBezTo>
                <a:cubicBezTo>
                  <a:pt x="8088" y="8860"/>
                  <a:pt x="7824" y="9129"/>
                  <a:pt x="7586" y="9317"/>
                </a:cubicBezTo>
                <a:cubicBezTo>
                  <a:pt x="6476" y="10098"/>
                  <a:pt x="5339" y="10853"/>
                  <a:pt x="4202" y="11661"/>
                </a:cubicBezTo>
                <a:cubicBezTo>
                  <a:pt x="4017" y="11795"/>
                  <a:pt x="3885" y="12011"/>
                  <a:pt x="3647" y="12280"/>
                </a:cubicBezTo>
                <a:cubicBezTo>
                  <a:pt x="5180" y="12280"/>
                  <a:pt x="6582" y="12253"/>
                  <a:pt x="7956" y="12280"/>
                </a:cubicBezTo>
                <a:cubicBezTo>
                  <a:pt x="8300" y="12280"/>
                  <a:pt x="8670" y="12388"/>
                  <a:pt x="9014" y="12522"/>
                </a:cubicBezTo>
                <a:cubicBezTo>
                  <a:pt x="9384" y="12657"/>
                  <a:pt x="9463" y="12953"/>
                  <a:pt x="9357" y="13357"/>
                </a:cubicBezTo>
                <a:cubicBezTo>
                  <a:pt x="9093" y="14569"/>
                  <a:pt x="8882" y="15808"/>
                  <a:pt x="8644" y="17047"/>
                </a:cubicBezTo>
                <a:cubicBezTo>
                  <a:pt x="8617" y="17236"/>
                  <a:pt x="8644" y="17424"/>
                  <a:pt x="8644" y="17855"/>
                </a:cubicBezTo>
                <a:cubicBezTo>
                  <a:pt x="9860" y="16482"/>
                  <a:pt x="10441" y="15000"/>
                  <a:pt x="11393" y="13600"/>
                </a:cubicBezTo>
                <a:cubicBezTo>
                  <a:pt x="11816" y="13734"/>
                  <a:pt x="12292" y="13815"/>
                  <a:pt x="12636" y="14058"/>
                </a:cubicBezTo>
                <a:cubicBezTo>
                  <a:pt x="13297" y="14489"/>
                  <a:pt x="13878" y="15081"/>
                  <a:pt x="14539" y="15539"/>
                </a:cubicBezTo>
                <a:cubicBezTo>
                  <a:pt x="15306" y="16078"/>
                  <a:pt x="16073" y="16643"/>
                  <a:pt x="17183" y="16913"/>
                </a:cubicBezTo>
                <a:cubicBezTo>
                  <a:pt x="16020" y="15081"/>
                  <a:pt x="14671" y="13654"/>
                  <a:pt x="13746" y="11849"/>
                </a:cubicBezTo>
                <a:cubicBezTo>
                  <a:pt x="15042" y="10664"/>
                  <a:pt x="16734" y="10260"/>
                  <a:pt x="18188" y="9102"/>
                </a:cubicBezTo>
                <a:cubicBezTo>
                  <a:pt x="16363" y="9021"/>
                  <a:pt x="14777" y="8967"/>
                  <a:pt x="13191" y="8887"/>
                </a:cubicBezTo>
                <a:cubicBezTo>
                  <a:pt x="12292" y="8833"/>
                  <a:pt x="11895" y="8456"/>
                  <a:pt x="11658" y="7594"/>
                </a:cubicBezTo>
                <a:cubicBezTo>
                  <a:pt x="11314" y="6058"/>
                  <a:pt x="10944" y="4631"/>
                  <a:pt x="10521" y="301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7"/>
          <p:cNvSpPr/>
          <p:nvPr/>
        </p:nvSpPr>
        <p:spPr>
          <a:xfrm>
            <a:off x="9181253" y="136519"/>
            <a:ext cx="1790638" cy="1109032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1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3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3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2"/>
                  <a:pt x="19767" y="15534"/>
                </a:cubicBezTo>
                <a:cubicBezTo>
                  <a:pt x="19682" y="15586"/>
                  <a:pt x="19565" y="15673"/>
                  <a:pt x="19533" y="15794"/>
                </a:cubicBezTo>
                <a:cubicBezTo>
                  <a:pt x="19416" y="16262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9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4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98" y="3253"/>
                  <a:pt x="10194" y="3478"/>
                  <a:pt x="10247" y="3634"/>
                </a:cubicBezTo>
                <a:close/>
                <a:moveTo>
                  <a:pt x="4980" y="13507"/>
                </a:moveTo>
                <a:cubicBezTo>
                  <a:pt x="5652" y="13923"/>
                  <a:pt x="5769" y="14235"/>
                  <a:pt x="5769" y="15309"/>
                </a:cubicBezTo>
                <a:cubicBezTo>
                  <a:pt x="5769" y="15846"/>
                  <a:pt x="5790" y="16400"/>
                  <a:pt x="5854" y="16937"/>
                </a:cubicBezTo>
                <a:cubicBezTo>
                  <a:pt x="6004" y="18080"/>
                  <a:pt x="6856" y="19068"/>
                  <a:pt x="7560" y="18894"/>
                </a:cubicBezTo>
                <a:cubicBezTo>
                  <a:pt x="8477" y="18686"/>
                  <a:pt x="9309" y="17734"/>
                  <a:pt x="9564" y="16106"/>
                </a:cubicBezTo>
                <a:cubicBezTo>
                  <a:pt x="9607" y="15846"/>
                  <a:pt x="9714" y="15413"/>
                  <a:pt x="9788" y="15413"/>
                </a:cubicBezTo>
                <a:cubicBezTo>
                  <a:pt x="10002" y="15430"/>
                  <a:pt x="10247" y="15551"/>
                  <a:pt x="10417" y="15759"/>
                </a:cubicBezTo>
                <a:cubicBezTo>
                  <a:pt x="10535" y="15898"/>
                  <a:pt x="10577" y="16244"/>
                  <a:pt x="10609" y="16521"/>
                </a:cubicBezTo>
                <a:cubicBezTo>
                  <a:pt x="10940" y="19379"/>
                  <a:pt x="13285" y="20765"/>
                  <a:pt x="14650" y="18860"/>
                </a:cubicBezTo>
                <a:cubicBezTo>
                  <a:pt x="15140" y="18167"/>
                  <a:pt x="15396" y="17197"/>
                  <a:pt x="15652" y="16261"/>
                </a:cubicBezTo>
                <a:cubicBezTo>
                  <a:pt x="15737" y="15932"/>
                  <a:pt x="15737" y="15499"/>
                  <a:pt x="15716" y="15118"/>
                </a:cubicBezTo>
                <a:cubicBezTo>
                  <a:pt x="15705" y="14806"/>
                  <a:pt x="15588" y="14391"/>
                  <a:pt x="15812" y="14269"/>
                </a:cubicBezTo>
                <a:cubicBezTo>
                  <a:pt x="15983" y="14183"/>
                  <a:pt x="16207" y="14408"/>
                  <a:pt x="16398" y="14529"/>
                </a:cubicBezTo>
                <a:cubicBezTo>
                  <a:pt x="16473" y="14564"/>
                  <a:pt x="16516" y="14720"/>
                  <a:pt x="16580" y="14772"/>
                </a:cubicBezTo>
                <a:cubicBezTo>
                  <a:pt x="17209" y="15291"/>
                  <a:pt x="17827" y="15655"/>
                  <a:pt x="18552" y="15049"/>
                </a:cubicBezTo>
                <a:cubicBezTo>
                  <a:pt x="19533" y="14252"/>
                  <a:pt x="19949" y="12849"/>
                  <a:pt x="20130" y="11273"/>
                </a:cubicBezTo>
                <a:cubicBezTo>
                  <a:pt x="20247" y="10234"/>
                  <a:pt x="20141" y="9125"/>
                  <a:pt x="19533" y="8397"/>
                </a:cubicBezTo>
                <a:cubicBezTo>
                  <a:pt x="19053" y="7826"/>
                  <a:pt x="18477" y="7670"/>
                  <a:pt x="17902" y="7583"/>
                </a:cubicBezTo>
                <a:cubicBezTo>
                  <a:pt x="17731" y="7549"/>
                  <a:pt x="17507" y="7722"/>
                  <a:pt x="17358" y="7912"/>
                </a:cubicBezTo>
                <a:cubicBezTo>
                  <a:pt x="17113" y="8224"/>
                  <a:pt x="16910" y="8605"/>
                  <a:pt x="16697" y="8952"/>
                </a:cubicBezTo>
                <a:cubicBezTo>
                  <a:pt x="15929" y="8553"/>
                  <a:pt x="15823" y="8224"/>
                  <a:pt x="16015" y="7081"/>
                </a:cubicBezTo>
                <a:cubicBezTo>
                  <a:pt x="16068" y="6735"/>
                  <a:pt x="16068" y="6302"/>
                  <a:pt x="16015" y="5955"/>
                </a:cubicBezTo>
                <a:cubicBezTo>
                  <a:pt x="15769" y="4621"/>
                  <a:pt x="15268" y="3755"/>
                  <a:pt x="14383" y="3461"/>
                </a:cubicBezTo>
                <a:cubicBezTo>
                  <a:pt x="13722" y="3236"/>
                  <a:pt x="13019" y="3218"/>
                  <a:pt x="12464" y="3617"/>
                </a:cubicBezTo>
                <a:cubicBezTo>
                  <a:pt x="11750" y="4136"/>
                  <a:pt x="11068" y="4899"/>
                  <a:pt x="10620" y="6076"/>
                </a:cubicBezTo>
                <a:cubicBezTo>
                  <a:pt x="10300" y="6925"/>
                  <a:pt x="9980" y="6873"/>
                  <a:pt x="9671" y="6007"/>
                </a:cubicBezTo>
                <a:cubicBezTo>
                  <a:pt x="9586" y="5782"/>
                  <a:pt x="9532" y="5453"/>
                  <a:pt x="9564" y="5193"/>
                </a:cubicBezTo>
                <a:cubicBezTo>
                  <a:pt x="9735" y="3703"/>
                  <a:pt x="8552" y="1573"/>
                  <a:pt x="7443" y="1521"/>
                </a:cubicBezTo>
                <a:cubicBezTo>
                  <a:pt x="6611" y="1486"/>
                  <a:pt x="5854" y="1885"/>
                  <a:pt x="5247" y="2768"/>
                </a:cubicBezTo>
                <a:cubicBezTo>
                  <a:pt x="4777" y="3444"/>
                  <a:pt x="4351" y="4206"/>
                  <a:pt x="4084" y="5193"/>
                </a:cubicBezTo>
                <a:cubicBezTo>
                  <a:pt x="3850" y="6024"/>
                  <a:pt x="3807" y="6787"/>
                  <a:pt x="4127" y="7566"/>
                </a:cubicBezTo>
                <a:cubicBezTo>
                  <a:pt x="4170" y="7670"/>
                  <a:pt x="4255" y="7774"/>
                  <a:pt x="4255" y="7878"/>
                </a:cubicBezTo>
                <a:cubicBezTo>
                  <a:pt x="4276" y="8190"/>
                  <a:pt x="4319" y="8553"/>
                  <a:pt x="4234" y="8779"/>
                </a:cubicBezTo>
                <a:cubicBezTo>
                  <a:pt x="4180" y="8934"/>
                  <a:pt x="3925" y="8917"/>
                  <a:pt x="3754" y="8917"/>
                </a:cubicBezTo>
                <a:cubicBezTo>
                  <a:pt x="3541" y="8917"/>
                  <a:pt x="3317" y="8779"/>
                  <a:pt x="3114" y="8848"/>
                </a:cubicBezTo>
                <a:cubicBezTo>
                  <a:pt x="2091" y="9177"/>
                  <a:pt x="1430" y="10234"/>
                  <a:pt x="1057" y="11775"/>
                </a:cubicBezTo>
                <a:cubicBezTo>
                  <a:pt x="982" y="12070"/>
                  <a:pt x="1014" y="12451"/>
                  <a:pt x="1025" y="12797"/>
                </a:cubicBezTo>
                <a:cubicBezTo>
                  <a:pt x="1046" y="13525"/>
                  <a:pt x="1313" y="14044"/>
                  <a:pt x="1568" y="14599"/>
                </a:cubicBezTo>
                <a:cubicBezTo>
                  <a:pt x="2059" y="15655"/>
                  <a:pt x="2645" y="15932"/>
                  <a:pt x="3402" y="15430"/>
                </a:cubicBezTo>
                <a:cubicBezTo>
                  <a:pt x="4031" y="15014"/>
                  <a:pt x="4607" y="14443"/>
                  <a:pt x="4980" y="1350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7"/>
          <p:cNvSpPr/>
          <p:nvPr/>
        </p:nvSpPr>
        <p:spPr>
          <a:xfrm>
            <a:off x="609600" y="536045"/>
            <a:ext cx="1301741" cy="806159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9"/>
                  <a:pt x="9595" y="18437"/>
                  <a:pt x="9067" y="18914"/>
                </a:cubicBezTo>
                <a:cubicBezTo>
                  <a:pt x="8305" y="19580"/>
                  <a:pt x="7513" y="19342"/>
                  <a:pt x="6750" y="19128"/>
                </a:cubicBezTo>
                <a:cubicBezTo>
                  <a:pt x="5416" y="18747"/>
                  <a:pt x="4551" y="17437"/>
                  <a:pt x="4126" y="15365"/>
                </a:cubicBezTo>
                <a:cubicBezTo>
                  <a:pt x="4111" y="15270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9"/>
                  <a:pt x="298" y="7887"/>
                </a:cubicBezTo>
                <a:cubicBezTo>
                  <a:pt x="372" y="7625"/>
                  <a:pt x="416" y="7363"/>
                  <a:pt x="489" y="7102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1"/>
                  <a:pt x="1867" y="4863"/>
                  <a:pt x="2102" y="4720"/>
                </a:cubicBezTo>
                <a:cubicBezTo>
                  <a:pt x="2835" y="4267"/>
                  <a:pt x="3524" y="4649"/>
                  <a:pt x="4243" y="5006"/>
                </a:cubicBezTo>
                <a:cubicBezTo>
                  <a:pt x="4448" y="4220"/>
                  <a:pt x="4668" y="3482"/>
                  <a:pt x="4859" y="2720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4"/>
                  <a:pt x="15695" y="76"/>
                  <a:pt x="16326" y="5434"/>
                </a:cubicBezTo>
                <a:cubicBezTo>
                  <a:pt x="16590" y="5244"/>
                  <a:pt x="16854" y="5172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1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2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5"/>
                  <a:pt x="10754" y="17532"/>
                </a:cubicBezTo>
                <a:close/>
                <a:moveTo>
                  <a:pt x="16033" y="7673"/>
                </a:moveTo>
                <a:cubicBezTo>
                  <a:pt x="15358" y="7268"/>
                  <a:pt x="15241" y="6958"/>
                  <a:pt x="15241" y="5887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8"/>
                  <a:pt x="13452" y="2315"/>
                </a:cubicBezTo>
                <a:cubicBezTo>
                  <a:pt x="12542" y="2529"/>
                  <a:pt x="11707" y="3482"/>
                  <a:pt x="11443" y="5101"/>
                </a:cubicBezTo>
                <a:cubicBezTo>
                  <a:pt x="11399" y="5363"/>
                  <a:pt x="11296" y="5792"/>
                  <a:pt x="11223" y="5792"/>
                </a:cubicBezTo>
                <a:cubicBezTo>
                  <a:pt x="11003" y="5768"/>
                  <a:pt x="10768" y="5649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8"/>
                  <a:pt x="5269" y="5696"/>
                  <a:pt x="5284" y="6077"/>
                </a:cubicBezTo>
                <a:cubicBezTo>
                  <a:pt x="5299" y="6387"/>
                  <a:pt x="5416" y="6816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1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5"/>
                  <a:pt x="1046" y="8316"/>
                  <a:pt x="855" y="9888"/>
                </a:cubicBezTo>
                <a:cubicBezTo>
                  <a:pt x="738" y="10912"/>
                  <a:pt x="841" y="12031"/>
                  <a:pt x="1457" y="12769"/>
                </a:cubicBezTo>
                <a:cubicBezTo>
                  <a:pt x="1941" y="13341"/>
                  <a:pt x="2512" y="13484"/>
                  <a:pt x="3084" y="13579"/>
                </a:cubicBezTo>
                <a:cubicBezTo>
                  <a:pt x="3260" y="13603"/>
                  <a:pt x="3480" y="13436"/>
                  <a:pt x="3627" y="13245"/>
                </a:cubicBezTo>
                <a:cubicBezTo>
                  <a:pt x="3876" y="12936"/>
                  <a:pt x="4067" y="12555"/>
                  <a:pt x="4287" y="12198"/>
                </a:cubicBezTo>
                <a:cubicBezTo>
                  <a:pt x="5049" y="12579"/>
                  <a:pt x="5152" y="12912"/>
                  <a:pt x="4976" y="14079"/>
                </a:cubicBezTo>
                <a:cubicBezTo>
                  <a:pt x="4917" y="14436"/>
                  <a:pt x="4917" y="14865"/>
                  <a:pt x="4976" y="15198"/>
                </a:cubicBezTo>
                <a:cubicBezTo>
                  <a:pt x="5225" y="16532"/>
                  <a:pt x="5724" y="17389"/>
                  <a:pt x="6604" y="17699"/>
                </a:cubicBezTo>
                <a:cubicBezTo>
                  <a:pt x="7264" y="17913"/>
                  <a:pt x="7967" y="17961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70"/>
                  <a:pt x="11326" y="15151"/>
                </a:cubicBezTo>
                <a:cubicBezTo>
                  <a:pt x="11414" y="15389"/>
                  <a:pt x="11458" y="15698"/>
                  <a:pt x="11428" y="15960"/>
                </a:cubicBezTo>
                <a:cubicBezTo>
                  <a:pt x="11252" y="17461"/>
                  <a:pt x="12440" y="19580"/>
                  <a:pt x="13540" y="19628"/>
                </a:cubicBezTo>
                <a:cubicBezTo>
                  <a:pt x="14376" y="19675"/>
                  <a:pt x="15123" y="19271"/>
                  <a:pt x="15739" y="18389"/>
                </a:cubicBezTo>
                <a:cubicBezTo>
                  <a:pt x="16209" y="17723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7"/>
                </a:cubicBezTo>
                <a:cubicBezTo>
                  <a:pt x="20007" y="9078"/>
                  <a:pt x="19977" y="8697"/>
                  <a:pt x="19963" y="8363"/>
                </a:cubicBezTo>
                <a:cubicBezTo>
                  <a:pt x="19948" y="7649"/>
                  <a:pt x="19669" y="7101"/>
                  <a:pt x="19420" y="6577"/>
                </a:cubicBezTo>
                <a:cubicBezTo>
                  <a:pt x="18936" y="5529"/>
                  <a:pt x="18335" y="5244"/>
                  <a:pt x="17587" y="5744"/>
                </a:cubicBezTo>
                <a:cubicBezTo>
                  <a:pt x="16971" y="6149"/>
                  <a:pt x="16399" y="6720"/>
                  <a:pt x="16033" y="76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4" name="Google Shape;634;p3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3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6" name="Google Shape;636;p37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7" name="Google Shape;637;p37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638" name="Google Shape;638;p37"/>
          <p:cNvGrpSpPr/>
          <p:nvPr/>
        </p:nvGrpSpPr>
        <p:grpSpPr>
          <a:xfrm>
            <a:off x="2025657" y="525505"/>
            <a:ext cx="1855874" cy="4228654"/>
            <a:chOff x="2025657" y="525505"/>
            <a:chExt cx="1855874" cy="4228654"/>
          </a:xfrm>
        </p:grpSpPr>
        <p:sp>
          <p:nvSpPr>
            <p:cNvPr id="639" name="Google Shape;639;p37"/>
            <p:cNvSpPr/>
            <p:nvPr/>
          </p:nvSpPr>
          <p:spPr>
            <a:xfrm>
              <a:off x="2298506" y="1189815"/>
              <a:ext cx="1570821" cy="2744012"/>
            </a:xfrm>
            <a:custGeom>
              <a:rect b="b" l="l" r="r" t="t"/>
              <a:pathLst>
                <a:path extrusionOk="0" h="21600" w="21600">
                  <a:moveTo>
                    <a:pt x="12811" y="0"/>
                  </a:moveTo>
                  <a:lnTo>
                    <a:pt x="21600" y="1870"/>
                  </a:lnTo>
                  <a:lnTo>
                    <a:pt x="8789" y="21600"/>
                  </a:lnTo>
                  <a:lnTo>
                    <a:pt x="4543" y="21105"/>
                  </a:lnTo>
                  <a:lnTo>
                    <a:pt x="0" y="19730"/>
                  </a:lnTo>
                  <a:lnTo>
                    <a:pt x="128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025657" y="4031899"/>
              <a:ext cx="779463" cy="722260"/>
            </a:xfrm>
            <a:custGeom>
              <a:rect b="b" l="l" r="r" t="t"/>
              <a:pathLst>
                <a:path extrusionOk="0" h="20775" w="20834">
                  <a:moveTo>
                    <a:pt x="9864" y="20372"/>
                  </a:moveTo>
                  <a:lnTo>
                    <a:pt x="3845" y="17969"/>
                  </a:lnTo>
                  <a:cubicBezTo>
                    <a:pt x="787" y="16742"/>
                    <a:pt x="-766" y="13085"/>
                    <a:pt x="375" y="9794"/>
                  </a:cubicBezTo>
                  <a:lnTo>
                    <a:pt x="3748" y="0"/>
                  </a:lnTo>
                  <a:lnTo>
                    <a:pt x="12865" y="2384"/>
                  </a:lnTo>
                  <a:lnTo>
                    <a:pt x="20834" y="6843"/>
                  </a:lnTo>
                  <a:lnTo>
                    <a:pt x="17461" y="16637"/>
                  </a:lnTo>
                  <a:cubicBezTo>
                    <a:pt x="16320" y="19928"/>
                    <a:pt x="12922" y="21600"/>
                    <a:pt x="9864" y="20372"/>
                  </a:cubicBezTo>
                  <a:close/>
                </a:path>
              </a:pathLst>
            </a:custGeom>
            <a:solidFill>
              <a:srgbClr val="F39586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3695388" y="525505"/>
              <a:ext cx="186143" cy="204253"/>
            </a:xfrm>
            <a:custGeom>
              <a:rect b="b" l="l" r="r" t="t"/>
              <a:pathLst>
                <a:path extrusionOk="0" h="19913" w="21600">
                  <a:moveTo>
                    <a:pt x="21495" y="19913"/>
                  </a:moveTo>
                  <a:lnTo>
                    <a:pt x="21600" y="4775"/>
                  </a:lnTo>
                  <a:cubicBezTo>
                    <a:pt x="21600" y="349"/>
                    <a:pt x="15067" y="-1687"/>
                    <a:pt x="11696" y="1677"/>
                  </a:cubicBezTo>
                  <a:lnTo>
                    <a:pt x="0" y="13185"/>
                  </a:lnTo>
                  <a:cubicBezTo>
                    <a:pt x="3793" y="13539"/>
                    <a:pt x="7481" y="14336"/>
                    <a:pt x="11169" y="15487"/>
                  </a:cubicBezTo>
                  <a:cubicBezTo>
                    <a:pt x="14962" y="16637"/>
                    <a:pt x="18334" y="18143"/>
                    <a:pt x="21495" y="19913"/>
                  </a:cubicBezTo>
                  <a:close/>
                </a:path>
              </a:pathLst>
            </a:custGeom>
            <a:solidFill>
              <a:srgbClr val="342D2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233761" y="654087"/>
              <a:ext cx="642877" cy="814963"/>
            </a:xfrm>
            <a:custGeom>
              <a:rect b="b" l="l" r="r" t="t"/>
              <a:pathLst>
                <a:path extrusionOk="0" h="20958" w="21600">
                  <a:moveTo>
                    <a:pt x="21478" y="19615"/>
                  </a:moveTo>
                  <a:lnTo>
                    <a:pt x="21600" y="1775"/>
                  </a:lnTo>
                  <a:cubicBezTo>
                    <a:pt x="20685" y="1308"/>
                    <a:pt x="19708" y="911"/>
                    <a:pt x="18641" y="607"/>
                  </a:cubicBezTo>
                  <a:cubicBezTo>
                    <a:pt x="17573" y="304"/>
                    <a:pt x="16475" y="117"/>
                    <a:pt x="15407" y="0"/>
                  </a:cubicBezTo>
                  <a:lnTo>
                    <a:pt x="275" y="13590"/>
                  </a:lnTo>
                  <a:lnTo>
                    <a:pt x="0" y="13824"/>
                  </a:lnTo>
                  <a:lnTo>
                    <a:pt x="0" y="13824"/>
                  </a:lnTo>
                  <a:cubicBezTo>
                    <a:pt x="1281" y="16860"/>
                    <a:pt x="5125" y="18611"/>
                    <a:pt x="9305" y="19802"/>
                  </a:cubicBezTo>
                  <a:cubicBezTo>
                    <a:pt x="13485" y="20993"/>
                    <a:pt x="17908" y="21600"/>
                    <a:pt x="21478" y="19942"/>
                  </a:cubicBezTo>
                  <a:lnTo>
                    <a:pt x="21478" y="19942"/>
                  </a:lnTo>
                  <a:lnTo>
                    <a:pt x="21478" y="19615"/>
                  </a:lnTo>
                  <a:close/>
                </a:path>
              </a:pathLst>
            </a:custGeom>
            <a:solidFill>
              <a:srgbClr val="F7B66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498269" y="1453140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89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2797913" y="1562101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65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2171384" y="3695934"/>
              <a:ext cx="763176" cy="571207"/>
            </a:xfrm>
            <a:custGeom>
              <a:rect b="b" l="l" r="r" t="t"/>
              <a:pathLst>
                <a:path extrusionOk="0" h="21600" w="21600">
                  <a:moveTo>
                    <a:pt x="3510" y="0"/>
                  </a:moveTo>
                  <a:lnTo>
                    <a:pt x="21600" y="8984"/>
                  </a:lnTo>
                  <a:lnTo>
                    <a:pt x="18090" y="21600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2352986" y="3823056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2307586" y="3950178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0">
  <p:cSld name="2_10"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8"/>
          <p:cNvSpPr/>
          <p:nvPr/>
        </p:nvSpPr>
        <p:spPr>
          <a:xfrm>
            <a:off x="928765" y="1124280"/>
            <a:ext cx="7785618" cy="5381885"/>
          </a:xfrm>
          <a:custGeom>
            <a:rect b="b" l="l" r="r" t="t"/>
            <a:pathLst>
              <a:path extrusionOk="0" h="21119" w="21263">
                <a:moveTo>
                  <a:pt x="3075" y="15450"/>
                </a:moveTo>
                <a:cubicBezTo>
                  <a:pt x="2166" y="15356"/>
                  <a:pt x="1216" y="15454"/>
                  <a:pt x="561" y="14281"/>
                </a:cubicBezTo>
                <a:cubicBezTo>
                  <a:pt x="191" y="13619"/>
                  <a:pt x="-76" y="12895"/>
                  <a:pt x="20" y="12015"/>
                </a:cubicBezTo>
                <a:cubicBezTo>
                  <a:pt x="244" y="9927"/>
                  <a:pt x="1241" y="8034"/>
                  <a:pt x="2796" y="8306"/>
                </a:cubicBezTo>
                <a:cubicBezTo>
                  <a:pt x="2841" y="7538"/>
                  <a:pt x="2854" y="6760"/>
                  <a:pt x="2944" y="6004"/>
                </a:cubicBezTo>
                <a:cubicBezTo>
                  <a:pt x="3050" y="5128"/>
                  <a:pt x="3199" y="4256"/>
                  <a:pt x="3372" y="3398"/>
                </a:cubicBezTo>
                <a:cubicBezTo>
                  <a:pt x="3760" y="1490"/>
                  <a:pt x="4765" y="549"/>
                  <a:pt x="6032" y="173"/>
                </a:cubicBezTo>
                <a:cubicBezTo>
                  <a:pt x="7919" y="-388"/>
                  <a:pt x="9516" y="419"/>
                  <a:pt x="10798" y="2493"/>
                </a:cubicBezTo>
                <a:cubicBezTo>
                  <a:pt x="11005" y="2826"/>
                  <a:pt x="11219" y="3144"/>
                  <a:pt x="11453" y="3506"/>
                </a:cubicBezTo>
                <a:cubicBezTo>
                  <a:pt x="12224" y="2696"/>
                  <a:pt x="12864" y="1472"/>
                  <a:pt x="13965" y="1809"/>
                </a:cubicBezTo>
                <a:cubicBezTo>
                  <a:pt x="14947" y="2109"/>
                  <a:pt x="15743" y="2840"/>
                  <a:pt x="16242" y="4187"/>
                </a:cubicBezTo>
                <a:cubicBezTo>
                  <a:pt x="17207" y="3756"/>
                  <a:pt x="18133" y="3083"/>
                  <a:pt x="19136" y="3655"/>
                </a:cubicBezTo>
                <a:cubicBezTo>
                  <a:pt x="19945" y="4118"/>
                  <a:pt x="20509" y="5030"/>
                  <a:pt x="20892" y="6112"/>
                </a:cubicBezTo>
                <a:cubicBezTo>
                  <a:pt x="21496" y="7806"/>
                  <a:pt x="21524" y="9674"/>
                  <a:pt x="19743" y="12182"/>
                </a:cubicBezTo>
                <a:cubicBezTo>
                  <a:pt x="19748" y="12276"/>
                  <a:pt x="19728" y="12410"/>
                  <a:pt x="19766" y="12489"/>
                </a:cubicBezTo>
                <a:cubicBezTo>
                  <a:pt x="20421" y="13923"/>
                  <a:pt x="19952" y="15696"/>
                  <a:pt x="18889" y="16576"/>
                </a:cubicBezTo>
                <a:cubicBezTo>
                  <a:pt x="18086" y="17238"/>
                  <a:pt x="17214" y="17651"/>
                  <a:pt x="16272" y="17470"/>
                </a:cubicBezTo>
                <a:cubicBezTo>
                  <a:pt x="15869" y="17394"/>
                  <a:pt x="15484" y="17155"/>
                  <a:pt x="15018" y="16959"/>
                </a:cubicBezTo>
                <a:cubicBezTo>
                  <a:pt x="14987" y="17006"/>
                  <a:pt x="14897" y="17129"/>
                  <a:pt x="14819" y="17271"/>
                </a:cubicBezTo>
                <a:cubicBezTo>
                  <a:pt x="14630" y="17614"/>
                  <a:pt x="14486" y="18045"/>
                  <a:pt x="14252" y="18298"/>
                </a:cubicBezTo>
                <a:cubicBezTo>
                  <a:pt x="13622" y="18983"/>
                  <a:pt x="12977" y="19634"/>
                  <a:pt x="12295" y="20224"/>
                </a:cubicBezTo>
                <a:cubicBezTo>
                  <a:pt x="11166" y="21208"/>
                  <a:pt x="9952" y="21212"/>
                  <a:pt x="8748" y="21020"/>
                </a:cubicBezTo>
                <a:cubicBezTo>
                  <a:pt x="7317" y="20789"/>
                  <a:pt x="5987" y="19996"/>
                  <a:pt x="4755" y="18903"/>
                </a:cubicBezTo>
                <a:cubicBezTo>
                  <a:pt x="4063" y="18288"/>
                  <a:pt x="3677" y="17303"/>
                  <a:pt x="3330" y="16290"/>
                </a:cubicBezTo>
                <a:cubicBezTo>
                  <a:pt x="3234" y="16022"/>
                  <a:pt x="3163" y="15743"/>
                  <a:pt x="3075" y="154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38"/>
          <p:cNvSpPr/>
          <p:nvPr/>
        </p:nvSpPr>
        <p:spPr>
          <a:xfrm>
            <a:off x="8639318" y="3245605"/>
            <a:ext cx="2494805" cy="1536514"/>
          </a:xfrm>
          <a:custGeom>
            <a:rect b="b" l="l" r="r" t="t"/>
            <a:pathLst>
              <a:path extrusionOk="0" h="21573" w="21363">
                <a:moveTo>
                  <a:pt x="10881" y="21547"/>
                </a:moveTo>
                <a:cubicBezTo>
                  <a:pt x="10786" y="21495"/>
                  <a:pt x="10684" y="21418"/>
                  <a:pt x="10589" y="21405"/>
                </a:cubicBezTo>
                <a:cubicBezTo>
                  <a:pt x="9262" y="21314"/>
                  <a:pt x="8093" y="20511"/>
                  <a:pt x="7011" y="19294"/>
                </a:cubicBezTo>
                <a:cubicBezTo>
                  <a:pt x="6577" y="18815"/>
                  <a:pt x="6222" y="18219"/>
                  <a:pt x="6072" y="17313"/>
                </a:cubicBezTo>
                <a:cubicBezTo>
                  <a:pt x="5629" y="17222"/>
                  <a:pt x="5187" y="17144"/>
                  <a:pt x="4753" y="17041"/>
                </a:cubicBezTo>
                <a:cubicBezTo>
                  <a:pt x="3892" y="16821"/>
                  <a:pt x="3063" y="16380"/>
                  <a:pt x="2233" y="15927"/>
                </a:cubicBezTo>
                <a:cubicBezTo>
                  <a:pt x="1136" y="15344"/>
                  <a:pt x="567" y="14011"/>
                  <a:pt x="164" y="12418"/>
                </a:cubicBezTo>
                <a:cubicBezTo>
                  <a:pt x="-33" y="11641"/>
                  <a:pt x="-57" y="10825"/>
                  <a:pt x="117" y="10009"/>
                </a:cubicBezTo>
                <a:cubicBezTo>
                  <a:pt x="275" y="9258"/>
                  <a:pt x="425" y="8520"/>
                  <a:pt x="591" y="7782"/>
                </a:cubicBezTo>
                <a:cubicBezTo>
                  <a:pt x="820" y="6772"/>
                  <a:pt x="1293" y="6111"/>
                  <a:pt x="1815" y="5528"/>
                </a:cubicBezTo>
                <a:cubicBezTo>
                  <a:pt x="2083" y="5231"/>
                  <a:pt x="2368" y="4997"/>
                  <a:pt x="2636" y="4713"/>
                </a:cubicBezTo>
                <a:cubicBezTo>
                  <a:pt x="3465" y="3806"/>
                  <a:pt x="4397" y="3456"/>
                  <a:pt x="5361" y="3301"/>
                </a:cubicBezTo>
                <a:cubicBezTo>
                  <a:pt x="5645" y="3249"/>
                  <a:pt x="5937" y="3430"/>
                  <a:pt x="6293" y="3521"/>
                </a:cubicBezTo>
                <a:cubicBezTo>
                  <a:pt x="6924" y="1747"/>
                  <a:pt x="8070" y="892"/>
                  <a:pt x="9278" y="336"/>
                </a:cubicBezTo>
                <a:cubicBezTo>
                  <a:pt x="9981" y="12"/>
                  <a:pt x="10739" y="-27"/>
                  <a:pt x="11489" y="12"/>
                </a:cubicBezTo>
                <a:cubicBezTo>
                  <a:pt x="12571" y="51"/>
                  <a:pt x="13480" y="879"/>
                  <a:pt x="14459" y="1372"/>
                </a:cubicBezTo>
                <a:cubicBezTo>
                  <a:pt x="14719" y="1501"/>
                  <a:pt x="14948" y="1838"/>
                  <a:pt x="15233" y="2123"/>
                </a:cubicBezTo>
                <a:cubicBezTo>
                  <a:pt x="15375" y="1475"/>
                  <a:pt x="15730" y="1384"/>
                  <a:pt x="16086" y="1190"/>
                </a:cubicBezTo>
                <a:cubicBezTo>
                  <a:pt x="17018" y="672"/>
                  <a:pt x="17965" y="841"/>
                  <a:pt x="18889" y="1061"/>
                </a:cubicBezTo>
                <a:cubicBezTo>
                  <a:pt x="20192" y="1372"/>
                  <a:pt x="20935" y="2822"/>
                  <a:pt x="21267" y="4855"/>
                </a:cubicBezTo>
                <a:cubicBezTo>
                  <a:pt x="21543" y="6551"/>
                  <a:pt x="21196" y="8015"/>
                  <a:pt x="20572" y="9336"/>
                </a:cubicBezTo>
                <a:cubicBezTo>
                  <a:pt x="20027" y="10501"/>
                  <a:pt x="19387" y="11511"/>
                  <a:pt x="18645" y="12353"/>
                </a:cubicBezTo>
                <a:cubicBezTo>
                  <a:pt x="18526" y="12482"/>
                  <a:pt x="18423" y="12677"/>
                  <a:pt x="18289" y="12754"/>
                </a:cubicBezTo>
                <a:cubicBezTo>
                  <a:pt x="17831" y="13013"/>
                  <a:pt x="17681" y="13492"/>
                  <a:pt x="17721" y="14295"/>
                </a:cubicBezTo>
                <a:cubicBezTo>
                  <a:pt x="17800" y="15836"/>
                  <a:pt x="17326" y="17041"/>
                  <a:pt x="16718" y="18128"/>
                </a:cubicBezTo>
                <a:cubicBezTo>
                  <a:pt x="16117" y="19216"/>
                  <a:pt x="15446" y="20136"/>
                  <a:pt x="14633" y="20796"/>
                </a:cubicBezTo>
                <a:cubicBezTo>
                  <a:pt x="14190" y="21159"/>
                  <a:pt x="13740" y="21353"/>
                  <a:pt x="13258" y="21405"/>
                </a:cubicBezTo>
                <a:cubicBezTo>
                  <a:pt x="13108" y="21418"/>
                  <a:pt x="12958" y="21521"/>
                  <a:pt x="12808" y="21573"/>
                </a:cubicBezTo>
                <a:cubicBezTo>
                  <a:pt x="12169" y="21547"/>
                  <a:pt x="11521" y="21547"/>
                  <a:pt x="10881" y="21547"/>
                </a:cubicBezTo>
                <a:close/>
                <a:moveTo>
                  <a:pt x="14522" y="3068"/>
                </a:moveTo>
                <a:cubicBezTo>
                  <a:pt x="14396" y="2886"/>
                  <a:pt x="14293" y="2627"/>
                  <a:pt x="14151" y="2524"/>
                </a:cubicBezTo>
                <a:cubicBezTo>
                  <a:pt x="13780" y="2239"/>
                  <a:pt x="13393" y="2032"/>
                  <a:pt x="13037" y="1812"/>
                </a:cubicBezTo>
                <a:cubicBezTo>
                  <a:pt x="12887" y="1993"/>
                  <a:pt x="12785" y="2148"/>
                  <a:pt x="12658" y="2252"/>
                </a:cubicBezTo>
                <a:cubicBezTo>
                  <a:pt x="12421" y="2459"/>
                  <a:pt x="12169" y="2614"/>
                  <a:pt x="11939" y="2822"/>
                </a:cubicBezTo>
                <a:cubicBezTo>
                  <a:pt x="11505" y="3210"/>
                  <a:pt x="11458" y="3625"/>
                  <a:pt x="11734" y="4272"/>
                </a:cubicBezTo>
                <a:cubicBezTo>
                  <a:pt x="12042" y="4984"/>
                  <a:pt x="12003" y="5269"/>
                  <a:pt x="11489" y="5826"/>
                </a:cubicBezTo>
                <a:cubicBezTo>
                  <a:pt x="11189" y="5256"/>
                  <a:pt x="10826" y="5191"/>
                  <a:pt x="10392" y="5450"/>
                </a:cubicBezTo>
                <a:cubicBezTo>
                  <a:pt x="10226" y="5554"/>
                  <a:pt x="9941" y="5541"/>
                  <a:pt x="9839" y="5373"/>
                </a:cubicBezTo>
                <a:cubicBezTo>
                  <a:pt x="9594" y="4984"/>
                  <a:pt x="9302" y="4932"/>
                  <a:pt x="9009" y="4868"/>
                </a:cubicBezTo>
                <a:cubicBezTo>
                  <a:pt x="8749" y="4816"/>
                  <a:pt x="8615" y="4570"/>
                  <a:pt x="8559" y="4233"/>
                </a:cubicBezTo>
                <a:cubicBezTo>
                  <a:pt x="8449" y="3612"/>
                  <a:pt x="8488" y="3016"/>
                  <a:pt x="8773" y="2511"/>
                </a:cubicBezTo>
                <a:cubicBezTo>
                  <a:pt x="8859" y="2355"/>
                  <a:pt x="8946" y="2200"/>
                  <a:pt x="9041" y="2019"/>
                </a:cubicBezTo>
                <a:cubicBezTo>
                  <a:pt x="7209" y="2705"/>
                  <a:pt x="5384" y="7976"/>
                  <a:pt x="6072" y="10669"/>
                </a:cubicBezTo>
                <a:cubicBezTo>
                  <a:pt x="6324" y="10630"/>
                  <a:pt x="6593" y="10592"/>
                  <a:pt x="6940" y="10540"/>
                </a:cubicBezTo>
                <a:cubicBezTo>
                  <a:pt x="6664" y="9970"/>
                  <a:pt x="6688" y="9569"/>
                  <a:pt x="6972" y="9232"/>
                </a:cubicBezTo>
                <a:cubicBezTo>
                  <a:pt x="7232" y="8921"/>
                  <a:pt x="7232" y="8533"/>
                  <a:pt x="7146" y="8066"/>
                </a:cubicBezTo>
                <a:cubicBezTo>
                  <a:pt x="7067" y="7626"/>
                  <a:pt x="7035" y="7160"/>
                  <a:pt x="7003" y="6694"/>
                </a:cubicBezTo>
                <a:cubicBezTo>
                  <a:pt x="6980" y="6266"/>
                  <a:pt x="7185" y="6085"/>
                  <a:pt x="7375" y="5917"/>
                </a:cubicBezTo>
                <a:cubicBezTo>
                  <a:pt x="7572" y="5748"/>
                  <a:pt x="7706" y="5904"/>
                  <a:pt x="7849" y="6124"/>
                </a:cubicBezTo>
                <a:cubicBezTo>
                  <a:pt x="7991" y="6344"/>
                  <a:pt x="8157" y="6512"/>
                  <a:pt x="8330" y="6745"/>
                </a:cubicBezTo>
                <a:cubicBezTo>
                  <a:pt x="8709" y="6240"/>
                  <a:pt x="9073" y="6564"/>
                  <a:pt x="9444" y="6733"/>
                </a:cubicBezTo>
                <a:cubicBezTo>
                  <a:pt x="9823" y="6914"/>
                  <a:pt x="10281" y="6810"/>
                  <a:pt x="10423" y="7613"/>
                </a:cubicBezTo>
                <a:cubicBezTo>
                  <a:pt x="10510" y="7626"/>
                  <a:pt x="10565" y="7665"/>
                  <a:pt x="10613" y="7652"/>
                </a:cubicBezTo>
                <a:cubicBezTo>
                  <a:pt x="10826" y="7613"/>
                  <a:pt x="11039" y="7548"/>
                  <a:pt x="11245" y="7510"/>
                </a:cubicBezTo>
                <a:cubicBezTo>
                  <a:pt x="11663" y="7419"/>
                  <a:pt x="11805" y="7600"/>
                  <a:pt x="11821" y="8287"/>
                </a:cubicBezTo>
                <a:cubicBezTo>
                  <a:pt x="11829" y="8494"/>
                  <a:pt x="11813" y="8701"/>
                  <a:pt x="11829" y="8895"/>
                </a:cubicBezTo>
                <a:cubicBezTo>
                  <a:pt x="11868" y="9271"/>
                  <a:pt x="12026" y="9452"/>
                  <a:pt x="12255" y="9361"/>
                </a:cubicBezTo>
                <a:cubicBezTo>
                  <a:pt x="13203" y="8960"/>
                  <a:pt x="14167" y="8610"/>
                  <a:pt x="15099" y="8105"/>
                </a:cubicBezTo>
                <a:cubicBezTo>
                  <a:pt x="15572" y="7846"/>
                  <a:pt x="16078" y="7561"/>
                  <a:pt x="16465" y="6875"/>
                </a:cubicBezTo>
                <a:cubicBezTo>
                  <a:pt x="16354" y="6577"/>
                  <a:pt x="16259" y="6318"/>
                  <a:pt x="16173" y="6098"/>
                </a:cubicBezTo>
                <a:cubicBezTo>
                  <a:pt x="15557" y="5943"/>
                  <a:pt x="15043" y="6279"/>
                  <a:pt x="14538" y="6603"/>
                </a:cubicBezTo>
                <a:cubicBezTo>
                  <a:pt x="14064" y="6914"/>
                  <a:pt x="14072" y="6940"/>
                  <a:pt x="13693" y="6305"/>
                </a:cubicBezTo>
                <a:cubicBezTo>
                  <a:pt x="13598" y="6137"/>
                  <a:pt x="13456" y="6046"/>
                  <a:pt x="13353" y="5891"/>
                </a:cubicBezTo>
                <a:cubicBezTo>
                  <a:pt x="13187" y="5645"/>
                  <a:pt x="13037" y="5373"/>
                  <a:pt x="12903" y="5140"/>
                </a:cubicBezTo>
                <a:cubicBezTo>
                  <a:pt x="13006" y="4777"/>
                  <a:pt x="13053" y="4518"/>
                  <a:pt x="13148" y="4311"/>
                </a:cubicBezTo>
                <a:cubicBezTo>
                  <a:pt x="13227" y="4143"/>
                  <a:pt x="13337" y="3948"/>
                  <a:pt x="13456" y="3897"/>
                </a:cubicBezTo>
                <a:cubicBezTo>
                  <a:pt x="13661" y="3806"/>
                  <a:pt x="13906" y="3922"/>
                  <a:pt x="14088" y="3780"/>
                </a:cubicBezTo>
                <a:cubicBezTo>
                  <a:pt x="14269" y="3638"/>
                  <a:pt x="14388" y="3288"/>
                  <a:pt x="14538" y="3016"/>
                </a:cubicBezTo>
                <a:cubicBezTo>
                  <a:pt x="14846" y="3806"/>
                  <a:pt x="14775" y="4129"/>
                  <a:pt x="14222" y="4337"/>
                </a:cubicBezTo>
                <a:cubicBezTo>
                  <a:pt x="14143" y="4363"/>
                  <a:pt x="14048" y="4350"/>
                  <a:pt x="13961" y="4337"/>
                </a:cubicBezTo>
                <a:cubicBezTo>
                  <a:pt x="13519" y="4285"/>
                  <a:pt x="13519" y="4272"/>
                  <a:pt x="13369" y="5114"/>
                </a:cubicBezTo>
                <a:cubicBezTo>
                  <a:pt x="13772" y="5891"/>
                  <a:pt x="14230" y="6266"/>
                  <a:pt x="14846" y="5709"/>
                </a:cubicBezTo>
                <a:cubicBezTo>
                  <a:pt x="15043" y="5541"/>
                  <a:pt x="15296" y="5541"/>
                  <a:pt x="15517" y="5463"/>
                </a:cubicBezTo>
                <a:cubicBezTo>
                  <a:pt x="15612" y="5424"/>
                  <a:pt x="15707" y="5360"/>
                  <a:pt x="15888" y="5269"/>
                </a:cubicBezTo>
                <a:cubicBezTo>
                  <a:pt x="15572" y="4634"/>
                  <a:pt x="15304" y="4052"/>
                  <a:pt x="15004" y="3534"/>
                </a:cubicBezTo>
                <a:cubicBezTo>
                  <a:pt x="14885" y="3327"/>
                  <a:pt x="14688" y="3223"/>
                  <a:pt x="14522" y="3068"/>
                </a:cubicBezTo>
                <a:close/>
                <a:moveTo>
                  <a:pt x="2628" y="6383"/>
                </a:moveTo>
                <a:cubicBezTo>
                  <a:pt x="2549" y="6344"/>
                  <a:pt x="2526" y="6318"/>
                  <a:pt x="2518" y="6331"/>
                </a:cubicBezTo>
                <a:cubicBezTo>
                  <a:pt x="2470" y="6357"/>
                  <a:pt x="2415" y="6396"/>
                  <a:pt x="2375" y="6434"/>
                </a:cubicBezTo>
                <a:cubicBezTo>
                  <a:pt x="1199" y="7729"/>
                  <a:pt x="764" y="9620"/>
                  <a:pt x="772" y="11861"/>
                </a:cubicBezTo>
                <a:cubicBezTo>
                  <a:pt x="772" y="12029"/>
                  <a:pt x="804" y="12210"/>
                  <a:pt x="851" y="12366"/>
                </a:cubicBezTo>
                <a:cubicBezTo>
                  <a:pt x="1159" y="13272"/>
                  <a:pt x="1554" y="14101"/>
                  <a:pt x="2146" y="14515"/>
                </a:cubicBezTo>
                <a:cubicBezTo>
                  <a:pt x="3086" y="15176"/>
                  <a:pt x="4066" y="15577"/>
                  <a:pt x="5092" y="15707"/>
                </a:cubicBezTo>
                <a:cubicBezTo>
                  <a:pt x="6230" y="15849"/>
                  <a:pt x="7367" y="15745"/>
                  <a:pt x="8496" y="15525"/>
                </a:cubicBezTo>
                <a:cubicBezTo>
                  <a:pt x="9341" y="15357"/>
                  <a:pt x="10202" y="15214"/>
                  <a:pt x="11039" y="14943"/>
                </a:cubicBezTo>
                <a:cubicBezTo>
                  <a:pt x="12011" y="14632"/>
                  <a:pt x="12966" y="14114"/>
                  <a:pt x="13946" y="13816"/>
                </a:cubicBezTo>
                <a:cubicBezTo>
                  <a:pt x="15209" y="13427"/>
                  <a:pt x="16386" y="12702"/>
                  <a:pt x="17507" y="11718"/>
                </a:cubicBezTo>
                <a:cubicBezTo>
                  <a:pt x="18795" y="10591"/>
                  <a:pt x="19790" y="8934"/>
                  <a:pt x="20540" y="6888"/>
                </a:cubicBezTo>
                <a:cubicBezTo>
                  <a:pt x="20935" y="5800"/>
                  <a:pt x="20793" y="4751"/>
                  <a:pt x="20216" y="3896"/>
                </a:cubicBezTo>
                <a:cubicBezTo>
                  <a:pt x="20153" y="3806"/>
                  <a:pt x="20090" y="3689"/>
                  <a:pt x="20035" y="3586"/>
                </a:cubicBezTo>
                <a:cubicBezTo>
                  <a:pt x="19498" y="2459"/>
                  <a:pt x="18376" y="1915"/>
                  <a:pt x="17500" y="2355"/>
                </a:cubicBezTo>
                <a:cubicBezTo>
                  <a:pt x="17736" y="2796"/>
                  <a:pt x="18013" y="3197"/>
                  <a:pt x="18210" y="3676"/>
                </a:cubicBezTo>
                <a:cubicBezTo>
                  <a:pt x="18447" y="4246"/>
                  <a:pt x="18708" y="4906"/>
                  <a:pt x="18526" y="5619"/>
                </a:cubicBezTo>
                <a:cubicBezTo>
                  <a:pt x="18376" y="6214"/>
                  <a:pt x="18123" y="6771"/>
                  <a:pt x="17863" y="7276"/>
                </a:cubicBezTo>
                <a:cubicBezTo>
                  <a:pt x="17326" y="8312"/>
                  <a:pt x="16568" y="8843"/>
                  <a:pt x="15817" y="9245"/>
                </a:cubicBezTo>
                <a:cubicBezTo>
                  <a:pt x="14601" y="9892"/>
                  <a:pt x="13345" y="10423"/>
                  <a:pt x="12090" y="10825"/>
                </a:cubicBezTo>
                <a:cubicBezTo>
                  <a:pt x="10921" y="11200"/>
                  <a:pt x="9720" y="11278"/>
                  <a:pt x="8544" y="11589"/>
                </a:cubicBezTo>
                <a:cubicBezTo>
                  <a:pt x="7477" y="11874"/>
                  <a:pt x="6411" y="11925"/>
                  <a:pt x="5337" y="11912"/>
                </a:cubicBezTo>
                <a:cubicBezTo>
                  <a:pt x="4500" y="11912"/>
                  <a:pt x="3718" y="11563"/>
                  <a:pt x="2944" y="11109"/>
                </a:cubicBezTo>
                <a:cubicBezTo>
                  <a:pt x="2304" y="10734"/>
                  <a:pt x="2036" y="9970"/>
                  <a:pt x="1989" y="8908"/>
                </a:cubicBezTo>
                <a:cubicBezTo>
                  <a:pt x="1957" y="8222"/>
                  <a:pt x="2139" y="7665"/>
                  <a:pt x="2344" y="7108"/>
                </a:cubicBezTo>
                <a:cubicBezTo>
                  <a:pt x="2423" y="6849"/>
                  <a:pt x="2518" y="6629"/>
                  <a:pt x="2628" y="6383"/>
                </a:cubicBezTo>
                <a:close/>
                <a:moveTo>
                  <a:pt x="6885" y="17299"/>
                </a:moveTo>
                <a:cubicBezTo>
                  <a:pt x="6909" y="17455"/>
                  <a:pt x="6909" y="17533"/>
                  <a:pt x="6932" y="17558"/>
                </a:cubicBezTo>
                <a:cubicBezTo>
                  <a:pt x="7746" y="18802"/>
                  <a:pt x="8709" y="19618"/>
                  <a:pt x="9799" y="19954"/>
                </a:cubicBezTo>
                <a:cubicBezTo>
                  <a:pt x="10439" y="20148"/>
                  <a:pt x="11102" y="20278"/>
                  <a:pt x="11742" y="20226"/>
                </a:cubicBezTo>
                <a:cubicBezTo>
                  <a:pt x="12500" y="20148"/>
                  <a:pt x="13266" y="20084"/>
                  <a:pt x="13993" y="19591"/>
                </a:cubicBezTo>
                <a:cubicBezTo>
                  <a:pt x="15083" y="18840"/>
                  <a:pt x="15912" y="17571"/>
                  <a:pt x="16615" y="16069"/>
                </a:cubicBezTo>
                <a:cubicBezTo>
                  <a:pt x="16899" y="15460"/>
                  <a:pt x="17034" y="14735"/>
                  <a:pt x="17002" y="13945"/>
                </a:cubicBezTo>
                <a:cubicBezTo>
                  <a:pt x="15794" y="14541"/>
                  <a:pt x="14617" y="15124"/>
                  <a:pt x="13385" y="15745"/>
                </a:cubicBezTo>
                <a:cubicBezTo>
                  <a:pt x="13590" y="16263"/>
                  <a:pt x="13772" y="16652"/>
                  <a:pt x="13922" y="17066"/>
                </a:cubicBezTo>
                <a:cubicBezTo>
                  <a:pt x="14080" y="17507"/>
                  <a:pt x="14032" y="17778"/>
                  <a:pt x="13748" y="17830"/>
                </a:cubicBezTo>
                <a:cubicBezTo>
                  <a:pt x="13290" y="17908"/>
                  <a:pt x="12943" y="18258"/>
                  <a:pt x="12611" y="18711"/>
                </a:cubicBezTo>
                <a:cubicBezTo>
                  <a:pt x="12516" y="18840"/>
                  <a:pt x="12327" y="18957"/>
                  <a:pt x="12232" y="18892"/>
                </a:cubicBezTo>
                <a:cubicBezTo>
                  <a:pt x="11971" y="18724"/>
                  <a:pt x="11750" y="18892"/>
                  <a:pt x="11513" y="18983"/>
                </a:cubicBezTo>
                <a:cubicBezTo>
                  <a:pt x="11094" y="19125"/>
                  <a:pt x="10700" y="19164"/>
                  <a:pt x="10463" y="18361"/>
                </a:cubicBezTo>
                <a:cubicBezTo>
                  <a:pt x="10376" y="18064"/>
                  <a:pt x="10210" y="17805"/>
                  <a:pt x="9957" y="17805"/>
                </a:cubicBezTo>
                <a:cubicBezTo>
                  <a:pt x="9633" y="17817"/>
                  <a:pt x="9381" y="17597"/>
                  <a:pt x="9175" y="17183"/>
                </a:cubicBezTo>
                <a:cubicBezTo>
                  <a:pt x="9112" y="17053"/>
                  <a:pt x="8962" y="16976"/>
                  <a:pt x="8852" y="16989"/>
                </a:cubicBezTo>
                <a:cubicBezTo>
                  <a:pt x="8188" y="17079"/>
                  <a:pt x="7541" y="17196"/>
                  <a:pt x="6885" y="17299"/>
                </a:cubicBezTo>
                <a:close/>
                <a:moveTo>
                  <a:pt x="7564" y="6409"/>
                </a:moveTo>
                <a:cubicBezTo>
                  <a:pt x="7493" y="6616"/>
                  <a:pt x="7383" y="6797"/>
                  <a:pt x="7375" y="7004"/>
                </a:cubicBezTo>
                <a:cubicBezTo>
                  <a:pt x="7359" y="7250"/>
                  <a:pt x="7406" y="7522"/>
                  <a:pt x="7454" y="7768"/>
                </a:cubicBezTo>
                <a:cubicBezTo>
                  <a:pt x="7604" y="8584"/>
                  <a:pt x="7722" y="9361"/>
                  <a:pt x="7193" y="9970"/>
                </a:cubicBezTo>
                <a:cubicBezTo>
                  <a:pt x="7130" y="10048"/>
                  <a:pt x="7130" y="10268"/>
                  <a:pt x="7083" y="10527"/>
                </a:cubicBezTo>
                <a:cubicBezTo>
                  <a:pt x="8654" y="10371"/>
                  <a:pt x="10155" y="10099"/>
                  <a:pt x="11663" y="9517"/>
                </a:cubicBezTo>
                <a:cubicBezTo>
                  <a:pt x="11608" y="8973"/>
                  <a:pt x="11560" y="8494"/>
                  <a:pt x="11505" y="7950"/>
                </a:cubicBezTo>
                <a:cubicBezTo>
                  <a:pt x="11268" y="8002"/>
                  <a:pt x="11055" y="8027"/>
                  <a:pt x="10850" y="8105"/>
                </a:cubicBezTo>
                <a:cubicBezTo>
                  <a:pt x="10581" y="8196"/>
                  <a:pt x="10376" y="8079"/>
                  <a:pt x="10170" y="7781"/>
                </a:cubicBezTo>
                <a:cubicBezTo>
                  <a:pt x="9626" y="6966"/>
                  <a:pt x="9010" y="6862"/>
                  <a:pt x="8354" y="7445"/>
                </a:cubicBezTo>
                <a:cubicBezTo>
                  <a:pt x="8109" y="7121"/>
                  <a:pt x="7856" y="6784"/>
                  <a:pt x="7564" y="6409"/>
                </a:cubicBezTo>
                <a:close/>
                <a:moveTo>
                  <a:pt x="5803" y="5010"/>
                </a:moveTo>
                <a:cubicBezTo>
                  <a:pt x="5582" y="5062"/>
                  <a:pt x="5495" y="5062"/>
                  <a:pt x="5416" y="5101"/>
                </a:cubicBezTo>
                <a:cubicBezTo>
                  <a:pt x="4413" y="5567"/>
                  <a:pt x="3639" y="6538"/>
                  <a:pt x="3102" y="7963"/>
                </a:cubicBezTo>
                <a:cubicBezTo>
                  <a:pt x="2952" y="8364"/>
                  <a:pt x="2897" y="8882"/>
                  <a:pt x="2865" y="9361"/>
                </a:cubicBezTo>
                <a:cubicBezTo>
                  <a:pt x="2849" y="9555"/>
                  <a:pt x="2960" y="9905"/>
                  <a:pt x="3070" y="9983"/>
                </a:cubicBezTo>
                <a:cubicBezTo>
                  <a:pt x="3773" y="10488"/>
                  <a:pt x="4508" y="10760"/>
                  <a:pt x="5329" y="10591"/>
                </a:cubicBezTo>
                <a:cubicBezTo>
                  <a:pt x="5037" y="8649"/>
                  <a:pt x="5361" y="6888"/>
                  <a:pt x="5803" y="5010"/>
                </a:cubicBezTo>
                <a:close/>
                <a:moveTo>
                  <a:pt x="8859" y="4000"/>
                </a:moveTo>
                <a:cubicBezTo>
                  <a:pt x="9160" y="4142"/>
                  <a:pt x="9468" y="4156"/>
                  <a:pt x="9641" y="4401"/>
                </a:cubicBezTo>
                <a:cubicBezTo>
                  <a:pt x="9949" y="4855"/>
                  <a:pt x="10249" y="4855"/>
                  <a:pt x="10573" y="4622"/>
                </a:cubicBezTo>
                <a:cubicBezTo>
                  <a:pt x="10818" y="4440"/>
                  <a:pt x="11023" y="4544"/>
                  <a:pt x="11237" y="4699"/>
                </a:cubicBezTo>
                <a:cubicBezTo>
                  <a:pt x="11323" y="4764"/>
                  <a:pt x="11410" y="4829"/>
                  <a:pt x="11513" y="4906"/>
                </a:cubicBezTo>
                <a:cubicBezTo>
                  <a:pt x="11600" y="4544"/>
                  <a:pt x="11497" y="4376"/>
                  <a:pt x="11371" y="4194"/>
                </a:cubicBezTo>
                <a:cubicBezTo>
                  <a:pt x="11071" y="3741"/>
                  <a:pt x="11087" y="3741"/>
                  <a:pt x="11276" y="3106"/>
                </a:cubicBezTo>
                <a:cubicBezTo>
                  <a:pt x="11458" y="2498"/>
                  <a:pt x="11710" y="2057"/>
                  <a:pt x="12105" y="1837"/>
                </a:cubicBezTo>
                <a:cubicBezTo>
                  <a:pt x="12176" y="1798"/>
                  <a:pt x="12240" y="1682"/>
                  <a:pt x="12398" y="1501"/>
                </a:cubicBezTo>
                <a:cubicBezTo>
                  <a:pt x="11434" y="1151"/>
                  <a:pt x="10589" y="1294"/>
                  <a:pt x="9720" y="1578"/>
                </a:cubicBezTo>
                <a:cubicBezTo>
                  <a:pt x="9697" y="2213"/>
                  <a:pt x="9523" y="2666"/>
                  <a:pt x="9167" y="2951"/>
                </a:cubicBezTo>
                <a:cubicBezTo>
                  <a:pt x="8915" y="3132"/>
                  <a:pt x="8867" y="3547"/>
                  <a:pt x="8859" y="4000"/>
                </a:cubicBezTo>
                <a:close/>
                <a:moveTo>
                  <a:pt x="12950" y="15914"/>
                </a:moveTo>
                <a:cubicBezTo>
                  <a:pt x="11797" y="16264"/>
                  <a:pt x="10652" y="16600"/>
                  <a:pt x="9507" y="16950"/>
                </a:cubicBezTo>
                <a:cubicBezTo>
                  <a:pt x="9507" y="17015"/>
                  <a:pt x="9507" y="17066"/>
                  <a:pt x="9499" y="17131"/>
                </a:cubicBezTo>
                <a:cubicBezTo>
                  <a:pt x="9697" y="17183"/>
                  <a:pt x="9886" y="17261"/>
                  <a:pt x="10084" y="17274"/>
                </a:cubicBezTo>
                <a:cubicBezTo>
                  <a:pt x="10257" y="17287"/>
                  <a:pt x="10392" y="17325"/>
                  <a:pt x="10478" y="17610"/>
                </a:cubicBezTo>
                <a:cubicBezTo>
                  <a:pt x="10542" y="17817"/>
                  <a:pt x="10668" y="17960"/>
                  <a:pt x="10747" y="18154"/>
                </a:cubicBezTo>
                <a:cubicBezTo>
                  <a:pt x="10889" y="18491"/>
                  <a:pt x="11055" y="18569"/>
                  <a:pt x="11300" y="18426"/>
                </a:cubicBezTo>
                <a:cubicBezTo>
                  <a:pt x="11529" y="18297"/>
                  <a:pt x="11797" y="18167"/>
                  <a:pt x="12034" y="18232"/>
                </a:cubicBezTo>
                <a:cubicBezTo>
                  <a:pt x="12247" y="18284"/>
                  <a:pt x="12374" y="18167"/>
                  <a:pt x="12524" y="18012"/>
                </a:cubicBezTo>
                <a:cubicBezTo>
                  <a:pt x="12856" y="17623"/>
                  <a:pt x="13179" y="17222"/>
                  <a:pt x="13661" y="17079"/>
                </a:cubicBezTo>
                <a:cubicBezTo>
                  <a:pt x="13424" y="16678"/>
                  <a:pt x="13179" y="16289"/>
                  <a:pt x="12950" y="15914"/>
                </a:cubicBezTo>
                <a:close/>
                <a:moveTo>
                  <a:pt x="17160" y="6137"/>
                </a:moveTo>
                <a:cubicBezTo>
                  <a:pt x="17586" y="5593"/>
                  <a:pt x="17736" y="4324"/>
                  <a:pt x="17428" y="3819"/>
                </a:cubicBezTo>
                <a:cubicBezTo>
                  <a:pt x="17018" y="3132"/>
                  <a:pt x="16496" y="3068"/>
                  <a:pt x="15888" y="3055"/>
                </a:cubicBezTo>
                <a:cubicBezTo>
                  <a:pt x="16354" y="4168"/>
                  <a:pt x="16757" y="5153"/>
                  <a:pt x="17160" y="613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8"/>
          <p:cNvSpPr/>
          <p:nvPr/>
        </p:nvSpPr>
        <p:spPr>
          <a:xfrm>
            <a:off x="882650" y="1391752"/>
            <a:ext cx="866604" cy="973733"/>
          </a:xfrm>
          <a:custGeom>
            <a:rect b="b" l="l" r="r" t="t"/>
            <a:pathLst>
              <a:path extrusionOk="0" h="21233" w="20134">
                <a:moveTo>
                  <a:pt x="7607" y="9828"/>
                </a:moveTo>
                <a:cubicBezTo>
                  <a:pt x="7222" y="10170"/>
                  <a:pt x="6793" y="10451"/>
                  <a:pt x="6515" y="10833"/>
                </a:cubicBezTo>
                <a:cubicBezTo>
                  <a:pt x="5722" y="11920"/>
                  <a:pt x="5807" y="13327"/>
                  <a:pt x="6665" y="14031"/>
                </a:cubicBezTo>
                <a:cubicBezTo>
                  <a:pt x="7500" y="14735"/>
                  <a:pt x="9022" y="14655"/>
                  <a:pt x="10093" y="13830"/>
                </a:cubicBezTo>
                <a:cubicBezTo>
                  <a:pt x="12386" y="12080"/>
                  <a:pt x="12622" y="8541"/>
                  <a:pt x="9365" y="6791"/>
                </a:cubicBezTo>
                <a:cubicBezTo>
                  <a:pt x="8229" y="6188"/>
                  <a:pt x="6000" y="6610"/>
                  <a:pt x="5100" y="7596"/>
                </a:cubicBezTo>
                <a:cubicBezTo>
                  <a:pt x="4479" y="8299"/>
                  <a:pt x="3900" y="9044"/>
                  <a:pt x="3343" y="9788"/>
                </a:cubicBezTo>
                <a:cubicBezTo>
                  <a:pt x="1372" y="12362"/>
                  <a:pt x="2507" y="17149"/>
                  <a:pt x="5186" y="18597"/>
                </a:cubicBezTo>
                <a:cubicBezTo>
                  <a:pt x="6879" y="19522"/>
                  <a:pt x="8765" y="19703"/>
                  <a:pt x="10693" y="19301"/>
                </a:cubicBezTo>
                <a:cubicBezTo>
                  <a:pt x="13822" y="18657"/>
                  <a:pt x="15558" y="16586"/>
                  <a:pt x="16822" y="14031"/>
                </a:cubicBezTo>
                <a:cubicBezTo>
                  <a:pt x="17143" y="13388"/>
                  <a:pt x="17272" y="12644"/>
                  <a:pt x="17572" y="11980"/>
                </a:cubicBezTo>
                <a:cubicBezTo>
                  <a:pt x="18193" y="10653"/>
                  <a:pt x="18065" y="9345"/>
                  <a:pt x="17508" y="8038"/>
                </a:cubicBezTo>
                <a:cubicBezTo>
                  <a:pt x="17079" y="7053"/>
                  <a:pt x="16672" y="6047"/>
                  <a:pt x="16136" y="5122"/>
                </a:cubicBezTo>
                <a:cubicBezTo>
                  <a:pt x="15343" y="3754"/>
                  <a:pt x="14058" y="2910"/>
                  <a:pt x="12558" y="2266"/>
                </a:cubicBezTo>
                <a:cubicBezTo>
                  <a:pt x="11508" y="1803"/>
                  <a:pt x="10265" y="1643"/>
                  <a:pt x="9450" y="738"/>
                </a:cubicBezTo>
                <a:cubicBezTo>
                  <a:pt x="9579" y="114"/>
                  <a:pt x="9986" y="-87"/>
                  <a:pt x="10565" y="34"/>
                </a:cubicBezTo>
                <a:cubicBezTo>
                  <a:pt x="13758" y="697"/>
                  <a:pt x="16629" y="1864"/>
                  <a:pt x="18322" y="4720"/>
                </a:cubicBezTo>
                <a:cubicBezTo>
                  <a:pt x="18793" y="5524"/>
                  <a:pt x="19243" y="6349"/>
                  <a:pt x="19586" y="7193"/>
                </a:cubicBezTo>
                <a:cubicBezTo>
                  <a:pt x="20829" y="10391"/>
                  <a:pt x="19800" y="13287"/>
                  <a:pt x="18086" y="16043"/>
                </a:cubicBezTo>
                <a:cubicBezTo>
                  <a:pt x="17593" y="16827"/>
                  <a:pt x="17165" y="17752"/>
                  <a:pt x="16415" y="18255"/>
                </a:cubicBezTo>
                <a:cubicBezTo>
                  <a:pt x="15279" y="19019"/>
                  <a:pt x="14358" y="20145"/>
                  <a:pt x="12922" y="20527"/>
                </a:cubicBezTo>
                <a:cubicBezTo>
                  <a:pt x="10843" y="21050"/>
                  <a:pt x="8786" y="21513"/>
                  <a:pt x="6558" y="21030"/>
                </a:cubicBezTo>
                <a:cubicBezTo>
                  <a:pt x="3601" y="20407"/>
                  <a:pt x="1586" y="18798"/>
                  <a:pt x="665" y="16223"/>
                </a:cubicBezTo>
                <a:cubicBezTo>
                  <a:pt x="-771" y="12141"/>
                  <a:pt x="43" y="8702"/>
                  <a:pt x="3858" y="6067"/>
                </a:cubicBezTo>
                <a:cubicBezTo>
                  <a:pt x="7115" y="3814"/>
                  <a:pt x="11229" y="4559"/>
                  <a:pt x="13308" y="7837"/>
                </a:cubicBezTo>
                <a:cubicBezTo>
                  <a:pt x="14550" y="9788"/>
                  <a:pt x="14572" y="11698"/>
                  <a:pt x="13243" y="13689"/>
                </a:cubicBezTo>
                <a:cubicBezTo>
                  <a:pt x="12601" y="14675"/>
                  <a:pt x="11958" y="15459"/>
                  <a:pt x="10736" y="15841"/>
                </a:cubicBezTo>
                <a:cubicBezTo>
                  <a:pt x="9172" y="16324"/>
                  <a:pt x="7693" y="16284"/>
                  <a:pt x="6236" y="15620"/>
                </a:cubicBezTo>
                <a:cubicBezTo>
                  <a:pt x="4993" y="15057"/>
                  <a:pt x="4158" y="14212"/>
                  <a:pt x="4093" y="12845"/>
                </a:cubicBezTo>
                <a:cubicBezTo>
                  <a:pt x="4008" y="11316"/>
                  <a:pt x="4351" y="9928"/>
                  <a:pt x="5829" y="9043"/>
                </a:cubicBezTo>
                <a:cubicBezTo>
                  <a:pt x="6879" y="8420"/>
                  <a:pt x="8015" y="8541"/>
                  <a:pt x="9086" y="9043"/>
                </a:cubicBezTo>
                <a:cubicBezTo>
                  <a:pt x="9386" y="9184"/>
                  <a:pt x="9665" y="9607"/>
                  <a:pt x="9729" y="9928"/>
                </a:cubicBezTo>
                <a:cubicBezTo>
                  <a:pt x="9772" y="10150"/>
                  <a:pt x="9451" y="10532"/>
                  <a:pt x="9172" y="10673"/>
                </a:cubicBezTo>
                <a:cubicBezTo>
                  <a:pt x="8700" y="10934"/>
                  <a:pt x="8443" y="10572"/>
                  <a:pt x="8186" y="10250"/>
                </a:cubicBezTo>
                <a:cubicBezTo>
                  <a:pt x="8079" y="10130"/>
                  <a:pt x="7886" y="10029"/>
                  <a:pt x="7607" y="98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8"/>
          <p:cNvSpPr/>
          <p:nvPr/>
        </p:nvSpPr>
        <p:spPr>
          <a:xfrm>
            <a:off x="10594627" y="2452414"/>
            <a:ext cx="714723" cy="587233"/>
          </a:xfrm>
          <a:custGeom>
            <a:rect b="b" l="l" r="r" t="t"/>
            <a:pathLst>
              <a:path extrusionOk="0" h="20964" w="20614">
                <a:moveTo>
                  <a:pt x="10877" y="14391"/>
                </a:moveTo>
                <a:cubicBezTo>
                  <a:pt x="11382" y="14391"/>
                  <a:pt x="11834" y="14523"/>
                  <a:pt x="12287" y="14424"/>
                </a:cubicBezTo>
                <a:cubicBezTo>
                  <a:pt x="13563" y="14127"/>
                  <a:pt x="14468" y="12843"/>
                  <a:pt x="14415" y="11559"/>
                </a:cubicBezTo>
                <a:cubicBezTo>
                  <a:pt x="14361" y="10275"/>
                  <a:pt x="13324" y="9122"/>
                  <a:pt x="12047" y="8958"/>
                </a:cubicBezTo>
                <a:cubicBezTo>
                  <a:pt x="9334" y="8628"/>
                  <a:pt x="6700" y="11460"/>
                  <a:pt x="7631" y="15609"/>
                </a:cubicBezTo>
                <a:cubicBezTo>
                  <a:pt x="7951" y="17058"/>
                  <a:pt x="9706" y="18474"/>
                  <a:pt x="10956" y="18375"/>
                </a:cubicBezTo>
                <a:cubicBezTo>
                  <a:pt x="11861" y="18276"/>
                  <a:pt x="12739" y="18112"/>
                  <a:pt x="13617" y="17914"/>
                </a:cubicBezTo>
                <a:cubicBezTo>
                  <a:pt x="16702" y="17288"/>
                  <a:pt x="19283" y="12284"/>
                  <a:pt x="18538" y="8826"/>
                </a:cubicBezTo>
                <a:cubicBezTo>
                  <a:pt x="18086" y="6653"/>
                  <a:pt x="16968" y="5007"/>
                  <a:pt x="15425" y="3788"/>
                </a:cubicBezTo>
                <a:cubicBezTo>
                  <a:pt x="12925" y="1813"/>
                  <a:pt x="10371" y="2208"/>
                  <a:pt x="7764" y="3360"/>
                </a:cubicBezTo>
                <a:cubicBezTo>
                  <a:pt x="7099" y="3657"/>
                  <a:pt x="6514" y="4184"/>
                  <a:pt x="5849" y="4513"/>
                </a:cubicBezTo>
                <a:cubicBezTo>
                  <a:pt x="4519" y="5171"/>
                  <a:pt x="3694" y="6390"/>
                  <a:pt x="3162" y="7937"/>
                </a:cubicBezTo>
                <a:cubicBezTo>
                  <a:pt x="2737" y="9123"/>
                  <a:pt x="2338" y="10308"/>
                  <a:pt x="2045" y="11559"/>
                </a:cubicBezTo>
                <a:cubicBezTo>
                  <a:pt x="1619" y="13370"/>
                  <a:pt x="1859" y="15149"/>
                  <a:pt x="2391" y="16894"/>
                </a:cubicBezTo>
                <a:cubicBezTo>
                  <a:pt x="2763" y="18145"/>
                  <a:pt x="3455" y="19264"/>
                  <a:pt x="3348" y="20713"/>
                </a:cubicBezTo>
                <a:cubicBezTo>
                  <a:pt x="2816" y="21141"/>
                  <a:pt x="2444" y="21010"/>
                  <a:pt x="2125" y="20417"/>
                </a:cubicBezTo>
                <a:cubicBezTo>
                  <a:pt x="502" y="17256"/>
                  <a:pt x="-562" y="13963"/>
                  <a:pt x="316" y="10143"/>
                </a:cubicBezTo>
                <a:cubicBezTo>
                  <a:pt x="555" y="9090"/>
                  <a:pt x="848" y="8003"/>
                  <a:pt x="1220" y="6982"/>
                </a:cubicBezTo>
                <a:cubicBezTo>
                  <a:pt x="2630" y="3229"/>
                  <a:pt x="5317" y="1582"/>
                  <a:pt x="8349" y="594"/>
                </a:cubicBezTo>
                <a:cubicBezTo>
                  <a:pt x="9201" y="331"/>
                  <a:pt x="10132" y="-130"/>
                  <a:pt x="10983" y="35"/>
                </a:cubicBezTo>
                <a:cubicBezTo>
                  <a:pt x="12260" y="298"/>
                  <a:pt x="13643" y="67"/>
                  <a:pt x="14840" y="924"/>
                </a:cubicBezTo>
                <a:cubicBezTo>
                  <a:pt x="16569" y="2142"/>
                  <a:pt x="18218" y="3393"/>
                  <a:pt x="19336" y="5632"/>
                </a:cubicBezTo>
                <a:cubicBezTo>
                  <a:pt x="20825" y="8563"/>
                  <a:pt x="21038" y="11559"/>
                  <a:pt x="19841" y="14523"/>
                </a:cubicBezTo>
                <a:cubicBezTo>
                  <a:pt x="17926" y="19198"/>
                  <a:pt x="15026" y="21470"/>
                  <a:pt x="10717" y="20680"/>
                </a:cubicBezTo>
                <a:cubicBezTo>
                  <a:pt x="7046" y="19989"/>
                  <a:pt x="4865" y="16037"/>
                  <a:pt x="5769" y="11526"/>
                </a:cubicBezTo>
                <a:cubicBezTo>
                  <a:pt x="6301" y="8826"/>
                  <a:pt x="7631" y="7180"/>
                  <a:pt x="9866" y="6521"/>
                </a:cubicBezTo>
                <a:cubicBezTo>
                  <a:pt x="10983" y="6192"/>
                  <a:pt x="11940" y="6027"/>
                  <a:pt x="13004" y="6686"/>
                </a:cubicBezTo>
                <a:cubicBezTo>
                  <a:pt x="14361" y="7542"/>
                  <a:pt x="15292" y="8760"/>
                  <a:pt x="15771" y="10505"/>
                </a:cubicBezTo>
                <a:cubicBezTo>
                  <a:pt x="16197" y="11987"/>
                  <a:pt x="16143" y="13403"/>
                  <a:pt x="15239" y="14621"/>
                </a:cubicBezTo>
                <a:cubicBezTo>
                  <a:pt x="14228" y="16004"/>
                  <a:pt x="13031" y="16926"/>
                  <a:pt x="11461" y="16498"/>
                </a:cubicBezTo>
                <a:cubicBezTo>
                  <a:pt x="10344" y="16202"/>
                  <a:pt x="9679" y="15181"/>
                  <a:pt x="9333" y="13897"/>
                </a:cubicBezTo>
                <a:cubicBezTo>
                  <a:pt x="9227" y="13535"/>
                  <a:pt x="9333" y="12942"/>
                  <a:pt x="9546" y="12613"/>
                </a:cubicBezTo>
                <a:cubicBezTo>
                  <a:pt x="9679" y="12382"/>
                  <a:pt x="10158" y="12316"/>
                  <a:pt x="10424" y="12415"/>
                </a:cubicBezTo>
                <a:cubicBezTo>
                  <a:pt x="10903" y="12580"/>
                  <a:pt x="10850" y="13106"/>
                  <a:pt x="10770" y="13568"/>
                </a:cubicBezTo>
                <a:cubicBezTo>
                  <a:pt x="10797" y="13765"/>
                  <a:pt x="10850" y="13996"/>
                  <a:pt x="10877" y="1439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38"/>
          <p:cNvSpPr/>
          <p:nvPr/>
        </p:nvSpPr>
        <p:spPr>
          <a:xfrm>
            <a:off x="8537864" y="4804317"/>
            <a:ext cx="958115" cy="1064837"/>
          </a:xfrm>
          <a:custGeom>
            <a:rect b="b" l="l" r="r" t="t"/>
            <a:pathLst>
              <a:path extrusionOk="0" h="20799" w="21168">
                <a:moveTo>
                  <a:pt x="7594" y="11303"/>
                </a:moveTo>
                <a:cubicBezTo>
                  <a:pt x="7676" y="11808"/>
                  <a:pt x="7655" y="12294"/>
                  <a:pt x="7839" y="12726"/>
                </a:cubicBezTo>
                <a:cubicBezTo>
                  <a:pt x="8348" y="13987"/>
                  <a:pt x="9714" y="14744"/>
                  <a:pt x="10916" y="14510"/>
                </a:cubicBezTo>
                <a:cubicBezTo>
                  <a:pt x="12077" y="14276"/>
                  <a:pt x="12974" y="13069"/>
                  <a:pt x="12872" y="11754"/>
                </a:cubicBezTo>
                <a:cubicBezTo>
                  <a:pt x="12668" y="8961"/>
                  <a:pt x="9551" y="6673"/>
                  <a:pt x="5883" y="8169"/>
                </a:cubicBezTo>
                <a:cubicBezTo>
                  <a:pt x="4599" y="8691"/>
                  <a:pt x="3600" y="10655"/>
                  <a:pt x="3967" y="11934"/>
                </a:cubicBezTo>
                <a:cubicBezTo>
                  <a:pt x="4212" y="12835"/>
                  <a:pt x="4558" y="13699"/>
                  <a:pt x="4884" y="14582"/>
                </a:cubicBezTo>
                <a:cubicBezTo>
                  <a:pt x="6046" y="17627"/>
                  <a:pt x="11181" y="19572"/>
                  <a:pt x="14237" y="18365"/>
                </a:cubicBezTo>
                <a:cubicBezTo>
                  <a:pt x="16153" y="17609"/>
                  <a:pt x="17498" y="16257"/>
                  <a:pt x="18333" y="14528"/>
                </a:cubicBezTo>
                <a:cubicBezTo>
                  <a:pt x="19678" y="11736"/>
                  <a:pt x="18863" y="9178"/>
                  <a:pt x="17274" y="6692"/>
                </a:cubicBezTo>
                <a:cubicBezTo>
                  <a:pt x="16866" y="6061"/>
                  <a:pt x="16255" y="5521"/>
                  <a:pt x="15847" y="4908"/>
                </a:cubicBezTo>
                <a:cubicBezTo>
                  <a:pt x="14991" y="3647"/>
                  <a:pt x="13708" y="2962"/>
                  <a:pt x="12159" y="2638"/>
                </a:cubicBezTo>
                <a:cubicBezTo>
                  <a:pt x="10977" y="2386"/>
                  <a:pt x="9795" y="2116"/>
                  <a:pt x="8593" y="1990"/>
                </a:cubicBezTo>
                <a:cubicBezTo>
                  <a:pt x="6840" y="1792"/>
                  <a:pt x="5231" y="2278"/>
                  <a:pt x="3702" y="3053"/>
                </a:cubicBezTo>
                <a:cubicBezTo>
                  <a:pt x="2622" y="3593"/>
                  <a:pt x="1685" y="4458"/>
                  <a:pt x="340" y="4548"/>
                </a:cubicBezTo>
                <a:cubicBezTo>
                  <a:pt x="-149" y="4080"/>
                  <a:pt x="-88" y="3665"/>
                  <a:pt x="381" y="3269"/>
                </a:cubicBezTo>
                <a:cubicBezTo>
                  <a:pt x="2989" y="1197"/>
                  <a:pt x="5883" y="-334"/>
                  <a:pt x="9591" y="62"/>
                </a:cubicBezTo>
                <a:cubicBezTo>
                  <a:pt x="10631" y="170"/>
                  <a:pt x="11670" y="315"/>
                  <a:pt x="12689" y="549"/>
                </a:cubicBezTo>
                <a:cubicBezTo>
                  <a:pt x="16438" y="1467"/>
                  <a:pt x="18476" y="3972"/>
                  <a:pt x="19963" y="6926"/>
                </a:cubicBezTo>
                <a:cubicBezTo>
                  <a:pt x="20391" y="7755"/>
                  <a:pt x="20982" y="8655"/>
                  <a:pt x="20982" y="9502"/>
                </a:cubicBezTo>
                <a:cubicBezTo>
                  <a:pt x="20982" y="10835"/>
                  <a:pt x="21451" y="12204"/>
                  <a:pt x="20901" y="13538"/>
                </a:cubicBezTo>
                <a:cubicBezTo>
                  <a:pt x="20086" y="15447"/>
                  <a:pt x="19230" y="17303"/>
                  <a:pt x="17396" y="18744"/>
                </a:cubicBezTo>
                <a:cubicBezTo>
                  <a:pt x="14971" y="20653"/>
                  <a:pt x="12200" y="21266"/>
                  <a:pt x="9245" y="20437"/>
                </a:cubicBezTo>
                <a:cubicBezTo>
                  <a:pt x="4558" y="19122"/>
                  <a:pt x="1889" y="16474"/>
                  <a:pt x="1828" y="11988"/>
                </a:cubicBezTo>
                <a:cubicBezTo>
                  <a:pt x="1787" y="8151"/>
                  <a:pt x="5047" y="5431"/>
                  <a:pt x="9388" y="5737"/>
                </a:cubicBezTo>
                <a:cubicBezTo>
                  <a:pt x="11996" y="5917"/>
                  <a:pt x="13769" y="7052"/>
                  <a:pt x="14788" y="9232"/>
                </a:cubicBezTo>
                <a:cubicBezTo>
                  <a:pt x="15297" y="10313"/>
                  <a:pt x="15644" y="11268"/>
                  <a:pt x="15216" y="12439"/>
                </a:cubicBezTo>
                <a:cubicBezTo>
                  <a:pt x="14686" y="13934"/>
                  <a:pt x="13708" y="15033"/>
                  <a:pt x="12200" y="15771"/>
                </a:cubicBezTo>
                <a:cubicBezTo>
                  <a:pt x="10916" y="16402"/>
                  <a:pt x="9592" y="16528"/>
                  <a:pt x="8267" y="15789"/>
                </a:cubicBezTo>
                <a:cubicBezTo>
                  <a:pt x="6780" y="14943"/>
                  <a:pt x="5720" y="13862"/>
                  <a:pt x="5822" y="12223"/>
                </a:cubicBezTo>
                <a:cubicBezTo>
                  <a:pt x="5883" y="11052"/>
                  <a:pt x="6718" y="10241"/>
                  <a:pt x="7860" y="9718"/>
                </a:cubicBezTo>
                <a:cubicBezTo>
                  <a:pt x="8186" y="9574"/>
                  <a:pt x="8756" y="9592"/>
                  <a:pt x="9082" y="9754"/>
                </a:cubicBezTo>
                <a:cubicBezTo>
                  <a:pt x="9327" y="9862"/>
                  <a:pt x="9469" y="10331"/>
                  <a:pt x="9429" y="10619"/>
                </a:cubicBezTo>
                <a:cubicBezTo>
                  <a:pt x="9388" y="11124"/>
                  <a:pt x="8878" y="11124"/>
                  <a:pt x="8410" y="11124"/>
                </a:cubicBezTo>
                <a:cubicBezTo>
                  <a:pt x="8165" y="11123"/>
                  <a:pt x="7961" y="11213"/>
                  <a:pt x="7594" y="1130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8"/>
          <p:cNvSpPr/>
          <p:nvPr/>
        </p:nvSpPr>
        <p:spPr>
          <a:xfrm>
            <a:off x="1519047" y="736909"/>
            <a:ext cx="692214" cy="672460"/>
          </a:xfrm>
          <a:custGeom>
            <a:rect b="b" l="l" r="r" t="t"/>
            <a:pathLst>
              <a:path extrusionOk="0" h="21514" w="21387">
                <a:moveTo>
                  <a:pt x="9013" y="12573"/>
                </a:moveTo>
                <a:cubicBezTo>
                  <a:pt x="9241" y="13075"/>
                  <a:pt x="9384" y="13576"/>
                  <a:pt x="9669" y="13960"/>
                </a:cubicBezTo>
                <a:cubicBezTo>
                  <a:pt x="10495" y="15111"/>
                  <a:pt x="11948" y="15494"/>
                  <a:pt x="12917" y="14933"/>
                </a:cubicBezTo>
                <a:cubicBezTo>
                  <a:pt x="13886" y="14373"/>
                  <a:pt x="14285" y="12868"/>
                  <a:pt x="13801" y="11540"/>
                </a:cubicBezTo>
                <a:cubicBezTo>
                  <a:pt x="12775" y="8707"/>
                  <a:pt x="9327" y="7232"/>
                  <a:pt x="6562" y="9799"/>
                </a:cubicBezTo>
                <a:cubicBezTo>
                  <a:pt x="5594" y="10684"/>
                  <a:pt x="5309" y="13015"/>
                  <a:pt x="6021" y="14196"/>
                </a:cubicBezTo>
                <a:cubicBezTo>
                  <a:pt x="6506" y="15052"/>
                  <a:pt x="7076" y="15848"/>
                  <a:pt x="7645" y="16675"/>
                </a:cubicBezTo>
                <a:cubicBezTo>
                  <a:pt x="9583" y="19478"/>
                  <a:pt x="14712" y="20039"/>
                  <a:pt x="17021" y="17943"/>
                </a:cubicBezTo>
                <a:cubicBezTo>
                  <a:pt x="18474" y="16615"/>
                  <a:pt x="19243" y="14874"/>
                  <a:pt x="19443" y="12838"/>
                </a:cubicBezTo>
                <a:cubicBezTo>
                  <a:pt x="19785" y="9593"/>
                  <a:pt x="18274" y="7173"/>
                  <a:pt x="16109" y="5078"/>
                </a:cubicBezTo>
                <a:cubicBezTo>
                  <a:pt x="15567" y="4547"/>
                  <a:pt x="14855" y="4163"/>
                  <a:pt x="14285" y="3632"/>
                </a:cubicBezTo>
                <a:cubicBezTo>
                  <a:pt x="13145" y="2570"/>
                  <a:pt x="11806" y="2245"/>
                  <a:pt x="10353" y="2304"/>
                </a:cubicBezTo>
                <a:cubicBezTo>
                  <a:pt x="9241" y="2363"/>
                  <a:pt x="8101" y="2422"/>
                  <a:pt x="7018" y="2629"/>
                </a:cubicBezTo>
                <a:cubicBezTo>
                  <a:pt x="5394" y="2924"/>
                  <a:pt x="4140" y="3868"/>
                  <a:pt x="3029" y="5107"/>
                </a:cubicBezTo>
                <a:cubicBezTo>
                  <a:pt x="2231" y="5963"/>
                  <a:pt x="1690" y="7114"/>
                  <a:pt x="521" y="7586"/>
                </a:cubicBezTo>
                <a:cubicBezTo>
                  <a:pt x="-49" y="7232"/>
                  <a:pt x="-134" y="6789"/>
                  <a:pt x="179" y="6258"/>
                </a:cubicBezTo>
                <a:cubicBezTo>
                  <a:pt x="1832" y="3396"/>
                  <a:pt x="3912" y="1006"/>
                  <a:pt x="7303" y="357"/>
                </a:cubicBezTo>
                <a:cubicBezTo>
                  <a:pt x="8244" y="180"/>
                  <a:pt x="9213" y="32"/>
                  <a:pt x="10182" y="2"/>
                </a:cubicBezTo>
                <a:cubicBezTo>
                  <a:pt x="13772" y="-86"/>
                  <a:pt x="16337" y="1920"/>
                  <a:pt x="18531" y="4547"/>
                </a:cubicBezTo>
                <a:cubicBezTo>
                  <a:pt x="19158" y="5285"/>
                  <a:pt x="19956" y="6052"/>
                  <a:pt x="20212" y="6937"/>
                </a:cubicBezTo>
                <a:cubicBezTo>
                  <a:pt x="20611" y="8324"/>
                  <a:pt x="21466" y="9593"/>
                  <a:pt x="21381" y="11127"/>
                </a:cubicBezTo>
                <a:cubicBezTo>
                  <a:pt x="21238" y="13340"/>
                  <a:pt x="21067" y="15465"/>
                  <a:pt x="19899" y="17471"/>
                </a:cubicBezTo>
                <a:cubicBezTo>
                  <a:pt x="18331" y="20127"/>
                  <a:pt x="16109" y="21514"/>
                  <a:pt x="13259" y="21514"/>
                </a:cubicBezTo>
                <a:cubicBezTo>
                  <a:pt x="8728" y="21485"/>
                  <a:pt x="5565" y="19508"/>
                  <a:pt x="4140" y="14875"/>
                </a:cubicBezTo>
                <a:cubicBezTo>
                  <a:pt x="2915" y="10950"/>
                  <a:pt x="4967" y="7203"/>
                  <a:pt x="8871" y="6317"/>
                </a:cubicBezTo>
                <a:cubicBezTo>
                  <a:pt x="11207" y="5786"/>
                  <a:pt x="13117" y="6435"/>
                  <a:pt x="14712" y="8412"/>
                </a:cubicBezTo>
                <a:cubicBezTo>
                  <a:pt x="15482" y="9386"/>
                  <a:pt x="16080" y="10271"/>
                  <a:pt x="16080" y="11599"/>
                </a:cubicBezTo>
                <a:cubicBezTo>
                  <a:pt x="16080" y="13281"/>
                  <a:pt x="15567" y="14697"/>
                  <a:pt x="14456" y="15878"/>
                </a:cubicBezTo>
                <a:cubicBezTo>
                  <a:pt x="13516" y="16881"/>
                  <a:pt x="12404" y="17383"/>
                  <a:pt x="11008" y="16999"/>
                </a:cubicBezTo>
                <a:cubicBezTo>
                  <a:pt x="9441" y="16556"/>
                  <a:pt x="8187" y="15730"/>
                  <a:pt x="7759" y="13989"/>
                </a:cubicBezTo>
                <a:cubicBezTo>
                  <a:pt x="7474" y="12750"/>
                  <a:pt x="7930" y="11688"/>
                  <a:pt x="8785" y="10832"/>
                </a:cubicBezTo>
                <a:cubicBezTo>
                  <a:pt x="9013" y="10596"/>
                  <a:pt x="9526" y="10448"/>
                  <a:pt x="9868" y="10537"/>
                </a:cubicBezTo>
                <a:cubicBezTo>
                  <a:pt x="10096" y="10596"/>
                  <a:pt x="10381" y="11038"/>
                  <a:pt x="10438" y="11333"/>
                </a:cubicBezTo>
                <a:cubicBezTo>
                  <a:pt x="10552" y="11864"/>
                  <a:pt x="10096" y="12012"/>
                  <a:pt x="9697" y="12130"/>
                </a:cubicBezTo>
                <a:cubicBezTo>
                  <a:pt x="9469" y="12248"/>
                  <a:pt x="9327" y="12396"/>
                  <a:pt x="9013" y="125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38"/>
          <p:cNvSpPr/>
          <p:nvPr/>
        </p:nvSpPr>
        <p:spPr>
          <a:xfrm>
            <a:off x="1205460" y="5449938"/>
            <a:ext cx="724650" cy="595083"/>
          </a:xfrm>
          <a:custGeom>
            <a:rect b="b" l="l" r="r" t="t"/>
            <a:pathLst>
              <a:path extrusionOk="0" h="20405" w="20747">
                <a:moveTo>
                  <a:pt x="10459" y="6759"/>
                </a:moveTo>
                <a:cubicBezTo>
                  <a:pt x="9984" y="6569"/>
                  <a:pt x="9562" y="6316"/>
                  <a:pt x="9139" y="6284"/>
                </a:cubicBezTo>
                <a:cubicBezTo>
                  <a:pt x="7845" y="6126"/>
                  <a:pt x="6683" y="7012"/>
                  <a:pt x="6446" y="8213"/>
                </a:cubicBezTo>
                <a:cubicBezTo>
                  <a:pt x="6208" y="9415"/>
                  <a:pt x="6921" y="10838"/>
                  <a:pt x="8109" y="11407"/>
                </a:cubicBezTo>
                <a:cubicBezTo>
                  <a:pt x="10618" y="12641"/>
                  <a:pt x="13760" y="10901"/>
                  <a:pt x="13813" y="6790"/>
                </a:cubicBezTo>
                <a:cubicBezTo>
                  <a:pt x="13839" y="5335"/>
                  <a:pt x="12493" y="3438"/>
                  <a:pt x="11251" y="3122"/>
                </a:cubicBezTo>
                <a:cubicBezTo>
                  <a:pt x="10380" y="2900"/>
                  <a:pt x="9482" y="2774"/>
                  <a:pt x="8611" y="2647"/>
                </a:cubicBezTo>
                <a:cubicBezTo>
                  <a:pt x="5548" y="2173"/>
                  <a:pt x="1930" y="5936"/>
                  <a:pt x="1851" y="9352"/>
                </a:cubicBezTo>
                <a:cubicBezTo>
                  <a:pt x="1798" y="11502"/>
                  <a:pt x="2458" y="13400"/>
                  <a:pt x="3646" y="15044"/>
                </a:cubicBezTo>
                <a:cubicBezTo>
                  <a:pt x="5574" y="17701"/>
                  <a:pt x="8109" y="18207"/>
                  <a:pt x="10829" y="18017"/>
                </a:cubicBezTo>
                <a:cubicBezTo>
                  <a:pt x="11542" y="17954"/>
                  <a:pt x="12228" y="17669"/>
                  <a:pt x="12915" y="17606"/>
                </a:cubicBezTo>
                <a:cubicBezTo>
                  <a:pt x="14314" y="17448"/>
                  <a:pt x="15397" y="16626"/>
                  <a:pt x="16268" y="15361"/>
                </a:cubicBezTo>
                <a:cubicBezTo>
                  <a:pt x="16929" y="14412"/>
                  <a:pt x="17589" y="13432"/>
                  <a:pt x="18170" y="12420"/>
                </a:cubicBezTo>
                <a:cubicBezTo>
                  <a:pt x="18988" y="10902"/>
                  <a:pt x="19173" y="9194"/>
                  <a:pt x="19068" y="7391"/>
                </a:cubicBezTo>
                <a:cubicBezTo>
                  <a:pt x="18988" y="6126"/>
                  <a:pt x="18592" y="4830"/>
                  <a:pt x="19015" y="3533"/>
                </a:cubicBezTo>
                <a:cubicBezTo>
                  <a:pt x="19596" y="3312"/>
                  <a:pt x="19939" y="3596"/>
                  <a:pt x="20097" y="4229"/>
                </a:cubicBezTo>
                <a:cubicBezTo>
                  <a:pt x="20942" y="7676"/>
                  <a:pt x="21180" y="11092"/>
                  <a:pt x="19464" y="14317"/>
                </a:cubicBezTo>
                <a:cubicBezTo>
                  <a:pt x="18988" y="15203"/>
                  <a:pt x="18487" y="16120"/>
                  <a:pt x="17879" y="16911"/>
                </a:cubicBezTo>
                <a:cubicBezTo>
                  <a:pt x="15688" y="19915"/>
                  <a:pt x="12757" y="20516"/>
                  <a:pt x="9641" y="20389"/>
                </a:cubicBezTo>
                <a:cubicBezTo>
                  <a:pt x="8769" y="20358"/>
                  <a:pt x="7766" y="20453"/>
                  <a:pt x="7026" y="20010"/>
                </a:cubicBezTo>
                <a:cubicBezTo>
                  <a:pt x="5865" y="19346"/>
                  <a:pt x="4491" y="19093"/>
                  <a:pt x="3567" y="17891"/>
                </a:cubicBezTo>
                <a:cubicBezTo>
                  <a:pt x="2194" y="16183"/>
                  <a:pt x="927" y="14475"/>
                  <a:pt x="346" y="12040"/>
                </a:cubicBezTo>
                <a:cubicBezTo>
                  <a:pt x="-420" y="8846"/>
                  <a:pt x="82" y="6000"/>
                  <a:pt x="1904" y="3691"/>
                </a:cubicBezTo>
                <a:cubicBezTo>
                  <a:pt x="4782" y="54"/>
                  <a:pt x="8083" y="-1084"/>
                  <a:pt x="11991" y="1130"/>
                </a:cubicBezTo>
                <a:cubicBezTo>
                  <a:pt x="15344" y="3027"/>
                  <a:pt x="16506" y="7391"/>
                  <a:pt x="14605" y="11218"/>
                </a:cubicBezTo>
                <a:cubicBezTo>
                  <a:pt x="13469" y="13527"/>
                  <a:pt x="11832" y="14602"/>
                  <a:pt x="9561" y="14444"/>
                </a:cubicBezTo>
                <a:cubicBezTo>
                  <a:pt x="8426" y="14349"/>
                  <a:pt x="7475" y="14191"/>
                  <a:pt x="6604" y="13210"/>
                </a:cubicBezTo>
                <a:cubicBezTo>
                  <a:pt x="5495" y="11977"/>
                  <a:pt x="4914" y="10522"/>
                  <a:pt x="4835" y="8752"/>
                </a:cubicBezTo>
                <a:cubicBezTo>
                  <a:pt x="4782" y="7265"/>
                  <a:pt x="5152" y="5969"/>
                  <a:pt x="6287" y="5146"/>
                </a:cubicBezTo>
                <a:cubicBezTo>
                  <a:pt x="7581" y="4197"/>
                  <a:pt x="8901" y="3755"/>
                  <a:pt x="10301" y="4703"/>
                </a:cubicBezTo>
                <a:cubicBezTo>
                  <a:pt x="11304" y="5367"/>
                  <a:pt x="11700" y="6537"/>
                  <a:pt x="11727" y="7834"/>
                </a:cubicBezTo>
                <a:cubicBezTo>
                  <a:pt x="11727" y="8214"/>
                  <a:pt x="11489" y="8720"/>
                  <a:pt x="11251" y="8941"/>
                </a:cubicBezTo>
                <a:cubicBezTo>
                  <a:pt x="11066" y="9099"/>
                  <a:pt x="10618" y="9004"/>
                  <a:pt x="10354" y="8815"/>
                </a:cubicBezTo>
                <a:cubicBezTo>
                  <a:pt x="9931" y="8530"/>
                  <a:pt x="10116" y="8055"/>
                  <a:pt x="10301" y="7613"/>
                </a:cubicBezTo>
                <a:cubicBezTo>
                  <a:pt x="10406" y="7360"/>
                  <a:pt x="10406" y="7138"/>
                  <a:pt x="10459" y="675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38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38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658" name="Google Shape;658;p38"/>
          <p:cNvGrpSpPr/>
          <p:nvPr/>
        </p:nvGrpSpPr>
        <p:grpSpPr>
          <a:xfrm>
            <a:off x="7421863" y="561668"/>
            <a:ext cx="3616399" cy="2953565"/>
            <a:chOff x="7421863" y="561668"/>
            <a:chExt cx="3616399" cy="2953565"/>
          </a:xfrm>
        </p:grpSpPr>
        <p:sp>
          <p:nvSpPr>
            <p:cNvPr id="659" name="Google Shape;659;p38"/>
            <p:cNvSpPr/>
            <p:nvPr/>
          </p:nvSpPr>
          <p:spPr>
            <a:xfrm>
              <a:off x="8242422" y="2086663"/>
              <a:ext cx="1223914" cy="95829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0"/>
                  </a:lnTo>
                  <a:lnTo>
                    <a:pt x="10959" y="28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14576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8943683" y="561668"/>
              <a:ext cx="2094579" cy="2953565"/>
            </a:xfrm>
            <a:custGeom>
              <a:rect b="b" l="l" r="r" t="t"/>
              <a:pathLst>
                <a:path extrusionOk="0" h="21382" w="21600">
                  <a:moveTo>
                    <a:pt x="21600" y="0"/>
                  </a:moveTo>
                  <a:lnTo>
                    <a:pt x="9235" y="20765"/>
                  </a:lnTo>
                  <a:cubicBezTo>
                    <a:pt x="8779" y="21540"/>
                    <a:pt x="7248" y="21600"/>
                    <a:pt x="6667" y="20866"/>
                  </a:cubicBezTo>
                  <a:lnTo>
                    <a:pt x="0" y="12446"/>
                  </a:lnTo>
                  <a:lnTo>
                    <a:pt x="6518" y="786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7421863" y="561669"/>
              <a:ext cx="3615018" cy="1375168"/>
            </a:xfrm>
            <a:custGeom>
              <a:rect b="b" l="l" r="r" t="t"/>
              <a:pathLst>
                <a:path extrusionOk="0" h="21600" w="21504">
                  <a:moveTo>
                    <a:pt x="6806" y="21600"/>
                  </a:moveTo>
                  <a:lnTo>
                    <a:pt x="228" y="15037"/>
                  </a:lnTo>
                  <a:cubicBezTo>
                    <a:pt x="-96" y="14719"/>
                    <a:pt x="-69" y="13473"/>
                    <a:pt x="272" y="13256"/>
                  </a:cubicBezTo>
                  <a:lnTo>
                    <a:pt x="21504" y="0"/>
                  </a:lnTo>
                  <a:lnTo>
                    <a:pt x="12851" y="15664"/>
                  </a:lnTo>
                  <a:lnTo>
                    <a:pt x="680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8251946" y="561668"/>
              <a:ext cx="2784469" cy="2472724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433" y="12004"/>
                  </a:lnTo>
                  <a:lnTo>
                    <a:pt x="0" y="21600"/>
                  </a:lnTo>
                  <a:lnTo>
                    <a:pt x="5352" y="1501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1D839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1">
  <p:cSld name="2_11"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4" name="Google Shape;664;p39"/>
          <p:cNvGrpSpPr/>
          <p:nvPr/>
        </p:nvGrpSpPr>
        <p:grpSpPr>
          <a:xfrm>
            <a:off x="0" y="2215572"/>
            <a:ext cx="12192000" cy="3646541"/>
            <a:chOff x="81940399" y="128206500"/>
            <a:chExt cx="16269948" cy="4866227"/>
          </a:xfrm>
        </p:grpSpPr>
        <p:sp>
          <p:nvSpPr>
            <p:cNvPr id="665" name="Google Shape;665;p39"/>
            <p:cNvSpPr/>
            <p:nvPr/>
          </p:nvSpPr>
          <p:spPr>
            <a:xfrm>
              <a:off x="82283300" y="128943100"/>
              <a:ext cx="4947681" cy="4129627"/>
            </a:xfrm>
            <a:custGeom>
              <a:rect b="b" l="l" r="r" t="t"/>
              <a:pathLst>
                <a:path extrusionOk="0" h="20621" w="21358">
                  <a:moveTo>
                    <a:pt x="21271" y="6209"/>
                  </a:moveTo>
                  <a:cubicBezTo>
                    <a:pt x="21227" y="5721"/>
                    <a:pt x="21167" y="5239"/>
                    <a:pt x="21079" y="4776"/>
                  </a:cubicBezTo>
                  <a:cubicBezTo>
                    <a:pt x="20296" y="496"/>
                    <a:pt x="15679" y="-925"/>
                    <a:pt x="12483" y="584"/>
                  </a:cubicBezTo>
                  <a:cubicBezTo>
                    <a:pt x="11168" y="1200"/>
                    <a:pt x="10131" y="1961"/>
                    <a:pt x="8668" y="1992"/>
                  </a:cubicBezTo>
                  <a:cubicBezTo>
                    <a:pt x="7089" y="2030"/>
                    <a:pt x="5554" y="1815"/>
                    <a:pt x="4041" y="2474"/>
                  </a:cubicBezTo>
                  <a:cubicBezTo>
                    <a:pt x="2725" y="3045"/>
                    <a:pt x="1689" y="4161"/>
                    <a:pt x="1113" y="5639"/>
                  </a:cubicBezTo>
                  <a:cubicBezTo>
                    <a:pt x="329" y="7649"/>
                    <a:pt x="-230" y="10395"/>
                    <a:pt x="93" y="12596"/>
                  </a:cubicBezTo>
                  <a:cubicBezTo>
                    <a:pt x="280" y="13858"/>
                    <a:pt x="888" y="15101"/>
                    <a:pt x="1881" y="15665"/>
                  </a:cubicBezTo>
                  <a:cubicBezTo>
                    <a:pt x="2654" y="16103"/>
                    <a:pt x="3679" y="16172"/>
                    <a:pt x="4128" y="17029"/>
                  </a:cubicBezTo>
                  <a:cubicBezTo>
                    <a:pt x="4413" y="17574"/>
                    <a:pt x="4353" y="18271"/>
                    <a:pt x="4496" y="18893"/>
                  </a:cubicBezTo>
                  <a:cubicBezTo>
                    <a:pt x="4748" y="19977"/>
                    <a:pt x="5762" y="20675"/>
                    <a:pt x="6716" y="20618"/>
                  </a:cubicBezTo>
                  <a:cubicBezTo>
                    <a:pt x="7050" y="20599"/>
                    <a:pt x="7177" y="20111"/>
                    <a:pt x="6913" y="19876"/>
                  </a:cubicBezTo>
                  <a:cubicBezTo>
                    <a:pt x="6557" y="19565"/>
                    <a:pt x="6299" y="19102"/>
                    <a:pt x="6217" y="18595"/>
                  </a:cubicBezTo>
                  <a:cubicBezTo>
                    <a:pt x="6086" y="17771"/>
                    <a:pt x="6436" y="16870"/>
                    <a:pt x="7056" y="16439"/>
                  </a:cubicBezTo>
                  <a:cubicBezTo>
                    <a:pt x="7538" y="16103"/>
                    <a:pt x="8130" y="16046"/>
                    <a:pt x="8695" y="16027"/>
                  </a:cubicBezTo>
                  <a:cubicBezTo>
                    <a:pt x="11091" y="15957"/>
                    <a:pt x="13503" y="16451"/>
                    <a:pt x="15871" y="16020"/>
                  </a:cubicBezTo>
                  <a:cubicBezTo>
                    <a:pt x="17286" y="15767"/>
                    <a:pt x="18700" y="15094"/>
                    <a:pt x="19764" y="13965"/>
                  </a:cubicBezTo>
                  <a:cubicBezTo>
                    <a:pt x="20953" y="12710"/>
                    <a:pt x="21288" y="11042"/>
                    <a:pt x="21348" y="9215"/>
                  </a:cubicBezTo>
                  <a:cubicBezTo>
                    <a:pt x="21370" y="8251"/>
                    <a:pt x="21359" y="7211"/>
                    <a:pt x="21271" y="62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87769699" y="128968499"/>
              <a:ext cx="4499647" cy="3503086"/>
            </a:xfrm>
            <a:custGeom>
              <a:rect b="b" l="l" r="r" t="t"/>
              <a:pathLst>
                <a:path extrusionOk="0" h="21347" w="20235">
                  <a:moveTo>
                    <a:pt x="19101" y="14945"/>
                  </a:moveTo>
                  <a:cubicBezTo>
                    <a:pt x="20597" y="12499"/>
                    <a:pt x="20546" y="8738"/>
                    <a:pt x="19341" y="6022"/>
                  </a:cubicBezTo>
                  <a:cubicBezTo>
                    <a:pt x="18130" y="3305"/>
                    <a:pt x="15959" y="1556"/>
                    <a:pt x="13692" y="759"/>
                  </a:cubicBezTo>
                  <a:cubicBezTo>
                    <a:pt x="11476" y="-15"/>
                    <a:pt x="9197" y="-131"/>
                    <a:pt x="6930" y="117"/>
                  </a:cubicBezTo>
                  <a:cubicBezTo>
                    <a:pt x="5445" y="279"/>
                    <a:pt x="3823" y="550"/>
                    <a:pt x="2829" y="2237"/>
                  </a:cubicBezTo>
                  <a:cubicBezTo>
                    <a:pt x="2270" y="3189"/>
                    <a:pt x="1961" y="4474"/>
                    <a:pt x="1596" y="5573"/>
                  </a:cubicBezTo>
                  <a:cubicBezTo>
                    <a:pt x="716" y="8220"/>
                    <a:pt x="-1003" y="11834"/>
                    <a:pt x="773" y="14473"/>
                  </a:cubicBezTo>
                  <a:cubicBezTo>
                    <a:pt x="1950" y="16214"/>
                    <a:pt x="3657" y="17646"/>
                    <a:pt x="5217" y="18667"/>
                  </a:cubicBezTo>
                  <a:cubicBezTo>
                    <a:pt x="7050" y="19867"/>
                    <a:pt x="9135" y="19975"/>
                    <a:pt x="11122" y="19619"/>
                  </a:cubicBezTo>
                  <a:cubicBezTo>
                    <a:pt x="12104" y="19441"/>
                    <a:pt x="13098" y="19240"/>
                    <a:pt x="14069" y="18985"/>
                  </a:cubicBezTo>
                  <a:cubicBezTo>
                    <a:pt x="14594" y="18853"/>
                    <a:pt x="15114" y="18698"/>
                    <a:pt x="15634" y="18513"/>
                  </a:cubicBezTo>
                  <a:cubicBezTo>
                    <a:pt x="15782" y="18458"/>
                    <a:pt x="17022" y="17832"/>
                    <a:pt x="17073" y="17901"/>
                  </a:cubicBezTo>
                  <a:cubicBezTo>
                    <a:pt x="17639" y="18714"/>
                    <a:pt x="17661" y="20022"/>
                    <a:pt x="17262" y="20974"/>
                  </a:cubicBezTo>
                  <a:cubicBezTo>
                    <a:pt x="17159" y="21214"/>
                    <a:pt x="17382" y="21469"/>
                    <a:pt x="17541" y="21283"/>
                  </a:cubicBezTo>
                  <a:cubicBezTo>
                    <a:pt x="18107" y="20633"/>
                    <a:pt x="18467" y="19627"/>
                    <a:pt x="18404" y="18621"/>
                  </a:cubicBezTo>
                  <a:cubicBezTo>
                    <a:pt x="18364" y="17955"/>
                    <a:pt x="18164" y="17290"/>
                    <a:pt x="18273" y="16640"/>
                  </a:cubicBezTo>
                  <a:cubicBezTo>
                    <a:pt x="18375" y="15966"/>
                    <a:pt x="18781" y="15471"/>
                    <a:pt x="19101" y="149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92709999" y="129057400"/>
              <a:ext cx="4701499" cy="3653174"/>
            </a:xfrm>
            <a:custGeom>
              <a:rect b="b" l="l" r="r" t="t"/>
              <a:pathLst>
                <a:path extrusionOk="0" h="20752" w="21021">
                  <a:moveTo>
                    <a:pt x="14609" y="18328"/>
                  </a:moveTo>
                  <a:cubicBezTo>
                    <a:pt x="16380" y="17946"/>
                    <a:pt x="18016" y="16921"/>
                    <a:pt x="19186" y="15161"/>
                  </a:cubicBezTo>
                  <a:cubicBezTo>
                    <a:pt x="19804" y="14223"/>
                    <a:pt x="20270" y="13148"/>
                    <a:pt x="20582" y="11987"/>
                  </a:cubicBezTo>
                  <a:cubicBezTo>
                    <a:pt x="21184" y="9714"/>
                    <a:pt x="21224" y="6597"/>
                    <a:pt x="20338" y="4224"/>
                  </a:cubicBezTo>
                  <a:cubicBezTo>
                    <a:pt x="19782" y="2730"/>
                    <a:pt x="18686" y="1569"/>
                    <a:pt x="17459" y="1057"/>
                  </a:cubicBezTo>
                  <a:cubicBezTo>
                    <a:pt x="16017" y="465"/>
                    <a:pt x="14484" y="826"/>
                    <a:pt x="13013" y="1006"/>
                  </a:cubicBezTo>
                  <a:cubicBezTo>
                    <a:pt x="9907" y="1381"/>
                    <a:pt x="6801" y="-783"/>
                    <a:pt x="3741" y="314"/>
                  </a:cubicBezTo>
                  <a:cubicBezTo>
                    <a:pt x="-115" y="1692"/>
                    <a:pt x="-376" y="8668"/>
                    <a:pt x="277" y="12737"/>
                  </a:cubicBezTo>
                  <a:cubicBezTo>
                    <a:pt x="476" y="13963"/>
                    <a:pt x="794" y="15161"/>
                    <a:pt x="1276" y="16250"/>
                  </a:cubicBezTo>
                  <a:cubicBezTo>
                    <a:pt x="1555" y="16878"/>
                    <a:pt x="2049" y="17217"/>
                    <a:pt x="2588" y="17405"/>
                  </a:cubicBezTo>
                  <a:cubicBezTo>
                    <a:pt x="2758" y="17462"/>
                    <a:pt x="3996" y="17787"/>
                    <a:pt x="4008" y="17708"/>
                  </a:cubicBezTo>
                  <a:cubicBezTo>
                    <a:pt x="4008" y="17708"/>
                    <a:pt x="4223" y="19800"/>
                    <a:pt x="4945" y="20204"/>
                  </a:cubicBezTo>
                  <a:cubicBezTo>
                    <a:pt x="5251" y="20377"/>
                    <a:pt x="5637" y="20572"/>
                    <a:pt x="5972" y="20738"/>
                  </a:cubicBezTo>
                  <a:cubicBezTo>
                    <a:pt x="6131" y="20817"/>
                    <a:pt x="6256" y="20564"/>
                    <a:pt x="6137" y="20406"/>
                  </a:cubicBezTo>
                  <a:cubicBezTo>
                    <a:pt x="5802" y="19980"/>
                    <a:pt x="5552" y="19497"/>
                    <a:pt x="5569" y="18927"/>
                  </a:cubicBezTo>
                  <a:cubicBezTo>
                    <a:pt x="5620" y="17491"/>
                    <a:pt x="6932" y="17946"/>
                    <a:pt x="7653" y="18090"/>
                  </a:cubicBezTo>
                  <a:cubicBezTo>
                    <a:pt x="8238" y="18205"/>
                    <a:pt x="8828" y="18292"/>
                    <a:pt x="9419" y="18357"/>
                  </a:cubicBezTo>
                  <a:cubicBezTo>
                    <a:pt x="11156" y="18559"/>
                    <a:pt x="12945" y="18689"/>
                    <a:pt x="14609" y="183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81940399" y="128206500"/>
              <a:ext cx="16269948" cy="2117163"/>
            </a:xfrm>
            <a:custGeom>
              <a:rect b="b" l="l" r="r" t="t"/>
              <a:pathLst>
                <a:path extrusionOk="0" h="21562" w="21600">
                  <a:moveTo>
                    <a:pt x="19853" y="9016"/>
                  </a:moveTo>
                  <a:cubicBezTo>
                    <a:pt x="19501" y="7735"/>
                    <a:pt x="19128" y="6752"/>
                    <a:pt x="18746" y="6209"/>
                  </a:cubicBezTo>
                  <a:cubicBezTo>
                    <a:pt x="18538" y="5912"/>
                    <a:pt x="18321" y="5899"/>
                    <a:pt x="18117" y="5498"/>
                  </a:cubicBezTo>
                  <a:cubicBezTo>
                    <a:pt x="18095" y="5459"/>
                    <a:pt x="18073" y="5407"/>
                    <a:pt x="18051" y="5343"/>
                  </a:cubicBezTo>
                  <a:cubicBezTo>
                    <a:pt x="18164" y="4761"/>
                    <a:pt x="18233" y="3855"/>
                    <a:pt x="18218" y="2458"/>
                  </a:cubicBezTo>
                  <a:cubicBezTo>
                    <a:pt x="18204" y="1268"/>
                    <a:pt x="18103" y="-38"/>
                    <a:pt x="17929" y="1"/>
                  </a:cubicBezTo>
                  <a:cubicBezTo>
                    <a:pt x="17746" y="40"/>
                    <a:pt x="17656" y="1436"/>
                    <a:pt x="17663" y="2691"/>
                  </a:cubicBezTo>
                  <a:cubicBezTo>
                    <a:pt x="17670" y="3946"/>
                    <a:pt x="17744" y="4786"/>
                    <a:pt x="17854" y="5343"/>
                  </a:cubicBezTo>
                  <a:cubicBezTo>
                    <a:pt x="17790" y="5524"/>
                    <a:pt x="17720" y="5627"/>
                    <a:pt x="17653" y="5679"/>
                  </a:cubicBezTo>
                  <a:cubicBezTo>
                    <a:pt x="17393" y="5873"/>
                    <a:pt x="17125" y="5666"/>
                    <a:pt x="16864" y="5640"/>
                  </a:cubicBezTo>
                  <a:cubicBezTo>
                    <a:pt x="16604" y="5614"/>
                    <a:pt x="16343" y="5640"/>
                    <a:pt x="16083" y="5743"/>
                  </a:cubicBezTo>
                  <a:cubicBezTo>
                    <a:pt x="15576" y="5938"/>
                    <a:pt x="15065" y="6442"/>
                    <a:pt x="14581" y="7645"/>
                  </a:cubicBezTo>
                  <a:cubicBezTo>
                    <a:pt x="14345" y="8227"/>
                    <a:pt x="14116" y="8964"/>
                    <a:pt x="13900" y="9908"/>
                  </a:cubicBezTo>
                  <a:cubicBezTo>
                    <a:pt x="13837" y="10180"/>
                    <a:pt x="13777" y="10464"/>
                    <a:pt x="13718" y="10762"/>
                  </a:cubicBezTo>
                  <a:cubicBezTo>
                    <a:pt x="13652" y="10232"/>
                    <a:pt x="13569" y="9869"/>
                    <a:pt x="13485" y="9546"/>
                  </a:cubicBezTo>
                  <a:cubicBezTo>
                    <a:pt x="13340" y="8964"/>
                    <a:pt x="13193" y="8408"/>
                    <a:pt x="13048" y="7839"/>
                  </a:cubicBezTo>
                  <a:cubicBezTo>
                    <a:pt x="12972" y="7541"/>
                    <a:pt x="12897" y="7231"/>
                    <a:pt x="12822" y="6933"/>
                  </a:cubicBezTo>
                  <a:cubicBezTo>
                    <a:pt x="12831" y="6856"/>
                    <a:pt x="12839" y="6778"/>
                    <a:pt x="12848" y="6688"/>
                  </a:cubicBezTo>
                  <a:cubicBezTo>
                    <a:pt x="12964" y="5446"/>
                    <a:pt x="12966" y="3467"/>
                    <a:pt x="12806" y="2432"/>
                  </a:cubicBezTo>
                  <a:cubicBezTo>
                    <a:pt x="12667" y="1540"/>
                    <a:pt x="12436" y="1889"/>
                    <a:pt x="12339" y="3027"/>
                  </a:cubicBezTo>
                  <a:cubicBezTo>
                    <a:pt x="12204" y="4618"/>
                    <a:pt x="12425" y="6015"/>
                    <a:pt x="12588" y="6713"/>
                  </a:cubicBezTo>
                  <a:cubicBezTo>
                    <a:pt x="12617" y="6830"/>
                    <a:pt x="12645" y="6946"/>
                    <a:pt x="12674" y="7075"/>
                  </a:cubicBezTo>
                  <a:cubicBezTo>
                    <a:pt x="12563" y="7657"/>
                    <a:pt x="12414" y="7916"/>
                    <a:pt x="12281" y="7890"/>
                  </a:cubicBezTo>
                  <a:cubicBezTo>
                    <a:pt x="11983" y="7826"/>
                    <a:pt x="11694" y="6765"/>
                    <a:pt x="11410" y="6209"/>
                  </a:cubicBezTo>
                  <a:cubicBezTo>
                    <a:pt x="11133" y="5666"/>
                    <a:pt x="10851" y="5303"/>
                    <a:pt x="10568" y="5097"/>
                  </a:cubicBezTo>
                  <a:cubicBezTo>
                    <a:pt x="9978" y="4683"/>
                    <a:pt x="9378" y="4993"/>
                    <a:pt x="8801" y="6054"/>
                  </a:cubicBezTo>
                  <a:cubicBezTo>
                    <a:pt x="8604" y="6416"/>
                    <a:pt x="8407" y="6920"/>
                    <a:pt x="8204" y="7050"/>
                  </a:cubicBezTo>
                  <a:cubicBezTo>
                    <a:pt x="8177" y="6442"/>
                    <a:pt x="8125" y="5898"/>
                    <a:pt x="8049" y="5485"/>
                  </a:cubicBezTo>
                  <a:cubicBezTo>
                    <a:pt x="7975" y="5084"/>
                    <a:pt x="7857" y="4709"/>
                    <a:pt x="7766" y="4954"/>
                  </a:cubicBezTo>
                  <a:cubicBezTo>
                    <a:pt x="7693" y="5148"/>
                    <a:pt x="7653" y="5769"/>
                    <a:pt x="7677" y="6338"/>
                  </a:cubicBezTo>
                  <a:cubicBezTo>
                    <a:pt x="7727" y="7580"/>
                    <a:pt x="7967" y="7761"/>
                    <a:pt x="8144" y="7722"/>
                  </a:cubicBezTo>
                  <a:cubicBezTo>
                    <a:pt x="8144" y="7761"/>
                    <a:pt x="8145" y="7813"/>
                    <a:pt x="8145" y="7852"/>
                  </a:cubicBezTo>
                  <a:cubicBezTo>
                    <a:pt x="8166" y="10038"/>
                    <a:pt x="7857" y="11460"/>
                    <a:pt x="7606" y="11435"/>
                  </a:cubicBezTo>
                  <a:cubicBezTo>
                    <a:pt x="7290" y="11409"/>
                    <a:pt x="7022" y="9857"/>
                    <a:pt x="6788" y="8395"/>
                  </a:cubicBezTo>
                  <a:cubicBezTo>
                    <a:pt x="6577" y="7076"/>
                    <a:pt x="6368" y="5795"/>
                    <a:pt x="6120" y="4916"/>
                  </a:cubicBezTo>
                  <a:cubicBezTo>
                    <a:pt x="5894" y="4114"/>
                    <a:pt x="5653" y="3596"/>
                    <a:pt x="5407" y="3312"/>
                  </a:cubicBezTo>
                  <a:cubicBezTo>
                    <a:pt x="4908" y="2730"/>
                    <a:pt x="4399" y="3040"/>
                    <a:pt x="3902" y="3609"/>
                  </a:cubicBezTo>
                  <a:cubicBezTo>
                    <a:pt x="3772" y="3764"/>
                    <a:pt x="3642" y="3933"/>
                    <a:pt x="3514" y="4114"/>
                  </a:cubicBezTo>
                  <a:cubicBezTo>
                    <a:pt x="3365" y="4321"/>
                    <a:pt x="3214" y="4657"/>
                    <a:pt x="3064" y="4670"/>
                  </a:cubicBezTo>
                  <a:cubicBezTo>
                    <a:pt x="3040" y="4670"/>
                    <a:pt x="3015" y="4670"/>
                    <a:pt x="2991" y="4644"/>
                  </a:cubicBezTo>
                  <a:cubicBezTo>
                    <a:pt x="2999" y="4062"/>
                    <a:pt x="2991" y="3467"/>
                    <a:pt x="2959" y="2885"/>
                  </a:cubicBezTo>
                  <a:cubicBezTo>
                    <a:pt x="2927" y="2290"/>
                    <a:pt x="2863" y="1798"/>
                    <a:pt x="2772" y="1941"/>
                  </a:cubicBezTo>
                  <a:cubicBezTo>
                    <a:pt x="2699" y="2057"/>
                    <a:pt x="2647" y="2549"/>
                    <a:pt x="2650" y="3118"/>
                  </a:cubicBezTo>
                  <a:cubicBezTo>
                    <a:pt x="2654" y="3920"/>
                    <a:pt x="2748" y="4683"/>
                    <a:pt x="2839" y="5006"/>
                  </a:cubicBezTo>
                  <a:cubicBezTo>
                    <a:pt x="2856" y="5071"/>
                    <a:pt x="2875" y="5123"/>
                    <a:pt x="2893" y="5161"/>
                  </a:cubicBezTo>
                  <a:cubicBezTo>
                    <a:pt x="2888" y="5304"/>
                    <a:pt x="2881" y="5446"/>
                    <a:pt x="2873" y="5588"/>
                  </a:cubicBezTo>
                  <a:cubicBezTo>
                    <a:pt x="2760" y="7476"/>
                    <a:pt x="2426" y="7852"/>
                    <a:pt x="2190" y="8175"/>
                  </a:cubicBezTo>
                  <a:cubicBezTo>
                    <a:pt x="1949" y="8498"/>
                    <a:pt x="1711" y="8899"/>
                    <a:pt x="1480" y="9481"/>
                  </a:cubicBezTo>
                  <a:cubicBezTo>
                    <a:pt x="1045" y="10581"/>
                    <a:pt x="624" y="12236"/>
                    <a:pt x="293" y="14707"/>
                  </a:cubicBezTo>
                  <a:cubicBezTo>
                    <a:pt x="182" y="15547"/>
                    <a:pt x="84" y="16466"/>
                    <a:pt x="0" y="17475"/>
                  </a:cubicBezTo>
                  <a:lnTo>
                    <a:pt x="0" y="18729"/>
                  </a:lnTo>
                  <a:cubicBezTo>
                    <a:pt x="261" y="15121"/>
                    <a:pt x="703" y="12612"/>
                    <a:pt x="1194" y="10995"/>
                  </a:cubicBezTo>
                  <a:cubicBezTo>
                    <a:pt x="1453" y="10141"/>
                    <a:pt x="1728" y="9520"/>
                    <a:pt x="2005" y="9093"/>
                  </a:cubicBezTo>
                  <a:cubicBezTo>
                    <a:pt x="2264" y="8692"/>
                    <a:pt x="2553" y="8576"/>
                    <a:pt x="2777" y="7373"/>
                  </a:cubicBezTo>
                  <a:cubicBezTo>
                    <a:pt x="2873" y="6856"/>
                    <a:pt x="2942" y="6119"/>
                    <a:pt x="2976" y="5304"/>
                  </a:cubicBezTo>
                  <a:cubicBezTo>
                    <a:pt x="3058" y="5381"/>
                    <a:pt x="3143" y="5317"/>
                    <a:pt x="3224" y="5226"/>
                  </a:cubicBezTo>
                  <a:cubicBezTo>
                    <a:pt x="3532" y="4851"/>
                    <a:pt x="3837" y="4321"/>
                    <a:pt x="4149" y="4036"/>
                  </a:cubicBezTo>
                  <a:cubicBezTo>
                    <a:pt x="4743" y="3480"/>
                    <a:pt x="5368" y="3402"/>
                    <a:pt x="5935" y="5032"/>
                  </a:cubicBezTo>
                  <a:cubicBezTo>
                    <a:pt x="6245" y="5925"/>
                    <a:pt x="6495" y="7399"/>
                    <a:pt x="6749" y="8977"/>
                  </a:cubicBezTo>
                  <a:cubicBezTo>
                    <a:pt x="6979" y="10413"/>
                    <a:pt x="7233" y="11823"/>
                    <a:pt x="7537" y="12068"/>
                  </a:cubicBezTo>
                  <a:cubicBezTo>
                    <a:pt x="7781" y="12262"/>
                    <a:pt x="8034" y="11512"/>
                    <a:pt x="8166" y="9870"/>
                  </a:cubicBezTo>
                  <a:cubicBezTo>
                    <a:pt x="8220" y="9184"/>
                    <a:pt x="8240" y="8434"/>
                    <a:pt x="8230" y="7723"/>
                  </a:cubicBezTo>
                  <a:cubicBezTo>
                    <a:pt x="8246" y="7710"/>
                    <a:pt x="8260" y="7697"/>
                    <a:pt x="8273" y="7684"/>
                  </a:cubicBezTo>
                  <a:cubicBezTo>
                    <a:pt x="8575" y="7399"/>
                    <a:pt x="8865" y="6584"/>
                    <a:pt x="9164" y="6183"/>
                  </a:cubicBezTo>
                  <a:cubicBezTo>
                    <a:pt x="9503" y="5731"/>
                    <a:pt x="9848" y="5550"/>
                    <a:pt x="10192" y="5601"/>
                  </a:cubicBezTo>
                  <a:cubicBezTo>
                    <a:pt x="10543" y="5666"/>
                    <a:pt x="10894" y="5977"/>
                    <a:pt x="11236" y="6571"/>
                  </a:cubicBezTo>
                  <a:cubicBezTo>
                    <a:pt x="11556" y="7115"/>
                    <a:pt x="11868" y="8214"/>
                    <a:pt x="12195" y="8512"/>
                  </a:cubicBezTo>
                  <a:cubicBezTo>
                    <a:pt x="12389" y="8693"/>
                    <a:pt x="12612" y="8434"/>
                    <a:pt x="12765" y="7451"/>
                  </a:cubicBezTo>
                  <a:cubicBezTo>
                    <a:pt x="13008" y="8421"/>
                    <a:pt x="13252" y="9339"/>
                    <a:pt x="13493" y="10335"/>
                  </a:cubicBezTo>
                  <a:cubicBezTo>
                    <a:pt x="13546" y="10555"/>
                    <a:pt x="13605" y="10840"/>
                    <a:pt x="13652" y="11189"/>
                  </a:cubicBezTo>
                  <a:cubicBezTo>
                    <a:pt x="13635" y="11279"/>
                    <a:pt x="13620" y="11370"/>
                    <a:pt x="13603" y="11448"/>
                  </a:cubicBezTo>
                  <a:cubicBezTo>
                    <a:pt x="13534" y="11836"/>
                    <a:pt x="13443" y="12249"/>
                    <a:pt x="13426" y="12948"/>
                  </a:cubicBezTo>
                  <a:cubicBezTo>
                    <a:pt x="13396" y="14293"/>
                    <a:pt x="13593" y="14927"/>
                    <a:pt x="13726" y="14228"/>
                  </a:cubicBezTo>
                  <a:cubicBezTo>
                    <a:pt x="13853" y="13569"/>
                    <a:pt x="13846" y="12236"/>
                    <a:pt x="13775" y="11318"/>
                  </a:cubicBezTo>
                  <a:cubicBezTo>
                    <a:pt x="14232" y="9029"/>
                    <a:pt x="14760" y="7735"/>
                    <a:pt x="15296" y="7063"/>
                  </a:cubicBezTo>
                  <a:cubicBezTo>
                    <a:pt x="15896" y="6300"/>
                    <a:pt x="16508" y="6274"/>
                    <a:pt x="17115" y="6364"/>
                  </a:cubicBezTo>
                  <a:cubicBezTo>
                    <a:pt x="17333" y="6403"/>
                    <a:pt x="17702" y="6584"/>
                    <a:pt x="17955" y="5795"/>
                  </a:cubicBezTo>
                  <a:cubicBezTo>
                    <a:pt x="18199" y="6623"/>
                    <a:pt x="18543" y="6610"/>
                    <a:pt x="18764" y="6946"/>
                  </a:cubicBezTo>
                  <a:cubicBezTo>
                    <a:pt x="19725" y="8382"/>
                    <a:pt x="20663" y="12405"/>
                    <a:pt x="21291" y="18199"/>
                  </a:cubicBezTo>
                  <a:cubicBezTo>
                    <a:pt x="21406" y="19260"/>
                    <a:pt x="21509" y="20385"/>
                    <a:pt x="21600" y="21562"/>
                  </a:cubicBezTo>
                  <a:lnTo>
                    <a:pt x="21600" y="20346"/>
                  </a:lnTo>
                  <a:cubicBezTo>
                    <a:pt x="21175" y="15341"/>
                    <a:pt x="20546" y="11525"/>
                    <a:pt x="19853" y="9016"/>
                  </a:cubicBezTo>
                  <a:close/>
                  <a:moveTo>
                    <a:pt x="8044" y="7011"/>
                  </a:moveTo>
                  <a:cubicBezTo>
                    <a:pt x="7975" y="6972"/>
                    <a:pt x="7904" y="6869"/>
                    <a:pt x="7840" y="6636"/>
                  </a:cubicBezTo>
                  <a:cubicBezTo>
                    <a:pt x="7768" y="6351"/>
                    <a:pt x="7705" y="5485"/>
                    <a:pt x="7840" y="5498"/>
                  </a:cubicBezTo>
                  <a:cubicBezTo>
                    <a:pt x="7955" y="5511"/>
                    <a:pt x="8068" y="6209"/>
                    <a:pt x="8118" y="7037"/>
                  </a:cubicBezTo>
                  <a:cubicBezTo>
                    <a:pt x="8093" y="7024"/>
                    <a:pt x="8068" y="7024"/>
                    <a:pt x="8044" y="7011"/>
                  </a:cubicBezTo>
                  <a:close/>
                  <a:moveTo>
                    <a:pt x="2905" y="4437"/>
                  </a:moveTo>
                  <a:cubicBezTo>
                    <a:pt x="2883" y="4386"/>
                    <a:pt x="2863" y="4321"/>
                    <a:pt x="2844" y="4230"/>
                  </a:cubicBezTo>
                  <a:cubicBezTo>
                    <a:pt x="2794" y="3985"/>
                    <a:pt x="2677" y="3002"/>
                    <a:pt x="2763" y="2575"/>
                  </a:cubicBezTo>
                  <a:cubicBezTo>
                    <a:pt x="2858" y="2109"/>
                    <a:pt x="2898" y="3416"/>
                    <a:pt x="2903" y="3855"/>
                  </a:cubicBezTo>
                  <a:cubicBezTo>
                    <a:pt x="2908" y="4049"/>
                    <a:pt x="2908" y="4243"/>
                    <a:pt x="2905" y="4437"/>
                  </a:cubicBezTo>
                  <a:close/>
                  <a:moveTo>
                    <a:pt x="12745" y="6571"/>
                  </a:moveTo>
                  <a:cubicBezTo>
                    <a:pt x="12711" y="6429"/>
                    <a:pt x="12679" y="6300"/>
                    <a:pt x="12645" y="6158"/>
                  </a:cubicBezTo>
                  <a:cubicBezTo>
                    <a:pt x="12539" y="5705"/>
                    <a:pt x="12382" y="5071"/>
                    <a:pt x="12382" y="3985"/>
                  </a:cubicBezTo>
                  <a:cubicBezTo>
                    <a:pt x="12384" y="3066"/>
                    <a:pt x="12521" y="2497"/>
                    <a:pt x="12627" y="2523"/>
                  </a:cubicBezTo>
                  <a:cubicBezTo>
                    <a:pt x="12768" y="2562"/>
                    <a:pt x="12844" y="3610"/>
                    <a:pt x="12846" y="4605"/>
                  </a:cubicBezTo>
                  <a:cubicBezTo>
                    <a:pt x="12848" y="5420"/>
                    <a:pt x="12807" y="6080"/>
                    <a:pt x="12745" y="6571"/>
                  </a:cubicBezTo>
                  <a:close/>
                  <a:moveTo>
                    <a:pt x="13730" y="12974"/>
                  </a:moveTo>
                  <a:cubicBezTo>
                    <a:pt x="13709" y="13569"/>
                    <a:pt x="13611" y="14099"/>
                    <a:pt x="13539" y="13659"/>
                  </a:cubicBezTo>
                  <a:cubicBezTo>
                    <a:pt x="13433" y="13013"/>
                    <a:pt x="13588" y="12224"/>
                    <a:pt x="13654" y="11849"/>
                  </a:cubicBezTo>
                  <a:cubicBezTo>
                    <a:pt x="13669" y="11771"/>
                    <a:pt x="13684" y="11680"/>
                    <a:pt x="13699" y="11603"/>
                  </a:cubicBezTo>
                  <a:cubicBezTo>
                    <a:pt x="13733" y="12004"/>
                    <a:pt x="13748" y="12457"/>
                    <a:pt x="13730" y="12974"/>
                  </a:cubicBezTo>
                  <a:close/>
                  <a:moveTo>
                    <a:pt x="17953" y="4980"/>
                  </a:moveTo>
                  <a:cubicBezTo>
                    <a:pt x="17800" y="4295"/>
                    <a:pt x="17692" y="3118"/>
                    <a:pt x="17764" y="1630"/>
                  </a:cubicBezTo>
                  <a:cubicBezTo>
                    <a:pt x="17796" y="958"/>
                    <a:pt x="17882" y="466"/>
                    <a:pt x="17978" y="673"/>
                  </a:cubicBezTo>
                  <a:cubicBezTo>
                    <a:pt x="18080" y="893"/>
                    <a:pt x="18127" y="1799"/>
                    <a:pt x="18133" y="2536"/>
                  </a:cubicBezTo>
                  <a:cubicBezTo>
                    <a:pt x="18145" y="3700"/>
                    <a:pt x="18066" y="4476"/>
                    <a:pt x="17953" y="4980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9" name="Google Shape;669;p39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0" name="Google Shape;670;p39"/>
          <p:cNvSpPr txBox="1"/>
          <p:nvPr>
            <p:ph idx="2" type="body"/>
          </p:nvPr>
        </p:nvSpPr>
        <p:spPr>
          <a:xfrm>
            <a:off x="838200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39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2" name="Google Shape;672;p39"/>
          <p:cNvSpPr txBox="1"/>
          <p:nvPr>
            <p:ph idx="3" type="body"/>
          </p:nvPr>
        </p:nvSpPr>
        <p:spPr>
          <a:xfrm>
            <a:off x="4914898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39"/>
          <p:cNvSpPr txBox="1"/>
          <p:nvPr>
            <p:ph idx="4" type="body"/>
          </p:nvPr>
        </p:nvSpPr>
        <p:spPr>
          <a:xfrm>
            <a:off x="8381998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39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39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39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2">
  <p:cSld name="2_12"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8" name="Google Shape;678;p40"/>
          <p:cNvGrpSpPr/>
          <p:nvPr/>
        </p:nvGrpSpPr>
        <p:grpSpPr>
          <a:xfrm>
            <a:off x="0" y="446840"/>
            <a:ext cx="12192000" cy="5964319"/>
            <a:chOff x="81940399" y="136283699"/>
            <a:chExt cx="16268702" cy="7958639"/>
          </a:xfrm>
        </p:grpSpPr>
        <p:sp>
          <p:nvSpPr>
            <p:cNvPr id="679" name="Google Shape;679;p40"/>
            <p:cNvSpPr/>
            <p:nvPr/>
          </p:nvSpPr>
          <p:spPr>
            <a:xfrm>
              <a:off x="96532700" y="140309600"/>
              <a:ext cx="1673864" cy="1628130"/>
            </a:xfrm>
            <a:custGeom>
              <a:rect b="b" l="l" r="r" t="t"/>
              <a:pathLst>
                <a:path extrusionOk="0" h="21600" w="21600">
                  <a:moveTo>
                    <a:pt x="21584" y="17270"/>
                  </a:moveTo>
                  <a:cubicBezTo>
                    <a:pt x="21534" y="17236"/>
                    <a:pt x="21469" y="17219"/>
                    <a:pt x="21420" y="17186"/>
                  </a:cubicBezTo>
                  <a:cubicBezTo>
                    <a:pt x="17995" y="15467"/>
                    <a:pt x="16552" y="11221"/>
                    <a:pt x="18224" y="7700"/>
                  </a:cubicBezTo>
                  <a:cubicBezTo>
                    <a:pt x="18961" y="6150"/>
                    <a:pt x="20174" y="4987"/>
                    <a:pt x="21600" y="4330"/>
                  </a:cubicBezTo>
                  <a:lnTo>
                    <a:pt x="21600" y="0"/>
                  </a:lnTo>
                  <a:cubicBezTo>
                    <a:pt x="20322" y="354"/>
                    <a:pt x="19109" y="960"/>
                    <a:pt x="18011" y="1769"/>
                  </a:cubicBezTo>
                  <a:lnTo>
                    <a:pt x="18011" y="1769"/>
                  </a:lnTo>
                  <a:cubicBezTo>
                    <a:pt x="17995" y="1786"/>
                    <a:pt x="17995" y="1786"/>
                    <a:pt x="17978" y="1803"/>
                  </a:cubicBezTo>
                  <a:cubicBezTo>
                    <a:pt x="17798" y="1938"/>
                    <a:pt x="17601" y="2089"/>
                    <a:pt x="17421" y="2241"/>
                  </a:cubicBezTo>
                  <a:cubicBezTo>
                    <a:pt x="15717" y="3488"/>
                    <a:pt x="13078" y="4347"/>
                    <a:pt x="11079" y="3841"/>
                  </a:cubicBezTo>
                  <a:lnTo>
                    <a:pt x="1540" y="775"/>
                  </a:lnTo>
                  <a:lnTo>
                    <a:pt x="0" y="6268"/>
                  </a:lnTo>
                  <a:cubicBezTo>
                    <a:pt x="1590" y="6773"/>
                    <a:pt x="3179" y="7295"/>
                    <a:pt x="4736" y="7868"/>
                  </a:cubicBezTo>
                  <a:cubicBezTo>
                    <a:pt x="7309" y="8795"/>
                    <a:pt x="9669" y="10261"/>
                    <a:pt x="11669" y="12148"/>
                  </a:cubicBezTo>
                  <a:lnTo>
                    <a:pt x="14127" y="14473"/>
                  </a:lnTo>
                  <a:lnTo>
                    <a:pt x="14127" y="14473"/>
                  </a:lnTo>
                  <a:cubicBezTo>
                    <a:pt x="15045" y="17186"/>
                    <a:pt x="16962" y="19528"/>
                    <a:pt x="19666" y="20876"/>
                  </a:cubicBezTo>
                  <a:cubicBezTo>
                    <a:pt x="20289" y="21179"/>
                    <a:pt x="20928" y="21432"/>
                    <a:pt x="21567" y="21600"/>
                  </a:cubicBezTo>
                  <a:lnTo>
                    <a:pt x="21567" y="172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40"/>
            <p:cNvSpPr/>
            <p:nvPr/>
          </p:nvSpPr>
          <p:spPr>
            <a:xfrm>
              <a:off x="81940399" y="136283699"/>
              <a:ext cx="16268702" cy="3008468"/>
            </a:xfrm>
            <a:custGeom>
              <a:rect b="b" l="l" r="r" t="t"/>
              <a:pathLst>
                <a:path extrusionOk="0" h="20842" w="21600">
                  <a:moveTo>
                    <a:pt x="21600" y="5008"/>
                  </a:moveTo>
                  <a:cubicBezTo>
                    <a:pt x="21251" y="5448"/>
                    <a:pt x="20899" y="5808"/>
                    <a:pt x="20544" y="6090"/>
                  </a:cubicBezTo>
                  <a:cubicBezTo>
                    <a:pt x="19533" y="6706"/>
                    <a:pt x="18516" y="6644"/>
                    <a:pt x="17504" y="6002"/>
                  </a:cubicBezTo>
                  <a:cubicBezTo>
                    <a:pt x="15891" y="4762"/>
                    <a:pt x="14319" y="2395"/>
                    <a:pt x="12707" y="1110"/>
                  </a:cubicBezTo>
                  <a:cubicBezTo>
                    <a:pt x="11775" y="362"/>
                    <a:pt x="10834" y="-192"/>
                    <a:pt x="9889" y="63"/>
                  </a:cubicBezTo>
                  <a:cubicBezTo>
                    <a:pt x="8917" y="318"/>
                    <a:pt x="7952" y="1286"/>
                    <a:pt x="7004" y="2403"/>
                  </a:cubicBezTo>
                  <a:cubicBezTo>
                    <a:pt x="6139" y="3424"/>
                    <a:pt x="5279" y="4524"/>
                    <a:pt x="4403" y="5201"/>
                  </a:cubicBezTo>
                  <a:cubicBezTo>
                    <a:pt x="3415" y="5826"/>
                    <a:pt x="2415" y="5967"/>
                    <a:pt x="1427" y="5377"/>
                  </a:cubicBezTo>
                  <a:cubicBezTo>
                    <a:pt x="943" y="4981"/>
                    <a:pt x="464" y="4409"/>
                    <a:pt x="0" y="3600"/>
                  </a:cubicBezTo>
                  <a:lnTo>
                    <a:pt x="0" y="18469"/>
                  </a:lnTo>
                  <a:cubicBezTo>
                    <a:pt x="771" y="19437"/>
                    <a:pt x="1565" y="19947"/>
                    <a:pt x="2364" y="20071"/>
                  </a:cubicBezTo>
                  <a:cubicBezTo>
                    <a:pt x="3888" y="20308"/>
                    <a:pt x="5408" y="19015"/>
                    <a:pt x="6888" y="17246"/>
                  </a:cubicBezTo>
                  <a:cubicBezTo>
                    <a:pt x="7665" y="16323"/>
                    <a:pt x="8443" y="15328"/>
                    <a:pt x="9232" y="14704"/>
                  </a:cubicBezTo>
                  <a:cubicBezTo>
                    <a:pt x="10104" y="14185"/>
                    <a:pt x="10975" y="14299"/>
                    <a:pt x="11845" y="14844"/>
                  </a:cubicBezTo>
                  <a:cubicBezTo>
                    <a:pt x="13238" y="15909"/>
                    <a:pt x="14601" y="17818"/>
                    <a:pt x="15983" y="19156"/>
                  </a:cubicBezTo>
                  <a:cubicBezTo>
                    <a:pt x="17550" y="20669"/>
                    <a:pt x="19126" y="21408"/>
                    <a:pt x="20711" y="20335"/>
                  </a:cubicBezTo>
                  <a:cubicBezTo>
                    <a:pt x="21010" y="20132"/>
                    <a:pt x="21307" y="19895"/>
                    <a:pt x="21600" y="19613"/>
                  </a:cubicBezTo>
                  <a:lnTo>
                    <a:pt x="21600" y="5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95135700" y="141503400"/>
              <a:ext cx="1687136" cy="2738938"/>
            </a:xfrm>
            <a:custGeom>
              <a:rect b="b" l="l" r="r" t="t"/>
              <a:pathLst>
                <a:path extrusionOk="0" h="20704" w="18940">
                  <a:moveTo>
                    <a:pt x="13597" y="8592"/>
                  </a:moveTo>
                  <a:cubicBezTo>
                    <a:pt x="13297" y="8496"/>
                    <a:pt x="12983" y="8410"/>
                    <a:pt x="12684" y="8333"/>
                  </a:cubicBezTo>
                  <a:lnTo>
                    <a:pt x="10930" y="6950"/>
                  </a:lnTo>
                  <a:cubicBezTo>
                    <a:pt x="9391" y="5741"/>
                    <a:pt x="8236" y="4330"/>
                    <a:pt x="7523" y="2803"/>
                  </a:cubicBezTo>
                  <a:cubicBezTo>
                    <a:pt x="7095" y="1872"/>
                    <a:pt x="6682" y="941"/>
                    <a:pt x="6311" y="0"/>
                  </a:cubicBezTo>
                  <a:lnTo>
                    <a:pt x="1620" y="797"/>
                  </a:lnTo>
                  <a:lnTo>
                    <a:pt x="3930" y="6442"/>
                  </a:lnTo>
                  <a:cubicBezTo>
                    <a:pt x="4286" y="7594"/>
                    <a:pt x="3517" y="9091"/>
                    <a:pt x="2447" y="10061"/>
                  </a:cubicBezTo>
                  <a:cubicBezTo>
                    <a:pt x="2276" y="10186"/>
                    <a:pt x="2119" y="10310"/>
                    <a:pt x="1963" y="10445"/>
                  </a:cubicBezTo>
                  <a:cubicBezTo>
                    <a:pt x="1963" y="10445"/>
                    <a:pt x="1963" y="10445"/>
                    <a:pt x="1963" y="10445"/>
                  </a:cubicBezTo>
                  <a:lnTo>
                    <a:pt x="1963" y="10445"/>
                  </a:lnTo>
                  <a:cubicBezTo>
                    <a:pt x="1578" y="10781"/>
                    <a:pt x="1235" y="11155"/>
                    <a:pt x="950" y="11549"/>
                  </a:cubicBezTo>
                  <a:cubicBezTo>
                    <a:pt x="-1331" y="14717"/>
                    <a:pt x="637" y="18528"/>
                    <a:pt x="5341" y="20064"/>
                  </a:cubicBezTo>
                  <a:cubicBezTo>
                    <a:pt x="10046" y="21600"/>
                    <a:pt x="15707" y="20275"/>
                    <a:pt x="17988" y="17107"/>
                  </a:cubicBezTo>
                  <a:cubicBezTo>
                    <a:pt x="20269" y="13939"/>
                    <a:pt x="18316" y="10128"/>
                    <a:pt x="13597" y="8592"/>
                  </a:cubicBezTo>
                  <a:close/>
                  <a:moveTo>
                    <a:pt x="14880" y="16090"/>
                  </a:moveTo>
                  <a:cubicBezTo>
                    <a:pt x="13425" y="18096"/>
                    <a:pt x="9833" y="18941"/>
                    <a:pt x="6853" y="17962"/>
                  </a:cubicBezTo>
                  <a:cubicBezTo>
                    <a:pt x="3873" y="16982"/>
                    <a:pt x="2618" y="14563"/>
                    <a:pt x="4073" y="12557"/>
                  </a:cubicBezTo>
                  <a:cubicBezTo>
                    <a:pt x="5527" y="10550"/>
                    <a:pt x="9120" y="9706"/>
                    <a:pt x="12099" y="10685"/>
                  </a:cubicBezTo>
                  <a:cubicBezTo>
                    <a:pt x="15079" y="11664"/>
                    <a:pt x="16334" y="14083"/>
                    <a:pt x="14880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91706699" y="136626599"/>
              <a:ext cx="4942283" cy="4989911"/>
            </a:xfrm>
            <a:custGeom>
              <a:rect b="b" l="l" r="r" t="t"/>
              <a:pathLst>
                <a:path extrusionOk="0" h="21059" w="20988">
                  <a:moveTo>
                    <a:pt x="16943" y="14531"/>
                  </a:moveTo>
                  <a:lnTo>
                    <a:pt x="15740" y="9820"/>
                  </a:lnTo>
                  <a:cubicBezTo>
                    <a:pt x="15266" y="7970"/>
                    <a:pt x="11598" y="-541"/>
                    <a:pt x="9355" y="27"/>
                  </a:cubicBezTo>
                  <a:lnTo>
                    <a:pt x="13028" y="13309"/>
                  </a:lnTo>
                  <a:lnTo>
                    <a:pt x="35" y="9262"/>
                  </a:lnTo>
                  <a:cubicBezTo>
                    <a:pt x="-612" y="11470"/>
                    <a:pt x="7818" y="15415"/>
                    <a:pt x="9657" y="15951"/>
                  </a:cubicBezTo>
                  <a:lnTo>
                    <a:pt x="14117" y="17243"/>
                  </a:lnTo>
                  <a:lnTo>
                    <a:pt x="15174" y="21059"/>
                  </a:lnTo>
                  <a:lnTo>
                    <a:pt x="16948" y="20614"/>
                  </a:lnTo>
                  <a:cubicBezTo>
                    <a:pt x="16700" y="19682"/>
                    <a:pt x="16485" y="18738"/>
                    <a:pt x="16307" y="17790"/>
                  </a:cubicBezTo>
                  <a:cubicBezTo>
                    <a:pt x="16242" y="17457"/>
                    <a:pt x="16237" y="17120"/>
                    <a:pt x="16285" y="16793"/>
                  </a:cubicBezTo>
                  <a:cubicBezTo>
                    <a:pt x="16733" y="16691"/>
                    <a:pt x="17202" y="16691"/>
                    <a:pt x="17666" y="16793"/>
                  </a:cubicBezTo>
                  <a:cubicBezTo>
                    <a:pt x="18615" y="17002"/>
                    <a:pt x="19553" y="17248"/>
                    <a:pt x="20481" y="17532"/>
                  </a:cubicBezTo>
                  <a:lnTo>
                    <a:pt x="20988" y="15785"/>
                  </a:lnTo>
                  <a:lnTo>
                    <a:pt x="16943" y="14531"/>
                  </a:lnTo>
                  <a:close/>
                  <a:moveTo>
                    <a:pt x="15573" y="16037"/>
                  </a:moveTo>
                  <a:cubicBezTo>
                    <a:pt x="15228" y="16369"/>
                    <a:pt x="14678" y="16358"/>
                    <a:pt x="14349" y="16015"/>
                  </a:cubicBezTo>
                  <a:cubicBezTo>
                    <a:pt x="14014" y="15672"/>
                    <a:pt x="14025" y="15126"/>
                    <a:pt x="14370" y="14799"/>
                  </a:cubicBezTo>
                  <a:cubicBezTo>
                    <a:pt x="14716" y="14466"/>
                    <a:pt x="15266" y="14477"/>
                    <a:pt x="15595" y="14820"/>
                  </a:cubicBezTo>
                  <a:cubicBezTo>
                    <a:pt x="15929" y="15158"/>
                    <a:pt x="15918" y="15705"/>
                    <a:pt x="15573" y="16037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3" name="Google Shape;683;p40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4" name="Google Shape;684;p40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5" name="Google Shape;685;p40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6" name="Google Shape;686;p40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7" name="Google Shape;687;p40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3">
  <p:cSld name="2_13"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1"/>
          <p:cNvSpPr/>
          <p:nvPr/>
        </p:nvSpPr>
        <p:spPr>
          <a:xfrm>
            <a:off x="6058235" y="1683290"/>
            <a:ext cx="1823162" cy="2628375"/>
          </a:xfrm>
          <a:custGeom>
            <a:rect b="b" l="l" r="r" t="t"/>
            <a:pathLst>
              <a:path extrusionOk="0" h="21376" w="21514">
                <a:moveTo>
                  <a:pt x="0" y="13255"/>
                </a:moveTo>
                <a:lnTo>
                  <a:pt x="130" y="13352"/>
                </a:lnTo>
                <a:lnTo>
                  <a:pt x="109" y="13390"/>
                </a:lnTo>
                <a:lnTo>
                  <a:pt x="76" y="13435"/>
                </a:lnTo>
                <a:lnTo>
                  <a:pt x="3909" y="16226"/>
                </a:lnTo>
                <a:lnTo>
                  <a:pt x="7352" y="18846"/>
                </a:lnTo>
                <a:lnTo>
                  <a:pt x="7428" y="20051"/>
                </a:lnTo>
                <a:cubicBezTo>
                  <a:pt x="7406" y="20081"/>
                  <a:pt x="7396" y="20103"/>
                  <a:pt x="7374" y="20133"/>
                </a:cubicBezTo>
                <a:cubicBezTo>
                  <a:pt x="7960" y="21061"/>
                  <a:pt x="11598" y="21600"/>
                  <a:pt x="12695" y="21286"/>
                </a:cubicBezTo>
                <a:cubicBezTo>
                  <a:pt x="12695" y="21286"/>
                  <a:pt x="21600" y="9430"/>
                  <a:pt x="21513" y="8936"/>
                </a:cubicBezTo>
                <a:cubicBezTo>
                  <a:pt x="21470" y="8674"/>
                  <a:pt x="21144" y="8689"/>
                  <a:pt x="21144" y="8689"/>
                </a:cubicBezTo>
                <a:cubicBezTo>
                  <a:pt x="21144" y="8689"/>
                  <a:pt x="17919" y="898"/>
                  <a:pt x="17853" y="853"/>
                </a:cubicBezTo>
                <a:cubicBezTo>
                  <a:pt x="17821" y="831"/>
                  <a:pt x="16811" y="1227"/>
                  <a:pt x="16615" y="1310"/>
                </a:cubicBezTo>
                <a:lnTo>
                  <a:pt x="13368" y="816"/>
                </a:lnTo>
                <a:cubicBezTo>
                  <a:pt x="13325" y="808"/>
                  <a:pt x="13282" y="823"/>
                  <a:pt x="13260" y="846"/>
                </a:cubicBezTo>
                <a:cubicBezTo>
                  <a:pt x="13249" y="853"/>
                  <a:pt x="13249" y="861"/>
                  <a:pt x="13249" y="861"/>
                </a:cubicBezTo>
                <a:lnTo>
                  <a:pt x="13249" y="861"/>
                </a:lnTo>
                <a:lnTo>
                  <a:pt x="13249" y="861"/>
                </a:lnTo>
                <a:lnTo>
                  <a:pt x="13249" y="861"/>
                </a:lnTo>
                <a:lnTo>
                  <a:pt x="12912" y="1385"/>
                </a:lnTo>
                <a:lnTo>
                  <a:pt x="12239" y="494"/>
                </a:lnTo>
                <a:lnTo>
                  <a:pt x="11881" y="883"/>
                </a:lnTo>
                <a:lnTo>
                  <a:pt x="11414" y="299"/>
                </a:lnTo>
                <a:lnTo>
                  <a:pt x="10914" y="891"/>
                </a:lnTo>
                <a:lnTo>
                  <a:pt x="10252" y="150"/>
                </a:lnTo>
                <a:lnTo>
                  <a:pt x="9893" y="771"/>
                </a:lnTo>
                <a:lnTo>
                  <a:pt x="9383" y="254"/>
                </a:lnTo>
                <a:lnTo>
                  <a:pt x="8916" y="921"/>
                </a:lnTo>
                <a:lnTo>
                  <a:pt x="8112" y="120"/>
                </a:lnTo>
                <a:lnTo>
                  <a:pt x="7993" y="0"/>
                </a:lnTo>
                <a:lnTo>
                  <a:pt x="4876" y="5292"/>
                </a:lnTo>
                <a:lnTo>
                  <a:pt x="0" y="13255"/>
                </a:lnTo>
                <a:close/>
                <a:moveTo>
                  <a:pt x="7645" y="19744"/>
                </a:moveTo>
                <a:lnTo>
                  <a:pt x="7580" y="18801"/>
                </a:lnTo>
                <a:lnTo>
                  <a:pt x="15084" y="7395"/>
                </a:lnTo>
                <a:lnTo>
                  <a:pt x="15562" y="7874"/>
                </a:lnTo>
                <a:cubicBezTo>
                  <a:pt x="14856" y="8922"/>
                  <a:pt x="10490" y="15485"/>
                  <a:pt x="7645" y="19744"/>
                </a:cubicBezTo>
                <a:moveTo>
                  <a:pt x="19938" y="8974"/>
                </a:moveTo>
                <a:lnTo>
                  <a:pt x="17050" y="1534"/>
                </a:lnTo>
                <a:lnTo>
                  <a:pt x="17234" y="1564"/>
                </a:lnTo>
                <a:lnTo>
                  <a:pt x="19938" y="8974"/>
                </a:lnTo>
                <a:cubicBezTo>
                  <a:pt x="19938" y="8974"/>
                  <a:pt x="19938" y="8974"/>
                  <a:pt x="19938" y="8974"/>
                </a:cubicBezTo>
                <a:moveTo>
                  <a:pt x="16919" y="1512"/>
                </a:moveTo>
                <a:lnTo>
                  <a:pt x="19819" y="8981"/>
                </a:lnTo>
                <a:cubicBezTo>
                  <a:pt x="19797" y="8981"/>
                  <a:pt x="19786" y="8981"/>
                  <a:pt x="19765" y="8981"/>
                </a:cubicBezTo>
                <a:lnTo>
                  <a:pt x="16724" y="1482"/>
                </a:lnTo>
                <a:lnTo>
                  <a:pt x="16919" y="1512"/>
                </a:lnTo>
                <a:close/>
                <a:moveTo>
                  <a:pt x="17517" y="1497"/>
                </a:moveTo>
                <a:lnTo>
                  <a:pt x="20232" y="8937"/>
                </a:lnTo>
                <a:cubicBezTo>
                  <a:pt x="20232" y="8937"/>
                  <a:pt x="20232" y="8937"/>
                  <a:pt x="20232" y="8937"/>
                </a:cubicBezTo>
                <a:cubicBezTo>
                  <a:pt x="20210" y="8937"/>
                  <a:pt x="20188" y="8944"/>
                  <a:pt x="20166" y="8944"/>
                </a:cubicBezTo>
                <a:lnTo>
                  <a:pt x="17430" y="1475"/>
                </a:lnTo>
                <a:lnTo>
                  <a:pt x="17517" y="1497"/>
                </a:lnTo>
                <a:close/>
                <a:moveTo>
                  <a:pt x="16604" y="1467"/>
                </a:moveTo>
                <a:lnTo>
                  <a:pt x="19341" y="8233"/>
                </a:lnTo>
                <a:lnTo>
                  <a:pt x="16376" y="1437"/>
                </a:lnTo>
                <a:lnTo>
                  <a:pt x="16604" y="1467"/>
                </a:lnTo>
                <a:close/>
                <a:moveTo>
                  <a:pt x="16257" y="1415"/>
                </a:moveTo>
                <a:lnTo>
                  <a:pt x="19211" y="8196"/>
                </a:lnTo>
                <a:lnTo>
                  <a:pt x="16040" y="1377"/>
                </a:lnTo>
                <a:lnTo>
                  <a:pt x="16257" y="1415"/>
                </a:lnTo>
                <a:close/>
                <a:moveTo>
                  <a:pt x="15909" y="1362"/>
                </a:moveTo>
                <a:lnTo>
                  <a:pt x="19070" y="8166"/>
                </a:lnTo>
                <a:lnTo>
                  <a:pt x="15692" y="1332"/>
                </a:lnTo>
                <a:lnTo>
                  <a:pt x="15909" y="1362"/>
                </a:lnTo>
                <a:close/>
                <a:moveTo>
                  <a:pt x="15562" y="1310"/>
                </a:moveTo>
                <a:lnTo>
                  <a:pt x="18939" y="8128"/>
                </a:lnTo>
                <a:lnTo>
                  <a:pt x="15345" y="1280"/>
                </a:lnTo>
                <a:lnTo>
                  <a:pt x="15562" y="1310"/>
                </a:lnTo>
                <a:close/>
                <a:moveTo>
                  <a:pt x="15214" y="1257"/>
                </a:moveTo>
                <a:lnTo>
                  <a:pt x="18798" y="8091"/>
                </a:lnTo>
                <a:lnTo>
                  <a:pt x="15008" y="1227"/>
                </a:lnTo>
                <a:lnTo>
                  <a:pt x="15214" y="1257"/>
                </a:lnTo>
                <a:close/>
                <a:moveTo>
                  <a:pt x="14867" y="1205"/>
                </a:moveTo>
                <a:lnTo>
                  <a:pt x="19167" y="8981"/>
                </a:lnTo>
                <a:cubicBezTo>
                  <a:pt x="19157" y="8981"/>
                  <a:pt x="19146" y="8981"/>
                  <a:pt x="19135" y="8981"/>
                </a:cubicBezTo>
                <a:lnTo>
                  <a:pt x="14519" y="1153"/>
                </a:lnTo>
                <a:lnTo>
                  <a:pt x="14867" y="1205"/>
                </a:lnTo>
                <a:close/>
                <a:moveTo>
                  <a:pt x="14378" y="1130"/>
                </a:moveTo>
                <a:lnTo>
                  <a:pt x="19004" y="8966"/>
                </a:lnTo>
                <a:cubicBezTo>
                  <a:pt x="18983" y="8966"/>
                  <a:pt x="18972" y="8959"/>
                  <a:pt x="18950" y="8959"/>
                </a:cubicBezTo>
                <a:lnTo>
                  <a:pt x="14161" y="1093"/>
                </a:lnTo>
                <a:lnTo>
                  <a:pt x="14378" y="1130"/>
                </a:lnTo>
                <a:close/>
                <a:moveTo>
                  <a:pt x="14020" y="1070"/>
                </a:moveTo>
                <a:lnTo>
                  <a:pt x="18809" y="8936"/>
                </a:lnTo>
                <a:cubicBezTo>
                  <a:pt x="18809" y="8936"/>
                  <a:pt x="18798" y="8936"/>
                  <a:pt x="18798" y="8936"/>
                </a:cubicBezTo>
                <a:lnTo>
                  <a:pt x="13553" y="1003"/>
                </a:lnTo>
                <a:lnTo>
                  <a:pt x="14020" y="1070"/>
                </a:lnTo>
                <a:close/>
                <a:moveTo>
                  <a:pt x="18157" y="8345"/>
                </a:moveTo>
                <a:lnTo>
                  <a:pt x="13053" y="1564"/>
                </a:lnTo>
                <a:lnTo>
                  <a:pt x="13357" y="1085"/>
                </a:lnTo>
                <a:lnTo>
                  <a:pt x="18157" y="8345"/>
                </a:lnTo>
                <a:close/>
                <a:moveTo>
                  <a:pt x="18212" y="8757"/>
                </a:moveTo>
                <a:lnTo>
                  <a:pt x="12011" y="1040"/>
                </a:lnTo>
                <a:lnTo>
                  <a:pt x="12228" y="808"/>
                </a:lnTo>
                <a:lnTo>
                  <a:pt x="18212" y="8757"/>
                </a:lnTo>
                <a:close/>
                <a:moveTo>
                  <a:pt x="17614" y="8338"/>
                </a:moveTo>
                <a:lnTo>
                  <a:pt x="11055" y="1040"/>
                </a:lnTo>
                <a:lnTo>
                  <a:pt x="11414" y="614"/>
                </a:lnTo>
                <a:lnTo>
                  <a:pt x="17614" y="8338"/>
                </a:lnTo>
                <a:close/>
                <a:moveTo>
                  <a:pt x="17006" y="7971"/>
                </a:moveTo>
                <a:lnTo>
                  <a:pt x="10045" y="928"/>
                </a:lnTo>
                <a:lnTo>
                  <a:pt x="10284" y="494"/>
                </a:lnTo>
                <a:lnTo>
                  <a:pt x="17006" y="7971"/>
                </a:lnTo>
                <a:close/>
                <a:moveTo>
                  <a:pt x="17310" y="8555"/>
                </a:moveTo>
                <a:cubicBezTo>
                  <a:pt x="16822" y="8375"/>
                  <a:pt x="16300" y="8121"/>
                  <a:pt x="15747" y="7784"/>
                </a:cubicBezTo>
                <a:lnTo>
                  <a:pt x="9068" y="1070"/>
                </a:lnTo>
                <a:lnTo>
                  <a:pt x="9415" y="569"/>
                </a:lnTo>
                <a:lnTo>
                  <a:pt x="17310" y="8555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1"/>
          <p:cNvSpPr/>
          <p:nvPr/>
        </p:nvSpPr>
        <p:spPr>
          <a:xfrm>
            <a:off x="8874381" y="1011475"/>
            <a:ext cx="2172212" cy="2020037"/>
          </a:xfrm>
          <a:custGeom>
            <a:rect b="b" l="l" r="r" t="t"/>
            <a:pathLst>
              <a:path extrusionOk="0" h="2020037" w="2172212">
                <a:moveTo>
                  <a:pt x="1122619" y="1586536"/>
                </a:moveTo>
                <a:cubicBezTo>
                  <a:pt x="1035274" y="1617829"/>
                  <a:pt x="910062" y="1710769"/>
                  <a:pt x="807873" y="1825819"/>
                </a:cubicBezTo>
                <a:cubicBezTo>
                  <a:pt x="827260" y="1813921"/>
                  <a:pt x="847456" y="1802865"/>
                  <a:pt x="865026" y="1789936"/>
                </a:cubicBezTo>
                <a:cubicBezTo>
                  <a:pt x="914707" y="1753116"/>
                  <a:pt x="962570" y="1714516"/>
                  <a:pt x="1013160" y="1678633"/>
                </a:cubicBezTo>
                <a:cubicBezTo>
                  <a:pt x="1030629" y="1666641"/>
                  <a:pt x="1051834" y="1659239"/>
                  <a:pt x="1072030" y="1650995"/>
                </a:cubicBezTo>
                <a:cubicBezTo>
                  <a:pt x="1094144" y="1641813"/>
                  <a:pt x="1116258" y="1633475"/>
                  <a:pt x="1142007" y="1623356"/>
                </a:cubicBezTo>
                <a:cubicBezTo>
                  <a:pt x="1133727" y="1607710"/>
                  <a:pt x="1128173" y="1596655"/>
                  <a:pt x="1122619" y="1586536"/>
                </a:cubicBezTo>
                <a:close/>
                <a:moveTo>
                  <a:pt x="896199" y="1371898"/>
                </a:moveTo>
                <a:cubicBezTo>
                  <a:pt x="904367" y="1373738"/>
                  <a:pt x="911499" y="1379490"/>
                  <a:pt x="917479" y="1390073"/>
                </a:cubicBezTo>
                <a:cubicBezTo>
                  <a:pt x="912870" y="1405718"/>
                  <a:pt x="902757" y="1415841"/>
                  <a:pt x="887103" y="1421363"/>
                </a:cubicBezTo>
                <a:cubicBezTo>
                  <a:pt x="875143" y="1425964"/>
                  <a:pt x="864097" y="1433326"/>
                  <a:pt x="853984" y="1441609"/>
                </a:cubicBezTo>
                <a:cubicBezTo>
                  <a:pt x="802449" y="1483942"/>
                  <a:pt x="752743" y="1526290"/>
                  <a:pt x="701208" y="1568623"/>
                </a:cubicBezTo>
                <a:cubicBezTo>
                  <a:pt x="664394" y="1599912"/>
                  <a:pt x="626667" y="1630281"/>
                  <a:pt x="589853" y="1661571"/>
                </a:cubicBezTo>
                <a:cubicBezTo>
                  <a:pt x="588006" y="1663411"/>
                  <a:pt x="586178" y="1664316"/>
                  <a:pt x="584330" y="1666172"/>
                </a:cubicBezTo>
                <a:cubicBezTo>
                  <a:pt x="539252" y="1698367"/>
                  <a:pt x="513484" y="1685483"/>
                  <a:pt x="506114" y="1628425"/>
                </a:cubicBezTo>
                <a:cubicBezTo>
                  <a:pt x="507028" y="1627505"/>
                  <a:pt x="507961" y="1625665"/>
                  <a:pt x="508875" y="1625665"/>
                </a:cubicBezTo>
                <a:cubicBezTo>
                  <a:pt x="541080" y="1636708"/>
                  <a:pt x="562258" y="1617367"/>
                  <a:pt x="585264" y="1599897"/>
                </a:cubicBezTo>
                <a:cubicBezTo>
                  <a:pt x="640474" y="1558484"/>
                  <a:pt x="695685" y="1517977"/>
                  <a:pt x="745391" y="1470137"/>
                </a:cubicBezTo>
                <a:cubicBezTo>
                  <a:pt x="772073" y="1444370"/>
                  <a:pt x="802449" y="1421363"/>
                  <a:pt x="830978" y="1398356"/>
                </a:cubicBezTo>
                <a:cubicBezTo>
                  <a:pt x="842024" y="1389153"/>
                  <a:pt x="855831" y="1383631"/>
                  <a:pt x="868706" y="1377189"/>
                </a:cubicBezTo>
                <a:cubicBezTo>
                  <a:pt x="878828" y="1372128"/>
                  <a:pt x="888031" y="1370057"/>
                  <a:pt x="896199" y="1371898"/>
                </a:cubicBezTo>
                <a:close/>
                <a:moveTo>
                  <a:pt x="1747568" y="1315118"/>
                </a:moveTo>
                <a:cubicBezTo>
                  <a:pt x="1671128" y="1334418"/>
                  <a:pt x="1595698" y="1353718"/>
                  <a:pt x="1519359" y="1373955"/>
                </a:cubicBezTo>
                <a:cubicBezTo>
                  <a:pt x="1472405" y="1386884"/>
                  <a:pt x="1427268" y="1405247"/>
                  <a:pt x="1388594" y="1434760"/>
                </a:cubicBezTo>
                <a:cubicBezTo>
                  <a:pt x="1385867" y="1436540"/>
                  <a:pt x="1384958" y="1440194"/>
                  <a:pt x="1382232" y="1444878"/>
                </a:cubicBezTo>
                <a:cubicBezTo>
                  <a:pt x="1388594" y="1453123"/>
                  <a:pt x="1395965" y="1460524"/>
                  <a:pt x="1402428" y="1468769"/>
                </a:cubicBezTo>
                <a:cubicBezTo>
                  <a:pt x="1408890" y="1466895"/>
                  <a:pt x="1413434" y="1465115"/>
                  <a:pt x="1418079" y="1463241"/>
                </a:cubicBezTo>
                <a:cubicBezTo>
                  <a:pt x="1485229" y="1436540"/>
                  <a:pt x="1553389" y="1409838"/>
                  <a:pt x="1620539" y="1383137"/>
                </a:cubicBezTo>
                <a:cubicBezTo>
                  <a:pt x="1655477" y="1369364"/>
                  <a:pt x="1690516" y="1355592"/>
                  <a:pt x="1724545" y="1339946"/>
                </a:cubicBezTo>
                <a:cubicBezTo>
                  <a:pt x="1736461" y="1335355"/>
                  <a:pt x="1746659" y="1327016"/>
                  <a:pt x="1759484" y="1317835"/>
                </a:cubicBezTo>
                <a:cubicBezTo>
                  <a:pt x="1752112" y="1315961"/>
                  <a:pt x="1749386" y="1315118"/>
                  <a:pt x="1747568" y="1315118"/>
                </a:cubicBezTo>
                <a:close/>
                <a:moveTo>
                  <a:pt x="818096" y="1150558"/>
                </a:moveTo>
                <a:cubicBezTo>
                  <a:pt x="829137" y="1155154"/>
                  <a:pt x="842954" y="1157912"/>
                  <a:pt x="847546" y="1167121"/>
                </a:cubicBezTo>
                <a:cubicBezTo>
                  <a:pt x="854913" y="1180925"/>
                  <a:pt x="843872" y="1191972"/>
                  <a:pt x="830994" y="1198407"/>
                </a:cubicBezTo>
                <a:cubicBezTo>
                  <a:pt x="817178" y="1205777"/>
                  <a:pt x="802463" y="1212212"/>
                  <a:pt x="788646" y="1218663"/>
                </a:cubicBezTo>
                <a:cubicBezTo>
                  <a:pt x="730686" y="1243514"/>
                  <a:pt x="690174" y="1290444"/>
                  <a:pt x="644173" y="1330939"/>
                </a:cubicBezTo>
                <a:cubicBezTo>
                  <a:pt x="591703" y="1377869"/>
                  <a:pt x="537416" y="1422961"/>
                  <a:pt x="484026" y="1468068"/>
                </a:cubicBezTo>
                <a:cubicBezTo>
                  <a:pt x="482190" y="1469907"/>
                  <a:pt x="480353" y="1470826"/>
                  <a:pt x="477598" y="1471745"/>
                </a:cubicBezTo>
                <a:cubicBezTo>
                  <a:pt x="440781" y="1491985"/>
                  <a:pt x="421454" y="1481857"/>
                  <a:pt x="414086" y="1437685"/>
                </a:cubicBezTo>
                <a:cubicBezTo>
                  <a:pt x="476659" y="1424799"/>
                  <a:pt x="517170" y="1377869"/>
                  <a:pt x="563171" y="1339213"/>
                </a:cubicBezTo>
                <a:cubicBezTo>
                  <a:pt x="612866" y="1296879"/>
                  <a:pt x="659806" y="1250868"/>
                  <a:pt x="710420" y="1209454"/>
                </a:cubicBezTo>
                <a:cubicBezTo>
                  <a:pt x="738033" y="1187360"/>
                  <a:pt x="772993" y="1171733"/>
                  <a:pt x="804300" y="1154235"/>
                </a:cubicBezTo>
                <a:cubicBezTo>
                  <a:pt x="807973" y="1152397"/>
                  <a:pt x="814422" y="1149639"/>
                  <a:pt x="818096" y="1150558"/>
                </a:cubicBezTo>
                <a:close/>
                <a:moveTo>
                  <a:pt x="772084" y="976158"/>
                </a:moveTo>
                <a:cubicBezTo>
                  <a:pt x="792337" y="972468"/>
                  <a:pt x="797861" y="984433"/>
                  <a:pt x="794179" y="1017566"/>
                </a:cubicBezTo>
                <a:cubicBezTo>
                  <a:pt x="767503" y="1023078"/>
                  <a:pt x="739885" y="1027679"/>
                  <a:pt x="713187" y="1034132"/>
                </a:cubicBezTo>
                <a:cubicBezTo>
                  <a:pt x="700321" y="1036881"/>
                  <a:pt x="687432" y="1041497"/>
                  <a:pt x="676385" y="1048846"/>
                </a:cubicBezTo>
                <a:cubicBezTo>
                  <a:pt x="633116" y="1079215"/>
                  <a:pt x="583425" y="1100383"/>
                  <a:pt x="543861" y="1136279"/>
                </a:cubicBezTo>
                <a:cubicBezTo>
                  <a:pt x="508877" y="1167574"/>
                  <a:pt x="472996" y="1197943"/>
                  <a:pt x="436171" y="1227386"/>
                </a:cubicBezTo>
                <a:cubicBezTo>
                  <a:pt x="415019" y="1243952"/>
                  <a:pt x="392924" y="1259592"/>
                  <a:pt x="369909" y="1271558"/>
                </a:cubicBezTo>
                <a:cubicBezTo>
                  <a:pt x="334948" y="1289976"/>
                  <a:pt x="314694" y="1275247"/>
                  <a:pt x="312853" y="1231075"/>
                </a:cubicBezTo>
                <a:cubicBezTo>
                  <a:pt x="359782" y="1221873"/>
                  <a:pt x="396607" y="1200706"/>
                  <a:pt x="427885" y="1169411"/>
                </a:cubicBezTo>
                <a:cubicBezTo>
                  <a:pt x="467472" y="1129840"/>
                  <a:pt x="510718" y="1095796"/>
                  <a:pt x="558568" y="1066339"/>
                </a:cubicBezTo>
                <a:cubicBezTo>
                  <a:pt x="588948" y="1047024"/>
                  <a:pt x="620249" y="1027679"/>
                  <a:pt x="650607" y="1009276"/>
                </a:cubicBezTo>
                <a:cubicBezTo>
                  <a:pt x="688353" y="987182"/>
                  <a:pt x="730679" y="982581"/>
                  <a:pt x="772084" y="976158"/>
                </a:cubicBezTo>
                <a:close/>
                <a:moveTo>
                  <a:pt x="1890077" y="865291"/>
                </a:moveTo>
                <a:cubicBezTo>
                  <a:pt x="1894680" y="866096"/>
                  <a:pt x="1898365" y="869086"/>
                  <a:pt x="1898834" y="874150"/>
                </a:cubicBezTo>
                <a:cubicBezTo>
                  <a:pt x="1900656" y="887946"/>
                  <a:pt x="1908026" y="902679"/>
                  <a:pt x="1895136" y="915558"/>
                </a:cubicBezTo>
                <a:cubicBezTo>
                  <a:pt x="1891464" y="919246"/>
                  <a:pt x="1889615" y="923851"/>
                  <a:pt x="1885943" y="926603"/>
                </a:cubicBezTo>
                <a:cubicBezTo>
                  <a:pt x="1844538" y="953298"/>
                  <a:pt x="1810475" y="991955"/>
                  <a:pt x="1761700" y="1005751"/>
                </a:cubicBezTo>
                <a:cubicBezTo>
                  <a:pt x="1757090" y="1006668"/>
                  <a:pt x="1751570" y="1007585"/>
                  <a:pt x="1747898" y="1010356"/>
                </a:cubicBezTo>
                <a:cubicBezTo>
                  <a:pt x="1698185" y="1051764"/>
                  <a:pt x="1635608" y="1064663"/>
                  <a:pt x="1576729" y="1083982"/>
                </a:cubicBezTo>
                <a:cubicBezTo>
                  <a:pt x="1535296" y="1096861"/>
                  <a:pt x="1495740" y="1115262"/>
                  <a:pt x="1463527" y="1146562"/>
                </a:cubicBezTo>
                <a:cubicBezTo>
                  <a:pt x="1451547" y="1158524"/>
                  <a:pt x="1436834" y="1167715"/>
                  <a:pt x="1423944" y="1178760"/>
                </a:cubicBezTo>
                <a:cubicBezTo>
                  <a:pt x="1393580" y="1205455"/>
                  <a:pt x="1369647" y="1236736"/>
                  <a:pt x="1365038" y="1283686"/>
                </a:cubicBezTo>
                <a:cubicBezTo>
                  <a:pt x="1337434" y="1265284"/>
                  <a:pt x="1329153" y="1248717"/>
                  <a:pt x="1337434" y="1227545"/>
                </a:cubicBezTo>
                <a:cubicBezTo>
                  <a:pt x="1350325" y="1194430"/>
                  <a:pt x="1363189" y="1160378"/>
                  <a:pt x="1398189" y="1140123"/>
                </a:cubicBezTo>
                <a:cubicBezTo>
                  <a:pt x="1421183" y="1127224"/>
                  <a:pt x="1437745" y="1102403"/>
                  <a:pt x="1460766" y="1089504"/>
                </a:cubicBezTo>
                <a:cubicBezTo>
                  <a:pt x="1495713" y="1069249"/>
                  <a:pt x="1532536" y="1047179"/>
                  <a:pt x="1572119" y="1037051"/>
                </a:cubicBezTo>
                <a:cubicBezTo>
                  <a:pt x="1649409" y="1018650"/>
                  <a:pt x="1719357" y="984578"/>
                  <a:pt x="1790242" y="950527"/>
                </a:cubicBezTo>
                <a:cubicBezTo>
                  <a:pt x="1801283" y="945024"/>
                  <a:pt x="1808626" y="932125"/>
                  <a:pt x="1817845" y="922915"/>
                </a:cubicBezTo>
                <a:cubicBezTo>
                  <a:pt x="1837168" y="904513"/>
                  <a:pt x="1856491" y="887029"/>
                  <a:pt x="1875813" y="869545"/>
                </a:cubicBezTo>
                <a:cubicBezTo>
                  <a:pt x="1879953" y="865866"/>
                  <a:pt x="1885474" y="864486"/>
                  <a:pt x="1890077" y="865291"/>
                </a:cubicBezTo>
                <a:close/>
                <a:moveTo>
                  <a:pt x="679138" y="754641"/>
                </a:moveTo>
                <a:cubicBezTo>
                  <a:pt x="686497" y="771211"/>
                  <a:pt x="692016" y="783159"/>
                  <a:pt x="697535" y="796051"/>
                </a:cubicBezTo>
                <a:cubicBezTo>
                  <a:pt x="666238" y="808014"/>
                  <a:pt x="638642" y="822745"/>
                  <a:pt x="608254" y="829175"/>
                </a:cubicBezTo>
                <a:cubicBezTo>
                  <a:pt x="588017" y="833781"/>
                  <a:pt x="571459" y="842994"/>
                  <a:pt x="557650" y="854942"/>
                </a:cubicBezTo>
                <a:cubicBezTo>
                  <a:pt x="506116" y="902813"/>
                  <a:pt x="456422" y="952492"/>
                  <a:pt x="404887" y="1000347"/>
                </a:cubicBezTo>
                <a:cubicBezTo>
                  <a:pt x="387399" y="1016917"/>
                  <a:pt x="367140" y="1029809"/>
                  <a:pt x="346903" y="1042684"/>
                </a:cubicBezTo>
                <a:cubicBezTo>
                  <a:pt x="322056" y="1057399"/>
                  <a:pt x="297209" y="1072130"/>
                  <a:pt x="269591" y="1082254"/>
                </a:cubicBezTo>
                <a:cubicBezTo>
                  <a:pt x="238316" y="1094218"/>
                  <a:pt x="230935" y="1086861"/>
                  <a:pt x="230026" y="1051881"/>
                </a:cubicBezTo>
                <a:cubicBezTo>
                  <a:pt x="259483" y="1031632"/>
                  <a:pt x="292599" y="1017829"/>
                  <a:pt x="322056" y="997580"/>
                </a:cubicBezTo>
                <a:cubicBezTo>
                  <a:pt x="374521" y="961689"/>
                  <a:pt x="413155" y="911994"/>
                  <a:pt x="459170" y="870585"/>
                </a:cubicBezTo>
                <a:cubicBezTo>
                  <a:pt x="502437" y="831014"/>
                  <a:pt x="546612" y="794195"/>
                  <a:pt x="600895" y="772107"/>
                </a:cubicBezTo>
                <a:cubicBezTo>
                  <a:pt x="624833" y="762926"/>
                  <a:pt x="650589" y="761087"/>
                  <a:pt x="679138" y="754641"/>
                </a:cubicBezTo>
                <a:close/>
                <a:moveTo>
                  <a:pt x="357918" y="654327"/>
                </a:moveTo>
                <a:cubicBezTo>
                  <a:pt x="268654" y="715974"/>
                  <a:pt x="182116" y="781276"/>
                  <a:pt x="74474" y="815379"/>
                </a:cubicBezTo>
                <a:cubicBezTo>
                  <a:pt x="81846" y="837489"/>
                  <a:pt x="88207" y="854916"/>
                  <a:pt x="93761" y="872436"/>
                </a:cubicBezTo>
                <a:cubicBezTo>
                  <a:pt x="211602" y="829151"/>
                  <a:pt x="290667" y="749140"/>
                  <a:pt x="357918" y="654327"/>
                </a:cubicBezTo>
                <a:close/>
                <a:moveTo>
                  <a:pt x="1802271" y="616597"/>
                </a:moveTo>
                <a:cubicBezTo>
                  <a:pt x="1808715" y="658018"/>
                  <a:pt x="1815159" y="652489"/>
                  <a:pt x="1780180" y="675493"/>
                </a:cubicBezTo>
                <a:cubicBezTo>
                  <a:pt x="1759946" y="688382"/>
                  <a:pt x="1741541" y="704026"/>
                  <a:pt x="1722209" y="715990"/>
                </a:cubicBezTo>
                <a:cubicBezTo>
                  <a:pt x="1711176" y="722443"/>
                  <a:pt x="1698288" y="729803"/>
                  <a:pt x="1686328" y="728879"/>
                </a:cubicBezTo>
                <a:cubicBezTo>
                  <a:pt x="1648591" y="727048"/>
                  <a:pt x="1617298" y="746372"/>
                  <a:pt x="1582345" y="752807"/>
                </a:cubicBezTo>
                <a:cubicBezTo>
                  <a:pt x="1576803" y="753731"/>
                  <a:pt x="1574045" y="762922"/>
                  <a:pt x="1568529" y="767526"/>
                </a:cubicBezTo>
                <a:cubicBezTo>
                  <a:pt x="1562085" y="773055"/>
                  <a:pt x="1555640" y="778566"/>
                  <a:pt x="1549196" y="780415"/>
                </a:cubicBezTo>
                <a:cubicBezTo>
                  <a:pt x="1497669" y="794228"/>
                  <a:pt x="1401960" y="831951"/>
                  <a:pt x="1368812" y="863239"/>
                </a:cubicBezTo>
                <a:cubicBezTo>
                  <a:pt x="1331100" y="898207"/>
                  <a:pt x="1295194" y="934100"/>
                  <a:pt x="1288749" y="989334"/>
                </a:cubicBezTo>
                <a:cubicBezTo>
                  <a:pt x="1287847" y="997619"/>
                  <a:pt x="1282305" y="1004978"/>
                  <a:pt x="1277717" y="1016018"/>
                </a:cubicBezTo>
                <a:cubicBezTo>
                  <a:pt x="1271273" y="1008658"/>
                  <a:pt x="1263901" y="1004978"/>
                  <a:pt x="1262999" y="999449"/>
                </a:cubicBezTo>
                <a:cubicBezTo>
                  <a:pt x="1258385" y="958046"/>
                  <a:pt x="1258385" y="916625"/>
                  <a:pt x="1288749" y="882582"/>
                </a:cubicBezTo>
                <a:cubicBezTo>
                  <a:pt x="1309912" y="858653"/>
                  <a:pt x="1330172" y="831951"/>
                  <a:pt x="1355021" y="810797"/>
                </a:cubicBezTo>
                <a:cubicBezTo>
                  <a:pt x="1370667" y="796984"/>
                  <a:pt x="1392758" y="791473"/>
                  <a:pt x="1412993" y="783189"/>
                </a:cubicBezTo>
                <a:cubicBezTo>
                  <a:pt x="1449802" y="768469"/>
                  <a:pt x="1486611" y="750052"/>
                  <a:pt x="1525276" y="742692"/>
                </a:cubicBezTo>
                <a:cubicBezTo>
                  <a:pt x="1575875" y="733483"/>
                  <a:pt x="1620056" y="704969"/>
                  <a:pt x="1668826" y="692986"/>
                </a:cubicBezTo>
                <a:cubicBezTo>
                  <a:pt x="1686328" y="689306"/>
                  <a:pt x="1701046" y="676418"/>
                  <a:pt x="1716693" y="667227"/>
                </a:cubicBezTo>
                <a:cubicBezTo>
                  <a:pt x="1745227" y="650659"/>
                  <a:pt x="1773736" y="634090"/>
                  <a:pt x="1802271" y="616597"/>
                </a:cubicBezTo>
                <a:close/>
                <a:moveTo>
                  <a:pt x="373569" y="577033"/>
                </a:moveTo>
                <a:cubicBezTo>
                  <a:pt x="338530" y="570568"/>
                  <a:pt x="166465" y="647862"/>
                  <a:pt x="129608" y="682808"/>
                </a:cubicBezTo>
                <a:cubicBezTo>
                  <a:pt x="133344" y="692083"/>
                  <a:pt x="136979" y="702202"/>
                  <a:pt x="141624" y="713257"/>
                </a:cubicBezTo>
                <a:cubicBezTo>
                  <a:pt x="193123" y="693864"/>
                  <a:pt x="237351" y="665382"/>
                  <a:pt x="277843" y="631279"/>
                </a:cubicBezTo>
                <a:cubicBezTo>
                  <a:pt x="301774" y="611042"/>
                  <a:pt x="326615" y="595396"/>
                  <a:pt x="355090" y="585278"/>
                </a:cubicBezTo>
                <a:cubicBezTo>
                  <a:pt x="359735" y="583497"/>
                  <a:pt x="364380" y="580687"/>
                  <a:pt x="373569" y="577033"/>
                </a:cubicBezTo>
                <a:close/>
                <a:moveTo>
                  <a:pt x="733352" y="547614"/>
                </a:moveTo>
                <a:cubicBezTo>
                  <a:pt x="656104" y="543867"/>
                  <a:pt x="586127" y="567851"/>
                  <a:pt x="519885" y="607388"/>
                </a:cubicBezTo>
                <a:cubicBezTo>
                  <a:pt x="511605" y="611979"/>
                  <a:pt x="503325" y="616570"/>
                  <a:pt x="494136" y="620317"/>
                </a:cubicBezTo>
                <a:cubicBezTo>
                  <a:pt x="481211" y="626688"/>
                  <a:pt x="465560" y="629499"/>
                  <a:pt x="456371" y="638680"/>
                </a:cubicBezTo>
                <a:cubicBezTo>
                  <a:pt x="419514" y="673627"/>
                  <a:pt x="383667" y="710447"/>
                  <a:pt x="349638" y="748203"/>
                </a:cubicBezTo>
                <a:cubicBezTo>
                  <a:pt x="306318" y="796079"/>
                  <a:pt x="260374" y="840206"/>
                  <a:pt x="204230" y="873372"/>
                </a:cubicBezTo>
                <a:cubicBezTo>
                  <a:pt x="155458" y="901854"/>
                  <a:pt x="109412" y="934083"/>
                  <a:pt x="55087" y="951603"/>
                </a:cubicBezTo>
                <a:cubicBezTo>
                  <a:pt x="50543" y="953383"/>
                  <a:pt x="47715" y="957131"/>
                  <a:pt x="42263" y="960785"/>
                </a:cubicBezTo>
                <a:cubicBezTo>
                  <a:pt x="50543" y="988423"/>
                  <a:pt x="55995" y="1015124"/>
                  <a:pt x="66194" y="1041732"/>
                </a:cubicBezTo>
                <a:cubicBezTo>
                  <a:pt x="105777" y="1145727"/>
                  <a:pt x="145259" y="1250660"/>
                  <a:pt x="185751" y="1353718"/>
                </a:cubicBezTo>
                <a:cubicBezTo>
                  <a:pt x="196859" y="1382293"/>
                  <a:pt x="206957" y="1410775"/>
                  <a:pt x="218973" y="1439350"/>
                </a:cubicBezTo>
                <a:cubicBezTo>
                  <a:pt x="228162" y="1460524"/>
                  <a:pt x="241895" y="1478887"/>
                  <a:pt x="251185" y="1500061"/>
                </a:cubicBezTo>
                <a:cubicBezTo>
                  <a:pt x="287032" y="1580165"/>
                  <a:pt x="321970" y="1660176"/>
                  <a:pt x="357009" y="1740281"/>
                </a:cubicBezTo>
                <a:cubicBezTo>
                  <a:pt x="382758" y="1800054"/>
                  <a:pt x="408507" y="1860765"/>
                  <a:pt x="433348" y="1920633"/>
                </a:cubicBezTo>
                <a:cubicBezTo>
                  <a:pt x="436074" y="1927941"/>
                  <a:pt x="440719" y="1935342"/>
                  <a:pt x="443446" y="1940870"/>
                </a:cubicBezTo>
                <a:cubicBezTo>
                  <a:pt x="449908" y="1940870"/>
                  <a:pt x="453644" y="1941807"/>
                  <a:pt x="457279" y="1940870"/>
                </a:cubicBezTo>
                <a:cubicBezTo>
                  <a:pt x="554824" y="1910514"/>
                  <a:pt x="647824" y="1871821"/>
                  <a:pt x="727899" y="1803708"/>
                </a:cubicBezTo>
                <a:cubicBezTo>
                  <a:pt x="803329" y="1739344"/>
                  <a:pt x="873306" y="1667578"/>
                  <a:pt x="956108" y="1611364"/>
                </a:cubicBezTo>
                <a:cubicBezTo>
                  <a:pt x="1026994" y="1565363"/>
                  <a:pt x="1097779" y="1518424"/>
                  <a:pt x="1187043" y="1497250"/>
                </a:cubicBezTo>
                <a:cubicBezTo>
                  <a:pt x="1178763" y="1476170"/>
                  <a:pt x="1172401" y="1457713"/>
                  <a:pt x="1164121" y="1440194"/>
                </a:cubicBezTo>
                <a:cubicBezTo>
                  <a:pt x="1137362" y="1377703"/>
                  <a:pt x="1104241" y="1317835"/>
                  <a:pt x="1084046" y="1253377"/>
                </a:cubicBezTo>
                <a:cubicBezTo>
                  <a:pt x="1061023" y="1179830"/>
                  <a:pt x="1027903" y="1111718"/>
                  <a:pt x="997508" y="1041732"/>
                </a:cubicBezTo>
                <a:cubicBezTo>
                  <a:pt x="938639" y="908319"/>
                  <a:pt x="887948" y="771157"/>
                  <a:pt x="848365" y="631279"/>
                </a:cubicBezTo>
                <a:cubicBezTo>
                  <a:pt x="832814" y="577033"/>
                  <a:pt x="805146" y="554922"/>
                  <a:pt x="755466" y="548458"/>
                </a:cubicBezTo>
                <a:cubicBezTo>
                  <a:pt x="748094" y="547614"/>
                  <a:pt x="740723" y="547614"/>
                  <a:pt x="733352" y="547614"/>
                </a:cubicBezTo>
                <a:close/>
                <a:moveTo>
                  <a:pt x="1698306" y="469350"/>
                </a:moveTo>
                <a:cubicBezTo>
                  <a:pt x="1726848" y="495112"/>
                  <a:pt x="1726848" y="508001"/>
                  <a:pt x="1700159" y="527327"/>
                </a:cubicBezTo>
                <a:cubicBezTo>
                  <a:pt x="1666107" y="552174"/>
                  <a:pt x="1631140" y="571499"/>
                  <a:pt x="1589723" y="586234"/>
                </a:cubicBezTo>
                <a:cubicBezTo>
                  <a:pt x="1557524" y="597277"/>
                  <a:pt x="1524385" y="602799"/>
                  <a:pt x="1492161" y="611081"/>
                </a:cubicBezTo>
                <a:cubicBezTo>
                  <a:pt x="1459047" y="619363"/>
                  <a:pt x="1427763" y="635928"/>
                  <a:pt x="1397392" y="649732"/>
                </a:cubicBezTo>
                <a:cubicBezTo>
                  <a:pt x="1364253" y="665382"/>
                  <a:pt x="1332054" y="681031"/>
                  <a:pt x="1300744" y="698511"/>
                </a:cubicBezTo>
                <a:cubicBezTo>
                  <a:pt x="1282359" y="709554"/>
                  <a:pt x="1263949" y="722428"/>
                  <a:pt x="1249220" y="738077"/>
                </a:cubicBezTo>
                <a:cubicBezTo>
                  <a:pt x="1238174" y="750036"/>
                  <a:pt x="1230810" y="765685"/>
                  <a:pt x="1222532" y="780405"/>
                </a:cubicBezTo>
                <a:cubicBezTo>
                  <a:pt x="1219764" y="785011"/>
                  <a:pt x="1217935" y="791448"/>
                  <a:pt x="1215168" y="796054"/>
                </a:cubicBezTo>
                <a:cubicBezTo>
                  <a:pt x="1212400" y="797900"/>
                  <a:pt x="1207803" y="797900"/>
                  <a:pt x="1205035" y="798815"/>
                </a:cubicBezTo>
                <a:cubicBezTo>
                  <a:pt x="1178347" y="761079"/>
                  <a:pt x="1181115" y="729795"/>
                  <a:pt x="1216082" y="699426"/>
                </a:cubicBezTo>
                <a:cubicBezTo>
                  <a:pt x="1269459" y="654323"/>
                  <a:pt x="1327432" y="618433"/>
                  <a:pt x="1395538" y="598192"/>
                </a:cubicBezTo>
                <a:cubicBezTo>
                  <a:pt x="1455365" y="579782"/>
                  <a:pt x="1517021" y="565063"/>
                  <a:pt x="1575909" y="543891"/>
                </a:cubicBezTo>
                <a:cubicBezTo>
                  <a:pt x="1607194" y="532848"/>
                  <a:pt x="1635736" y="512592"/>
                  <a:pt x="1664253" y="495112"/>
                </a:cubicBezTo>
                <a:cubicBezTo>
                  <a:pt x="1676239" y="487760"/>
                  <a:pt x="1687285" y="477632"/>
                  <a:pt x="1698306" y="469350"/>
                </a:cubicBezTo>
                <a:close/>
                <a:moveTo>
                  <a:pt x="1676834" y="303697"/>
                </a:moveTo>
                <a:cubicBezTo>
                  <a:pt x="1683256" y="317504"/>
                  <a:pt x="1686950" y="324860"/>
                  <a:pt x="1689707" y="330391"/>
                </a:cubicBezTo>
                <a:cubicBezTo>
                  <a:pt x="1666689" y="353394"/>
                  <a:pt x="1666689" y="353394"/>
                  <a:pt x="1639095" y="341440"/>
                </a:cubicBezTo>
                <a:cubicBezTo>
                  <a:pt x="1640942" y="350635"/>
                  <a:pt x="1642762" y="357991"/>
                  <a:pt x="1645546" y="370893"/>
                </a:cubicBezTo>
                <a:cubicBezTo>
                  <a:pt x="1632645" y="378249"/>
                  <a:pt x="1617924" y="388378"/>
                  <a:pt x="1601357" y="396653"/>
                </a:cubicBezTo>
                <a:cubicBezTo>
                  <a:pt x="1573763" y="410460"/>
                  <a:pt x="1545232" y="423348"/>
                  <a:pt x="1515764" y="434382"/>
                </a:cubicBezTo>
                <a:cubicBezTo>
                  <a:pt x="1502891" y="438980"/>
                  <a:pt x="1488170" y="437141"/>
                  <a:pt x="1474359" y="439899"/>
                </a:cubicBezTo>
                <a:cubicBezTo>
                  <a:pt x="1421901" y="450948"/>
                  <a:pt x="1366686" y="449109"/>
                  <a:pt x="1315137" y="469352"/>
                </a:cubicBezTo>
                <a:cubicBezTo>
                  <a:pt x="1275579" y="484998"/>
                  <a:pt x="1236931" y="501564"/>
                  <a:pt x="1198256" y="519049"/>
                </a:cubicBezTo>
                <a:cubicBezTo>
                  <a:pt x="1169725" y="531936"/>
                  <a:pt x="1148582" y="553099"/>
                  <a:pt x="1133861" y="580713"/>
                </a:cubicBezTo>
                <a:cubicBezTo>
                  <a:pt x="1127411" y="592667"/>
                  <a:pt x="1119113" y="604635"/>
                  <a:pt x="1107149" y="596359"/>
                </a:cubicBezTo>
                <a:cubicBezTo>
                  <a:pt x="1099789" y="590842"/>
                  <a:pt x="1096123" y="576116"/>
                  <a:pt x="1095186" y="565067"/>
                </a:cubicBezTo>
                <a:cubicBezTo>
                  <a:pt x="1094276" y="557697"/>
                  <a:pt x="1099789" y="548502"/>
                  <a:pt x="1105330" y="542051"/>
                </a:cubicBezTo>
                <a:cubicBezTo>
                  <a:pt x="1130167" y="509840"/>
                  <a:pt x="1158698" y="483159"/>
                  <a:pt x="1196437" y="465674"/>
                </a:cubicBezTo>
                <a:cubicBezTo>
                  <a:pt x="1263615" y="435302"/>
                  <a:pt x="1332641" y="415978"/>
                  <a:pt x="1405334" y="404010"/>
                </a:cubicBezTo>
                <a:cubicBezTo>
                  <a:pt x="1412694" y="403090"/>
                  <a:pt x="1420082" y="400332"/>
                  <a:pt x="1426504" y="402171"/>
                </a:cubicBezTo>
                <a:cubicBezTo>
                  <a:pt x="1479873" y="413219"/>
                  <a:pt x="1522214" y="381927"/>
                  <a:pt x="1568223" y="363522"/>
                </a:cubicBezTo>
                <a:cubicBezTo>
                  <a:pt x="1580186" y="358911"/>
                  <a:pt x="1593087" y="354313"/>
                  <a:pt x="1605051" y="349715"/>
                </a:cubicBezTo>
                <a:cubicBezTo>
                  <a:pt x="1610564" y="347862"/>
                  <a:pt x="1616105" y="346023"/>
                  <a:pt x="1620681" y="343265"/>
                </a:cubicBezTo>
                <a:cubicBezTo>
                  <a:pt x="1638186" y="331311"/>
                  <a:pt x="1655663" y="318423"/>
                  <a:pt x="1676834" y="303697"/>
                </a:cubicBezTo>
                <a:close/>
                <a:moveTo>
                  <a:pt x="1749386" y="117768"/>
                </a:moveTo>
                <a:cubicBezTo>
                  <a:pt x="1732826" y="125169"/>
                  <a:pt x="1720809" y="130697"/>
                  <a:pt x="1709803" y="137161"/>
                </a:cubicBezTo>
                <a:cubicBezTo>
                  <a:pt x="1668402" y="161989"/>
                  <a:pt x="1628819" y="189534"/>
                  <a:pt x="1586509" y="212581"/>
                </a:cubicBezTo>
                <a:cubicBezTo>
                  <a:pt x="1557024" y="229164"/>
                  <a:pt x="1522994" y="236472"/>
                  <a:pt x="1493509" y="253992"/>
                </a:cubicBezTo>
                <a:cubicBezTo>
                  <a:pt x="1463216" y="271512"/>
                  <a:pt x="1428177" y="268701"/>
                  <a:pt x="1395965" y="280693"/>
                </a:cubicBezTo>
                <a:cubicBezTo>
                  <a:pt x="1363753" y="292686"/>
                  <a:pt x="1327906" y="295403"/>
                  <a:pt x="1292968" y="299056"/>
                </a:cubicBezTo>
                <a:cubicBezTo>
                  <a:pt x="1222991" y="308332"/>
                  <a:pt x="1153922" y="322104"/>
                  <a:pt x="1088590" y="349742"/>
                </a:cubicBezTo>
                <a:cubicBezTo>
                  <a:pt x="1055469" y="363515"/>
                  <a:pt x="1026994" y="386562"/>
                  <a:pt x="995691" y="403052"/>
                </a:cubicBezTo>
                <a:cubicBezTo>
                  <a:pt x="973577" y="415044"/>
                  <a:pt x="951463" y="426099"/>
                  <a:pt x="933085" y="443619"/>
                </a:cubicBezTo>
                <a:cubicBezTo>
                  <a:pt x="919251" y="457392"/>
                  <a:pt x="901782" y="469384"/>
                  <a:pt x="891684" y="485030"/>
                </a:cubicBezTo>
                <a:cubicBezTo>
                  <a:pt x="877850" y="507047"/>
                  <a:pt x="868661" y="532811"/>
                  <a:pt x="855736" y="558576"/>
                </a:cubicBezTo>
                <a:cubicBezTo>
                  <a:pt x="890775" y="648799"/>
                  <a:pt x="924805" y="742676"/>
                  <a:pt x="962570" y="834679"/>
                </a:cubicBezTo>
                <a:cubicBezTo>
                  <a:pt x="1006697" y="942328"/>
                  <a:pt x="1053652" y="1049134"/>
                  <a:pt x="1098688" y="1155846"/>
                </a:cubicBezTo>
                <a:cubicBezTo>
                  <a:pt x="1126356" y="1222178"/>
                  <a:pt x="1152105" y="1288416"/>
                  <a:pt x="1181590" y="1353718"/>
                </a:cubicBezTo>
                <a:cubicBezTo>
                  <a:pt x="1199968" y="1395129"/>
                  <a:pt x="1223900" y="1434760"/>
                  <a:pt x="1246014" y="1477950"/>
                </a:cubicBezTo>
                <a:cubicBezTo>
                  <a:pt x="1265300" y="1461367"/>
                  <a:pt x="1282769" y="1449469"/>
                  <a:pt x="1295694" y="1433823"/>
                </a:cubicBezTo>
                <a:cubicBezTo>
                  <a:pt x="1346284" y="1375829"/>
                  <a:pt x="1409799" y="1338072"/>
                  <a:pt x="1481594" y="1316898"/>
                </a:cubicBezTo>
                <a:cubicBezTo>
                  <a:pt x="1581864" y="1288416"/>
                  <a:pt x="1684053" y="1267243"/>
                  <a:pt x="1784324" y="1240541"/>
                </a:cubicBezTo>
                <a:cubicBezTo>
                  <a:pt x="1821181" y="1230423"/>
                  <a:pt x="1859855" y="1218430"/>
                  <a:pt x="1892976" y="1199130"/>
                </a:cubicBezTo>
                <a:cubicBezTo>
                  <a:pt x="1976686" y="1149475"/>
                  <a:pt x="2042927" y="1080426"/>
                  <a:pt x="2102806" y="1004912"/>
                </a:cubicBezTo>
                <a:cubicBezTo>
                  <a:pt x="2112904" y="992077"/>
                  <a:pt x="2119367" y="977368"/>
                  <a:pt x="2111996" y="960785"/>
                </a:cubicBezTo>
                <a:cubicBezTo>
                  <a:pt x="2099070" y="931366"/>
                  <a:pt x="2085338" y="901854"/>
                  <a:pt x="2073321" y="871499"/>
                </a:cubicBezTo>
                <a:cubicBezTo>
                  <a:pt x="2028184" y="756448"/>
                  <a:pt x="1983148" y="641491"/>
                  <a:pt x="1938012" y="526441"/>
                </a:cubicBezTo>
                <a:cubicBezTo>
                  <a:pt x="1928822" y="504330"/>
                  <a:pt x="1918725" y="482219"/>
                  <a:pt x="1908627" y="460109"/>
                </a:cubicBezTo>
                <a:cubicBezTo>
                  <a:pt x="1879142" y="392090"/>
                  <a:pt x="1851575" y="323978"/>
                  <a:pt x="1821181" y="256803"/>
                </a:cubicBezTo>
                <a:cubicBezTo>
                  <a:pt x="1800884" y="211644"/>
                  <a:pt x="1775135" y="167517"/>
                  <a:pt x="1749386" y="117768"/>
                </a:cubicBezTo>
                <a:close/>
                <a:moveTo>
                  <a:pt x="1580956" y="64458"/>
                </a:moveTo>
                <a:cubicBezTo>
                  <a:pt x="1569949" y="74577"/>
                  <a:pt x="1560760" y="83758"/>
                  <a:pt x="1550561" y="92003"/>
                </a:cubicBezTo>
                <a:cubicBezTo>
                  <a:pt x="1508252" y="130697"/>
                  <a:pt x="1462206" y="163863"/>
                  <a:pt x="1403336" y="173044"/>
                </a:cubicBezTo>
                <a:cubicBezTo>
                  <a:pt x="1362844" y="179509"/>
                  <a:pt x="1322352" y="185880"/>
                  <a:pt x="1281861" y="196935"/>
                </a:cubicBezTo>
                <a:cubicBezTo>
                  <a:pt x="1250558" y="205273"/>
                  <a:pt x="1220163" y="219983"/>
                  <a:pt x="1190779" y="232818"/>
                </a:cubicBezTo>
                <a:cubicBezTo>
                  <a:pt x="1182499" y="236472"/>
                  <a:pt x="1177854" y="243873"/>
                  <a:pt x="1166847" y="253055"/>
                </a:cubicBezTo>
                <a:cubicBezTo>
                  <a:pt x="1177854" y="253055"/>
                  <a:pt x="1181590" y="253992"/>
                  <a:pt x="1186134" y="253055"/>
                </a:cubicBezTo>
                <a:cubicBezTo>
                  <a:pt x="1250558" y="243873"/>
                  <a:pt x="1314981" y="233755"/>
                  <a:pt x="1380314" y="224573"/>
                </a:cubicBezTo>
                <a:cubicBezTo>
                  <a:pt x="1468669" y="212581"/>
                  <a:pt x="1546017" y="173044"/>
                  <a:pt x="1623265" y="125169"/>
                </a:cubicBezTo>
                <a:cubicBezTo>
                  <a:pt x="1608623" y="103995"/>
                  <a:pt x="1595698" y="85632"/>
                  <a:pt x="1580956" y="64458"/>
                </a:cubicBezTo>
                <a:close/>
                <a:moveTo>
                  <a:pt x="1413434" y="61648"/>
                </a:moveTo>
                <a:cubicBezTo>
                  <a:pt x="1369307" y="77294"/>
                  <a:pt x="1328815" y="90223"/>
                  <a:pt x="1290141" y="106806"/>
                </a:cubicBezTo>
                <a:cubicBezTo>
                  <a:pt x="1256111" y="121515"/>
                  <a:pt x="1222991" y="138941"/>
                  <a:pt x="1189870" y="156461"/>
                </a:cubicBezTo>
                <a:cubicBezTo>
                  <a:pt x="1185225" y="159178"/>
                  <a:pt x="1182499" y="165643"/>
                  <a:pt x="1178763" y="170234"/>
                </a:cubicBezTo>
                <a:cubicBezTo>
                  <a:pt x="1262574" y="130697"/>
                  <a:pt x="1354564" y="134351"/>
                  <a:pt x="1442920" y="102121"/>
                </a:cubicBezTo>
                <a:cubicBezTo>
                  <a:pt x="1429994" y="84695"/>
                  <a:pt x="1420806" y="72703"/>
                  <a:pt x="1413434" y="61648"/>
                </a:cubicBezTo>
                <a:close/>
                <a:moveTo>
                  <a:pt x="1551470" y="0"/>
                </a:moveTo>
                <a:cubicBezTo>
                  <a:pt x="1580047" y="3748"/>
                  <a:pt x="1600242" y="17520"/>
                  <a:pt x="1611350" y="45158"/>
                </a:cubicBezTo>
                <a:cubicBezTo>
                  <a:pt x="1620539" y="66332"/>
                  <a:pt x="1631545" y="86569"/>
                  <a:pt x="1643562" y="111397"/>
                </a:cubicBezTo>
                <a:cubicBezTo>
                  <a:pt x="1656386" y="102215"/>
                  <a:pt x="1667493" y="95750"/>
                  <a:pt x="1677591" y="87506"/>
                </a:cubicBezTo>
                <a:cubicBezTo>
                  <a:pt x="1683145" y="82915"/>
                  <a:pt x="1687689" y="77387"/>
                  <a:pt x="1693242" y="72797"/>
                </a:cubicBezTo>
                <a:cubicBezTo>
                  <a:pt x="1731008" y="41504"/>
                  <a:pt x="1754031" y="44221"/>
                  <a:pt x="1777962" y="87506"/>
                </a:cubicBezTo>
                <a:cubicBezTo>
                  <a:pt x="1829461" y="180446"/>
                  <a:pt x="1884696" y="271512"/>
                  <a:pt x="1924279" y="370916"/>
                </a:cubicBezTo>
                <a:cubicBezTo>
                  <a:pt x="1945383" y="426099"/>
                  <a:pt x="1963862" y="482313"/>
                  <a:pt x="1984966" y="536559"/>
                </a:cubicBezTo>
                <a:cubicBezTo>
                  <a:pt x="2022732" y="631373"/>
                  <a:pt x="2062315" y="725249"/>
                  <a:pt x="2101898" y="819126"/>
                </a:cubicBezTo>
                <a:cubicBezTo>
                  <a:pt x="2120276" y="862317"/>
                  <a:pt x="2141481" y="904665"/>
                  <a:pt x="2162585" y="947012"/>
                </a:cubicBezTo>
                <a:cubicBezTo>
                  <a:pt x="2175510" y="973714"/>
                  <a:pt x="2177328" y="995824"/>
                  <a:pt x="2156122" y="1020652"/>
                </a:cubicBezTo>
                <a:cubicBezTo>
                  <a:pt x="2121184" y="1061126"/>
                  <a:pt x="2093618" y="1106190"/>
                  <a:pt x="2056761" y="1143947"/>
                </a:cubicBezTo>
                <a:cubicBezTo>
                  <a:pt x="2020914" y="1180767"/>
                  <a:pt x="1978503" y="1212059"/>
                  <a:pt x="1938012" y="1243352"/>
                </a:cubicBezTo>
                <a:cubicBezTo>
                  <a:pt x="1899438" y="1273707"/>
                  <a:pt x="1856119" y="1300409"/>
                  <a:pt x="1818454" y="1331701"/>
                </a:cubicBezTo>
                <a:cubicBezTo>
                  <a:pt x="1752112" y="1386884"/>
                  <a:pt x="1673047" y="1413586"/>
                  <a:pt x="1594790" y="1443004"/>
                </a:cubicBezTo>
                <a:cubicBezTo>
                  <a:pt x="1544200" y="1462398"/>
                  <a:pt x="1493509" y="1483572"/>
                  <a:pt x="1443828" y="1505589"/>
                </a:cubicBezTo>
                <a:cubicBezTo>
                  <a:pt x="1434639" y="1509336"/>
                  <a:pt x="1427268" y="1524046"/>
                  <a:pt x="1425450" y="1534164"/>
                </a:cubicBezTo>
                <a:cubicBezTo>
                  <a:pt x="1421815" y="1551590"/>
                  <a:pt x="1411616" y="1558992"/>
                  <a:pt x="1395965" y="1567236"/>
                </a:cubicBezTo>
                <a:cubicBezTo>
                  <a:pt x="1333460" y="1598529"/>
                  <a:pt x="1270854" y="1631695"/>
                  <a:pt x="1208248" y="1664861"/>
                </a:cubicBezTo>
                <a:cubicBezTo>
                  <a:pt x="1195323" y="1671232"/>
                  <a:pt x="1182499" y="1677696"/>
                  <a:pt x="1167756" y="1685098"/>
                </a:cubicBezTo>
                <a:cubicBezTo>
                  <a:pt x="1160385" y="1674042"/>
                  <a:pt x="1154831" y="1663924"/>
                  <a:pt x="1146551" y="1650995"/>
                </a:cubicBezTo>
                <a:cubicBezTo>
                  <a:pt x="1111613" y="1664861"/>
                  <a:pt x="1077583" y="1679570"/>
                  <a:pt x="1048098" y="1703461"/>
                </a:cubicBezTo>
                <a:cubicBezTo>
                  <a:pt x="1002153" y="1741218"/>
                  <a:pt x="956108" y="1778037"/>
                  <a:pt x="908244" y="1813921"/>
                </a:cubicBezTo>
                <a:cubicBezTo>
                  <a:pt x="840085" y="1864513"/>
                  <a:pt x="764655" y="1898522"/>
                  <a:pt x="683671" y="1924380"/>
                </a:cubicBezTo>
                <a:cubicBezTo>
                  <a:pt x="648733" y="1935342"/>
                  <a:pt x="616521" y="1951925"/>
                  <a:pt x="582491" y="1963917"/>
                </a:cubicBezTo>
                <a:cubicBezTo>
                  <a:pt x="536446" y="1980500"/>
                  <a:pt x="490400" y="1994273"/>
                  <a:pt x="444354" y="2009919"/>
                </a:cubicBezTo>
                <a:cubicBezTo>
                  <a:pt x="437084" y="2012636"/>
                  <a:pt x="429713" y="2015446"/>
                  <a:pt x="416788" y="2020037"/>
                </a:cubicBezTo>
                <a:cubicBezTo>
                  <a:pt x="409416" y="2007108"/>
                  <a:pt x="395582" y="1993336"/>
                  <a:pt x="393765" y="1978626"/>
                </a:cubicBezTo>
                <a:cubicBezTo>
                  <a:pt x="383667" y="1908640"/>
                  <a:pt x="344084" y="1850740"/>
                  <a:pt x="316517" y="1788156"/>
                </a:cubicBezTo>
                <a:cubicBezTo>
                  <a:pt x="299957" y="1749462"/>
                  <a:pt x="281478" y="1710862"/>
                  <a:pt x="264009" y="1672168"/>
                </a:cubicBezTo>
                <a:cubicBezTo>
                  <a:pt x="244722" y="1628884"/>
                  <a:pt x="222608" y="1587473"/>
                  <a:pt x="206048" y="1543346"/>
                </a:cubicBezTo>
                <a:cubicBezTo>
                  <a:pt x="146269" y="1386884"/>
                  <a:pt x="87298" y="1230423"/>
                  <a:pt x="29337" y="1073118"/>
                </a:cubicBezTo>
                <a:cubicBezTo>
                  <a:pt x="15504" y="1035361"/>
                  <a:pt x="9142" y="995731"/>
                  <a:pt x="862" y="956194"/>
                </a:cubicBezTo>
                <a:cubicBezTo>
                  <a:pt x="-3783" y="935020"/>
                  <a:pt x="10960" y="911129"/>
                  <a:pt x="30246" y="901948"/>
                </a:cubicBezTo>
                <a:cubicBezTo>
                  <a:pt x="39435" y="897263"/>
                  <a:pt x="46806" y="893609"/>
                  <a:pt x="55087" y="889019"/>
                </a:cubicBezTo>
                <a:cubicBezTo>
                  <a:pt x="41354" y="850325"/>
                  <a:pt x="28429" y="812568"/>
                  <a:pt x="14595" y="773031"/>
                </a:cubicBezTo>
                <a:cubicBezTo>
                  <a:pt x="46806" y="760196"/>
                  <a:pt x="75383" y="748203"/>
                  <a:pt x="104768" y="736211"/>
                </a:cubicBezTo>
                <a:cubicBezTo>
                  <a:pt x="93761" y="702202"/>
                  <a:pt x="84572" y="670910"/>
                  <a:pt x="74474" y="638680"/>
                </a:cubicBezTo>
                <a:cubicBezTo>
                  <a:pt x="168282" y="592679"/>
                  <a:pt x="255729" y="544804"/>
                  <a:pt x="351455" y="511731"/>
                </a:cubicBezTo>
                <a:cubicBezTo>
                  <a:pt x="357009" y="509858"/>
                  <a:pt x="363371" y="507984"/>
                  <a:pt x="368015" y="504330"/>
                </a:cubicBezTo>
                <a:cubicBezTo>
                  <a:pt x="406690" y="468447"/>
                  <a:pt x="454553" y="456455"/>
                  <a:pt x="504234" y="453738"/>
                </a:cubicBezTo>
                <a:cubicBezTo>
                  <a:pt x="564921" y="450927"/>
                  <a:pt x="620156" y="431627"/>
                  <a:pt x="673573" y="403989"/>
                </a:cubicBezTo>
                <a:cubicBezTo>
                  <a:pt x="743449" y="368106"/>
                  <a:pt x="814335" y="333159"/>
                  <a:pt x="884313" y="297276"/>
                </a:cubicBezTo>
                <a:cubicBezTo>
                  <a:pt x="897137" y="290812"/>
                  <a:pt x="910062" y="283504"/>
                  <a:pt x="921068" y="274229"/>
                </a:cubicBezTo>
                <a:cubicBezTo>
                  <a:pt x="947828" y="253055"/>
                  <a:pt x="972668" y="231038"/>
                  <a:pt x="998417" y="208927"/>
                </a:cubicBezTo>
                <a:cubicBezTo>
                  <a:pt x="1001144" y="207053"/>
                  <a:pt x="1003971" y="204336"/>
                  <a:pt x="1007606" y="203400"/>
                </a:cubicBezTo>
                <a:cubicBezTo>
                  <a:pt x="1056378" y="195155"/>
                  <a:pt x="1088590" y="161052"/>
                  <a:pt x="1122619" y="130697"/>
                </a:cubicBezTo>
                <a:cubicBezTo>
                  <a:pt x="1166847" y="91160"/>
                  <a:pt x="1217437" y="64458"/>
                  <a:pt x="1274489" y="46938"/>
                </a:cubicBezTo>
                <a:cubicBezTo>
                  <a:pt x="1301147" y="38694"/>
                  <a:pt x="1326998" y="27638"/>
                  <a:pt x="1350929" y="13866"/>
                </a:cubicBezTo>
                <a:cubicBezTo>
                  <a:pt x="1383141" y="-3654"/>
                  <a:pt x="1410708" y="-843"/>
                  <a:pt x="1434639" y="26702"/>
                </a:cubicBezTo>
                <a:cubicBezTo>
                  <a:pt x="1442011" y="35040"/>
                  <a:pt x="1447564" y="44221"/>
                  <a:pt x="1453926" y="53403"/>
                </a:cubicBezTo>
                <a:cubicBezTo>
                  <a:pt x="1459480" y="60804"/>
                  <a:pt x="1465034" y="69049"/>
                  <a:pt x="1470486" y="78231"/>
                </a:cubicBezTo>
                <a:cubicBezTo>
                  <a:pt x="1508252" y="61741"/>
                  <a:pt x="1531275" y="33166"/>
                  <a:pt x="155147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1"/>
          <p:cNvSpPr/>
          <p:nvPr/>
        </p:nvSpPr>
        <p:spPr>
          <a:xfrm>
            <a:off x="619277" y="4600622"/>
            <a:ext cx="1519357" cy="1532354"/>
          </a:xfrm>
          <a:custGeom>
            <a:rect b="b" l="l" r="r" t="t"/>
            <a:pathLst>
              <a:path extrusionOk="0" h="1532354" w="1519357">
                <a:moveTo>
                  <a:pt x="912917" y="782844"/>
                </a:moveTo>
                <a:cubicBezTo>
                  <a:pt x="916365" y="781866"/>
                  <a:pt x="920738" y="782143"/>
                  <a:pt x="926195" y="783319"/>
                </a:cubicBezTo>
                <a:cubicBezTo>
                  <a:pt x="933471" y="784887"/>
                  <a:pt x="942674" y="788051"/>
                  <a:pt x="954178" y="791963"/>
                </a:cubicBezTo>
                <a:cubicBezTo>
                  <a:pt x="963382" y="794722"/>
                  <a:pt x="971665" y="800246"/>
                  <a:pt x="979943" y="804851"/>
                </a:cubicBezTo>
                <a:cubicBezTo>
                  <a:pt x="990989" y="810368"/>
                  <a:pt x="996508" y="819571"/>
                  <a:pt x="992828" y="831543"/>
                </a:cubicBezTo>
                <a:cubicBezTo>
                  <a:pt x="989147" y="845347"/>
                  <a:pt x="977179" y="849032"/>
                  <a:pt x="964299" y="847189"/>
                </a:cubicBezTo>
                <a:cubicBezTo>
                  <a:pt x="943132" y="844420"/>
                  <a:pt x="921969" y="838896"/>
                  <a:pt x="902640" y="835217"/>
                </a:cubicBezTo>
                <a:cubicBezTo>
                  <a:pt x="900569" y="800017"/>
                  <a:pt x="902576" y="785779"/>
                  <a:pt x="912917" y="782844"/>
                </a:cubicBezTo>
                <a:close/>
                <a:moveTo>
                  <a:pt x="935037" y="690220"/>
                </a:moveTo>
                <a:cubicBezTo>
                  <a:pt x="967248" y="693904"/>
                  <a:pt x="992097" y="704940"/>
                  <a:pt x="1016946" y="715985"/>
                </a:cubicBezTo>
                <a:cubicBezTo>
                  <a:pt x="1028907" y="721506"/>
                  <a:pt x="1039032" y="728875"/>
                  <a:pt x="1033511" y="744511"/>
                </a:cubicBezTo>
                <a:cubicBezTo>
                  <a:pt x="1028907" y="757401"/>
                  <a:pt x="1017864" y="763836"/>
                  <a:pt x="1004981" y="762002"/>
                </a:cubicBezTo>
                <a:cubicBezTo>
                  <a:pt x="981049" y="757401"/>
                  <a:pt x="957123" y="751873"/>
                  <a:pt x="929516" y="745438"/>
                </a:cubicBezTo>
                <a:cubicBezTo>
                  <a:pt x="931357" y="725191"/>
                  <a:pt x="933197" y="708627"/>
                  <a:pt x="935037" y="690220"/>
                </a:cubicBezTo>
                <a:close/>
                <a:moveTo>
                  <a:pt x="914850" y="604595"/>
                </a:moveTo>
                <a:cubicBezTo>
                  <a:pt x="896454" y="661694"/>
                  <a:pt x="878918" y="715020"/>
                  <a:pt x="861453" y="769342"/>
                </a:cubicBezTo>
                <a:cubicBezTo>
                  <a:pt x="850430" y="802449"/>
                  <a:pt x="842127" y="836552"/>
                  <a:pt x="829243" y="869658"/>
                </a:cubicBezTo>
                <a:cubicBezTo>
                  <a:pt x="818220" y="900059"/>
                  <a:pt x="803475" y="929534"/>
                  <a:pt x="789661" y="958938"/>
                </a:cubicBezTo>
                <a:cubicBezTo>
                  <a:pt x="791522" y="960789"/>
                  <a:pt x="793383" y="962640"/>
                  <a:pt x="795172" y="964491"/>
                </a:cubicBezTo>
                <a:cubicBezTo>
                  <a:pt x="827382" y="953455"/>
                  <a:pt x="861453" y="945126"/>
                  <a:pt x="887221" y="919353"/>
                </a:cubicBezTo>
                <a:cubicBezTo>
                  <a:pt x="892732" y="913871"/>
                  <a:pt x="904686" y="908317"/>
                  <a:pt x="912058" y="911094"/>
                </a:cubicBezTo>
                <a:cubicBezTo>
                  <a:pt x="919431" y="913871"/>
                  <a:pt x="925872" y="923980"/>
                  <a:pt x="928664" y="932239"/>
                </a:cubicBezTo>
                <a:cubicBezTo>
                  <a:pt x="931384" y="941423"/>
                  <a:pt x="928664" y="951604"/>
                  <a:pt x="928664" y="960789"/>
                </a:cubicBezTo>
                <a:cubicBezTo>
                  <a:pt x="928664" y="978303"/>
                  <a:pt x="925872" y="995746"/>
                  <a:pt x="934175" y="1021519"/>
                </a:cubicBezTo>
                <a:cubicBezTo>
                  <a:pt x="956221" y="992969"/>
                  <a:pt x="977408" y="972750"/>
                  <a:pt x="991223" y="947902"/>
                </a:cubicBezTo>
                <a:cubicBezTo>
                  <a:pt x="1014199" y="906466"/>
                  <a:pt x="1031735" y="862325"/>
                  <a:pt x="1051061" y="819963"/>
                </a:cubicBezTo>
                <a:cubicBezTo>
                  <a:pt x="1063015" y="795116"/>
                  <a:pt x="1076829" y="770268"/>
                  <a:pt x="1085061" y="743570"/>
                </a:cubicBezTo>
                <a:cubicBezTo>
                  <a:pt x="1094294" y="715946"/>
                  <a:pt x="1108108" y="687467"/>
                  <a:pt x="1099805" y="655215"/>
                </a:cubicBezTo>
                <a:cubicBezTo>
                  <a:pt x="1038177" y="638698"/>
                  <a:pt x="977408" y="622109"/>
                  <a:pt x="914850" y="604595"/>
                </a:cubicBezTo>
                <a:close/>
                <a:moveTo>
                  <a:pt x="1403508" y="480358"/>
                </a:moveTo>
                <a:cubicBezTo>
                  <a:pt x="1389694" y="486837"/>
                  <a:pt x="1380460" y="492390"/>
                  <a:pt x="1370368" y="496021"/>
                </a:cubicBezTo>
                <a:cubicBezTo>
                  <a:pt x="1339089" y="507057"/>
                  <a:pt x="1325274" y="530979"/>
                  <a:pt x="1316971" y="562305"/>
                </a:cubicBezTo>
                <a:cubicBezTo>
                  <a:pt x="1297645" y="634996"/>
                  <a:pt x="1276530" y="706761"/>
                  <a:pt x="1252552" y="778598"/>
                </a:cubicBezTo>
                <a:cubicBezTo>
                  <a:pt x="1233226" y="833775"/>
                  <a:pt x="1209319" y="886247"/>
                  <a:pt x="1185412" y="939643"/>
                </a:cubicBezTo>
                <a:cubicBezTo>
                  <a:pt x="1161434" y="993966"/>
                  <a:pt x="1138457" y="1049143"/>
                  <a:pt x="1110828" y="1101614"/>
                </a:cubicBezTo>
                <a:cubicBezTo>
                  <a:pt x="1071318" y="1177082"/>
                  <a:pt x="1028013" y="1249773"/>
                  <a:pt x="987501" y="1325240"/>
                </a:cubicBezTo>
                <a:cubicBezTo>
                  <a:pt x="964524" y="1366676"/>
                  <a:pt x="944268" y="1409892"/>
                  <a:pt x="922222" y="1452254"/>
                </a:cubicBezTo>
                <a:cubicBezTo>
                  <a:pt x="924942" y="1454105"/>
                  <a:pt x="926803" y="1455956"/>
                  <a:pt x="929523" y="1457736"/>
                </a:cubicBezTo>
                <a:cubicBezTo>
                  <a:pt x="1012410" y="1420928"/>
                  <a:pt x="1079549" y="1366605"/>
                  <a:pt x="1116340" y="1281953"/>
                </a:cubicBezTo>
                <a:cubicBezTo>
                  <a:pt x="1143969" y="1218447"/>
                  <a:pt x="1167017" y="1153160"/>
                  <a:pt x="1193643" y="1089653"/>
                </a:cubicBezTo>
                <a:cubicBezTo>
                  <a:pt x="1225853" y="1012334"/>
                  <a:pt x="1258063" y="935016"/>
                  <a:pt x="1282041" y="854920"/>
                </a:cubicBezTo>
                <a:cubicBezTo>
                  <a:pt x="1307809" y="770268"/>
                  <a:pt x="1336297" y="686542"/>
                  <a:pt x="1363926" y="601890"/>
                </a:cubicBezTo>
                <a:cubicBezTo>
                  <a:pt x="1377740" y="562305"/>
                  <a:pt x="1389694" y="523645"/>
                  <a:pt x="1403508" y="480358"/>
                </a:cubicBezTo>
                <a:close/>
                <a:moveTo>
                  <a:pt x="425260" y="233736"/>
                </a:moveTo>
                <a:cubicBezTo>
                  <a:pt x="423399" y="238364"/>
                  <a:pt x="418818" y="243846"/>
                  <a:pt x="417888" y="251250"/>
                </a:cubicBezTo>
                <a:cubicBezTo>
                  <a:pt x="409585" y="318388"/>
                  <a:pt x="385678" y="380115"/>
                  <a:pt x="362630" y="442696"/>
                </a:cubicBezTo>
                <a:cubicBezTo>
                  <a:pt x="317536" y="567858"/>
                  <a:pt x="270653" y="693021"/>
                  <a:pt x="221837" y="817258"/>
                </a:cubicBezTo>
                <a:cubicBezTo>
                  <a:pt x="178605" y="926757"/>
                  <a:pt x="129860" y="1033480"/>
                  <a:pt x="84767" y="1142125"/>
                </a:cubicBezTo>
                <a:cubicBezTo>
                  <a:pt x="73672" y="1169677"/>
                  <a:pt x="65441" y="1198227"/>
                  <a:pt x="54346" y="1229553"/>
                </a:cubicBezTo>
                <a:cubicBezTo>
                  <a:pt x="88417" y="1246996"/>
                  <a:pt x="117907" y="1265436"/>
                  <a:pt x="149186" y="1277397"/>
                </a:cubicBezTo>
                <a:cubicBezTo>
                  <a:pt x="215395" y="1304095"/>
                  <a:pt x="282606" y="1328017"/>
                  <a:pt x="350677" y="1351013"/>
                </a:cubicBezTo>
                <a:cubicBezTo>
                  <a:pt x="392120" y="1364825"/>
                  <a:pt x="434422" y="1376786"/>
                  <a:pt x="475865" y="1389673"/>
                </a:cubicBezTo>
                <a:cubicBezTo>
                  <a:pt x="549518" y="1412669"/>
                  <a:pt x="624030" y="1425555"/>
                  <a:pt x="699473" y="1438442"/>
                </a:cubicBezTo>
                <a:cubicBezTo>
                  <a:pt x="746428" y="1445775"/>
                  <a:pt x="792452" y="1454105"/>
                  <a:pt x="839407" y="1461438"/>
                </a:cubicBezTo>
                <a:cubicBezTo>
                  <a:pt x="847638" y="1448552"/>
                  <a:pt x="855941" y="1438442"/>
                  <a:pt x="862383" y="1426481"/>
                </a:cubicBezTo>
                <a:cubicBezTo>
                  <a:pt x="888151" y="1379563"/>
                  <a:pt x="912989" y="1332574"/>
                  <a:pt x="939687" y="1285655"/>
                </a:cubicBezTo>
                <a:cubicBezTo>
                  <a:pt x="1006898" y="1166046"/>
                  <a:pt x="1074968" y="1046366"/>
                  <a:pt x="1131085" y="921204"/>
                </a:cubicBezTo>
                <a:cubicBezTo>
                  <a:pt x="1152272" y="874286"/>
                  <a:pt x="1174389" y="829219"/>
                  <a:pt x="1193643" y="781375"/>
                </a:cubicBezTo>
                <a:cubicBezTo>
                  <a:pt x="1212110" y="736236"/>
                  <a:pt x="1226784" y="690244"/>
                  <a:pt x="1241529" y="644251"/>
                </a:cubicBezTo>
                <a:cubicBezTo>
                  <a:pt x="1256274" y="595411"/>
                  <a:pt x="1269158" y="546642"/>
                  <a:pt x="1282972" y="494242"/>
                </a:cubicBezTo>
                <a:cubicBezTo>
                  <a:pt x="1213041" y="470249"/>
                  <a:pt x="1145830" y="446327"/>
                  <a:pt x="1076829" y="423330"/>
                </a:cubicBezTo>
                <a:cubicBezTo>
                  <a:pt x="1052851" y="475802"/>
                  <a:pt x="1039108" y="524571"/>
                  <a:pt x="1033525" y="579819"/>
                </a:cubicBezTo>
                <a:cubicBezTo>
                  <a:pt x="1060223" y="587152"/>
                  <a:pt x="1085991" y="594485"/>
                  <a:pt x="1110828" y="602815"/>
                </a:cubicBezTo>
                <a:cubicBezTo>
                  <a:pt x="1143969" y="612925"/>
                  <a:pt x="1162364" y="642400"/>
                  <a:pt x="1154992" y="675506"/>
                </a:cubicBezTo>
                <a:cubicBezTo>
                  <a:pt x="1149480" y="701279"/>
                  <a:pt x="1143038" y="727978"/>
                  <a:pt x="1132946" y="751900"/>
                </a:cubicBezTo>
                <a:cubicBezTo>
                  <a:pt x="1111759" y="804371"/>
                  <a:pt x="1085061" y="854992"/>
                  <a:pt x="1064804" y="908317"/>
                </a:cubicBezTo>
                <a:cubicBezTo>
                  <a:pt x="1039967" y="974601"/>
                  <a:pt x="1001315" y="1030774"/>
                  <a:pt x="950710" y="1079543"/>
                </a:cubicBezTo>
                <a:cubicBezTo>
                  <a:pt x="932314" y="1097912"/>
                  <a:pt x="910269" y="1113575"/>
                  <a:pt x="890871" y="1129238"/>
                </a:cubicBezTo>
                <a:cubicBezTo>
                  <a:pt x="861453" y="1111724"/>
                  <a:pt x="855941" y="1099763"/>
                  <a:pt x="867895" y="1071213"/>
                </a:cubicBezTo>
                <a:cubicBezTo>
                  <a:pt x="877128" y="1048217"/>
                  <a:pt x="877128" y="1027072"/>
                  <a:pt x="874337" y="999448"/>
                </a:cubicBezTo>
                <a:cubicBezTo>
                  <a:pt x="836615" y="1015111"/>
                  <a:pt x="800755" y="1028923"/>
                  <a:pt x="764823" y="1043661"/>
                </a:cubicBezTo>
                <a:cubicBezTo>
                  <a:pt x="739986" y="1053770"/>
                  <a:pt x="714218" y="1061104"/>
                  <a:pt x="687520" y="1037182"/>
                </a:cubicBezTo>
                <a:cubicBezTo>
                  <a:pt x="692101" y="1022444"/>
                  <a:pt x="693031" y="1001299"/>
                  <a:pt x="704126" y="992115"/>
                </a:cubicBezTo>
                <a:cubicBezTo>
                  <a:pt x="736335" y="962640"/>
                  <a:pt x="749219" y="923055"/>
                  <a:pt x="766684" y="886247"/>
                </a:cubicBezTo>
                <a:cubicBezTo>
                  <a:pt x="783219" y="852215"/>
                  <a:pt x="797964" y="818183"/>
                  <a:pt x="809917" y="782229"/>
                </a:cubicBezTo>
                <a:cubicBezTo>
                  <a:pt x="832965" y="713240"/>
                  <a:pt x="853150" y="643326"/>
                  <a:pt x="875267" y="574266"/>
                </a:cubicBezTo>
                <a:cubicBezTo>
                  <a:pt x="885359" y="543011"/>
                  <a:pt x="897384" y="537458"/>
                  <a:pt x="930453" y="548493"/>
                </a:cubicBezTo>
                <a:cubicBezTo>
                  <a:pt x="947059" y="554046"/>
                  <a:pt x="964524" y="558603"/>
                  <a:pt x="983850" y="565082"/>
                </a:cubicBezTo>
                <a:cubicBezTo>
                  <a:pt x="989362" y="536532"/>
                  <a:pt x="994014" y="510759"/>
                  <a:pt x="1000385" y="486837"/>
                </a:cubicBezTo>
                <a:cubicBezTo>
                  <a:pt x="1006898" y="461990"/>
                  <a:pt x="1016060" y="437142"/>
                  <a:pt x="1025293" y="411370"/>
                </a:cubicBezTo>
                <a:cubicBezTo>
                  <a:pt x="824662" y="351565"/>
                  <a:pt x="626750" y="293540"/>
                  <a:pt x="425260" y="233736"/>
                </a:cubicBezTo>
                <a:close/>
                <a:moveTo>
                  <a:pt x="530846" y="167150"/>
                </a:moveTo>
                <a:cubicBezTo>
                  <a:pt x="517506" y="167720"/>
                  <a:pt x="504389" y="173006"/>
                  <a:pt x="492400" y="188669"/>
                </a:cubicBezTo>
                <a:cubicBezTo>
                  <a:pt x="503494" y="194151"/>
                  <a:pt x="511726" y="200630"/>
                  <a:pt x="521890" y="203406"/>
                </a:cubicBezTo>
                <a:cubicBezTo>
                  <a:pt x="612077" y="228254"/>
                  <a:pt x="702265" y="253101"/>
                  <a:pt x="791522" y="277948"/>
                </a:cubicBezTo>
                <a:cubicBezTo>
                  <a:pt x="865103" y="298168"/>
                  <a:pt x="938756" y="317462"/>
                  <a:pt x="1011479" y="341455"/>
                </a:cubicBezTo>
                <a:cubicBezTo>
                  <a:pt x="1046409" y="352491"/>
                  <a:pt x="1063945" y="356122"/>
                  <a:pt x="1084130" y="311055"/>
                </a:cubicBezTo>
                <a:cubicBezTo>
                  <a:pt x="1034455" y="297243"/>
                  <a:pt x="986642" y="283431"/>
                  <a:pt x="938756" y="270544"/>
                </a:cubicBezTo>
                <a:cubicBezTo>
                  <a:pt x="878918" y="254952"/>
                  <a:pt x="819150" y="242066"/>
                  <a:pt x="759312" y="226403"/>
                </a:cubicBezTo>
                <a:cubicBezTo>
                  <a:pt x="695823" y="209814"/>
                  <a:pt x="634123" y="190520"/>
                  <a:pt x="570634" y="173931"/>
                </a:cubicBezTo>
                <a:cubicBezTo>
                  <a:pt x="557750" y="170728"/>
                  <a:pt x="544186" y="166580"/>
                  <a:pt x="530846" y="167150"/>
                </a:cubicBezTo>
                <a:close/>
                <a:moveTo>
                  <a:pt x="566983" y="51546"/>
                </a:moveTo>
                <a:cubicBezTo>
                  <a:pt x="566983" y="65358"/>
                  <a:pt x="566983" y="75467"/>
                  <a:pt x="566983" y="84652"/>
                </a:cubicBezTo>
                <a:cubicBezTo>
                  <a:pt x="607496" y="94761"/>
                  <a:pt x="647937" y="102166"/>
                  <a:pt x="686589" y="114127"/>
                </a:cubicBezTo>
                <a:cubicBezTo>
                  <a:pt x="725241" y="127013"/>
                  <a:pt x="768545" y="131570"/>
                  <a:pt x="798894" y="164747"/>
                </a:cubicBezTo>
                <a:cubicBezTo>
                  <a:pt x="715148" y="157343"/>
                  <a:pt x="635984" y="126088"/>
                  <a:pt x="552238" y="118683"/>
                </a:cubicBezTo>
                <a:cubicBezTo>
                  <a:pt x="551308" y="121460"/>
                  <a:pt x="550377" y="124237"/>
                  <a:pt x="549447" y="127939"/>
                </a:cubicBezTo>
                <a:cubicBezTo>
                  <a:pt x="554099" y="130644"/>
                  <a:pt x="558680" y="135272"/>
                  <a:pt x="564192" y="136197"/>
                </a:cubicBezTo>
                <a:cubicBezTo>
                  <a:pt x="626750" y="153712"/>
                  <a:pt x="690311" y="170229"/>
                  <a:pt x="752870" y="186818"/>
                </a:cubicBezTo>
                <a:cubicBezTo>
                  <a:pt x="774057" y="192371"/>
                  <a:pt x="795172" y="197853"/>
                  <a:pt x="816359" y="203406"/>
                </a:cubicBezTo>
                <a:cubicBezTo>
                  <a:pt x="866034" y="215367"/>
                  <a:pt x="915780" y="226403"/>
                  <a:pt x="964524" y="238364"/>
                </a:cubicBezTo>
                <a:cubicBezTo>
                  <a:pt x="1016060" y="251250"/>
                  <a:pt x="1067596" y="267839"/>
                  <a:pt x="1120062" y="276097"/>
                </a:cubicBezTo>
                <a:cubicBezTo>
                  <a:pt x="1168806" y="284356"/>
                  <a:pt x="1217622" y="288984"/>
                  <a:pt x="1260855" y="317462"/>
                </a:cubicBezTo>
                <a:cubicBezTo>
                  <a:pt x="1268227" y="322090"/>
                  <a:pt x="1280180" y="323015"/>
                  <a:pt x="1289414" y="322090"/>
                </a:cubicBezTo>
                <a:cubicBezTo>
                  <a:pt x="1333577" y="319313"/>
                  <a:pt x="1363926" y="348788"/>
                  <a:pt x="1401647" y="363526"/>
                </a:cubicBezTo>
                <a:cubicBezTo>
                  <a:pt x="1394275" y="366303"/>
                  <a:pt x="1387833" y="366303"/>
                  <a:pt x="1382321" y="364451"/>
                </a:cubicBezTo>
                <a:cubicBezTo>
                  <a:pt x="1372229" y="360749"/>
                  <a:pt x="1362065" y="352491"/>
                  <a:pt x="1351973" y="352491"/>
                </a:cubicBezTo>
                <a:cubicBezTo>
                  <a:pt x="1296786" y="353416"/>
                  <a:pt x="1243390" y="341455"/>
                  <a:pt x="1189993" y="329494"/>
                </a:cubicBezTo>
                <a:cubicBezTo>
                  <a:pt x="1155922" y="321164"/>
                  <a:pt x="1131085" y="334051"/>
                  <a:pt x="1113620" y="367157"/>
                </a:cubicBezTo>
                <a:cubicBezTo>
                  <a:pt x="1127434" y="371785"/>
                  <a:pt x="1139388" y="376412"/>
                  <a:pt x="1151341" y="380969"/>
                </a:cubicBezTo>
                <a:cubicBezTo>
                  <a:pt x="1203807" y="399409"/>
                  <a:pt x="1257204" y="415072"/>
                  <a:pt x="1308740" y="437142"/>
                </a:cubicBezTo>
                <a:cubicBezTo>
                  <a:pt x="1328996" y="445401"/>
                  <a:pt x="1342739" y="445401"/>
                  <a:pt x="1357484" y="431589"/>
                </a:cubicBezTo>
                <a:cubicBezTo>
                  <a:pt x="1363926" y="426107"/>
                  <a:pt x="1371298" y="421479"/>
                  <a:pt x="1377740" y="416923"/>
                </a:cubicBezTo>
                <a:cubicBezTo>
                  <a:pt x="1407159" y="393855"/>
                  <a:pt x="1428346" y="364451"/>
                  <a:pt x="1442160" y="331274"/>
                </a:cubicBezTo>
                <a:cubicBezTo>
                  <a:pt x="1450463" y="311055"/>
                  <a:pt x="1446741" y="306427"/>
                  <a:pt x="1426485" y="300019"/>
                </a:cubicBezTo>
                <a:cubicBezTo>
                  <a:pt x="1398927" y="290835"/>
                  <a:pt x="1371298" y="280654"/>
                  <a:pt x="1343670" y="271470"/>
                </a:cubicBezTo>
                <a:cubicBezTo>
                  <a:pt x="1314251" y="261360"/>
                  <a:pt x="1283902" y="250324"/>
                  <a:pt x="1253482" y="242991"/>
                </a:cubicBezTo>
                <a:cubicBezTo>
                  <a:pt x="1154133" y="218998"/>
                  <a:pt x="1054712" y="198779"/>
                  <a:pt x="956221" y="174857"/>
                </a:cubicBezTo>
                <a:cubicBezTo>
                  <a:pt x="896454" y="160119"/>
                  <a:pt x="836615" y="144456"/>
                  <a:pt x="777707" y="126088"/>
                </a:cubicBezTo>
                <a:cubicBezTo>
                  <a:pt x="719729" y="107648"/>
                  <a:pt x="661752" y="92056"/>
                  <a:pt x="607496" y="62581"/>
                </a:cubicBezTo>
                <a:cubicBezTo>
                  <a:pt x="596402" y="56102"/>
                  <a:pt x="582587" y="55177"/>
                  <a:pt x="566983" y="51546"/>
                </a:cubicBezTo>
                <a:close/>
                <a:moveTo>
                  <a:pt x="508075" y="0"/>
                </a:moveTo>
                <a:cubicBezTo>
                  <a:pt x="526471" y="925"/>
                  <a:pt x="544866" y="-1851"/>
                  <a:pt x="561472" y="2776"/>
                </a:cubicBezTo>
                <a:cubicBezTo>
                  <a:pt x="661752" y="31255"/>
                  <a:pt x="761173" y="62581"/>
                  <a:pt x="862383" y="89279"/>
                </a:cubicBezTo>
                <a:cubicBezTo>
                  <a:pt x="932314" y="108573"/>
                  <a:pt x="1004107" y="122385"/>
                  <a:pt x="1074968" y="139900"/>
                </a:cubicBezTo>
                <a:cubicBezTo>
                  <a:pt x="1176179" y="163821"/>
                  <a:pt x="1279250" y="181264"/>
                  <a:pt x="1375879" y="221775"/>
                </a:cubicBezTo>
                <a:cubicBezTo>
                  <a:pt x="1397066" y="230959"/>
                  <a:pt x="1420043" y="235587"/>
                  <a:pt x="1442160" y="240215"/>
                </a:cubicBezTo>
                <a:cubicBezTo>
                  <a:pt x="1459625" y="243917"/>
                  <a:pt x="1470719" y="255878"/>
                  <a:pt x="1483603" y="265988"/>
                </a:cubicBezTo>
                <a:cubicBezTo>
                  <a:pt x="1538790" y="306427"/>
                  <a:pt x="1517603" y="355267"/>
                  <a:pt x="1501999" y="402185"/>
                </a:cubicBezTo>
                <a:cubicBezTo>
                  <a:pt x="1484462" y="452806"/>
                  <a:pt x="1460555" y="500649"/>
                  <a:pt x="1443091" y="551270"/>
                </a:cubicBezTo>
                <a:cubicBezTo>
                  <a:pt x="1413601" y="638698"/>
                  <a:pt x="1387833" y="727052"/>
                  <a:pt x="1358415" y="814481"/>
                </a:cubicBezTo>
                <a:cubicBezTo>
                  <a:pt x="1331716" y="894505"/>
                  <a:pt x="1302298" y="974601"/>
                  <a:pt x="1272808" y="1053770"/>
                </a:cubicBezTo>
                <a:cubicBezTo>
                  <a:pt x="1242459" y="1133795"/>
                  <a:pt x="1206599" y="1212964"/>
                  <a:pt x="1178040" y="1293914"/>
                </a:cubicBezTo>
                <a:cubicBezTo>
                  <a:pt x="1146760" y="1381343"/>
                  <a:pt x="1087852" y="1441218"/>
                  <a:pt x="1011479" y="1489062"/>
                </a:cubicBezTo>
                <a:cubicBezTo>
                  <a:pt x="991223" y="1501949"/>
                  <a:pt x="967316" y="1510207"/>
                  <a:pt x="946129" y="1521243"/>
                </a:cubicBezTo>
                <a:cubicBezTo>
                  <a:pt x="917570" y="1535980"/>
                  <a:pt x="889082" y="1534129"/>
                  <a:pt x="858733" y="1526796"/>
                </a:cubicBezTo>
                <a:cubicBezTo>
                  <a:pt x="815428" y="1515761"/>
                  <a:pt x="770335" y="1511133"/>
                  <a:pt x="727102" y="1502874"/>
                </a:cubicBezTo>
                <a:cubicBezTo>
                  <a:pt x="682939" y="1495470"/>
                  <a:pt x="639706" y="1487211"/>
                  <a:pt x="595471" y="1478027"/>
                </a:cubicBezTo>
                <a:cubicBezTo>
                  <a:pt x="555030" y="1469697"/>
                  <a:pt x="514517" y="1463289"/>
                  <a:pt x="474935" y="1451328"/>
                </a:cubicBezTo>
                <a:cubicBezTo>
                  <a:pt x="377375" y="1421853"/>
                  <a:pt x="279815" y="1392378"/>
                  <a:pt x="184116" y="1358346"/>
                </a:cubicBezTo>
                <a:cubicBezTo>
                  <a:pt x="130791" y="1339052"/>
                  <a:pt x="81045" y="1310503"/>
                  <a:pt x="29509" y="1284730"/>
                </a:cubicBezTo>
                <a:cubicBezTo>
                  <a:pt x="4671" y="1271843"/>
                  <a:pt x="-7282" y="1225851"/>
                  <a:pt x="4671" y="1194525"/>
                </a:cubicBezTo>
                <a:cubicBezTo>
                  <a:pt x="19416" y="1155865"/>
                  <a:pt x="35020" y="1118132"/>
                  <a:pt x="50696" y="1079543"/>
                </a:cubicBezTo>
                <a:cubicBezTo>
                  <a:pt x="102231" y="955235"/>
                  <a:pt x="155628" y="831924"/>
                  <a:pt x="204372" y="705836"/>
                </a:cubicBezTo>
                <a:cubicBezTo>
                  <a:pt x="257769" y="568712"/>
                  <a:pt x="306513" y="430664"/>
                  <a:pt x="356260" y="292615"/>
                </a:cubicBezTo>
                <a:cubicBezTo>
                  <a:pt x="369144" y="257658"/>
                  <a:pt x="378305" y="220849"/>
                  <a:pt x="386608" y="184967"/>
                </a:cubicBezTo>
                <a:cubicBezTo>
                  <a:pt x="390259" y="171155"/>
                  <a:pt x="396701" y="165673"/>
                  <a:pt x="408654" y="159194"/>
                </a:cubicBezTo>
                <a:cubicBezTo>
                  <a:pt x="427980" y="149084"/>
                  <a:pt x="446447" y="137123"/>
                  <a:pt x="463912" y="125162"/>
                </a:cubicBezTo>
                <a:cubicBezTo>
                  <a:pt x="500703" y="98464"/>
                  <a:pt x="518168" y="64432"/>
                  <a:pt x="504425" y="18368"/>
                </a:cubicBezTo>
                <a:cubicBezTo>
                  <a:pt x="504353" y="14737"/>
                  <a:pt x="506214" y="11035"/>
                  <a:pt x="508075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1"/>
          <p:cNvSpPr/>
          <p:nvPr/>
        </p:nvSpPr>
        <p:spPr>
          <a:xfrm>
            <a:off x="711326" y="459298"/>
            <a:ext cx="4385197" cy="3768289"/>
          </a:xfrm>
          <a:custGeom>
            <a:rect b="b" l="l" r="r" t="t"/>
            <a:pathLst>
              <a:path extrusionOk="0" h="21546" w="21600">
                <a:moveTo>
                  <a:pt x="14796" y="2710"/>
                </a:moveTo>
                <a:cubicBezTo>
                  <a:pt x="14506" y="2294"/>
                  <a:pt x="14320" y="2031"/>
                  <a:pt x="14311" y="2021"/>
                </a:cubicBezTo>
                <a:lnTo>
                  <a:pt x="14261" y="1952"/>
                </a:lnTo>
                <a:lnTo>
                  <a:pt x="13776" y="2457"/>
                </a:lnTo>
                <a:cubicBezTo>
                  <a:pt x="13363" y="1868"/>
                  <a:pt x="13137" y="1563"/>
                  <a:pt x="13064" y="1521"/>
                </a:cubicBezTo>
                <a:cubicBezTo>
                  <a:pt x="12815" y="1373"/>
                  <a:pt x="12180" y="1415"/>
                  <a:pt x="11904" y="1694"/>
                </a:cubicBezTo>
                <a:cubicBezTo>
                  <a:pt x="11428" y="1158"/>
                  <a:pt x="10925" y="631"/>
                  <a:pt x="10403" y="142"/>
                </a:cubicBezTo>
                <a:lnTo>
                  <a:pt x="10249" y="0"/>
                </a:lnTo>
                <a:lnTo>
                  <a:pt x="10281" y="226"/>
                </a:lnTo>
                <a:cubicBezTo>
                  <a:pt x="10381" y="884"/>
                  <a:pt x="9769" y="2263"/>
                  <a:pt x="9179" y="3594"/>
                </a:cubicBezTo>
                <a:cubicBezTo>
                  <a:pt x="8563" y="4988"/>
                  <a:pt x="7924" y="6430"/>
                  <a:pt x="7951" y="7304"/>
                </a:cubicBezTo>
                <a:cubicBezTo>
                  <a:pt x="6786" y="6472"/>
                  <a:pt x="5199" y="6604"/>
                  <a:pt x="4343" y="6767"/>
                </a:cubicBezTo>
                <a:cubicBezTo>
                  <a:pt x="3128" y="6993"/>
                  <a:pt x="1995" y="7514"/>
                  <a:pt x="1709" y="7977"/>
                </a:cubicBezTo>
                <a:lnTo>
                  <a:pt x="1704" y="7988"/>
                </a:lnTo>
                <a:cubicBezTo>
                  <a:pt x="1691" y="8014"/>
                  <a:pt x="1673" y="8056"/>
                  <a:pt x="1958" y="9003"/>
                </a:cubicBezTo>
                <a:lnTo>
                  <a:pt x="748" y="9871"/>
                </a:lnTo>
                <a:lnTo>
                  <a:pt x="780" y="9940"/>
                </a:lnTo>
                <a:cubicBezTo>
                  <a:pt x="780" y="9945"/>
                  <a:pt x="834" y="10061"/>
                  <a:pt x="920" y="10261"/>
                </a:cubicBezTo>
                <a:lnTo>
                  <a:pt x="408" y="10640"/>
                </a:lnTo>
                <a:lnTo>
                  <a:pt x="571" y="10966"/>
                </a:lnTo>
                <a:lnTo>
                  <a:pt x="141" y="11234"/>
                </a:lnTo>
                <a:lnTo>
                  <a:pt x="281" y="11513"/>
                </a:lnTo>
                <a:lnTo>
                  <a:pt x="0" y="11629"/>
                </a:lnTo>
                <a:lnTo>
                  <a:pt x="204" y="12039"/>
                </a:lnTo>
                <a:lnTo>
                  <a:pt x="286" y="12197"/>
                </a:lnTo>
                <a:cubicBezTo>
                  <a:pt x="122" y="12250"/>
                  <a:pt x="32" y="12302"/>
                  <a:pt x="18" y="12350"/>
                </a:cubicBezTo>
                <a:cubicBezTo>
                  <a:pt x="14" y="12371"/>
                  <a:pt x="18" y="12392"/>
                  <a:pt x="27" y="12408"/>
                </a:cubicBezTo>
                <a:cubicBezTo>
                  <a:pt x="50" y="12444"/>
                  <a:pt x="413" y="13218"/>
                  <a:pt x="866" y="14202"/>
                </a:cubicBezTo>
                <a:cubicBezTo>
                  <a:pt x="3010" y="18806"/>
                  <a:pt x="4275" y="21484"/>
                  <a:pt x="4379" y="21542"/>
                </a:cubicBezTo>
                <a:cubicBezTo>
                  <a:pt x="4474" y="21600"/>
                  <a:pt x="5807" y="20958"/>
                  <a:pt x="10086" y="18801"/>
                </a:cubicBezTo>
                <a:cubicBezTo>
                  <a:pt x="11115" y="18285"/>
                  <a:pt x="11931" y="17869"/>
                  <a:pt x="12144" y="17775"/>
                </a:cubicBezTo>
                <a:cubicBezTo>
                  <a:pt x="12262" y="17890"/>
                  <a:pt x="12547" y="17911"/>
                  <a:pt x="12829" y="17817"/>
                </a:cubicBezTo>
                <a:cubicBezTo>
                  <a:pt x="13033" y="17748"/>
                  <a:pt x="13518" y="17512"/>
                  <a:pt x="13613" y="16849"/>
                </a:cubicBezTo>
                <a:cubicBezTo>
                  <a:pt x="13853" y="16633"/>
                  <a:pt x="17702" y="13186"/>
                  <a:pt x="21428" y="10950"/>
                </a:cubicBezTo>
                <a:cubicBezTo>
                  <a:pt x="21469" y="10924"/>
                  <a:pt x="21514" y="10897"/>
                  <a:pt x="21555" y="10871"/>
                </a:cubicBezTo>
                <a:lnTo>
                  <a:pt x="21600" y="10845"/>
                </a:lnTo>
                <a:lnTo>
                  <a:pt x="21564" y="10803"/>
                </a:lnTo>
                <a:cubicBezTo>
                  <a:pt x="21310" y="10503"/>
                  <a:pt x="20226" y="9103"/>
                  <a:pt x="19932" y="8729"/>
                </a:cubicBezTo>
                <a:cubicBezTo>
                  <a:pt x="19964" y="8719"/>
                  <a:pt x="19995" y="8708"/>
                  <a:pt x="20027" y="8698"/>
                </a:cubicBezTo>
                <a:lnTo>
                  <a:pt x="20127" y="8666"/>
                </a:lnTo>
                <a:lnTo>
                  <a:pt x="20068" y="8566"/>
                </a:lnTo>
                <a:cubicBezTo>
                  <a:pt x="19347" y="7314"/>
                  <a:pt x="15571" y="2557"/>
                  <a:pt x="15408" y="2352"/>
                </a:cubicBezTo>
                <a:lnTo>
                  <a:pt x="15367" y="2299"/>
                </a:lnTo>
                <a:lnTo>
                  <a:pt x="14796" y="2710"/>
                </a:lnTo>
                <a:close/>
                <a:moveTo>
                  <a:pt x="14247" y="2200"/>
                </a:moveTo>
                <a:cubicBezTo>
                  <a:pt x="14642" y="2768"/>
                  <a:pt x="17334" y="6614"/>
                  <a:pt x="18386" y="8193"/>
                </a:cubicBezTo>
                <a:cubicBezTo>
                  <a:pt x="18227" y="8272"/>
                  <a:pt x="18046" y="8382"/>
                  <a:pt x="17851" y="8519"/>
                </a:cubicBezTo>
                <a:cubicBezTo>
                  <a:pt x="16020" y="9771"/>
                  <a:pt x="12697" y="13250"/>
                  <a:pt x="12126" y="16012"/>
                </a:cubicBezTo>
                <a:cubicBezTo>
                  <a:pt x="12525" y="12797"/>
                  <a:pt x="14914" y="9193"/>
                  <a:pt x="16827" y="8056"/>
                </a:cubicBezTo>
                <a:cubicBezTo>
                  <a:pt x="17004" y="7951"/>
                  <a:pt x="17171" y="7867"/>
                  <a:pt x="17339" y="7809"/>
                </a:cubicBezTo>
                <a:lnTo>
                  <a:pt x="17443" y="7772"/>
                </a:lnTo>
                <a:lnTo>
                  <a:pt x="17371" y="7672"/>
                </a:lnTo>
                <a:cubicBezTo>
                  <a:pt x="16858" y="6977"/>
                  <a:pt x="15997" y="5714"/>
                  <a:pt x="15168" y="4488"/>
                </a:cubicBezTo>
                <a:cubicBezTo>
                  <a:pt x="14624" y="3689"/>
                  <a:pt x="14198" y="3062"/>
                  <a:pt x="13871" y="2594"/>
                </a:cubicBezTo>
                <a:lnTo>
                  <a:pt x="14247" y="2200"/>
                </a:lnTo>
                <a:close/>
                <a:moveTo>
                  <a:pt x="12430" y="16191"/>
                </a:moveTo>
                <a:cubicBezTo>
                  <a:pt x="13463" y="12834"/>
                  <a:pt x="16886" y="10229"/>
                  <a:pt x="18994" y="9150"/>
                </a:cubicBezTo>
                <a:cubicBezTo>
                  <a:pt x="19211" y="9040"/>
                  <a:pt x="19415" y="8945"/>
                  <a:pt x="19605" y="8866"/>
                </a:cubicBezTo>
                <a:lnTo>
                  <a:pt x="19859" y="9250"/>
                </a:lnTo>
                <a:cubicBezTo>
                  <a:pt x="19701" y="9292"/>
                  <a:pt x="19547" y="9340"/>
                  <a:pt x="19388" y="9398"/>
                </a:cubicBezTo>
                <a:cubicBezTo>
                  <a:pt x="16591" y="10366"/>
                  <a:pt x="13586" y="13281"/>
                  <a:pt x="12430" y="16191"/>
                </a:cubicBezTo>
                <a:cubicBezTo>
                  <a:pt x="12430" y="16191"/>
                  <a:pt x="12430" y="16191"/>
                  <a:pt x="12430" y="16191"/>
                </a:cubicBezTo>
                <a:moveTo>
                  <a:pt x="4288" y="19964"/>
                </a:moveTo>
                <a:cubicBezTo>
                  <a:pt x="4288" y="19964"/>
                  <a:pt x="4325" y="19922"/>
                  <a:pt x="4388" y="19848"/>
                </a:cubicBezTo>
                <a:lnTo>
                  <a:pt x="4465" y="20100"/>
                </a:lnTo>
                <a:lnTo>
                  <a:pt x="4393" y="20185"/>
                </a:lnTo>
                <a:lnTo>
                  <a:pt x="4288" y="19964"/>
                </a:lnTo>
                <a:lnTo>
                  <a:pt x="4288" y="19964"/>
                </a:lnTo>
                <a:close/>
                <a:moveTo>
                  <a:pt x="12117" y="16770"/>
                </a:moveTo>
                <a:cubicBezTo>
                  <a:pt x="12140" y="16801"/>
                  <a:pt x="12158" y="16822"/>
                  <a:pt x="12180" y="16849"/>
                </a:cubicBezTo>
                <a:lnTo>
                  <a:pt x="4574" y="20237"/>
                </a:lnTo>
                <a:lnTo>
                  <a:pt x="4510" y="20095"/>
                </a:lnTo>
                <a:cubicBezTo>
                  <a:pt x="7212" y="18869"/>
                  <a:pt x="11142" y="17117"/>
                  <a:pt x="12117" y="16770"/>
                </a:cubicBezTo>
                <a:moveTo>
                  <a:pt x="4451" y="19780"/>
                </a:moveTo>
                <a:cubicBezTo>
                  <a:pt x="4474" y="19758"/>
                  <a:pt x="4497" y="19732"/>
                  <a:pt x="4524" y="19706"/>
                </a:cubicBezTo>
                <a:cubicBezTo>
                  <a:pt x="6197" y="18927"/>
                  <a:pt x="8327" y="18075"/>
                  <a:pt x="11337" y="16991"/>
                </a:cubicBezTo>
                <a:cubicBezTo>
                  <a:pt x="9383" y="17796"/>
                  <a:pt x="5240" y="19680"/>
                  <a:pt x="4524" y="20001"/>
                </a:cubicBezTo>
                <a:lnTo>
                  <a:pt x="4451" y="19780"/>
                </a:lnTo>
                <a:close/>
                <a:moveTo>
                  <a:pt x="4610" y="20311"/>
                </a:moveTo>
                <a:lnTo>
                  <a:pt x="12244" y="16906"/>
                </a:lnTo>
                <a:cubicBezTo>
                  <a:pt x="12280" y="16938"/>
                  <a:pt x="12312" y="16959"/>
                  <a:pt x="12339" y="16975"/>
                </a:cubicBezTo>
                <a:lnTo>
                  <a:pt x="4651" y="20406"/>
                </a:lnTo>
                <a:lnTo>
                  <a:pt x="4610" y="20311"/>
                </a:lnTo>
                <a:close/>
                <a:moveTo>
                  <a:pt x="5091" y="19153"/>
                </a:moveTo>
                <a:cubicBezTo>
                  <a:pt x="5839" y="18838"/>
                  <a:pt x="9859" y="17149"/>
                  <a:pt x="11727" y="16759"/>
                </a:cubicBezTo>
                <a:cubicBezTo>
                  <a:pt x="8613" y="17875"/>
                  <a:pt x="6405" y="18743"/>
                  <a:pt x="4687" y="19537"/>
                </a:cubicBezTo>
                <a:cubicBezTo>
                  <a:pt x="4796" y="19422"/>
                  <a:pt x="4932" y="19295"/>
                  <a:pt x="5091" y="19153"/>
                </a:cubicBezTo>
                <a:moveTo>
                  <a:pt x="5290" y="18974"/>
                </a:moveTo>
                <a:cubicBezTo>
                  <a:pt x="5612" y="18701"/>
                  <a:pt x="6002" y="18401"/>
                  <a:pt x="6464" y="18111"/>
                </a:cubicBezTo>
                <a:cubicBezTo>
                  <a:pt x="7620" y="17380"/>
                  <a:pt x="9420" y="16575"/>
                  <a:pt x="11650" y="16691"/>
                </a:cubicBezTo>
                <a:cubicBezTo>
                  <a:pt x="9900" y="17070"/>
                  <a:pt x="6405" y="18506"/>
                  <a:pt x="5290" y="18974"/>
                </a:cubicBezTo>
                <a:moveTo>
                  <a:pt x="4751" y="20542"/>
                </a:moveTo>
                <a:lnTo>
                  <a:pt x="12502" y="17075"/>
                </a:lnTo>
                <a:lnTo>
                  <a:pt x="12529" y="17154"/>
                </a:lnTo>
                <a:lnTo>
                  <a:pt x="4778" y="20621"/>
                </a:lnTo>
                <a:lnTo>
                  <a:pt x="4751" y="20542"/>
                </a:lnTo>
                <a:close/>
                <a:moveTo>
                  <a:pt x="11945" y="16286"/>
                </a:moveTo>
                <a:lnTo>
                  <a:pt x="11949" y="16280"/>
                </a:lnTo>
                <a:cubicBezTo>
                  <a:pt x="11949" y="16280"/>
                  <a:pt x="11949" y="16280"/>
                  <a:pt x="11945" y="16286"/>
                </a:cubicBezTo>
                <a:cubicBezTo>
                  <a:pt x="11949" y="16286"/>
                  <a:pt x="11945" y="16286"/>
                  <a:pt x="11945" y="16286"/>
                </a:cubicBezTo>
                <a:moveTo>
                  <a:pt x="20607" y="10855"/>
                </a:moveTo>
                <a:cubicBezTo>
                  <a:pt x="19030" y="11360"/>
                  <a:pt x="13790" y="16207"/>
                  <a:pt x="13354" y="16612"/>
                </a:cubicBezTo>
                <a:cubicBezTo>
                  <a:pt x="13309" y="16575"/>
                  <a:pt x="13259" y="16543"/>
                  <a:pt x="13205" y="16512"/>
                </a:cubicBezTo>
                <a:lnTo>
                  <a:pt x="13214" y="16501"/>
                </a:lnTo>
                <a:cubicBezTo>
                  <a:pt x="14569" y="15238"/>
                  <a:pt x="18159" y="11902"/>
                  <a:pt x="20571" y="10745"/>
                </a:cubicBezTo>
                <a:cubicBezTo>
                  <a:pt x="20589" y="10782"/>
                  <a:pt x="20603" y="10824"/>
                  <a:pt x="20607" y="10855"/>
                </a:cubicBezTo>
                <a:moveTo>
                  <a:pt x="12616" y="16243"/>
                </a:moveTo>
                <a:cubicBezTo>
                  <a:pt x="13871" y="13723"/>
                  <a:pt x="15811" y="12092"/>
                  <a:pt x="17244" y="11166"/>
                </a:cubicBezTo>
                <a:cubicBezTo>
                  <a:pt x="18445" y="10382"/>
                  <a:pt x="19497" y="9956"/>
                  <a:pt x="19959" y="9782"/>
                </a:cubicBezTo>
                <a:cubicBezTo>
                  <a:pt x="20041" y="9750"/>
                  <a:pt x="20104" y="9729"/>
                  <a:pt x="20149" y="9714"/>
                </a:cubicBezTo>
                <a:lnTo>
                  <a:pt x="20249" y="9992"/>
                </a:lnTo>
                <a:lnTo>
                  <a:pt x="20254" y="10003"/>
                </a:lnTo>
                <a:cubicBezTo>
                  <a:pt x="18926" y="10334"/>
                  <a:pt x="14583" y="12487"/>
                  <a:pt x="12643" y="16249"/>
                </a:cubicBezTo>
                <a:cubicBezTo>
                  <a:pt x="12634" y="16249"/>
                  <a:pt x="12625" y="16243"/>
                  <a:pt x="12616" y="16243"/>
                </a:cubicBezTo>
                <a:moveTo>
                  <a:pt x="18445" y="11366"/>
                </a:moveTo>
                <a:cubicBezTo>
                  <a:pt x="18581" y="11292"/>
                  <a:pt x="18712" y="11224"/>
                  <a:pt x="18839" y="11160"/>
                </a:cubicBezTo>
                <a:cubicBezTo>
                  <a:pt x="16469" y="12665"/>
                  <a:pt x="13912" y="15212"/>
                  <a:pt x="13092" y="16054"/>
                </a:cubicBezTo>
                <a:cubicBezTo>
                  <a:pt x="13767" y="15217"/>
                  <a:pt x="15376" y="13465"/>
                  <a:pt x="18445" y="11366"/>
                </a:cubicBezTo>
                <a:moveTo>
                  <a:pt x="13132" y="15880"/>
                </a:moveTo>
                <a:cubicBezTo>
                  <a:pt x="14347" y="14007"/>
                  <a:pt x="16215" y="12639"/>
                  <a:pt x="17761" y="11739"/>
                </a:cubicBezTo>
                <a:cubicBezTo>
                  <a:pt x="15231" y="13555"/>
                  <a:pt x="13808" y="15065"/>
                  <a:pt x="13132" y="15880"/>
                </a:cubicBezTo>
                <a:moveTo>
                  <a:pt x="12724" y="16259"/>
                </a:moveTo>
                <a:cubicBezTo>
                  <a:pt x="13758" y="14270"/>
                  <a:pt x="15449" y="12813"/>
                  <a:pt x="16700" y="11929"/>
                </a:cubicBezTo>
                <a:cubicBezTo>
                  <a:pt x="18246" y="10840"/>
                  <a:pt x="19687" y="10229"/>
                  <a:pt x="20281" y="10082"/>
                </a:cubicBezTo>
                <a:lnTo>
                  <a:pt x="20363" y="10303"/>
                </a:lnTo>
                <a:cubicBezTo>
                  <a:pt x="19687" y="10555"/>
                  <a:pt x="14864" y="12471"/>
                  <a:pt x="12724" y="16259"/>
                </a:cubicBezTo>
                <a:moveTo>
                  <a:pt x="12915" y="16354"/>
                </a:moveTo>
                <a:cubicBezTo>
                  <a:pt x="13345" y="15902"/>
                  <a:pt x="16813" y="12302"/>
                  <a:pt x="19660" y="10776"/>
                </a:cubicBezTo>
                <a:cubicBezTo>
                  <a:pt x="20054" y="10603"/>
                  <a:pt x="20335" y="10498"/>
                  <a:pt x="20435" y="10455"/>
                </a:cubicBezTo>
                <a:cubicBezTo>
                  <a:pt x="20440" y="10471"/>
                  <a:pt x="20444" y="10487"/>
                  <a:pt x="20449" y="10503"/>
                </a:cubicBezTo>
                <a:cubicBezTo>
                  <a:pt x="19062" y="10829"/>
                  <a:pt x="13513" y="15738"/>
                  <a:pt x="12992" y="16391"/>
                </a:cubicBezTo>
                <a:cubicBezTo>
                  <a:pt x="12969" y="16375"/>
                  <a:pt x="12942" y="16365"/>
                  <a:pt x="12915" y="16354"/>
                </a:cubicBezTo>
                <a:moveTo>
                  <a:pt x="20553" y="10661"/>
                </a:moveTo>
                <a:cubicBezTo>
                  <a:pt x="18128" y="11824"/>
                  <a:pt x="14533" y="15170"/>
                  <a:pt x="13173" y="16433"/>
                </a:cubicBezTo>
                <a:lnTo>
                  <a:pt x="13137" y="16465"/>
                </a:lnTo>
                <a:cubicBezTo>
                  <a:pt x="13114" y="16454"/>
                  <a:pt x="13092" y="16438"/>
                  <a:pt x="13069" y="16428"/>
                </a:cubicBezTo>
                <a:cubicBezTo>
                  <a:pt x="13332" y="16122"/>
                  <a:pt x="14746" y="14818"/>
                  <a:pt x="16310" y="13513"/>
                </a:cubicBezTo>
                <a:cubicBezTo>
                  <a:pt x="17552" y="12476"/>
                  <a:pt x="19746" y="10713"/>
                  <a:pt x="20512" y="10582"/>
                </a:cubicBezTo>
                <a:lnTo>
                  <a:pt x="20530" y="10576"/>
                </a:lnTo>
                <a:cubicBezTo>
                  <a:pt x="20535" y="10608"/>
                  <a:pt x="20544" y="10634"/>
                  <a:pt x="20553" y="10661"/>
                </a:cubicBezTo>
                <a:moveTo>
                  <a:pt x="20068" y="9561"/>
                </a:moveTo>
                <a:cubicBezTo>
                  <a:pt x="20004" y="9582"/>
                  <a:pt x="19909" y="9619"/>
                  <a:pt x="19791" y="9661"/>
                </a:cubicBezTo>
                <a:cubicBezTo>
                  <a:pt x="19275" y="9861"/>
                  <a:pt x="18291" y="10282"/>
                  <a:pt x="17180" y="11008"/>
                </a:cubicBezTo>
                <a:cubicBezTo>
                  <a:pt x="15811" y="11897"/>
                  <a:pt x="13980" y="13418"/>
                  <a:pt x="12706" y="15744"/>
                </a:cubicBezTo>
                <a:cubicBezTo>
                  <a:pt x="13989" y="12997"/>
                  <a:pt x="16836" y="10345"/>
                  <a:pt x="19479" y="9450"/>
                </a:cubicBezTo>
                <a:cubicBezTo>
                  <a:pt x="19624" y="9403"/>
                  <a:pt x="19764" y="9356"/>
                  <a:pt x="19905" y="9319"/>
                </a:cubicBezTo>
                <a:lnTo>
                  <a:pt x="19905" y="9308"/>
                </a:lnTo>
                <a:lnTo>
                  <a:pt x="20068" y="9561"/>
                </a:lnTo>
                <a:close/>
                <a:moveTo>
                  <a:pt x="15050" y="4588"/>
                </a:moveTo>
                <a:cubicBezTo>
                  <a:pt x="15848" y="5762"/>
                  <a:pt x="16668" y="6967"/>
                  <a:pt x="17189" y="7682"/>
                </a:cubicBezTo>
                <a:cubicBezTo>
                  <a:pt x="17013" y="7756"/>
                  <a:pt x="16827" y="7856"/>
                  <a:pt x="16636" y="7977"/>
                </a:cubicBezTo>
                <a:cubicBezTo>
                  <a:pt x="15789" y="8524"/>
                  <a:pt x="14850" y="9519"/>
                  <a:pt x="14021" y="10782"/>
                </a:cubicBezTo>
                <a:cubicBezTo>
                  <a:pt x="12942" y="12423"/>
                  <a:pt x="12230" y="14202"/>
                  <a:pt x="11999" y="15828"/>
                </a:cubicBezTo>
                <a:cubicBezTo>
                  <a:pt x="11963" y="15528"/>
                  <a:pt x="11949" y="15228"/>
                  <a:pt x="11954" y="14928"/>
                </a:cubicBezTo>
                <a:cubicBezTo>
                  <a:pt x="12434" y="12450"/>
                  <a:pt x="14279" y="9024"/>
                  <a:pt x="15489" y="7572"/>
                </a:cubicBezTo>
                <a:cubicBezTo>
                  <a:pt x="15657" y="7372"/>
                  <a:pt x="15811" y="7209"/>
                  <a:pt x="15952" y="7088"/>
                </a:cubicBezTo>
                <a:cubicBezTo>
                  <a:pt x="15703" y="6277"/>
                  <a:pt x="12770" y="2231"/>
                  <a:pt x="12339" y="1642"/>
                </a:cubicBezTo>
                <a:cubicBezTo>
                  <a:pt x="12584" y="1579"/>
                  <a:pt x="12869" y="1584"/>
                  <a:pt x="13001" y="1663"/>
                </a:cubicBezTo>
                <a:cubicBezTo>
                  <a:pt x="13128" y="1757"/>
                  <a:pt x="14152" y="3262"/>
                  <a:pt x="15050" y="4588"/>
                </a:cubicBezTo>
                <a:moveTo>
                  <a:pt x="12421" y="12281"/>
                </a:moveTo>
                <a:cubicBezTo>
                  <a:pt x="12498" y="12050"/>
                  <a:pt x="12579" y="11818"/>
                  <a:pt x="12670" y="11592"/>
                </a:cubicBezTo>
                <a:cubicBezTo>
                  <a:pt x="12584" y="11824"/>
                  <a:pt x="12498" y="12050"/>
                  <a:pt x="12421" y="12281"/>
                </a:cubicBezTo>
                <a:moveTo>
                  <a:pt x="8110" y="7356"/>
                </a:moveTo>
                <a:cubicBezTo>
                  <a:pt x="8042" y="6546"/>
                  <a:pt x="8690" y="5083"/>
                  <a:pt x="9315" y="3668"/>
                </a:cubicBezTo>
                <a:cubicBezTo>
                  <a:pt x="9887" y="2373"/>
                  <a:pt x="10431" y="1147"/>
                  <a:pt x="10444" y="400"/>
                </a:cubicBezTo>
                <a:cubicBezTo>
                  <a:pt x="11142" y="1068"/>
                  <a:pt x="11809" y="1800"/>
                  <a:pt x="12412" y="2521"/>
                </a:cubicBezTo>
                <a:cubicBezTo>
                  <a:pt x="13141" y="3604"/>
                  <a:pt x="14619" y="5809"/>
                  <a:pt x="15068" y="6477"/>
                </a:cubicBezTo>
                <a:cubicBezTo>
                  <a:pt x="15100" y="6562"/>
                  <a:pt x="15118" y="6630"/>
                  <a:pt x="15127" y="6688"/>
                </a:cubicBezTo>
                <a:cubicBezTo>
                  <a:pt x="15131" y="6720"/>
                  <a:pt x="15122" y="6767"/>
                  <a:pt x="15104" y="6825"/>
                </a:cubicBezTo>
                <a:cubicBezTo>
                  <a:pt x="15027" y="6946"/>
                  <a:pt x="14909" y="7135"/>
                  <a:pt x="14764" y="7382"/>
                </a:cubicBezTo>
                <a:cubicBezTo>
                  <a:pt x="14592" y="7672"/>
                  <a:pt x="14383" y="8040"/>
                  <a:pt x="14152" y="8461"/>
                </a:cubicBezTo>
                <a:cubicBezTo>
                  <a:pt x="13096" y="10156"/>
                  <a:pt x="11650" y="12697"/>
                  <a:pt x="11822" y="15475"/>
                </a:cubicBezTo>
                <a:cubicBezTo>
                  <a:pt x="11160" y="14081"/>
                  <a:pt x="8527" y="8524"/>
                  <a:pt x="8123" y="7451"/>
                </a:cubicBezTo>
                <a:cubicBezTo>
                  <a:pt x="8114" y="7414"/>
                  <a:pt x="8110" y="7382"/>
                  <a:pt x="8110" y="7356"/>
                </a:cubicBezTo>
                <a:moveTo>
                  <a:pt x="1850" y="8045"/>
                </a:moveTo>
                <a:cubicBezTo>
                  <a:pt x="2103" y="7682"/>
                  <a:pt x="3123" y="7161"/>
                  <a:pt x="4374" y="6930"/>
                </a:cubicBezTo>
                <a:cubicBezTo>
                  <a:pt x="5204" y="6777"/>
                  <a:pt x="6727" y="6646"/>
                  <a:pt x="7847" y="7419"/>
                </a:cubicBezTo>
                <a:cubicBezTo>
                  <a:pt x="7897" y="7451"/>
                  <a:pt x="7942" y="7488"/>
                  <a:pt x="7987" y="7525"/>
                </a:cubicBezTo>
                <a:cubicBezTo>
                  <a:pt x="8400" y="8603"/>
                  <a:pt x="10861" y="13812"/>
                  <a:pt x="11618" y="15407"/>
                </a:cubicBezTo>
                <a:cubicBezTo>
                  <a:pt x="10113" y="14091"/>
                  <a:pt x="6682" y="14191"/>
                  <a:pt x="4456" y="16228"/>
                </a:cubicBezTo>
                <a:cubicBezTo>
                  <a:pt x="4211" y="15607"/>
                  <a:pt x="3123" y="12265"/>
                  <a:pt x="2434" y="10034"/>
                </a:cubicBezTo>
                <a:cubicBezTo>
                  <a:pt x="2117" y="9003"/>
                  <a:pt x="1877" y="8214"/>
                  <a:pt x="1850" y="8045"/>
                </a:cubicBezTo>
                <a:moveTo>
                  <a:pt x="943" y="9924"/>
                </a:moveTo>
                <a:lnTo>
                  <a:pt x="2008" y="9161"/>
                </a:lnTo>
                <a:cubicBezTo>
                  <a:pt x="2085" y="9424"/>
                  <a:pt x="2185" y="9740"/>
                  <a:pt x="2307" y="10134"/>
                </a:cubicBezTo>
                <a:cubicBezTo>
                  <a:pt x="2471" y="10661"/>
                  <a:pt x="2679" y="11318"/>
                  <a:pt x="2942" y="12139"/>
                </a:cubicBezTo>
                <a:cubicBezTo>
                  <a:pt x="3558" y="14065"/>
                  <a:pt x="4266" y="16217"/>
                  <a:pt x="4370" y="16407"/>
                </a:cubicBezTo>
                <a:lnTo>
                  <a:pt x="4415" y="16486"/>
                </a:lnTo>
                <a:lnTo>
                  <a:pt x="4479" y="16422"/>
                </a:lnTo>
                <a:cubicBezTo>
                  <a:pt x="5580" y="15381"/>
                  <a:pt x="7099" y="14754"/>
                  <a:pt x="8645" y="14707"/>
                </a:cubicBezTo>
                <a:cubicBezTo>
                  <a:pt x="10054" y="14665"/>
                  <a:pt x="11283" y="15112"/>
                  <a:pt x="11849" y="15880"/>
                </a:cubicBezTo>
                <a:lnTo>
                  <a:pt x="11859" y="15891"/>
                </a:lnTo>
                <a:cubicBezTo>
                  <a:pt x="11863" y="15912"/>
                  <a:pt x="11863" y="15938"/>
                  <a:pt x="11868" y="15959"/>
                </a:cubicBezTo>
                <a:cubicBezTo>
                  <a:pt x="10485" y="15244"/>
                  <a:pt x="8989" y="15186"/>
                  <a:pt x="7416" y="15791"/>
                </a:cubicBezTo>
                <a:cubicBezTo>
                  <a:pt x="6120" y="16291"/>
                  <a:pt x="5109" y="17127"/>
                  <a:pt x="4678" y="17480"/>
                </a:cubicBezTo>
                <a:cubicBezTo>
                  <a:pt x="4597" y="17548"/>
                  <a:pt x="4515" y="17612"/>
                  <a:pt x="4474" y="17643"/>
                </a:cubicBezTo>
                <a:cubicBezTo>
                  <a:pt x="4207" y="17280"/>
                  <a:pt x="2625" y="13755"/>
                  <a:pt x="1374" y="10897"/>
                </a:cubicBezTo>
                <a:cubicBezTo>
                  <a:pt x="1224" y="10566"/>
                  <a:pt x="1079" y="10240"/>
                  <a:pt x="943" y="9924"/>
                </a:cubicBezTo>
                <a:moveTo>
                  <a:pt x="607" y="10692"/>
                </a:moveTo>
                <a:lnTo>
                  <a:pt x="988" y="10408"/>
                </a:lnTo>
                <a:cubicBezTo>
                  <a:pt x="1061" y="10576"/>
                  <a:pt x="1151" y="10776"/>
                  <a:pt x="1251" y="11013"/>
                </a:cubicBezTo>
                <a:cubicBezTo>
                  <a:pt x="1582" y="11766"/>
                  <a:pt x="2049" y="12823"/>
                  <a:pt x="2516" y="13876"/>
                </a:cubicBezTo>
                <a:cubicBezTo>
                  <a:pt x="4302" y="17864"/>
                  <a:pt x="4388" y="17854"/>
                  <a:pt x="4470" y="17843"/>
                </a:cubicBezTo>
                <a:cubicBezTo>
                  <a:pt x="4515" y="17838"/>
                  <a:pt x="4565" y="17796"/>
                  <a:pt x="4760" y="17633"/>
                </a:cubicBezTo>
                <a:cubicBezTo>
                  <a:pt x="7094" y="15707"/>
                  <a:pt x="9275" y="15117"/>
                  <a:pt x="11260" y="15880"/>
                </a:cubicBezTo>
                <a:cubicBezTo>
                  <a:pt x="9846" y="15486"/>
                  <a:pt x="8445" y="15886"/>
                  <a:pt x="7457" y="16328"/>
                </a:cubicBezTo>
                <a:cubicBezTo>
                  <a:pt x="6106" y="16938"/>
                  <a:pt x="5014" y="17864"/>
                  <a:pt x="4492" y="18553"/>
                </a:cubicBezTo>
                <a:lnTo>
                  <a:pt x="916" y="11324"/>
                </a:lnTo>
                <a:lnTo>
                  <a:pt x="607" y="10692"/>
                </a:lnTo>
                <a:close/>
                <a:moveTo>
                  <a:pt x="349" y="11297"/>
                </a:moveTo>
                <a:lnTo>
                  <a:pt x="648" y="11108"/>
                </a:lnTo>
                <a:lnTo>
                  <a:pt x="807" y="11429"/>
                </a:lnTo>
                <a:lnTo>
                  <a:pt x="4474" y="18848"/>
                </a:lnTo>
                <a:lnTo>
                  <a:pt x="4542" y="18753"/>
                </a:lnTo>
                <a:cubicBezTo>
                  <a:pt x="5435" y="17491"/>
                  <a:pt x="8885" y="14933"/>
                  <a:pt x="11822" y="16254"/>
                </a:cubicBezTo>
                <a:cubicBezTo>
                  <a:pt x="9442" y="15744"/>
                  <a:pt x="7552" y="16559"/>
                  <a:pt x="6369" y="17359"/>
                </a:cubicBezTo>
                <a:cubicBezTo>
                  <a:pt x="5272" y="18101"/>
                  <a:pt x="4569" y="18953"/>
                  <a:pt x="4356" y="19232"/>
                </a:cubicBezTo>
                <a:lnTo>
                  <a:pt x="544" y="11692"/>
                </a:lnTo>
                <a:lnTo>
                  <a:pt x="349" y="11297"/>
                </a:lnTo>
                <a:close/>
                <a:moveTo>
                  <a:pt x="322" y="11923"/>
                </a:moveTo>
                <a:lnTo>
                  <a:pt x="222" y="11724"/>
                </a:lnTo>
                <a:lnTo>
                  <a:pt x="363" y="11666"/>
                </a:lnTo>
                <a:lnTo>
                  <a:pt x="435" y="11808"/>
                </a:lnTo>
                <a:lnTo>
                  <a:pt x="4343" y="19532"/>
                </a:lnTo>
                <a:lnTo>
                  <a:pt x="4411" y="19438"/>
                </a:lnTo>
                <a:cubicBezTo>
                  <a:pt x="4420" y="19427"/>
                  <a:pt x="5145" y="18390"/>
                  <a:pt x="6451" y="17512"/>
                </a:cubicBezTo>
                <a:cubicBezTo>
                  <a:pt x="7643" y="16712"/>
                  <a:pt x="9565" y="15886"/>
                  <a:pt x="11985" y="16470"/>
                </a:cubicBezTo>
                <a:cubicBezTo>
                  <a:pt x="11990" y="16496"/>
                  <a:pt x="11999" y="16522"/>
                  <a:pt x="12008" y="16544"/>
                </a:cubicBezTo>
                <a:cubicBezTo>
                  <a:pt x="9583" y="16323"/>
                  <a:pt x="7629" y="17180"/>
                  <a:pt x="6396" y="17964"/>
                </a:cubicBezTo>
                <a:cubicBezTo>
                  <a:pt x="5231" y="18706"/>
                  <a:pt x="4483" y="19511"/>
                  <a:pt x="4261" y="19764"/>
                </a:cubicBezTo>
                <a:lnTo>
                  <a:pt x="322" y="11923"/>
                </a:lnTo>
                <a:close/>
                <a:moveTo>
                  <a:pt x="19891" y="8572"/>
                </a:moveTo>
                <a:cubicBezTo>
                  <a:pt x="19819" y="8598"/>
                  <a:pt x="19737" y="8630"/>
                  <a:pt x="19655" y="8661"/>
                </a:cubicBezTo>
                <a:lnTo>
                  <a:pt x="19655" y="8661"/>
                </a:lnTo>
                <a:lnTo>
                  <a:pt x="19655" y="8661"/>
                </a:lnTo>
                <a:cubicBezTo>
                  <a:pt x="19411" y="8761"/>
                  <a:pt x="19134" y="8887"/>
                  <a:pt x="18830" y="9051"/>
                </a:cubicBezTo>
                <a:cubicBezTo>
                  <a:pt x="16682" y="10182"/>
                  <a:pt x="13309" y="12802"/>
                  <a:pt x="12285" y="16165"/>
                </a:cubicBezTo>
                <a:cubicBezTo>
                  <a:pt x="12276" y="16165"/>
                  <a:pt x="12262" y="16159"/>
                  <a:pt x="12253" y="16159"/>
                </a:cubicBezTo>
                <a:cubicBezTo>
                  <a:pt x="12579" y="14344"/>
                  <a:pt x="14134" y="12366"/>
                  <a:pt x="15036" y="11345"/>
                </a:cubicBezTo>
                <a:cubicBezTo>
                  <a:pt x="16142" y="10092"/>
                  <a:pt x="17266" y="9114"/>
                  <a:pt x="18023" y="8609"/>
                </a:cubicBezTo>
                <a:cubicBezTo>
                  <a:pt x="18218" y="8477"/>
                  <a:pt x="18391" y="8377"/>
                  <a:pt x="18531" y="8314"/>
                </a:cubicBezTo>
                <a:lnTo>
                  <a:pt x="18622" y="8272"/>
                </a:lnTo>
                <a:lnTo>
                  <a:pt x="18563" y="8182"/>
                </a:lnTo>
                <a:cubicBezTo>
                  <a:pt x="17765" y="6977"/>
                  <a:pt x="15857" y="4236"/>
                  <a:pt x="14891" y="2852"/>
                </a:cubicBezTo>
                <a:lnTo>
                  <a:pt x="15344" y="2531"/>
                </a:lnTo>
                <a:cubicBezTo>
                  <a:pt x="15752" y="3041"/>
                  <a:pt x="19093" y="7267"/>
                  <a:pt x="19891" y="8572"/>
                </a:cubicBezTo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1"/>
          <p:cNvSpPr/>
          <p:nvPr/>
        </p:nvSpPr>
        <p:spPr>
          <a:xfrm>
            <a:off x="1199082" y="1885755"/>
            <a:ext cx="10992918" cy="4972244"/>
          </a:xfrm>
          <a:custGeom>
            <a:rect b="b" l="l" r="r" t="t"/>
            <a:pathLst>
              <a:path extrusionOk="0" h="21429" w="21600">
                <a:moveTo>
                  <a:pt x="21600" y="21429"/>
                </a:moveTo>
                <a:lnTo>
                  <a:pt x="21600" y="5394"/>
                </a:lnTo>
                <a:cubicBezTo>
                  <a:pt x="21475" y="4783"/>
                  <a:pt x="21388" y="4113"/>
                  <a:pt x="21244" y="3522"/>
                </a:cubicBezTo>
                <a:cubicBezTo>
                  <a:pt x="20848" y="1883"/>
                  <a:pt x="20077" y="253"/>
                  <a:pt x="19209" y="31"/>
                </a:cubicBezTo>
                <a:cubicBezTo>
                  <a:pt x="18414" y="-171"/>
                  <a:pt x="17656" y="630"/>
                  <a:pt x="17083" y="1788"/>
                </a:cubicBezTo>
                <a:cubicBezTo>
                  <a:pt x="16255" y="3458"/>
                  <a:pt x="15835" y="5457"/>
                  <a:pt x="14674" y="6183"/>
                </a:cubicBezTo>
                <a:cubicBezTo>
                  <a:pt x="12587" y="7496"/>
                  <a:pt x="10539" y="3351"/>
                  <a:pt x="8613" y="6330"/>
                </a:cubicBezTo>
                <a:cubicBezTo>
                  <a:pt x="8139" y="7059"/>
                  <a:pt x="7743" y="8023"/>
                  <a:pt x="7239" y="8650"/>
                </a:cubicBezTo>
                <a:cubicBezTo>
                  <a:pt x="6325" y="9792"/>
                  <a:pt x="5125" y="9550"/>
                  <a:pt x="4287" y="8158"/>
                </a:cubicBezTo>
                <a:cubicBezTo>
                  <a:pt x="4526" y="8781"/>
                  <a:pt x="4407" y="9764"/>
                  <a:pt x="4164" y="10379"/>
                </a:cubicBezTo>
                <a:cubicBezTo>
                  <a:pt x="3922" y="10994"/>
                  <a:pt x="3584" y="11383"/>
                  <a:pt x="3315" y="11942"/>
                </a:cubicBezTo>
                <a:cubicBezTo>
                  <a:pt x="3043" y="12509"/>
                  <a:pt x="2846" y="13251"/>
                  <a:pt x="2758" y="14052"/>
                </a:cubicBezTo>
                <a:cubicBezTo>
                  <a:pt x="2673" y="14821"/>
                  <a:pt x="2683" y="15626"/>
                  <a:pt x="2651" y="16416"/>
                </a:cubicBezTo>
                <a:cubicBezTo>
                  <a:pt x="2618" y="17205"/>
                  <a:pt x="2532" y="18026"/>
                  <a:pt x="2287" y="18613"/>
                </a:cubicBezTo>
                <a:cubicBezTo>
                  <a:pt x="1953" y="19414"/>
                  <a:pt x="1421" y="19581"/>
                  <a:pt x="948" y="19890"/>
                </a:cubicBezTo>
                <a:cubicBezTo>
                  <a:pt x="561" y="20144"/>
                  <a:pt x="148" y="20656"/>
                  <a:pt x="0" y="21425"/>
                </a:cubicBezTo>
                <a:lnTo>
                  <a:pt x="21600" y="214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41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41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4">
  <p:cSld name="1_04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/>
          <p:nvPr/>
        </p:nvSpPr>
        <p:spPr>
          <a:xfrm>
            <a:off x="2235558" y="342467"/>
            <a:ext cx="8006138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2235558" y="342467"/>
            <a:ext cx="8002347" cy="6515467"/>
          </a:xfrm>
          <a:custGeom>
            <a:rect b="b" l="l" r="r" t="t"/>
            <a:pathLst>
              <a:path extrusionOk="0" h="21600" w="21600">
                <a:moveTo>
                  <a:pt x="21379" y="14706"/>
                </a:moveTo>
                <a:lnTo>
                  <a:pt x="21379" y="15964"/>
                </a:lnTo>
                <a:cubicBezTo>
                  <a:pt x="21397" y="15857"/>
                  <a:pt x="21415" y="15747"/>
                  <a:pt x="21431" y="15639"/>
                </a:cubicBezTo>
                <a:lnTo>
                  <a:pt x="21431" y="14706"/>
                </a:lnTo>
                <a:lnTo>
                  <a:pt x="21541" y="14706"/>
                </a:lnTo>
                <a:cubicBezTo>
                  <a:pt x="21544" y="14684"/>
                  <a:pt x="21544" y="14665"/>
                  <a:pt x="21546" y="14643"/>
                </a:cubicBezTo>
                <a:lnTo>
                  <a:pt x="21431" y="14643"/>
                </a:lnTo>
                <a:lnTo>
                  <a:pt x="21431" y="12968"/>
                </a:lnTo>
                <a:lnTo>
                  <a:pt x="21600" y="12968"/>
                </a:lnTo>
                <a:cubicBezTo>
                  <a:pt x="21600" y="12946"/>
                  <a:pt x="21600" y="12927"/>
                  <a:pt x="21600" y="12905"/>
                </a:cubicBezTo>
                <a:lnTo>
                  <a:pt x="21431" y="12905"/>
                </a:lnTo>
                <a:lnTo>
                  <a:pt x="21431" y="11167"/>
                </a:lnTo>
                <a:lnTo>
                  <a:pt x="21469" y="11167"/>
                </a:lnTo>
                <a:cubicBezTo>
                  <a:pt x="21466" y="11145"/>
                  <a:pt x="21464" y="11126"/>
                  <a:pt x="21461" y="11104"/>
                </a:cubicBezTo>
                <a:lnTo>
                  <a:pt x="21431" y="11104"/>
                </a:lnTo>
                <a:lnTo>
                  <a:pt x="21431" y="10884"/>
                </a:lnTo>
                <a:cubicBezTo>
                  <a:pt x="21415" y="10773"/>
                  <a:pt x="21397" y="10666"/>
                  <a:pt x="21379" y="10559"/>
                </a:cubicBezTo>
                <a:lnTo>
                  <a:pt x="21379" y="11104"/>
                </a:lnTo>
                <a:lnTo>
                  <a:pt x="19964" y="11104"/>
                </a:lnTo>
                <a:lnTo>
                  <a:pt x="19964" y="9304"/>
                </a:lnTo>
                <a:lnTo>
                  <a:pt x="21115" y="9304"/>
                </a:lnTo>
                <a:cubicBezTo>
                  <a:pt x="21110" y="9281"/>
                  <a:pt x="21104" y="9263"/>
                  <a:pt x="21099" y="9240"/>
                </a:cubicBezTo>
                <a:lnTo>
                  <a:pt x="19967" y="9240"/>
                </a:lnTo>
                <a:lnTo>
                  <a:pt x="19967" y="7503"/>
                </a:lnTo>
                <a:lnTo>
                  <a:pt x="20537" y="7503"/>
                </a:lnTo>
                <a:cubicBezTo>
                  <a:pt x="20529" y="7481"/>
                  <a:pt x="20519" y="7462"/>
                  <a:pt x="20511" y="7440"/>
                </a:cubicBezTo>
                <a:lnTo>
                  <a:pt x="19967" y="7440"/>
                </a:lnTo>
                <a:lnTo>
                  <a:pt x="19967" y="6235"/>
                </a:lnTo>
                <a:cubicBezTo>
                  <a:pt x="19949" y="6200"/>
                  <a:pt x="19934" y="6169"/>
                  <a:pt x="19916" y="6134"/>
                </a:cubicBezTo>
                <a:lnTo>
                  <a:pt x="19916" y="7440"/>
                </a:lnTo>
                <a:lnTo>
                  <a:pt x="18501" y="7440"/>
                </a:lnTo>
                <a:lnTo>
                  <a:pt x="18501" y="5702"/>
                </a:lnTo>
                <a:lnTo>
                  <a:pt x="19682" y="5702"/>
                </a:lnTo>
                <a:cubicBezTo>
                  <a:pt x="19669" y="5680"/>
                  <a:pt x="19659" y="5661"/>
                  <a:pt x="19646" y="5639"/>
                </a:cubicBezTo>
                <a:lnTo>
                  <a:pt x="18501" y="5639"/>
                </a:lnTo>
                <a:lnTo>
                  <a:pt x="18501" y="3955"/>
                </a:lnTo>
                <a:cubicBezTo>
                  <a:pt x="18470" y="3917"/>
                  <a:pt x="18439" y="3876"/>
                  <a:pt x="18406" y="3838"/>
                </a:cubicBezTo>
                <a:lnTo>
                  <a:pt x="17035" y="3838"/>
                </a:lnTo>
                <a:lnTo>
                  <a:pt x="17035" y="2425"/>
                </a:lnTo>
                <a:cubicBezTo>
                  <a:pt x="17017" y="2409"/>
                  <a:pt x="17001" y="2397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4"/>
                </a:lnTo>
                <a:lnTo>
                  <a:pt x="16647" y="2104"/>
                </a:lnTo>
                <a:cubicBezTo>
                  <a:pt x="16621" y="2081"/>
                  <a:pt x="16593" y="2063"/>
                  <a:pt x="16567" y="2040"/>
                </a:cubicBezTo>
                <a:lnTo>
                  <a:pt x="15571" y="2040"/>
                </a:lnTo>
                <a:lnTo>
                  <a:pt x="15571" y="1353"/>
                </a:lnTo>
                <a:cubicBezTo>
                  <a:pt x="15553" y="1343"/>
                  <a:pt x="15538" y="1331"/>
                  <a:pt x="15520" y="1321"/>
                </a:cubicBezTo>
                <a:lnTo>
                  <a:pt x="15520" y="2037"/>
                </a:lnTo>
                <a:lnTo>
                  <a:pt x="14105" y="2037"/>
                </a:lnTo>
                <a:lnTo>
                  <a:pt x="14105" y="624"/>
                </a:lnTo>
                <a:cubicBezTo>
                  <a:pt x="14087" y="618"/>
                  <a:pt x="14071" y="612"/>
                  <a:pt x="14053" y="606"/>
                </a:cubicBezTo>
                <a:lnTo>
                  <a:pt x="14053" y="2040"/>
                </a:lnTo>
                <a:lnTo>
                  <a:pt x="12639" y="2040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9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5"/>
                </a:lnTo>
                <a:lnTo>
                  <a:pt x="3844" y="3835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5"/>
                </a:lnTo>
                <a:lnTo>
                  <a:pt x="3194" y="3835"/>
                </a:lnTo>
                <a:cubicBezTo>
                  <a:pt x="3176" y="3857"/>
                  <a:pt x="3161" y="3876"/>
                  <a:pt x="3143" y="3898"/>
                </a:cubicBezTo>
                <a:lnTo>
                  <a:pt x="3793" y="3898"/>
                </a:lnTo>
                <a:lnTo>
                  <a:pt x="3793" y="5636"/>
                </a:lnTo>
                <a:lnTo>
                  <a:pt x="2378" y="5636"/>
                </a:lnTo>
                <a:lnTo>
                  <a:pt x="2378" y="4948"/>
                </a:lnTo>
                <a:cubicBezTo>
                  <a:pt x="2360" y="4973"/>
                  <a:pt x="2344" y="5002"/>
                  <a:pt x="2326" y="5027"/>
                </a:cubicBezTo>
                <a:lnTo>
                  <a:pt x="2326" y="5636"/>
                </a:lnTo>
                <a:lnTo>
                  <a:pt x="1957" y="5636"/>
                </a:lnTo>
                <a:cubicBezTo>
                  <a:pt x="1944" y="5658"/>
                  <a:pt x="1934" y="5677"/>
                  <a:pt x="1921" y="5699"/>
                </a:cubicBezTo>
                <a:lnTo>
                  <a:pt x="2326" y="5699"/>
                </a:lnTo>
                <a:lnTo>
                  <a:pt x="2326" y="7437"/>
                </a:lnTo>
                <a:lnTo>
                  <a:pt x="1091" y="7437"/>
                </a:lnTo>
                <a:cubicBezTo>
                  <a:pt x="1084" y="7459"/>
                  <a:pt x="1073" y="7478"/>
                  <a:pt x="1066" y="7500"/>
                </a:cubicBezTo>
                <a:lnTo>
                  <a:pt x="2326" y="7500"/>
                </a:lnTo>
                <a:lnTo>
                  <a:pt x="2326" y="9237"/>
                </a:lnTo>
                <a:lnTo>
                  <a:pt x="912" y="9237"/>
                </a:lnTo>
                <a:lnTo>
                  <a:pt x="912" y="7906"/>
                </a:lnTo>
                <a:cubicBezTo>
                  <a:pt x="894" y="7954"/>
                  <a:pt x="878" y="8004"/>
                  <a:pt x="860" y="8052"/>
                </a:cubicBezTo>
                <a:lnTo>
                  <a:pt x="860" y="9237"/>
                </a:lnTo>
                <a:lnTo>
                  <a:pt x="501" y="9237"/>
                </a:lnTo>
                <a:cubicBezTo>
                  <a:pt x="496" y="9259"/>
                  <a:pt x="490" y="9278"/>
                  <a:pt x="485" y="9300"/>
                </a:cubicBezTo>
                <a:lnTo>
                  <a:pt x="860" y="9300"/>
                </a:lnTo>
                <a:lnTo>
                  <a:pt x="860" y="11101"/>
                </a:lnTo>
                <a:lnTo>
                  <a:pt x="139" y="11101"/>
                </a:lnTo>
                <a:cubicBezTo>
                  <a:pt x="136" y="11123"/>
                  <a:pt x="134" y="11142"/>
                  <a:pt x="131" y="11164"/>
                </a:cubicBezTo>
                <a:lnTo>
                  <a:pt x="860" y="11164"/>
                </a:lnTo>
                <a:lnTo>
                  <a:pt x="860" y="12902"/>
                </a:lnTo>
                <a:lnTo>
                  <a:pt x="0" y="12902"/>
                </a:lnTo>
                <a:cubicBezTo>
                  <a:pt x="0" y="12924"/>
                  <a:pt x="0" y="12943"/>
                  <a:pt x="0" y="12965"/>
                </a:cubicBezTo>
                <a:lnTo>
                  <a:pt x="860" y="12965"/>
                </a:lnTo>
                <a:lnTo>
                  <a:pt x="860" y="14640"/>
                </a:lnTo>
                <a:lnTo>
                  <a:pt x="54" y="14640"/>
                </a:lnTo>
                <a:cubicBezTo>
                  <a:pt x="56" y="14662"/>
                  <a:pt x="56" y="14681"/>
                  <a:pt x="59" y="14703"/>
                </a:cubicBezTo>
                <a:lnTo>
                  <a:pt x="860" y="14703"/>
                </a:lnTo>
                <a:lnTo>
                  <a:pt x="860" y="16440"/>
                </a:lnTo>
                <a:lnTo>
                  <a:pt x="308" y="16440"/>
                </a:lnTo>
                <a:cubicBezTo>
                  <a:pt x="313" y="16463"/>
                  <a:pt x="316" y="16481"/>
                  <a:pt x="321" y="16504"/>
                </a:cubicBezTo>
                <a:lnTo>
                  <a:pt x="860" y="16504"/>
                </a:lnTo>
                <a:lnTo>
                  <a:pt x="860" y="18241"/>
                </a:lnTo>
                <a:lnTo>
                  <a:pt x="783" y="18241"/>
                </a:lnTo>
                <a:cubicBezTo>
                  <a:pt x="791" y="18263"/>
                  <a:pt x="796" y="18282"/>
                  <a:pt x="804" y="18304"/>
                </a:cubicBezTo>
                <a:lnTo>
                  <a:pt x="860" y="18304"/>
                </a:lnTo>
                <a:lnTo>
                  <a:pt x="860" y="18468"/>
                </a:lnTo>
                <a:cubicBezTo>
                  <a:pt x="878" y="18516"/>
                  <a:pt x="894" y="18566"/>
                  <a:pt x="912" y="18613"/>
                </a:cubicBezTo>
                <a:lnTo>
                  <a:pt x="912" y="18304"/>
                </a:lnTo>
                <a:lnTo>
                  <a:pt x="2326" y="18304"/>
                </a:lnTo>
                <a:lnTo>
                  <a:pt x="2326" y="20042"/>
                </a:lnTo>
                <a:lnTo>
                  <a:pt x="1512" y="20042"/>
                </a:lnTo>
                <a:cubicBezTo>
                  <a:pt x="1523" y="20064"/>
                  <a:pt x="1533" y="20083"/>
                  <a:pt x="1543" y="20105"/>
                </a:cubicBezTo>
                <a:lnTo>
                  <a:pt x="2326" y="20105"/>
                </a:lnTo>
                <a:lnTo>
                  <a:pt x="2326" y="21493"/>
                </a:lnTo>
                <a:cubicBezTo>
                  <a:pt x="2344" y="21518"/>
                  <a:pt x="2360" y="21546"/>
                  <a:pt x="2378" y="21572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4"/>
                </a:lnTo>
                <a:lnTo>
                  <a:pt x="20804" y="18304"/>
                </a:lnTo>
                <a:cubicBezTo>
                  <a:pt x="20812" y="18282"/>
                  <a:pt x="20817" y="18263"/>
                  <a:pt x="20825" y="18241"/>
                </a:cubicBezTo>
                <a:lnTo>
                  <a:pt x="19972" y="18241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1"/>
                  <a:pt x="21292" y="16463"/>
                  <a:pt x="21297" y="16440"/>
                </a:cubicBezTo>
                <a:lnTo>
                  <a:pt x="19970" y="16440"/>
                </a:lnTo>
                <a:lnTo>
                  <a:pt x="19970" y="14703"/>
                </a:lnTo>
                <a:lnTo>
                  <a:pt x="21379" y="14703"/>
                </a:lnTo>
                <a:close/>
                <a:moveTo>
                  <a:pt x="19964" y="11167"/>
                </a:moveTo>
                <a:lnTo>
                  <a:pt x="21379" y="11167"/>
                </a:lnTo>
                <a:lnTo>
                  <a:pt x="21379" y="12905"/>
                </a:lnTo>
                <a:lnTo>
                  <a:pt x="19964" y="12905"/>
                </a:lnTo>
                <a:lnTo>
                  <a:pt x="19964" y="11167"/>
                </a:lnTo>
                <a:close/>
                <a:moveTo>
                  <a:pt x="19964" y="12968"/>
                </a:moveTo>
                <a:lnTo>
                  <a:pt x="21379" y="12968"/>
                </a:lnTo>
                <a:lnTo>
                  <a:pt x="21379" y="14643"/>
                </a:lnTo>
                <a:lnTo>
                  <a:pt x="19964" y="14643"/>
                </a:lnTo>
                <a:lnTo>
                  <a:pt x="19964" y="12968"/>
                </a:lnTo>
                <a:close/>
                <a:moveTo>
                  <a:pt x="2326" y="18244"/>
                </a:moveTo>
                <a:lnTo>
                  <a:pt x="912" y="18244"/>
                </a:lnTo>
                <a:lnTo>
                  <a:pt x="912" y="16507"/>
                </a:lnTo>
                <a:lnTo>
                  <a:pt x="2326" y="16507"/>
                </a:lnTo>
                <a:lnTo>
                  <a:pt x="2326" y="18244"/>
                </a:lnTo>
                <a:close/>
                <a:moveTo>
                  <a:pt x="2326" y="16444"/>
                </a:moveTo>
                <a:lnTo>
                  <a:pt x="912" y="16444"/>
                </a:lnTo>
                <a:lnTo>
                  <a:pt x="912" y="14706"/>
                </a:lnTo>
                <a:lnTo>
                  <a:pt x="2326" y="14706"/>
                </a:lnTo>
                <a:lnTo>
                  <a:pt x="2326" y="16444"/>
                </a:lnTo>
                <a:close/>
                <a:moveTo>
                  <a:pt x="2326" y="14643"/>
                </a:moveTo>
                <a:lnTo>
                  <a:pt x="912" y="14643"/>
                </a:lnTo>
                <a:lnTo>
                  <a:pt x="912" y="12968"/>
                </a:lnTo>
                <a:lnTo>
                  <a:pt x="2326" y="12968"/>
                </a:lnTo>
                <a:lnTo>
                  <a:pt x="2326" y="14643"/>
                </a:lnTo>
                <a:close/>
                <a:moveTo>
                  <a:pt x="2326" y="12905"/>
                </a:moveTo>
                <a:lnTo>
                  <a:pt x="912" y="12905"/>
                </a:lnTo>
                <a:lnTo>
                  <a:pt x="912" y="11167"/>
                </a:lnTo>
                <a:lnTo>
                  <a:pt x="2326" y="11167"/>
                </a:lnTo>
                <a:lnTo>
                  <a:pt x="2326" y="12905"/>
                </a:lnTo>
                <a:close/>
                <a:moveTo>
                  <a:pt x="2326" y="11104"/>
                </a:moveTo>
                <a:lnTo>
                  <a:pt x="912" y="11104"/>
                </a:lnTo>
                <a:lnTo>
                  <a:pt x="912" y="9304"/>
                </a:lnTo>
                <a:lnTo>
                  <a:pt x="2326" y="9304"/>
                </a:lnTo>
                <a:lnTo>
                  <a:pt x="2326" y="11104"/>
                </a:lnTo>
                <a:close/>
                <a:moveTo>
                  <a:pt x="3793" y="20045"/>
                </a:moveTo>
                <a:lnTo>
                  <a:pt x="2378" y="20045"/>
                </a:lnTo>
                <a:lnTo>
                  <a:pt x="2378" y="18307"/>
                </a:lnTo>
                <a:lnTo>
                  <a:pt x="3793" y="18307"/>
                </a:lnTo>
                <a:lnTo>
                  <a:pt x="3793" y="20045"/>
                </a:lnTo>
                <a:close/>
                <a:moveTo>
                  <a:pt x="3793" y="18244"/>
                </a:moveTo>
                <a:lnTo>
                  <a:pt x="2378" y="18244"/>
                </a:lnTo>
                <a:lnTo>
                  <a:pt x="2378" y="16507"/>
                </a:lnTo>
                <a:lnTo>
                  <a:pt x="3793" y="16507"/>
                </a:lnTo>
                <a:lnTo>
                  <a:pt x="3793" y="18244"/>
                </a:lnTo>
                <a:close/>
                <a:moveTo>
                  <a:pt x="3793" y="16444"/>
                </a:moveTo>
                <a:lnTo>
                  <a:pt x="2378" y="16444"/>
                </a:lnTo>
                <a:lnTo>
                  <a:pt x="2378" y="14706"/>
                </a:lnTo>
                <a:lnTo>
                  <a:pt x="3793" y="14706"/>
                </a:lnTo>
                <a:lnTo>
                  <a:pt x="3793" y="16444"/>
                </a:lnTo>
                <a:close/>
                <a:moveTo>
                  <a:pt x="3793" y="14643"/>
                </a:moveTo>
                <a:lnTo>
                  <a:pt x="2378" y="14643"/>
                </a:lnTo>
                <a:lnTo>
                  <a:pt x="2378" y="12968"/>
                </a:lnTo>
                <a:lnTo>
                  <a:pt x="3793" y="12968"/>
                </a:lnTo>
                <a:lnTo>
                  <a:pt x="3793" y="14643"/>
                </a:lnTo>
                <a:close/>
                <a:moveTo>
                  <a:pt x="3793" y="12905"/>
                </a:moveTo>
                <a:lnTo>
                  <a:pt x="2378" y="12905"/>
                </a:lnTo>
                <a:lnTo>
                  <a:pt x="2378" y="11167"/>
                </a:lnTo>
                <a:lnTo>
                  <a:pt x="3793" y="11167"/>
                </a:lnTo>
                <a:lnTo>
                  <a:pt x="3793" y="12905"/>
                </a:lnTo>
                <a:close/>
                <a:moveTo>
                  <a:pt x="3793" y="11104"/>
                </a:moveTo>
                <a:lnTo>
                  <a:pt x="2378" y="11104"/>
                </a:lnTo>
                <a:lnTo>
                  <a:pt x="2378" y="9304"/>
                </a:lnTo>
                <a:lnTo>
                  <a:pt x="3793" y="9304"/>
                </a:lnTo>
                <a:lnTo>
                  <a:pt x="3793" y="11104"/>
                </a:lnTo>
                <a:close/>
                <a:moveTo>
                  <a:pt x="3793" y="9240"/>
                </a:moveTo>
                <a:lnTo>
                  <a:pt x="2378" y="9240"/>
                </a:lnTo>
                <a:lnTo>
                  <a:pt x="2378" y="7503"/>
                </a:lnTo>
                <a:lnTo>
                  <a:pt x="3793" y="7503"/>
                </a:lnTo>
                <a:lnTo>
                  <a:pt x="3793" y="9240"/>
                </a:lnTo>
                <a:close/>
                <a:moveTo>
                  <a:pt x="3793" y="7440"/>
                </a:moveTo>
                <a:lnTo>
                  <a:pt x="2378" y="7440"/>
                </a:lnTo>
                <a:lnTo>
                  <a:pt x="2378" y="5702"/>
                </a:lnTo>
                <a:lnTo>
                  <a:pt x="3793" y="5702"/>
                </a:lnTo>
                <a:lnTo>
                  <a:pt x="3793" y="7440"/>
                </a:lnTo>
                <a:close/>
                <a:moveTo>
                  <a:pt x="5256" y="20045"/>
                </a:moveTo>
                <a:lnTo>
                  <a:pt x="3841" y="20045"/>
                </a:lnTo>
                <a:lnTo>
                  <a:pt x="3841" y="18307"/>
                </a:lnTo>
                <a:lnTo>
                  <a:pt x="5256" y="18307"/>
                </a:lnTo>
                <a:lnTo>
                  <a:pt x="5256" y="20045"/>
                </a:lnTo>
                <a:close/>
                <a:moveTo>
                  <a:pt x="5256" y="18244"/>
                </a:moveTo>
                <a:lnTo>
                  <a:pt x="3841" y="18244"/>
                </a:lnTo>
                <a:lnTo>
                  <a:pt x="3841" y="16507"/>
                </a:lnTo>
                <a:lnTo>
                  <a:pt x="5256" y="16507"/>
                </a:lnTo>
                <a:lnTo>
                  <a:pt x="5256" y="18244"/>
                </a:lnTo>
                <a:close/>
                <a:moveTo>
                  <a:pt x="5256" y="16444"/>
                </a:moveTo>
                <a:lnTo>
                  <a:pt x="3841" y="16444"/>
                </a:lnTo>
                <a:lnTo>
                  <a:pt x="3841" y="14706"/>
                </a:lnTo>
                <a:lnTo>
                  <a:pt x="5256" y="14706"/>
                </a:lnTo>
                <a:lnTo>
                  <a:pt x="5256" y="16444"/>
                </a:lnTo>
                <a:close/>
                <a:moveTo>
                  <a:pt x="5256" y="14643"/>
                </a:moveTo>
                <a:lnTo>
                  <a:pt x="3841" y="14643"/>
                </a:lnTo>
                <a:lnTo>
                  <a:pt x="3841" y="12968"/>
                </a:lnTo>
                <a:lnTo>
                  <a:pt x="5256" y="12968"/>
                </a:lnTo>
                <a:lnTo>
                  <a:pt x="5256" y="14643"/>
                </a:lnTo>
                <a:close/>
                <a:moveTo>
                  <a:pt x="5256" y="12905"/>
                </a:moveTo>
                <a:lnTo>
                  <a:pt x="3841" y="12905"/>
                </a:lnTo>
                <a:lnTo>
                  <a:pt x="3841" y="11167"/>
                </a:lnTo>
                <a:lnTo>
                  <a:pt x="5256" y="11167"/>
                </a:lnTo>
                <a:lnTo>
                  <a:pt x="5256" y="12905"/>
                </a:lnTo>
                <a:close/>
                <a:moveTo>
                  <a:pt x="5256" y="11104"/>
                </a:moveTo>
                <a:lnTo>
                  <a:pt x="3841" y="11104"/>
                </a:lnTo>
                <a:lnTo>
                  <a:pt x="3841" y="9304"/>
                </a:lnTo>
                <a:lnTo>
                  <a:pt x="5256" y="9304"/>
                </a:lnTo>
                <a:lnTo>
                  <a:pt x="5256" y="11104"/>
                </a:lnTo>
                <a:close/>
                <a:moveTo>
                  <a:pt x="5256" y="9240"/>
                </a:moveTo>
                <a:lnTo>
                  <a:pt x="3841" y="9240"/>
                </a:lnTo>
                <a:lnTo>
                  <a:pt x="3841" y="7503"/>
                </a:lnTo>
                <a:lnTo>
                  <a:pt x="5256" y="7503"/>
                </a:lnTo>
                <a:lnTo>
                  <a:pt x="5256" y="9240"/>
                </a:lnTo>
                <a:close/>
                <a:moveTo>
                  <a:pt x="5256" y="7440"/>
                </a:moveTo>
                <a:lnTo>
                  <a:pt x="3841" y="7440"/>
                </a:lnTo>
                <a:lnTo>
                  <a:pt x="3841" y="5702"/>
                </a:lnTo>
                <a:lnTo>
                  <a:pt x="5256" y="5702"/>
                </a:lnTo>
                <a:lnTo>
                  <a:pt x="5256" y="7440"/>
                </a:lnTo>
                <a:close/>
                <a:moveTo>
                  <a:pt x="5256" y="5639"/>
                </a:moveTo>
                <a:lnTo>
                  <a:pt x="3841" y="5639"/>
                </a:lnTo>
                <a:lnTo>
                  <a:pt x="3841" y="3901"/>
                </a:lnTo>
                <a:lnTo>
                  <a:pt x="5256" y="3901"/>
                </a:lnTo>
                <a:lnTo>
                  <a:pt x="5256" y="5639"/>
                </a:lnTo>
                <a:close/>
                <a:moveTo>
                  <a:pt x="6722" y="20045"/>
                </a:moveTo>
                <a:lnTo>
                  <a:pt x="5308" y="20045"/>
                </a:lnTo>
                <a:lnTo>
                  <a:pt x="5308" y="18307"/>
                </a:lnTo>
                <a:lnTo>
                  <a:pt x="6722" y="18307"/>
                </a:lnTo>
                <a:lnTo>
                  <a:pt x="6722" y="20045"/>
                </a:lnTo>
                <a:close/>
                <a:moveTo>
                  <a:pt x="6722" y="18244"/>
                </a:moveTo>
                <a:lnTo>
                  <a:pt x="5308" y="18244"/>
                </a:lnTo>
                <a:lnTo>
                  <a:pt x="5308" y="16507"/>
                </a:lnTo>
                <a:lnTo>
                  <a:pt x="6722" y="16507"/>
                </a:lnTo>
                <a:lnTo>
                  <a:pt x="6722" y="18244"/>
                </a:lnTo>
                <a:close/>
                <a:moveTo>
                  <a:pt x="6722" y="16444"/>
                </a:moveTo>
                <a:lnTo>
                  <a:pt x="5308" y="16444"/>
                </a:lnTo>
                <a:lnTo>
                  <a:pt x="5308" y="14706"/>
                </a:lnTo>
                <a:lnTo>
                  <a:pt x="6722" y="14706"/>
                </a:lnTo>
                <a:lnTo>
                  <a:pt x="6722" y="16444"/>
                </a:lnTo>
                <a:close/>
                <a:moveTo>
                  <a:pt x="6722" y="14643"/>
                </a:moveTo>
                <a:lnTo>
                  <a:pt x="5308" y="14643"/>
                </a:lnTo>
                <a:lnTo>
                  <a:pt x="5308" y="12968"/>
                </a:lnTo>
                <a:lnTo>
                  <a:pt x="6722" y="12968"/>
                </a:lnTo>
                <a:lnTo>
                  <a:pt x="6722" y="14643"/>
                </a:lnTo>
                <a:close/>
                <a:moveTo>
                  <a:pt x="6722" y="12905"/>
                </a:moveTo>
                <a:lnTo>
                  <a:pt x="5308" y="12905"/>
                </a:lnTo>
                <a:lnTo>
                  <a:pt x="5308" y="11167"/>
                </a:lnTo>
                <a:lnTo>
                  <a:pt x="6722" y="11167"/>
                </a:lnTo>
                <a:lnTo>
                  <a:pt x="6722" y="12905"/>
                </a:lnTo>
                <a:close/>
                <a:moveTo>
                  <a:pt x="6722" y="11104"/>
                </a:moveTo>
                <a:lnTo>
                  <a:pt x="5308" y="11104"/>
                </a:lnTo>
                <a:lnTo>
                  <a:pt x="5308" y="9304"/>
                </a:lnTo>
                <a:lnTo>
                  <a:pt x="6722" y="9304"/>
                </a:lnTo>
                <a:lnTo>
                  <a:pt x="6722" y="11104"/>
                </a:lnTo>
                <a:close/>
                <a:moveTo>
                  <a:pt x="6722" y="9240"/>
                </a:moveTo>
                <a:lnTo>
                  <a:pt x="5308" y="9240"/>
                </a:lnTo>
                <a:lnTo>
                  <a:pt x="5308" y="7503"/>
                </a:lnTo>
                <a:lnTo>
                  <a:pt x="6722" y="7503"/>
                </a:lnTo>
                <a:lnTo>
                  <a:pt x="6722" y="9240"/>
                </a:lnTo>
                <a:close/>
                <a:moveTo>
                  <a:pt x="6722" y="7440"/>
                </a:moveTo>
                <a:lnTo>
                  <a:pt x="5308" y="7440"/>
                </a:lnTo>
                <a:lnTo>
                  <a:pt x="5308" y="5702"/>
                </a:lnTo>
                <a:lnTo>
                  <a:pt x="6722" y="5702"/>
                </a:lnTo>
                <a:lnTo>
                  <a:pt x="6722" y="7440"/>
                </a:lnTo>
                <a:close/>
                <a:moveTo>
                  <a:pt x="6722" y="5639"/>
                </a:moveTo>
                <a:lnTo>
                  <a:pt x="5308" y="5639"/>
                </a:lnTo>
                <a:lnTo>
                  <a:pt x="5308" y="3901"/>
                </a:lnTo>
                <a:lnTo>
                  <a:pt x="6722" y="3901"/>
                </a:lnTo>
                <a:lnTo>
                  <a:pt x="6722" y="5639"/>
                </a:lnTo>
                <a:close/>
                <a:moveTo>
                  <a:pt x="6722" y="3838"/>
                </a:moveTo>
                <a:lnTo>
                  <a:pt x="5308" y="3838"/>
                </a:lnTo>
                <a:lnTo>
                  <a:pt x="5308" y="2100"/>
                </a:lnTo>
                <a:lnTo>
                  <a:pt x="6722" y="2100"/>
                </a:lnTo>
                <a:lnTo>
                  <a:pt x="6722" y="3838"/>
                </a:lnTo>
                <a:close/>
                <a:moveTo>
                  <a:pt x="8189" y="20045"/>
                </a:moveTo>
                <a:lnTo>
                  <a:pt x="6774" y="20045"/>
                </a:lnTo>
                <a:lnTo>
                  <a:pt x="6774" y="18307"/>
                </a:lnTo>
                <a:lnTo>
                  <a:pt x="8189" y="18307"/>
                </a:lnTo>
                <a:lnTo>
                  <a:pt x="8189" y="20045"/>
                </a:lnTo>
                <a:close/>
                <a:moveTo>
                  <a:pt x="8189" y="18244"/>
                </a:moveTo>
                <a:lnTo>
                  <a:pt x="6774" y="18244"/>
                </a:lnTo>
                <a:lnTo>
                  <a:pt x="6774" y="16507"/>
                </a:lnTo>
                <a:lnTo>
                  <a:pt x="8189" y="16507"/>
                </a:lnTo>
                <a:lnTo>
                  <a:pt x="8189" y="18244"/>
                </a:lnTo>
                <a:close/>
                <a:moveTo>
                  <a:pt x="8189" y="16444"/>
                </a:moveTo>
                <a:lnTo>
                  <a:pt x="6774" y="16444"/>
                </a:lnTo>
                <a:lnTo>
                  <a:pt x="6774" y="14706"/>
                </a:lnTo>
                <a:lnTo>
                  <a:pt x="8189" y="14706"/>
                </a:lnTo>
                <a:lnTo>
                  <a:pt x="8189" y="16444"/>
                </a:lnTo>
                <a:close/>
                <a:moveTo>
                  <a:pt x="8189" y="14643"/>
                </a:moveTo>
                <a:lnTo>
                  <a:pt x="6774" y="14643"/>
                </a:lnTo>
                <a:lnTo>
                  <a:pt x="6774" y="12968"/>
                </a:lnTo>
                <a:lnTo>
                  <a:pt x="8189" y="12968"/>
                </a:lnTo>
                <a:lnTo>
                  <a:pt x="8189" y="14643"/>
                </a:lnTo>
                <a:close/>
                <a:moveTo>
                  <a:pt x="8189" y="12905"/>
                </a:moveTo>
                <a:lnTo>
                  <a:pt x="6774" y="12905"/>
                </a:lnTo>
                <a:lnTo>
                  <a:pt x="6774" y="11167"/>
                </a:lnTo>
                <a:lnTo>
                  <a:pt x="8189" y="11167"/>
                </a:lnTo>
                <a:lnTo>
                  <a:pt x="8189" y="12905"/>
                </a:lnTo>
                <a:close/>
                <a:moveTo>
                  <a:pt x="8189" y="11104"/>
                </a:moveTo>
                <a:lnTo>
                  <a:pt x="6774" y="11104"/>
                </a:lnTo>
                <a:lnTo>
                  <a:pt x="6774" y="9304"/>
                </a:lnTo>
                <a:lnTo>
                  <a:pt x="8189" y="9304"/>
                </a:lnTo>
                <a:lnTo>
                  <a:pt x="8189" y="11104"/>
                </a:lnTo>
                <a:close/>
                <a:moveTo>
                  <a:pt x="8189" y="9240"/>
                </a:moveTo>
                <a:lnTo>
                  <a:pt x="6774" y="9240"/>
                </a:lnTo>
                <a:lnTo>
                  <a:pt x="6774" y="7503"/>
                </a:lnTo>
                <a:lnTo>
                  <a:pt x="8189" y="7503"/>
                </a:lnTo>
                <a:lnTo>
                  <a:pt x="8189" y="9240"/>
                </a:lnTo>
                <a:close/>
                <a:moveTo>
                  <a:pt x="8189" y="7440"/>
                </a:moveTo>
                <a:lnTo>
                  <a:pt x="6774" y="7440"/>
                </a:lnTo>
                <a:lnTo>
                  <a:pt x="6774" y="5702"/>
                </a:lnTo>
                <a:lnTo>
                  <a:pt x="8189" y="5702"/>
                </a:lnTo>
                <a:lnTo>
                  <a:pt x="8189" y="7440"/>
                </a:lnTo>
                <a:close/>
                <a:moveTo>
                  <a:pt x="8189" y="5639"/>
                </a:moveTo>
                <a:lnTo>
                  <a:pt x="6774" y="5639"/>
                </a:lnTo>
                <a:lnTo>
                  <a:pt x="6774" y="3901"/>
                </a:lnTo>
                <a:lnTo>
                  <a:pt x="8189" y="3901"/>
                </a:lnTo>
                <a:lnTo>
                  <a:pt x="8189" y="5639"/>
                </a:lnTo>
                <a:close/>
                <a:moveTo>
                  <a:pt x="8189" y="3838"/>
                </a:moveTo>
                <a:lnTo>
                  <a:pt x="6774" y="3838"/>
                </a:lnTo>
                <a:lnTo>
                  <a:pt x="6774" y="2100"/>
                </a:lnTo>
                <a:lnTo>
                  <a:pt x="8189" y="2100"/>
                </a:lnTo>
                <a:lnTo>
                  <a:pt x="8189" y="3838"/>
                </a:lnTo>
                <a:close/>
                <a:moveTo>
                  <a:pt x="9655" y="20045"/>
                </a:moveTo>
                <a:lnTo>
                  <a:pt x="8240" y="20045"/>
                </a:lnTo>
                <a:lnTo>
                  <a:pt x="8240" y="18307"/>
                </a:lnTo>
                <a:lnTo>
                  <a:pt x="9655" y="18307"/>
                </a:lnTo>
                <a:lnTo>
                  <a:pt x="9655" y="20045"/>
                </a:lnTo>
                <a:close/>
                <a:moveTo>
                  <a:pt x="9655" y="18244"/>
                </a:moveTo>
                <a:lnTo>
                  <a:pt x="8240" y="18244"/>
                </a:lnTo>
                <a:lnTo>
                  <a:pt x="8240" y="16507"/>
                </a:lnTo>
                <a:lnTo>
                  <a:pt x="9655" y="16507"/>
                </a:lnTo>
                <a:lnTo>
                  <a:pt x="9655" y="18244"/>
                </a:lnTo>
                <a:close/>
                <a:moveTo>
                  <a:pt x="9655" y="16444"/>
                </a:moveTo>
                <a:lnTo>
                  <a:pt x="8240" y="16444"/>
                </a:lnTo>
                <a:lnTo>
                  <a:pt x="8240" y="14706"/>
                </a:lnTo>
                <a:lnTo>
                  <a:pt x="9655" y="14706"/>
                </a:lnTo>
                <a:lnTo>
                  <a:pt x="9655" y="16444"/>
                </a:lnTo>
                <a:close/>
                <a:moveTo>
                  <a:pt x="9655" y="14643"/>
                </a:moveTo>
                <a:lnTo>
                  <a:pt x="8240" y="14643"/>
                </a:lnTo>
                <a:lnTo>
                  <a:pt x="8240" y="12968"/>
                </a:lnTo>
                <a:lnTo>
                  <a:pt x="9655" y="12968"/>
                </a:lnTo>
                <a:lnTo>
                  <a:pt x="9655" y="14643"/>
                </a:lnTo>
                <a:close/>
                <a:moveTo>
                  <a:pt x="9655" y="12905"/>
                </a:moveTo>
                <a:lnTo>
                  <a:pt x="8240" y="12905"/>
                </a:lnTo>
                <a:lnTo>
                  <a:pt x="8240" y="11167"/>
                </a:lnTo>
                <a:lnTo>
                  <a:pt x="9655" y="11167"/>
                </a:lnTo>
                <a:lnTo>
                  <a:pt x="9655" y="12905"/>
                </a:lnTo>
                <a:close/>
                <a:moveTo>
                  <a:pt x="9655" y="11104"/>
                </a:moveTo>
                <a:lnTo>
                  <a:pt x="8240" y="11104"/>
                </a:lnTo>
                <a:lnTo>
                  <a:pt x="8240" y="9304"/>
                </a:lnTo>
                <a:lnTo>
                  <a:pt x="9655" y="9304"/>
                </a:lnTo>
                <a:lnTo>
                  <a:pt x="9655" y="11104"/>
                </a:lnTo>
                <a:close/>
                <a:moveTo>
                  <a:pt x="9655" y="9240"/>
                </a:moveTo>
                <a:lnTo>
                  <a:pt x="8240" y="9240"/>
                </a:lnTo>
                <a:lnTo>
                  <a:pt x="8240" y="7503"/>
                </a:lnTo>
                <a:lnTo>
                  <a:pt x="9655" y="7503"/>
                </a:lnTo>
                <a:lnTo>
                  <a:pt x="9655" y="9240"/>
                </a:lnTo>
                <a:close/>
                <a:moveTo>
                  <a:pt x="9655" y="7440"/>
                </a:moveTo>
                <a:lnTo>
                  <a:pt x="8240" y="7440"/>
                </a:lnTo>
                <a:lnTo>
                  <a:pt x="8240" y="5702"/>
                </a:lnTo>
                <a:lnTo>
                  <a:pt x="9655" y="5702"/>
                </a:lnTo>
                <a:lnTo>
                  <a:pt x="9655" y="7440"/>
                </a:lnTo>
                <a:close/>
                <a:moveTo>
                  <a:pt x="9655" y="5639"/>
                </a:moveTo>
                <a:lnTo>
                  <a:pt x="8240" y="5639"/>
                </a:lnTo>
                <a:lnTo>
                  <a:pt x="8240" y="3901"/>
                </a:lnTo>
                <a:lnTo>
                  <a:pt x="9655" y="3901"/>
                </a:lnTo>
                <a:lnTo>
                  <a:pt x="9655" y="5639"/>
                </a:lnTo>
                <a:close/>
                <a:moveTo>
                  <a:pt x="9655" y="3838"/>
                </a:moveTo>
                <a:lnTo>
                  <a:pt x="8240" y="3838"/>
                </a:lnTo>
                <a:lnTo>
                  <a:pt x="8240" y="2100"/>
                </a:lnTo>
                <a:lnTo>
                  <a:pt x="9655" y="2100"/>
                </a:lnTo>
                <a:lnTo>
                  <a:pt x="9655" y="3838"/>
                </a:lnTo>
                <a:close/>
                <a:moveTo>
                  <a:pt x="11121" y="20045"/>
                </a:moveTo>
                <a:lnTo>
                  <a:pt x="9706" y="20045"/>
                </a:lnTo>
                <a:lnTo>
                  <a:pt x="9706" y="18307"/>
                </a:lnTo>
                <a:lnTo>
                  <a:pt x="11121" y="18307"/>
                </a:lnTo>
                <a:lnTo>
                  <a:pt x="11121" y="20045"/>
                </a:lnTo>
                <a:close/>
                <a:moveTo>
                  <a:pt x="11121" y="18244"/>
                </a:moveTo>
                <a:lnTo>
                  <a:pt x="9706" y="18244"/>
                </a:lnTo>
                <a:lnTo>
                  <a:pt x="9706" y="16507"/>
                </a:lnTo>
                <a:lnTo>
                  <a:pt x="11121" y="16507"/>
                </a:lnTo>
                <a:lnTo>
                  <a:pt x="11121" y="18244"/>
                </a:lnTo>
                <a:close/>
                <a:moveTo>
                  <a:pt x="11121" y="16444"/>
                </a:moveTo>
                <a:lnTo>
                  <a:pt x="9706" y="16444"/>
                </a:lnTo>
                <a:lnTo>
                  <a:pt x="9706" y="14706"/>
                </a:lnTo>
                <a:lnTo>
                  <a:pt x="11121" y="14706"/>
                </a:lnTo>
                <a:lnTo>
                  <a:pt x="11121" y="16444"/>
                </a:lnTo>
                <a:close/>
                <a:moveTo>
                  <a:pt x="11121" y="14643"/>
                </a:moveTo>
                <a:lnTo>
                  <a:pt x="9706" y="14643"/>
                </a:lnTo>
                <a:lnTo>
                  <a:pt x="9706" y="12968"/>
                </a:lnTo>
                <a:lnTo>
                  <a:pt x="11121" y="12968"/>
                </a:lnTo>
                <a:lnTo>
                  <a:pt x="11121" y="14643"/>
                </a:lnTo>
                <a:close/>
                <a:moveTo>
                  <a:pt x="11121" y="12905"/>
                </a:moveTo>
                <a:lnTo>
                  <a:pt x="9706" y="12905"/>
                </a:lnTo>
                <a:lnTo>
                  <a:pt x="9706" y="11167"/>
                </a:lnTo>
                <a:lnTo>
                  <a:pt x="11121" y="11167"/>
                </a:lnTo>
                <a:lnTo>
                  <a:pt x="11121" y="12905"/>
                </a:lnTo>
                <a:close/>
                <a:moveTo>
                  <a:pt x="11121" y="11104"/>
                </a:moveTo>
                <a:lnTo>
                  <a:pt x="9706" y="11104"/>
                </a:lnTo>
                <a:lnTo>
                  <a:pt x="9706" y="9304"/>
                </a:lnTo>
                <a:lnTo>
                  <a:pt x="11121" y="9304"/>
                </a:lnTo>
                <a:lnTo>
                  <a:pt x="11121" y="11104"/>
                </a:lnTo>
                <a:close/>
                <a:moveTo>
                  <a:pt x="11121" y="9240"/>
                </a:moveTo>
                <a:lnTo>
                  <a:pt x="9706" y="9240"/>
                </a:lnTo>
                <a:lnTo>
                  <a:pt x="9706" y="7503"/>
                </a:lnTo>
                <a:lnTo>
                  <a:pt x="11121" y="7503"/>
                </a:lnTo>
                <a:lnTo>
                  <a:pt x="11121" y="9240"/>
                </a:lnTo>
                <a:close/>
                <a:moveTo>
                  <a:pt x="11121" y="7440"/>
                </a:moveTo>
                <a:lnTo>
                  <a:pt x="9706" y="7440"/>
                </a:lnTo>
                <a:lnTo>
                  <a:pt x="9706" y="5702"/>
                </a:lnTo>
                <a:lnTo>
                  <a:pt x="11121" y="5702"/>
                </a:lnTo>
                <a:lnTo>
                  <a:pt x="11121" y="7440"/>
                </a:lnTo>
                <a:close/>
                <a:moveTo>
                  <a:pt x="11121" y="5639"/>
                </a:moveTo>
                <a:lnTo>
                  <a:pt x="9706" y="5639"/>
                </a:lnTo>
                <a:lnTo>
                  <a:pt x="9706" y="3901"/>
                </a:lnTo>
                <a:lnTo>
                  <a:pt x="11121" y="3901"/>
                </a:lnTo>
                <a:lnTo>
                  <a:pt x="11121" y="5639"/>
                </a:lnTo>
                <a:close/>
                <a:moveTo>
                  <a:pt x="11121" y="3838"/>
                </a:moveTo>
                <a:lnTo>
                  <a:pt x="9706" y="3838"/>
                </a:lnTo>
                <a:lnTo>
                  <a:pt x="9706" y="2100"/>
                </a:lnTo>
                <a:lnTo>
                  <a:pt x="11121" y="2100"/>
                </a:lnTo>
                <a:lnTo>
                  <a:pt x="11121" y="3838"/>
                </a:lnTo>
                <a:close/>
                <a:moveTo>
                  <a:pt x="11121" y="2037"/>
                </a:moveTo>
                <a:lnTo>
                  <a:pt x="9706" y="2037"/>
                </a:lnTo>
                <a:lnTo>
                  <a:pt x="9706" y="363"/>
                </a:lnTo>
                <a:lnTo>
                  <a:pt x="11121" y="363"/>
                </a:lnTo>
                <a:lnTo>
                  <a:pt x="11121" y="2037"/>
                </a:lnTo>
                <a:close/>
                <a:moveTo>
                  <a:pt x="12585" y="20045"/>
                </a:moveTo>
                <a:lnTo>
                  <a:pt x="11170" y="20045"/>
                </a:lnTo>
                <a:lnTo>
                  <a:pt x="11170" y="18307"/>
                </a:lnTo>
                <a:lnTo>
                  <a:pt x="12585" y="18307"/>
                </a:lnTo>
                <a:lnTo>
                  <a:pt x="12585" y="20045"/>
                </a:lnTo>
                <a:close/>
                <a:moveTo>
                  <a:pt x="12585" y="18244"/>
                </a:moveTo>
                <a:lnTo>
                  <a:pt x="11170" y="18244"/>
                </a:lnTo>
                <a:lnTo>
                  <a:pt x="11170" y="16507"/>
                </a:lnTo>
                <a:lnTo>
                  <a:pt x="12585" y="16507"/>
                </a:lnTo>
                <a:lnTo>
                  <a:pt x="12585" y="18244"/>
                </a:lnTo>
                <a:close/>
                <a:moveTo>
                  <a:pt x="12585" y="16444"/>
                </a:moveTo>
                <a:lnTo>
                  <a:pt x="11170" y="16444"/>
                </a:lnTo>
                <a:lnTo>
                  <a:pt x="11170" y="14706"/>
                </a:lnTo>
                <a:lnTo>
                  <a:pt x="12585" y="14706"/>
                </a:lnTo>
                <a:lnTo>
                  <a:pt x="12585" y="16444"/>
                </a:lnTo>
                <a:close/>
                <a:moveTo>
                  <a:pt x="12585" y="14643"/>
                </a:moveTo>
                <a:lnTo>
                  <a:pt x="11170" y="14643"/>
                </a:lnTo>
                <a:lnTo>
                  <a:pt x="11170" y="12968"/>
                </a:lnTo>
                <a:lnTo>
                  <a:pt x="12585" y="12968"/>
                </a:lnTo>
                <a:lnTo>
                  <a:pt x="12585" y="14643"/>
                </a:lnTo>
                <a:close/>
                <a:moveTo>
                  <a:pt x="12585" y="12905"/>
                </a:moveTo>
                <a:lnTo>
                  <a:pt x="11170" y="12905"/>
                </a:lnTo>
                <a:lnTo>
                  <a:pt x="11170" y="11167"/>
                </a:lnTo>
                <a:lnTo>
                  <a:pt x="12585" y="11167"/>
                </a:lnTo>
                <a:lnTo>
                  <a:pt x="12585" y="12905"/>
                </a:lnTo>
                <a:close/>
                <a:moveTo>
                  <a:pt x="12585" y="11104"/>
                </a:moveTo>
                <a:lnTo>
                  <a:pt x="11170" y="11104"/>
                </a:lnTo>
                <a:lnTo>
                  <a:pt x="11170" y="9304"/>
                </a:lnTo>
                <a:lnTo>
                  <a:pt x="12585" y="9304"/>
                </a:lnTo>
                <a:lnTo>
                  <a:pt x="12585" y="11104"/>
                </a:lnTo>
                <a:close/>
                <a:moveTo>
                  <a:pt x="12585" y="9240"/>
                </a:moveTo>
                <a:lnTo>
                  <a:pt x="11170" y="9240"/>
                </a:lnTo>
                <a:lnTo>
                  <a:pt x="11170" y="7503"/>
                </a:lnTo>
                <a:lnTo>
                  <a:pt x="12585" y="7503"/>
                </a:lnTo>
                <a:lnTo>
                  <a:pt x="12585" y="9240"/>
                </a:lnTo>
                <a:close/>
                <a:moveTo>
                  <a:pt x="12585" y="7440"/>
                </a:moveTo>
                <a:lnTo>
                  <a:pt x="11170" y="7440"/>
                </a:lnTo>
                <a:lnTo>
                  <a:pt x="11170" y="5702"/>
                </a:lnTo>
                <a:lnTo>
                  <a:pt x="12585" y="5702"/>
                </a:lnTo>
                <a:lnTo>
                  <a:pt x="12585" y="7440"/>
                </a:lnTo>
                <a:close/>
                <a:moveTo>
                  <a:pt x="12585" y="5639"/>
                </a:moveTo>
                <a:lnTo>
                  <a:pt x="11170" y="5639"/>
                </a:lnTo>
                <a:lnTo>
                  <a:pt x="11170" y="3901"/>
                </a:lnTo>
                <a:lnTo>
                  <a:pt x="12585" y="3901"/>
                </a:lnTo>
                <a:lnTo>
                  <a:pt x="12585" y="5639"/>
                </a:lnTo>
                <a:close/>
                <a:moveTo>
                  <a:pt x="12585" y="3838"/>
                </a:moveTo>
                <a:lnTo>
                  <a:pt x="11170" y="3838"/>
                </a:lnTo>
                <a:lnTo>
                  <a:pt x="11170" y="2100"/>
                </a:lnTo>
                <a:lnTo>
                  <a:pt x="12585" y="2100"/>
                </a:lnTo>
                <a:lnTo>
                  <a:pt x="12585" y="3838"/>
                </a:lnTo>
                <a:close/>
                <a:moveTo>
                  <a:pt x="12585" y="2037"/>
                </a:moveTo>
                <a:lnTo>
                  <a:pt x="11170" y="2037"/>
                </a:lnTo>
                <a:lnTo>
                  <a:pt x="11170" y="363"/>
                </a:lnTo>
                <a:lnTo>
                  <a:pt x="12585" y="363"/>
                </a:lnTo>
                <a:lnTo>
                  <a:pt x="12585" y="2037"/>
                </a:lnTo>
                <a:close/>
                <a:moveTo>
                  <a:pt x="14051" y="20045"/>
                </a:moveTo>
                <a:lnTo>
                  <a:pt x="12636" y="20045"/>
                </a:lnTo>
                <a:lnTo>
                  <a:pt x="12636" y="18307"/>
                </a:lnTo>
                <a:lnTo>
                  <a:pt x="14051" y="18307"/>
                </a:lnTo>
                <a:lnTo>
                  <a:pt x="14051" y="20045"/>
                </a:lnTo>
                <a:close/>
                <a:moveTo>
                  <a:pt x="14051" y="18244"/>
                </a:moveTo>
                <a:lnTo>
                  <a:pt x="12636" y="18244"/>
                </a:lnTo>
                <a:lnTo>
                  <a:pt x="12636" y="16507"/>
                </a:lnTo>
                <a:lnTo>
                  <a:pt x="14051" y="16507"/>
                </a:lnTo>
                <a:lnTo>
                  <a:pt x="14051" y="18244"/>
                </a:lnTo>
                <a:close/>
                <a:moveTo>
                  <a:pt x="14051" y="16444"/>
                </a:moveTo>
                <a:lnTo>
                  <a:pt x="12636" y="16444"/>
                </a:lnTo>
                <a:lnTo>
                  <a:pt x="12636" y="14706"/>
                </a:lnTo>
                <a:lnTo>
                  <a:pt x="14051" y="14706"/>
                </a:lnTo>
                <a:lnTo>
                  <a:pt x="14051" y="16444"/>
                </a:lnTo>
                <a:close/>
                <a:moveTo>
                  <a:pt x="14051" y="14643"/>
                </a:moveTo>
                <a:lnTo>
                  <a:pt x="12636" y="14643"/>
                </a:lnTo>
                <a:lnTo>
                  <a:pt x="12636" y="12968"/>
                </a:lnTo>
                <a:lnTo>
                  <a:pt x="14051" y="12968"/>
                </a:lnTo>
                <a:lnTo>
                  <a:pt x="14051" y="14643"/>
                </a:lnTo>
                <a:close/>
                <a:moveTo>
                  <a:pt x="14051" y="12905"/>
                </a:moveTo>
                <a:lnTo>
                  <a:pt x="12636" y="12905"/>
                </a:lnTo>
                <a:lnTo>
                  <a:pt x="12636" y="11167"/>
                </a:lnTo>
                <a:lnTo>
                  <a:pt x="14051" y="11167"/>
                </a:lnTo>
                <a:lnTo>
                  <a:pt x="14051" y="12905"/>
                </a:lnTo>
                <a:close/>
                <a:moveTo>
                  <a:pt x="14051" y="11104"/>
                </a:moveTo>
                <a:lnTo>
                  <a:pt x="12636" y="11104"/>
                </a:lnTo>
                <a:lnTo>
                  <a:pt x="12636" y="9304"/>
                </a:lnTo>
                <a:lnTo>
                  <a:pt x="14051" y="9304"/>
                </a:lnTo>
                <a:lnTo>
                  <a:pt x="14051" y="11104"/>
                </a:lnTo>
                <a:close/>
                <a:moveTo>
                  <a:pt x="14051" y="9240"/>
                </a:moveTo>
                <a:lnTo>
                  <a:pt x="12636" y="9240"/>
                </a:lnTo>
                <a:lnTo>
                  <a:pt x="12636" y="7503"/>
                </a:lnTo>
                <a:lnTo>
                  <a:pt x="14051" y="7503"/>
                </a:lnTo>
                <a:lnTo>
                  <a:pt x="14051" y="9240"/>
                </a:lnTo>
                <a:close/>
                <a:moveTo>
                  <a:pt x="14051" y="7440"/>
                </a:moveTo>
                <a:lnTo>
                  <a:pt x="12636" y="7440"/>
                </a:lnTo>
                <a:lnTo>
                  <a:pt x="12636" y="5702"/>
                </a:lnTo>
                <a:lnTo>
                  <a:pt x="14051" y="5702"/>
                </a:lnTo>
                <a:lnTo>
                  <a:pt x="14051" y="7440"/>
                </a:lnTo>
                <a:close/>
                <a:moveTo>
                  <a:pt x="14051" y="5639"/>
                </a:moveTo>
                <a:lnTo>
                  <a:pt x="12636" y="5639"/>
                </a:lnTo>
                <a:lnTo>
                  <a:pt x="12636" y="3901"/>
                </a:lnTo>
                <a:lnTo>
                  <a:pt x="14051" y="3901"/>
                </a:lnTo>
                <a:lnTo>
                  <a:pt x="14051" y="5639"/>
                </a:lnTo>
                <a:close/>
                <a:moveTo>
                  <a:pt x="14051" y="3838"/>
                </a:moveTo>
                <a:lnTo>
                  <a:pt x="12636" y="3838"/>
                </a:lnTo>
                <a:lnTo>
                  <a:pt x="12636" y="2100"/>
                </a:lnTo>
                <a:lnTo>
                  <a:pt x="14051" y="2100"/>
                </a:lnTo>
                <a:lnTo>
                  <a:pt x="14051" y="3838"/>
                </a:lnTo>
                <a:close/>
                <a:moveTo>
                  <a:pt x="15517" y="20045"/>
                </a:moveTo>
                <a:lnTo>
                  <a:pt x="14102" y="20045"/>
                </a:lnTo>
                <a:lnTo>
                  <a:pt x="14102" y="18307"/>
                </a:lnTo>
                <a:lnTo>
                  <a:pt x="15517" y="18307"/>
                </a:lnTo>
                <a:lnTo>
                  <a:pt x="15517" y="20045"/>
                </a:lnTo>
                <a:close/>
                <a:moveTo>
                  <a:pt x="15517" y="18244"/>
                </a:moveTo>
                <a:lnTo>
                  <a:pt x="14102" y="18244"/>
                </a:lnTo>
                <a:lnTo>
                  <a:pt x="14102" y="16507"/>
                </a:lnTo>
                <a:lnTo>
                  <a:pt x="15517" y="16507"/>
                </a:lnTo>
                <a:lnTo>
                  <a:pt x="15517" y="18244"/>
                </a:lnTo>
                <a:close/>
                <a:moveTo>
                  <a:pt x="15517" y="16444"/>
                </a:moveTo>
                <a:lnTo>
                  <a:pt x="14102" y="16444"/>
                </a:lnTo>
                <a:lnTo>
                  <a:pt x="14102" y="14706"/>
                </a:lnTo>
                <a:lnTo>
                  <a:pt x="15517" y="14706"/>
                </a:lnTo>
                <a:lnTo>
                  <a:pt x="15517" y="16444"/>
                </a:lnTo>
                <a:close/>
                <a:moveTo>
                  <a:pt x="15517" y="14643"/>
                </a:moveTo>
                <a:lnTo>
                  <a:pt x="14102" y="14643"/>
                </a:lnTo>
                <a:lnTo>
                  <a:pt x="14102" y="12968"/>
                </a:lnTo>
                <a:lnTo>
                  <a:pt x="15517" y="12968"/>
                </a:lnTo>
                <a:lnTo>
                  <a:pt x="15517" y="14643"/>
                </a:lnTo>
                <a:close/>
                <a:moveTo>
                  <a:pt x="15517" y="12905"/>
                </a:moveTo>
                <a:lnTo>
                  <a:pt x="14102" y="12905"/>
                </a:lnTo>
                <a:lnTo>
                  <a:pt x="14102" y="11167"/>
                </a:lnTo>
                <a:lnTo>
                  <a:pt x="15517" y="11167"/>
                </a:lnTo>
                <a:lnTo>
                  <a:pt x="15517" y="12905"/>
                </a:lnTo>
                <a:close/>
                <a:moveTo>
                  <a:pt x="15517" y="11104"/>
                </a:moveTo>
                <a:lnTo>
                  <a:pt x="14102" y="11104"/>
                </a:lnTo>
                <a:lnTo>
                  <a:pt x="14102" y="9304"/>
                </a:lnTo>
                <a:lnTo>
                  <a:pt x="15517" y="9304"/>
                </a:lnTo>
                <a:lnTo>
                  <a:pt x="15517" y="11104"/>
                </a:lnTo>
                <a:close/>
                <a:moveTo>
                  <a:pt x="15517" y="9240"/>
                </a:moveTo>
                <a:lnTo>
                  <a:pt x="14102" y="9240"/>
                </a:lnTo>
                <a:lnTo>
                  <a:pt x="14102" y="7503"/>
                </a:lnTo>
                <a:lnTo>
                  <a:pt x="15517" y="7503"/>
                </a:lnTo>
                <a:lnTo>
                  <a:pt x="15517" y="9240"/>
                </a:lnTo>
                <a:close/>
                <a:moveTo>
                  <a:pt x="15517" y="7440"/>
                </a:moveTo>
                <a:lnTo>
                  <a:pt x="14102" y="7440"/>
                </a:lnTo>
                <a:lnTo>
                  <a:pt x="14102" y="5702"/>
                </a:lnTo>
                <a:lnTo>
                  <a:pt x="15517" y="5702"/>
                </a:lnTo>
                <a:lnTo>
                  <a:pt x="15517" y="7440"/>
                </a:lnTo>
                <a:close/>
                <a:moveTo>
                  <a:pt x="15517" y="5639"/>
                </a:moveTo>
                <a:lnTo>
                  <a:pt x="14102" y="5639"/>
                </a:lnTo>
                <a:lnTo>
                  <a:pt x="14102" y="3901"/>
                </a:lnTo>
                <a:lnTo>
                  <a:pt x="15517" y="3901"/>
                </a:lnTo>
                <a:lnTo>
                  <a:pt x="15517" y="5639"/>
                </a:lnTo>
                <a:close/>
                <a:moveTo>
                  <a:pt x="15517" y="3838"/>
                </a:moveTo>
                <a:lnTo>
                  <a:pt x="14102" y="3838"/>
                </a:lnTo>
                <a:lnTo>
                  <a:pt x="14102" y="2100"/>
                </a:lnTo>
                <a:lnTo>
                  <a:pt x="15517" y="2100"/>
                </a:lnTo>
                <a:lnTo>
                  <a:pt x="15517" y="3838"/>
                </a:lnTo>
                <a:close/>
                <a:moveTo>
                  <a:pt x="16983" y="20045"/>
                </a:moveTo>
                <a:lnTo>
                  <a:pt x="15568" y="20045"/>
                </a:lnTo>
                <a:lnTo>
                  <a:pt x="15568" y="18307"/>
                </a:lnTo>
                <a:lnTo>
                  <a:pt x="16983" y="18307"/>
                </a:lnTo>
                <a:lnTo>
                  <a:pt x="16983" y="20045"/>
                </a:lnTo>
                <a:close/>
                <a:moveTo>
                  <a:pt x="16983" y="18244"/>
                </a:moveTo>
                <a:lnTo>
                  <a:pt x="15568" y="18244"/>
                </a:lnTo>
                <a:lnTo>
                  <a:pt x="15568" y="16507"/>
                </a:lnTo>
                <a:lnTo>
                  <a:pt x="16983" y="16507"/>
                </a:lnTo>
                <a:lnTo>
                  <a:pt x="16983" y="18244"/>
                </a:lnTo>
                <a:close/>
                <a:moveTo>
                  <a:pt x="16983" y="16444"/>
                </a:moveTo>
                <a:lnTo>
                  <a:pt x="15568" y="16444"/>
                </a:lnTo>
                <a:lnTo>
                  <a:pt x="15568" y="14706"/>
                </a:lnTo>
                <a:lnTo>
                  <a:pt x="16983" y="14706"/>
                </a:lnTo>
                <a:lnTo>
                  <a:pt x="16983" y="16444"/>
                </a:lnTo>
                <a:close/>
                <a:moveTo>
                  <a:pt x="16983" y="14643"/>
                </a:moveTo>
                <a:lnTo>
                  <a:pt x="15568" y="14643"/>
                </a:lnTo>
                <a:lnTo>
                  <a:pt x="15568" y="12968"/>
                </a:lnTo>
                <a:lnTo>
                  <a:pt x="16983" y="12968"/>
                </a:lnTo>
                <a:lnTo>
                  <a:pt x="16983" y="14643"/>
                </a:lnTo>
                <a:close/>
                <a:moveTo>
                  <a:pt x="16983" y="12905"/>
                </a:moveTo>
                <a:lnTo>
                  <a:pt x="15568" y="12905"/>
                </a:lnTo>
                <a:lnTo>
                  <a:pt x="15568" y="11167"/>
                </a:lnTo>
                <a:lnTo>
                  <a:pt x="16983" y="11167"/>
                </a:lnTo>
                <a:lnTo>
                  <a:pt x="16983" y="12905"/>
                </a:lnTo>
                <a:close/>
                <a:moveTo>
                  <a:pt x="16983" y="11104"/>
                </a:moveTo>
                <a:lnTo>
                  <a:pt x="15568" y="11104"/>
                </a:lnTo>
                <a:lnTo>
                  <a:pt x="15568" y="9304"/>
                </a:lnTo>
                <a:lnTo>
                  <a:pt x="16983" y="9304"/>
                </a:lnTo>
                <a:lnTo>
                  <a:pt x="16983" y="11104"/>
                </a:lnTo>
                <a:close/>
                <a:moveTo>
                  <a:pt x="16983" y="9240"/>
                </a:moveTo>
                <a:lnTo>
                  <a:pt x="15568" y="9240"/>
                </a:lnTo>
                <a:lnTo>
                  <a:pt x="15568" y="7503"/>
                </a:lnTo>
                <a:lnTo>
                  <a:pt x="16983" y="7503"/>
                </a:lnTo>
                <a:lnTo>
                  <a:pt x="16983" y="9240"/>
                </a:lnTo>
                <a:close/>
                <a:moveTo>
                  <a:pt x="16983" y="7440"/>
                </a:moveTo>
                <a:lnTo>
                  <a:pt x="15568" y="7440"/>
                </a:lnTo>
                <a:lnTo>
                  <a:pt x="15568" y="5702"/>
                </a:lnTo>
                <a:lnTo>
                  <a:pt x="16983" y="5702"/>
                </a:lnTo>
                <a:lnTo>
                  <a:pt x="16983" y="7440"/>
                </a:lnTo>
                <a:close/>
                <a:moveTo>
                  <a:pt x="16983" y="5639"/>
                </a:moveTo>
                <a:lnTo>
                  <a:pt x="15568" y="5639"/>
                </a:lnTo>
                <a:lnTo>
                  <a:pt x="15568" y="3901"/>
                </a:lnTo>
                <a:lnTo>
                  <a:pt x="16983" y="3901"/>
                </a:lnTo>
                <a:lnTo>
                  <a:pt x="16983" y="5639"/>
                </a:lnTo>
                <a:close/>
                <a:moveTo>
                  <a:pt x="18449" y="20045"/>
                </a:moveTo>
                <a:lnTo>
                  <a:pt x="17035" y="20045"/>
                </a:lnTo>
                <a:lnTo>
                  <a:pt x="17035" y="18307"/>
                </a:lnTo>
                <a:lnTo>
                  <a:pt x="18449" y="18307"/>
                </a:lnTo>
                <a:lnTo>
                  <a:pt x="18449" y="20045"/>
                </a:lnTo>
                <a:close/>
                <a:moveTo>
                  <a:pt x="18449" y="18244"/>
                </a:moveTo>
                <a:lnTo>
                  <a:pt x="17035" y="18244"/>
                </a:lnTo>
                <a:lnTo>
                  <a:pt x="17035" y="16507"/>
                </a:lnTo>
                <a:lnTo>
                  <a:pt x="18449" y="16507"/>
                </a:lnTo>
                <a:lnTo>
                  <a:pt x="18449" y="18244"/>
                </a:lnTo>
                <a:close/>
                <a:moveTo>
                  <a:pt x="18449" y="16444"/>
                </a:moveTo>
                <a:lnTo>
                  <a:pt x="17035" y="16444"/>
                </a:lnTo>
                <a:lnTo>
                  <a:pt x="17035" y="14706"/>
                </a:lnTo>
                <a:lnTo>
                  <a:pt x="18449" y="14706"/>
                </a:lnTo>
                <a:lnTo>
                  <a:pt x="18449" y="16444"/>
                </a:lnTo>
                <a:close/>
                <a:moveTo>
                  <a:pt x="18449" y="14643"/>
                </a:moveTo>
                <a:lnTo>
                  <a:pt x="17035" y="14643"/>
                </a:lnTo>
                <a:lnTo>
                  <a:pt x="17035" y="12968"/>
                </a:lnTo>
                <a:lnTo>
                  <a:pt x="18449" y="12968"/>
                </a:lnTo>
                <a:lnTo>
                  <a:pt x="18449" y="14643"/>
                </a:lnTo>
                <a:close/>
                <a:moveTo>
                  <a:pt x="18449" y="12905"/>
                </a:moveTo>
                <a:lnTo>
                  <a:pt x="17035" y="12905"/>
                </a:lnTo>
                <a:lnTo>
                  <a:pt x="17035" y="11167"/>
                </a:lnTo>
                <a:lnTo>
                  <a:pt x="18449" y="11167"/>
                </a:lnTo>
                <a:lnTo>
                  <a:pt x="18449" y="12905"/>
                </a:lnTo>
                <a:close/>
                <a:moveTo>
                  <a:pt x="18449" y="11104"/>
                </a:moveTo>
                <a:lnTo>
                  <a:pt x="17035" y="11104"/>
                </a:lnTo>
                <a:lnTo>
                  <a:pt x="17035" y="9304"/>
                </a:lnTo>
                <a:lnTo>
                  <a:pt x="18449" y="9304"/>
                </a:lnTo>
                <a:lnTo>
                  <a:pt x="18449" y="11104"/>
                </a:lnTo>
                <a:close/>
                <a:moveTo>
                  <a:pt x="18449" y="9240"/>
                </a:moveTo>
                <a:lnTo>
                  <a:pt x="17035" y="9240"/>
                </a:lnTo>
                <a:lnTo>
                  <a:pt x="17035" y="7503"/>
                </a:lnTo>
                <a:lnTo>
                  <a:pt x="18449" y="7503"/>
                </a:lnTo>
                <a:lnTo>
                  <a:pt x="18449" y="9240"/>
                </a:lnTo>
                <a:close/>
                <a:moveTo>
                  <a:pt x="18449" y="7440"/>
                </a:moveTo>
                <a:lnTo>
                  <a:pt x="17035" y="7440"/>
                </a:lnTo>
                <a:lnTo>
                  <a:pt x="17035" y="5702"/>
                </a:lnTo>
                <a:lnTo>
                  <a:pt x="18449" y="5702"/>
                </a:lnTo>
                <a:lnTo>
                  <a:pt x="18449" y="7440"/>
                </a:lnTo>
                <a:close/>
                <a:moveTo>
                  <a:pt x="18449" y="5639"/>
                </a:moveTo>
                <a:lnTo>
                  <a:pt x="17035" y="5639"/>
                </a:lnTo>
                <a:lnTo>
                  <a:pt x="17035" y="3901"/>
                </a:lnTo>
                <a:lnTo>
                  <a:pt x="18449" y="3901"/>
                </a:lnTo>
                <a:lnTo>
                  <a:pt x="18449" y="5639"/>
                </a:lnTo>
                <a:close/>
                <a:moveTo>
                  <a:pt x="19913" y="20045"/>
                </a:moveTo>
                <a:lnTo>
                  <a:pt x="18498" y="20045"/>
                </a:lnTo>
                <a:lnTo>
                  <a:pt x="18498" y="18307"/>
                </a:lnTo>
                <a:lnTo>
                  <a:pt x="19913" y="18307"/>
                </a:lnTo>
                <a:lnTo>
                  <a:pt x="19913" y="20045"/>
                </a:lnTo>
                <a:close/>
                <a:moveTo>
                  <a:pt x="19913" y="18244"/>
                </a:moveTo>
                <a:lnTo>
                  <a:pt x="18498" y="18244"/>
                </a:lnTo>
                <a:lnTo>
                  <a:pt x="18498" y="16507"/>
                </a:lnTo>
                <a:lnTo>
                  <a:pt x="19913" y="16507"/>
                </a:lnTo>
                <a:lnTo>
                  <a:pt x="19913" y="18244"/>
                </a:lnTo>
                <a:close/>
                <a:moveTo>
                  <a:pt x="19913" y="16444"/>
                </a:moveTo>
                <a:lnTo>
                  <a:pt x="18498" y="16444"/>
                </a:lnTo>
                <a:lnTo>
                  <a:pt x="18498" y="14706"/>
                </a:lnTo>
                <a:lnTo>
                  <a:pt x="19913" y="14706"/>
                </a:lnTo>
                <a:lnTo>
                  <a:pt x="19913" y="16444"/>
                </a:lnTo>
                <a:close/>
                <a:moveTo>
                  <a:pt x="19913" y="14643"/>
                </a:moveTo>
                <a:lnTo>
                  <a:pt x="18498" y="14643"/>
                </a:lnTo>
                <a:lnTo>
                  <a:pt x="18498" y="12968"/>
                </a:lnTo>
                <a:lnTo>
                  <a:pt x="19913" y="12968"/>
                </a:lnTo>
                <a:lnTo>
                  <a:pt x="19913" y="14643"/>
                </a:lnTo>
                <a:close/>
                <a:moveTo>
                  <a:pt x="19913" y="12905"/>
                </a:moveTo>
                <a:lnTo>
                  <a:pt x="18498" y="12905"/>
                </a:lnTo>
                <a:lnTo>
                  <a:pt x="18498" y="11167"/>
                </a:lnTo>
                <a:lnTo>
                  <a:pt x="19913" y="11167"/>
                </a:lnTo>
                <a:lnTo>
                  <a:pt x="19913" y="12905"/>
                </a:lnTo>
                <a:close/>
                <a:moveTo>
                  <a:pt x="19913" y="11104"/>
                </a:moveTo>
                <a:lnTo>
                  <a:pt x="18498" y="11104"/>
                </a:lnTo>
                <a:lnTo>
                  <a:pt x="18498" y="9304"/>
                </a:lnTo>
                <a:lnTo>
                  <a:pt x="19913" y="9304"/>
                </a:lnTo>
                <a:lnTo>
                  <a:pt x="19913" y="11104"/>
                </a:lnTo>
                <a:close/>
                <a:moveTo>
                  <a:pt x="19913" y="9240"/>
                </a:moveTo>
                <a:lnTo>
                  <a:pt x="18498" y="9240"/>
                </a:lnTo>
                <a:lnTo>
                  <a:pt x="18498" y="7503"/>
                </a:lnTo>
                <a:lnTo>
                  <a:pt x="19913" y="7503"/>
                </a:lnTo>
                <a:lnTo>
                  <a:pt x="19913" y="9240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5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4">
  <p:cSld name="2_14"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2"/>
          <p:cNvSpPr/>
          <p:nvPr/>
        </p:nvSpPr>
        <p:spPr>
          <a:xfrm>
            <a:off x="1009763" y="0"/>
            <a:ext cx="11182237" cy="6858000"/>
          </a:xfrm>
          <a:custGeom>
            <a:rect b="b" l="l" r="r" t="t"/>
            <a:pathLst>
              <a:path extrusionOk="0" h="6867000" w="11182237">
                <a:moveTo>
                  <a:pt x="8704005" y="0"/>
                </a:moveTo>
                <a:lnTo>
                  <a:pt x="8807747" y="0"/>
                </a:lnTo>
                <a:cubicBezTo>
                  <a:pt x="8945925" y="281992"/>
                  <a:pt x="9072553" y="570661"/>
                  <a:pt x="9189770" y="856150"/>
                </a:cubicBezTo>
                <a:cubicBezTo>
                  <a:pt x="9409871" y="786844"/>
                  <a:pt x="9785906" y="925773"/>
                  <a:pt x="9897347" y="1061842"/>
                </a:cubicBezTo>
                <a:cubicBezTo>
                  <a:pt x="9929859" y="1101899"/>
                  <a:pt x="9995527" y="1309499"/>
                  <a:pt x="10105043" y="1707849"/>
                </a:cubicBezTo>
                <a:lnTo>
                  <a:pt x="10493697" y="1579092"/>
                </a:lnTo>
                <a:lnTo>
                  <a:pt x="10506959" y="1625826"/>
                </a:lnTo>
                <a:cubicBezTo>
                  <a:pt x="10508883" y="1633456"/>
                  <a:pt x="10558294" y="1810536"/>
                  <a:pt x="10635512" y="2091574"/>
                </a:cubicBezTo>
                <a:lnTo>
                  <a:pt x="11055609" y="2035303"/>
                </a:lnTo>
                <a:lnTo>
                  <a:pt x="11068015" y="2071545"/>
                </a:lnTo>
                <a:cubicBezTo>
                  <a:pt x="11076571" y="2096343"/>
                  <a:pt x="11118495" y="2217151"/>
                  <a:pt x="11182237" y="2403768"/>
                </a:cubicBezTo>
                <a:lnTo>
                  <a:pt x="11182237" y="2693390"/>
                </a:lnTo>
                <a:cubicBezTo>
                  <a:pt x="11088977" y="2418074"/>
                  <a:pt x="11019460" y="2216197"/>
                  <a:pt x="10992723" y="2138308"/>
                </a:cubicBezTo>
                <a:lnTo>
                  <a:pt x="10660324" y="2182816"/>
                </a:lnTo>
                <a:cubicBezTo>
                  <a:pt x="10792727" y="2663824"/>
                  <a:pt x="10992723" y="3390581"/>
                  <a:pt x="11182237" y="4090634"/>
                </a:cubicBezTo>
                <a:lnTo>
                  <a:pt x="11182237" y="4447972"/>
                </a:lnTo>
                <a:cubicBezTo>
                  <a:pt x="10874651" y="3304108"/>
                  <a:pt x="10504178" y="1963771"/>
                  <a:pt x="10429741" y="1698311"/>
                </a:cubicBezTo>
                <a:lnTo>
                  <a:pt x="10128785" y="1797183"/>
                </a:lnTo>
                <a:cubicBezTo>
                  <a:pt x="10214559" y="2112556"/>
                  <a:pt x="10325145" y="2532524"/>
                  <a:pt x="10465034" y="3066942"/>
                </a:cubicBezTo>
                <a:cubicBezTo>
                  <a:pt x="10679361" y="3885896"/>
                  <a:pt x="10900319" y="4732508"/>
                  <a:pt x="11045983" y="5205886"/>
                </a:cubicBezTo>
                <a:lnTo>
                  <a:pt x="11066945" y="5273602"/>
                </a:lnTo>
                <a:lnTo>
                  <a:pt x="10996573" y="5265972"/>
                </a:lnTo>
                <a:cubicBezTo>
                  <a:pt x="10887913" y="5254527"/>
                  <a:pt x="10770695" y="5253573"/>
                  <a:pt x="10647062" y="5261203"/>
                </a:cubicBezTo>
                <a:cubicBezTo>
                  <a:pt x="9671684" y="5322243"/>
                  <a:pt x="8278347" y="5956487"/>
                  <a:pt x="7227676" y="6867000"/>
                </a:cubicBezTo>
                <a:lnTo>
                  <a:pt x="7081156" y="6867000"/>
                </a:lnTo>
                <a:cubicBezTo>
                  <a:pt x="7471521" y="6515702"/>
                  <a:pt x="7927767" y="6191745"/>
                  <a:pt x="8433637" y="5911661"/>
                </a:cubicBezTo>
                <a:cubicBezTo>
                  <a:pt x="9189770" y="5492646"/>
                  <a:pt x="9946971" y="5232591"/>
                  <a:pt x="10554658" y="5175366"/>
                </a:cubicBezTo>
                <a:cubicBezTo>
                  <a:pt x="10689842" y="5162967"/>
                  <a:pt x="10818395" y="5160106"/>
                  <a:pt x="10937537" y="5167736"/>
                </a:cubicBezTo>
                <a:cubicBezTo>
                  <a:pt x="10791658" y="4683231"/>
                  <a:pt x="10580326" y="3873497"/>
                  <a:pt x="10375625" y="3090786"/>
                </a:cubicBezTo>
                <a:cubicBezTo>
                  <a:pt x="10144186" y="2203798"/>
                  <a:pt x="9880235" y="1197274"/>
                  <a:pt x="9825049" y="1120974"/>
                </a:cubicBezTo>
                <a:cubicBezTo>
                  <a:pt x="9766013" y="1048489"/>
                  <a:pt x="9602167" y="972507"/>
                  <a:pt x="9446876" y="942941"/>
                </a:cubicBezTo>
                <a:cubicBezTo>
                  <a:pt x="9566873" y="1346695"/>
                  <a:pt x="10380331" y="4097310"/>
                  <a:pt x="10348887" y="4564012"/>
                </a:cubicBezTo>
                <a:cubicBezTo>
                  <a:pt x="10243221" y="4587856"/>
                  <a:pt x="10117449" y="4629821"/>
                  <a:pt x="9977345" y="4687999"/>
                </a:cubicBezTo>
                <a:cubicBezTo>
                  <a:pt x="9140145" y="5031667"/>
                  <a:pt x="7761140" y="5936458"/>
                  <a:pt x="6846723" y="6867000"/>
                </a:cubicBezTo>
                <a:lnTo>
                  <a:pt x="6562023" y="6867000"/>
                </a:lnTo>
                <a:cubicBezTo>
                  <a:pt x="7207784" y="5904031"/>
                  <a:pt x="8239203" y="5245943"/>
                  <a:pt x="9014587" y="4787825"/>
                </a:cubicBezTo>
                <a:cubicBezTo>
                  <a:pt x="9238325" y="4636497"/>
                  <a:pt x="9440245" y="4507741"/>
                  <a:pt x="9602167" y="4406961"/>
                </a:cubicBezTo>
                <a:cubicBezTo>
                  <a:pt x="9741201" y="4320170"/>
                  <a:pt x="9850717" y="4255315"/>
                  <a:pt x="9920234" y="4214621"/>
                </a:cubicBezTo>
                <a:cubicBezTo>
                  <a:pt x="9943121" y="4190778"/>
                  <a:pt x="9957453" y="4170749"/>
                  <a:pt x="9962158" y="4152628"/>
                </a:cubicBezTo>
                <a:cubicBezTo>
                  <a:pt x="9969859" y="4123061"/>
                  <a:pt x="9974565" y="4083004"/>
                  <a:pt x="9974565" y="4033409"/>
                </a:cubicBezTo>
                <a:cubicBezTo>
                  <a:pt x="9862267" y="3587690"/>
                  <a:pt x="9488800" y="2117325"/>
                  <a:pt x="9302067" y="1394383"/>
                </a:cubicBezTo>
                <a:cubicBezTo>
                  <a:pt x="9132659" y="935311"/>
                  <a:pt x="8932663" y="460026"/>
                  <a:pt x="8704005" y="0"/>
                </a:cubicBezTo>
                <a:close/>
                <a:moveTo>
                  <a:pt x="8417926" y="0"/>
                </a:moveTo>
                <a:lnTo>
                  <a:pt x="8533313" y="0"/>
                </a:lnTo>
                <a:cubicBezTo>
                  <a:pt x="8296217" y="342078"/>
                  <a:pt x="7790410" y="753462"/>
                  <a:pt x="7261685" y="1184874"/>
                </a:cubicBezTo>
                <a:cubicBezTo>
                  <a:pt x="6592282" y="1731372"/>
                  <a:pt x="5900749" y="2295356"/>
                  <a:pt x="5763629" y="2716277"/>
                </a:cubicBezTo>
                <a:cubicBezTo>
                  <a:pt x="5758096" y="2731537"/>
                  <a:pt x="5754145" y="2746797"/>
                  <a:pt x="5750193" y="2762057"/>
                </a:cubicBezTo>
                <a:cubicBezTo>
                  <a:pt x="5751379" y="3267861"/>
                  <a:pt x="5947378" y="5523159"/>
                  <a:pt x="6068298" y="6866991"/>
                </a:cubicBezTo>
                <a:lnTo>
                  <a:pt x="5975040" y="6866991"/>
                </a:lnTo>
                <a:cubicBezTo>
                  <a:pt x="5854120" y="5526974"/>
                  <a:pt x="5659701" y="3292659"/>
                  <a:pt x="5656935" y="2769687"/>
                </a:cubicBezTo>
                <a:cubicBezTo>
                  <a:pt x="5637967" y="2740120"/>
                  <a:pt x="5617814" y="2710554"/>
                  <a:pt x="5596871" y="2681942"/>
                </a:cubicBezTo>
                <a:cubicBezTo>
                  <a:pt x="5117145" y="2013364"/>
                  <a:pt x="4211436" y="1694494"/>
                  <a:pt x="3698122" y="1561923"/>
                </a:cubicBezTo>
                <a:cubicBezTo>
                  <a:pt x="2926372" y="1362907"/>
                  <a:pt x="2225356" y="1365768"/>
                  <a:pt x="1998929" y="1482126"/>
                </a:cubicBezTo>
                <a:cubicBezTo>
                  <a:pt x="1978776" y="1571460"/>
                  <a:pt x="1943607" y="2025763"/>
                  <a:pt x="1904486" y="2620266"/>
                </a:cubicBezTo>
                <a:cubicBezTo>
                  <a:pt x="1819921" y="3902104"/>
                  <a:pt x="1718760" y="5840122"/>
                  <a:pt x="1727453" y="6209858"/>
                </a:cubicBezTo>
                <a:cubicBezTo>
                  <a:pt x="3008566" y="5874457"/>
                  <a:pt x="4440629" y="6236563"/>
                  <a:pt x="5333298" y="6866991"/>
                </a:cubicBezTo>
                <a:lnTo>
                  <a:pt x="5161008" y="6866991"/>
                </a:lnTo>
                <a:cubicBezTo>
                  <a:pt x="4955919" y="6733784"/>
                  <a:pt x="4724750" y="6613612"/>
                  <a:pt x="4474218" y="6511879"/>
                </a:cubicBezTo>
                <a:cubicBezTo>
                  <a:pt x="3572065" y="6145957"/>
                  <a:pt x="2559663" y="6073472"/>
                  <a:pt x="1697026" y="6313499"/>
                </a:cubicBezTo>
                <a:lnTo>
                  <a:pt x="1646445" y="6327805"/>
                </a:lnTo>
                <a:lnTo>
                  <a:pt x="1638937" y="6276621"/>
                </a:lnTo>
                <a:cubicBezTo>
                  <a:pt x="1620760" y="6156448"/>
                  <a:pt x="1678848" y="4905130"/>
                  <a:pt x="1741679" y="3792423"/>
                </a:cubicBezTo>
                <a:cubicBezTo>
                  <a:pt x="1767365" y="3317456"/>
                  <a:pt x="1790284" y="2938182"/>
                  <a:pt x="1810437" y="2635208"/>
                </a:cubicBezTo>
                <a:cubicBezTo>
                  <a:pt x="1825453" y="2409806"/>
                  <a:pt x="1837703" y="2226686"/>
                  <a:pt x="1849163" y="2077265"/>
                </a:cubicBezTo>
                <a:lnTo>
                  <a:pt x="1068325" y="2187582"/>
                </a:lnTo>
                <a:cubicBezTo>
                  <a:pt x="1078994" y="2378332"/>
                  <a:pt x="1090059" y="2577347"/>
                  <a:pt x="1102704" y="2783039"/>
                </a:cubicBezTo>
                <a:cubicBezTo>
                  <a:pt x="1198728" y="4426984"/>
                  <a:pt x="1335849" y="6445116"/>
                  <a:pt x="1414881" y="6866038"/>
                </a:cubicBezTo>
                <a:lnTo>
                  <a:pt x="1323599" y="6866038"/>
                </a:lnTo>
                <a:cubicBezTo>
                  <a:pt x="1281712" y="6641271"/>
                  <a:pt x="1222833" y="6064253"/>
                  <a:pt x="1120881" y="4547792"/>
                </a:cubicBezTo>
                <a:cubicBezTo>
                  <a:pt x="1077809" y="3907827"/>
                  <a:pt x="1038688" y="3265000"/>
                  <a:pt x="1011026" y="2805929"/>
                </a:cubicBezTo>
                <a:cubicBezTo>
                  <a:pt x="1002728" y="2663820"/>
                  <a:pt x="994825" y="2540151"/>
                  <a:pt x="989293" y="2439054"/>
                </a:cubicBezTo>
                <a:lnTo>
                  <a:pt x="708333" y="2483880"/>
                </a:lnTo>
                <a:lnTo>
                  <a:pt x="751010" y="2876189"/>
                </a:lnTo>
                <a:lnTo>
                  <a:pt x="1189244" y="6866038"/>
                </a:lnTo>
                <a:lnTo>
                  <a:pt x="1095986" y="6866038"/>
                </a:lnTo>
                <a:lnTo>
                  <a:pt x="660518" y="2900986"/>
                </a:lnTo>
                <a:lnTo>
                  <a:pt x="638785" y="2701970"/>
                </a:lnTo>
                <a:lnTo>
                  <a:pt x="425398" y="2720092"/>
                </a:lnTo>
                <a:lnTo>
                  <a:pt x="455035" y="2963933"/>
                </a:lnTo>
                <a:lnTo>
                  <a:pt x="921720" y="6865084"/>
                </a:lnTo>
                <a:lnTo>
                  <a:pt x="828462" y="6865084"/>
                </a:lnTo>
                <a:lnTo>
                  <a:pt x="365333" y="2992546"/>
                </a:lnTo>
                <a:lnTo>
                  <a:pt x="355059" y="2904801"/>
                </a:lnTo>
                <a:lnTo>
                  <a:pt x="261801" y="2897171"/>
                </a:lnTo>
                <a:lnTo>
                  <a:pt x="276027" y="3022112"/>
                </a:lnTo>
                <a:lnTo>
                  <a:pt x="720583" y="6866038"/>
                </a:lnTo>
                <a:lnTo>
                  <a:pt x="318704" y="6866038"/>
                </a:lnTo>
                <a:cubicBezTo>
                  <a:pt x="257849" y="6173616"/>
                  <a:pt x="183559" y="5310791"/>
                  <a:pt x="97809" y="4296320"/>
                </a:cubicBezTo>
                <a:cubicBezTo>
                  <a:pt x="46438" y="3693551"/>
                  <a:pt x="6527" y="3217313"/>
                  <a:pt x="1785" y="3192515"/>
                </a:cubicBezTo>
                <a:cubicBezTo>
                  <a:pt x="-2167" y="3182978"/>
                  <a:pt x="600" y="3170579"/>
                  <a:pt x="8503" y="3161995"/>
                </a:cubicBezTo>
                <a:cubicBezTo>
                  <a:pt x="27470" y="3140059"/>
                  <a:pt x="90301" y="3137198"/>
                  <a:pt x="196994" y="3152458"/>
                </a:cubicBezTo>
                <a:lnTo>
                  <a:pt x="185535" y="3053586"/>
                </a:lnTo>
                <a:lnTo>
                  <a:pt x="155898" y="2797345"/>
                </a:lnTo>
                <a:lnTo>
                  <a:pt x="342414" y="2811651"/>
                </a:lnTo>
                <a:lnTo>
                  <a:pt x="321470" y="2636480"/>
                </a:lnTo>
                <a:lnTo>
                  <a:pt x="629301" y="2610728"/>
                </a:lnTo>
                <a:lnTo>
                  <a:pt x="606381" y="2406944"/>
                </a:lnTo>
                <a:lnTo>
                  <a:pt x="984551" y="2345904"/>
                </a:lnTo>
                <a:cubicBezTo>
                  <a:pt x="977043" y="2224778"/>
                  <a:pt x="973091" y="2153565"/>
                  <a:pt x="973091" y="2150704"/>
                </a:cubicBezTo>
                <a:lnTo>
                  <a:pt x="971115" y="2107785"/>
                </a:lnTo>
                <a:lnTo>
                  <a:pt x="1857856" y="1981890"/>
                </a:lnTo>
                <a:cubicBezTo>
                  <a:pt x="1900929" y="1438253"/>
                  <a:pt x="1919897" y="1422993"/>
                  <a:pt x="1932147" y="1412502"/>
                </a:cubicBezTo>
                <a:lnTo>
                  <a:pt x="1938074" y="1408687"/>
                </a:lnTo>
                <a:cubicBezTo>
                  <a:pt x="2206389" y="1250683"/>
                  <a:pt x="2973001" y="1277070"/>
                  <a:pt x="3722622" y="1471635"/>
                </a:cubicBezTo>
                <a:cubicBezTo>
                  <a:pt x="4253323" y="1609610"/>
                  <a:pt x="5196968" y="1943104"/>
                  <a:pt x="5689338" y="2649514"/>
                </a:cubicBezTo>
                <a:cubicBezTo>
                  <a:pt x="5862814" y="2206657"/>
                  <a:pt x="6543677" y="1651575"/>
                  <a:pt x="7203596" y="1113343"/>
                </a:cubicBezTo>
                <a:cubicBezTo>
                  <a:pt x="7680951" y="723895"/>
                  <a:pt x="8171345" y="323957"/>
                  <a:pt x="84179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42"/>
          <p:cNvSpPr/>
          <p:nvPr/>
        </p:nvSpPr>
        <p:spPr>
          <a:xfrm>
            <a:off x="0" y="1"/>
            <a:ext cx="8961380" cy="1875269"/>
          </a:xfrm>
          <a:custGeom>
            <a:rect b="b" l="l" r="r" t="t"/>
            <a:pathLst>
              <a:path extrusionOk="0" h="21233" w="21600">
                <a:moveTo>
                  <a:pt x="0" y="20198"/>
                </a:moveTo>
                <a:cubicBezTo>
                  <a:pt x="0" y="20198"/>
                  <a:pt x="4832" y="8897"/>
                  <a:pt x="10076" y="12951"/>
                </a:cubicBezTo>
                <a:cubicBezTo>
                  <a:pt x="13352" y="15486"/>
                  <a:pt x="14809" y="18645"/>
                  <a:pt x="15441" y="20651"/>
                </a:cubicBezTo>
                <a:cubicBezTo>
                  <a:pt x="15739" y="21600"/>
                  <a:pt x="16141" y="21363"/>
                  <a:pt x="16384" y="20123"/>
                </a:cubicBezTo>
                <a:cubicBezTo>
                  <a:pt x="17087" y="16532"/>
                  <a:pt x="18402" y="10158"/>
                  <a:pt x="19293" y="7991"/>
                </a:cubicBezTo>
                <a:cubicBezTo>
                  <a:pt x="20558" y="4907"/>
                  <a:pt x="21600" y="0"/>
                  <a:pt x="21600" y="0"/>
                </a:cubicBezTo>
                <a:lnTo>
                  <a:pt x="0" y="0"/>
                </a:lnTo>
                <a:lnTo>
                  <a:pt x="0" y="2019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4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0" name="Google Shape;700;p4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1" name="Google Shape;701;p4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2" name="Google Shape;702;p42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42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42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5">
  <p:cSld name="2_15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43"/>
          <p:cNvSpPr/>
          <p:nvPr/>
        </p:nvSpPr>
        <p:spPr>
          <a:xfrm>
            <a:off x="6524625" y="909646"/>
            <a:ext cx="1878366" cy="1163368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0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2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2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1"/>
                  <a:pt x="19767" y="15534"/>
                </a:cubicBezTo>
                <a:cubicBezTo>
                  <a:pt x="19682" y="15586"/>
                  <a:pt x="19565" y="15672"/>
                  <a:pt x="19533" y="15794"/>
                </a:cubicBezTo>
                <a:cubicBezTo>
                  <a:pt x="19416" y="16261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8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3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87" y="3236"/>
                  <a:pt x="10194" y="3478"/>
                  <a:pt x="10247" y="3634"/>
                </a:cubicBezTo>
                <a:close/>
                <a:moveTo>
                  <a:pt x="4980" y="13490"/>
                </a:moveTo>
                <a:cubicBezTo>
                  <a:pt x="5652" y="13906"/>
                  <a:pt x="5769" y="14218"/>
                  <a:pt x="5769" y="15291"/>
                </a:cubicBezTo>
                <a:cubicBezTo>
                  <a:pt x="5769" y="15828"/>
                  <a:pt x="5790" y="16383"/>
                  <a:pt x="5854" y="16920"/>
                </a:cubicBezTo>
                <a:cubicBezTo>
                  <a:pt x="6004" y="18063"/>
                  <a:pt x="6856" y="19050"/>
                  <a:pt x="7560" y="18877"/>
                </a:cubicBezTo>
                <a:cubicBezTo>
                  <a:pt x="8477" y="18669"/>
                  <a:pt x="9309" y="17716"/>
                  <a:pt x="9564" y="16088"/>
                </a:cubicBezTo>
                <a:cubicBezTo>
                  <a:pt x="9607" y="15829"/>
                  <a:pt x="9714" y="15396"/>
                  <a:pt x="9788" y="15396"/>
                </a:cubicBezTo>
                <a:cubicBezTo>
                  <a:pt x="10002" y="15413"/>
                  <a:pt x="10247" y="15534"/>
                  <a:pt x="10417" y="15742"/>
                </a:cubicBezTo>
                <a:cubicBezTo>
                  <a:pt x="10535" y="15880"/>
                  <a:pt x="10577" y="16227"/>
                  <a:pt x="10609" y="16504"/>
                </a:cubicBezTo>
                <a:cubicBezTo>
                  <a:pt x="10940" y="19362"/>
                  <a:pt x="13285" y="20748"/>
                  <a:pt x="14650" y="18843"/>
                </a:cubicBezTo>
                <a:cubicBezTo>
                  <a:pt x="15140" y="18150"/>
                  <a:pt x="15396" y="17180"/>
                  <a:pt x="15652" y="16244"/>
                </a:cubicBezTo>
                <a:cubicBezTo>
                  <a:pt x="15737" y="15915"/>
                  <a:pt x="15737" y="15482"/>
                  <a:pt x="15716" y="15101"/>
                </a:cubicBezTo>
                <a:cubicBezTo>
                  <a:pt x="15705" y="14789"/>
                  <a:pt x="15588" y="14374"/>
                  <a:pt x="15812" y="14252"/>
                </a:cubicBezTo>
                <a:cubicBezTo>
                  <a:pt x="15983" y="14166"/>
                  <a:pt x="16207" y="14391"/>
                  <a:pt x="16398" y="14512"/>
                </a:cubicBezTo>
                <a:cubicBezTo>
                  <a:pt x="16473" y="14547"/>
                  <a:pt x="16516" y="14703"/>
                  <a:pt x="16580" y="14755"/>
                </a:cubicBezTo>
                <a:cubicBezTo>
                  <a:pt x="17209" y="15274"/>
                  <a:pt x="17827" y="15638"/>
                  <a:pt x="18552" y="15032"/>
                </a:cubicBezTo>
                <a:cubicBezTo>
                  <a:pt x="19533" y="14235"/>
                  <a:pt x="19949" y="12832"/>
                  <a:pt x="20130" y="11256"/>
                </a:cubicBezTo>
                <a:cubicBezTo>
                  <a:pt x="20247" y="10217"/>
                  <a:pt x="20141" y="9108"/>
                  <a:pt x="19533" y="8381"/>
                </a:cubicBezTo>
                <a:cubicBezTo>
                  <a:pt x="19053" y="7809"/>
                  <a:pt x="18477" y="7653"/>
                  <a:pt x="17902" y="7566"/>
                </a:cubicBezTo>
                <a:cubicBezTo>
                  <a:pt x="17731" y="7532"/>
                  <a:pt x="17507" y="7705"/>
                  <a:pt x="17358" y="7896"/>
                </a:cubicBezTo>
                <a:cubicBezTo>
                  <a:pt x="17113" y="8207"/>
                  <a:pt x="16910" y="8588"/>
                  <a:pt x="16697" y="8935"/>
                </a:cubicBezTo>
                <a:cubicBezTo>
                  <a:pt x="15929" y="8536"/>
                  <a:pt x="15823" y="8207"/>
                  <a:pt x="16015" y="7064"/>
                </a:cubicBezTo>
                <a:cubicBezTo>
                  <a:pt x="16068" y="6718"/>
                  <a:pt x="16068" y="6285"/>
                  <a:pt x="16015" y="5938"/>
                </a:cubicBezTo>
                <a:cubicBezTo>
                  <a:pt x="15769" y="4604"/>
                  <a:pt x="15268" y="3738"/>
                  <a:pt x="14383" y="3444"/>
                </a:cubicBezTo>
                <a:cubicBezTo>
                  <a:pt x="13722" y="3219"/>
                  <a:pt x="13019" y="3201"/>
                  <a:pt x="12464" y="3600"/>
                </a:cubicBezTo>
                <a:cubicBezTo>
                  <a:pt x="11750" y="4120"/>
                  <a:pt x="11068" y="4882"/>
                  <a:pt x="10620" y="6060"/>
                </a:cubicBezTo>
                <a:cubicBezTo>
                  <a:pt x="10300" y="6908"/>
                  <a:pt x="9980" y="6856"/>
                  <a:pt x="9671" y="5990"/>
                </a:cubicBezTo>
                <a:cubicBezTo>
                  <a:pt x="9586" y="5765"/>
                  <a:pt x="9532" y="5436"/>
                  <a:pt x="9564" y="5176"/>
                </a:cubicBezTo>
                <a:cubicBezTo>
                  <a:pt x="9735" y="3686"/>
                  <a:pt x="8552" y="1556"/>
                  <a:pt x="7443" y="1504"/>
                </a:cubicBezTo>
                <a:cubicBezTo>
                  <a:pt x="6611" y="1469"/>
                  <a:pt x="5854" y="1868"/>
                  <a:pt x="5247" y="2751"/>
                </a:cubicBezTo>
                <a:cubicBezTo>
                  <a:pt x="4777" y="3427"/>
                  <a:pt x="4351" y="4189"/>
                  <a:pt x="4084" y="5176"/>
                </a:cubicBezTo>
                <a:cubicBezTo>
                  <a:pt x="3850" y="6007"/>
                  <a:pt x="3807" y="6770"/>
                  <a:pt x="4127" y="7549"/>
                </a:cubicBezTo>
                <a:cubicBezTo>
                  <a:pt x="4170" y="7653"/>
                  <a:pt x="4255" y="7757"/>
                  <a:pt x="4255" y="7861"/>
                </a:cubicBezTo>
                <a:cubicBezTo>
                  <a:pt x="4276" y="8173"/>
                  <a:pt x="4319" y="8536"/>
                  <a:pt x="4234" y="8762"/>
                </a:cubicBezTo>
                <a:cubicBezTo>
                  <a:pt x="4180" y="8918"/>
                  <a:pt x="3925" y="8900"/>
                  <a:pt x="3754" y="8900"/>
                </a:cubicBezTo>
                <a:cubicBezTo>
                  <a:pt x="3541" y="8900"/>
                  <a:pt x="3317" y="8762"/>
                  <a:pt x="3114" y="8831"/>
                </a:cubicBezTo>
                <a:cubicBezTo>
                  <a:pt x="2091" y="9160"/>
                  <a:pt x="1430" y="10217"/>
                  <a:pt x="1057" y="11758"/>
                </a:cubicBezTo>
                <a:cubicBezTo>
                  <a:pt x="982" y="12053"/>
                  <a:pt x="1014" y="12434"/>
                  <a:pt x="1025" y="12780"/>
                </a:cubicBezTo>
                <a:cubicBezTo>
                  <a:pt x="1046" y="13508"/>
                  <a:pt x="1313" y="14027"/>
                  <a:pt x="1568" y="14582"/>
                </a:cubicBezTo>
                <a:cubicBezTo>
                  <a:pt x="2059" y="15638"/>
                  <a:pt x="2645" y="15915"/>
                  <a:pt x="3402" y="15413"/>
                </a:cubicBezTo>
                <a:cubicBezTo>
                  <a:pt x="4031" y="14997"/>
                  <a:pt x="4596" y="14425"/>
                  <a:pt x="4980" y="1349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43"/>
          <p:cNvSpPr/>
          <p:nvPr/>
        </p:nvSpPr>
        <p:spPr>
          <a:xfrm>
            <a:off x="1943101" y="134779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4"/>
                  <a:pt x="10754" y="17532"/>
                </a:cubicBezTo>
                <a:close/>
                <a:moveTo>
                  <a:pt x="16033" y="7672"/>
                </a:moveTo>
                <a:cubicBezTo>
                  <a:pt x="15358" y="7267"/>
                  <a:pt x="15241" y="6958"/>
                  <a:pt x="15241" y="5886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7"/>
                  <a:pt x="13452" y="2314"/>
                </a:cubicBezTo>
                <a:cubicBezTo>
                  <a:pt x="12542" y="2529"/>
                  <a:pt x="11707" y="3481"/>
                  <a:pt x="11443" y="5100"/>
                </a:cubicBezTo>
                <a:cubicBezTo>
                  <a:pt x="11399" y="5362"/>
                  <a:pt x="11296" y="5791"/>
                  <a:pt x="11223" y="5791"/>
                </a:cubicBezTo>
                <a:cubicBezTo>
                  <a:pt x="11003" y="5767"/>
                  <a:pt x="10768" y="5648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7"/>
                  <a:pt x="5269" y="5696"/>
                  <a:pt x="5284" y="6077"/>
                </a:cubicBezTo>
                <a:cubicBezTo>
                  <a:pt x="5299" y="6387"/>
                  <a:pt x="5416" y="6815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0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4"/>
                  <a:pt x="1046" y="8316"/>
                  <a:pt x="855" y="9887"/>
                </a:cubicBezTo>
                <a:cubicBezTo>
                  <a:pt x="738" y="10911"/>
                  <a:pt x="841" y="12031"/>
                  <a:pt x="1457" y="12769"/>
                </a:cubicBezTo>
                <a:cubicBezTo>
                  <a:pt x="1941" y="13340"/>
                  <a:pt x="2512" y="13483"/>
                  <a:pt x="3084" y="13579"/>
                </a:cubicBezTo>
                <a:cubicBezTo>
                  <a:pt x="3260" y="13602"/>
                  <a:pt x="3480" y="13436"/>
                  <a:pt x="3627" y="13245"/>
                </a:cubicBezTo>
                <a:cubicBezTo>
                  <a:pt x="3876" y="12936"/>
                  <a:pt x="4067" y="12554"/>
                  <a:pt x="4287" y="12197"/>
                </a:cubicBezTo>
                <a:cubicBezTo>
                  <a:pt x="5049" y="12578"/>
                  <a:pt x="5152" y="12912"/>
                  <a:pt x="4976" y="14079"/>
                </a:cubicBezTo>
                <a:cubicBezTo>
                  <a:pt x="4917" y="14436"/>
                  <a:pt x="4917" y="14864"/>
                  <a:pt x="4976" y="15198"/>
                </a:cubicBezTo>
                <a:cubicBezTo>
                  <a:pt x="5225" y="16531"/>
                  <a:pt x="5724" y="17389"/>
                  <a:pt x="6604" y="17698"/>
                </a:cubicBezTo>
                <a:cubicBezTo>
                  <a:pt x="7264" y="17913"/>
                  <a:pt x="7967" y="17960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69"/>
                  <a:pt x="11326" y="15150"/>
                </a:cubicBezTo>
                <a:cubicBezTo>
                  <a:pt x="11414" y="15388"/>
                  <a:pt x="11458" y="15698"/>
                  <a:pt x="11428" y="15960"/>
                </a:cubicBezTo>
                <a:cubicBezTo>
                  <a:pt x="11252" y="17460"/>
                  <a:pt x="12440" y="19580"/>
                  <a:pt x="13540" y="19628"/>
                </a:cubicBezTo>
                <a:cubicBezTo>
                  <a:pt x="14376" y="19675"/>
                  <a:pt x="15123" y="19270"/>
                  <a:pt x="15739" y="18389"/>
                </a:cubicBezTo>
                <a:cubicBezTo>
                  <a:pt x="16209" y="17722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8"/>
                </a:cubicBezTo>
                <a:cubicBezTo>
                  <a:pt x="20007" y="9078"/>
                  <a:pt x="19977" y="8697"/>
                  <a:pt x="19963" y="8364"/>
                </a:cubicBezTo>
                <a:cubicBezTo>
                  <a:pt x="19948" y="7649"/>
                  <a:pt x="19669" y="7125"/>
                  <a:pt x="19420" y="6577"/>
                </a:cubicBezTo>
                <a:cubicBezTo>
                  <a:pt x="18936" y="5530"/>
                  <a:pt x="18335" y="5244"/>
                  <a:pt x="17587" y="5744"/>
                </a:cubicBezTo>
                <a:cubicBezTo>
                  <a:pt x="16971" y="6148"/>
                  <a:pt x="16399" y="6720"/>
                  <a:pt x="16033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43"/>
          <p:cNvSpPr/>
          <p:nvPr/>
        </p:nvSpPr>
        <p:spPr>
          <a:xfrm>
            <a:off x="10182224" y="64294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37"/>
                  <a:pt x="10812" y="17698"/>
                  <a:pt x="10754" y="17532"/>
                </a:cubicBezTo>
                <a:close/>
                <a:moveTo>
                  <a:pt x="16018" y="7672"/>
                </a:moveTo>
                <a:cubicBezTo>
                  <a:pt x="15343" y="7267"/>
                  <a:pt x="15226" y="6958"/>
                  <a:pt x="15226" y="5886"/>
                </a:cubicBezTo>
                <a:cubicBezTo>
                  <a:pt x="15226" y="5339"/>
                  <a:pt x="15211" y="4791"/>
                  <a:pt x="15138" y="4267"/>
                </a:cubicBezTo>
                <a:cubicBezTo>
                  <a:pt x="14991" y="3124"/>
                  <a:pt x="14141" y="2147"/>
                  <a:pt x="13437" y="2314"/>
                </a:cubicBezTo>
                <a:cubicBezTo>
                  <a:pt x="12528" y="2529"/>
                  <a:pt x="11692" y="3481"/>
                  <a:pt x="11428" y="5100"/>
                </a:cubicBezTo>
                <a:cubicBezTo>
                  <a:pt x="11384" y="5362"/>
                  <a:pt x="11281" y="5791"/>
                  <a:pt x="11208" y="5791"/>
                </a:cubicBezTo>
                <a:cubicBezTo>
                  <a:pt x="10988" y="5767"/>
                  <a:pt x="10753" y="5648"/>
                  <a:pt x="10578" y="5434"/>
                </a:cubicBezTo>
                <a:cubicBezTo>
                  <a:pt x="10460" y="5291"/>
                  <a:pt x="10416" y="4934"/>
                  <a:pt x="10387" y="4672"/>
                </a:cubicBezTo>
                <a:cubicBezTo>
                  <a:pt x="10064" y="1814"/>
                  <a:pt x="7703" y="433"/>
                  <a:pt x="6340" y="2338"/>
                </a:cubicBezTo>
                <a:cubicBezTo>
                  <a:pt x="5841" y="3029"/>
                  <a:pt x="5592" y="4005"/>
                  <a:pt x="5343" y="4934"/>
                </a:cubicBezTo>
                <a:cubicBezTo>
                  <a:pt x="5255" y="5267"/>
                  <a:pt x="5255" y="5696"/>
                  <a:pt x="5269" y="6077"/>
                </a:cubicBezTo>
                <a:cubicBezTo>
                  <a:pt x="5284" y="6387"/>
                  <a:pt x="5401" y="6815"/>
                  <a:pt x="5167" y="6911"/>
                </a:cubicBezTo>
                <a:cubicBezTo>
                  <a:pt x="5005" y="6982"/>
                  <a:pt x="4771" y="6768"/>
                  <a:pt x="4580" y="6649"/>
                </a:cubicBezTo>
                <a:cubicBezTo>
                  <a:pt x="4507" y="6601"/>
                  <a:pt x="4463" y="6458"/>
                  <a:pt x="4404" y="6410"/>
                </a:cubicBezTo>
                <a:cubicBezTo>
                  <a:pt x="3774" y="5887"/>
                  <a:pt x="3158" y="5529"/>
                  <a:pt x="2424" y="6125"/>
                </a:cubicBezTo>
                <a:cubicBezTo>
                  <a:pt x="1442" y="6934"/>
                  <a:pt x="1031" y="8316"/>
                  <a:pt x="841" y="9887"/>
                </a:cubicBezTo>
                <a:cubicBezTo>
                  <a:pt x="723" y="10911"/>
                  <a:pt x="826" y="12031"/>
                  <a:pt x="1442" y="12769"/>
                </a:cubicBezTo>
                <a:cubicBezTo>
                  <a:pt x="1926" y="13340"/>
                  <a:pt x="2498" y="13483"/>
                  <a:pt x="3070" y="13579"/>
                </a:cubicBezTo>
                <a:cubicBezTo>
                  <a:pt x="3246" y="13602"/>
                  <a:pt x="3466" y="13436"/>
                  <a:pt x="3612" y="13245"/>
                </a:cubicBezTo>
                <a:cubicBezTo>
                  <a:pt x="3862" y="12936"/>
                  <a:pt x="4052" y="12554"/>
                  <a:pt x="4272" y="12197"/>
                </a:cubicBezTo>
                <a:cubicBezTo>
                  <a:pt x="5035" y="12578"/>
                  <a:pt x="5137" y="12912"/>
                  <a:pt x="4961" y="14079"/>
                </a:cubicBezTo>
                <a:cubicBezTo>
                  <a:pt x="4903" y="14436"/>
                  <a:pt x="4903" y="14864"/>
                  <a:pt x="4961" y="15198"/>
                </a:cubicBezTo>
                <a:cubicBezTo>
                  <a:pt x="5211" y="16531"/>
                  <a:pt x="5709" y="17389"/>
                  <a:pt x="6589" y="17698"/>
                </a:cubicBezTo>
                <a:cubicBezTo>
                  <a:pt x="7249" y="17913"/>
                  <a:pt x="7953" y="17960"/>
                  <a:pt x="8510" y="17556"/>
                </a:cubicBezTo>
                <a:cubicBezTo>
                  <a:pt x="9229" y="17032"/>
                  <a:pt x="9918" y="16270"/>
                  <a:pt x="10358" y="15079"/>
                </a:cubicBezTo>
                <a:cubicBezTo>
                  <a:pt x="10680" y="14222"/>
                  <a:pt x="10988" y="14269"/>
                  <a:pt x="11311" y="15150"/>
                </a:cubicBezTo>
                <a:cubicBezTo>
                  <a:pt x="11399" y="15388"/>
                  <a:pt x="11443" y="15698"/>
                  <a:pt x="11414" y="15960"/>
                </a:cubicBezTo>
                <a:cubicBezTo>
                  <a:pt x="11238" y="17460"/>
                  <a:pt x="12425" y="19580"/>
                  <a:pt x="13525" y="19628"/>
                </a:cubicBezTo>
                <a:cubicBezTo>
                  <a:pt x="14361" y="19675"/>
                  <a:pt x="15109" y="19270"/>
                  <a:pt x="15725" y="18389"/>
                </a:cubicBezTo>
                <a:cubicBezTo>
                  <a:pt x="16194" y="17722"/>
                  <a:pt x="16619" y="16937"/>
                  <a:pt x="16883" y="15984"/>
                </a:cubicBezTo>
                <a:cubicBezTo>
                  <a:pt x="17118" y="15150"/>
                  <a:pt x="17162" y="14388"/>
                  <a:pt x="16839" y="13603"/>
                </a:cubicBezTo>
                <a:cubicBezTo>
                  <a:pt x="16795" y="13483"/>
                  <a:pt x="16722" y="13388"/>
                  <a:pt x="16707" y="13293"/>
                </a:cubicBezTo>
                <a:cubicBezTo>
                  <a:pt x="16693" y="12983"/>
                  <a:pt x="16649" y="12626"/>
                  <a:pt x="16722" y="12388"/>
                </a:cubicBezTo>
                <a:cubicBezTo>
                  <a:pt x="16781" y="12245"/>
                  <a:pt x="17030" y="12269"/>
                  <a:pt x="17206" y="12245"/>
                </a:cubicBezTo>
                <a:cubicBezTo>
                  <a:pt x="17426" y="12245"/>
                  <a:pt x="17646" y="12388"/>
                  <a:pt x="17851" y="12317"/>
                </a:cubicBezTo>
                <a:cubicBezTo>
                  <a:pt x="18877" y="11983"/>
                  <a:pt x="19537" y="10935"/>
                  <a:pt x="19919" y="9388"/>
                </a:cubicBezTo>
                <a:cubicBezTo>
                  <a:pt x="19992" y="9078"/>
                  <a:pt x="19963" y="8697"/>
                  <a:pt x="19948" y="8364"/>
                </a:cubicBezTo>
                <a:cubicBezTo>
                  <a:pt x="19933" y="7649"/>
                  <a:pt x="19655" y="7125"/>
                  <a:pt x="19405" y="6577"/>
                </a:cubicBezTo>
                <a:cubicBezTo>
                  <a:pt x="18921" y="5530"/>
                  <a:pt x="18320" y="5244"/>
                  <a:pt x="17572" y="5744"/>
                </a:cubicBezTo>
                <a:cubicBezTo>
                  <a:pt x="16971" y="6172"/>
                  <a:pt x="16399" y="6744"/>
                  <a:pt x="16018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43"/>
          <p:cNvSpPr/>
          <p:nvPr/>
        </p:nvSpPr>
        <p:spPr>
          <a:xfrm>
            <a:off x="0" y="5183240"/>
            <a:ext cx="12192000" cy="1674760"/>
          </a:xfrm>
          <a:custGeom>
            <a:rect b="b" l="l" r="r" t="t"/>
            <a:pathLst>
              <a:path extrusionOk="0" h="20879" w="21600">
                <a:moveTo>
                  <a:pt x="21600" y="1131"/>
                </a:moveTo>
                <a:lnTo>
                  <a:pt x="21600" y="20879"/>
                </a:lnTo>
                <a:lnTo>
                  <a:pt x="0" y="20879"/>
                </a:lnTo>
                <a:lnTo>
                  <a:pt x="0" y="12911"/>
                </a:lnTo>
                <a:cubicBezTo>
                  <a:pt x="2896" y="8434"/>
                  <a:pt x="6325" y="4231"/>
                  <a:pt x="10010" y="1939"/>
                </a:cubicBezTo>
                <a:cubicBezTo>
                  <a:pt x="14308" y="-721"/>
                  <a:pt x="18343" y="-294"/>
                  <a:pt x="21600" y="11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43"/>
          <p:cNvSpPr/>
          <p:nvPr/>
        </p:nvSpPr>
        <p:spPr>
          <a:xfrm>
            <a:off x="361950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43"/>
          <p:cNvSpPr/>
          <p:nvPr/>
        </p:nvSpPr>
        <p:spPr>
          <a:xfrm>
            <a:off x="2695575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45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43"/>
          <p:cNvSpPr/>
          <p:nvPr/>
        </p:nvSpPr>
        <p:spPr>
          <a:xfrm>
            <a:off x="920115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43"/>
          <p:cNvSpPr/>
          <p:nvPr/>
        </p:nvSpPr>
        <p:spPr>
          <a:xfrm>
            <a:off x="8267700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51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43"/>
          <p:cNvSpPr/>
          <p:nvPr/>
        </p:nvSpPr>
        <p:spPr>
          <a:xfrm>
            <a:off x="1085850" y="3843345"/>
            <a:ext cx="1391353" cy="2842747"/>
          </a:xfrm>
          <a:custGeom>
            <a:rect b="b" l="l" r="r" t="t"/>
            <a:pathLst>
              <a:path extrusionOk="0" h="20688" w="21247">
                <a:moveTo>
                  <a:pt x="2977" y="20442"/>
                </a:moveTo>
                <a:cubicBezTo>
                  <a:pt x="665" y="20221"/>
                  <a:pt x="155" y="19728"/>
                  <a:pt x="2090" y="18938"/>
                </a:cubicBezTo>
                <a:cubicBezTo>
                  <a:pt x="4534" y="17940"/>
                  <a:pt x="6119" y="19368"/>
                  <a:pt x="6468" y="15826"/>
                </a:cubicBezTo>
                <a:cubicBezTo>
                  <a:pt x="6541" y="14217"/>
                  <a:pt x="6686" y="13379"/>
                  <a:pt x="6235" y="11757"/>
                </a:cubicBezTo>
                <a:cubicBezTo>
                  <a:pt x="6017" y="10953"/>
                  <a:pt x="5988" y="10530"/>
                  <a:pt x="6221" y="9719"/>
                </a:cubicBezTo>
                <a:cubicBezTo>
                  <a:pt x="6395" y="9247"/>
                  <a:pt x="6555" y="8769"/>
                  <a:pt x="6686" y="8304"/>
                </a:cubicBezTo>
                <a:cubicBezTo>
                  <a:pt x="6846" y="7750"/>
                  <a:pt x="5639" y="7272"/>
                  <a:pt x="4926" y="6904"/>
                </a:cubicBezTo>
                <a:cubicBezTo>
                  <a:pt x="3428" y="6142"/>
                  <a:pt x="2904" y="5823"/>
                  <a:pt x="1886" y="4873"/>
                </a:cubicBezTo>
                <a:cubicBezTo>
                  <a:pt x="810" y="3875"/>
                  <a:pt x="432" y="2898"/>
                  <a:pt x="39" y="1795"/>
                </a:cubicBezTo>
                <a:cubicBezTo>
                  <a:pt x="-5" y="1657"/>
                  <a:pt x="-121" y="1234"/>
                  <a:pt x="475" y="1345"/>
                </a:cubicBezTo>
                <a:cubicBezTo>
                  <a:pt x="1057" y="1456"/>
                  <a:pt x="1610" y="2620"/>
                  <a:pt x="1843" y="2960"/>
                </a:cubicBezTo>
                <a:cubicBezTo>
                  <a:pt x="2526" y="3958"/>
                  <a:pt x="4272" y="5421"/>
                  <a:pt x="6686" y="5587"/>
                </a:cubicBezTo>
                <a:cubicBezTo>
                  <a:pt x="7777" y="5663"/>
                  <a:pt x="7748" y="5289"/>
                  <a:pt x="7937" y="4908"/>
                </a:cubicBezTo>
                <a:cubicBezTo>
                  <a:pt x="8475" y="3771"/>
                  <a:pt x="9115" y="2648"/>
                  <a:pt x="9552" y="1504"/>
                </a:cubicBezTo>
                <a:cubicBezTo>
                  <a:pt x="9639" y="1276"/>
                  <a:pt x="9901" y="659"/>
                  <a:pt x="10119" y="0"/>
                </a:cubicBezTo>
                <a:lnTo>
                  <a:pt x="13101" y="0"/>
                </a:lnTo>
                <a:cubicBezTo>
                  <a:pt x="12912" y="1012"/>
                  <a:pt x="12519" y="2080"/>
                  <a:pt x="12344" y="2676"/>
                </a:cubicBezTo>
                <a:cubicBezTo>
                  <a:pt x="11966" y="3972"/>
                  <a:pt x="11457" y="5546"/>
                  <a:pt x="12010" y="6835"/>
                </a:cubicBezTo>
                <a:cubicBezTo>
                  <a:pt x="12155" y="7181"/>
                  <a:pt x="12155" y="7750"/>
                  <a:pt x="13115" y="7819"/>
                </a:cubicBezTo>
                <a:cubicBezTo>
                  <a:pt x="13755" y="7861"/>
                  <a:pt x="14570" y="7480"/>
                  <a:pt x="14948" y="7265"/>
                </a:cubicBezTo>
                <a:cubicBezTo>
                  <a:pt x="15690" y="6828"/>
                  <a:pt x="16330" y="6142"/>
                  <a:pt x="16897" y="5629"/>
                </a:cubicBezTo>
                <a:cubicBezTo>
                  <a:pt x="17494" y="5088"/>
                  <a:pt x="18003" y="4568"/>
                  <a:pt x="18657" y="4034"/>
                </a:cubicBezTo>
                <a:cubicBezTo>
                  <a:pt x="19414" y="3424"/>
                  <a:pt x="19661" y="3050"/>
                  <a:pt x="20155" y="2398"/>
                </a:cubicBezTo>
                <a:cubicBezTo>
                  <a:pt x="20257" y="2260"/>
                  <a:pt x="20679" y="1691"/>
                  <a:pt x="21115" y="1802"/>
                </a:cubicBezTo>
                <a:cubicBezTo>
                  <a:pt x="21479" y="1892"/>
                  <a:pt x="20984" y="2572"/>
                  <a:pt x="20897" y="2724"/>
                </a:cubicBezTo>
                <a:cubicBezTo>
                  <a:pt x="20461" y="3508"/>
                  <a:pt x="20112" y="3840"/>
                  <a:pt x="19384" y="4554"/>
                </a:cubicBezTo>
                <a:cubicBezTo>
                  <a:pt x="18934" y="4991"/>
                  <a:pt x="18483" y="5587"/>
                  <a:pt x="18104" y="6052"/>
                </a:cubicBezTo>
                <a:cubicBezTo>
                  <a:pt x="17159" y="7202"/>
                  <a:pt x="16941" y="7916"/>
                  <a:pt x="15355" y="9005"/>
                </a:cubicBezTo>
                <a:cubicBezTo>
                  <a:pt x="14454" y="9622"/>
                  <a:pt x="13217" y="10336"/>
                  <a:pt x="13275" y="11126"/>
                </a:cubicBezTo>
                <a:cubicBezTo>
                  <a:pt x="13581" y="14668"/>
                  <a:pt x="15428" y="16463"/>
                  <a:pt x="18352" y="19597"/>
                </a:cubicBezTo>
                <a:cubicBezTo>
                  <a:pt x="20228" y="21600"/>
                  <a:pt x="15806" y="19555"/>
                  <a:pt x="15108" y="19520"/>
                </a:cubicBezTo>
                <a:cubicBezTo>
                  <a:pt x="14046" y="19479"/>
                  <a:pt x="10875" y="21156"/>
                  <a:pt x="4141" y="20560"/>
                </a:cubicBezTo>
                <a:lnTo>
                  <a:pt x="2977" y="20442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43"/>
          <p:cNvSpPr/>
          <p:nvPr/>
        </p:nvSpPr>
        <p:spPr>
          <a:xfrm>
            <a:off x="295275" y="2319346"/>
            <a:ext cx="2893334" cy="2287157"/>
          </a:xfrm>
          <a:custGeom>
            <a:rect b="b" l="l" r="r" t="t"/>
            <a:pathLst>
              <a:path extrusionOk="0" h="21024" w="21077">
                <a:moveTo>
                  <a:pt x="17883" y="1955"/>
                </a:moveTo>
                <a:cubicBezTo>
                  <a:pt x="18869" y="1754"/>
                  <a:pt x="19639" y="2778"/>
                  <a:pt x="19542" y="3978"/>
                </a:cubicBezTo>
                <a:cubicBezTo>
                  <a:pt x="19479" y="4739"/>
                  <a:pt x="19771" y="5457"/>
                  <a:pt x="20249" y="5921"/>
                </a:cubicBezTo>
                <a:cubicBezTo>
                  <a:pt x="20721" y="6377"/>
                  <a:pt x="20777" y="7226"/>
                  <a:pt x="20388" y="7891"/>
                </a:cubicBezTo>
                <a:cubicBezTo>
                  <a:pt x="20055" y="8461"/>
                  <a:pt x="20034" y="9231"/>
                  <a:pt x="20284" y="9870"/>
                </a:cubicBezTo>
                <a:cubicBezTo>
                  <a:pt x="20388" y="10142"/>
                  <a:pt x="20430" y="10431"/>
                  <a:pt x="20388" y="10693"/>
                </a:cubicBezTo>
                <a:cubicBezTo>
                  <a:pt x="20270" y="11402"/>
                  <a:pt x="20388" y="12138"/>
                  <a:pt x="20756" y="12689"/>
                </a:cubicBezTo>
                <a:cubicBezTo>
                  <a:pt x="21318" y="13521"/>
                  <a:pt x="21103" y="14414"/>
                  <a:pt x="20409" y="14738"/>
                </a:cubicBezTo>
                <a:cubicBezTo>
                  <a:pt x="19798" y="15018"/>
                  <a:pt x="19361" y="15701"/>
                  <a:pt x="19250" y="16507"/>
                </a:cubicBezTo>
                <a:cubicBezTo>
                  <a:pt x="19132" y="17356"/>
                  <a:pt x="18432" y="17987"/>
                  <a:pt x="17654" y="18039"/>
                </a:cubicBezTo>
                <a:cubicBezTo>
                  <a:pt x="17002" y="18083"/>
                  <a:pt x="16426" y="18556"/>
                  <a:pt x="16114" y="19282"/>
                </a:cubicBezTo>
                <a:cubicBezTo>
                  <a:pt x="15802" y="20000"/>
                  <a:pt x="15163" y="20316"/>
                  <a:pt x="14518" y="19913"/>
                </a:cubicBezTo>
                <a:cubicBezTo>
                  <a:pt x="13894" y="19519"/>
                  <a:pt x="13137" y="19650"/>
                  <a:pt x="12596" y="20211"/>
                </a:cubicBezTo>
                <a:cubicBezTo>
                  <a:pt x="11548" y="21305"/>
                  <a:pt x="9647" y="21296"/>
                  <a:pt x="8586" y="20176"/>
                </a:cubicBezTo>
                <a:cubicBezTo>
                  <a:pt x="8072" y="19633"/>
                  <a:pt x="7351" y="19501"/>
                  <a:pt x="6733" y="19834"/>
                </a:cubicBezTo>
                <a:cubicBezTo>
                  <a:pt x="5720" y="20377"/>
                  <a:pt x="4402" y="19860"/>
                  <a:pt x="3874" y="18801"/>
                </a:cubicBezTo>
                <a:cubicBezTo>
                  <a:pt x="3548" y="18162"/>
                  <a:pt x="3000" y="17741"/>
                  <a:pt x="2396" y="17715"/>
                </a:cubicBezTo>
                <a:cubicBezTo>
                  <a:pt x="1508" y="17680"/>
                  <a:pt x="939" y="16594"/>
                  <a:pt x="1036" y="15570"/>
                </a:cubicBezTo>
                <a:cubicBezTo>
                  <a:pt x="1106" y="14843"/>
                  <a:pt x="918" y="14099"/>
                  <a:pt x="495" y="13583"/>
                </a:cubicBezTo>
                <a:cubicBezTo>
                  <a:pt x="2" y="12978"/>
                  <a:pt x="-150" y="12015"/>
                  <a:pt x="162" y="11210"/>
                </a:cubicBezTo>
                <a:cubicBezTo>
                  <a:pt x="405" y="10588"/>
                  <a:pt x="384" y="9870"/>
                  <a:pt x="155" y="9249"/>
                </a:cubicBezTo>
                <a:cubicBezTo>
                  <a:pt x="-282" y="8067"/>
                  <a:pt x="252" y="6517"/>
                  <a:pt x="1182" y="6079"/>
                </a:cubicBezTo>
                <a:cubicBezTo>
                  <a:pt x="1793" y="5781"/>
                  <a:pt x="2244" y="5107"/>
                  <a:pt x="2320" y="4284"/>
                </a:cubicBezTo>
                <a:cubicBezTo>
                  <a:pt x="2438" y="3023"/>
                  <a:pt x="3215" y="2130"/>
                  <a:pt x="4075" y="2165"/>
                </a:cubicBezTo>
                <a:cubicBezTo>
                  <a:pt x="4783" y="2192"/>
                  <a:pt x="5456" y="1728"/>
                  <a:pt x="5768" y="922"/>
                </a:cubicBezTo>
                <a:cubicBezTo>
                  <a:pt x="6150" y="-59"/>
                  <a:pt x="6948" y="-295"/>
                  <a:pt x="7628" y="397"/>
                </a:cubicBezTo>
                <a:cubicBezTo>
                  <a:pt x="8162" y="940"/>
                  <a:pt x="8891" y="1010"/>
                  <a:pt x="9515" y="642"/>
                </a:cubicBezTo>
                <a:cubicBezTo>
                  <a:pt x="9883" y="423"/>
                  <a:pt x="10306" y="432"/>
                  <a:pt x="10681" y="694"/>
                </a:cubicBezTo>
                <a:cubicBezTo>
                  <a:pt x="11312" y="1132"/>
                  <a:pt x="12096" y="1045"/>
                  <a:pt x="12658" y="484"/>
                </a:cubicBezTo>
                <a:cubicBezTo>
                  <a:pt x="12950" y="195"/>
                  <a:pt x="13248" y="143"/>
                  <a:pt x="13463" y="370"/>
                </a:cubicBezTo>
                <a:cubicBezTo>
                  <a:pt x="13831" y="773"/>
                  <a:pt x="14352" y="843"/>
                  <a:pt x="14816" y="659"/>
                </a:cubicBezTo>
                <a:cubicBezTo>
                  <a:pt x="15330" y="449"/>
                  <a:pt x="15892" y="668"/>
                  <a:pt x="16239" y="1211"/>
                </a:cubicBezTo>
                <a:cubicBezTo>
                  <a:pt x="16641" y="1824"/>
                  <a:pt x="17266" y="2087"/>
                  <a:pt x="17883" y="195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43"/>
          <p:cNvSpPr/>
          <p:nvPr/>
        </p:nvSpPr>
        <p:spPr>
          <a:xfrm>
            <a:off x="6372224" y="4119570"/>
            <a:ext cx="1702947" cy="2738429"/>
          </a:xfrm>
          <a:custGeom>
            <a:rect b="b" l="l" r="r" t="t"/>
            <a:pathLst>
              <a:path extrusionOk="0" h="21600" w="21254">
                <a:moveTo>
                  <a:pt x="1878" y="6476"/>
                </a:moveTo>
                <a:cubicBezTo>
                  <a:pt x="2900" y="7738"/>
                  <a:pt x="3435" y="8167"/>
                  <a:pt x="4921" y="9173"/>
                </a:cubicBezTo>
                <a:cubicBezTo>
                  <a:pt x="5635" y="9662"/>
                  <a:pt x="6847" y="10300"/>
                  <a:pt x="6693" y="11037"/>
                </a:cubicBezTo>
                <a:cubicBezTo>
                  <a:pt x="6550" y="11660"/>
                  <a:pt x="6395" y="12299"/>
                  <a:pt x="6229" y="12915"/>
                </a:cubicBezTo>
                <a:cubicBezTo>
                  <a:pt x="5991" y="13997"/>
                  <a:pt x="6015" y="14553"/>
                  <a:pt x="6241" y="15620"/>
                </a:cubicBezTo>
                <a:cubicBezTo>
                  <a:pt x="6693" y="17768"/>
                  <a:pt x="6538" y="18888"/>
                  <a:pt x="6479" y="21021"/>
                </a:cubicBezTo>
                <a:cubicBezTo>
                  <a:pt x="6467" y="21224"/>
                  <a:pt x="6443" y="21420"/>
                  <a:pt x="6431" y="21600"/>
                </a:cubicBezTo>
                <a:lnTo>
                  <a:pt x="15394" y="21600"/>
                </a:lnTo>
                <a:cubicBezTo>
                  <a:pt x="14194" y="19564"/>
                  <a:pt x="13457" y="17581"/>
                  <a:pt x="13278" y="14756"/>
                </a:cubicBezTo>
                <a:cubicBezTo>
                  <a:pt x="13219" y="13704"/>
                  <a:pt x="14455" y="12757"/>
                  <a:pt x="15359" y="11938"/>
                </a:cubicBezTo>
                <a:cubicBezTo>
                  <a:pt x="16952" y="10496"/>
                  <a:pt x="17166" y="9549"/>
                  <a:pt x="18117" y="8016"/>
                </a:cubicBezTo>
                <a:cubicBezTo>
                  <a:pt x="18497" y="7400"/>
                  <a:pt x="18949" y="6611"/>
                  <a:pt x="19401" y="6033"/>
                </a:cubicBezTo>
                <a:cubicBezTo>
                  <a:pt x="20126" y="5086"/>
                  <a:pt x="20471" y="4643"/>
                  <a:pt x="20910" y="3606"/>
                </a:cubicBezTo>
                <a:cubicBezTo>
                  <a:pt x="20994" y="3403"/>
                  <a:pt x="21481" y="2502"/>
                  <a:pt x="21124" y="2382"/>
                </a:cubicBezTo>
                <a:cubicBezTo>
                  <a:pt x="20685" y="2231"/>
                  <a:pt x="20257" y="2990"/>
                  <a:pt x="20161" y="3170"/>
                </a:cubicBezTo>
                <a:cubicBezTo>
                  <a:pt x="19674" y="4034"/>
                  <a:pt x="19424" y="4530"/>
                  <a:pt x="18664" y="5342"/>
                </a:cubicBezTo>
                <a:cubicBezTo>
                  <a:pt x="18010" y="6048"/>
                  <a:pt x="17499" y="6739"/>
                  <a:pt x="16904" y="7460"/>
                </a:cubicBezTo>
                <a:cubicBezTo>
                  <a:pt x="16334" y="8144"/>
                  <a:pt x="15692" y="9053"/>
                  <a:pt x="14955" y="9632"/>
                </a:cubicBezTo>
                <a:cubicBezTo>
                  <a:pt x="14574" y="9917"/>
                  <a:pt x="13766" y="10428"/>
                  <a:pt x="13124" y="10368"/>
                </a:cubicBezTo>
                <a:cubicBezTo>
                  <a:pt x="12161" y="10285"/>
                  <a:pt x="12161" y="9519"/>
                  <a:pt x="12018" y="9068"/>
                </a:cubicBezTo>
                <a:cubicBezTo>
                  <a:pt x="11472" y="7355"/>
                  <a:pt x="11971" y="5274"/>
                  <a:pt x="12351" y="3554"/>
                </a:cubicBezTo>
                <a:cubicBezTo>
                  <a:pt x="12530" y="2765"/>
                  <a:pt x="12910" y="1345"/>
                  <a:pt x="13100" y="0"/>
                </a:cubicBezTo>
                <a:lnTo>
                  <a:pt x="10116" y="0"/>
                </a:lnTo>
                <a:cubicBezTo>
                  <a:pt x="9902" y="871"/>
                  <a:pt x="9641" y="1698"/>
                  <a:pt x="9558" y="1998"/>
                </a:cubicBezTo>
                <a:cubicBezTo>
                  <a:pt x="9106" y="3524"/>
                  <a:pt x="8476" y="5011"/>
                  <a:pt x="7941" y="6521"/>
                </a:cubicBezTo>
                <a:cubicBezTo>
                  <a:pt x="7763" y="7032"/>
                  <a:pt x="7786" y="7521"/>
                  <a:pt x="6693" y="7423"/>
                </a:cubicBezTo>
                <a:cubicBezTo>
                  <a:pt x="4279" y="7198"/>
                  <a:pt x="2532" y="5267"/>
                  <a:pt x="1842" y="3937"/>
                </a:cubicBezTo>
                <a:cubicBezTo>
                  <a:pt x="1617" y="3486"/>
                  <a:pt x="1070" y="1946"/>
                  <a:pt x="475" y="1796"/>
                </a:cubicBezTo>
                <a:cubicBezTo>
                  <a:pt x="-119" y="1645"/>
                  <a:pt x="-12" y="2201"/>
                  <a:pt x="47" y="2389"/>
                </a:cubicBezTo>
                <a:cubicBezTo>
                  <a:pt x="416" y="3847"/>
                  <a:pt x="796" y="5146"/>
                  <a:pt x="1878" y="6476"/>
                </a:cubicBez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43"/>
          <p:cNvSpPr/>
          <p:nvPr/>
        </p:nvSpPr>
        <p:spPr>
          <a:xfrm>
            <a:off x="5400674" y="2262195"/>
            <a:ext cx="3543535" cy="2800811"/>
          </a:xfrm>
          <a:custGeom>
            <a:rect b="b" l="l" r="r" t="t"/>
            <a:pathLst>
              <a:path extrusionOk="0" h="21024" w="21080">
                <a:moveTo>
                  <a:pt x="17886" y="1950"/>
                </a:moveTo>
                <a:cubicBezTo>
                  <a:pt x="18867" y="1750"/>
                  <a:pt x="19643" y="2772"/>
                  <a:pt x="19546" y="3974"/>
                </a:cubicBezTo>
                <a:cubicBezTo>
                  <a:pt x="19484" y="4731"/>
                  <a:pt x="19773" y="5454"/>
                  <a:pt x="20255" y="5918"/>
                </a:cubicBezTo>
                <a:cubicBezTo>
                  <a:pt x="20725" y="6376"/>
                  <a:pt x="20782" y="7227"/>
                  <a:pt x="20391" y="7892"/>
                </a:cubicBezTo>
                <a:cubicBezTo>
                  <a:pt x="20056" y="8464"/>
                  <a:pt x="20039" y="9229"/>
                  <a:pt x="20283" y="9865"/>
                </a:cubicBezTo>
                <a:cubicBezTo>
                  <a:pt x="20391" y="10137"/>
                  <a:pt x="20430" y="10430"/>
                  <a:pt x="20391" y="10687"/>
                </a:cubicBezTo>
                <a:cubicBezTo>
                  <a:pt x="20272" y="11395"/>
                  <a:pt x="20391" y="12139"/>
                  <a:pt x="20759" y="12689"/>
                </a:cubicBezTo>
                <a:cubicBezTo>
                  <a:pt x="21320" y="13526"/>
                  <a:pt x="21110" y="14412"/>
                  <a:pt x="20408" y="14741"/>
                </a:cubicBezTo>
                <a:cubicBezTo>
                  <a:pt x="19796" y="15020"/>
                  <a:pt x="19359" y="15699"/>
                  <a:pt x="19252" y="16507"/>
                </a:cubicBezTo>
                <a:cubicBezTo>
                  <a:pt x="19133" y="17358"/>
                  <a:pt x="18430" y="17987"/>
                  <a:pt x="17660" y="18037"/>
                </a:cubicBezTo>
                <a:cubicBezTo>
                  <a:pt x="17008" y="18080"/>
                  <a:pt x="16436" y="18559"/>
                  <a:pt x="16118" y="19282"/>
                </a:cubicBezTo>
                <a:cubicBezTo>
                  <a:pt x="15807" y="20004"/>
                  <a:pt x="15166" y="20311"/>
                  <a:pt x="14520" y="19911"/>
                </a:cubicBezTo>
                <a:cubicBezTo>
                  <a:pt x="13891" y="19518"/>
                  <a:pt x="13138" y="19653"/>
                  <a:pt x="12600" y="20211"/>
                </a:cubicBezTo>
                <a:cubicBezTo>
                  <a:pt x="11551" y="21305"/>
                  <a:pt x="9647" y="21298"/>
                  <a:pt x="8588" y="20175"/>
                </a:cubicBezTo>
                <a:cubicBezTo>
                  <a:pt x="8078" y="19632"/>
                  <a:pt x="7353" y="19503"/>
                  <a:pt x="6741" y="19832"/>
                </a:cubicBezTo>
                <a:cubicBezTo>
                  <a:pt x="5726" y="20376"/>
                  <a:pt x="4412" y="19854"/>
                  <a:pt x="3879" y="18795"/>
                </a:cubicBezTo>
                <a:cubicBezTo>
                  <a:pt x="3556" y="18152"/>
                  <a:pt x="3001" y="17730"/>
                  <a:pt x="2400" y="17709"/>
                </a:cubicBezTo>
                <a:cubicBezTo>
                  <a:pt x="1511" y="17673"/>
                  <a:pt x="938" y="16586"/>
                  <a:pt x="1040" y="15564"/>
                </a:cubicBezTo>
                <a:cubicBezTo>
                  <a:pt x="1108" y="14834"/>
                  <a:pt x="921" y="14091"/>
                  <a:pt x="496" y="13583"/>
                </a:cubicBezTo>
                <a:cubicBezTo>
                  <a:pt x="3" y="12982"/>
                  <a:pt x="-150" y="12017"/>
                  <a:pt x="162" y="11209"/>
                </a:cubicBezTo>
                <a:cubicBezTo>
                  <a:pt x="400" y="10594"/>
                  <a:pt x="383" y="9872"/>
                  <a:pt x="156" y="9250"/>
                </a:cubicBezTo>
                <a:cubicBezTo>
                  <a:pt x="-280" y="8063"/>
                  <a:pt x="253" y="6519"/>
                  <a:pt x="1182" y="6076"/>
                </a:cubicBezTo>
                <a:cubicBezTo>
                  <a:pt x="1794" y="5782"/>
                  <a:pt x="2247" y="5103"/>
                  <a:pt x="2321" y="4281"/>
                </a:cubicBezTo>
                <a:cubicBezTo>
                  <a:pt x="2434" y="3023"/>
                  <a:pt x="3222" y="2129"/>
                  <a:pt x="4077" y="2165"/>
                </a:cubicBezTo>
                <a:cubicBezTo>
                  <a:pt x="4786" y="2193"/>
                  <a:pt x="5460" y="1728"/>
                  <a:pt x="5772" y="920"/>
                </a:cubicBezTo>
                <a:cubicBezTo>
                  <a:pt x="6151" y="-59"/>
                  <a:pt x="6956" y="-295"/>
                  <a:pt x="7630" y="399"/>
                </a:cubicBezTo>
                <a:cubicBezTo>
                  <a:pt x="8163" y="942"/>
                  <a:pt x="8894" y="1006"/>
                  <a:pt x="9517" y="642"/>
                </a:cubicBezTo>
                <a:cubicBezTo>
                  <a:pt x="9885" y="427"/>
                  <a:pt x="10310" y="434"/>
                  <a:pt x="10684" y="699"/>
                </a:cubicBezTo>
                <a:cubicBezTo>
                  <a:pt x="11313" y="1142"/>
                  <a:pt x="12095" y="1049"/>
                  <a:pt x="12668" y="484"/>
                </a:cubicBezTo>
                <a:cubicBezTo>
                  <a:pt x="12962" y="191"/>
                  <a:pt x="13257" y="141"/>
                  <a:pt x="13478" y="370"/>
                </a:cubicBezTo>
                <a:cubicBezTo>
                  <a:pt x="13846" y="770"/>
                  <a:pt x="14367" y="849"/>
                  <a:pt x="14826" y="656"/>
                </a:cubicBezTo>
                <a:cubicBezTo>
                  <a:pt x="15342" y="441"/>
                  <a:pt x="15903" y="670"/>
                  <a:pt x="16249" y="1207"/>
                </a:cubicBezTo>
                <a:cubicBezTo>
                  <a:pt x="16640" y="1814"/>
                  <a:pt x="17269" y="2072"/>
                  <a:pt x="17886" y="19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43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9" name="Google Shape;719;p43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0" name="Google Shape;720;p43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1" name="Google Shape;721;p43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2" name="Google Shape;722;p43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6">
  <p:cSld name="2_16"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44"/>
          <p:cNvSpPr/>
          <p:nvPr/>
        </p:nvSpPr>
        <p:spPr>
          <a:xfrm>
            <a:off x="1813758" y="2312647"/>
            <a:ext cx="4193469" cy="4043709"/>
          </a:xfrm>
          <a:custGeom>
            <a:rect b="b" l="l" r="r" t="t"/>
            <a:pathLst>
              <a:path extrusionOk="0" h="21370" w="21040">
                <a:moveTo>
                  <a:pt x="10729" y="3"/>
                </a:moveTo>
                <a:cubicBezTo>
                  <a:pt x="10451" y="13"/>
                  <a:pt x="10336" y="84"/>
                  <a:pt x="10188" y="104"/>
                </a:cubicBezTo>
                <a:cubicBezTo>
                  <a:pt x="8521" y="417"/>
                  <a:pt x="7956" y="2114"/>
                  <a:pt x="7400" y="3402"/>
                </a:cubicBezTo>
                <a:cubicBezTo>
                  <a:pt x="6931" y="4437"/>
                  <a:pt x="6504" y="5680"/>
                  <a:pt x="5307" y="5952"/>
                </a:cubicBezTo>
                <a:cubicBezTo>
                  <a:pt x="3765" y="6553"/>
                  <a:pt x="1514" y="6387"/>
                  <a:pt x="388" y="7841"/>
                </a:cubicBezTo>
                <a:cubicBezTo>
                  <a:pt x="-397" y="8942"/>
                  <a:pt x="115" y="10604"/>
                  <a:pt x="987" y="11427"/>
                </a:cubicBezTo>
                <a:cubicBezTo>
                  <a:pt x="1854" y="12442"/>
                  <a:pt x="3468" y="13134"/>
                  <a:pt x="3976" y="14432"/>
                </a:cubicBezTo>
                <a:cubicBezTo>
                  <a:pt x="4373" y="16376"/>
                  <a:pt x="3348" y="18477"/>
                  <a:pt x="4244" y="20335"/>
                </a:cubicBezTo>
                <a:cubicBezTo>
                  <a:pt x="4862" y="21553"/>
                  <a:pt x="6428" y="21593"/>
                  <a:pt x="7467" y="20987"/>
                </a:cubicBezTo>
                <a:cubicBezTo>
                  <a:pt x="8732" y="20431"/>
                  <a:pt x="9871" y="19290"/>
                  <a:pt x="11279" y="19164"/>
                </a:cubicBezTo>
                <a:cubicBezTo>
                  <a:pt x="13157" y="19366"/>
                  <a:pt x="14824" y="21411"/>
                  <a:pt x="16778" y="21093"/>
                </a:cubicBezTo>
                <a:cubicBezTo>
                  <a:pt x="18066" y="20846"/>
                  <a:pt x="18712" y="18906"/>
                  <a:pt x="18487" y="17679"/>
                </a:cubicBezTo>
                <a:cubicBezTo>
                  <a:pt x="18377" y="16240"/>
                  <a:pt x="17735" y="14841"/>
                  <a:pt x="18056" y="13396"/>
                </a:cubicBezTo>
                <a:cubicBezTo>
                  <a:pt x="18818" y="11573"/>
                  <a:pt x="20710" y="10513"/>
                  <a:pt x="21026" y="8457"/>
                </a:cubicBezTo>
                <a:cubicBezTo>
                  <a:pt x="21203" y="7089"/>
                  <a:pt x="19680" y="5831"/>
                  <a:pt x="18507" y="5680"/>
                </a:cubicBezTo>
                <a:cubicBezTo>
                  <a:pt x="17175" y="5346"/>
                  <a:pt x="16145" y="5745"/>
                  <a:pt x="14939" y="4978"/>
                </a:cubicBezTo>
                <a:cubicBezTo>
                  <a:pt x="13530" y="3649"/>
                  <a:pt x="13248" y="948"/>
                  <a:pt x="11457" y="69"/>
                </a:cubicBezTo>
                <a:cubicBezTo>
                  <a:pt x="11121" y="8"/>
                  <a:pt x="10896" y="-7"/>
                  <a:pt x="10729" y="3"/>
                </a:cubicBezTo>
                <a:lnTo>
                  <a:pt x="10729" y="3"/>
                </a:lnTo>
                <a:close/>
                <a:moveTo>
                  <a:pt x="10264" y="1402"/>
                </a:moveTo>
                <a:cubicBezTo>
                  <a:pt x="11375" y="1407"/>
                  <a:pt x="11864" y="3321"/>
                  <a:pt x="12486" y="4377"/>
                </a:cubicBezTo>
                <a:cubicBezTo>
                  <a:pt x="13075" y="5710"/>
                  <a:pt x="14225" y="6882"/>
                  <a:pt x="15681" y="6957"/>
                </a:cubicBezTo>
                <a:cubicBezTo>
                  <a:pt x="16897" y="7139"/>
                  <a:pt x="18392" y="6962"/>
                  <a:pt x="19335" y="7604"/>
                </a:cubicBezTo>
                <a:cubicBezTo>
                  <a:pt x="20154" y="8240"/>
                  <a:pt x="18832" y="9897"/>
                  <a:pt x="18138" y="10710"/>
                </a:cubicBezTo>
                <a:cubicBezTo>
                  <a:pt x="17127" y="11816"/>
                  <a:pt x="16145" y="13280"/>
                  <a:pt x="16495" y="14901"/>
                </a:cubicBezTo>
                <a:cubicBezTo>
                  <a:pt x="16682" y="16331"/>
                  <a:pt x="17448" y="18022"/>
                  <a:pt x="17175" y="19174"/>
                </a:cubicBezTo>
                <a:cubicBezTo>
                  <a:pt x="16811" y="20305"/>
                  <a:pt x="15049" y="19386"/>
                  <a:pt x="14191" y="18911"/>
                </a:cubicBezTo>
                <a:cubicBezTo>
                  <a:pt x="12922" y="18149"/>
                  <a:pt x="11332" y="17432"/>
                  <a:pt x="9905" y="18189"/>
                </a:cubicBezTo>
                <a:cubicBezTo>
                  <a:pt x="8559" y="18775"/>
                  <a:pt x="6892" y="20265"/>
                  <a:pt x="5925" y="20108"/>
                </a:cubicBezTo>
                <a:cubicBezTo>
                  <a:pt x="4958" y="19866"/>
                  <a:pt x="4943" y="18442"/>
                  <a:pt x="5092" y="17533"/>
                </a:cubicBezTo>
                <a:cubicBezTo>
                  <a:pt x="5360" y="15881"/>
                  <a:pt x="5561" y="13901"/>
                  <a:pt x="4359" y="12583"/>
                </a:cubicBezTo>
                <a:cubicBezTo>
                  <a:pt x="3391" y="11427"/>
                  <a:pt x="1629" y="10452"/>
                  <a:pt x="1351" y="9205"/>
                </a:cubicBezTo>
                <a:cubicBezTo>
                  <a:pt x="1169" y="7993"/>
                  <a:pt x="2960" y="7695"/>
                  <a:pt x="3942" y="7543"/>
                </a:cubicBezTo>
                <a:cubicBezTo>
                  <a:pt x="5417" y="7331"/>
                  <a:pt x="7094" y="6826"/>
                  <a:pt x="7802" y="5296"/>
                </a:cubicBezTo>
                <a:cubicBezTo>
                  <a:pt x="8502" y="4043"/>
                  <a:pt x="8736" y="2442"/>
                  <a:pt x="9886" y="1518"/>
                </a:cubicBezTo>
                <a:cubicBezTo>
                  <a:pt x="10001" y="1437"/>
                  <a:pt x="10144" y="1402"/>
                  <a:pt x="10264" y="140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44"/>
          <p:cNvSpPr/>
          <p:nvPr/>
        </p:nvSpPr>
        <p:spPr>
          <a:xfrm>
            <a:off x="8522345" y="2140632"/>
            <a:ext cx="3462350" cy="3342291"/>
          </a:xfrm>
          <a:custGeom>
            <a:rect b="b" l="l" r="r" t="t"/>
            <a:pathLst>
              <a:path extrusionOk="0" h="21370" w="21043">
                <a:moveTo>
                  <a:pt x="10732" y="1"/>
                </a:moveTo>
                <a:cubicBezTo>
                  <a:pt x="10453" y="13"/>
                  <a:pt x="10337" y="81"/>
                  <a:pt x="10192" y="105"/>
                </a:cubicBezTo>
                <a:cubicBezTo>
                  <a:pt x="8527" y="417"/>
                  <a:pt x="7959" y="2115"/>
                  <a:pt x="7402" y="3405"/>
                </a:cubicBezTo>
                <a:cubicBezTo>
                  <a:pt x="6932" y="4437"/>
                  <a:pt x="6508" y="5678"/>
                  <a:pt x="5307" y="5953"/>
                </a:cubicBezTo>
                <a:cubicBezTo>
                  <a:pt x="3764" y="6551"/>
                  <a:pt x="1507" y="6386"/>
                  <a:pt x="387" y="7841"/>
                </a:cubicBezTo>
                <a:cubicBezTo>
                  <a:pt x="-396" y="8941"/>
                  <a:pt x="115" y="10603"/>
                  <a:pt x="985" y="11427"/>
                </a:cubicBezTo>
                <a:cubicBezTo>
                  <a:pt x="1855" y="12442"/>
                  <a:pt x="3468" y="13132"/>
                  <a:pt x="3979" y="14434"/>
                </a:cubicBezTo>
                <a:cubicBezTo>
                  <a:pt x="4379" y="16377"/>
                  <a:pt x="3352" y="18479"/>
                  <a:pt x="4245" y="20336"/>
                </a:cubicBezTo>
                <a:cubicBezTo>
                  <a:pt x="4866" y="21552"/>
                  <a:pt x="6433" y="21595"/>
                  <a:pt x="7471" y="20984"/>
                </a:cubicBezTo>
                <a:cubicBezTo>
                  <a:pt x="8736" y="20428"/>
                  <a:pt x="9879" y="19291"/>
                  <a:pt x="11283" y="19163"/>
                </a:cubicBezTo>
                <a:cubicBezTo>
                  <a:pt x="13163" y="19365"/>
                  <a:pt x="14834" y="21412"/>
                  <a:pt x="16783" y="21094"/>
                </a:cubicBezTo>
                <a:cubicBezTo>
                  <a:pt x="18071" y="20850"/>
                  <a:pt x="18721" y="18906"/>
                  <a:pt x="18495" y="17684"/>
                </a:cubicBezTo>
                <a:cubicBezTo>
                  <a:pt x="18384" y="16242"/>
                  <a:pt x="17740" y="14849"/>
                  <a:pt x="18059" y="13401"/>
                </a:cubicBezTo>
                <a:cubicBezTo>
                  <a:pt x="18825" y="11580"/>
                  <a:pt x="20717" y="10517"/>
                  <a:pt x="21030" y="8464"/>
                </a:cubicBezTo>
                <a:cubicBezTo>
                  <a:pt x="21204" y="7095"/>
                  <a:pt x="19684" y="5837"/>
                  <a:pt x="18506" y="5684"/>
                </a:cubicBezTo>
                <a:cubicBezTo>
                  <a:pt x="17172" y="5348"/>
                  <a:pt x="16145" y="5751"/>
                  <a:pt x="14938" y="4981"/>
                </a:cubicBezTo>
                <a:cubicBezTo>
                  <a:pt x="13528" y="3655"/>
                  <a:pt x="13244" y="954"/>
                  <a:pt x="11451" y="75"/>
                </a:cubicBezTo>
                <a:cubicBezTo>
                  <a:pt x="11126" y="7"/>
                  <a:pt x="10900" y="-5"/>
                  <a:pt x="10732" y="1"/>
                </a:cubicBezTo>
                <a:lnTo>
                  <a:pt x="10732" y="1"/>
                </a:lnTo>
                <a:close/>
                <a:moveTo>
                  <a:pt x="10262" y="1400"/>
                </a:moveTo>
                <a:cubicBezTo>
                  <a:pt x="11376" y="1400"/>
                  <a:pt x="11863" y="3319"/>
                  <a:pt x="12490" y="4376"/>
                </a:cubicBezTo>
                <a:cubicBezTo>
                  <a:pt x="13081" y="5708"/>
                  <a:pt x="14230" y="6881"/>
                  <a:pt x="15686" y="6955"/>
                </a:cubicBezTo>
                <a:cubicBezTo>
                  <a:pt x="16905" y="7132"/>
                  <a:pt x="18402" y="6961"/>
                  <a:pt x="19342" y="7602"/>
                </a:cubicBezTo>
                <a:cubicBezTo>
                  <a:pt x="20160" y="8238"/>
                  <a:pt x="18837" y="9894"/>
                  <a:pt x="18146" y="10706"/>
                </a:cubicBezTo>
                <a:cubicBezTo>
                  <a:pt x="17131" y="11812"/>
                  <a:pt x="16151" y="13279"/>
                  <a:pt x="16505" y="14898"/>
                </a:cubicBezTo>
                <a:cubicBezTo>
                  <a:pt x="16690" y="16328"/>
                  <a:pt x="17456" y="18020"/>
                  <a:pt x="17189" y="19169"/>
                </a:cubicBezTo>
                <a:cubicBezTo>
                  <a:pt x="16824" y="20300"/>
                  <a:pt x="15060" y="19383"/>
                  <a:pt x="14201" y="18906"/>
                </a:cubicBezTo>
                <a:cubicBezTo>
                  <a:pt x="12931" y="18143"/>
                  <a:pt x="11341" y="17428"/>
                  <a:pt x="9914" y="18185"/>
                </a:cubicBezTo>
                <a:cubicBezTo>
                  <a:pt x="8568" y="18772"/>
                  <a:pt x="6897" y="20263"/>
                  <a:pt x="5934" y="20104"/>
                </a:cubicBezTo>
                <a:cubicBezTo>
                  <a:pt x="4965" y="19860"/>
                  <a:pt x="4947" y="18436"/>
                  <a:pt x="5098" y="17525"/>
                </a:cubicBezTo>
                <a:cubicBezTo>
                  <a:pt x="5365" y="15876"/>
                  <a:pt x="5568" y="13896"/>
                  <a:pt x="4361" y="12576"/>
                </a:cubicBezTo>
                <a:cubicBezTo>
                  <a:pt x="3393" y="11421"/>
                  <a:pt x="1629" y="10450"/>
                  <a:pt x="1350" y="9197"/>
                </a:cubicBezTo>
                <a:cubicBezTo>
                  <a:pt x="1170" y="7987"/>
                  <a:pt x="2963" y="7688"/>
                  <a:pt x="3944" y="7535"/>
                </a:cubicBezTo>
                <a:cubicBezTo>
                  <a:pt x="5417" y="7321"/>
                  <a:pt x="7100" y="6820"/>
                  <a:pt x="7808" y="5293"/>
                </a:cubicBezTo>
                <a:cubicBezTo>
                  <a:pt x="8510" y="4040"/>
                  <a:pt x="8742" y="2439"/>
                  <a:pt x="9896" y="1510"/>
                </a:cubicBezTo>
                <a:cubicBezTo>
                  <a:pt x="10001" y="1437"/>
                  <a:pt x="10146" y="1407"/>
                  <a:pt x="10262" y="140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44"/>
          <p:cNvSpPr/>
          <p:nvPr/>
        </p:nvSpPr>
        <p:spPr>
          <a:xfrm>
            <a:off x="-40182" y="0"/>
            <a:ext cx="12232182" cy="3125928"/>
          </a:xfrm>
          <a:custGeom>
            <a:rect b="b" l="l" r="r" t="t"/>
            <a:pathLst>
              <a:path extrusionOk="0" h="21314" w="21600">
                <a:moveTo>
                  <a:pt x="9102" y="21105"/>
                </a:moveTo>
                <a:cubicBezTo>
                  <a:pt x="9295" y="21600"/>
                  <a:pt x="9556" y="21170"/>
                  <a:pt x="9593" y="20284"/>
                </a:cubicBezTo>
                <a:cubicBezTo>
                  <a:pt x="9693" y="17932"/>
                  <a:pt x="10142" y="15794"/>
                  <a:pt x="10734" y="15078"/>
                </a:cubicBezTo>
                <a:cubicBezTo>
                  <a:pt x="10981" y="14778"/>
                  <a:pt x="11256" y="14680"/>
                  <a:pt x="11456" y="14048"/>
                </a:cubicBezTo>
                <a:cubicBezTo>
                  <a:pt x="11735" y="13168"/>
                  <a:pt x="11769" y="11585"/>
                  <a:pt x="11966" y="10425"/>
                </a:cubicBezTo>
                <a:cubicBezTo>
                  <a:pt x="12263" y="8673"/>
                  <a:pt x="12970" y="8236"/>
                  <a:pt x="13395" y="9539"/>
                </a:cubicBezTo>
                <a:cubicBezTo>
                  <a:pt x="13758" y="10653"/>
                  <a:pt x="13888" y="12660"/>
                  <a:pt x="14276" y="13644"/>
                </a:cubicBezTo>
                <a:cubicBezTo>
                  <a:pt x="14539" y="14315"/>
                  <a:pt x="14872" y="14380"/>
                  <a:pt x="15177" y="14667"/>
                </a:cubicBezTo>
                <a:cubicBezTo>
                  <a:pt x="15483" y="14954"/>
                  <a:pt x="15810" y="15664"/>
                  <a:pt x="15864" y="16863"/>
                </a:cubicBezTo>
                <a:cubicBezTo>
                  <a:pt x="15881" y="17234"/>
                  <a:pt x="15869" y="17599"/>
                  <a:pt x="15841" y="17958"/>
                </a:cubicBezTo>
                <a:cubicBezTo>
                  <a:pt x="15773" y="18779"/>
                  <a:pt x="16003" y="19495"/>
                  <a:pt x="16197" y="19078"/>
                </a:cubicBezTo>
                <a:cubicBezTo>
                  <a:pt x="16505" y="18420"/>
                  <a:pt x="16770" y="17228"/>
                  <a:pt x="16991" y="16114"/>
                </a:cubicBezTo>
                <a:cubicBezTo>
                  <a:pt x="17341" y="14354"/>
                  <a:pt x="17796" y="12400"/>
                  <a:pt x="18368" y="12634"/>
                </a:cubicBezTo>
                <a:cubicBezTo>
                  <a:pt x="19028" y="12901"/>
                  <a:pt x="19347" y="15788"/>
                  <a:pt x="19813" y="17612"/>
                </a:cubicBezTo>
                <a:cubicBezTo>
                  <a:pt x="19813" y="17612"/>
                  <a:pt x="20183" y="19346"/>
                  <a:pt x="21600" y="20492"/>
                </a:cubicBezTo>
                <a:lnTo>
                  <a:pt x="21600" y="0"/>
                </a:lnTo>
                <a:lnTo>
                  <a:pt x="0" y="0"/>
                </a:lnTo>
                <a:lnTo>
                  <a:pt x="5" y="10289"/>
                </a:lnTo>
                <a:cubicBezTo>
                  <a:pt x="260" y="8190"/>
                  <a:pt x="1061" y="8093"/>
                  <a:pt x="1581" y="6933"/>
                </a:cubicBezTo>
                <a:cubicBezTo>
                  <a:pt x="1929" y="6158"/>
                  <a:pt x="2175" y="4880"/>
                  <a:pt x="2460" y="3786"/>
                </a:cubicBezTo>
                <a:cubicBezTo>
                  <a:pt x="2746" y="2691"/>
                  <a:pt x="3117" y="1733"/>
                  <a:pt x="3515" y="1903"/>
                </a:cubicBezTo>
                <a:cubicBezTo>
                  <a:pt x="4161" y="2170"/>
                  <a:pt x="4480" y="5063"/>
                  <a:pt x="5019" y="6470"/>
                </a:cubicBezTo>
                <a:cubicBezTo>
                  <a:pt x="5370" y="7389"/>
                  <a:pt x="5832" y="7721"/>
                  <a:pt x="6095" y="8998"/>
                </a:cubicBezTo>
                <a:cubicBezTo>
                  <a:pt x="6306" y="10028"/>
                  <a:pt x="6337" y="11481"/>
                  <a:pt x="6256" y="12758"/>
                </a:cubicBezTo>
                <a:cubicBezTo>
                  <a:pt x="6223" y="13247"/>
                  <a:pt x="6178" y="13716"/>
                  <a:pt x="6124" y="14179"/>
                </a:cubicBezTo>
                <a:cubicBezTo>
                  <a:pt x="6070" y="14635"/>
                  <a:pt x="6190" y="15110"/>
                  <a:pt x="6308" y="14921"/>
                </a:cubicBezTo>
                <a:cubicBezTo>
                  <a:pt x="6517" y="14583"/>
                  <a:pt x="6750" y="14433"/>
                  <a:pt x="6976" y="14504"/>
                </a:cubicBezTo>
                <a:cubicBezTo>
                  <a:pt x="7408" y="14635"/>
                  <a:pt x="7815" y="15482"/>
                  <a:pt x="8113" y="16687"/>
                </a:cubicBezTo>
                <a:cubicBezTo>
                  <a:pt x="8363" y="17697"/>
                  <a:pt x="8542" y="18942"/>
                  <a:pt x="8782" y="19984"/>
                </a:cubicBezTo>
                <a:cubicBezTo>
                  <a:pt x="8783" y="20004"/>
                  <a:pt x="8893" y="20564"/>
                  <a:pt x="9102" y="211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44"/>
          <p:cNvSpPr/>
          <p:nvPr/>
        </p:nvSpPr>
        <p:spPr>
          <a:xfrm>
            <a:off x="11073901" y="1490798"/>
            <a:ext cx="883962" cy="873871"/>
          </a:xfrm>
          <a:custGeom>
            <a:rect b="b" l="l" r="r" t="t"/>
            <a:pathLst>
              <a:path extrusionOk="0" h="21422" w="21600">
                <a:moveTo>
                  <a:pt x="21600" y="15099"/>
                </a:moveTo>
                <a:cubicBezTo>
                  <a:pt x="21320" y="15216"/>
                  <a:pt x="21063" y="15403"/>
                  <a:pt x="20783" y="15427"/>
                </a:cubicBezTo>
                <a:cubicBezTo>
                  <a:pt x="19031" y="15521"/>
                  <a:pt x="17280" y="15638"/>
                  <a:pt x="15529" y="15661"/>
                </a:cubicBezTo>
                <a:cubicBezTo>
                  <a:pt x="14034" y="15685"/>
                  <a:pt x="13007" y="16200"/>
                  <a:pt x="12493" y="17723"/>
                </a:cubicBezTo>
                <a:cubicBezTo>
                  <a:pt x="12143" y="18754"/>
                  <a:pt x="11535" y="19667"/>
                  <a:pt x="11068" y="20651"/>
                </a:cubicBezTo>
                <a:cubicBezTo>
                  <a:pt x="10835" y="21143"/>
                  <a:pt x="10531" y="21518"/>
                  <a:pt x="9924" y="21401"/>
                </a:cubicBezTo>
                <a:cubicBezTo>
                  <a:pt x="9410" y="21307"/>
                  <a:pt x="8827" y="20721"/>
                  <a:pt x="8803" y="20183"/>
                </a:cubicBezTo>
                <a:cubicBezTo>
                  <a:pt x="8780" y="19644"/>
                  <a:pt x="8850" y="19105"/>
                  <a:pt x="8897" y="18566"/>
                </a:cubicBezTo>
                <a:cubicBezTo>
                  <a:pt x="8967" y="17418"/>
                  <a:pt x="9037" y="16247"/>
                  <a:pt x="8827" y="14888"/>
                </a:cubicBezTo>
                <a:cubicBezTo>
                  <a:pt x="7122" y="15614"/>
                  <a:pt x="5558" y="16200"/>
                  <a:pt x="4087" y="16950"/>
                </a:cubicBezTo>
                <a:cubicBezTo>
                  <a:pt x="2802" y="17629"/>
                  <a:pt x="2662" y="17676"/>
                  <a:pt x="1705" y="16434"/>
                </a:cubicBezTo>
                <a:cubicBezTo>
                  <a:pt x="2685" y="14911"/>
                  <a:pt x="3853" y="13529"/>
                  <a:pt x="5324" y="12194"/>
                </a:cubicBezTo>
                <a:cubicBezTo>
                  <a:pt x="3456" y="10390"/>
                  <a:pt x="1681" y="8586"/>
                  <a:pt x="0" y="6712"/>
                </a:cubicBezTo>
                <a:cubicBezTo>
                  <a:pt x="420" y="6009"/>
                  <a:pt x="864" y="6079"/>
                  <a:pt x="1331" y="6197"/>
                </a:cubicBezTo>
                <a:cubicBezTo>
                  <a:pt x="2569" y="6525"/>
                  <a:pt x="3830" y="6852"/>
                  <a:pt x="5067" y="7251"/>
                </a:cubicBezTo>
                <a:cubicBezTo>
                  <a:pt x="7659" y="8047"/>
                  <a:pt x="8173" y="7790"/>
                  <a:pt x="9107" y="5259"/>
                </a:cubicBezTo>
                <a:cubicBezTo>
                  <a:pt x="9667" y="3760"/>
                  <a:pt x="10275" y="2308"/>
                  <a:pt x="10882" y="832"/>
                </a:cubicBezTo>
                <a:cubicBezTo>
                  <a:pt x="11045" y="410"/>
                  <a:pt x="11232" y="-82"/>
                  <a:pt x="11839" y="12"/>
                </a:cubicBezTo>
                <a:cubicBezTo>
                  <a:pt x="12376" y="106"/>
                  <a:pt x="12913" y="269"/>
                  <a:pt x="13100" y="902"/>
                </a:cubicBezTo>
                <a:cubicBezTo>
                  <a:pt x="13240" y="1417"/>
                  <a:pt x="13404" y="1956"/>
                  <a:pt x="13520" y="2472"/>
                </a:cubicBezTo>
                <a:cubicBezTo>
                  <a:pt x="13731" y="3456"/>
                  <a:pt x="13871" y="4440"/>
                  <a:pt x="14081" y="5423"/>
                </a:cubicBezTo>
                <a:cubicBezTo>
                  <a:pt x="14128" y="5658"/>
                  <a:pt x="14268" y="5868"/>
                  <a:pt x="14408" y="6196"/>
                </a:cubicBezTo>
                <a:cubicBezTo>
                  <a:pt x="14875" y="5985"/>
                  <a:pt x="15272" y="5775"/>
                  <a:pt x="15669" y="5587"/>
                </a:cubicBezTo>
                <a:cubicBezTo>
                  <a:pt x="16439" y="5189"/>
                  <a:pt x="17210" y="4767"/>
                  <a:pt x="18004" y="4393"/>
                </a:cubicBezTo>
                <a:cubicBezTo>
                  <a:pt x="18518" y="4158"/>
                  <a:pt x="19008" y="4346"/>
                  <a:pt x="19358" y="4744"/>
                </a:cubicBezTo>
                <a:cubicBezTo>
                  <a:pt x="19732" y="5166"/>
                  <a:pt x="19662" y="5658"/>
                  <a:pt x="19382" y="6150"/>
                </a:cubicBezTo>
                <a:cubicBezTo>
                  <a:pt x="18518" y="7672"/>
                  <a:pt x="17654" y="9195"/>
                  <a:pt x="16813" y="10741"/>
                </a:cubicBezTo>
                <a:cubicBezTo>
                  <a:pt x="16743" y="10882"/>
                  <a:pt x="16696" y="11046"/>
                  <a:pt x="16579" y="11304"/>
                </a:cubicBezTo>
                <a:cubicBezTo>
                  <a:pt x="17840" y="12006"/>
                  <a:pt x="19078" y="12709"/>
                  <a:pt x="20292" y="13412"/>
                </a:cubicBezTo>
                <a:cubicBezTo>
                  <a:pt x="20923" y="13740"/>
                  <a:pt x="21577" y="14045"/>
                  <a:pt x="21600" y="15099"/>
                </a:cubicBezTo>
                <a:close/>
                <a:moveTo>
                  <a:pt x="6328" y="13998"/>
                </a:moveTo>
                <a:cubicBezTo>
                  <a:pt x="7519" y="13975"/>
                  <a:pt x="8243" y="13506"/>
                  <a:pt x="9014" y="13084"/>
                </a:cubicBezTo>
                <a:cubicBezTo>
                  <a:pt x="9481" y="12827"/>
                  <a:pt x="9994" y="12709"/>
                  <a:pt x="10438" y="13061"/>
                </a:cubicBezTo>
                <a:cubicBezTo>
                  <a:pt x="10858" y="13412"/>
                  <a:pt x="11045" y="13904"/>
                  <a:pt x="10882" y="14537"/>
                </a:cubicBezTo>
                <a:cubicBezTo>
                  <a:pt x="10742" y="15075"/>
                  <a:pt x="10765" y="15638"/>
                  <a:pt x="10718" y="16200"/>
                </a:cubicBezTo>
                <a:cubicBezTo>
                  <a:pt x="11209" y="15848"/>
                  <a:pt x="11489" y="15450"/>
                  <a:pt x="11699" y="15005"/>
                </a:cubicBezTo>
                <a:cubicBezTo>
                  <a:pt x="12213" y="13974"/>
                  <a:pt x="12423" y="13904"/>
                  <a:pt x="13544" y="13974"/>
                </a:cubicBezTo>
                <a:cubicBezTo>
                  <a:pt x="14875" y="14045"/>
                  <a:pt x="16229" y="13974"/>
                  <a:pt x="17584" y="13974"/>
                </a:cubicBezTo>
                <a:cubicBezTo>
                  <a:pt x="17607" y="13881"/>
                  <a:pt x="17630" y="13787"/>
                  <a:pt x="17654" y="13693"/>
                </a:cubicBezTo>
                <a:cubicBezTo>
                  <a:pt x="16766" y="13107"/>
                  <a:pt x="15855" y="12522"/>
                  <a:pt x="14968" y="11936"/>
                </a:cubicBezTo>
                <a:cubicBezTo>
                  <a:pt x="14174" y="11421"/>
                  <a:pt x="14151" y="11116"/>
                  <a:pt x="14665" y="10343"/>
                </a:cubicBezTo>
                <a:cubicBezTo>
                  <a:pt x="15248" y="9500"/>
                  <a:pt x="15762" y="8609"/>
                  <a:pt x="16299" y="7743"/>
                </a:cubicBezTo>
                <a:cubicBezTo>
                  <a:pt x="16229" y="7673"/>
                  <a:pt x="16182" y="7602"/>
                  <a:pt x="16112" y="7532"/>
                </a:cubicBezTo>
                <a:cubicBezTo>
                  <a:pt x="15599" y="7766"/>
                  <a:pt x="15085" y="8000"/>
                  <a:pt x="14548" y="8235"/>
                </a:cubicBezTo>
                <a:cubicBezTo>
                  <a:pt x="13520" y="8680"/>
                  <a:pt x="12656" y="8141"/>
                  <a:pt x="12493" y="7016"/>
                </a:cubicBezTo>
                <a:cubicBezTo>
                  <a:pt x="12353" y="6103"/>
                  <a:pt x="12143" y="5189"/>
                  <a:pt x="11956" y="4276"/>
                </a:cubicBezTo>
                <a:cubicBezTo>
                  <a:pt x="11863" y="4276"/>
                  <a:pt x="11769" y="4276"/>
                  <a:pt x="11699" y="4276"/>
                </a:cubicBezTo>
                <a:cubicBezTo>
                  <a:pt x="11559" y="4604"/>
                  <a:pt x="11419" y="4931"/>
                  <a:pt x="11255" y="5259"/>
                </a:cubicBezTo>
                <a:cubicBezTo>
                  <a:pt x="10882" y="6103"/>
                  <a:pt x="10508" y="6946"/>
                  <a:pt x="10088" y="7766"/>
                </a:cubicBezTo>
                <a:cubicBezTo>
                  <a:pt x="9901" y="8141"/>
                  <a:pt x="9457" y="8399"/>
                  <a:pt x="9317" y="8774"/>
                </a:cubicBezTo>
                <a:cubicBezTo>
                  <a:pt x="8967" y="9640"/>
                  <a:pt x="8733" y="9804"/>
                  <a:pt x="7869" y="9547"/>
                </a:cubicBezTo>
                <a:cubicBezTo>
                  <a:pt x="6608" y="9172"/>
                  <a:pt x="5324" y="8820"/>
                  <a:pt x="3876" y="8422"/>
                </a:cubicBezTo>
                <a:cubicBezTo>
                  <a:pt x="4624" y="9617"/>
                  <a:pt x="5464" y="10484"/>
                  <a:pt x="6538" y="11163"/>
                </a:cubicBezTo>
                <a:cubicBezTo>
                  <a:pt x="6865" y="11350"/>
                  <a:pt x="7192" y="11561"/>
                  <a:pt x="7449" y="11819"/>
                </a:cubicBezTo>
                <a:cubicBezTo>
                  <a:pt x="7939" y="12334"/>
                  <a:pt x="7869" y="12733"/>
                  <a:pt x="7332" y="13178"/>
                </a:cubicBezTo>
                <a:cubicBezTo>
                  <a:pt x="7029" y="13365"/>
                  <a:pt x="6772" y="13600"/>
                  <a:pt x="6328" y="13998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44"/>
          <p:cNvSpPr/>
          <p:nvPr/>
        </p:nvSpPr>
        <p:spPr>
          <a:xfrm>
            <a:off x="4680676" y="1844384"/>
            <a:ext cx="683575" cy="696826"/>
          </a:xfrm>
          <a:custGeom>
            <a:rect b="b" l="l" r="r" t="t"/>
            <a:pathLst>
              <a:path extrusionOk="0" h="21458" w="21223">
                <a:moveTo>
                  <a:pt x="18374" y="1064"/>
                </a:moveTo>
                <a:cubicBezTo>
                  <a:pt x="18403" y="1388"/>
                  <a:pt x="18522" y="1712"/>
                  <a:pt x="18433" y="1977"/>
                </a:cubicBezTo>
                <a:cubicBezTo>
                  <a:pt x="17988" y="3772"/>
                  <a:pt x="17573" y="5567"/>
                  <a:pt x="17039" y="7333"/>
                </a:cubicBezTo>
                <a:cubicBezTo>
                  <a:pt x="16593" y="8863"/>
                  <a:pt x="16801" y="10040"/>
                  <a:pt x="18166" y="11011"/>
                </a:cubicBezTo>
                <a:cubicBezTo>
                  <a:pt x="19086" y="11688"/>
                  <a:pt x="19857" y="12571"/>
                  <a:pt x="20688" y="13365"/>
                </a:cubicBezTo>
                <a:cubicBezTo>
                  <a:pt x="21103" y="13748"/>
                  <a:pt x="21400" y="14160"/>
                  <a:pt x="21103" y="14748"/>
                </a:cubicBezTo>
                <a:cubicBezTo>
                  <a:pt x="20836" y="15249"/>
                  <a:pt x="20065" y="15631"/>
                  <a:pt x="19501" y="15484"/>
                </a:cubicBezTo>
                <a:cubicBezTo>
                  <a:pt x="18937" y="15337"/>
                  <a:pt x="18433" y="15102"/>
                  <a:pt x="17899" y="14896"/>
                </a:cubicBezTo>
                <a:cubicBezTo>
                  <a:pt x="16742" y="14484"/>
                  <a:pt x="15614" y="14042"/>
                  <a:pt x="14160" y="13807"/>
                </a:cubicBezTo>
                <a:cubicBezTo>
                  <a:pt x="14368" y="15749"/>
                  <a:pt x="14457" y="17515"/>
                  <a:pt x="14784" y="19222"/>
                </a:cubicBezTo>
                <a:cubicBezTo>
                  <a:pt x="15051" y="20722"/>
                  <a:pt x="15080" y="20869"/>
                  <a:pt x="13537" y="21458"/>
                </a:cubicBezTo>
                <a:cubicBezTo>
                  <a:pt x="12321" y="20016"/>
                  <a:pt x="11282" y="18397"/>
                  <a:pt x="10392" y="16485"/>
                </a:cubicBezTo>
                <a:cubicBezTo>
                  <a:pt x="7989" y="17809"/>
                  <a:pt x="5586" y="19045"/>
                  <a:pt x="3182" y="20134"/>
                </a:cubicBezTo>
                <a:cubicBezTo>
                  <a:pt x="2619" y="19486"/>
                  <a:pt x="2826" y="19045"/>
                  <a:pt x="3064" y="18633"/>
                </a:cubicBezTo>
                <a:cubicBezTo>
                  <a:pt x="3806" y="17485"/>
                  <a:pt x="4518" y="16338"/>
                  <a:pt x="5289" y="15190"/>
                </a:cubicBezTo>
                <a:cubicBezTo>
                  <a:pt x="6921" y="12836"/>
                  <a:pt x="6802" y="12247"/>
                  <a:pt x="4547" y="10511"/>
                </a:cubicBezTo>
                <a:cubicBezTo>
                  <a:pt x="3212" y="9481"/>
                  <a:pt x="1936" y="8421"/>
                  <a:pt x="631" y="7362"/>
                </a:cubicBezTo>
                <a:cubicBezTo>
                  <a:pt x="245" y="7068"/>
                  <a:pt x="-200" y="6714"/>
                  <a:pt x="97" y="6155"/>
                </a:cubicBezTo>
                <a:cubicBezTo>
                  <a:pt x="364" y="5655"/>
                  <a:pt x="690" y="5155"/>
                  <a:pt x="1372" y="5184"/>
                </a:cubicBezTo>
                <a:cubicBezTo>
                  <a:pt x="1936" y="5214"/>
                  <a:pt x="2530" y="5214"/>
                  <a:pt x="3093" y="5273"/>
                </a:cubicBezTo>
                <a:cubicBezTo>
                  <a:pt x="4161" y="5390"/>
                  <a:pt x="5200" y="5538"/>
                  <a:pt x="6268" y="5626"/>
                </a:cubicBezTo>
                <a:cubicBezTo>
                  <a:pt x="6505" y="5655"/>
                  <a:pt x="6773" y="5567"/>
                  <a:pt x="7158" y="5538"/>
                </a:cubicBezTo>
                <a:cubicBezTo>
                  <a:pt x="7069" y="5008"/>
                  <a:pt x="7010" y="4537"/>
                  <a:pt x="6921" y="4066"/>
                </a:cubicBezTo>
                <a:cubicBezTo>
                  <a:pt x="6773" y="3154"/>
                  <a:pt x="6565" y="2271"/>
                  <a:pt x="6446" y="1359"/>
                </a:cubicBezTo>
                <a:cubicBezTo>
                  <a:pt x="6357" y="770"/>
                  <a:pt x="6713" y="329"/>
                  <a:pt x="7218" y="93"/>
                </a:cubicBezTo>
                <a:cubicBezTo>
                  <a:pt x="7781" y="-142"/>
                  <a:pt x="8226" y="93"/>
                  <a:pt x="8642" y="505"/>
                </a:cubicBezTo>
                <a:cubicBezTo>
                  <a:pt x="9917" y="1859"/>
                  <a:pt x="11193" y="3183"/>
                  <a:pt x="12469" y="4508"/>
                </a:cubicBezTo>
                <a:cubicBezTo>
                  <a:pt x="12588" y="4625"/>
                  <a:pt x="12736" y="4714"/>
                  <a:pt x="12974" y="4920"/>
                </a:cubicBezTo>
                <a:cubicBezTo>
                  <a:pt x="14071" y="3890"/>
                  <a:pt x="15169" y="2860"/>
                  <a:pt x="16267" y="1830"/>
                </a:cubicBezTo>
                <a:cubicBezTo>
                  <a:pt x="16801" y="1329"/>
                  <a:pt x="17306" y="741"/>
                  <a:pt x="18374" y="1064"/>
                </a:cubicBezTo>
                <a:close/>
                <a:moveTo>
                  <a:pt x="12469" y="16073"/>
                </a:moveTo>
                <a:cubicBezTo>
                  <a:pt x="12796" y="14866"/>
                  <a:pt x="12558" y="13983"/>
                  <a:pt x="12380" y="13101"/>
                </a:cubicBezTo>
                <a:cubicBezTo>
                  <a:pt x="12262" y="12541"/>
                  <a:pt x="12321" y="11982"/>
                  <a:pt x="12825" y="11659"/>
                </a:cubicBezTo>
                <a:cubicBezTo>
                  <a:pt x="13330" y="11335"/>
                  <a:pt x="13864" y="11305"/>
                  <a:pt x="14457" y="11659"/>
                </a:cubicBezTo>
                <a:cubicBezTo>
                  <a:pt x="14962" y="11953"/>
                  <a:pt x="15525" y="12129"/>
                  <a:pt x="16089" y="12335"/>
                </a:cubicBezTo>
                <a:cubicBezTo>
                  <a:pt x="15881" y="11747"/>
                  <a:pt x="15555" y="11335"/>
                  <a:pt x="15199" y="10982"/>
                </a:cubicBezTo>
                <a:cubicBezTo>
                  <a:pt x="14309" y="10128"/>
                  <a:pt x="14309" y="9922"/>
                  <a:pt x="14724" y="8804"/>
                </a:cubicBezTo>
                <a:cubicBezTo>
                  <a:pt x="15229" y="7480"/>
                  <a:pt x="15585" y="6097"/>
                  <a:pt x="15971" y="4743"/>
                </a:cubicBezTo>
                <a:cubicBezTo>
                  <a:pt x="15882" y="4684"/>
                  <a:pt x="15792" y="4655"/>
                  <a:pt x="15704" y="4596"/>
                </a:cubicBezTo>
                <a:cubicBezTo>
                  <a:pt x="14843" y="5302"/>
                  <a:pt x="13953" y="6038"/>
                  <a:pt x="13093" y="6744"/>
                </a:cubicBezTo>
                <a:cubicBezTo>
                  <a:pt x="12321" y="7391"/>
                  <a:pt x="11995" y="7333"/>
                  <a:pt x="11372" y="6538"/>
                </a:cubicBezTo>
                <a:cubicBezTo>
                  <a:pt x="10689" y="5684"/>
                  <a:pt x="9977" y="4890"/>
                  <a:pt x="9265" y="4095"/>
                </a:cubicBezTo>
                <a:cubicBezTo>
                  <a:pt x="9176" y="4125"/>
                  <a:pt x="9087" y="4184"/>
                  <a:pt x="8998" y="4213"/>
                </a:cubicBezTo>
                <a:cubicBezTo>
                  <a:pt x="9058" y="4802"/>
                  <a:pt x="9146" y="5390"/>
                  <a:pt x="9206" y="6008"/>
                </a:cubicBezTo>
                <a:cubicBezTo>
                  <a:pt x="9325" y="7185"/>
                  <a:pt x="8524" y="7892"/>
                  <a:pt x="7337" y="7715"/>
                </a:cubicBezTo>
                <a:cubicBezTo>
                  <a:pt x="6358" y="7568"/>
                  <a:pt x="5378" y="7509"/>
                  <a:pt x="4399" y="7391"/>
                </a:cubicBezTo>
                <a:cubicBezTo>
                  <a:pt x="4370" y="7480"/>
                  <a:pt x="4340" y="7568"/>
                  <a:pt x="4310" y="7656"/>
                </a:cubicBezTo>
                <a:cubicBezTo>
                  <a:pt x="4607" y="7892"/>
                  <a:pt x="4904" y="8157"/>
                  <a:pt x="5171" y="8392"/>
                </a:cubicBezTo>
                <a:cubicBezTo>
                  <a:pt x="5883" y="9040"/>
                  <a:pt x="6654" y="9657"/>
                  <a:pt x="7337" y="10334"/>
                </a:cubicBezTo>
                <a:cubicBezTo>
                  <a:pt x="7663" y="10658"/>
                  <a:pt x="7782" y="11158"/>
                  <a:pt x="8108" y="11423"/>
                </a:cubicBezTo>
                <a:cubicBezTo>
                  <a:pt x="8880" y="12041"/>
                  <a:pt x="8969" y="12335"/>
                  <a:pt x="8435" y="13130"/>
                </a:cubicBezTo>
                <a:cubicBezTo>
                  <a:pt x="7663" y="14278"/>
                  <a:pt x="6921" y="15455"/>
                  <a:pt x="6031" y="16808"/>
                </a:cubicBezTo>
                <a:cubicBezTo>
                  <a:pt x="7485" y="16426"/>
                  <a:pt x="8613" y="15837"/>
                  <a:pt x="9621" y="14984"/>
                </a:cubicBezTo>
                <a:cubicBezTo>
                  <a:pt x="9918" y="14719"/>
                  <a:pt x="10215" y="14454"/>
                  <a:pt x="10571" y="14277"/>
                </a:cubicBezTo>
                <a:cubicBezTo>
                  <a:pt x="11224" y="13954"/>
                  <a:pt x="11609" y="14130"/>
                  <a:pt x="11906" y="14807"/>
                </a:cubicBezTo>
                <a:cubicBezTo>
                  <a:pt x="12084" y="15160"/>
                  <a:pt x="12232" y="15513"/>
                  <a:pt x="12469" y="16073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44"/>
          <p:cNvSpPr/>
          <p:nvPr/>
        </p:nvSpPr>
        <p:spPr>
          <a:xfrm>
            <a:off x="819893" y="3612316"/>
            <a:ext cx="669288" cy="752326"/>
          </a:xfrm>
          <a:custGeom>
            <a:rect b="b" l="l" r="r" t="t"/>
            <a:pathLst>
              <a:path extrusionOk="0" h="21255" w="20117">
                <a:moveTo>
                  <a:pt x="7612" y="9803"/>
                </a:moveTo>
                <a:cubicBezTo>
                  <a:pt x="7210" y="10153"/>
                  <a:pt x="6808" y="10423"/>
                  <a:pt x="6521" y="10802"/>
                </a:cubicBezTo>
                <a:cubicBezTo>
                  <a:pt x="5745" y="11882"/>
                  <a:pt x="5832" y="13312"/>
                  <a:pt x="6664" y="14015"/>
                </a:cubicBezTo>
                <a:cubicBezTo>
                  <a:pt x="7497" y="14717"/>
                  <a:pt x="9020" y="14636"/>
                  <a:pt x="10083" y="13826"/>
                </a:cubicBezTo>
                <a:cubicBezTo>
                  <a:pt x="12380" y="12071"/>
                  <a:pt x="12610" y="8534"/>
                  <a:pt x="9336" y="6779"/>
                </a:cubicBezTo>
                <a:cubicBezTo>
                  <a:pt x="8187" y="6158"/>
                  <a:pt x="5975" y="6590"/>
                  <a:pt x="5085" y="7589"/>
                </a:cubicBezTo>
                <a:cubicBezTo>
                  <a:pt x="4453" y="8291"/>
                  <a:pt x="3907" y="9020"/>
                  <a:pt x="3333" y="9776"/>
                </a:cubicBezTo>
                <a:cubicBezTo>
                  <a:pt x="1351" y="12341"/>
                  <a:pt x="2500" y="17120"/>
                  <a:pt x="5171" y="18605"/>
                </a:cubicBezTo>
                <a:cubicBezTo>
                  <a:pt x="6865" y="19523"/>
                  <a:pt x="8732" y="19711"/>
                  <a:pt x="10657" y="19306"/>
                </a:cubicBezTo>
                <a:cubicBezTo>
                  <a:pt x="13788" y="18658"/>
                  <a:pt x="15511" y="16580"/>
                  <a:pt x="16775" y="14042"/>
                </a:cubicBezTo>
                <a:cubicBezTo>
                  <a:pt x="17091" y="13393"/>
                  <a:pt x="17235" y="12637"/>
                  <a:pt x="17522" y="11990"/>
                </a:cubicBezTo>
                <a:cubicBezTo>
                  <a:pt x="18125" y="10667"/>
                  <a:pt x="18010" y="9344"/>
                  <a:pt x="17464" y="8048"/>
                </a:cubicBezTo>
                <a:cubicBezTo>
                  <a:pt x="17033" y="7049"/>
                  <a:pt x="16631" y="6077"/>
                  <a:pt x="16086" y="5132"/>
                </a:cubicBezTo>
                <a:cubicBezTo>
                  <a:pt x="15310" y="3755"/>
                  <a:pt x="14018" y="2918"/>
                  <a:pt x="12524" y="2270"/>
                </a:cubicBezTo>
                <a:cubicBezTo>
                  <a:pt x="11461" y="1811"/>
                  <a:pt x="10226" y="1649"/>
                  <a:pt x="9422" y="731"/>
                </a:cubicBezTo>
                <a:cubicBezTo>
                  <a:pt x="9566" y="110"/>
                  <a:pt x="9939" y="-79"/>
                  <a:pt x="10542" y="29"/>
                </a:cubicBezTo>
                <a:cubicBezTo>
                  <a:pt x="13730" y="677"/>
                  <a:pt x="16603" y="1838"/>
                  <a:pt x="18297" y="4727"/>
                </a:cubicBezTo>
                <a:cubicBezTo>
                  <a:pt x="18757" y="5537"/>
                  <a:pt x="19217" y="6347"/>
                  <a:pt x="19561" y="7211"/>
                </a:cubicBezTo>
                <a:cubicBezTo>
                  <a:pt x="20825" y="10424"/>
                  <a:pt x="19762" y="13313"/>
                  <a:pt x="18068" y="16067"/>
                </a:cubicBezTo>
                <a:cubicBezTo>
                  <a:pt x="17579" y="16850"/>
                  <a:pt x="17148" y="17768"/>
                  <a:pt x="16402" y="18281"/>
                </a:cubicBezTo>
                <a:cubicBezTo>
                  <a:pt x="15253" y="19064"/>
                  <a:pt x="14334" y="20171"/>
                  <a:pt x="12897" y="20549"/>
                </a:cubicBezTo>
                <a:cubicBezTo>
                  <a:pt x="10829" y="21089"/>
                  <a:pt x="8790" y="21521"/>
                  <a:pt x="6549" y="21062"/>
                </a:cubicBezTo>
                <a:cubicBezTo>
                  <a:pt x="3591" y="20441"/>
                  <a:pt x="1580" y="18848"/>
                  <a:pt x="661" y="16256"/>
                </a:cubicBezTo>
                <a:cubicBezTo>
                  <a:pt x="-775" y="12179"/>
                  <a:pt x="58" y="8723"/>
                  <a:pt x="3849" y="6105"/>
                </a:cubicBezTo>
                <a:cubicBezTo>
                  <a:pt x="7095" y="3864"/>
                  <a:pt x="11203" y="4593"/>
                  <a:pt x="13299" y="7860"/>
                </a:cubicBezTo>
                <a:cubicBezTo>
                  <a:pt x="14563" y="9804"/>
                  <a:pt x="14563" y="11720"/>
                  <a:pt x="13242" y="13719"/>
                </a:cubicBezTo>
                <a:cubicBezTo>
                  <a:pt x="12581" y="14690"/>
                  <a:pt x="11949" y="15500"/>
                  <a:pt x="10714" y="15878"/>
                </a:cubicBezTo>
                <a:cubicBezTo>
                  <a:pt x="9163" y="16364"/>
                  <a:pt x="7670" y="16310"/>
                  <a:pt x="6233" y="15663"/>
                </a:cubicBezTo>
                <a:cubicBezTo>
                  <a:pt x="4998" y="15096"/>
                  <a:pt x="4165" y="14259"/>
                  <a:pt x="4079" y="12882"/>
                </a:cubicBezTo>
                <a:cubicBezTo>
                  <a:pt x="3993" y="11343"/>
                  <a:pt x="4338" y="9966"/>
                  <a:pt x="5803" y="9075"/>
                </a:cubicBezTo>
                <a:cubicBezTo>
                  <a:pt x="6837" y="8454"/>
                  <a:pt x="7986" y="8562"/>
                  <a:pt x="9048" y="9075"/>
                </a:cubicBezTo>
                <a:cubicBezTo>
                  <a:pt x="9364" y="9210"/>
                  <a:pt x="9623" y="9642"/>
                  <a:pt x="9680" y="9966"/>
                </a:cubicBezTo>
                <a:cubicBezTo>
                  <a:pt x="9709" y="10209"/>
                  <a:pt x="9393" y="10560"/>
                  <a:pt x="9135" y="10722"/>
                </a:cubicBezTo>
                <a:cubicBezTo>
                  <a:pt x="8675" y="10992"/>
                  <a:pt x="8388" y="10614"/>
                  <a:pt x="8158" y="10290"/>
                </a:cubicBezTo>
                <a:cubicBezTo>
                  <a:pt x="8072" y="10126"/>
                  <a:pt x="7871" y="10018"/>
                  <a:pt x="7612" y="9803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44"/>
          <p:cNvSpPr/>
          <p:nvPr/>
        </p:nvSpPr>
        <p:spPr>
          <a:xfrm>
            <a:off x="5492968" y="1328338"/>
            <a:ext cx="753228" cy="664527"/>
          </a:xfrm>
          <a:custGeom>
            <a:rect b="b" l="l" r="r" t="t"/>
            <a:pathLst>
              <a:path extrusionOk="0" h="20107" w="21255">
                <a:moveTo>
                  <a:pt x="11331" y="7516"/>
                </a:moveTo>
                <a:cubicBezTo>
                  <a:pt x="10981" y="7141"/>
                  <a:pt x="10684" y="6736"/>
                  <a:pt x="10306" y="6476"/>
                </a:cubicBezTo>
                <a:cubicBezTo>
                  <a:pt x="9201" y="5724"/>
                  <a:pt x="7799" y="5868"/>
                  <a:pt x="7098" y="6765"/>
                </a:cubicBezTo>
                <a:cubicBezTo>
                  <a:pt x="6423" y="7632"/>
                  <a:pt x="6558" y="9165"/>
                  <a:pt x="7421" y="10206"/>
                </a:cubicBezTo>
                <a:cubicBezTo>
                  <a:pt x="9255" y="12432"/>
                  <a:pt x="12814" y="12548"/>
                  <a:pt x="14405" y="9165"/>
                </a:cubicBezTo>
                <a:cubicBezTo>
                  <a:pt x="14972" y="7979"/>
                  <a:pt x="14459" y="5782"/>
                  <a:pt x="13462" y="4914"/>
                </a:cubicBezTo>
                <a:cubicBezTo>
                  <a:pt x="12733" y="4307"/>
                  <a:pt x="11978" y="3786"/>
                  <a:pt x="11223" y="3237"/>
                </a:cubicBezTo>
                <a:cubicBezTo>
                  <a:pt x="8581" y="1358"/>
                  <a:pt x="3862" y="2688"/>
                  <a:pt x="2486" y="5464"/>
                </a:cubicBezTo>
                <a:cubicBezTo>
                  <a:pt x="1623" y="7199"/>
                  <a:pt x="1516" y="9107"/>
                  <a:pt x="2001" y="11016"/>
                </a:cubicBezTo>
                <a:cubicBezTo>
                  <a:pt x="2756" y="14139"/>
                  <a:pt x="4886" y="15787"/>
                  <a:pt x="7475" y="16943"/>
                </a:cubicBezTo>
                <a:cubicBezTo>
                  <a:pt x="8149" y="17233"/>
                  <a:pt x="8877" y="17348"/>
                  <a:pt x="9552" y="17608"/>
                </a:cubicBezTo>
                <a:cubicBezTo>
                  <a:pt x="10900" y="18158"/>
                  <a:pt x="12194" y="17984"/>
                  <a:pt x="13489" y="17377"/>
                </a:cubicBezTo>
                <a:cubicBezTo>
                  <a:pt x="14460" y="16915"/>
                  <a:pt x="15430" y="16452"/>
                  <a:pt x="16347" y="15873"/>
                </a:cubicBezTo>
                <a:cubicBezTo>
                  <a:pt x="17669" y="15035"/>
                  <a:pt x="18478" y="13705"/>
                  <a:pt x="19071" y="12172"/>
                </a:cubicBezTo>
                <a:cubicBezTo>
                  <a:pt x="19475" y="11102"/>
                  <a:pt x="19610" y="9859"/>
                  <a:pt x="20500" y="8992"/>
                </a:cubicBezTo>
                <a:cubicBezTo>
                  <a:pt x="21120" y="9107"/>
                  <a:pt x="21336" y="9483"/>
                  <a:pt x="21228" y="10090"/>
                </a:cubicBezTo>
                <a:cubicBezTo>
                  <a:pt x="20689" y="13329"/>
                  <a:pt x="19637" y="16278"/>
                  <a:pt x="16833" y="18071"/>
                </a:cubicBezTo>
                <a:cubicBezTo>
                  <a:pt x="16051" y="18591"/>
                  <a:pt x="15242" y="19054"/>
                  <a:pt x="14406" y="19430"/>
                </a:cubicBezTo>
                <a:cubicBezTo>
                  <a:pt x="11251" y="20818"/>
                  <a:pt x="8338" y="19893"/>
                  <a:pt x="5507" y="18273"/>
                </a:cubicBezTo>
                <a:cubicBezTo>
                  <a:pt x="4698" y="17811"/>
                  <a:pt x="3754" y="17406"/>
                  <a:pt x="3242" y="16683"/>
                </a:cubicBezTo>
                <a:cubicBezTo>
                  <a:pt x="2433" y="15555"/>
                  <a:pt x="1273" y="14688"/>
                  <a:pt x="869" y="13271"/>
                </a:cubicBezTo>
                <a:cubicBezTo>
                  <a:pt x="275" y="11189"/>
                  <a:pt x="-264" y="9165"/>
                  <a:pt x="140" y="6910"/>
                </a:cubicBezTo>
                <a:cubicBezTo>
                  <a:pt x="653" y="3902"/>
                  <a:pt x="2190" y="1820"/>
                  <a:pt x="4725" y="808"/>
                </a:cubicBezTo>
                <a:cubicBezTo>
                  <a:pt x="8743" y="-782"/>
                  <a:pt x="12221" y="-117"/>
                  <a:pt x="14972" y="3613"/>
                </a:cubicBezTo>
                <a:cubicBezTo>
                  <a:pt x="17318" y="6794"/>
                  <a:pt x="16752" y="10958"/>
                  <a:pt x="13543" y="13184"/>
                </a:cubicBezTo>
                <a:cubicBezTo>
                  <a:pt x="11628" y="14514"/>
                  <a:pt x="9714" y="14601"/>
                  <a:pt x="7691" y="13358"/>
                </a:cubicBezTo>
                <a:cubicBezTo>
                  <a:pt x="6693" y="12751"/>
                  <a:pt x="5857" y="12143"/>
                  <a:pt x="5453" y="10929"/>
                </a:cubicBezTo>
                <a:cubicBezTo>
                  <a:pt x="4914" y="9367"/>
                  <a:pt x="4914" y="7893"/>
                  <a:pt x="5507" y="6418"/>
                </a:cubicBezTo>
                <a:cubicBezTo>
                  <a:pt x="6019" y="5145"/>
                  <a:pt x="6855" y="4278"/>
                  <a:pt x="8204" y="4163"/>
                </a:cubicBezTo>
                <a:cubicBezTo>
                  <a:pt x="9741" y="4018"/>
                  <a:pt x="11116" y="4307"/>
                  <a:pt x="12060" y="5753"/>
                </a:cubicBezTo>
                <a:cubicBezTo>
                  <a:pt x="12734" y="6765"/>
                  <a:pt x="12653" y="7922"/>
                  <a:pt x="12195" y="9020"/>
                </a:cubicBezTo>
                <a:cubicBezTo>
                  <a:pt x="12060" y="9338"/>
                  <a:pt x="11655" y="9627"/>
                  <a:pt x="11332" y="9685"/>
                </a:cubicBezTo>
                <a:cubicBezTo>
                  <a:pt x="11116" y="9714"/>
                  <a:pt x="10711" y="9425"/>
                  <a:pt x="10550" y="9165"/>
                </a:cubicBezTo>
                <a:cubicBezTo>
                  <a:pt x="10280" y="8702"/>
                  <a:pt x="10630" y="8413"/>
                  <a:pt x="10954" y="8153"/>
                </a:cubicBezTo>
                <a:cubicBezTo>
                  <a:pt x="11035" y="8008"/>
                  <a:pt x="11115" y="7806"/>
                  <a:pt x="11331" y="7516"/>
                </a:cubicBezTo>
                <a:close/>
              </a:path>
            </a:pathLst>
          </a:custGeom>
          <a:solidFill>
            <a:srgbClr val="A1E3ED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4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2" name="Google Shape;732;p4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3" name="Google Shape;733;p4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4" name="Google Shape;734;p44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44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44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44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44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9" name="Google Shape;739;p44"/>
          <p:cNvSpPr/>
          <p:nvPr/>
        </p:nvSpPr>
        <p:spPr>
          <a:xfrm>
            <a:off x="5664982" y="1519513"/>
            <a:ext cx="2995314" cy="2888417"/>
          </a:xfrm>
          <a:custGeom>
            <a:rect b="b" l="l" r="r" t="t"/>
            <a:pathLst>
              <a:path extrusionOk="0" h="2888417" w="2995314">
                <a:moveTo>
                  <a:pt x="1527002" y="225"/>
                </a:moveTo>
                <a:cubicBezTo>
                  <a:pt x="1550917" y="-721"/>
                  <a:pt x="1582377" y="1172"/>
                  <a:pt x="1630064" y="8875"/>
                </a:cubicBezTo>
                <a:cubicBezTo>
                  <a:pt x="1886012" y="127274"/>
                  <a:pt x="1926012" y="492335"/>
                  <a:pt x="2126585" y="672096"/>
                </a:cubicBezTo>
                <a:cubicBezTo>
                  <a:pt x="2298403" y="775221"/>
                  <a:pt x="2444455" y="721698"/>
                  <a:pt x="2634351" y="766706"/>
                </a:cubicBezTo>
                <a:cubicBezTo>
                  <a:pt x="2802325" y="786709"/>
                  <a:pt x="3018130" y="957819"/>
                  <a:pt x="2993360" y="1142175"/>
                </a:cubicBezTo>
                <a:cubicBezTo>
                  <a:pt x="2948378" y="1420330"/>
                  <a:pt x="2679192" y="1564543"/>
                  <a:pt x="2570436" y="1810125"/>
                </a:cubicBezTo>
                <a:cubicBezTo>
                  <a:pt x="2524598" y="2006104"/>
                  <a:pt x="2616273" y="2194379"/>
                  <a:pt x="2631504" y="2389277"/>
                </a:cubicBezTo>
                <a:cubicBezTo>
                  <a:pt x="2663960" y="2555521"/>
                  <a:pt x="2571432" y="2817457"/>
                  <a:pt x="2388084" y="2850841"/>
                </a:cubicBezTo>
                <a:cubicBezTo>
                  <a:pt x="2110357" y="2893821"/>
                  <a:pt x="1872631" y="2617694"/>
                  <a:pt x="1605295" y="2589986"/>
                </a:cubicBezTo>
                <a:cubicBezTo>
                  <a:pt x="1405861" y="2607151"/>
                  <a:pt x="1243581" y="2760961"/>
                  <a:pt x="1063080" y="2836514"/>
                </a:cubicBezTo>
                <a:cubicBezTo>
                  <a:pt x="915177" y="2918691"/>
                  <a:pt x="691828" y="2913014"/>
                  <a:pt x="603998" y="2748527"/>
                </a:cubicBezTo>
                <a:cubicBezTo>
                  <a:pt x="477021" y="2497268"/>
                  <a:pt x="622076" y="2213436"/>
                  <a:pt x="565705" y="1950690"/>
                </a:cubicBezTo>
                <a:cubicBezTo>
                  <a:pt x="493249" y="1774849"/>
                  <a:pt x="263067" y="1681185"/>
                  <a:pt x="139933" y="1544540"/>
                </a:cubicBezTo>
                <a:cubicBezTo>
                  <a:pt x="16800" y="1433710"/>
                  <a:pt x="-56653" y="1209078"/>
                  <a:pt x="55092" y="1059999"/>
                </a:cubicBezTo>
                <a:cubicBezTo>
                  <a:pt x="214525" y="863209"/>
                  <a:pt x="535242" y="886051"/>
                  <a:pt x="754748" y="804821"/>
                </a:cubicBezTo>
                <a:cubicBezTo>
                  <a:pt x="925569" y="767652"/>
                  <a:pt x="985783" y="599381"/>
                  <a:pt x="1052546" y="459898"/>
                </a:cubicBezTo>
                <a:cubicBezTo>
                  <a:pt x="1131836" y="285949"/>
                  <a:pt x="1212976" y="56586"/>
                  <a:pt x="1449706" y="14552"/>
                </a:cubicBezTo>
                <a:cubicBezTo>
                  <a:pt x="1471628" y="10768"/>
                  <a:pt x="1487856" y="2118"/>
                  <a:pt x="1527002" y="2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44"/>
          <p:cNvSpPr/>
          <p:nvPr/>
        </p:nvSpPr>
        <p:spPr>
          <a:xfrm>
            <a:off x="313403" y="516091"/>
            <a:ext cx="2995311" cy="2888412"/>
          </a:xfrm>
          <a:custGeom>
            <a:rect b="b" l="l" r="r" t="t"/>
            <a:pathLst>
              <a:path extrusionOk="0" h="2888412" w="2995311">
                <a:moveTo>
                  <a:pt x="1527001" y="225"/>
                </a:moveTo>
                <a:cubicBezTo>
                  <a:pt x="1549920" y="-721"/>
                  <a:pt x="1582376" y="1171"/>
                  <a:pt x="1630063" y="8876"/>
                </a:cubicBezTo>
                <a:cubicBezTo>
                  <a:pt x="1886010" y="127274"/>
                  <a:pt x="1926011" y="492335"/>
                  <a:pt x="2126583" y="672095"/>
                </a:cubicBezTo>
                <a:cubicBezTo>
                  <a:pt x="2298401" y="775220"/>
                  <a:pt x="2444453" y="721697"/>
                  <a:pt x="2634349" y="766705"/>
                </a:cubicBezTo>
                <a:cubicBezTo>
                  <a:pt x="2802323" y="786708"/>
                  <a:pt x="3018127" y="957818"/>
                  <a:pt x="2993358" y="1142173"/>
                </a:cubicBezTo>
                <a:cubicBezTo>
                  <a:pt x="2948375" y="1420328"/>
                  <a:pt x="2679189" y="1564541"/>
                  <a:pt x="2570433" y="1810123"/>
                </a:cubicBezTo>
                <a:cubicBezTo>
                  <a:pt x="2524596" y="2006101"/>
                  <a:pt x="2616270" y="2194376"/>
                  <a:pt x="2631502" y="2389274"/>
                </a:cubicBezTo>
                <a:cubicBezTo>
                  <a:pt x="2663958" y="2555518"/>
                  <a:pt x="2571430" y="2817453"/>
                  <a:pt x="2388082" y="2850837"/>
                </a:cubicBezTo>
                <a:cubicBezTo>
                  <a:pt x="2110355" y="2893817"/>
                  <a:pt x="1872629" y="2617690"/>
                  <a:pt x="1605294" y="2589983"/>
                </a:cubicBezTo>
                <a:cubicBezTo>
                  <a:pt x="1405861" y="2607148"/>
                  <a:pt x="1243580" y="2760957"/>
                  <a:pt x="1063079" y="2836511"/>
                </a:cubicBezTo>
                <a:cubicBezTo>
                  <a:pt x="915177" y="2918686"/>
                  <a:pt x="691828" y="2913010"/>
                  <a:pt x="603998" y="2748523"/>
                </a:cubicBezTo>
                <a:cubicBezTo>
                  <a:pt x="477021" y="2497265"/>
                  <a:pt x="622076" y="2213433"/>
                  <a:pt x="565706" y="1950687"/>
                </a:cubicBezTo>
                <a:cubicBezTo>
                  <a:pt x="493249" y="1774847"/>
                  <a:pt x="263210" y="1681182"/>
                  <a:pt x="139934" y="1544538"/>
                </a:cubicBezTo>
                <a:cubicBezTo>
                  <a:pt x="16800" y="1433708"/>
                  <a:pt x="-56653" y="1209076"/>
                  <a:pt x="55093" y="1059997"/>
                </a:cubicBezTo>
                <a:cubicBezTo>
                  <a:pt x="214384" y="863208"/>
                  <a:pt x="535242" y="886049"/>
                  <a:pt x="754747" y="804819"/>
                </a:cubicBezTo>
                <a:cubicBezTo>
                  <a:pt x="925569" y="767651"/>
                  <a:pt x="985783" y="599380"/>
                  <a:pt x="1052546" y="459897"/>
                </a:cubicBezTo>
                <a:cubicBezTo>
                  <a:pt x="1131835" y="285949"/>
                  <a:pt x="1212975" y="56586"/>
                  <a:pt x="1449705" y="14552"/>
                </a:cubicBezTo>
                <a:cubicBezTo>
                  <a:pt x="1471627" y="10768"/>
                  <a:pt x="1487855" y="2118"/>
                  <a:pt x="1527001" y="2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8">
  <p:cSld name="2_18"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5"/>
          <p:cNvSpPr/>
          <p:nvPr/>
        </p:nvSpPr>
        <p:spPr>
          <a:xfrm>
            <a:off x="0" y="2146376"/>
            <a:ext cx="12188952" cy="4709717"/>
          </a:xfrm>
          <a:custGeom>
            <a:rect b="b" l="l" r="r" t="t"/>
            <a:pathLst>
              <a:path extrusionOk="0" h="21600" w="21600">
                <a:moveTo>
                  <a:pt x="21193" y="227"/>
                </a:moveTo>
                <a:cubicBezTo>
                  <a:pt x="20979" y="345"/>
                  <a:pt x="20761" y="463"/>
                  <a:pt x="20540" y="580"/>
                </a:cubicBezTo>
                <a:lnTo>
                  <a:pt x="20528" y="589"/>
                </a:lnTo>
                <a:lnTo>
                  <a:pt x="20528" y="589"/>
                </a:lnTo>
                <a:cubicBezTo>
                  <a:pt x="19408" y="1183"/>
                  <a:pt x="18237" y="1741"/>
                  <a:pt x="17110" y="2169"/>
                </a:cubicBezTo>
                <a:cubicBezTo>
                  <a:pt x="17110" y="2169"/>
                  <a:pt x="6868" y="6519"/>
                  <a:pt x="0" y="6519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193" y="223"/>
                </a:lnTo>
                <a:lnTo>
                  <a:pt x="21193" y="2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45"/>
          <p:cNvSpPr/>
          <p:nvPr/>
        </p:nvSpPr>
        <p:spPr>
          <a:xfrm>
            <a:off x="2" y="2222492"/>
            <a:ext cx="12191999" cy="4635508"/>
          </a:xfrm>
          <a:custGeom>
            <a:rect b="b" l="l" r="r" t="t"/>
            <a:pathLst>
              <a:path extrusionOk="0" h="21600" w="21600">
                <a:moveTo>
                  <a:pt x="20912" y="0"/>
                </a:moveTo>
                <a:cubicBezTo>
                  <a:pt x="20900" y="4"/>
                  <a:pt x="20890" y="13"/>
                  <a:pt x="20879" y="18"/>
                </a:cubicBezTo>
                <a:lnTo>
                  <a:pt x="20879" y="1671"/>
                </a:lnTo>
                <a:lnTo>
                  <a:pt x="19950" y="1671"/>
                </a:lnTo>
                <a:lnTo>
                  <a:pt x="19950" y="514"/>
                </a:lnTo>
                <a:cubicBezTo>
                  <a:pt x="19938" y="519"/>
                  <a:pt x="19928" y="528"/>
                  <a:pt x="19916" y="532"/>
                </a:cubicBezTo>
                <a:lnTo>
                  <a:pt x="19916" y="1671"/>
                </a:lnTo>
                <a:lnTo>
                  <a:pt x="18987" y="1671"/>
                </a:lnTo>
                <a:lnTo>
                  <a:pt x="18987" y="993"/>
                </a:lnTo>
                <a:cubicBezTo>
                  <a:pt x="18975" y="998"/>
                  <a:pt x="18965" y="1002"/>
                  <a:pt x="18953" y="1011"/>
                </a:cubicBezTo>
                <a:lnTo>
                  <a:pt x="18953" y="1671"/>
                </a:lnTo>
                <a:lnTo>
                  <a:pt x="18026" y="1671"/>
                </a:lnTo>
                <a:lnTo>
                  <a:pt x="18026" y="1436"/>
                </a:lnTo>
                <a:cubicBezTo>
                  <a:pt x="18015" y="1441"/>
                  <a:pt x="18004" y="1445"/>
                  <a:pt x="17993" y="1450"/>
                </a:cubicBezTo>
                <a:lnTo>
                  <a:pt x="17993" y="1671"/>
                </a:lnTo>
                <a:lnTo>
                  <a:pt x="17472" y="1671"/>
                </a:lnTo>
                <a:cubicBezTo>
                  <a:pt x="17398" y="1702"/>
                  <a:pt x="17325" y="1729"/>
                  <a:pt x="17251" y="1760"/>
                </a:cubicBezTo>
                <a:lnTo>
                  <a:pt x="17993" y="1760"/>
                </a:lnTo>
                <a:lnTo>
                  <a:pt x="17993" y="4203"/>
                </a:lnTo>
                <a:lnTo>
                  <a:pt x="17064" y="4203"/>
                </a:lnTo>
                <a:lnTo>
                  <a:pt x="17064" y="1835"/>
                </a:lnTo>
                <a:cubicBezTo>
                  <a:pt x="17054" y="1840"/>
                  <a:pt x="17044" y="1844"/>
                  <a:pt x="17030" y="1849"/>
                </a:cubicBezTo>
                <a:lnTo>
                  <a:pt x="17030" y="4203"/>
                </a:lnTo>
                <a:lnTo>
                  <a:pt x="16101" y="4203"/>
                </a:lnTo>
                <a:lnTo>
                  <a:pt x="16101" y="2230"/>
                </a:lnTo>
                <a:cubicBezTo>
                  <a:pt x="16090" y="2234"/>
                  <a:pt x="16079" y="2239"/>
                  <a:pt x="16068" y="2243"/>
                </a:cubicBezTo>
                <a:lnTo>
                  <a:pt x="16068" y="4203"/>
                </a:lnTo>
                <a:lnTo>
                  <a:pt x="15139" y="4203"/>
                </a:lnTo>
                <a:lnTo>
                  <a:pt x="15139" y="2611"/>
                </a:lnTo>
                <a:cubicBezTo>
                  <a:pt x="15127" y="2616"/>
                  <a:pt x="15117" y="2620"/>
                  <a:pt x="15105" y="2625"/>
                </a:cubicBezTo>
                <a:lnTo>
                  <a:pt x="15105" y="4207"/>
                </a:lnTo>
                <a:lnTo>
                  <a:pt x="14176" y="4207"/>
                </a:lnTo>
                <a:lnTo>
                  <a:pt x="14176" y="2975"/>
                </a:lnTo>
                <a:cubicBezTo>
                  <a:pt x="14165" y="2979"/>
                  <a:pt x="14154" y="2984"/>
                  <a:pt x="14143" y="2988"/>
                </a:cubicBezTo>
                <a:lnTo>
                  <a:pt x="14143" y="4207"/>
                </a:lnTo>
                <a:lnTo>
                  <a:pt x="13214" y="4207"/>
                </a:lnTo>
                <a:lnTo>
                  <a:pt x="13214" y="3325"/>
                </a:lnTo>
                <a:cubicBezTo>
                  <a:pt x="13202" y="3330"/>
                  <a:pt x="13192" y="3334"/>
                  <a:pt x="13180" y="3338"/>
                </a:cubicBezTo>
                <a:lnTo>
                  <a:pt x="13180" y="4207"/>
                </a:lnTo>
                <a:lnTo>
                  <a:pt x="12251" y="4207"/>
                </a:lnTo>
                <a:lnTo>
                  <a:pt x="12251" y="3662"/>
                </a:lnTo>
                <a:cubicBezTo>
                  <a:pt x="12240" y="3667"/>
                  <a:pt x="12229" y="3671"/>
                  <a:pt x="12218" y="3675"/>
                </a:cubicBezTo>
                <a:lnTo>
                  <a:pt x="12218" y="4212"/>
                </a:lnTo>
                <a:lnTo>
                  <a:pt x="11289" y="4212"/>
                </a:lnTo>
                <a:lnTo>
                  <a:pt x="11289" y="3986"/>
                </a:lnTo>
                <a:cubicBezTo>
                  <a:pt x="11277" y="3990"/>
                  <a:pt x="11267" y="3995"/>
                  <a:pt x="11255" y="3995"/>
                </a:cubicBezTo>
                <a:lnTo>
                  <a:pt x="11255" y="4212"/>
                </a:lnTo>
                <a:lnTo>
                  <a:pt x="10583" y="4212"/>
                </a:lnTo>
                <a:cubicBezTo>
                  <a:pt x="10486" y="4243"/>
                  <a:pt x="10390" y="4274"/>
                  <a:pt x="10294" y="4300"/>
                </a:cubicBezTo>
                <a:lnTo>
                  <a:pt x="10294" y="6832"/>
                </a:lnTo>
                <a:lnTo>
                  <a:pt x="9365" y="6832"/>
                </a:lnTo>
                <a:lnTo>
                  <a:pt x="9365" y="4584"/>
                </a:lnTo>
                <a:cubicBezTo>
                  <a:pt x="9354" y="4589"/>
                  <a:pt x="9344" y="4589"/>
                  <a:pt x="9332" y="4593"/>
                </a:cubicBezTo>
                <a:lnTo>
                  <a:pt x="9332" y="6832"/>
                </a:lnTo>
                <a:lnTo>
                  <a:pt x="8403" y="6832"/>
                </a:lnTo>
                <a:lnTo>
                  <a:pt x="8403" y="4859"/>
                </a:lnTo>
                <a:cubicBezTo>
                  <a:pt x="8391" y="4864"/>
                  <a:pt x="8381" y="4864"/>
                  <a:pt x="8369" y="4868"/>
                </a:cubicBezTo>
                <a:lnTo>
                  <a:pt x="8369" y="6832"/>
                </a:lnTo>
                <a:lnTo>
                  <a:pt x="7440" y="6832"/>
                </a:lnTo>
                <a:lnTo>
                  <a:pt x="7440" y="5112"/>
                </a:lnTo>
                <a:cubicBezTo>
                  <a:pt x="7429" y="5116"/>
                  <a:pt x="7419" y="5116"/>
                  <a:pt x="7407" y="5121"/>
                </a:cubicBezTo>
                <a:lnTo>
                  <a:pt x="7407" y="6832"/>
                </a:lnTo>
                <a:lnTo>
                  <a:pt x="6480" y="6832"/>
                </a:lnTo>
                <a:lnTo>
                  <a:pt x="6480" y="5351"/>
                </a:lnTo>
                <a:cubicBezTo>
                  <a:pt x="6468" y="5356"/>
                  <a:pt x="6458" y="5356"/>
                  <a:pt x="6446" y="5360"/>
                </a:cubicBezTo>
                <a:lnTo>
                  <a:pt x="6446" y="6832"/>
                </a:lnTo>
                <a:lnTo>
                  <a:pt x="5517" y="6832"/>
                </a:lnTo>
                <a:lnTo>
                  <a:pt x="5517" y="5568"/>
                </a:lnTo>
                <a:cubicBezTo>
                  <a:pt x="5505" y="5573"/>
                  <a:pt x="5495" y="5573"/>
                  <a:pt x="5483" y="5577"/>
                </a:cubicBezTo>
                <a:lnTo>
                  <a:pt x="5483" y="6832"/>
                </a:lnTo>
                <a:lnTo>
                  <a:pt x="4555" y="6832"/>
                </a:lnTo>
                <a:lnTo>
                  <a:pt x="4555" y="5764"/>
                </a:lnTo>
                <a:cubicBezTo>
                  <a:pt x="4543" y="5764"/>
                  <a:pt x="4533" y="5768"/>
                  <a:pt x="4521" y="5768"/>
                </a:cubicBezTo>
                <a:lnTo>
                  <a:pt x="4521" y="6832"/>
                </a:lnTo>
                <a:lnTo>
                  <a:pt x="3592" y="6832"/>
                </a:lnTo>
                <a:lnTo>
                  <a:pt x="3592" y="5932"/>
                </a:lnTo>
                <a:cubicBezTo>
                  <a:pt x="3580" y="5932"/>
                  <a:pt x="3570" y="5936"/>
                  <a:pt x="3558" y="5936"/>
                </a:cubicBezTo>
                <a:lnTo>
                  <a:pt x="3558" y="6832"/>
                </a:lnTo>
                <a:lnTo>
                  <a:pt x="2630" y="6832"/>
                </a:lnTo>
                <a:lnTo>
                  <a:pt x="2630" y="6069"/>
                </a:lnTo>
                <a:cubicBezTo>
                  <a:pt x="2618" y="6069"/>
                  <a:pt x="2608" y="6074"/>
                  <a:pt x="2596" y="6074"/>
                </a:cubicBezTo>
                <a:lnTo>
                  <a:pt x="2596" y="6836"/>
                </a:lnTo>
                <a:lnTo>
                  <a:pt x="1667" y="6836"/>
                </a:lnTo>
                <a:lnTo>
                  <a:pt x="1667" y="6176"/>
                </a:lnTo>
                <a:cubicBezTo>
                  <a:pt x="1655" y="6176"/>
                  <a:pt x="1645" y="6176"/>
                  <a:pt x="1633" y="6180"/>
                </a:cubicBezTo>
                <a:lnTo>
                  <a:pt x="1633" y="6841"/>
                </a:lnTo>
                <a:lnTo>
                  <a:pt x="705" y="6841"/>
                </a:lnTo>
                <a:lnTo>
                  <a:pt x="705" y="6242"/>
                </a:lnTo>
                <a:cubicBezTo>
                  <a:pt x="693" y="6242"/>
                  <a:pt x="683" y="6242"/>
                  <a:pt x="671" y="6242"/>
                </a:cubicBezTo>
                <a:lnTo>
                  <a:pt x="671" y="6841"/>
                </a:lnTo>
                <a:lnTo>
                  <a:pt x="0" y="6841"/>
                </a:lnTo>
                <a:lnTo>
                  <a:pt x="0" y="6930"/>
                </a:lnTo>
                <a:lnTo>
                  <a:pt x="671" y="6930"/>
                </a:lnTo>
                <a:lnTo>
                  <a:pt x="671" y="9372"/>
                </a:lnTo>
                <a:lnTo>
                  <a:pt x="0" y="9372"/>
                </a:lnTo>
                <a:lnTo>
                  <a:pt x="0" y="9461"/>
                </a:lnTo>
                <a:lnTo>
                  <a:pt x="671" y="9461"/>
                </a:lnTo>
                <a:lnTo>
                  <a:pt x="671" y="11815"/>
                </a:lnTo>
                <a:lnTo>
                  <a:pt x="0" y="11815"/>
                </a:lnTo>
                <a:lnTo>
                  <a:pt x="0" y="11904"/>
                </a:lnTo>
                <a:lnTo>
                  <a:pt x="671" y="11904"/>
                </a:lnTo>
                <a:lnTo>
                  <a:pt x="671" y="14347"/>
                </a:lnTo>
                <a:lnTo>
                  <a:pt x="0" y="14347"/>
                </a:lnTo>
                <a:lnTo>
                  <a:pt x="0" y="14435"/>
                </a:lnTo>
                <a:lnTo>
                  <a:pt x="671" y="14435"/>
                </a:lnTo>
                <a:lnTo>
                  <a:pt x="671" y="16878"/>
                </a:lnTo>
                <a:lnTo>
                  <a:pt x="0" y="16878"/>
                </a:lnTo>
                <a:lnTo>
                  <a:pt x="0" y="16967"/>
                </a:lnTo>
                <a:lnTo>
                  <a:pt x="671" y="16967"/>
                </a:lnTo>
                <a:lnTo>
                  <a:pt x="671" y="19410"/>
                </a:lnTo>
                <a:lnTo>
                  <a:pt x="0" y="19410"/>
                </a:lnTo>
                <a:lnTo>
                  <a:pt x="0" y="19499"/>
                </a:lnTo>
                <a:lnTo>
                  <a:pt x="671" y="19499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19499"/>
                </a:lnTo>
                <a:lnTo>
                  <a:pt x="1633" y="19499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19499"/>
                </a:lnTo>
                <a:lnTo>
                  <a:pt x="2596" y="19499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19499"/>
                </a:lnTo>
                <a:lnTo>
                  <a:pt x="3558" y="19499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19499"/>
                </a:lnTo>
                <a:lnTo>
                  <a:pt x="4521" y="19499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19499"/>
                </a:lnTo>
                <a:lnTo>
                  <a:pt x="5483" y="19499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19499"/>
                </a:lnTo>
                <a:lnTo>
                  <a:pt x="6446" y="19499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19499"/>
                </a:lnTo>
                <a:lnTo>
                  <a:pt x="7408" y="19499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19499"/>
                </a:lnTo>
                <a:lnTo>
                  <a:pt x="8371" y="19499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19499"/>
                </a:lnTo>
                <a:lnTo>
                  <a:pt x="9333" y="19499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19499"/>
                </a:lnTo>
                <a:lnTo>
                  <a:pt x="10296" y="19499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19499"/>
                </a:lnTo>
                <a:lnTo>
                  <a:pt x="11258" y="19499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19499"/>
                </a:lnTo>
                <a:lnTo>
                  <a:pt x="12221" y="19499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19499"/>
                </a:lnTo>
                <a:lnTo>
                  <a:pt x="13184" y="19499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19499"/>
                </a:lnTo>
                <a:lnTo>
                  <a:pt x="14146" y="19499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19499"/>
                </a:lnTo>
                <a:lnTo>
                  <a:pt x="15109" y="19499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19499"/>
                </a:lnTo>
                <a:lnTo>
                  <a:pt x="16071" y="19499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19499"/>
                </a:lnTo>
                <a:lnTo>
                  <a:pt x="17034" y="19499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19499"/>
                </a:lnTo>
                <a:lnTo>
                  <a:pt x="17996" y="19499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19499"/>
                </a:lnTo>
                <a:lnTo>
                  <a:pt x="18959" y="19499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19499"/>
                </a:lnTo>
                <a:lnTo>
                  <a:pt x="19921" y="19499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19499"/>
                </a:lnTo>
                <a:lnTo>
                  <a:pt x="20884" y="19499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19499"/>
                </a:lnTo>
                <a:lnTo>
                  <a:pt x="21600" y="19499"/>
                </a:lnTo>
                <a:lnTo>
                  <a:pt x="21600" y="19410"/>
                </a:lnTo>
                <a:lnTo>
                  <a:pt x="20917" y="19410"/>
                </a:lnTo>
                <a:lnTo>
                  <a:pt x="20917" y="16967"/>
                </a:lnTo>
                <a:lnTo>
                  <a:pt x="21600" y="16967"/>
                </a:lnTo>
                <a:lnTo>
                  <a:pt x="21600" y="16878"/>
                </a:lnTo>
                <a:lnTo>
                  <a:pt x="20917" y="16878"/>
                </a:lnTo>
                <a:lnTo>
                  <a:pt x="20917" y="14435"/>
                </a:lnTo>
                <a:lnTo>
                  <a:pt x="21600" y="14435"/>
                </a:lnTo>
                <a:lnTo>
                  <a:pt x="21600" y="14347"/>
                </a:lnTo>
                <a:lnTo>
                  <a:pt x="20917" y="14347"/>
                </a:lnTo>
                <a:lnTo>
                  <a:pt x="20917" y="11904"/>
                </a:lnTo>
                <a:lnTo>
                  <a:pt x="21600" y="11904"/>
                </a:lnTo>
                <a:lnTo>
                  <a:pt x="21600" y="11815"/>
                </a:lnTo>
                <a:lnTo>
                  <a:pt x="20917" y="11815"/>
                </a:lnTo>
                <a:lnTo>
                  <a:pt x="20917" y="9461"/>
                </a:lnTo>
                <a:lnTo>
                  <a:pt x="21600" y="9461"/>
                </a:lnTo>
                <a:lnTo>
                  <a:pt x="21600" y="9372"/>
                </a:lnTo>
                <a:lnTo>
                  <a:pt x="20917" y="9372"/>
                </a:lnTo>
                <a:lnTo>
                  <a:pt x="20917" y="6930"/>
                </a:lnTo>
                <a:lnTo>
                  <a:pt x="21600" y="6930"/>
                </a:lnTo>
                <a:lnTo>
                  <a:pt x="21600" y="6841"/>
                </a:lnTo>
                <a:lnTo>
                  <a:pt x="20917" y="6841"/>
                </a:lnTo>
                <a:lnTo>
                  <a:pt x="20917" y="4309"/>
                </a:lnTo>
                <a:lnTo>
                  <a:pt x="21600" y="4309"/>
                </a:lnTo>
                <a:lnTo>
                  <a:pt x="21600" y="4221"/>
                </a:lnTo>
                <a:lnTo>
                  <a:pt x="20917" y="4221"/>
                </a:lnTo>
                <a:lnTo>
                  <a:pt x="20917" y="1765"/>
                </a:lnTo>
                <a:lnTo>
                  <a:pt x="21600" y="1765"/>
                </a:lnTo>
                <a:lnTo>
                  <a:pt x="21600" y="1676"/>
                </a:lnTo>
                <a:lnTo>
                  <a:pt x="20917" y="1676"/>
                </a:lnTo>
                <a:lnTo>
                  <a:pt x="20917" y="0"/>
                </a:lnTo>
                <a:close/>
                <a:moveTo>
                  <a:pt x="1635" y="19397"/>
                </a:moveTo>
                <a:lnTo>
                  <a:pt x="706" y="19397"/>
                </a:lnTo>
                <a:lnTo>
                  <a:pt x="706" y="16954"/>
                </a:lnTo>
                <a:lnTo>
                  <a:pt x="1635" y="16954"/>
                </a:lnTo>
                <a:lnTo>
                  <a:pt x="1635" y="19397"/>
                </a:lnTo>
                <a:close/>
                <a:moveTo>
                  <a:pt x="1635" y="16865"/>
                </a:moveTo>
                <a:lnTo>
                  <a:pt x="706" y="16865"/>
                </a:lnTo>
                <a:lnTo>
                  <a:pt x="706" y="14422"/>
                </a:lnTo>
                <a:lnTo>
                  <a:pt x="1635" y="14422"/>
                </a:lnTo>
                <a:lnTo>
                  <a:pt x="1635" y="16865"/>
                </a:lnTo>
                <a:close/>
                <a:moveTo>
                  <a:pt x="1635" y="14333"/>
                </a:moveTo>
                <a:lnTo>
                  <a:pt x="706" y="14333"/>
                </a:lnTo>
                <a:lnTo>
                  <a:pt x="706" y="11891"/>
                </a:lnTo>
                <a:lnTo>
                  <a:pt x="1635" y="11891"/>
                </a:lnTo>
                <a:lnTo>
                  <a:pt x="1635" y="14333"/>
                </a:lnTo>
                <a:close/>
                <a:moveTo>
                  <a:pt x="1635" y="11802"/>
                </a:moveTo>
                <a:lnTo>
                  <a:pt x="706" y="11802"/>
                </a:lnTo>
                <a:lnTo>
                  <a:pt x="706" y="9448"/>
                </a:lnTo>
                <a:lnTo>
                  <a:pt x="1635" y="9448"/>
                </a:lnTo>
                <a:lnTo>
                  <a:pt x="1635" y="11802"/>
                </a:lnTo>
                <a:close/>
                <a:moveTo>
                  <a:pt x="1635" y="9359"/>
                </a:moveTo>
                <a:lnTo>
                  <a:pt x="706" y="9359"/>
                </a:lnTo>
                <a:lnTo>
                  <a:pt x="706" y="6916"/>
                </a:lnTo>
                <a:lnTo>
                  <a:pt x="1635" y="6916"/>
                </a:lnTo>
                <a:lnTo>
                  <a:pt x="1635" y="9359"/>
                </a:lnTo>
                <a:close/>
                <a:moveTo>
                  <a:pt x="2598" y="19397"/>
                </a:moveTo>
                <a:lnTo>
                  <a:pt x="1669" y="19397"/>
                </a:lnTo>
                <a:lnTo>
                  <a:pt x="1669" y="16954"/>
                </a:lnTo>
                <a:lnTo>
                  <a:pt x="2598" y="16954"/>
                </a:lnTo>
                <a:lnTo>
                  <a:pt x="2598" y="19397"/>
                </a:lnTo>
                <a:close/>
                <a:moveTo>
                  <a:pt x="2598" y="16865"/>
                </a:moveTo>
                <a:lnTo>
                  <a:pt x="1669" y="16865"/>
                </a:lnTo>
                <a:lnTo>
                  <a:pt x="1669" y="14422"/>
                </a:lnTo>
                <a:lnTo>
                  <a:pt x="2598" y="14422"/>
                </a:lnTo>
                <a:lnTo>
                  <a:pt x="2598" y="16865"/>
                </a:lnTo>
                <a:close/>
                <a:moveTo>
                  <a:pt x="2598" y="14333"/>
                </a:moveTo>
                <a:lnTo>
                  <a:pt x="1669" y="14333"/>
                </a:lnTo>
                <a:lnTo>
                  <a:pt x="1669" y="11891"/>
                </a:lnTo>
                <a:lnTo>
                  <a:pt x="2598" y="11891"/>
                </a:lnTo>
                <a:lnTo>
                  <a:pt x="2598" y="14333"/>
                </a:lnTo>
                <a:close/>
                <a:moveTo>
                  <a:pt x="2598" y="11802"/>
                </a:moveTo>
                <a:lnTo>
                  <a:pt x="1669" y="11802"/>
                </a:lnTo>
                <a:lnTo>
                  <a:pt x="1669" y="9448"/>
                </a:lnTo>
                <a:lnTo>
                  <a:pt x="2598" y="9448"/>
                </a:lnTo>
                <a:lnTo>
                  <a:pt x="2598" y="11802"/>
                </a:lnTo>
                <a:close/>
                <a:moveTo>
                  <a:pt x="2598" y="9359"/>
                </a:moveTo>
                <a:lnTo>
                  <a:pt x="1669" y="9359"/>
                </a:lnTo>
                <a:lnTo>
                  <a:pt x="1669" y="6916"/>
                </a:lnTo>
                <a:lnTo>
                  <a:pt x="2598" y="6916"/>
                </a:lnTo>
                <a:lnTo>
                  <a:pt x="2598" y="9359"/>
                </a:lnTo>
                <a:close/>
                <a:moveTo>
                  <a:pt x="3560" y="19397"/>
                </a:moveTo>
                <a:lnTo>
                  <a:pt x="2631" y="19397"/>
                </a:lnTo>
                <a:lnTo>
                  <a:pt x="2631" y="16954"/>
                </a:lnTo>
                <a:lnTo>
                  <a:pt x="3560" y="16954"/>
                </a:lnTo>
                <a:lnTo>
                  <a:pt x="3560" y="19397"/>
                </a:lnTo>
                <a:close/>
                <a:moveTo>
                  <a:pt x="3560" y="16865"/>
                </a:moveTo>
                <a:lnTo>
                  <a:pt x="2631" y="16865"/>
                </a:lnTo>
                <a:lnTo>
                  <a:pt x="2631" y="14422"/>
                </a:lnTo>
                <a:lnTo>
                  <a:pt x="3560" y="14422"/>
                </a:lnTo>
                <a:lnTo>
                  <a:pt x="3560" y="16865"/>
                </a:lnTo>
                <a:close/>
                <a:moveTo>
                  <a:pt x="3560" y="14333"/>
                </a:moveTo>
                <a:lnTo>
                  <a:pt x="2631" y="14333"/>
                </a:lnTo>
                <a:lnTo>
                  <a:pt x="2631" y="11891"/>
                </a:lnTo>
                <a:lnTo>
                  <a:pt x="3560" y="11891"/>
                </a:lnTo>
                <a:lnTo>
                  <a:pt x="3560" y="14333"/>
                </a:lnTo>
                <a:close/>
                <a:moveTo>
                  <a:pt x="3560" y="11802"/>
                </a:moveTo>
                <a:lnTo>
                  <a:pt x="2631" y="11802"/>
                </a:lnTo>
                <a:lnTo>
                  <a:pt x="2631" y="9448"/>
                </a:lnTo>
                <a:lnTo>
                  <a:pt x="3560" y="9448"/>
                </a:lnTo>
                <a:lnTo>
                  <a:pt x="3560" y="11802"/>
                </a:lnTo>
                <a:close/>
                <a:moveTo>
                  <a:pt x="3560" y="9359"/>
                </a:moveTo>
                <a:lnTo>
                  <a:pt x="2631" y="9359"/>
                </a:lnTo>
                <a:lnTo>
                  <a:pt x="2631" y="6916"/>
                </a:lnTo>
                <a:lnTo>
                  <a:pt x="3560" y="6916"/>
                </a:lnTo>
                <a:lnTo>
                  <a:pt x="3560" y="9359"/>
                </a:lnTo>
                <a:close/>
                <a:moveTo>
                  <a:pt x="4521" y="19397"/>
                </a:moveTo>
                <a:lnTo>
                  <a:pt x="3592" y="19397"/>
                </a:lnTo>
                <a:lnTo>
                  <a:pt x="3592" y="16954"/>
                </a:lnTo>
                <a:lnTo>
                  <a:pt x="4521" y="16954"/>
                </a:lnTo>
                <a:lnTo>
                  <a:pt x="4521" y="19397"/>
                </a:lnTo>
                <a:close/>
                <a:moveTo>
                  <a:pt x="4521" y="16865"/>
                </a:moveTo>
                <a:lnTo>
                  <a:pt x="3592" y="16865"/>
                </a:lnTo>
                <a:lnTo>
                  <a:pt x="3592" y="14422"/>
                </a:lnTo>
                <a:lnTo>
                  <a:pt x="4521" y="14422"/>
                </a:lnTo>
                <a:lnTo>
                  <a:pt x="4521" y="16865"/>
                </a:lnTo>
                <a:close/>
                <a:moveTo>
                  <a:pt x="4521" y="14333"/>
                </a:moveTo>
                <a:lnTo>
                  <a:pt x="3592" y="14333"/>
                </a:lnTo>
                <a:lnTo>
                  <a:pt x="3592" y="11891"/>
                </a:lnTo>
                <a:lnTo>
                  <a:pt x="4521" y="11891"/>
                </a:lnTo>
                <a:lnTo>
                  <a:pt x="4521" y="14333"/>
                </a:lnTo>
                <a:close/>
                <a:moveTo>
                  <a:pt x="4521" y="11802"/>
                </a:moveTo>
                <a:lnTo>
                  <a:pt x="3592" y="11802"/>
                </a:lnTo>
                <a:lnTo>
                  <a:pt x="3592" y="9448"/>
                </a:lnTo>
                <a:lnTo>
                  <a:pt x="4521" y="9448"/>
                </a:lnTo>
                <a:lnTo>
                  <a:pt x="4521" y="11802"/>
                </a:lnTo>
                <a:close/>
                <a:moveTo>
                  <a:pt x="4521" y="9359"/>
                </a:moveTo>
                <a:lnTo>
                  <a:pt x="3592" y="9359"/>
                </a:lnTo>
                <a:lnTo>
                  <a:pt x="3592" y="6916"/>
                </a:lnTo>
                <a:lnTo>
                  <a:pt x="4521" y="6916"/>
                </a:lnTo>
                <a:lnTo>
                  <a:pt x="4521" y="9359"/>
                </a:lnTo>
                <a:close/>
                <a:moveTo>
                  <a:pt x="5483" y="19397"/>
                </a:moveTo>
                <a:lnTo>
                  <a:pt x="4555" y="19397"/>
                </a:lnTo>
                <a:lnTo>
                  <a:pt x="4555" y="16954"/>
                </a:lnTo>
                <a:lnTo>
                  <a:pt x="5483" y="16954"/>
                </a:lnTo>
                <a:lnTo>
                  <a:pt x="5483" y="19397"/>
                </a:lnTo>
                <a:close/>
                <a:moveTo>
                  <a:pt x="5483" y="16865"/>
                </a:moveTo>
                <a:lnTo>
                  <a:pt x="4555" y="16865"/>
                </a:lnTo>
                <a:lnTo>
                  <a:pt x="4555" y="14422"/>
                </a:lnTo>
                <a:lnTo>
                  <a:pt x="5483" y="14422"/>
                </a:lnTo>
                <a:lnTo>
                  <a:pt x="5483" y="16865"/>
                </a:lnTo>
                <a:close/>
                <a:moveTo>
                  <a:pt x="5483" y="14333"/>
                </a:moveTo>
                <a:lnTo>
                  <a:pt x="4555" y="14333"/>
                </a:lnTo>
                <a:lnTo>
                  <a:pt x="4555" y="11891"/>
                </a:lnTo>
                <a:lnTo>
                  <a:pt x="5483" y="11891"/>
                </a:lnTo>
                <a:lnTo>
                  <a:pt x="5483" y="14333"/>
                </a:lnTo>
                <a:close/>
                <a:moveTo>
                  <a:pt x="5483" y="11802"/>
                </a:moveTo>
                <a:lnTo>
                  <a:pt x="4555" y="11802"/>
                </a:lnTo>
                <a:lnTo>
                  <a:pt x="4555" y="9448"/>
                </a:lnTo>
                <a:lnTo>
                  <a:pt x="5483" y="9448"/>
                </a:lnTo>
                <a:lnTo>
                  <a:pt x="5483" y="11802"/>
                </a:lnTo>
                <a:close/>
                <a:moveTo>
                  <a:pt x="5483" y="9359"/>
                </a:moveTo>
                <a:lnTo>
                  <a:pt x="4555" y="9359"/>
                </a:lnTo>
                <a:lnTo>
                  <a:pt x="4555" y="6916"/>
                </a:lnTo>
                <a:lnTo>
                  <a:pt x="5483" y="6916"/>
                </a:lnTo>
                <a:lnTo>
                  <a:pt x="5483" y="9359"/>
                </a:lnTo>
                <a:close/>
                <a:moveTo>
                  <a:pt x="6446" y="19397"/>
                </a:moveTo>
                <a:lnTo>
                  <a:pt x="5517" y="19397"/>
                </a:lnTo>
                <a:lnTo>
                  <a:pt x="5517" y="16954"/>
                </a:lnTo>
                <a:lnTo>
                  <a:pt x="6446" y="16954"/>
                </a:lnTo>
                <a:lnTo>
                  <a:pt x="6446" y="19397"/>
                </a:lnTo>
                <a:close/>
                <a:moveTo>
                  <a:pt x="6446" y="16865"/>
                </a:moveTo>
                <a:lnTo>
                  <a:pt x="5517" y="16865"/>
                </a:lnTo>
                <a:lnTo>
                  <a:pt x="5517" y="14422"/>
                </a:lnTo>
                <a:lnTo>
                  <a:pt x="6446" y="14422"/>
                </a:lnTo>
                <a:lnTo>
                  <a:pt x="6446" y="16865"/>
                </a:lnTo>
                <a:close/>
                <a:moveTo>
                  <a:pt x="6446" y="14333"/>
                </a:moveTo>
                <a:lnTo>
                  <a:pt x="5517" y="14333"/>
                </a:lnTo>
                <a:lnTo>
                  <a:pt x="5517" y="11891"/>
                </a:lnTo>
                <a:lnTo>
                  <a:pt x="6446" y="11891"/>
                </a:lnTo>
                <a:lnTo>
                  <a:pt x="6446" y="14333"/>
                </a:lnTo>
                <a:close/>
                <a:moveTo>
                  <a:pt x="6446" y="11802"/>
                </a:moveTo>
                <a:lnTo>
                  <a:pt x="5517" y="11802"/>
                </a:lnTo>
                <a:lnTo>
                  <a:pt x="5517" y="9448"/>
                </a:lnTo>
                <a:lnTo>
                  <a:pt x="6446" y="9448"/>
                </a:lnTo>
                <a:lnTo>
                  <a:pt x="6446" y="11802"/>
                </a:lnTo>
                <a:close/>
                <a:moveTo>
                  <a:pt x="6446" y="9359"/>
                </a:moveTo>
                <a:lnTo>
                  <a:pt x="5517" y="9359"/>
                </a:lnTo>
                <a:lnTo>
                  <a:pt x="5517" y="6916"/>
                </a:lnTo>
                <a:lnTo>
                  <a:pt x="6446" y="6916"/>
                </a:lnTo>
                <a:lnTo>
                  <a:pt x="6446" y="9359"/>
                </a:lnTo>
                <a:close/>
                <a:moveTo>
                  <a:pt x="7408" y="19397"/>
                </a:moveTo>
                <a:lnTo>
                  <a:pt x="6480" y="19397"/>
                </a:lnTo>
                <a:lnTo>
                  <a:pt x="6480" y="16954"/>
                </a:lnTo>
                <a:lnTo>
                  <a:pt x="7408" y="16954"/>
                </a:lnTo>
                <a:lnTo>
                  <a:pt x="7408" y="19397"/>
                </a:lnTo>
                <a:close/>
                <a:moveTo>
                  <a:pt x="7408" y="16865"/>
                </a:moveTo>
                <a:lnTo>
                  <a:pt x="6480" y="16865"/>
                </a:lnTo>
                <a:lnTo>
                  <a:pt x="6480" y="14422"/>
                </a:lnTo>
                <a:lnTo>
                  <a:pt x="7408" y="14422"/>
                </a:lnTo>
                <a:lnTo>
                  <a:pt x="7408" y="16865"/>
                </a:lnTo>
                <a:close/>
                <a:moveTo>
                  <a:pt x="7408" y="14333"/>
                </a:moveTo>
                <a:lnTo>
                  <a:pt x="6480" y="14333"/>
                </a:lnTo>
                <a:lnTo>
                  <a:pt x="6480" y="11891"/>
                </a:lnTo>
                <a:lnTo>
                  <a:pt x="7408" y="11891"/>
                </a:lnTo>
                <a:lnTo>
                  <a:pt x="7408" y="14333"/>
                </a:lnTo>
                <a:close/>
                <a:moveTo>
                  <a:pt x="7408" y="11802"/>
                </a:moveTo>
                <a:lnTo>
                  <a:pt x="6480" y="11802"/>
                </a:lnTo>
                <a:lnTo>
                  <a:pt x="6480" y="9448"/>
                </a:lnTo>
                <a:lnTo>
                  <a:pt x="7408" y="9448"/>
                </a:lnTo>
                <a:lnTo>
                  <a:pt x="7408" y="11802"/>
                </a:lnTo>
                <a:close/>
                <a:moveTo>
                  <a:pt x="7408" y="9359"/>
                </a:moveTo>
                <a:lnTo>
                  <a:pt x="6480" y="9359"/>
                </a:lnTo>
                <a:lnTo>
                  <a:pt x="6480" y="6916"/>
                </a:lnTo>
                <a:lnTo>
                  <a:pt x="7408" y="6916"/>
                </a:lnTo>
                <a:lnTo>
                  <a:pt x="7408" y="9359"/>
                </a:lnTo>
                <a:close/>
                <a:moveTo>
                  <a:pt x="8371" y="19397"/>
                </a:moveTo>
                <a:lnTo>
                  <a:pt x="7442" y="19397"/>
                </a:lnTo>
                <a:lnTo>
                  <a:pt x="7442" y="16954"/>
                </a:lnTo>
                <a:lnTo>
                  <a:pt x="8371" y="16954"/>
                </a:lnTo>
                <a:lnTo>
                  <a:pt x="8371" y="19397"/>
                </a:lnTo>
                <a:close/>
                <a:moveTo>
                  <a:pt x="8371" y="16865"/>
                </a:moveTo>
                <a:lnTo>
                  <a:pt x="7442" y="16865"/>
                </a:lnTo>
                <a:lnTo>
                  <a:pt x="7442" y="14422"/>
                </a:lnTo>
                <a:lnTo>
                  <a:pt x="8371" y="14422"/>
                </a:lnTo>
                <a:lnTo>
                  <a:pt x="8371" y="16865"/>
                </a:lnTo>
                <a:close/>
                <a:moveTo>
                  <a:pt x="8371" y="14333"/>
                </a:moveTo>
                <a:lnTo>
                  <a:pt x="7442" y="14333"/>
                </a:lnTo>
                <a:lnTo>
                  <a:pt x="7442" y="11891"/>
                </a:lnTo>
                <a:lnTo>
                  <a:pt x="8371" y="11891"/>
                </a:lnTo>
                <a:lnTo>
                  <a:pt x="8371" y="14333"/>
                </a:lnTo>
                <a:close/>
                <a:moveTo>
                  <a:pt x="8371" y="11802"/>
                </a:moveTo>
                <a:lnTo>
                  <a:pt x="7442" y="11802"/>
                </a:lnTo>
                <a:lnTo>
                  <a:pt x="7442" y="9448"/>
                </a:lnTo>
                <a:lnTo>
                  <a:pt x="8371" y="9448"/>
                </a:lnTo>
                <a:lnTo>
                  <a:pt x="8371" y="11802"/>
                </a:lnTo>
                <a:close/>
                <a:moveTo>
                  <a:pt x="8371" y="9359"/>
                </a:moveTo>
                <a:lnTo>
                  <a:pt x="7442" y="9359"/>
                </a:lnTo>
                <a:lnTo>
                  <a:pt x="7442" y="6916"/>
                </a:lnTo>
                <a:lnTo>
                  <a:pt x="8371" y="6916"/>
                </a:lnTo>
                <a:lnTo>
                  <a:pt x="8371" y="9359"/>
                </a:lnTo>
                <a:close/>
                <a:moveTo>
                  <a:pt x="9332" y="19397"/>
                </a:moveTo>
                <a:lnTo>
                  <a:pt x="8403" y="19397"/>
                </a:lnTo>
                <a:lnTo>
                  <a:pt x="8403" y="16954"/>
                </a:lnTo>
                <a:lnTo>
                  <a:pt x="9332" y="16954"/>
                </a:lnTo>
                <a:lnTo>
                  <a:pt x="9332" y="19397"/>
                </a:lnTo>
                <a:close/>
                <a:moveTo>
                  <a:pt x="9332" y="16865"/>
                </a:moveTo>
                <a:lnTo>
                  <a:pt x="8403" y="16865"/>
                </a:lnTo>
                <a:lnTo>
                  <a:pt x="8403" y="14422"/>
                </a:lnTo>
                <a:lnTo>
                  <a:pt x="9332" y="14422"/>
                </a:lnTo>
                <a:lnTo>
                  <a:pt x="9332" y="16865"/>
                </a:lnTo>
                <a:close/>
                <a:moveTo>
                  <a:pt x="9332" y="14333"/>
                </a:moveTo>
                <a:lnTo>
                  <a:pt x="8403" y="14333"/>
                </a:lnTo>
                <a:lnTo>
                  <a:pt x="8403" y="11891"/>
                </a:lnTo>
                <a:lnTo>
                  <a:pt x="9332" y="11891"/>
                </a:lnTo>
                <a:lnTo>
                  <a:pt x="9332" y="14333"/>
                </a:lnTo>
                <a:close/>
                <a:moveTo>
                  <a:pt x="9332" y="11802"/>
                </a:moveTo>
                <a:lnTo>
                  <a:pt x="8403" y="11802"/>
                </a:lnTo>
                <a:lnTo>
                  <a:pt x="8403" y="9448"/>
                </a:lnTo>
                <a:lnTo>
                  <a:pt x="9332" y="9448"/>
                </a:lnTo>
                <a:lnTo>
                  <a:pt x="9332" y="11802"/>
                </a:lnTo>
                <a:close/>
                <a:moveTo>
                  <a:pt x="9332" y="9359"/>
                </a:moveTo>
                <a:lnTo>
                  <a:pt x="8403" y="9359"/>
                </a:lnTo>
                <a:lnTo>
                  <a:pt x="8403" y="6916"/>
                </a:lnTo>
                <a:lnTo>
                  <a:pt x="9332" y="6916"/>
                </a:lnTo>
                <a:lnTo>
                  <a:pt x="9332" y="9359"/>
                </a:lnTo>
                <a:close/>
                <a:moveTo>
                  <a:pt x="10294" y="19397"/>
                </a:moveTo>
                <a:lnTo>
                  <a:pt x="9365" y="19397"/>
                </a:lnTo>
                <a:lnTo>
                  <a:pt x="9365" y="16954"/>
                </a:lnTo>
                <a:lnTo>
                  <a:pt x="10294" y="16954"/>
                </a:lnTo>
                <a:lnTo>
                  <a:pt x="10294" y="19397"/>
                </a:lnTo>
                <a:close/>
                <a:moveTo>
                  <a:pt x="10294" y="16865"/>
                </a:moveTo>
                <a:lnTo>
                  <a:pt x="9365" y="16865"/>
                </a:lnTo>
                <a:lnTo>
                  <a:pt x="9365" y="14422"/>
                </a:lnTo>
                <a:lnTo>
                  <a:pt x="10294" y="14422"/>
                </a:lnTo>
                <a:lnTo>
                  <a:pt x="10294" y="16865"/>
                </a:lnTo>
                <a:close/>
                <a:moveTo>
                  <a:pt x="10294" y="14333"/>
                </a:moveTo>
                <a:lnTo>
                  <a:pt x="9365" y="14333"/>
                </a:lnTo>
                <a:lnTo>
                  <a:pt x="9365" y="11891"/>
                </a:lnTo>
                <a:lnTo>
                  <a:pt x="10294" y="11891"/>
                </a:lnTo>
                <a:lnTo>
                  <a:pt x="10294" y="14333"/>
                </a:lnTo>
                <a:close/>
                <a:moveTo>
                  <a:pt x="10294" y="11802"/>
                </a:moveTo>
                <a:lnTo>
                  <a:pt x="9365" y="11802"/>
                </a:lnTo>
                <a:lnTo>
                  <a:pt x="9365" y="9448"/>
                </a:lnTo>
                <a:lnTo>
                  <a:pt x="10294" y="9448"/>
                </a:lnTo>
                <a:lnTo>
                  <a:pt x="10294" y="11802"/>
                </a:lnTo>
                <a:close/>
                <a:moveTo>
                  <a:pt x="10294" y="9359"/>
                </a:moveTo>
                <a:lnTo>
                  <a:pt x="9365" y="9359"/>
                </a:lnTo>
                <a:lnTo>
                  <a:pt x="9365" y="6916"/>
                </a:lnTo>
                <a:lnTo>
                  <a:pt x="10294" y="6916"/>
                </a:lnTo>
                <a:lnTo>
                  <a:pt x="10294" y="9359"/>
                </a:lnTo>
                <a:close/>
                <a:moveTo>
                  <a:pt x="11257" y="19397"/>
                </a:moveTo>
                <a:lnTo>
                  <a:pt x="10328" y="19397"/>
                </a:lnTo>
                <a:lnTo>
                  <a:pt x="10328" y="16954"/>
                </a:lnTo>
                <a:lnTo>
                  <a:pt x="11257" y="16954"/>
                </a:lnTo>
                <a:lnTo>
                  <a:pt x="11257" y="19397"/>
                </a:lnTo>
                <a:close/>
                <a:moveTo>
                  <a:pt x="11257" y="16865"/>
                </a:moveTo>
                <a:lnTo>
                  <a:pt x="10328" y="16865"/>
                </a:lnTo>
                <a:lnTo>
                  <a:pt x="10328" y="14422"/>
                </a:lnTo>
                <a:lnTo>
                  <a:pt x="11257" y="14422"/>
                </a:lnTo>
                <a:lnTo>
                  <a:pt x="11257" y="16865"/>
                </a:lnTo>
                <a:close/>
                <a:moveTo>
                  <a:pt x="11257" y="14333"/>
                </a:moveTo>
                <a:lnTo>
                  <a:pt x="10328" y="14333"/>
                </a:lnTo>
                <a:lnTo>
                  <a:pt x="10328" y="11891"/>
                </a:lnTo>
                <a:lnTo>
                  <a:pt x="11257" y="11891"/>
                </a:lnTo>
                <a:lnTo>
                  <a:pt x="11257" y="14333"/>
                </a:lnTo>
                <a:close/>
                <a:moveTo>
                  <a:pt x="11257" y="11802"/>
                </a:moveTo>
                <a:lnTo>
                  <a:pt x="10328" y="11802"/>
                </a:lnTo>
                <a:lnTo>
                  <a:pt x="10328" y="9448"/>
                </a:lnTo>
                <a:lnTo>
                  <a:pt x="11257" y="9448"/>
                </a:lnTo>
                <a:lnTo>
                  <a:pt x="11257" y="11802"/>
                </a:lnTo>
                <a:close/>
                <a:moveTo>
                  <a:pt x="11257" y="9359"/>
                </a:moveTo>
                <a:lnTo>
                  <a:pt x="10328" y="9359"/>
                </a:lnTo>
                <a:lnTo>
                  <a:pt x="10328" y="6916"/>
                </a:lnTo>
                <a:lnTo>
                  <a:pt x="11257" y="6916"/>
                </a:lnTo>
                <a:lnTo>
                  <a:pt x="11257" y="9359"/>
                </a:lnTo>
                <a:close/>
                <a:moveTo>
                  <a:pt x="11257" y="6828"/>
                </a:moveTo>
                <a:lnTo>
                  <a:pt x="10328" y="6828"/>
                </a:lnTo>
                <a:lnTo>
                  <a:pt x="10328" y="4296"/>
                </a:lnTo>
                <a:lnTo>
                  <a:pt x="11257" y="4296"/>
                </a:lnTo>
                <a:lnTo>
                  <a:pt x="11257" y="6828"/>
                </a:lnTo>
                <a:close/>
                <a:moveTo>
                  <a:pt x="12219" y="19397"/>
                </a:moveTo>
                <a:lnTo>
                  <a:pt x="11291" y="19397"/>
                </a:lnTo>
                <a:lnTo>
                  <a:pt x="11291" y="16954"/>
                </a:lnTo>
                <a:lnTo>
                  <a:pt x="12219" y="16954"/>
                </a:lnTo>
                <a:lnTo>
                  <a:pt x="12219" y="19397"/>
                </a:lnTo>
                <a:close/>
                <a:moveTo>
                  <a:pt x="12219" y="16865"/>
                </a:moveTo>
                <a:lnTo>
                  <a:pt x="11291" y="16865"/>
                </a:lnTo>
                <a:lnTo>
                  <a:pt x="11291" y="14422"/>
                </a:lnTo>
                <a:lnTo>
                  <a:pt x="12219" y="14422"/>
                </a:lnTo>
                <a:lnTo>
                  <a:pt x="12219" y="16865"/>
                </a:lnTo>
                <a:close/>
                <a:moveTo>
                  <a:pt x="12219" y="14333"/>
                </a:moveTo>
                <a:lnTo>
                  <a:pt x="11291" y="14333"/>
                </a:lnTo>
                <a:lnTo>
                  <a:pt x="11291" y="11891"/>
                </a:lnTo>
                <a:lnTo>
                  <a:pt x="12219" y="11891"/>
                </a:lnTo>
                <a:lnTo>
                  <a:pt x="12219" y="14333"/>
                </a:lnTo>
                <a:close/>
                <a:moveTo>
                  <a:pt x="12219" y="11802"/>
                </a:moveTo>
                <a:lnTo>
                  <a:pt x="11291" y="11802"/>
                </a:lnTo>
                <a:lnTo>
                  <a:pt x="11291" y="9448"/>
                </a:lnTo>
                <a:lnTo>
                  <a:pt x="12219" y="9448"/>
                </a:lnTo>
                <a:lnTo>
                  <a:pt x="12219" y="11802"/>
                </a:lnTo>
                <a:close/>
                <a:moveTo>
                  <a:pt x="12219" y="9359"/>
                </a:moveTo>
                <a:lnTo>
                  <a:pt x="11291" y="9359"/>
                </a:lnTo>
                <a:lnTo>
                  <a:pt x="11291" y="6916"/>
                </a:lnTo>
                <a:lnTo>
                  <a:pt x="12219" y="6916"/>
                </a:lnTo>
                <a:lnTo>
                  <a:pt x="12219" y="9359"/>
                </a:lnTo>
                <a:close/>
                <a:moveTo>
                  <a:pt x="12219" y="6828"/>
                </a:moveTo>
                <a:lnTo>
                  <a:pt x="11291" y="6828"/>
                </a:lnTo>
                <a:lnTo>
                  <a:pt x="11291" y="4296"/>
                </a:lnTo>
                <a:lnTo>
                  <a:pt x="12219" y="4296"/>
                </a:lnTo>
                <a:lnTo>
                  <a:pt x="12219" y="6828"/>
                </a:lnTo>
                <a:close/>
                <a:moveTo>
                  <a:pt x="13182" y="19397"/>
                </a:moveTo>
                <a:lnTo>
                  <a:pt x="12253" y="19397"/>
                </a:lnTo>
                <a:lnTo>
                  <a:pt x="12253" y="16954"/>
                </a:lnTo>
                <a:lnTo>
                  <a:pt x="13182" y="16954"/>
                </a:lnTo>
                <a:lnTo>
                  <a:pt x="13182" y="19397"/>
                </a:lnTo>
                <a:close/>
                <a:moveTo>
                  <a:pt x="13182" y="16865"/>
                </a:moveTo>
                <a:lnTo>
                  <a:pt x="12253" y="16865"/>
                </a:lnTo>
                <a:lnTo>
                  <a:pt x="12253" y="14422"/>
                </a:lnTo>
                <a:lnTo>
                  <a:pt x="13182" y="14422"/>
                </a:lnTo>
                <a:lnTo>
                  <a:pt x="13182" y="16865"/>
                </a:lnTo>
                <a:close/>
                <a:moveTo>
                  <a:pt x="13182" y="14333"/>
                </a:moveTo>
                <a:lnTo>
                  <a:pt x="12253" y="14333"/>
                </a:lnTo>
                <a:lnTo>
                  <a:pt x="12253" y="11891"/>
                </a:lnTo>
                <a:lnTo>
                  <a:pt x="13182" y="11891"/>
                </a:lnTo>
                <a:lnTo>
                  <a:pt x="13182" y="14333"/>
                </a:lnTo>
                <a:close/>
                <a:moveTo>
                  <a:pt x="13182" y="11802"/>
                </a:moveTo>
                <a:lnTo>
                  <a:pt x="12253" y="11802"/>
                </a:lnTo>
                <a:lnTo>
                  <a:pt x="12253" y="9448"/>
                </a:lnTo>
                <a:lnTo>
                  <a:pt x="13182" y="9448"/>
                </a:lnTo>
                <a:lnTo>
                  <a:pt x="13182" y="11802"/>
                </a:lnTo>
                <a:close/>
                <a:moveTo>
                  <a:pt x="13182" y="9359"/>
                </a:moveTo>
                <a:lnTo>
                  <a:pt x="12253" y="9359"/>
                </a:lnTo>
                <a:lnTo>
                  <a:pt x="12253" y="6916"/>
                </a:lnTo>
                <a:lnTo>
                  <a:pt x="13182" y="6916"/>
                </a:lnTo>
                <a:lnTo>
                  <a:pt x="13182" y="9359"/>
                </a:lnTo>
                <a:close/>
                <a:moveTo>
                  <a:pt x="13182" y="6828"/>
                </a:moveTo>
                <a:lnTo>
                  <a:pt x="12253" y="6828"/>
                </a:lnTo>
                <a:lnTo>
                  <a:pt x="12253" y="4296"/>
                </a:lnTo>
                <a:lnTo>
                  <a:pt x="13182" y="4296"/>
                </a:lnTo>
                <a:lnTo>
                  <a:pt x="13182" y="6828"/>
                </a:lnTo>
                <a:close/>
                <a:moveTo>
                  <a:pt x="14143" y="19397"/>
                </a:moveTo>
                <a:lnTo>
                  <a:pt x="13214" y="19397"/>
                </a:lnTo>
                <a:lnTo>
                  <a:pt x="13214" y="16954"/>
                </a:lnTo>
                <a:lnTo>
                  <a:pt x="14143" y="16954"/>
                </a:lnTo>
                <a:lnTo>
                  <a:pt x="14143" y="19397"/>
                </a:lnTo>
                <a:close/>
                <a:moveTo>
                  <a:pt x="14143" y="16865"/>
                </a:moveTo>
                <a:lnTo>
                  <a:pt x="13214" y="16865"/>
                </a:lnTo>
                <a:lnTo>
                  <a:pt x="13214" y="14422"/>
                </a:lnTo>
                <a:lnTo>
                  <a:pt x="14143" y="14422"/>
                </a:lnTo>
                <a:lnTo>
                  <a:pt x="14143" y="16865"/>
                </a:lnTo>
                <a:close/>
                <a:moveTo>
                  <a:pt x="14143" y="14333"/>
                </a:moveTo>
                <a:lnTo>
                  <a:pt x="13214" y="14333"/>
                </a:lnTo>
                <a:lnTo>
                  <a:pt x="13214" y="11891"/>
                </a:lnTo>
                <a:lnTo>
                  <a:pt x="14143" y="11891"/>
                </a:lnTo>
                <a:lnTo>
                  <a:pt x="14143" y="14333"/>
                </a:lnTo>
                <a:close/>
                <a:moveTo>
                  <a:pt x="14143" y="11802"/>
                </a:moveTo>
                <a:lnTo>
                  <a:pt x="13214" y="11802"/>
                </a:lnTo>
                <a:lnTo>
                  <a:pt x="13214" y="9448"/>
                </a:lnTo>
                <a:lnTo>
                  <a:pt x="14143" y="9448"/>
                </a:lnTo>
                <a:lnTo>
                  <a:pt x="14143" y="11802"/>
                </a:lnTo>
                <a:close/>
                <a:moveTo>
                  <a:pt x="14143" y="9359"/>
                </a:moveTo>
                <a:lnTo>
                  <a:pt x="13214" y="9359"/>
                </a:lnTo>
                <a:lnTo>
                  <a:pt x="13214" y="6916"/>
                </a:lnTo>
                <a:lnTo>
                  <a:pt x="14143" y="6916"/>
                </a:lnTo>
                <a:lnTo>
                  <a:pt x="14143" y="9359"/>
                </a:lnTo>
                <a:close/>
                <a:moveTo>
                  <a:pt x="14143" y="6828"/>
                </a:moveTo>
                <a:lnTo>
                  <a:pt x="13214" y="6828"/>
                </a:lnTo>
                <a:lnTo>
                  <a:pt x="13214" y="4296"/>
                </a:lnTo>
                <a:lnTo>
                  <a:pt x="14143" y="4296"/>
                </a:lnTo>
                <a:lnTo>
                  <a:pt x="14143" y="6828"/>
                </a:lnTo>
                <a:close/>
                <a:moveTo>
                  <a:pt x="15105" y="19397"/>
                </a:moveTo>
                <a:lnTo>
                  <a:pt x="14176" y="19397"/>
                </a:lnTo>
                <a:lnTo>
                  <a:pt x="14176" y="16954"/>
                </a:lnTo>
                <a:lnTo>
                  <a:pt x="15105" y="16954"/>
                </a:lnTo>
                <a:lnTo>
                  <a:pt x="15105" y="19397"/>
                </a:lnTo>
                <a:close/>
                <a:moveTo>
                  <a:pt x="15105" y="16865"/>
                </a:moveTo>
                <a:lnTo>
                  <a:pt x="14176" y="16865"/>
                </a:lnTo>
                <a:lnTo>
                  <a:pt x="14176" y="14422"/>
                </a:lnTo>
                <a:lnTo>
                  <a:pt x="15105" y="14422"/>
                </a:lnTo>
                <a:lnTo>
                  <a:pt x="15105" y="16865"/>
                </a:lnTo>
                <a:close/>
                <a:moveTo>
                  <a:pt x="15105" y="14333"/>
                </a:moveTo>
                <a:lnTo>
                  <a:pt x="14176" y="14333"/>
                </a:lnTo>
                <a:lnTo>
                  <a:pt x="14176" y="11891"/>
                </a:lnTo>
                <a:lnTo>
                  <a:pt x="15105" y="11891"/>
                </a:lnTo>
                <a:lnTo>
                  <a:pt x="15105" y="14333"/>
                </a:lnTo>
                <a:close/>
                <a:moveTo>
                  <a:pt x="15105" y="11802"/>
                </a:moveTo>
                <a:lnTo>
                  <a:pt x="14176" y="11802"/>
                </a:lnTo>
                <a:lnTo>
                  <a:pt x="14176" y="9448"/>
                </a:lnTo>
                <a:lnTo>
                  <a:pt x="15105" y="9448"/>
                </a:lnTo>
                <a:lnTo>
                  <a:pt x="15105" y="11802"/>
                </a:lnTo>
                <a:close/>
                <a:moveTo>
                  <a:pt x="15105" y="9359"/>
                </a:moveTo>
                <a:lnTo>
                  <a:pt x="14176" y="9359"/>
                </a:lnTo>
                <a:lnTo>
                  <a:pt x="14176" y="6916"/>
                </a:lnTo>
                <a:lnTo>
                  <a:pt x="15105" y="6916"/>
                </a:lnTo>
                <a:lnTo>
                  <a:pt x="15105" y="9359"/>
                </a:lnTo>
                <a:close/>
                <a:moveTo>
                  <a:pt x="15105" y="6828"/>
                </a:moveTo>
                <a:lnTo>
                  <a:pt x="14176" y="6828"/>
                </a:lnTo>
                <a:lnTo>
                  <a:pt x="14176" y="4296"/>
                </a:lnTo>
                <a:lnTo>
                  <a:pt x="15105" y="4296"/>
                </a:lnTo>
                <a:lnTo>
                  <a:pt x="15105" y="6828"/>
                </a:lnTo>
                <a:close/>
                <a:moveTo>
                  <a:pt x="16068" y="19397"/>
                </a:moveTo>
                <a:lnTo>
                  <a:pt x="15139" y="19397"/>
                </a:lnTo>
                <a:lnTo>
                  <a:pt x="15139" y="16954"/>
                </a:lnTo>
                <a:lnTo>
                  <a:pt x="16068" y="16954"/>
                </a:lnTo>
                <a:lnTo>
                  <a:pt x="16068" y="19397"/>
                </a:lnTo>
                <a:close/>
                <a:moveTo>
                  <a:pt x="16068" y="16865"/>
                </a:moveTo>
                <a:lnTo>
                  <a:pt x="15139" y="16865"/>
                </a:lnTo>
                <a:lnTo>
                  <a:pt x="15139" y="14422"/>
                </a:lnTo>
                <a:lnTo>
                  <a:pt x="16068" y="14422"/>
                </a:lnTo>
                <a:lnTo>
                  <a:pt x="16068" y="16865"/>
                </a:lnTo>
                <a:close/>
                <a:moveTo>
                  <a:pt x="16068" y="14333"/>
                </a:moveTo>
                <a:lnTo>
                  <a:pt x="15139" y="14333"/>
                </a:lnTo>
                <a:lnTo>
                  <a:pt x="15139" y="11891"/>
                </a:lnTo>
                <a:lnTo>
                  <a:pt x="16068" y="11891"/>
                </a:lnTo>
                <a:lnTo>
                  <a:pt x="16068" y="14333"/>
                </a:lnTo>
                <a:close/>
                <a:moveTo>
                  <a:pt x="16068" y="11802"/>
                </a:moveTo>
                <a:lnTo>
                  <a:pt x="15139" y="11802"/>
                </a:lnTo>
                <a:lnTo>
                  <a:pt x="15139" y="9448"/>
                </a:lnTo>
                <a:lnTo>
                  <a:pt x="16068" y="9448"/>
                </a:lnTo>
                <a:lnTo>
                  <a:pt x="16068" y="11802"/>
                </a:lnTo>
                <a:close/>
                <a:moveTo>
                  <a:pt x="16068" y="9359"/>
                </a:moveTo>
                <a:lnTo>
                  <a:pt x="15139" y="9359"/>
                </a:lnTo>
                <a:lnTo>
                  <a:pt x="15139" y="6916"/>
                </a:lnTo>
                <a:lnTo>
                  <a:pt x="16068" y="6916"/>
                </a:lnTo>
                <a:lnTo>
                  <a:pt x="16068" y="9359"/>
                </a:lnTo>
                <a:close/>
                <a:moveTo>
                  <a:pt x="16068" y="6828"/>
                </a:moveTo>
                <a:lnTo>
                  <a:pt x="15139" y="6828"/>
                </a:lnTo>
                <a:lnTo>
                  <a:pt x="15139" y="4296"/>
                </a:lnTo>
                <a:lnTo>
                  <a:pt x="16068" y="4296"/>
                </a:lnTo>
                <a:lnTo>
                  <a:pt x="16068" y="6828"/>
                </a:lnTo>
                <a:close/>
                <a:moveTo>
                  <a:pt x="17030" y="19397"/>
                </a:moveTo>
                <a:lnTo>
                  <a:pt x="16101" y="19397"/>
                </a:lnTo>
                <a:lnTo>
                  <a:pt x="16101" y="16954"/>
                </a:lnTo>
                <a:lnTo>
                  <a:pt x="17030" y="16954"/>
                </a:lnTo>
                <a:lnTo>
                  <a:pt x="17030" y="19397"/>
                </a:lnTo>
                <a:close/>
                <a:moveTo>
                  <a:pt x="17030" y="16865"/>
                </a:moveTo>
                <a:lnTo>
                  <a:pt x="16101" y="16865"/>
                </a:lnTo>
                <a:lnTo>
                  <a:pt x="16101" y="14422"/>
                </a:lnTo>
                <a:lnTo>
                  <a:pt x="17030" y="14422"/>
                </a:lnTo>
                <a:lnTo>
                  <a:pt x="17030" y="16865"/>
                </a:lnTo>
                <a:close/>
                <a:moveTo>
                  <a:pt x="17030" y="14333"/>
                </a:moveTo>
                <a:lnTo>
                  <a:pt x="16101" y="14333"/>
                </a:lnTo>
                <a:lnTo>
                  <a:pt x="16101" y="11891"/>
                </a:lnTo>
                <a:lnTo>
                  <a:pt x="17030" y="11891"/>
                </a:lnTo>
                <a:lnTo>
                  <a:pt x="17030" y="14333"/>
                </a:lnTo>
                <a:close/>
                <a:moveTo>
                  <a:pt x="17030" y="11802"/>
                </a:moveTo>
                <a:lnTo>
                  <a:pt x="16101" y="11802"/>
                </a:lnTo>
                <a:lnTo>
                  <a:pt x="16101" y="9448"/>
                </a:lnTo>
                <a:lnTo>
                  <a:pt x="17030" y="9448"/>
                </a:lnTo>
                <a:lnTo>
                  <a:pt x="17030" y="11802"/>
                </a:lnTo>
                <a:close/>
                <a:moveTo>
                  <a:pt x="17030" y="9359"/>
                </a:moveTo>
                <a:lnTo>
                  <a:pt x="16101" y="9359"/>
                </a:lnTo>
                <a:lnTo>
                  <a:pt x="16101" y="6916"/>
                </a:lnTo>
                <a:lnTo>
                  <a:pt x="17030" y="6916"/>
                </a:lnTo>
                <a:lnTo>
                  <a:pt x="17030" y="9359"/>
                </a:lnTo>
                <a:close/>
                <a:moveTo>
                  <a:pt x="17030" y="6828"/>
                </a:moveTo>
                <a:lnTo>
                  <a:pt x="16101" y="6828"/>
                </a:lnTo>
                <a:lnTo>
                  <a:pt x="16101" y="4296"/>
                </a:lnTo>
                <a:lnTo>
                  <a:pt x="17030" y="4296"/>
                </a:lnTo>
                <a:lnTo>
                  <a:pt x="17030" y="6828"/>
                </a:lnTo>
                <a:close/>
                <a:moveTo>
                  <a:pt x="17993" y="19397"/>
                </a:moveTo>
                <a:lnTo>
                  <a:pt x="17064" y="19397"/>
                </a:lnTo>
                <a:lnTo>
                  <a:pt x="17064" y="16954"/>
                </a:lnTo>
                <a:lnTo>
                  <a:pt x="17993" y="16954"/>
                </a:lnTo>
                <a:lnTo>
                  <a:pt x="17993" y="19397"/>
                </a:lnTo>
                <a:close/>
                <a:moveTo>
                  <a:pt x="17993" y="16865"/>
                </a:moveTo>
                <a:lnTo>
                  <a:pt x="17064" y="16865"/>
                </a:lnTo>
                <a:lnTo>
                  <a:pt x="17064" y="14422"/>
                </a:lnTo>
                <a:lnTo>
                  <a:pt x="17993" y="14422"/>
                </a:lnTo>
                <a:lnTo>
                  <a:pt x="17993" y="16865"/>
                </a:lnTo>
                <a:close/>
                <a:moveTo>
                  <a:pt x="17993" y="14333"/>
                </a:moveTo>
                <a:lnTo>
                  <a:pt x="17064" y="14333"/>
                </a:lnTo>
                <a:lnTo>
                  <a:pt x="17064" y="11891"/>
                </a:lnTo>
                <a:lnTo>
                  <a:pt x="17993" y="11891"/>
                </a:lnTo>
                <a:lnTo>
                  <a:pt x="17993" y="14333"/>
                </a:lnTo>
                <a:close/>
                <a:moveTo>
                  <a:pt x="17993" y="11802"/>
                </a:moveTo>
                <a:lnTo>
                  <a:pt x="17064" y="11802"/>
                </a:lnTo>
                <a:lnTo>
                  <a:pt x="17064" y="9448"/>
                </a:lnTo>
                <a:lnTo>
                  <a:pt x="17993" y="9448"/>
                </a:lnTo>
                <a:lnTo>
                  <a:pt x="17993" y="11802"/>
                </a:lnTo>
                <a:close/>
                <a:moveTo>
                  <a:pt x="17993" y="9359"/>
                </a:moveTo>
                <a:lnTo>
                  <a:pt x="17064" y="9359"/>
                </a:lnTo>
                <a:lnTo>
                  <a:pt x="17064" y="6916"/>
                </a:lnTo>
                <a:lnTo>
                  <a:pt x="17993" y="6916"/>
                </a:lnTo>
                <a:lnTo>
                  <a:pt x="17993" y="9359"/>
                </a:lnTo>
                <a:close/>
                <a:moveTo>
                  <a:pt x="17993" y="6828"/>
                </a:moveTo>
                <a:lnTo>
                  <a:pt x="17064" y="6828"/>
                </a:lnTo>
                <a:lnTo>
                  <a:pt x="17064" y="4296"/>
                </a:lnTo>
                <a:lnTo>
                  <a:pt x="17993" y="4296"/>
                </a:lnTo>
                <a:lnTo>
                  <a:pt x="17993" y="6828"/>
                </a:lnTo>
                <a:close/>
                <a:moveTo>
                  <a:pt x="18953" y="19397"/>
                </a:moveTo>
                <a:lnTo>
                  <a:pt x="18026" y="19397"/>
                </a:lnTo>
                <a:lnTo>
                  <a:pt x="18026" y="16954"/>
                </a:lnTo>
                <a:lnTo>
                  <a:pt x="18955" y="16954"/>
                </a:lnTo>
                <a:lnTo>
                  <a:pt x="18955" y="19397"/>
                </a:lnTo>
                <a:close/>
                <a:moveTo>
                  <a:pt x="18953" y="16865"/>
                </a:moveTo>
                <a:lnTo>
                  <a:pt x="18026" y="16865"/>
                </a:lnTo>
                <a:lnTo>
                  <a:pt x="18026" y="14422"/>
                </a:lnTo>
                <a:lnTo>
                  <a:pt x="18955" y="14422"/>
                </a:lnTo>
                <a:lnTo>
                  <a:pt x="18955" y="16865"/>
                </a:lnTo>
                <a:close/>
                <a:moveTo>
                  <a:pt x="18953" y="14333"/>
                </a:moveTo>
                <a:lnTo>
                  <a:pt x="18026" y="14333"/>
                </a:lnTo>
                <a:lnTo>
                  <a:pt x="18026" y="11891"/>
                </a:lnTo>
                <a:lnTo>
                  <a:pt x="18955" y="11891"/>
                </a:lnTo>
                <a:lnTo>
                  <a:pt x="18955" y="14333"/>
                </a:lnTo>
                <a:close/>
                <a:moveTo>
                  <a:pt x="18953" y="11802"/>
                </a:moveTo>
                <a:lnTo>
                  <a:pt x="18026" y="11802"/>
                </a:lnTo>
                <a:lnTo>
                  <a:pt x="18026" y="9448"/>
                </a:lnTo>
                <a:lnTo>
                  <a:pt x="18955" y="9448"/>
                </a:lnTo>
                <a:lnTo>
                  <a:pt x="18955" y="11802"/>
                </a:lnTo>
                <a:close/>
                <a:moveTo>
                  <a:pt x="18953" y="9359"/>
                </a:moveTo>
                <a:lnTo>
                  <a:pt x="18026" y="9359"/>
                </a:lnTo>
                <a:lnTo>
                  <a:pt x="18026" y="6916"/>
                </a:lnTo>
                <a:lnTo>
                  <a:pt x="18955" y="6916"/>
                </a:lnTo>
                <a:lnTo>
                  <a:pt x="18955" y="9359"/>
                </a:lnTo>
                <a:close/>
                <a:moveTo>
                  <a:pt x="18953" y="6828"/>
                </a:moveTo>
                <a:lnTo>
                  <a:pt x="18026" y="6828"/>
                </a:lnTo>
                <a:lnTo>
                  <a:pt x="18026" y="4296"/>
                </a:lnTo>
                <a:lnTo>
                  <a:pt x="18955" y="4296"/>
                </a:lnTo>
                <a:lnTo>
                  <a:pt x="18955" y="6828"/>
                </a:lnTo>
                <a:close/>
                <a:moveTo>
                  <a:pt x="18953" y="4207"/>
                </a:moveTo>
                <a:lnTo>
                  <a:pt x="18026" y="4207"/>
                </a:lnTo>
                <a:lnTo>
                  <a:pt x="18026" y="1765"/>
                </a:lnTo>
                <a:lnTo>
                  <a:pt x="18955" y="1765"/>
                </a:lnTo>
                <a:lnTo>
                  <a:pt x="18955" y="4207"/>
                </a:lnTo>
                <a:close/>
                <a:moveTo>
                  <a:pt x="19916" y="19397"/>
                </a:moveTo>
                <a:lnTo>
                  <a:pt x="18987" y="19397"/>
                </a:lnTo>
                <a:lnTo>
                  <a:pt x="18987" y="16954"/>
                </a:lnTo>
                <a:lnTo>
                  <a:pt x="19916" y="16954"/>
                </a:lnTo>
                <a:lnTo>
                  <a:pt x="19916" y="19397"/>
                </a:lnTo>
                <a:close/>
                <a:moveTo>
                  <a:pt x="19916" y="16865"/>
                </a:moveTo>
                <a:lnTo>
                  <a:pt x="18987" y="16865"/>
                </a:lnTo>
                <a:lnTo>
                  <a:pt x="18987" y="14422"/>
                </a:lnTo>
                <a:lnTo>
                  <a:pt x="19916" y="14422"/>
                </a:lnTo>
                <a:lnTo>
                  <a:pt x="19916" y="16865"/>
                </a:lnTo>
                <a:close/>
                <a:moveTo>
                  <a:pt x="19916" y="14333"/>
                </a:moveTo>
                <a:lnTo>
                  <a:pt x="18987" y="14333"/>
                </a:lnTo>
                <a:lnTo>
                  <a:pt x="18987" y="11891"/>
                </a:lnTo>
                <a:lnTo>
                  <a:pt x="19916" y="11891"/>
                </a:lnTo>
                <a:lnTo>
                  <a:pt x="19916" y="14333"/>
                </a:lnTo>
                <a:close/>
                <a:moveTo>
                  <a:pt x="19916" y="11802"/>
                </a:moveTo>
                <a:lnTo>
                  <a:pt x="18987" y="11802"/>
                </a:lnTo>
                <a:lnTo>
                  <a:pt x="18987" y="9448"/>
                </a:lnTo>
                <a:lnTo>
                  <a:pt x="19916" y="9448"/>
                </a:lnTo>
                <a:lnTo>
                  <a:pt x="19916" y="11802"/>
                </a:lnTo>
                <a:close/>
                <a:moveTo>
                  <a:pt x="19916" y="9359"/>
                </a:moveTo>
                <a:lnTo>
                  <a:pt x="18987" y="9359"/>
                </a:lnTo>
                <a:lnTo>
                  <a:pt x="18987" y="6916"/>
                </a:lnTo>
                <a:lnTo>
                  <a:pt x="19916" y="6916"/>
                </a:lnTo>
                <a:lnTo>
                  <a:pt x="19916" y="9359"/>
                </a:lnTo>
                <a:close/>
                <a:moveTo>
                  <a:pt x="19916" y="6828"/>
                </a:moveTo>
                <a:lnTo>
                  <a:pt x="18987" y="6828"/>
                </a:lnTo>
                <a:lnTo>
                  <a:pt x="18987" y="4296"/>
                </a:lnTo>
                <a:lnTo>
                  <a:pt x="19916" y="4296"/>
                </a:lnTo>
                <a:lnTo>
                  <a:pt x="19916" y="6828"/>
                </a:lnTo>
                <a:close/>
                <a:moveTo>
                  <a:pt x="19916" y="4207"/>
                </a:moveTo>
                <a:lnTo>
                  <a:pt x="18987" y="4207"/>
                </a:lnTo>
                <a:lnTo>
                  <a:pt x="18987" y="1765"/>
                </a:lnTo>
                <a:lnTo>
                  <a:pt x="19916" y="1765"/>
                </a:lnTo>
                <a:lnTo>
                  <a:pt x="19916" y="4207"/>
                </a:lnTo>
                <a:close/>
                <a:moveTo>
                  <a:pt x="20879" y="19397"/>
                </a:moveTo>
                <a:lnTo>
                  <a:pt x="19950" y="19397"/>
                </a:lnTo>
                <a:lnTo>
                  <a:pt x="19950" y="16954"/>
                </a:lnTo>
                <a:lnTo>
                  <a:pt x="20879" y="16954"/>
                </a:lnTo>
                <a:lnTo>
                  <a:pt x="20879" y="19397"/>
                </a:lnTo>
                <a:close/>
                <a:moveTo>
                  <a:pt x="20879" y="16865"/>
                </a:moveTo>
                <a:lnTo>
                  <a:pt x="19950" y="16865"/>
                </a:lnTo>
                <a:lnTo>
                  <a:pt x="19950" y="14422"/>
                </a:lnTo>
                <a:lnTo>
                  <a:pt x="20879" y="14422"/>
                </a:lnTo>
                <a:lnTo>
                  <a:pt x="20879" y="16865"/>
                </a:lnTo>
                <a:close/>
                <a:moveTo>
                  <a:pt x="20879" y="14333"/>
                </a:moveTo>
                <a:lnTo>
                  <a:pt x="19950" y="14333"/>
                </a:lnTo>
                <a:lnTo>
                  <a:pt x="19950" y="11891"/>
                </a:lnTo>
                <a:lnTo>
                  <a:pt x="20879" y="11891"/>
                </a:lnTo>
                <a:lnTo>
                  <a:pt x="20879" y="14333"/>
                </a:lnTo>
                <a:close/>
                <a:moveTo>
                  <a:pt x="20879" y="11802"/>
                </a:moveTo>
                <a:lnTo>
                  <a:pt x="19950" y="11802"/>
                </a:lnTo>
                <a:lnTo>
                  <a:pt x="19950" y="9448"/>
                </a:lnTo>
                <a:lnTo>
                  <a:pt x="20879" y="9448"/>
                </a:lnTo>
                <a:lnTo>
                  <a:pt x="20879" y="11802"/>
                </a:lnTo>
                <a:close/>
                <a:moveTo>
                  <a:pt x="20879" y="9359"/>
                </a:moveTo>
                <a:lnTo>
                  <a:pt x="19950" y="9359"/>
                </a:lnTo>
                <a:lnTo>
                  <a:pt x="19950" y="6916"/>
                </a:lnTo>
                <a:lnTo>
                  <a:pt x="20879" y="6916"/>
                </a:lnTo>
                <a:lnTo>
                  <a:pt x="20879" y="9359"/>
                </a:lnTo>
                <a:close/>
                <a:moveTo>
                  <a:pt x="20879" y="6828"/>
                </a:moveTo>
                <a:lnTo>
                  <a:pt x="19950" y="6828"/>
                </a:lnTo>
                <a:lnTo>
                  <a:pt x="19950" y="4296"/>
                </a:lnTo>
                <a:lnTo>
                  <a:pt x="20879" y="4296"/>
                </a:lnTo>
                <a:lnTo>
                  <a:pt x="20879" y="6828"/>
                </a:lnTo>
                <a:close/>
                <a:moveTo>
                  <a:pt x="20879" y="4207"/>
                </a:moveTo>
                <a:lnTo>
                  <a:pt x="19950" y="4207"/>
                </a:lnTo>
                <a:lnTo>
                  <a:pt x="19950" y="1765"/>
                </a:lnTo>
                <a:lnTo>
                  <a:pt x="20879" y="1765"/>
                </a:lnTo>
                <a:lnTo>
                  <a:pt x="20879" y="4207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45"/>
          <p:cNvSpPr/>
          <p:nvPr/>
        </p:nvSpPr>
        <p:spPr>
          <a:xfrm>
            <a:off x="494760" y="1956084"/>
            <a:ext cx="2013292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4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45"/>
          <p:cNvSpPr/>
          <p:nvPr/>
        </p:nvSpPr>
        <p:spPr>
          <a:xfrm>
            <a:off x="580390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45"/>
          <p:cNvSpPr/>
          <p:nvPr/>
        </p:nvSpPr>
        <p:spPr>
          <a:xfrm>
            <a:off x="2797288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45"/>
          <p:cNvSpPr/>
          <p:nvPr/>
        </p:nvSpPr>
        <p:spPr>
          <a:xfrm>
            <a:off x="2882918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45"/>
          <p:cNvSpPr/>
          <p:nvPr/>
        </p:nvSpPr>
        <p:spPr>
          <a:xfrm>
            <a:off x="7364286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45"/>
          <p:cNvSpPr/>
          <p:nvPr/>
        </p:nvSpPr>
        <p:spPr>
          <a:xfrm>
            <a:off x="7449916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45"/>
          <p:cNvSpPr/>
          <p:nvPr/>
        </p:nvSpPr>
        <p:spPr>
          <a:xfrm>
            <a:off x="9666813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45"/>
          <p:cNvSpPr/>
          <p:nvPr/>
        </p:nvSpPr>
        <p:spPr>
          <a:xfrm>
            <a:off x="9761959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45"/>
          <p:cNvSpPr/>
          <p:nvPr/>
        </p:nvSpPr>
        <p:spPr>
          <a:xfrm>
            <a:off x="5090301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45"/>
          <p:cNvSpPr/>
          <p:nvPr/>
        </p:nvSpPr>
        <p:spPr>
          <a:xfrm>
            <a:off x="5175932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45"/>
          <p:cNvSpPr/>
          <p:nvPr/>
        </p:nvSpPr>
        <p:spPr>
          <a:xfrm>
            <a:off x="580390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45"/>
          <p:cNvSpPr/>
          <p:nvPr/>
        </p:nvSpPr>
        <p:spPr>
          <a:xfrm>
            <a:off x="2882918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45"/>
          <p:cNvSpPr/>
          <p:nvPr/>
        </p:nvSpPr>
        <p:spPr>
          <a:xfrm>
            <a:off x="7449916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45"/>
          <p:cNvSpPr/>
          <p:nvPr/>
        </p:nvSpPr>
        <p:spPr>
          <a:xfrm>
            <a:off x="9761959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45"/>
          <p:cNvSpPr/>
          <p:nvPr/>
        </p:nvSpPr>
        <p:spPr>
          <a:xfrm>
            <a:off x="5175932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45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0" name="Google Shape;760;p45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1" name="Google Shape;761;p45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2" name="Google Shape;762;p45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3" name="Google Shape;763;p45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4" name="Google Shape;764;p45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5" name="Google Shape;765;p45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45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b="1"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45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b="1"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45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b="1"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45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b="1"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45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b="1" sz="3200">
                <a:solidFill>
                  <a:schemeClr val="accent3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7">
  <p:cSld name="2_17"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46"/>
          <p:cNvSpPr/>
          <p:nvPr/>
        </p:nvSpPr>
        <p:spPr>
          <a:xfrm>
            <a:off x="0" y="0"/>
            <a:ext cx="12192000" cy="6859975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3" y="0"/>
                </a:lnTo>
                <a:lnTo>
                  <a:pt x="18953" y="1363"/>
                </a:lnTo>
                <a:lnTo>
                  <a:pt x="18025" y="1363"/>
                </a:lnTo>
                <a:lnTo>
                  <a:pt x="18025" y="0"/>
                </a:lnTo>
                <a:lnTo>
                  <a:pt x="17991" y="0"/>
                </a:lnTo>
                <a:lnTo>
                  <a:pt x="17991" y="1363"/>
                </a:lnTo>
                <a:lnTo>
                  <a:pt x="17062" y="1363"/>
                </a:lnTo>
                <a:lnTo>
                  <a:pt x="17062" y="0"/>
                </a:lnTo>
                <a:lnTo>
                  <a:pt x="17028" y="0"/>
                </a:lnTo>
                <a:lnTo>
                  <a:pt x="17028" y="1363"/>
                </a:lnTo>
                <a:lnTo>
                  <a:pt x="16100" y="1363"/>
                </a:lnTo>
                <a:lnTo>
                  <a:pt x="16100" y="0"/>
                </a:lnTo>
                <a:lnTo>
                  <a:pt x="16066" y="0"/>
                </a:lnTo>
                <a:lnTo>
                  <a:pt x="16066" y="1363"/>
                </a:lnTo>
                <a:lnTo>
                  <a:pt x="15137" y="1363"/>
                </a:lnTo>
                <a:lnTo>
                  <a:pt x="15137" y="0"/>
                </a:lnTo>
                <a:lnTo>
                  <a:pt x="15103" y="0"/>
                </a:lnTo>
                <a:lnTo>
                  <a:pt x="15103" y="1363"/>
                </a:lnTo>
                <a:lnTo>
                  <a:pt x="14175" y="1363"/>
                </a:lnTo>
                <a:lnTo>
                  <a:pt x="14175" y="0"/>
                </a:lnTo>
                <a:lnTo>
                  <a:pt x="14141" y="0"/>
                </a:lnTo>
                <a:lnTo>
                  <a:pt x="14141" y="1363"/>
                </a:lnTo>
                <a:lnTo>
                  <a:pt x="13212" y="1363"/>
                </a:lnTo>
                <a:lnTo>
                  <a:pt x="13212" y="0"/>
                </a:lnTo>
                <a:lnTo>
                  <a:pt x="13178" y="0"/>
                </a:lnTo>
                <a:lnTo>
                  <a:pt x="13178" y="1363"/>
                </a:lnTo>
                <a:lnTo>
                  <a:pt x="12250" y="1363"/>
                </a:lnTo>
                <a:lnTo>
                  <a:pt x="12250" y="0"/>
                </a:lnTo>
                <a:lnTo>
                  <a:pt x="12216" y="0"/>
                </a:lnTo>
                <a:lnTo>
                  <a:pt x="12216" y="1363"/>
                </a:lnTo>
                <a:lnTo>
                  <a:pt x="11287" y="1363"/>
                </a:lnTo>
                <a:lnTo>
                  <a:pt x="11287" y="0"/>
                </a:lnTo>
                <a:lnTo>
                  <a:pt x="11253" y="0"/>
                </a:lnTo>
                <a:lnTo>
                  <a:pt x="11253" y="1363"/>
                </a:lnTo>
                <a:lnTo>
                  <a:pt x="10325" y="1363"/>
                </a:lnTo>
                <a:lnTo>
                  <a:pt x="10325" y="0"/>
                </a:lnTo>
                <a:lnTo>
                  <a:pt x="10291" y="0"/>
                </a:lnTo>
                <a:lnTo>
                  <a:pt x="10291" y="1363"/>
                </a:lnTo>
                <a:lnTo>
                  <a:pt x="9362" y="1363"/>
                </a:lnTo>
                <a:lnTo>
                  <a:pt x="9362" y="0"/>
                </a:lnTo>
                <a:lnTo>
                  <a:pt x="9328" y="0"/>
                </a:lnTo>
                <a:lnTo>
                  <a:pt x="9328" y="1363"/>
                </a:lnTo>
                <a:lnTo>
                  <a:pt x="8403" y="1363"/>
                </a:lnTo>
                <a:lnTo>
                  <a:pt x="8403" y="0"/>
                </a:lnTo>
                <a:lnTo>
                  <a:pt x="8369" y="0"/>
                </a:lnTo>
                <a:lnTo>
                  <a:pt x="8369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10"/>
                </a:lnTo>
                <a:lnTo>
                  <a:pt x="706" y="18410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8"/>
                </a:lnTo>
                <a:lnTo>
                  <a:pt x="706" y="13338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6" y="18469"/>
                </a:moveTo>
                <a:lnTo>
                  <a:pt x="2596" y="20120"/>
                </a:lnTo>
                <a:lnTo>
                  <a:pt x="1667" y="20120"/>
                </a:lnTo>
                <a:lnTo>
                  <a:pt x="1667" y="18469"/>
                </a:lnTo>
                <a:lnTo>
                  <a:pt x="2596" y="18469"/>
                </a:lnTo>
                <a:close/>
                <a:moveTo>
                  <a:pt x="2596" y="16759"/>
                </a:moveTo>
                <a:lnTo>
                  <a:pt x="2596" y="18410"/>
                </a:lnTo>
                <a:lnTo>
                  <a:pt x="1667" y="18410"/>
                </a:lnTo>
                <a:lnTo>
                  <a:pt x="1667" y="16759"/>
                </a:lnTo>
                <a:lnTo>
                  <a:pt x="2596" y="16759"/>
                </a:lnTo>
                <a:close/>
                <a:moveTo>
                  <a:pt x="2596" y="15048"/>
                </a:moveTo>
                <a:lnTo>
                  <a:pt x="2596" y="16699"/>
                </a:lnTo>
                <a:lnTo>
                  <a:pt x="1667" y="16699"/>
                </a:lnTo>
                <a:lnTo>
                  <a:pt x="1667" y="15048"/>
                </a:lnTo>
                <a:lnTo>
                  <a:pt x="2596" y="15048"/>
                </a:lnTo>
                <a:close/>
                <a:moveTo>
                  <a:pt x="2596" y="13397"/>
                </a:moveTo>
                <a:lnTo>
                  <a:pt x="2596" y="14988"/>
                </a:lnTo>
                <a:lnTo>
                  <a:pt x="1667" y="14988"/>
                </a:lnTo>
                <a:lnTo>
                  <a:pt x="1667" y="13397"/>
                </a:lnTo>
                <a:lnTo>
                  <a:pt x="2596" y="13397"/>
                </a:lnTo>
                <a:close/>
                <a:moveTo>
                  <a:pt x="2596" y="11687"/>
                </a:moveTo>
                <a:lnTo>
                  <a:pt x="2596" y="13338"/>
                </a:lnTo>
                <a:lnTo>
                  <a:pt x="1667" y="13338"/>
                </a:lnTo>
                <a:lnTo>
                  <a:pt x="1667" y="11687"/>
                </a:lnTo>
                <a:lnTo>
                  <a:pt x="2596" y="11687"/>
                </a:lnTo>
                <a:close/>
                <a:moveTo>
                  <a:pt x="2596" y="9916"/>
                </a:moveTo>
                <a:lnTo>
                  <a:pt x="2596" y="11627"/>
                </a:lnTo>
                <a:lnTo>
                  <a:pt x="1667" y="11627"/>
                </a:lnTo>
                <a:lnTo>
                  <a:pt x="1667" y="9916"/>
                </a:lnTo>
                <a:lnTo>
                  <a:pt x="2596" y="9916"/>
                </a:lnTo>
                <a:close/>
                <a:moveTo>
                  <a:pt x="2596" y="8206"/>
                </a:moveTo>
                <a:lnTo>
                  <a:pt x="2596" y="9856"/>
                </a:lnTo>
                <a:lnTo>
                  <a:pt x="1667" y="9856"/>
                </a:lnTo>
                <a:lnTo>
                  <a:pt x="1667" y="8206"/>
                </a:lnTo>
                <a:lnTo>
                  <a:pt x="2596" y="8206"/>
                </a:lnTo>
                <a:close/>
                <a:moveTo>
                  <a:pt x="2596" y="6495"/>
                </a:moveTo>
                <a:lnTo>
                  <a:pt x="2596" y="8146"/>
                </a:lnTo>
                <a:lnTo>
                  <a:pt x="1667" y="8146"/>
                </a:lnTo>
                <a:lnTo>
                  <a:pt x="1667" y="6495"/>
                </a:lnTo>
                <a:lnTo>
                  <a:pt x="2596" y="6495"/>
                </a:lnTo>
                <a:close/>
                <a:moveTo>
                  <a:pt x="2596" y="4784"/>
                </a:moveTo>
                <a:lnTo>
                  <a:pt x="2596" y="6435"/>
                </a:lnTo>
                <a:lnTo>
                  <a:pt x="1667" y="6435"/>
                </a:lnTo>
                <a:lnTo>
                  <a:pt x="1667" y="4784"/>
                </a:lnTo>
                <a:lnTo>
                  <a:pt x="2596" y="4784"/>
                </a:lnTo>
                <a:close/>
                <a:moveTo>
                  <a:pt x="2596" y="3074"/>
                </a:moveTo>
                <a:lnTo>
                  <a:pt x="2596" y="4724"/>
                </a:lnTo>
                <a:lnTo>
                  <a:pt x="1667" y="4724"/>
                </a:lnTo>
                <a:lnTo>
                  <a:pt x="1667" y="3074"/>
                </a:lnTo>
                <a:lnTo>
                  <a:pt x="2596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10"/>
                </a:lnTo>
                <a:lnTo>
                  <a:pt x="2630" y="18410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8"/>
                </a:lnTo>
                <a:lnTo>
                  <a:pt x="2630" y="13338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10"/>
                </a:lnTo>
                <a:lnTo>
                  <a:pt x="3592" y="18410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8"/>
                </a:lnTo>
                <a:lnTo>
                  <a:pt x="3592" y="13338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10"/>
                </a:lnTo>
                <a:lnTo>
                  <a:pt x="4555" y="18410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8"/>
                </a:lnTo>
                <a:lnTo>
                  <a:pt x="4555" y="13338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10"/>
                </a:lnTo>
                <a:lnTo>
                  <a:pt x="5517" y="18410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8"/>
                </a:lnTo>
                <a:lnTo>
                  <a:pt x="5517" y="13338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7" y="18469"/>
                </a:moveTo>
                <a:lnTo>
                  <a:pt x="7407" y="20120"/>
                </a:lnTo>
                <a:lnTo>
                  <a:pt x="6478" y="20120"/>
                </a:lnTo>
                <a:lnTo>
                  <a:pt x="6478" y="18469"/>
                </a:lnTo>
                <a:lnTo>
                  <a:pt x="7407" y="18469"/>
                </a:lnTo>
                <a:close/>
                <a:moveTo>
                  <a:pt x="7407" y="16759"/>
                </a:moveTo>
                <a:lnTo>
                  <a:pt x="7407" y="18410"/>
                </a:lnTo>
                <a:lnTo>
                  <a:pt x="6478" y="18410"/>
                </a:lnTo>
                <a:lnTo>
                  <a:pt x="6478" y="16759"/>
                </a:lnTo>
                <a:lnTo>
                  <a:pt x="7407" y="16759"/>
                </a:lnTo>
                <a:close/>
                <a:moveTo>
                  <a:pt x="7407" y="15048"/>
                </a:moveTo>
                <a:lnTo>
                  <a:pt x="7407" y="16699"/>
                </a:lnTo>
                <a:lnTo>
                  <a:pt x="6478" y="16699"/>
                </a:lnTo>
                <a:lnTo>
                  <a:pt x="6478" y="15048"/>
                </a:lnTo>
                <a:lnTo>
                  <a:pt x="7407" y="15048"/>
                </a:lnTo>
                <a:close/>
                <a:moveTo>
                  <a:pt x="7407" y="13397"/>
                </a:moveTo>
                <a:lnTo>
                  <a:pt x="7407" y="14988"/>
                </a:lnTo>
                <a:lnTo>
                  <a:pt x="6478" y="14988"/>
                </a:lnTo>
                <a:lnTo>
                  <a:pt x="6478" y="13397"/>
                </a:lnTo>
                <a:lnTo>
                  <a:pt x="7407" y="13397"/>
                </a:lnTo>
                <a:close/>
                <a:moveTo>
                  <a:pt x="7407" y="11687"/>
                </a:moveTo>
                <a:lnTo>
                  <a:pt x="7407" y="13338"/>
                </a:lnTo>
                <a:lnTo>
                  <a:pt x="6478" y="13338"/>
                </a:lnTo>
                <a:lnTo>
                  <a:pt x="6478" y="11687"/>
                </a:lnTo>
                <a:lnTo>
                  <a:pt x="7407" y="11687"/>
                </a:lnTo>
                <a:close/>
                <a:moveTo>
                  <a:pt x="7407" y="9916"/>
                </a:moveTo>
                <a:lnTo>
                  <a:pt x="7407" y="11627"/>
                </a:lnTo>
                <a:lnTo>
                  <a:pt x="6478" y="11627"/>
                </a:lnTo>
                <a:lnTo>
                  <a:pt x="6478" y="9916"/>
                </a:lnTo>
                <a:lnTo>
                  <a:pt x="7407" y="9916"/>
                </a:lnTo>
                <a:close/>
                <a:moveTo>
                  <a:pt x="7407" y="8206"/>
                </a:moveTo>
                <a:lnTo>
                  <a:pt x="7407" y="9856"/>
                </a:lnTo>
                <a:lnTo>
                  <a:pt x="6478" y="9856"/>
                </a:lnTo>
                <a:lnTo>
                  <a:pt x="6478" y="8206"/>
                </a:lnTo>
                <a:lnTo>
                  <a:pt x="7407" y="8206"/>
                </a:lnTo>
                <a:close/>
                <a:moveTo>
                  <a:pt x="7407" y="6495"/>
                </a:moveTo>
                <a:lnTo>
                  <a:pt x="7407" y="8146"/>
                </a:lnTo>
                <a:lnTo>
                  <a:pt x="6478" y="8146"/>
                </a:lnTo>
                <a:lnTo>
                  <a:pt x="6478" y="6495"/>
                </a:lnTo>
                <a:lnTo>
                  <a:pt x="7407" y="6495"/>
                </a:lnTo>
                <a:close/>
                <a:moveTo>
                  <a:pt x="7407" y="4784"/>
                </a:moveTo>
                <a:lnTo>
                  <a:pt x="7407" y="6435"/>
                </a:lnTo>
                <a:lnTo>
                  <a:pt x="6478" y="6435"/>
                </a:lnTo>
                <a:lnTo>
                  <a:pt x="6478" y="4784"/>
                </a:lnTo>
                <a:lnTo>
                  <a:pt x="7407" y="4784"/>
                </a:lnTo>
                <a:close/>
                <a:moveTo>
                  <a:pt x="7407" y="3074"/>
                </a:moveTo>
                <a:lnTo>
                  <a:pt x="7407" y="4724"/>
                </a:lnTo>
                <a:lnTo>
                  <a:pt x="6478" y="4724"/>
                </a:lnTo>
                <a:lnTo>
                  <a:pt x="6478" y="3074"/>
                </a:lnTo>
                <a:lnTo>
                  <a:pt x="7407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10"/>
                </a:lnTo>
                <a:lnTo>
                  <a:pt x="7442" y="18410"/>
                </a:lnTo>
                <a:lnTo>
                  <a:pt x="7442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8"/>
                </a:lnTo>
                <a:lnTo>
                  <a:pt x="7442" y="13338"/>
                </a:lnTo>
                <a:lnTo>
                  <a:pt x="7442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10"/>
                </a:lnTo>
                <a:lnTo>
                  <a:pt x="8403" y="18410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8"/>
                </a:lnTo>
                <a:lnTo>
                  <a:pt x="8403" y="13338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3" y="3014"/>
                </a:moveTo>
                <a:lnTo>
                  <a:pt x="8403" y="1423"/>
                </a:lnTo>
                <a:lnTo>
                  <a:pt x="9332" y="1423"/>
                </a:lnTo>
                <a:lnTo>
                  <a:pt x="9332" y="3014"/>
                </a:lnTo>
                <a:lnTo>
                  <a:pt x="8403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10"/>
                </a:lnTo>
                <a:lnTo>
                  <a:pt x="9366" y="18410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8"/>
                </a:lnTo>
                <a:lnTo>
                  <a:pt x="9366" y="13338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10"/>
                </a:lnTo>
                <a:lnTo>
                  <a:pt x="10328" y="18410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8"/>
                </a:lnTo>
                <a:lnTo>
                  <a:pt x="10328" y="13338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10"/>
                </a:lnTo>
                <a:lnTo>
                  <a:pt x="11291" y="18410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8"/>
                </a:lnTo>
                <a:lnTo>
                  <a:pt x="11291" y="13338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10"/>
                </a:lnTo>
                <a:lnTo>
                  <a:pt x="12251" y="18410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8"/>
                </a:lnTo>
                <a:lnTo>
                  <a:pt x="12251" y="13338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10"/>
                </a:lnTo>
                <a:lnTo>
                  <a:pt x="13214" y="18410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8"/>
                </a:lnTo>
                <a:lnTo>
                  <a:pt x="13214" y="13338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4" y="3014"/>
                </a:moveTo>
                <a:lnTo>
                  <a:pt x="13214" y="1423"/>
                </a:lnTo>
                <a:lnTo>
                  <a:pt x="14143" y="1423"/>
                </a:lnTo>
                <a:lnTo>
                  <a:pt x="14143" y="3014"/>
                </a:lnTo>
                <a:lnTo>
                  <a:pt x="13214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10"/>
                </a:lnTo>
                <a:lnTo>
                  <a:pt x="14176" y="18410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8"/>
                </a:lnTo>
                <a:lnTo>
                  <a:pt x="14176" y="13338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10"/>
                </a:lnTo>
                <a:lnTo>
                  <a:pt x="15139" y="18410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8"/>
                </a:lnTo>
                <a:lnTo>
                  <a:pt x="15139" y="13338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10"/>
                </a:lnTo>
                <a:lnTo>
                  <a:pt x="16101" y="18410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8"/>
                </a:lnTo>
                <a:lnTo>
                  <a:pt x="16101" y="13338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1" y="18469"/>
                </a:moveTo>
                <a:lnTo>
                  <a:pt x="17991" y="20120"/>
                </a:lnTo>
                <a:lnTo>
                  <a:pt x="17062" y="20120"/>
                </a:lnTo>
                <a:lnTo>
                  <a:pt x="17062" y="18469"/>
                </a:lnTo>
                <a:lnTo>
                  <a:pt x="17991" y="18469"/>
                </a:lnTo>
                <a:close/>
                <a:moveTo>
                  <a:pt x="17991" y="16759"/>
                </a:moveTo>
                <a:lnTo>
                  <a:pt x="17991" y="18410"/>
                </a:lnTo>
                <a:lnTo>
                  <a:pt x="17062" y="18410"/>
                </a:lnTo>
                <a:lnTo>
                  <a:pt x="17062" y="16759"/>
                </a:lnTo>
                <a:lnTo>
                  <a:pt x="17991" y="16759"/>
                </a:lnTo>
                <a:close/>
                <a:moveTo>
                  <a:pt x="17991" y="15048"/>
                </a:moveTo>
                <a:lnTo>
                  <a:pt x="17991" y="16699"/>
                </a:lnTo>
                <a:lnTo>
                  <a:pt x="17062" y="16699"/>
                </a:lnTo>
                <a:lnTo>
                  <a:pt x="17062" y="15048"/>
                </a:lnTo>
                <a:lnTo>
                  <a:pt x="17991" y="15048"/>
                </a:lnTo>
                <a:close/>
                <a:moveTo>
                  <a:pt x="17991" y="13397"/>
                </a:moveTo>
                <a:lnTo>
                  <a:pt x="17991" y="14988"/>
                </a:lnTo>
                <a:lnTo>
                  <a:pt x="17062" y="14988"/>
                </a:lnTo>
                <a:lnTo>
                  <a:pt x="17062" y="13397"/>
                </a:lnTo>
                <a:lnTo>
                  <a:pt x="17991" y="13397"/>
                </a:lnTo>
                <a:close/>
                <a:moveTo>
                  <a:pt x="17991" y="11687"/>
                </a:moveTo>
                <a:lnTo>
                  <a:pt x="17991" y="13338"/>
                </a:lnTo>
                <a:lnTo>
                  <a:pt x="17062" y="13338"/>
                </a:lnTo>
                <a:lnTo>
                  <a:pt x="17062" y="11687"/>
                </a:lnTo>
                <a:lnTo>
                  <a:pt x="17991" y="11687"/>
                </a:lnTo>
                <a:close/>
                <a:moveTo>
                  <a:pt x="17991" y="9916"/>
                </a:moveTo>
                <a:lnTo>
                  <a:pt x="17991" y="11627"/>
                </a:lnTo>
                <a:lnTo>
                  <a:pt x="17062" y="11627"/>
                </a:lnTo>
                <a:lnTo>
                  <a:pt x="17062" y="9916"/>
                </a:lnTo>
                <a:lnTo>
                  <a:pt x="17991" y="9916"/>
                </a:lnTo>
                <a:close/>
                <a:moveTo>
                  <a:pt x="17991" y="8206"/>
                </a:moveTo>
                <a:lnTo>
                  <a:pt x="17991" y="9856"/>
                </a:lnTo>
                <a:lnTo>
                  <a:pt x="17062" y="9856"/>
                </a:lnTo>
                <a:lnTo>
                  <a:pt x="17062" y="8206"/>
                </a:lnTo>
                <a:lnTo>
                  <a:pt x="17991" y="8206"/>
                </a:lnTo>
                <a:close/>
                <a:moveTo>
                  <a:pt x="17991" y="6495"/>
                </a:moveTo>
                <a:lnTo>
                  <a:pt x="17991" y="8146"/>
                </a:lnTo>
                <a:lnTo>
                  <a:pt x="17062" y="8146"/>
                </a:lnTo>
                <a:lnTo>
                  <a:pt x="17062" y="6495"/>
                </a:lnTo>
                <a:lnTo>
                  <a:pt x="17991" y="6495"/>
                </a:lnTo>
                <a:close/>
                <a:moveTo>
                  <a:pt x="17991" y="4784"/>
                </a:moveTo>
                <a:lnTo>
                  <a:pt x="17991" y="6435"/>
                </a:lnTo>
                <a:lnTo>
                  <a:pt x="17062" y="6435"/>
                </a:lnTo>
                <a:lnTo>
                  <a:pt x="17062" y="4784"/>
                </a:lnTo>
                <a:lnTo>
                  <a:pt x="17991" y="4784"/>
                </a:lnTo>
                <a:close/>
                <a:moveTo>
                  <a:pt x="17991" y="3074"/>
                </a:moveTo>
                <a:lnTo>
                  <a:pt x="17991" y="4724"/>
                </a:lnTo>
                <a:lnTo>
                  <a:pt x="17062" y="4724"/>
                </a:lnTo>
                <a:lnTo>
                  <a:pt x="17062" y="3074"/>
                </a:lnTo>
                <a:lnTo>
                  <a:pt x="17991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3" y="18469"/>
                </a:moveTo>
                <a:lnTo>
                  <a:pt x="18953" y="20120"/>
                </a:lnTo>
                <a:lnTo>
                  <a:pt x="18025" y="20120"/>
                </a:lnTo>
                <a:lnTo>
                  <a:pt x="18025" y="18469"/>
                </a:lnTo>
                <a:lnTo>
                  <a:pt x="18953" y="18469"/>
                </a:lnTo>
                <a:close/>
                <a:moveTo>
                  <a:pt x="18953" y="16759"/>
                </a:moveTo>
                <a:lnTo>
                  <a:pt x="18953" y="18410"/>
                </a:lnTo>
                <a:lnTo>
                  <a:pt x="18025" y="18410"/>
                </a:lnTo>
                <a:lnTo>
                  <a:pt x="18025" y="16759"/>
                </a:lnTo>
                <a:lnTo>
                  <a:pt x="18953" y="16759"/>
                </a:lnTo>
                <a:close/>
                <a:moveTo>
                  <a:pt x="18953" y="15048"/>
                </a:moveTo>
                <a:lnTo>
                  <a:pt x="18953" y="16699"/>
                </a:lnTo>
                <a:lnTo>
                  <a:pt x="18025" y="16699"/>
                </a:lnTo>
                <a:lnTo>
                  <a:pt x="18025" y="15048"/>
                </a:lnTo>
                <a:lnTo>
                  <a:pt x="18953" y="15048"/>
                </a:lnTo>
                <a:close/>
                <a:moveTo>
                  <a:pt x="18953" y="13397"/>
                </a:moveTo>
                <a:lnTo>
                  <a:pt x="18953" y="14988"/>
                </a:lnTo>
                <a:lnTo>
                  <a:pt x="18025" y="14988"/>
                </a:lnTo>
                <a:lnTo>
                  <a:pt x="18025" y="13397"/>
                </a:lnTo>
                <a:lnTo>
                  <a:pt x="18953" y="13397"/>
                </a:lnTo>
                <a:close/>
                <a:moveTo>
                  <a:pt x="18953" y="11687"/>
                </a:moveTo>
                <a:lnTo>
                  <a:pt x="18953" y="13338"/>
                </a:lnTo>
                <a:lnTo>
                  <a:pt x="18025" y="13338"/>
                </a:lnTo>
                <a:lnTo>
                  <a:pt x="18025" y="11687"/>
                </a:lnTo>
                <a:lnTo>
                  <a:pt x="18953" y="11687"/>
                </a:lnTo>
                <a:close/>
                <a:moveTo>
                  <a:pt x="18953" y="9916"/>
                </a:moveTo>
                <a:lnTo>
                  <a:pt x="18953" y="11627"/>
                </a:lnTo>
                <a:lnTo>
                  <a:pt x="18025" y="11627"/>
                </a:lnTo>
                <a:lnTo>
                  <a:pt x="18025" y="9916"/>
                </a:lnTo>
                <a:lnTo>
                  <a:pt x="18953" y="9916"/>
                </a:lnTo>
                <a:close/>
                <a:moveTo>
                  <a:pt x="18953" y="8206"/>
                </a:moveTo>
                <a:lnTo>
                  <a:pt x="18953" y="9856"/>
                </a:lnTo>
                <a:lnTo>
                  <a:pt x="18025" y="9856"/>
                </a:lnTo>
                <a:lnTo>
                  <a:pt x="18025" y="8206"/>
                </a:lnTo>
                <a:lnTo>
                  <a:pt x="18953" y="8206"/>
                </a:lnTo>
                <a:close/>
                <a:moveTo>
                  <a:pt x="18953" y="6495"/>
                </a:moveTo>
                <a:lnTo>
                  <a:pt x="18953" y="8146"/>
                </a:lnTo>
                <a:lnTo>
                  <a:pt x="18025" y="8146"/>
                </a:lnTo>
                <a:lnTo>
                  <a:pt x="18025" y="6495"/>
                </a:lnTo>
                <a:lnTo>
                  <a:pt x="18953" y="6495"/>
                </a:lnTo>
                <a:close/>
                <a:moveTo>
                  <a:pt x="18953" y="4784"/>
                </a:moveTo>
                <a:lnTo>
                  <a:pt x="18953" y="6435"/>
                </a:lnTo>
                <a:lnTo>
                  <a:pt x="18025" y="6435"/>
                </a:lnTo>
                <a:lnTo>
                  <a:pt x="18025" y="4784"/>
                </a:lnTo>
                <a:lnTo>
                  <a:pt x="18953" y="4784"/>
                </a:lnTo>
                <a:close/>
                <a:moveTo>
                  <a:pt x="18953" y="3074"/>
                </a:moveTo>
                <a:lnTo>
                  <a:pt x="18953" y="4724"/>
                </a:lnTo>
                <a:lnTo>
                  <a:pt x="18025" y="4724"/>
                </a:lnTo>
                <a:lnTo>
                  <a:pt x="18025" y="3074"/>
                </a:lnTo>
                <a:lnTo>
                  <a:pt x="18953" y="3074"/>
                </a:lnTo>
                <a:close/>
                <a:moveTo>
                  <a:pt x="18025" y="3014"/>
                </a:moveTo>
                <a:lnTo>
                  <a:pt x="18025" y="1423"/>
                </a:lnTo>
                <a:lnTo>
                  <a:pt x="18953" y="1423"/>
                </a:lnTo>
                <a:lnTo>
                  <a:pt x="18953" y="3014"/>
                </a:lnTo>
                <a:lnTo>
                  <a:pt x="18025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10"/>
                </a:lnTo>
                <a:lnTo>
                  <a:pt x="18987" y="18410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8"/>
                </a:lnTo>
                <a:lnTo>
                  <a:pt x="18987" y="13338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10"/>
                </a:lnTo>
                <a:lnTo>
                  <a:pt x="19950" y="18410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8"/>
                </a:lnTo>
                <a:lnTo>
                  <a:pt x="19950" y="13338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46"/>
          <p:cNvSpPr/>
          <p:nvPr/>
        </p:nvSpPr>
        <p:spPr>
          <a:xfrm>
            <a:off x="532816" y="742137"/>
            <a:ext cx="6933833" cy="6120342"/>
          </a:xfrm>
          <a:custGeom>
            <a:rect b="b" l="l" r="r" t="t"/>
            <a:pathLst>
              <a:path extrusionOk="0" h="21532" w="21540">
                <a:moveTo>
                  <a:pt x="2526" y="21532"/>
                </a:moveTo>
                <a:lnTo>
                  <a:pt x="21540" y="21532"/>
                </a:lnTo>
                <a:lnTo>
                  <a:pt x="18525" y="749"/>
                </a:lnTo>
                <a:cubicBezTo>
                  <a:pt x="18454" y="263"/>
                  <a:pt x="18049" y="-68"/>
                  <a:pt x="17621" y="12"/>
                </a:cubicBezTo>
                <a:lnTo>
                  <a:pt x="661" y="3169"/>
                </a:lnTo>
                <a:cubicBezTo>
                  <a:pt x="233" y="3249"/>
                  <a:pt x="-60" y="3708"/>
                  <a:pt x="11" y="4193"/>
                </a:cubicBezTo>
                <a:lnTo>
                  <a:pt x="2526" y="2153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46"/>
          <p:cNvSpPr/>
          <p:nvPr/>
        </p:nvSpPr>
        <p:spPr>
          <a:xfrm>
            <a:off x="5432824" y="1351070"/>
            <a:ext cx="6234998" cy="5503322"/>
          </a:xfrm>
          <a:custGeom>
            <a:rect b="b" l="l" r="r" t="t"/>
            <a:pathLst>
              <a:path extrusionOk="0" h="21533" w="21541">
                <a:moveTo>
                  <a:pt x="19013" y="21533"/>
                </a:moveTo>
                <a:lnTo>
                  <a:pt x="0" y="21533"/>
                </a:lnTo>
                <a:lnTo>
                  <a:pt x="3014" y="748"/>
                </a:lnTo>
                <a:cubicBezTo>
                  <a:pt x="3083" y="261"/>
                  <a:pt x="3491" y="-67"/>
                  <a:pt x="3918" y="11"/>
                </a:cubicBezTo>
                <a:lnTo>
                  <a:pt x="20880" y="3168"/>
                </a:lnTo>
                <a:cubicBezTo>
                  <a:pt x="21311" y="3246"/>
                  <a:pt x="21600" y="3708"/>
                  <a:pt x="21531" y="4192"/>
                </a:cubicBezTo>
                <a:lnTo>
                  <a:pt x="19013" y="21533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46"/>
          <p:cNvSpPr/>
          <p:nvPr/>
        </p:nvSpPr>
        <p:spPr>
          <a:xfrm>
            <a:off x="789709" y="1065632"/>
            <a:ext cx="6433757" cy="5793433"/>
          </a:xfrm>
          <a:custGeom>
            <a:rect b="b" l="l" r="r" t="t"/>
            <a:pathLst>
              <a:path extrusionOk="0" h="21600" w="21600">
                <a:moveTo>
                  <a:pt x="2859" y="21582"/>
                </a:moveTo>
                <a:lnTo>
                  <a:pt x="21600" y="21600"/>
                </a:lnTo>
                <a:lnTo>
                  <a:pt x="18406" y="0"/>
                </a:lnTo>
                <a:lnTo>
                  <a:pt x="0" y="3359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46"/>
          <p:cNvSpPr/>
          <p:nvPr/>
        </p:nvSpPr>
        <p:spPr>
          <a:xfrm>
            <a:off x="1094177" y="2007576"/>
            <a:ext cx="337563" cy="337564"/>
          </a:xfrm>
          <a:custGeom>
            <a:rect b="b" l="l" r="r" t="t"/>
            <a:pathLst>
              <a:path extrusionOk="0" h="20061" w="20061">
                <a:moveTo>
                  <a:pt x="11671" y="19926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40"/>
                  <a:pt x="-769" y="6185"/>
                  <a:pt x="136" y="11670"/>
                </a:cubicBezTo>
                <a:cubicBezTo>
                  <a:pt x="1040" y="17098"/>
                  <a:pt x="6186" y="20830"/>
                  <a:pt x="11671" y="1992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46"/>
          <p:cNvSpPr/>
          <p:nvPr/>
        </p:nvSpPr>
        <p:spPr>
          <a:xfrm>
            <a:off x="1037089" y="1322527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lnTo>
                  <a:pt x="5328" y="28"/>
                </a:lnTo>
                <a:cubicBezTo>
                  <a:pt x="8796" y="-165"/>
                  <a:pt x="12082" y="669"/>
                  <a:pt x="12690" y="1867"/>
                </a:cubicBezTo>
                <a:lnTo>
                  <a:pt x="20539" y="18655"/>
                </a:lnTo>
                <a:cubicBezTo>
                  <a:pt x="21087" y="19874"/>
                  <a:pt x="18714" y="21029"/>
                  <a:pt x="15246" y="21242"/>
                </a:cubicBezTo>
                <a:lnTo>
                  <a:pt x="15246" y="21242"/>
                </a:lnTo>
                <a:cubicBezTo>
                  <a:pt x="11778" y="21435"/>
                  <a:pt x="8492" y="20601"/>
                  <a:pt x="7944" y="19382"/>
                </a:cubicBezTo>
                <a:lnTo>
                  <a:pt x="95" y="2594"/>
                </a:ln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46"/>
          <p:cNvSpPr/>
          <p:nvPr/>
        </p:nvSpPr>
        <p:spPr>
          <a:xfrm>
            <a:off x="1750683" y="1893401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46"/>
          <p:cNvSpPr/>
          <p:nvPr/>
        </p:nvSpPr>
        <p:spPr>
          <a:xfrm>
            <a:off x="1703110" y="1208352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cubicBezTo>
                  <a:pt x="5328" y="28"/>
                  <a:pt x="5328" y="28"/>
                  <a:pt x="5328" y="28"/>
                </a:cubicBezTo>
                <a:cubicBezTo>
                  <a:pt x="8796" y="-165"/>
                  <a:pt x="12082" y="669"/>
                  <a:pt x="12690" y="1867"/>
                </a:cubicBezTo>
                <a:cubicBezTo>
                  <a:pt x="15307" y="7470"/>
                  <a:pt x="17923" y="13052"/>
                  <a:pt x="20539" y="18655"/>
                </a:cubicBezTo>
                <a:cubicBezTo>
                  <a:pt x="21087" y="19874"/>
                  <a:pt x="18714" y="21029"/>
                  <a:pt x="15246" y="21242"/>
                </a:cubicBezTo>
                <a:cubicBezTo>
                  <a:pt x="15246" y="21242"/>
                  <a:pt x="15246" y="21242"/>
                  <a:pt x="15246" y="21242"/>
                </a:cubicBezTo>
                <a:cubicBezTo>
                  <a:pt x="11778" y="21435"/>
                  <a:pt x="8492" y="20601"/>
                  <a:pt x="7944" y="19382"/>
                </a:cubicBezTo>
                <a:cubicBezTo>
                  <a:pt x="5328" y="13800"/>
                  <a:pt x="2712" y="8197"/>
                  <a:pt x="95" y="2594"/>
                </a:cubicBez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46"/>
          <p:cNvSpPr/>
          <p:nvPr/>
        </p:nvSpPr>
        <p:spPr>
          <a:xfrm>
            <a:off x="2416703" y="178874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46"/>
          <p:cNvSpPr/>
          <p:nvPr/>
        </p:nvSpPr>
        <p:spPr>
          <a:xfrm>
            <a:off x="2359615" y="110369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46"/>
          <p:cNvSpPr/>
          <p:nvPr/>
        </p:nvSpPr>
        <p:spPr>
          <a:xfrm>
            <a:off x="3073209" y="168408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46"/>
          <p:cNvSpPr/>
          <p:nvPr/>
        </p:nvSpPr>
        <p:spPr>
          <a:xfrm>
            <a:off x="3025635" y="99903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96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46"/>
          <p:cNvSpPr/>
          <p:nvPr/>
        </p:nvSpPr>
        <p:spPr>
          <a:xfrm>
            <a:off x="3739230" y="156990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984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46"/>
          <p:cNvSpPr/>
          <p:nvPr/>
        </p:nvSpPr>
        <p:spPr>
          <a:xfrm>
            <a:off x="3682141" y="88485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46"/>
          <p:cNvSpPr/>
          <p:nvPr/>
        </p:nvSpPr>
        <p:spPr>
          <a:xfrm>
            <a:off x="4395736" y="146524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46"/>
          <p:cNvSpPr/>
          <p:nvPr/>
        </p:nvSpPr>
        <p:spPr>
          <a:xfrm>
            <a:off x="4348162" y="78019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46"/>
          <p:cNvSpPr/>
          <p:nvPr/>
        </p:nvSpPr>
        <p:spPr>
          <a:xfrm>
            <a:off x="5061756" y="1351070"/>
            <a:ext cx="337827" cy="337562"/>
          </a:xfrm>
          <a:custGeom>
            <a:rect b="b" l="l" r="r" t="t"/>
            <a:pathLst>
              <a:path extrusionOk="0" h="20061" w="20024">
                <a:moveTo>
                  <a:pt x="8385" y="136"/>
                </a:moveTo>
                <a:cubicBezTo>
                  <a:pt x="13855" y="-769"/>
                  <a:pt x="18987" y="2963"/>
                  <a:pt x="19890" y="8391"/>
                </a:cubicBezTo>
                <a:cubicBezTo>
                  <a:pt x="20792" y="13876"/>
                  <a:pt x="17070" y="19021"/>
                  <a:pt x="11656" y="19926"/>
                </a:cubicBezTo>
                <a:cubicBezTo>
                  <a:pt x="6185" y="20831"/>
                  <a:pt x="1053" y="17099"/>
                  <a:pt x="151" y="11671"/>
                </a:cubicBezTo>
                <a:cubicBezTo>
                  <a:pt x="-808" y="6186"/>
                  <a:pt x="2914" y="1040"/>
                  <a:pt x="8385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46"/>
          <p:cNvSpPr/>
          <p:nvPr/>
        </p:nvSpPr>
        <p:spPr>
          <a:xfrm>
            <a:off x="5004669" y="666021"/>
            <a:ext cx="322882" cy="946299"/>
          </a:xfrm>
          <a:custGeom>
            <a:rect b="b" l="l" r="r" t="t"/>
            <a:pathLst>
              <a:path extrusionOk="0" h="21270" w="20706">
                <a:moveTo>
                  <a:pt x="5374" y="28"/>
                </a:moveTo>
                <a:lnTo>
                  <a:pt x="5374" y="28"/>
                </a:lnTo>
                <a:cubicBezTo>
                  <a:pt x="8852" y="-165"/>
                  <a:pt x="12147" y="669"/>
                  <a:pt x="12757" y="1867"/>
                </a:cubicBezTo>
                <a:cubicBezTo>
                  <a:pt x="15380" y="7470"/>
                  <a:pt x="18004" y="13052"/>
                  <a:pt x="20628" y="18655"/>
                </a:cubicBezTo>
                <a:cubicBezTo>
                  <a:pt x="21177" y="19874"/>
                  <a:pt x="18797" y="21029"/>
                  <a:pt x="15319" y="21242"/>
                </a:cubicBezTo>
                <a:lnTo>
                  <a:pt x="15319" y="21242"/>
                </a:lnTo>
                <a:cubicBezTo>
                  <a:pt x="11841" y="21435"/>
                  <a:pt x="8546" y="20601"/>
                  <a:pt x="7936" y="19382"/>
                </a:cubicBezTo>
                <a:cubicBezTo>
                  <a:pt x="5313" y="13779"/>
                  <a:pt x="2689" y="8197"/>
                  <a:pt x="65" y="2594"/>
                </a:cubicBezTo>
                <a:cubicBezTo>
                  <a:pt x="-423" y="1375"/>
                  <a:pt x="1896" y="220"/>
                  <a:pt x="5374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46"/>
          <p:cNvSpPr/>
          <p:nvPr/>
        </p:nvSpPr>
        <p:spPr>
          <a:xfrm>
            <a:off x="5718262" y="1246410"/>
            <a:ext cx="337563" cy="337565"/>
          </a:xfrm>
          <a:custGeom>
            <a:rect b="b" l="l" r="r" t="t"/>
            <a:pathLst>
              <a:path extrusionOk="0" h="20061" w="20061">
                <a:moveTo>
                  <a:pt x="11671" y="19925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39"/>
                  <a:pt x="-769" y="6185"/>
                  <a:pt x="136" y="11670"/>
                </a:cubicBezTo>
                <a:cubicBezTo>
                  <a:pt x="1041" y="17098"/>
                  <a:pt x="6242" y="20830"/>
                  <a:pt x="11671" y="1992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46"/>
          <p:cNvSpPr/>
          <p:nvPr/>
        </p:nvSpPr>
        <p:spPr>
          <a:xfrm>
            <a:off x="5670689" y="561360"/>
            <a:ext cx="323101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lnTo>
                  <a:pt x="20583" y="18655"/>
                </a:ln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lnTo>
                  <a:pt x="79" y="2594"/>
                </a:ln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46"/>
          <p:cNvSpPr/>
          <p:nvPr/>
        </p:nvSpPr>
        <p:spPr>
          <a:xfrm>
            <a:off x="1370099" y="2568936"/>
            <a:ext cx="5349094" cy="4156915"/>
          </a:xfrm>
          <a:custGeom>
            <a:rect b="b" l="l" r="r" t="t"/>
            <a:pathLst>
              <a:path extrusionOk="0" h="21600" w="21600">
                <a:moveTo>
                  <a:pt x="19410" y="376"/>
                </a:moveTo>
                <a:lnTo>
                  <a:pt x="50" y="4469"/>
                </a:lnTo>
                <a:lnTo>
                  <a:pt x="0" y="4094"/>
                </a:lnTo>
                <a:lnTo>
                  <a:pt x="19360" y="0"/>
                </a:lnTo>
                <a:lnTo>
                  <a:pt x="19410" y="376"/>
                </a:lnTo>
                <a:close/>
                <a:moveTo>
                  <a:pt x="19909" y="4281"/>
                </a:moveTo>
                <a:cubicBezTo>
                  <a:pt x="13455" y="5646"/>
                  <a:pt x="7000" y="7010"/>
                  <a:pt x="549" y="8375"/>
                </a:cubicBezTo>
                <a:cubicBezTo>
                  <a:pt x="565" y="8499"/>
                  <a:pt x="580" y="8627"/>
                  <a:pt x="599" y="8751"/>
                </a:cubicBezTo>
                <a:cubicBezTo>
                  <a:pt x="7054" y="7386"/>
                  <a:pt x="13509" y="6022"/>
                  <a:pt x="19959" y="4657"/>
                </a:cubicBezTo>
                <a:cubicBezTo>
                  <a:pt x="19940" y="4534"/>
                  <a:pt x="19925" y="4405"/>
                  <a:pt x="19909" y="4281"/>
                </a:cubicBezTo>
                <a:close/>
                <a:moveTo>
                  <a:pt x="20455" y="8563"/>
                </a:moveTo>
                <a:cubicBezTo>
                  <a:pt x="14000" y="9927"/>
                  <a:pt x="7546" y="11292"/>
                  <a:pt x="1095" y="12656"/>
                </a:cubicBezTo>
                <a:cubicBezTo>
                  <a:pt x="1110" y="12780"/>
                  <a:pt x="1126" y="12909"/>
                  <a:pt x="1145" y="13032"/>
                </a:cubicBezTo>
                <a:cubicBezTo>
                  <a:pt x="7600" y="11668"/>
                  <a:pt x="14054" y="10303"/>
                  <a:pt x="20505" y="8939"/>
                </a:cubicBezTo>
                <a:cubicBezTo>
                  <a:pt x="20486" y="8815"/>
                  <a:pt x="20470" y="8691"/>
                  <a:pt x="20455" y="8563"/>
                </a:cubicBezTo>
                <a:close/>
                <a:moveTo>
                  <a:pt x="21001" y="12844"/>
                </a:moveTo>
                <a:cubicBezTo>
                  <a:pt x="14546" y="14209"/>
                  <a:pt x="8091" y="15573"/>
                  <a:pt x="1641" y="16938"/>
                </a:cubicBezTo>
                <a:cubicBezTo>
                  <a:pt x="1656" y="17061"/>
                  <a:pt x="1671" y="17190"/>
                  <a:pt x="1691" y="17314"/>
                </a:cubicBezTo>
                <a:cubicBezTo>
                  <a:pt x="8145" y="15949"/>
                  <a:pt x="14600" y="14585"/>
                  <a:pt x="21051" y="13220"/>
                </a:cubicBezTo>
                <a:cubicBezTo>
                  <a:pt x="21035" y="13096"/>
                  <a:pt x="21020" y="12973"/>
                  <a:pt x="21001" y="12844"/>
                </a:cubicBezTo>
                <a:close/>
                <a:moveTo>
                  <a:pt x="21550" y="17131"/>
                </a:moveTo>
                <a:cubicBezTo>
                  <a:pt x="15095" y="18495"/>
                  <a:pt x="8641" y="19860"/>
                  <a:pt x="2190" y="21224"/>
                </a:cubicBezTo>
                <a:cubicBezTo>
                  <a:pt x="2205" y="21348"/>
                  <a:pt x="2221" y="21476"/>
                  <a:pt x="2240" y="21600"/>
                </a:cubicBezTo>
                <a:cubicBezTo>
                  <a:pt x="8695" y="20235"/>
                  <a:pt x="15149" y="18871"/>
                  <a:pt x="21600" y="17506"/>
                </a:cubicBezTo>
                <a:cubicBezTo>
                  <a:pt x="21581" y="17383"/>
                  <a:pt x="21565" y="17254"/>
                  <a:pt x="21550" y="17131"/>
                </a:cubicBez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46"/>
          <p:cNvSpPr/>
          <p:nvPr/>
        </p:nvSpPr>
        <p:spPr>
          <a:xfrm>
            <a:off x="1313011" y="1798256"/>
            <a:ext cx="4842922" cy="1315780"/>
          </a:xfrm>
          <a:custGeom>
            <a:rect b="b" l="l" r="r" t="t"/>
            <a:pathLst>
              <a:path extrusionOk="0" h="21459" w="21600">
                <a:moveTo>
                  <a:pt x="1744" y="21405"/>
                </a:moveTo>
                <a:cubicBezTo>
                  <a:pt x="3611" y="20644"/>
                  <a:pt x="5453" y="19155"/>
                  <a:pt x="7286" y="17665"/>
                </a:cubicBezTo>
                <a:cubicBezTo>
                  <a:pt x="8967" y="16284"/>
                  <a:pt x="10651" y="15012"/>
                  <a:pt x="12340" y="13817"/>
                </a:cubicBezTo>
                <a:cubicBezTo>
                  <a:pt x="13304" y="13134"/>
                  <a:pt x="14267" y="12483"/>
                  <a:pt x="15230" y="11846"/>
                </a:cubicBezTo>
                <a:cubicBezTo>
                  <a:pt x="15056" y="11970"/>
                  <a:pt x="14878" y="12079"/>
                  <a:pt x="14704" y="12203"/>
                </a:cubicBezTo>
                <a:cubicBezTo>
                  <a:pt x="15931" y="11381"/>
                  <a:pt x="17157" y="10481"/>
                  <a:pt x="18388" y="9767"/>
                </a:cubicBezTo>
                <a:cubicBezTo>
                  <a:pt x="18736" y="9565"/>
                  <a:pt x="19084" y="9410"/>
                  <a:pt x="19432" y="9317"/>
                </a:cubicBezTo>
                <a:cubicBezTo>
                  <a:pt x="19703" y="9239"/>
                  <a:pt x="19962" y="9007"/>
                  <a:pt x="20212" y="8634"/>
                </a:cubicBezTo>
                <a:cubicBezTo>
                  <a:pt x="20458" y="8370"/>
                  <a:pt x="20688" y="7967"/>
                  <a:pt x="20896" y="7424"/>
                </a:cubicBezTo>
                <a:cubicBezTo>
                  <a:pt x="21087" y="7005"/>
                  <a:pt x="21239" y="6462"/>
                  <a:pt x="21358" y="5794"/>
                </a:cubicBezTo>
                <a:cubicBezTo>
                  <a:pt x="21485" y="5298"/>
                  <a:pt x="21566" y="4693"/>
                  <a:pt x="21600" y="3995"/>
                </a:cubicBezTo>
                <a:cubicBezTo>
                  <a:pt x="21596" y="3591"/>
                  <a:pt x="21592" y="3188"/>
                  <a:pt x="21587" y="2784"/>
                </a:cubicBezTo>
                <a:cubicBezTo>
                  <a:pt x="21515" y="1946"/>
                  <a:pt x="21375" y="1310"/>
                  <a:pt x="21163" y="891"/>
                </a:cubicBezTo>
                <a:cubicBezTo>
                  <a:pt x="21040" y="705"/>
                  <a:pt x="20917" y="519"/>
                  <a:pt x="20798" y="317"/>
                </a:cubicBezTo>
                <a:cubicBezTo>
                  <a:pt x="20488" y="22"/>
                  <a:pt x="20178" y="-71"/>
                  <a:pt x="19860" y="53"/>
                </a:cubicBezTo>
                <a:cubicBezTo>
                  <a:pt x="18825" y="301"/>
                  <a:pt x="17802" y="1155"/>
                  <a:pt x="16783" y="1838"/>
                </a:cubicBezTo>
                <a:cubicBezTo>
                  <a:pt x="15600" y="2629"/>
                  <a:pt x="14411" y="3420"/>
                  <a:pt x="13227" y="4227"/>
                </a:cubicBezTo>
                <a:cubicBezTo>
                  <a:pt x="11182" y="5624"/>
                  <a:pt x="9141" y="7098"/>
                  <a:pt x="7112" y="8743"/>
                </a:cubicBezTo>
                <a:cubicBezTo>
                  <a:pt x="5983" y="9658"/>
                  <a:pt x="4859" y="10605"/>
                  <a:pt x="3722" y="11365"/>
                </a:cubicBezTo>
                <a:cubicBezTo>
                  <a:pt x="3896" y="11241"/>
                  <a:pt x="4074" y="11132"/>
                  <a:pt x="4248" y="11008"/>
                </a:cubicBezTo>
                <a:cubicBezTo>
                  <a:pt x="3560" y="11474"/>
                  <a:pt x="2864" y="11862"/>
                  <a:pt x="2168" y="12141"/>
                </a:cubicBezTo>
                <a:cubicBezTo>
                  <a:pt x="1897" y="12219"/>
                  <a:pt x="1638" y="12436"/>
                  <a:pt x="1388" y="12824"/>
                </a:cubicBezTo>
                <a:cubicBezTo>
                  <a:pt x="1142" y="13088"/>
                  <a:pt x="912" y="13491"/>
                  <a:pt x="704" y="14034"/>
                </a:cubicBezTo>
                <a:cubicBezTo>
                  <a:pt x="513" y="14453"/>
                  <a:pt x="361" y="14996"/>
                  <a:pt x="242" y="15664"/>
                </a:cubicBezTo>
                <a:cubicBezTo>
                  <a:pt x="115" y="16160"/>
                  <a:pt x="34" y="16765"/>
                  <a:pt x="0" y="17463"/>
                </a:cubicBezTo>
                <a:cubicBezTo>
                  <a:pt x="4" y="17867"/>
                  <a:pt x="8" y="18270"/>
                  <a:pt x="13" y="18674"/>
                </a:cubicBezTo>
                <a:cubicBezTo>
                  <a:pt x="85" y="19512"/>
                  <a:pt x="225" y="20148"/>
                  <a:pt x="437" y="20567"/>
                </a:cubicBezTo>
                <a:cubicBezTo>
                  <a:pt x="560" y="20753"/>
                  <a:pt x="683" y="20939"/>
                  <a:pt x="802" y="21141"/>
                </a:cubicBezTo>
                <a:cubicBezTo>
                  <a:pt x="1116" y="21436"/>
                  <a:pt x="1426" y="21529"/>
                  <a:pt x="1744" y="21405"/>
                </a:cubicBezTo>
                <a:lnTo>
                  <a:pt x="1744" y="21405"/>
                </a:ln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46"/>
          <p:cNvSpPr/>
          <p:nvPr/>
        </p:nvSpPr>
        <p:spPr>
          <a:xfrm>
            <a:off x="5899038" y="1836313"/>
            <a:ext cx="406055" cy="554113"/>
          </a:xfrm>
          <a:custGeom>
            <a:rect b="b" l="l" r="r" t="t"/>
            <a:pathLst>
              <a:path extrusionOk="0" h="21540" w="21438">
                <a:moveTo>
                  <a:pt x="391" y="9149"/>
                </a:moveTo>
                <a:cubicBezTo>
                  <a:pt x="491" y="6893"/>
                  <a:pt x="-162" y="4637"/>
                  <a:pt x="39" y="2381"/>
                </a:cubicBezTo>
                <a:cubicBezTo>
                  <a:pt x="139" y="1604"/>
                  <a:pt x="391" y="717"/>
                  <a:pt x="1345" y="273"/>
                </a:cubicBezTo>
                <a:cubicBezTo>
                  <a:pt x="1596" y="125"/>
                  <a:pt x="1998" y="125"/>
                  <a:pt x="2299" y="51"/>
                </a:cubicBezTo>
                <a:cubicBezTo>
                  <a:pt x="2852" y="-60"/>
                  <a:pt x="3405" y="14"/>
                  <a:pt x="3857" y="236"/>
                </a:cubicBezTo>
                <a:lnTo>
                  <a:pt x="3857" y="236"/>
                </a:lnTo>
                <a:cubicBezTo>
                  <a:pt x="4761" y="606"/>
                  <a:pt x="5615" y="1050"/>
                  <a:pt x="6670" y="1197"/>
                </a:cubicBezTo>
                <a:cubicBezTo>
                  <a:pt x="7172" y="1271"/>
                  <a:pt x="7524" y="1493"/>
                  <a:pt x="7976" y="1641"/>
                </a:cubicBezTo>
                <a:cubicBezTo>
                  <a:pt x="9232" y="2085"/>
                  <a:pt x="10487" y="2529"/>
                  <a:pt x="11844" y="2751"/>
                </a:cubicBezTo>
                <a:cubicBezTo>
                  <a:pt x="12597" y="2899"/>
                  <a:pt x="13250" y="3269"/>
                  <a:pt x="14004" y="3416"/>
                </a:cubicBezTo>
                <a:cubicBezTo>
                  <a:pt x="15059" y="3601"/>
                  <a:pt x="15912" y="4156"/>
                  <a:pt x="16967" y="4415"/>
                </a:cubicBezTo>
                <a:cubicBezTo>
                  <a:pt x="18374" y="4896"/>
                  <a:pt x="20032" y="5007"/>
                  <a:pt x="21287" y="5710"/>
                </a:cubicBezTo>
                <a:lnTo>
                  <a:pt x="21438" y="5599"/>
                </a:lnTo>
                <a:cubicBezTo>
                  <a:pt x="18625" y="10074"/>
                  <a:pt x="16314" y="14734"/>
                  <a:pt x="13652" y="19247"/>
                </a:cubicBezTo>
                <a:cubicBezTo>
                  <a:pt x="13250" y="19987"/>
                  <a:pt x="12647" y="20689"/>
                  <a:pt x="12547" y="21540"/>
                </a:cubicBezTo>
                <a:cubicBezTo>
                  <a:pt x="12446" y="21429"/>
                  <a:pt x="12296" y="21318"/>
                  <a:pt x="12095" y="21281"/>
                </a:cubicBezTo>
                <a:cubicBezTo>
                  <a:pt x="9834" y="20578"/>
                  <a:pt x="7373" y="20356"/>
                  <a:pt x="5163" y="19580"/>
                </a:cubicBezTo>
                <a:cubicBezTo>
                  <a:pt x="3354" y="18988"/>
                  <a:pt x="1797" y="17879"/>
                  <a:pt x="1144" y="16473"/>
                </a:cubicBezTo>
                <a:cubicBezTo>
                  <a:pt x="-112" y="14105"/>
                  <a:pt x="340" y="11590"/>
                  <a:pt x="391" y="91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46"/>
          <p:cNvSpPr/>
          <p:nvPr/>
        </p:nvSpPr>
        <p:spPr>
          <a:xfrm>
            <a:off x="7221565" y="2045634"/>
            <a:ext cx="3943916" cy="2580830"/>
          </a:xfrm>
          <a:custGeom>
            <a:rect b="b" l="l" r="r" t="t"/>
            <a:pathLst>
              <a:path extrusionOk="0" h="21517" w="21585">
                <a:moveTo>
                  <a:pt x="6415" y="2105"/>
                </a:moveTo>
                <a:cubicBezTo>
                  <a:pt x="6941" y="2454"/>
                  <a:pt x="7472" y="2803"/>
                  <a:pt x="7998" y="3160"/>
                </a:cubicBezTo>
                <a:cubicBezTo>
                  <a:pt x="9186" y="3953"/>
                  <a:pt x="10373" y="4762"/>
                  <a:pt x="11560" y="5563"/>
                </a:cubicBezTo>
                <a:cubicBezTo>
                  <a:pt x="13872" y="7142"/>
                  <a:pt x="16190" y="8720"/>
                  <a:pt x="18512" y="10267"/>
                </a:cubicBezTo>
                <a:cubicBezTo>
                  <a:pt x="18647" y="10354"/>
                  <a:pt x="18772" y="10473"/>
                  <a:pt x="18908" y="10561"/>
                </a:cubicBezTo>
                <a:cubicBezTo>
                  <a:pt x="19022" y="10640"/>
                  <a:pt x="19142" y="10687"/>
                  <a:pt x="19251" y="10783"/>
                </a:cubicBezTo>
                <a:cubicBezTo>
                  <a:pt x="19356" y="10870"/>
                  <a:pt x="19465" y="10941"/>
                  <a:pt x="19580" y="11005"/>
                </a:cubicBezTo>
                <a:cubicBezTo>
                  <a:pt x="19673" y="11052"/>
                  <a:pt x="19762" y="11132"/>
                  <a:pt x="19856" y="11195"/>
                </a:cubicBezTo>
                <a:cubicBezTo>
                  <a:pt x="20111" y="11386"/>
                  <a:pt x="20376" y="11560"/>
                  <a:pt x="20642" y="11719"/>
                </a:cubicBezTo>
                <a:cubicBezTo>
                  <a:pt x="20704" y="11750"/>
                  <a:pt x="20746" y="11822"/>
                  <a:pt x="20798" y="11885"/>
                </a:cubicBezTo>
                <a:cubicBezTo>
                  <a:pt x="21058" y="12202"/>
                  <a:pt x="21288" y="12599"/>
                  <a:pt x="21433" y="13059"/>
                </a:cubicBezTo>
                <a:cubicBezTo>
                  <a:pt x="21470" y="13218"/>
                  <a:pt x="21517" y="13369"/>
                  <a:pt x="21548" y="13527"/>
                </a:cubicBezTo>
                <a:cubicBezTo>
                  <a:pt x="21600" y="14019"/>
                  <a:pt x="21595" y="14527"/>
                  <a:pt x="21548" y="15019"/>
                </a:cubicBezTo>
                <a:cubicBezTo>
                  <a:pt x="21459" y="15923"/>
                  <a:pt x="21230" y="16780"/>
                  <a:pt x="21012" y="17636"/>
                </a:cubicBezTo>
                <a:cubicBezTo>
                  <a:pt x="20798" y="18461"/>
                  <a:pt x="20543" y="19270"/>
                  <a:pt x="20194" y="19976"/>
                </a:cubicBezTo>
                <a:cubicBezTo>
                  <a:pt x="19965" y="20436"/>
                  <a:pt x="19689" y="20865"/>
                  <a:pt x="19356" y="21150"/>
                </a:cubicBezTo>
                <a:cubicBezTo>
                  <a:pt x="19069" y="21404"/>
                  <a:pt x="18741" y="21531"/>
                  <a:pt x="18413" y="21515"/>
                </a:cubicBezTo>
                <a:cubicBezTo>
                  <a:pt x="18111" y="21507"/>
                  <a:pt x="17819" y="21372"/>
                  <a:pt x="17533" y="21237"/>
                </a:cubicBezTo>
                <a:cubicBezTo>
                  <a:pt x="16919" y="20936"/>
                  <a:pt x="16325" y="20539"/>
                  <a:pt x="15721" y="20175"/>
                </a:cubicBezTo>
                <a:cubicBezTo>
                  <a:pt x="15159" y="19841"/>
                  <a:pt x="14591" y="19532"/>
                  <a:pt x="14023" y="19215"/>
                </a:cubicBezTo>
                <a:cubicBezTo>
                  <a:pt x="9842" y="16891"/>
                  <a:pt x="5634" y="14669"/>
                  <a:pt x="1468" y="12282"/>
                </a:cubicBezTo>
                <a:cubicBezTo>
                  <a:pt x="1177" y="12123"/>
                  <a:pt x="890" y="11925"/>
                  <a:pt x="588" y="11806"/>
                </a:cubicBezTo>
                <a:cubicBezTo>
                  <a:pt x="479" y="11758"/>
                  <a:pt x="365" y="11711"/>
                  <a:pt x="260" y="11639"/>
                </a:cubicBezTo>
                <a:cubicBezTo>
                  <a:pt x="161" y="11568"/>
                  <a:pt x="52" y="11465"/>
                  <a:pt x="26" y="11282"/>
                </a:cubicBezTo>
                <a:cubicBezTo>
                  <a:pt x="5" y="11203"/>
                  <a:pt x="36" y="11116"/>
                  <a:pt x="0" y="11036"/>
                </a:cubicBezTo>
                <a:cubicBezTo>
                  <a:pt x="5" y="10933"/>
                  <a:pt x="47" y="10854"/>
                  <a:pt x="68" y="10759"/>
                </a:cubicBezTo>
                <a:cubicBezTo>
                  <a:pt x="125" y="10529"/>
                  <a:pt x="193" y="10315"/>
                  <a:pt x="250" y="10092"/>
                </a:cubicBezTo>
                <a:cubicBezTo>
                  <a:pt x="307" y="9862"/>
                  <a:pt x="375" y="9648"/>
                  <a:pt x="432" y="9418"/>
                </a:cubicBezTo>
                <a:cubicBezTo>
                  <a:pt x="542" y="9022"/>
                  <a:pt x="646" y="8625"/>
                  <a:pt x="760" y="8228"/>
                </a:cubicBezTo>
                <a:cubicBezTo>
                  <a:pt x="812" y="8006"/>
                  <a:pt x="885" y="7792"/>
                  <a:pt x="937" y="7570"/>
                </a:cubicBezTo>
                <a:cubicBezTo>
                  <a:pt x="1396" y="5904"/>
                  <a:pt x="1843" y="4238"/>
                  <a:pt x="2302" y="2565"/>
                </a:cubicBezTo>
                <a:cubicBezTo>
                  <a:pt x="2510" y="1795"/>
                  <a:pt x="2718" y="1034"/>
                  <a:pt x="2932" y="264"/>
                </a:cubicBezTo>
                <a:cubicBezTo>
                  <a:pt x="3025" y="50"/>
                  <a:pt x="3223" y="-69"/>
                  <a:pt x="3385" y="42"/>
                </a:cubicBezTo>
                <a:cubicBezTo>
                  <a:pt x="4385" y="740"/>
                  <a:pt x="5395" y="1438"/>
                  <a:pt x="6415" y="2105"/>
                </a:cubicBezTo>
                <a:close/>
              </a:path>
            </a:pathLst>
          </a:custGeom>
          <a:solidFill>
            <a:srgbClr val="76D4E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46"/>
          <p:cNvSpPr/>
          <p:nvPr/>
        </p:nvSpPr>
        <p:spPr>
          <a:xfrm>
            <a:off x="6136903" y="1950488"/>
            <a:ext cx="1616696" cy="1441193"/>
          </a:xfrm>
          <a:custGeom>
            <a:rect b="b" l="l" r="r" t="t"/>
            <a:pathLst>
              <a:path extrusionOk="0" h="21525" w="21564">
                <a:moveTo>
                  <a:pt x="6436" y="1292"/>
                </a:moveTo>
                <a:cubicBezTo>
                  <a:pt x="7248" y="1590"/>
                  <a:pt x="8085" y="1775"/>
                  <a:pt x="8923" y="1874"/>
                </a:cubicBezTo>
                <a:cubicBezTo>
                  <a:pt x="10713" y="2087"/>
                  <a:pt x="12527" y="1917"/>
                  <a:pt x="14266" y="1462"/>
                </a:cubicBezTo>
                <a:cubicBezTo>
                  <a:pt x="15104" y="1235"/>
                  <a:pt x="15929" y="979"/>
                  <a:pt x="16703" y="567"/>
                </a:cubicBezTo>
                <a:cubicBezTo>
                  <a:pt x="17121" y="354"/>
                  <a:pt x="17553" y="126"/>
                  <a:pt x="18010" y="41"/>
                </a:cubicBezTo>
                <a:cubicBezTo>
                  <a:pt x="18365" y="-30"/>
                  <a:pt x="18733" y="-16"/>
                  <a:pt x="19076" y="141"/>
                </a:cubicBezTo>
                <a:cubicBezTo>
                  <a:pt x="19507" y="354"/>
                  <a:pt x="19977" y="467"/>
                  <a:pt x="20408" y="666"/>
                </a:cubicBezTo>
                <a:cubicBezTo>
                  <a:pt x="20738" y="808"/>
                  <a:pt x="21068" y="979"/>
                  <a:pt x="21322" y="1263"/>
                </a:cubicBezTo>
                <a:cubicBezTo>
                  <a:pt x="21474" y="1434"/>
                  <a:pt x="21576" y="1690"/>
                  <a:pt x="21563" y="1945"/>
                </a:cubicBezTo>
                <a:cubicBezTo>
                  <a:pt x="21043" y="3309"/>
                  <a:pt x="20535" y="4688"/>
                  <a:pt x="20028" y="6066"/>
                </a:cubicBezTo>
                <a:cubicBezTo>
                  <a:pt x="18911" y="9051"/>
                  <a:pt x="17819" y="12049"/>
                  <a:pt x="16703" y="15033"/>
                </a:cubicBezTo>
                <a:cubicBezTo>
                  <a:pt x="16576" y="15431"/>
                  <a:pt x="16398" y="15815"/>
                  <a:pt x="16271" y="16213"/>
                </a:cubicBezTo>
                <a:cubicBezTo>
                  <a:pt x="16005" y="16923"/>
                  <a:pt x="15751" y="17634"/>
                  <a:pt x="15472" y="18344"/>
                </a:cubicBezTo>
                <a:cubicBezTo>
                  <a:pt x="15332" y="18756"/>
                  <a:pt x="15167" y="19140"/>
                  <a:pt x="15027" y="19552"/>
                </a:cubicBezTo>
                <a:cubicBezTo>
                  <a:pt x="14888" y="19950"/>
                  <a:pt x="14723" y="20348"/>
                  <a:pt x="14583" y="20746"/>
                </a:cubicBezTo>
                <a:cubicBezTo>
                  <a:pt x="14533" y="20916"/>
                  <a:pt x="14431" y="21073"/>
                  <a:pt x="14418" y="21243"/>
                </a:cubicBezTo>
                <a:cubicBezTo>
                  <a:pt x="14139" y="21570"/>
                  <a:pt x="13682" y="21570"/>
                  <a:pt x="13314" y="21456"/>
                </a:cubicBezTo>
                <a:cubicBezTo>
                  <a:pt x="12807" y="21300"/>
                  <a:pt x="12362" y="20959"/>
                  <a:pt x="11880" y="20717"/>
                </a:cubicBezTo>
                <a:cubicBezTo>
                  <a:pt x="11576" y="20547"/>
                  <a:pt x="11246" y="20419"/>
                  <a:pt x="10979" y="20177"/>
                </a:cubicBezTo>
                <a:cubicBezTo>
                  <a:pt x="10776" y="19993"/>
                  <a:pt x="10636" y="19723"/>
                  <a:pt x="10560" y="19438"/>
                </a:cubicBezTo>
                <a:cubicBezTo>
                  <a:pt x="10433" y="18984"/>
                  <a:pt x="10357" y="18501"/>
                  <a:pt x="10268" y="18032"/>
                </a:cubicBezTo>
                <a:cubicBezTo>
                  <a:pt x="10192" y="17648"/>
                  <a:pt x="9964" y="17335"/>
                  <a:pt x="9799" y="16994"/>
                </a:cubicBezTo>
                <a:cubicBezTo>
                  <a:pt x="9672" y="16724"/>
                  <a:pt x="9558" y="16468"/>
                  <a:pt x="9431" y="16198"/>
                </a:cubicBezTo>
                <a:cubicBezTo>
                  <a:pt x="7921" y="13143"/>
                  <a:pt x="5623" y="10614"/>
                  <a:pt x="3022" y="8724"/>
                </a:cubicBezTo>
                <a:cubicBezTo>
                  <a:pt x="2349" y="8241"/>
                  <a:pt x="1600" y="7900"/>
                  <a:pt x="852" y="7587"/>
                </a:cubicBezTo>
                <a:cubicBezTo>
                  <a:pt x="611" y="7473"/>
                  <a:pt x="344" y="7374"/>
                  <a:pt x="154" y="7161"/>
                </a:cubicBezTo>
                <a:cubicBezTo>
                  <a:pt x="14" y="7004"/>
                  <a:pt x="-24" y="6777"/>
                  <a:pt x="14" y="6578"/>
                </a:cubicBezTo>
                <a:cubicBezTo>
                  <a:pt x="39" y="6265"/>
                  <a:pt x="192" y="5995"/>
                  <a:pt x="293" y="5697"/>
                </a:cubicBezTo>
                <a:cubicBezTo>
                  <a:pt x="966" y="3963"/>
                  <a:pt x="1550" y="2173"/>
                  <a:pt x="2260" y="453"/>
                </a:cubicBezTo>
                <a:cubicBezTo>
                  <a:pt x="2590" y="269"/>
                  <a:pt x="2984" y="325"/>
                  <a:pt x="3339" y="368"/>
                </a:cubicBezTo>
                <a:cubicBezTo>
                  <a:pt x="4418" y="482"/>
                  <a:pt x="5433" y="894"/>
                  <a:pt x="6436" y="1292"/>
                </a:cubicBezTo>
                <a:close/>
              </a:path>
            </a:pathLst>
          </a:custGeom>
          <a:solidFill>
            <a:srgbClr val="32323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46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9" name="Google Shape;799;p46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0" name="Google Shape;800;p46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1" name="Google Shape;801;p46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">
  <p:cSld name="19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" type="title">
  <p:cSld name="TITLE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5" name="Google Shape;805;p4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06" name="Google Shape;806;p4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7" name="Google Shape;807;p4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8" name="Google Shape;808;p4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" type="twoObj">
  <p:cSld name="TWO_OBJECTS"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49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1" name="Google Shape;811;p4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2" name="Google Shape;812;p4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3" name="Google Shape;813;p4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4" name="Google Shape;814;p4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5" name="Google Shape;815;p4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" type="twoTxTwoObj">
  <p:cSld name="TWO_OBJECTS_WITH_TEXT"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50"/>
          <p:cNvSpPr txBox="1"/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8" name="Google Shape;818;p50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19" name="Google Shape;819;p50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50"/>
          <p:cNvSpPr txBox="1"/>
          <p:nvPr>
            <p:ph idx="3" type="body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21" name="Google Shape;821;p50"/>
          <p:cNvSpPr txBox="1"/>
          <p:nvPr>
            <p:ph idx="4" type="body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5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3" name="Google Shape;823;p5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4" name="Google Shape;824;p5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" type="objTx">
  <p:cSld name="OBJECT_WITH_CAPTION_TEXT"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5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7" name="Google Shape;827;p51"/>
          <p:cNvSpPr txBox="1"/>
          <p:nvPr>
            <p:ph idx="1" type="body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28" name="Google Shape;828;p5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29" name="Google Shape;829;p5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0" name="Google Shape;830;p5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1" name="Google Shape;831;p5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5">
  <p:cSld name="1_05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1" y="-3730"/>
            <a:ext cx="12189977" cy="6858883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FFDD5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2235556" y="338737"/>
            <a:ext cx="8006137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2235556" y="338738"/>
            <a:ext cx="8002347" cy="6516406"/>
          </a:xfrm>
          <a:custGeom>
            <a:rect b="b" l="l" r="r" t="t"/>
            <a:pathLst>
              <a:path extrusionOk="0" h="21600" w="21600">
                <a:moveTo>
                  <a:pt x="21379" y="14707"/>
                </a:moveTo>
                <a:lnTo>
                  <a:pt x="21379" y="15965"/>
                </a:lnTo>
                <a:cubicBezTo>
                  <a:pt x="21397" y="15858"/>
                  <a:pt x="21415" y="15748"/>
                  <a:pt x="21431" y="15640"/>
                </a:cubicBezTo>
                <a:lnTo>
                  <a:pt x="21431" y="14707"/>
                </a:lnTo>
                <a:lnTo>
                  <a:pt x="21541" y="14707"/>
                </a:lnTo>
                <a:cubicBezTo>
                  <a:pt x="21544" y="14685"/>
                  <a:pt x="21544" y="14666"/>
                  <a:pt x="21546" y="14644"/>
                </a:cubicBezTo>
                <a:lnTo>
                  <a:pt x="21431" y="14644"/>
                </a:lnTo>
                <a:lnTo>
                  <a:pt x="21431" y="12969"/>
                </a:lnTo>
                <a:lnTo>
                  <a:pt x="21600" y="12969"/>
                </a:lnTo>
                <a:cubicBezTo>
                  <a:pt x="21600" y="12947"/>
                  <a:pt x="21600" y="12928"/>
                  <a:pt x="21600" y="12906"/>
                </a:cubicBezTo>
                <a:lnTo>
                  <a:pt x="21431" y="12906"/>
                </a:lnTo>
                <a:lnTo>
                  <a:pt x="21431" y="11169"/>
                </a:lnTo>
                <a:lnTo>
                  <a:pt x="21469" y="11169"/>
                </a:lnTo>
                <a:cubicBezTo>
                  <a:pt x="21466" y="11147"/>
                  <a:pt x="21464" y="11128"/>
                  <a:pt x="21461" y="11106"/>
                </a:cubicBezTo>
                <a:lnTo>
                  <a:pt x="21431" y="11106"/>
                </a:lnTo>
                <a:lnTo>
                  <a:pt x="21431" y="10885"/>
                </a:lnTo>
                <a:cubicBezTo>
                  <a:pt x="21415" y="10775"/>
                  <a:pt x="21397" y="10668"/>
                  <a:pt x="21379" y="10560"/>
                </a:cubicBezTo>
                <a:lnTo>
                  <a:pt x="21379" y="11106"/>
                </a:lnTo>
                <a:lnTo>
                  <a:pt x="19964" y="11106"/>
                </a:lnTo>
                <a:lnTo>
                  <a:pt x="19964" y="9305"/>
                </a:lnTo>
                <a:lnTo>
                  <a:pt x="21115" y="9305"/>
                </a:lnTo>
                <a:cubicBezTo>
                  <a:pt x="21110" y="9283"/>
                  <a:pt x="21104" y="9264"/>
                  <a:pt x="21099" y="9242"/>
                </a:cubicBezTo>
                <a:lnTo>
                  <a:pt x="19967" y="9242"/>
                </a:lnTo>
                <a:lnTo>
                  <a:pt x="19967" y="7505"/>
                </a:lnTo>
                <a:lnTo>
                  <a:pt x="20537" y="7505"/>
                </a:lnTo>
                <a:cubicBezTo>
                  <a:pt x="20529" y="7483"/>
                  <a:pt x="20519" y="7464"/>
                  <a:pt x="20511" y="7442"/>
                </a:cubicBezTo>
                <a:lnTo>
                  <a:pt x="19967" y="7442"/>
                </a:lnTo>
                <a:lnTo>
                  <a:pt x="19967" y="6237"/>
                </a:lnTo>
                <a:cubicBezTo>
                  <a:pt x="19949" y="6202"/>
                  <a:pt x="19934" y="6171"/>
                  <a:pt x="19916" y="6136"/>
                </a:cubicBezTo>
                <a:lnTo>
                  <a:pt x="19916" y="7442"/>
                </a:lnTo>
                <a:lnTo>
                  <a:pt x="18501" y="7442"/>
                </a:lnTo>
                <a:lnTo>
                  <a:pt x="18501" y="5704"/>
                </a:lnTo>
                <a:lnTo>
                  <a:pt x="19682" y="5704"/>
                </a:lnTo>
                <a:cubicBezTo>
                  <a:pt x="19669" y="5682"/>
                  <a:pt x="19659" y="5663"/>
                  <a:pt x="19646" y="5641"/>
                </a:cubicBezTo>
                <a:lnTo>
                  <a:pt x="18501" y="5641"/>
                </a:lnTo>
                <a:lnTo>
                  <a:pt x="18501" y="3957"/>
                </a:lnTo>
                <a:cubicBezTo>
                  <a:pt x="18470" y="3920"/>
                  <a:pt x="18439" y="3879"/>
                  <a:pt x="18406" y="3841"/>
                </a:cubicBezTo>
                <a:lnTo>
                  <a:pt x="17035" y="3841"/>
                </a:lnTo>
                <a:lnTo>
                  <a:pt x="17035" y="2425"/>
                </a:lnTo>
                <a:cubicBezTo>
                  <a:pt x="17017" y="2409"/>
                  <a:pt x="17001" y="2396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3"/>
                </a:lnTo>
                <a:lnTo>
                  <a:pt x="16647" y="2103"/>
                </a:lnTo>
                <a:cubicBezTo>
                  <a:pt x="16621" y="2081"/>
                  <a:pt x="16593" y="2062"/>
                  <a:pt x="16567" y="2040"/>
                </a:cubicBezTo>
                <a:lnTo>
                  <a:pt x="15571" y="2040"/>
                </a:lnTo>
                <a:lnTo>
                  <a:pt x="15571" y="1356"/>
                </a:lnTo>
                <a:cubicBezTo>
                  <a:pt x="15553" y="1346"/>
                  <a:pt x="15538" y="1334"/>
                  <a:pt x="15520" y="1324"/>
                </a:cubicBezTo>
                <a:lnTo>
                  <a:pt x="15520" y="2040"/>
                </a:lnTo>
                <a:lnTo>
                  <a:pt x="14105" y="2040"/>
                </a:lnTo>
                <a:lnTo>
                  <a:pt x="14105" y="627"/>
                </a:lnTo>
                <a:cubicBezTo>
                  <a:pt x="14087" y="621"/>
                  <a:pt x="14071" y="615"/>
                  <a:pt x="14053" y="609"/>
                </a:cubicBezTo>
                <a:lnTo>
                  <a:pt x="14053" y="2043"/>
                </a:lnTo>
                <a:lnTo>
                  <a:pt x="12639" y="2043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8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4"/>
                </a:lnTo>
                <a:lnTo>
                  <a:pt x="3844" y="3834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4"/>
                </a:lnTo>
                <a:lnTo>
                  <a:pt x="3194" y="3834"/>
                </a:lnTo>
                <a:cubicBezTo>
                  <a:pt x="3176" y="3856"/>
                  <a:pt x="3161" y="3875"/>
                  <a:pt x="3143" y="3897"/>
                </a:cubicBezTo>
                <a:lnTo>
                  <a:pt x="3793" y="3897"/>
                </a:lnTo>
                <a:lnTo>
                  <a:pt x="3793" y="5635"/>
                </a:lnTo>
                <a:lnTo>
                  <a:pt x="2378" y="5635"/>
                </a:lnTo>
                <a:lnTo>
                  <a:pt x="2378" y="4948"/>
                </a:lnTo>
                <a:cubicBezTo>
                  <a:pt x="2360" y="4973"/>
                  <a:pt x="2344" y="5001"/>
                  <a:pt x="2326" y="5026"/>
                </a:cubicBezTo>
                <a:lnTo>
                  <a:pt x="2326" y="5635"/>
                </a:lnTo>
                <a:lnTo>
                  <a:pt x="1957" y="5635"/>
                </a:lnTo>
                <a:cubicBezTo>
                  <a:pt x="1944" y="5657"/>
                  <a:pt x="1934" y="5676"/>
                  <a:pt x="1921" y="5698"/>
                </a:cubicBezTo>
                <a:lnTo>
                  <a:pt x="2326" y="5698"/>
                </a:lnTo>
                <a:lnTo>
                  <a:pt x="2326" y="7435"/>
                </a:lnTo>
                <a:lnTo>
                  <a:pt x="1091" y="7435"/>
                </a:lnTo>
                <a:cubicBezTo>
                  <a:pt x="1084" y="7458"/>
                  <a:pt x="1073" y="7476"/>
                  <a:pt x="1066" y="7499"/>
                </a:cubicBezTo>
                <a:lnTo>
                  <a:pt x="2326" y="7499"/>
                </a:lnTo>
                <a:lnTo>
                  <a:pt x="2326" y="9236"/>
                </a:lnTo>
                <a:lnTo>
                  <a:pt x="912" y="9236"/>
                </a:lnTo>
                <a:lnTo>
                  <a:pt x="912" y="7905"/>
                </a:lnTo>
                <a:cubicBezTo>
                  <a:pt x="894" y="7953"/>
                  <a:pt x="878" y="8003"/>
                  <a:pt x="860" y="8050"/>
                </a:cubicBezTo>
                <a:lnTo>
                  <a:pt x="860" y="9236"/>
                </a:lnTo>
                <a:lnTo>
                  <a:pt x="501" y="9236"/>
                </a:lnTo>
                <a:cubicBezTo>
                  <a:pt x="496" y="9258"/>
                  <a:pt x="490" y="9277"/>
                  <a:pt x="485" y="9299"/>
                </a:cubicBezTo>
                <a:lnTo>
                  <a:pt x="860" y="9299"/>
                </a:lnTo>
                <a:lnTo>
                  <a:pt x="860" y="11100"/>
                </a:lnTo>
                <a:lnTo>
                  <a:pt x="139" y="11100"/>
                </a:lnTo>
                <a:cubicBezTo>
                  <a:pt x="136" y="11122"/>
                  <a:pt x="134" y="11141"/>
                  <a:pt x="131" y="11163"/>
                </a:cubicBezTo>
                <a:lnTo>
                  <a:pt x="860" y="11163"/>
                </a:lnTo>
                <a:lnTo>
                  <a:pt x="860" y="12900"/>
                </a:lnTo>
                <a:lnTo>
                  <a:pt x="0" y="12900"/>
                </a:lnTo>
                <a:cubicBezTo>
                  <a:pt x="0" y="12922"/>
                  <a:pt x="0" y="12941"/>
                  <a:pt x="0" y="12963"/>
                </a:cubicBezTo>
                <a:lnTo>
                  <a:pt x="860" y="12963"/>
                </a:lnTo>
                <a:lnTo>
                  <a:pt x="860" y="14638"/>
                </a:lnTo>
                <a:lnTo>
                  <a:pt x="54" y="14638"/>
                </a:lnTo>
                <a:cubicBezTo>
                  <a:pt x="56" y="14660"/>
                  <a:pt x="56" y="14679"/>
                  <a:pt x="59" y="14701"/>
                </a:cubicBezTo>
                <a:lnTo>
                  <a:pt x="860" y="14701"/>
                </a:lnTo>
                <a:lnTo>
                  <a:pt x="860" y="16438"/>
                </a:lnTo>
                <a:lnTo>
                  <a:pt x="308" y="16438"/>
                </a:lnTo>
                <a:cubicBezTo>
                  <a:pt x="313" y="16460"/>
                  <a:pt x="316" y="16479"/>
                  <a:pt x="321" y="16501"/>
                </a:cubicBezTo>
                <a:lnTo>
                  <a:pt x="860" y="16501"/>
                </a:lnTo>
                <a:lnTo>
                  <a:pt x="860" y="18239"/>
                </a:lnTo>
                <a:lnTo>
                  <a:pt x="783" y="18239"/>
                </a:lnTo>
                <a:cubicBezTo>
                  <a:pt x="791" y="18261"/>
                  <a:pt x="796" y="18280"/>
                  <a:pt x="804" y="18302"/>
                </a:cubicBezTo>
                <a:lnTo>
                  <a:pt x="860" y="18302"/>
                </a:lnTo>
                <a:lnTo>
                  <a:pt x="860" y="18466"/>
                </a:lnTo>
                <a:cubicBezTo>
                  <a:pt x="878" y="18513"/>
                  <a:pt x="894" y="18563"/>
                  <a:pt x="912" y="18611"/>
                </a:cubicBezTo>
                <a:lnTo>
                  <a:pt x="912" y="18302"/>
                </a:lnTo>
                <a:lnTo>
                  <a:pt x="2326" y="18302"/>
                </a:lnTo>
                <a:lnTo>
                  <a:pt x="2326" y="20039"/>
                </a:lnTo>
                <a:lnTo>
                  <a:pt x="1512" y="20039"/>
                </a:lnTo>
                <a:cubicBezTo>
                  <a:pt x="1523" y="20061"/>
                  <a:pt x="1533" y="20080"/>
                  <a:pt x="1543" y="20102"/>
                </a:cubicBezTo>
                <a:lnTo>
                  <a:pt x="2326" y="20102"/>
                </a:lnTo>
                <a:lnTo>
                  <a:pt x="2326" y="21490"/>
                </a:lnTo>
                <a:cubicBezTo>
                  <a:pt x="2344" y="21515"/>
                  <a:pt x="2360" y="21543"/>
                  <a:pt x="2378" y="21568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5"/>
                </a:lnTo>
                <a:lnTo>
                  <a:pt x="20804" y="18305"/>
                </a:lnTo>
                <a:cubicBezTo>
                  <a:pt x="20812" y="18283"/>
                  <a:pt x="20817" y="18264"/>
                  <a:pt x="20825" y="18242"/>
                </a:cubicBezTo>
                <a:lnTo>
                  <a:pt x="19972" y="18242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2"/>
                  <a:pt x="21292" y="16463"/>
                  <a:pt x="21297" y="16441"/>
                </a:cubicBezTo>
                <a:lnTo>
                  <a:pt x="19970" y="16441"/>
                </a:lnTo>
                <a:lnTo>
                  <a:pt x="19970" y="14704"/>
                </a:lnTo>
                <a:lnTo>
                  <a:pt x="21379" y="14704"/>
                </a:lnTo>
                <a:close/>
                <a:moveTo>
                  <a:pt x="19964" y="11169"/>
                </a:moveTo>
                <a:lnTo>
                  <a:pt x="21379" y="11169"/>
                </a:lnTo>
                <a:lnTo>
                  <a:pt x="21379" y="12906"/>
                </a:lnTo>
                <a:lnTo>
                  <a:pt x="19964" y="12906"/>
                </a:lnTo>
                <a:lnTo>
                  <a:pt x="19964" y="11169"/>
                </a:lnTo>
                <a:close/>
                <a:moveTo>
                  <a:pt x="19964" y="12966"/>
                </a:moveTo>
                <a:lnTo>
                  <a:pt x="21379" y="12966"/>
                </a:lnTo>
                <a:lnTo>
                  <a:pt x="21379" y="14641"/>
                </a:lnTo>
                <a:lnTo>
                  <a:pt x="19964" y="14641"/>
                </a:lnTo>
                <a:lnTo>
                  <a:pt x="19964" y="12966"/>
                </a:lnTo>
                <a:close/>
                <a:moveTo>
                  <a:pt x="2326" y="18242"/>
                </a:moveTo>
                <a:lnTo>
                  <a:pt x="912" y="18242"/>
                </a:lnTo>
                <a:lnTo>
                  <a:pt x="912" y="16504"/>
                </a:lnTo>
                <a:lnTo>
                  <a:pt x="2326" y="16504"/>
                </a:lnTo>
                <a:lnTo>
                  <a:pt x="2326" y="18242"/>
                </a:lnTo>
                <a:close/>
                <a:moveTo>
                  <a:pt x="2326" y="16441"/>
                </a:moveTo>
                <a:lnTo>
                  <a:pt x="912" y="16441"/>
                </a:lnTo>
                <a:lnTo>
                  <a:pt x="912" y="14704"/>
                </a:lnTo>
                <a:lnTo>
                  <a:pt x="2326" y="14704"/>
                </a:lnTo>
                <a:lnTo>
                  <a:pt x="2326" y="16441"/>
                </a:lnTo>
                <a:close/>
                <a:moveTo>
                  <a:pt x="2326" y="14644"/>
                </a:moveTo>
                <a:lnTo>
                  <a:pt x="912" y="14644"/>
                </a:lnTo>
                <a:lnTo>
                  <a:pt x="912" y="12969"/>
                </a:lnTo>
                <a:lnTo>
                  <a:pt x="2326" y="12969"/>
                </a:lnTo>
                <a:lnTo>
                  <a:pt x="2326" y="14644"/>
                </a:lnTo>
                <a:close/>
                <a:moveTo>
                  <a:pt x="2326" y="12903"/>
                </a:moveTo>
                <a:lnTo>
                  <a:pt x="912" y="12903"/>
                </a:lnTo>
                <a:lnTo>
                  <a:pt x="912" y="11166"/>
                </a:lnTo>
                <a:lnTo>
                  <a:pt x="2326" y="11166"/>
                </a:lnTo>
                <a:lnTo>
                  <a:pt x="2326" y="12903"/>
                </a:lnTo>
                <a:close/>
                <a:moveTo>
                  <a:pt x="2326" y="11103"/>
                </a:moveTo>
                <a:lnTo>
                  <a:pt x="912" y="11103"/>
                </a:lnTo>
                <a:lnTo>
                  <a:pt x="912" y="9302"/>
                </a:lnTo>
                <a:lnTo>
                  <a:pt x="2326" y="9302"/>
                </a:lnTo>
                <a:lnTo>
                  <a:pt x="2326" y="11103"/>
                </a:lnTo>
                <a:close/>
                <a:moveTo>
                  <a:pt x="3793" y="20042"/>
                </a:moveTo>
                <a:lnTo>
                  <a:pt x="2378" y="20042"/>
                </a:lnTo>
                <a:lnTo>
                  <a:pt x="2378" y="18305"/>
                </a:lnTo>
                <a:lnTo>
                  <a:pt x="3793" y="18305"/>
                </a:lnTo>
                <a:lnTo>
                  <a:pt x="3793" y="20042"/>
                </a:lnTo>
                <a:close/>
                <a:moveTo>
                  <a:pt x="3793" y="18242"/>
                </a:moveTo>
                <a:lnTo>
                  <a:pt x="2378" y="18242"/>
                </a:lnTo>
                <a:lnTo>
                  <a:pt x="2378" y="16504"/>
                </a:lnTo>
                <a:lnTo>
                  <a:pt x="3793" y="16504"/>
                </a:lnTo>
                <a:lnTo>
                  <a:pt x="3793" y="18242"/>
                </a:lnTo>
                <a:close/>
                <a:moveTo>
                  <a:pt x="3793" y="16441"/>
                </a:moveTo>
                <a:lnTo>
                  <a:pt x="2378" y="16441"/>
                </a:lnTo>
                <a:lnTo>
                  <a:pt x="2378" y="14704"/>
                </a:lnTo>
                <a:lnTo>
                  <a:pt x="3793" y="14704"/>
                </a:lnTo>
                <a:lnTo>
                  <a:pt x="3793" y="16441"/>
                </a:lnTo>
                <a:close/>
                <a:moveTo>
                  <a:pt x="3793" y="14644"/>
                </a:moveTo>
                <a:lnTo>
                  <a:pt x="2378" y="14644"/>
                </a:lnTo>
                <a:lnTo>
                  <a:pt x="2378" y="12969"/>
                </a:lnTo>
                <a:lnTo>
                  <a:pt x="3793" y="12969"/>
                </a:lnTo>
                <a:lnTo>
                  <a:pt x="3793" y="14644"/>
                </a:lnTo>
                <a:close/>
                <a:moveTo>
                  <a:pt x="3793" y="12903"/>
                </a:moveTo>
                <a:lnTo>
                  <a:pt x="2378" y="12903"/>
                </a:lnTo>
                <a:lnTo>
                  <a:pt x="2378" y="11166"/>
                </a:lnTo>
                <a:lnTo>
                  <a:pt x="3793" y="11166"/>
                </a:lnTo>
                <a:lnTo>
                  <a:pt x="3793" y="12903"/>
                </a:lnTo>
                <a:close/>
                <a:moveTo>
                  <a:pt x="3793" y="11103"/>
                </a:moveTo>
                <a:lnTo>
                  <a:pt x="2378" y="11103"/>
                </a:lnTo>
                <a:lnTo>
                  <a:pt x="2378" y="9302"/>
                </a:lnTo>
                <a:lnTo>
                  <a:pt x="3793" y="9302"/>
                </a:lnTo>
                <a:lnTo>
                  <a:pt x="3793" y="11103"/>
                </a:lnTo>
                <a:close/>
                <a:moveTo>
                  <a:pt x="3793" y="9239"/>
                </a:moveTo>
                <a:lnTo>
                  <a:pt x="2378" y="9239"/>
                </a:lnTo>
                <a:lnTo>
                  <a:pt x="2378" y="7502"/>
                </a:lnTo>
                <a:lnTo>
                  <a:pt x="3793" y="7502"/>
                </a:lnTo>
                <a:lnTo>
                  <a:pt x="3793" y="9239"/>
                </a:lnTo>
                <a:close/>
                <a:moveTo>
                  <a:pt x="3793" y="7439"/>
                </a:moveTo>
                <a:lnTo>
                  <a:pt x="2378" y="7439"/>
                </a:lnTo>
                <a:lnTo>
                  <a:pt x="2378" y="5701"/>
                </a:lnTo>
                <a:lnTo>
                  <a:pt x="3793" y="5701"/>
                </a:lnTo>
                <a:lnTo>
                  <a:pt x="3793" y="7439"/>
                </a:lnTo>
                <a:close/>
                <a:moveTo>
                  <a:pt x="5256" y="20042"/>
                </a:moveTo>
                <a:lnTo>
                  <a:pt x="3841" y="20042"/>
                </a:lnTo>
                <a:lnTo>
                  <a:pt x="3841" y="18305"/>
                </a:lnTo>
                <a:lnTo>
                  <a:pt x="5256" y="18305"/>
                </a:lnTo>
                <a:lnTo>
                  <a:pt x="5256" y="20042"/>
                </a:lnTo>
                <a:close/>
                <a:moveTo>
                  <a:pt x="5256" y="18242"/>
                </a:moveTo>
                <a:lnTo>
                  <a:pt x="3841" y="18242"/>
                </a:lnTo>
                <a:lnTo>
                  <a:pt x="3841" y="16504"/>
                </a:lnTo>
                <a:lnTo>
                  <a:pt x="5256" y="16504"/>
                </a:lnTo>
                <a:lnTo>
                  <a:pt x="5256" y="18242"/>
                </a:lnTo>
                <a:close/>
                <a:moveTo>
                  <a:pt x="5256" y="16441"/>
                </a:moveTo>
                <a:lnTo>
                  <a:pt x="3841" y="16441"/>
                </a:lnTo>
                <a:lnTo>
                  <a:pt x="3841" y="14704"/>
                </a:lnTo>
                <a:lnTo>
                  <a:pt x="5256" y="14704"/>
                </a:lnTo>
                <a:lnTo>
                  <a:pt x="5256" y="16441"/>
                </a:lnTo>
                <a:close/>
                <a:moveTo>
                  <a:pt x="5256" y="14644"/>
                </a:moveTo>
                <a:lnTo>
                  <a:pt x="3841" y="14644"/>
                </a:lnTo>
                <a:lnTo>
                  <a:pt x="3841" y="12969"/>
                </a:lnTo>
                <a:lnTo>
                  <a:pt x="5256" y="12969"/>
                </a:lnTo>
                <a:lnTo>
                  <a:pt x="5256" y="14644"/>
                </a:lnTo>
                <a:close/>
                <a:moveTo>
                  <a:pt x="5256" y="12903"/>
                </a:moveTo>
                <a:lnTo>
                  <a:pt x="3841" y="12903"/>
                </a:lnTo>
                <a:lnTo>
                  <a:pt x="3841" y="11166"/>
                </a:lnTo>
                <a:lnTo>
                  <a:pt x="5256" y="11166"/>
                </a:lnTo>
                <a:lnTo>
                  <a:pt x="5256" y="12903"/>
                </a:lnTo>
                <a:close/>
                <a:moveTo>
                  <a:pt x="5256" y="11103"/>
                </a:moveTo>
                <a:lnTo>
                  <a:pt x="3841" y="11103"/>
                </a:lnTo>
                <a:lnTo>
                  <a:pt x="3841" y="9302"/>
                </a:lnTo>
                <a:lnTo>
                  <a:pt x="5256" y="9302"/>
                </a:lnTo>
                <a:lnTo>
                  <a:pt x="5256" y="11103"/>
                </a:lnTo>
                <a:close/>
                <a:moveTo>
                  <a:pt x="5256" y="9239"/>
                </a:moveTo>
                <a:lnTo>
                  <a:pt x="3841" y="9239"/>
                </a:lnTo>
                <a:lnTo>
                  <a:pt x="3841" y="7502"/>
                </a:lnTo>
                <a:lnTo>
                  <a:pt x="5256" y="7502"/>
                </a:lnTo>
                <a:lnTo>
                  <a:pt x="5256" y="9239"/>
                </a:lnTo>
                <a:close/>
                <a:moveTo>
                  <a:pt x="5256" y="7439"/>
                </a:moveTo>
                <a:lnTo>
                  <a:pt x="3841" y="7439"/>
                </a:lnTo>
                <a:lnTo>
                  <a:pt x="3841" y="5701"/>
                </a:lnTo>
                <a:lnTo>
                  <a:pt x="5256" y="5701"/>
                </a:lnTo>
                <a:lnTo>
                  <a:pt x="5256" y="7439"/>
                </a:lnTo>
                <a:close/>
                <a:moveTo>
                  <a:pt x="5256" y="5641"/>
                </a:moveTo>
                <a:lnTo>
                  <a:pt x="3841" y="5641"/>
                </a:lnTo>
                <a:lnTo>
                  <a:pt x="3841" y="3904"/>
                </a:lnTo>
                <a:lnTo>
                  <a:pt x="5256" y="3904"/>
                </a:lnTo>
                <a:lnTo>
                  <a:pt x="5256" y="5641"/>
                </a:lnTo>
                <a:close/>
                <a:moveTo>
                  <a:pt x="6722" y="20042"/>
                </a:moveTo>
                <a:lnTo>
                  <a:pt x="5308" y="20042"/>
                </a:lnTo>
                <a:lnTo>
                  <a:pt x="5308" y="18305"/>
                </a:lnTo>
                <a:lnTo>
                  <a:pt x="6722" y="18305"/>
                </a:lnTo>
                <a:lnTo>
                  <a:pt x="6722" y="20042"/>
                </a:lnTo>
                <a:close/>
                <a:moveTo>
                  <a:pt x="6722" y="18242"/>
                </a:moveTo>
                <a:lnTo>
                  <a:pt x="5308" y="18242"/>
                </a:lnTo>
                <a:lnTo>
                  <a:pt x="5308" y="16504"/>
                </a:lnTo>
                <a:lnTo>
                  <a:pt x="6722" y="16504"/>
                </a:lnTo>
                <a:lnTo>
                  <a:pt x="6722" y="18242"/>
                </a:lnTo>
                <a:close/>
                <a:moveTo>
                  <a:pt x="6722" y="16441"/>
                </a:moveTo>
                <a:lnTo>
                  <a:pt x="5308" y="16441"/>
                </a:lnTo>
                <a:lnTo>
                  <a:pt x="5308" y="14704"/>
                </a:lnTo>
                <a:lnTo>
                  <a:pt x="6722" y="14704"/>
                </a:lnTo>
                <a:lnTo>
                  <a:pt x="6722" y="16441"/>
                </a:lnTo>
                <a:close/>
                <a:moveTo>
                  <a:pt x="6722" y="14644"/>
                </a:moveTo>
                <a:lnTo>
                  <a:pt x="5308" y="14644"/>
                </a:lnTo>
                <a:lnTo>
                  <a:pt x="5308" y="12969"/>
                </a:lnTo>
                <a:lnTo>
                  <a:pt x="6722" y="12969"/>
                </a:lnTo>
                <a:lnTo>
                  <a:pt x="6722" y="14644"/>
                </a:lnTo>
                <a:close/>
                <a:moveTo>
                  <a:pt x="6722" y="12903"/>
                </a:moveTo>
                <a:lnTo>
                  <a:pt x="5308" y="12903"/>
                </a:lnTo>
                <a:lnTo>
                  <a:pt x="5308" y="11166"/>
                </a:lnTo>
                <a:lnTo>
                  <a:pt x="6722" y="11166"/>
                </a:lnTo>
                <a:lnTo>
                  <a:pt x="6722" y="12903"/>
                </a:lnTo>
                <a:close/>
                <a:moveTo>
                  <a:pt x="6722" y="11103"/>
                </a:moveTo>
                <a:lnTo>
                  <a:pt x="5308" y="11103"/>
                </a:lnTo>
                <a:lnTo>
                  <a:pt x="5308" y="9302"/>
                </a:lnTo>
                <a:lnTo>
                  <a:pt x="6722" y="9302"/>
                </a:lnTo>
                <a:lnTo>
                  <a:pt x="6722" y="11103"/>
                </a:lnTo>
                <a:close/>
                <a:moveTo>
                  <a:pt x="6722" y="9239"/>
                </a:moveTo>
                <a:lnTo>
                  <a:pt x="5308" y="9239"/>
                </a:lnTo>
                <a:lnTo>
                  <a:pt x="5308" y="7502"/>
                </a:lnTo>
                <a:lnTo>
                  <a:pt x="6722" y="7502"/>
                </a:lnTo>
                <a:lnTo>
                  <a:pt x="6722" y="9239"/>
                </a:lnTo>
                <a:close/>
                <a:moveTo>
                  <a:pt x="6722" y="7439"/>
                </a:moveTo>
                <a:lnTo>
                  <a:pt x="5308" y="7439"/>
                </a:lnTo>
                <a:lnTo>
                  <a:pt x="5308" y="5701"/>
                </a:lnTo>
                <a:lnTo>
                  <a:pt x="6722" y="5701"/>
                </a:lnTo>
                <a:lnTo>
                  <a:pt x="6722" y="7439"/>
                </a:lnTo>
                <a:close/>
                <a:moveTo>
                  <a:pt x="6722" y="5641"/>
                </a:moveTo>
                <a:lnTo>
                  <a:pt x="5308" y="5641"/>
                </a:lnTo>
                <a:lnTo>
                  <a:pt x="5308" y="3904"/>
                </a:lnTo>
                <a:lnTo>
                  <a:pt x="6722" y="3904"/>
                </a:lnTo>
                <a:lnTo>
                  <a:pt x="6722" y="5641"/>
                </a:lnTo>
                <a:close/>
                <a:moveTo>
                  <a:pt x="6722" y="3841"/>
                </a:moveTo>
                <a:lnTo>
                  <a:pt x="5308" y="3841"/>
                </a:lnTo>
                <a:lnTo>
                  <a:pt x="5308" y="2103"/>
                </a:lnTo>
                <a:lnTo>
                  <a:pt x="6722" y="2103"/>
                </a:lnTo>
                <a:lnTo>
                  <a:pt x="6722" y="3841"/>
                </a:lnTo>
                <a:close/>
                <a:moveTo>
                  <a:pt x="8189" y="20042"/>
                </a:moveTo>
                <a:lnTo>
                  <a:pt x="6774" y="20042"/>
                </a:lnTo>
                <a:lnTo>
                  <a:pt x="6774" y="18305"/>
                </a:lnTo>
                <a:lnTo>
                  <a:pt x="8189" y="18305"/>
                </a:lnTo>
                <a:lnTo>
                  <a:pt x="8189" y="20042"/>
                </a:lnTo>
                <a:close/>
                <a:moveTo>
                  <a:pt x="8189" y="18242"/>
                </a:moveTo>
                <a:lnTo>
                  <a:pt x="6774" y="18242"/>
                </a:lnTo>
                <a:lnTo>
                  <a:pt x="6774" y="16504"/>
                </a:lnTo>
                <a:lnTo>
                  <a:pt x="8189" y="16504"/>
                </a:lnTo>
                <a:lnTo>
                  <a:pt x="8189" y="18242"/>
                </a:lnTo>
                <a:close/>
                <a:moveTo>
                  <a:pt x="8189" y="16441"/>
                </a:moveTo>
                <a:lnTo>
                  <a:pt x="6774" y="16441"/>
                </a:lnTo>
                <a:lnTo>
                  <a:pt x="6774" y="14704"/>
                </a:lnTo>
                <a:lnTo>
                  <a:pt x="8189" y="14704"/>
                </a:lnTo>
                <a:lnTo>
                  <a:pt x="8189" y="16441"/>
                </a:lnTo>
                <a:close/>
                <a:moveTo>
                  <a:pt x="8189" y="14644"/>
                </a:moveTo>
                <a:lnTo>
                  <a:pt x="6774" y="14644"/>
                </a:lnTo>
                <a:lnTo>
                  <a:pt x="6774" y="12969"/>
                </a:lnTo>
                <a:lnTo>
                  <a:pt x="8189" y="12969"/>
                </a:lnTo>
                <a:lnTo>
                  <a:pt x="8189" y="14644"/>
                </a:lnTo>
                <a:close/>
                <a:moveTo>
                  <a:pt x="8189" y="12903"/>
                </a:moveTo>
                <a:lnTo>
                  <a:pt x="6774" y="12903"/>
                </a:lnTo>
                <a:lnTo>
                  <a:pt x="6774" y="11166"/>
                </a:lnTo>
                <a:lnTo>
                  <a:pt x="8189" y="11166"/>
                </a:lnTo>
                <a:lnTo>
                  <a:pt x="8189" y="12903"/>
                </a:lnTo>
                <a:close/>
                <a:moveTo>
                  <a:pt x="8189" y="11103"/>
                </a:moveTo>
                <a:lnTo>
                  <a:pt x="6774" y="11103"/>
                </a:lnTo>
                <a:lnTo>
                  <a:pt x="6774" y="9302"/>
                </a:lnTo>
                <a:lnTo>
                  <a:pt x="8189" y="9302"/>
                </a:lnTo>
                <a:lnTo>
                  <a:pt x="8189" y="11103"/>
                </a:lnTo>
                <a:close/>
                <a:moveTo>
                  <a:pt x="8189" y="9239"/>
                </a:moveTo>
                <a:lnTo>
                  <a:pt x="6774" y="9239"/>
                </a:lnTo>
                <a:lnTo>
                  <a:pt x="6774" y="7502"/>
                </a:lnTo>
                <a:lnTo>
                  <a:pt x="8189" y="7502"/>
                </a:lnTo>
                <a:lnTo>
                  <a:pt x="8189" y="9239"/>
                </a:lnTo>
                <a:close/>
                <a:moveTo>
                  <a:pt x="8189" y="7439"/>
                </a:moveTo>
                <a:lnTo>
                  <a:pt x="6774" y="7439"/>
                </a:lnTo>
                <a:lnTo>
                  <a:pt x="6774" y="5701"/>
                </a:lnTo>
                <a:lnTo>
                  <a:pt x="8189" y="5701"/>
                </a:lnTo>
                <a:lnTo>
                  <a:pt x="8189" y="7439"/>
                </a:lnTo>
                <a:close/>
                <a:moveTo>
                  <a:pt x="8189" y="5641"/>
                </a:moveTo>
                <a:lnTo>
                  <a:pt x="6774" y="5641"/>
                </a:lnTo>
                <a:lnTo>
                  <a:pt x="6774" y="3904"/>
                </a:lnTo>
                <a:lnTo>
                  <a:pt x="8189" y="3904"/>
                </a:lnTo>
                <a:lnTo>
                  <a:pt x="8189" y="5641"/>
                </a:lnTo>
                <a:close/>
                <a:moveTo>
                  <a:pt x="8189" y="3841"/>
                </a:moveTo>
                <a:lnTo>
                  <a:pt x="6774" y="3841"/>
                </a:lnTo>
                <a:lnTo>
                  <a:pt x="6774" y="2103"/>
                </a:lnTo>
                <a:lnTo>
                  <a:pt x="8189" y="2103"/>
                </a:lnTo>
                <a:lnTo>
                  <a:pt x="8189" y="3841"/>
                </a:lnTo>
                <a:close/>
                <a:moveTo>
                  <a:pt x="9655" y="20042"/>
                </a:moveTo>
                <a:lnTo>
                  <a:pt x="8240" y="20042"/>
                </a:lnTo>
                <a:lnTo>
                  <a:pt x="8240" y="18305"/>
                </a:lnTo>
                <a:lnTo>
                  <a:pt x="9655" y="18305"/>
                </a:lnTo>
                <a:lnTo>
                  <a:pt x="9655" y="20042"/>
                </a:lnTo>
                <a:close/>
                <a:moveTo>
                  <a:pt x="9655" y="18242"/>
                </a:moveTo>
                <a:lnTo>
                  <a:pt x="8240" y="18242"/>
                </a:lnTo>
                <a:lnTo>
                  <a:pt x="8240" y="16504"/>
                </a:lnTo>
                <a:lnTo>
                  <a:pt x="9655" y="16504"/>
                </a:lnTo>
                <a:lnTo>
                  <a:pt x="9655" y="18242"/>
                </a:lnTo>
                <a:close/>
                <a:moveTo>
                  <a:pt x="9655" y="16441"/>
                </a:moveTo>
                <a:lnTo>
                  <a:pt x="8240" y="16441"/>
                </a:lnTo>
                <a:lnTo>
                  <a:pt x="8240" y="14704"/>
                </a:lnTo>
                <a:lnTo>
                  <a:pt x="9655" y="14704"/>
                </a:lnTo>
                <a:lnTo>
                  <a:pt x="9655" y="16441"/>
                </a:lnTo>
                <a:close/>
                <a:moveTo>
                  <a:pt x="9655" y="14644"/>
                </a:moveTo>
                <a:lnTo>
                  <a:pt x="8240" y="14644"/>
                </a:lnTo>
                <a:lnTo>
                  <a:pt x="8240" y="12969"/>
                </a:lnTo>
                <a:lnTo>
                  <a:pt x="9655" y="12969"/>
                </a:lnTo>
                <a:lnTo>
                  <a:pt x="9655" y="14644"/>
                </a:lnTo>
                <a:close/>
                <a:moveTo>
                  <a:pt x="9655" y="12903"/>
                </a:moveTo>
                <a:lnTo>
                  <a:pt x="8240" y="12903"/>
                </a:lnTo>
                <a:lnTo>
                  <a:pt x="8240" y="11166"/>
                </a:lnTo>
                <a:lnTo>
                  <a:pt x="9655" y="11166"/>
                </a:lnTo>
                <a:lnTo>
                  <a:pt x="9655" y="12903"/>
                </a:lnTo>
                <a:close/>
                <a:moveTo>
                  <a:pt x="9655" y="11103"/>
                </a:moveTo>
                <a:lnTo>
                  <a:pt x="8240" y="11103"/>
                </a:lnTo>
                <a:lnTo>
                  <a:pt x="8240" y="9302"/>
                </a:lnTo>
                <a:lnTo>
                  <a:pt x="9655" y="9302"/>
                </a:lnTo>
                <a:lnTo>
                  <a:pt x="9655" y="11103"/>
                </a:lnTo>
                <a:close/>
                <a:moveTo>
                  <a:pt x="9655" y="9239"/>
                </a:moveTo>
                <a:lnTo>
                  <a:pt x="8240" y="9239"/>
                </a:lnTo>
                <a:lnTo>
                  <a:pt x="8240" y="7502"/>
                </a:lnTo>
                <a:lnTo>
                  <a:pt x="9655" y="7502"/>
                </a:lnTo>
                <a:lnTo>
                  <a:pt x="9655" y="9239"/>
                </a:lnTo>
                <a:close/>
                <a:moveTo>
                  <a:pt x="9655" y="7439"/>
                </a:moveTo>
                <a:lnTo>
                  <a:pt x="8240" y="7439"/>
                </a:lnTo>
                <a:lnTo>
                  <a:pt x="8240" y="5701"/>
                </a:lnTo>
                <a:lnTo>
                  <a:pt x="9655" y="5701"/>
                </a:lnTo>
                <a:lnTo>
                  <a:pt x="9655" y="7439"/>
                </a:lnTo>
                <a:close/>
                <a:moveTo>
                  <a:pt x="9655" y="5641"/>
                </a:moveTo>
                <a:lnTo>
                  <a:pt x="8240" y="5641"/>
                </a:lnTo>
                <a:lnTo>
                  <a:pt x="8240" y="3904"/>
                </a:lnTo>
                <a:lnTo>
                  <a:pt x="9655" y="3904"/>
                </a:lnTo>
                <a:lnTo>
                  <a:pt x="9655" y="5641"/>
                </a:lnTo>
                <a:close/>
                <a:moveTo>
                  <a:pt x="9655" y="3841"/>
                </a:moveTo>
                <a:lnTo>
                  <a:pt x="8240" y="3841"/>
                </a:lnTo>
                <a:lnTo>
                  <a:pt x="8240" y="2103"/>
                </a:lnTo>
                <a:lnTo>
                  <a:pt x="9655" y="2103"/>
                </a:lnTo>
                <a:lnTo>
                  <a:pt x="9655" y="3841"/>
                </a:lnTo>
                <a:close/>
                <a:moveTo>
                  <a:pt x="11121" y="20042"/>
                </a:moveTo>
                <a:lnTo>
                  <a:pt x="9706" y="20042"/>
                </a:lnTo>
                <a:lnTo>
                  <a:pt x="9706" y="18305"/>
                </a:lnTo>
                <a:lnTo>
                  <a:pt x="11121" y="18305"/>
                </a:lnTo>
                <a:lnTo>
                  <a:pt x="11121" y="20042"/>
                </a:lnTo>
                <a:close/>
                <a:moveTo>
                  <a:pt x="11121" y="18242"/>
                </a:moveTo>
                <a:lnTo>
                  <a:pt x="9706" y="18242"/>
                </a:lnTo>
                <a:lnTo>
                  <a:pt x="9706" y="16504"/>
                </a:lnTo>
                <a:lnTo>
                  <a:pt x="11121" y="16504"/>
                </a:lnTo>
                <a:lnTo>
                  <a:pt x="11121" y="18242"/>
                </a:lnTo>
                <a:close/>
                <a:moveTo>
                  <a:pt x="11121" y="16441"/>
                </a:moveTo>
                <a:lnTo>
                  <a:pt x="9706" y="16441"/>
                </a:lnTo>
                <a:lnTo>
                  <a:pt x="9706" y="14704"/>
                </a:lnTo>
                <a:lnTo>
                  <a:pt x="11121" y="14704"/>
                </a:lnTo>
                <a:lnTo>
                  <a:pt x="11121" y="16441"/>
                </a:lnTo>
                <a:close/>
                <a:moveTo>
                  <a:pt x="11121" y="14644"/>
                </a:moveTo>
                <a:lnTo>
                  <a:pt x="9706" y="14644"/>
                </a:lnTo>
                <a:lnTo>
                  <a:pt x="9706" y="12969"/>
                </a:lnTo>
                <a:lnTo>
                  <a:pt x="11121" y="12969"/>
                </a:lnTo>
                <a:lnTo>
                  <a:pt x="11121" y="14644"/>
                </a:lnTo>
                <a:close/>
                <a:moveTo>
                  <a:pt x="11121" y="12903"/>
                </a:moveTo>
                <a:lnTo>
                  <a:pt x="9706" y="12903"/>
                </a:lnTo>
                <a:lnTo>
                  <a:pt x="9706" y="11166"/>
                </a:lnTo>
                <a:lnTo>
                  <a:pt x="11121" y="11166"/>
                </a:lnTo>
                <a:lnTo>
                  <a:pt x="11121" y="12903"/>
                </a:lnTo>
                <a:close/>
                <a:moveTo>
                  <a:pt x="11121" y="11103"/>
                </a:moveTo>
                <a:lnTo>
                  <a:pt x="9706" y="11103"/>
                </a:lnTo>
                <a:lnTo>
                  <a:pt x="9706" y="9302"/>
                </a:lnTo>
                <a:lnTo>
                  <a:pt x="11121" y="9302"/>
                </a:lnTo>
                <a:lnTo>
                  <a:pt x="11121" y="11103"/>
                </a:lnTo>
                <a:close/>
                <a:moveTo>
                  <a:pt x="11121" y="9239"/>
                </a:moveTo>
                <a:lnTo>
                  <a:pt x="9706" y="9239"/>
                </a:lnTo>
                <a:lnTo>
                  <a:pt x="9706" y="7502"/>
                </a:lnTo>
                <a:lnTo>
                  <a:pt x="11121" y="7502"/>
                </a:lnTo>
                <a:lnTo>
                  <a:pt x="11121" y="9239"/>
                </a:lnTo>
                <a:close/>
                <a:moveTo>
                  <a:pt x="11121" y="7439"/>
                </a:moveTo>
                <a:lnTo>
                  <a:pt x="9706" y="7439"/>
                </a:lnTo>
                <a:lnTo>
                  <a:pt x="9706" y="5701"/>
                </a:lnTo>
                <a:lnTo>
                  <a:pt x="11121" y="5701"/>
                </a:lnTo>
                <a:lnTo>
                  <a:pt x="11121" y="7439"/>
                </a:lnTo>
                <a:close/>
                <a:moveTo>
                  <a:pt x="11121" y="5641"/>
                </a:moveTo>
                <a:lnTo>
                  <a:pt x="9706" y="5641"/>
                </a:lnTo>
                <a:lnTo>
                  <a:pt x="9706" y="3904"/>
                </a:lnTo>
                <a:lnTo>
                  <a:pt x="11121" y="3904"/>
                </a:lnTo>
                <a:lnTo>
                  <a:pt x="11121" y="5641"/>
                </a:lnTo>
                <a:close/>
                <a:moveTo>
                  <a:pt x="11121" y="3841"/>
                </a:moveTo>
                <a:lnTo>
                  <a:pt x="9706" y="3841"/>
                </a:lnTo>
                <a:lnTo>
                  <a:pt x="9706" y="2103"/>
                </a:lnTo>
                <a:lnTo>
                  <a:pt x="11121" y="2103"/>
                </a:lnTo>
                <a:lnTo>
                  <a:pt x="11121" y="3841"/>
                </a:lnTo>
                <a:close/>
                <a:moveTo>
                  <a:pt x="11121" y="2040"/>
                </a:moveTo>
                <a:lnTo>
                  <a:pt x="9706" y="2040"/>
                </a:lnTo>
                <a:lnTo>
                  <a:pt x="9706" y="366"/>
                </a:lnTo>
                <a:lnTo>
                  <a:pt x="11121" y="366"/>
                </a:lnTo>
                <a:lnTo>
                  <a:pt x="11121" y="2040"/>
                </a:lnTo>
                <a:close/>
                <a:moveTo>
                  <a:pt x="12585" y="20042"/>
                </a:moveTo>
                <a:lnTo>
                  <a:pt x="11170" y="20042"/>
                </a:lnTo>
                <a:lnTo>
                  <a:pt x="11170" y="18305"/>
                </a:lnTo>
                <a:lnTo>
                  <a:pt x="12585" y="18305"/>
                </a:lnTo>
                <a:lnTo>
                  <a:pt x="12585" y="20042"/>
                </a:lnTo>
                <a:close/>
                <a:moveTo>
                  <a:pt x="12585" y="18242"/>
                </a:moveTo>
                <a:lnTo>
                  <a:pt x="11170" y="18242"/>
                </a:lnTo>
                <a:lnTo>
                  <a:pt x="11170" y="16504"/>
                </a:lnTo>
                <a:lnTo>
                  <a:pt x="12585" y="16504"/>
                </a:lnTo>
                <a:lnTo>
                  <a:pt x="12585" y="18242"/>
                </a:lnTo>
                <a:close/>
                <a:moveTo>
                  <a:pt x="12585" y="16441"/>
                </a:moveTo>
                <a:lnTo>
                  <a:pt x="11170" y="16441"/>
                </a:lnTo>
                <a:lnTo>
                  <a:pt x="11170" y="14704"/>
                </a:lnTo>
                <a:lnTo>
                  <a:pt x="12585" y="14704"/>
                </a:lnTo>
                <a:lnTo>
                  <a:pt x="12585" y="16441"/>
                </a:lnTo>
                <a:close/>
                <a:moveTo>
                  <a:pt x="12585" y="14644"/>
                </a:moveTo>
                <a:lnTo>
                  <a:pt x="11170" y="14644"/>
                </a:lnTo>
                <a:lnTo>
                  <a:pt x="11170" y="12969"/>
                </a:lnTo>
                <a:lnTo>
                  <a:pt x="12585" y="12969"/>
                </a:lnTo>
                <a:lnTo>
                  <a:pt x="12585" y="14644"/>
                </a:lnTo>
                <a:close/>
                <a:moveTo>
                  <a:pt x="12585" y="12903"/>
                </a:moveTo>
                <a:lnTo>
                  <a:pt x="11170" y="12903"/>
                </a:lnTo>
                <a:lnTo>
                  <a:pt x="11170" y="11166"/>
                </a:lnTo>
                <a:lnTo>
                  <a:pt x="12585" y="11166"/>
                </a:lnTo>
                <a:lnTo>
                  <a:pt x="12585" y="12903"/>
                </a:lnTo>
                <a:close/>
                <a:moveTo>
                  <a:pt x="12585" y="11103"/>
                </a:moveTo>
                <a:lnTo>
                  <a:pt x="11170" y="11103"/>
                </a:lnTo>
                <a:lnTo>
                  <a:pt x="11170" y="9302"/>
                </a:lnTo>
                <a:lnTo>
                  <a:pt x="12585" y="9302"/>
                </a:lnTo>
                <a:lnTo>
                  <a:pt x="12585" y="11103"/>
                </a:lnTo>
                <a:close/>
                <a:moveTo>
                  <a:pt x="12585" y="9239"/>
                </a:moveTo>
                <a:lnTo>
                  <a:pt x="11170" y="9239"/>
                </a:lnTo>
                <a:lnTo>
                  <a:pt x="11170" y="7502"/>
                </a:lnTo>
                <a:lnTo>
                  <a:pt x="12585" y="7502"/>
                </a:lnTo>
                <a:lnTo>
                  <a:pt x="12585" y="9239"/>
                </a:lnTo>
                <a:close/>
                <a:moveTo>
                  <a:pt x="12585" y="7439"/>
                </a:moveTo>
                <a:lnTo>
                  <a:pt x="11170" y="7439"/>
                </a:lnTo>
                <a:lnTo>
                  <a:pt x="11170" y="5701"/>
                </a:lnTo>
                <a:lnTo>
                  <a:pt x="12585" y="5701"/>
                </a:lnTo>
                <a:lnTo>
                  <a:pt x="12585" y="7439"/>
                </a:lnTo>
                <a:close/>
                <a:moveTo>
                  <a:pt x="12585" y="5641"/>
                </a:moveTo>
                <a:lnTo>
                  <a:pt x="11170" y="5641"/>
                </a:lnTo>
                <a:lnTo>
                  <a:pt x="11170" y="3904"/>
                </a:lnTo>
                <a:lnTo>
                  <a:pt x="12585" y="3904"/>
                </a:lnTo>
                <a:lnTo>
                  <a:pt x="12585" y="5641"/>
                </a:lnTo>
                <a:close/>
                <a:moveTo>
                  <a:pt x="12585" y="3841"/>
                </a:moveTo>
                <a:lnTo>
                  <a:pt x="11170" y="3841"/>
                </a:lnTo>
                <a:lnTo>
                  <a:pt x="11170" y="2103"/>
                </a:lnTo>
                <a:lnTo>
                  <a:pt x="12585" y="2103"/>
                </a:lnTo>
                <a:lnTo>
                  <a:pt x="12585" y="3841"/>
                </a:lnTo>
                <a:close/>
                <a:moveTo>
                  <a:pt x="12585" y="2040"/>
                </a:moveTo>
                <a:lnTo>
                  <a:pt x="11170" y="2040"/>
                </a:lnTo>
                <a:lnTo>
                  <a:pt x="11170" y="366"/>
                </a:lnTo>
                <a:lnTo>
                  <a:pt x="12585" y="366"/>
                </a:lnTo>
                <a:lnTo>
                  <a:pt x="12585" y="2040"/>
                </a:lnTo>
                <a:close/>
                <a:moveTo>
                  <a:pt x="14051" y="20042"/>
                </a:moveTo>
                <a:lnTo>
                  <a:pt x="12636" y="20042"/>
                </a:lnTo>
                <a:lnTo>
                  <a:pt x="12636" y="18305"/>
                </a:lnTo>
                <a:lnTo>
                  <a:pt x="14051" y="18305"/>
                </a:lnTo>
                <a:lnTo>
                  <a:pt x="14051" y="20042"/>
                </a:lnTo>
                <a:close/>
                <a:moveTo>
                  <a:pt x="14051" y="18242"/>
                </a:moveTo>
                <a:lnTo>
                  <a:pt x="12636" y="18242"/>
                </a:lnTo>
                <a:lnTo>
                  <a:pt x="12636" y="16504"/>
                </a:lnTo>
                <a:lnTo>
                  <a:pt x="14051" y="16504"/>
                </a:lnTo>
                <a:lnTo>
                  <a:pt x="14051" y="18242"/>
                </a:lnTo>
                <a:close/>
                <a:moveTo>
                  <a:pt x="14051" y="16441"/>
                </a:moveTo>
                <a:lnTo>
                  <a:pt x="12636" y="16441"/>
                </a:lnTo>
                <a:lnTo>
                  <a:pt x="12636" y="14704"/>
                </a:lnTo>
                <a:lnTo>
                  <a:pt x="14051" y="14704"/>
                </a:lnTo>
                <a:lnTo>
                  <a:pt x="14051" y="16441"/>
                </a:lnTo>
                <a:close/>
                <a:moveTo>
                  <a:pt x="14051" y="14644"/>
                </a:moveTo>
                <a:lnTo>
                  <a:pt x="12636" y="14644"/>
                </a:lnTo>
                <a:lnTo>
                  <a:pt x="12636" y="12969"/>
                </a:lnTo>
                <a:lnTo>
                  <a:pt x="14051" y="12969"/>
                </a:lnTo>
                <a:lnTo>
                  <a:pt x="14051" y="14644"/>
                </a:lnTo>
                <a:close/>
                <a:moveTo>
                  <a:pt x="14051" y="12903"/>
                </a:moveTo>
                <a:lnTo>
                  <a:pt x="12636" y="12903"/>
                </a:lnTo>
                <a:lnTo>
                  <a:pt x="12636" y="11166"/>
                </a:lnTo>
                <a:lnTo>
                  <a:pt x="14051" y="11166"/>
                </a:lnTo>
                <a:lnTo>
                  <a:pt x="14051" y="12903"/>
                </a:lnTo>
                <a:close/>
                <a:moveTo>
                  <a:pt x="14051" y="11103"/>
                </a:moveTo>
                <a:lnTo>
                  <a:pt x="12636" y="11103"/>
                </a:lnTo>
                <a:lnTo>
                  <a:pt x="12636" y="9302"/>
                </a:lnTo>
                <a:lnTo>
                  <a:pt x="14051" y="9302"/>
                </a:lnTo>
                <a:lnTo>
                  <a:pt x="14051" y="11103"/>
                </a:lnTo>
                <a:close/>
                <a:moveTo>
                  <a:pt x="14051" y="9239"/>
                </a:moveTo>
                <a:lnTo>
                  <a:pt x="12636" y="9239"/>
                </a:lnTo>
                <a:lnTo>
                  <a:pt x="12636" y="7502"/>
                </a:lnTo>
                <a:lnTo>
                  <a:pt x="14051" y="7502"/>
                </a:lnTo>
                <a:lnTo>
                  <a:pt x="14051" y="9239"/>
                </a:lnTo>
                <a:close/>
                <a:moveTo>
                  <a:pt x="14051" y="7439"/>
                </a:moveTo>
                <a:lnTo>
                  <a:pt x="12636" y="7439"/>
                </a:lnTo>
                <a:lnTo>
                  <a:pt x="12636" y="5701"/>
                </a:lnTo>
                <a:lnTo>
                  <a:pt x="14051" y="5701"/>
                </a:lnTo>
                <a:lnTo>
                  <a:pt x="14051" y="7439"/>
                </a:lnTo>
                <a:close/>
                <a:moveTo>
                  <a:pt x="14051" y="5641"/>
                </a:moveTo>
                <a:lnTo>
                  <a:pt x="12636" y="5641"/>
                </a:lnTo>
                <a:lnTo>
                  <a:pt x="12636" y="3904"/>
                </a:lnTo>
                <a:lnTo>
                  <a:pt x="14051" y="3904"/>
                </a:lnTo>
                <a:lnTo>
                  <a:pt x="14051" y="5641"/>
                </a:lnTo>
                <a:close/>
                <a:moveTo>
                  <a:pt x="14051" y="3841"/>
                </a:moveTo>
                <a:lnTo>
                  <a:pt x="12636" y="3841"/>
                </a:lnTo>
                <a:lnTo>
                  <a:pt x="12636" y="2103"/>
                </a:lnTo>
                <a:lnTo>
                  <a:pt x="14051" y="2103"/>
                </a:lnTo>
                <a:lnTo>
                  <a:pt x="14051" y="3841"/>
                </a:lnTo>
                <a:close/>
                <a:moveTo>
                  <a:pt x="15517" y="20042"/>
                </a:moveTo>
                <a:lnTo>
                  <a:pt x="14102" y="20042"/>
                </a:lnTo>
                <a:lnTo>
                  <a:pt x="14102" y="18305"/>
                </a:lnTo>
                <a:lnTo>
                  <a:pt x="15517" y="18305"/>
                </a:lnTo>
                <a:lnTo>
                  <a:pt x="15517" y="20042"/>
                </a:lnTo>
                <a:close/>
                <a:moveTo>
                  <a:pt x="15517" y="18242"/>
                </a:moveTo>
                <a:lnTo>
                  <a:pt x="14102" y="18242"/>
                </a:lnTo>
                <a:lnTo>
                  <a:pt x="14102" y="16504"/>
                </a:lnTo>
                <a:lnTo>
                  <a:pt x="15517" y="16504"/>
                </a:lnTo>
                <a:lnTo>
                  <a:pt x="15517" y="18242"/>
                </a:lnTo>
                <a:close/>
                <a:moveTo>
                  <a:pt x="15517" y="16441"/>
                </a:moveTo>
                <a:lnTo>
                  <a:pt x="14102" y="16441"/>
                </a:lnTo>
                <a:lnTo>
                  <a:pt x="14102" y="14704"/>
                </a:lnTo>
                <a:lnTo>
                  <a:pt x="15517" y="14704"/>
                </a:lnTo>
                <a:lnTo>
                  <a:pt x="15517" y="16441"/>
                </a:lnTo>
                <a:close/>
                <a:moveTo>
                  <a:pt x="15517" y="14644"/>
                </a:moveTo>
                <a:lnTo>
                  <a:pt x="14102" y="14644"/>
                </a:lnTo>
                <a:lnTo>
                  <a:pt x="14102" y="12969"/>
                </a:lnTo>
                <a:lnTo>
                  <a:pt x="15517" y="12969"/>
                </a:lnTo>
                <a:lnTo>
                  <a:pt x="15517" y="14644"/>
                </a:lnTo>
                <a:close/>
                <a:moveTo>
                  <a:pt x="15517" y="12903"/>
                </a:moveTo>
                <a:lnTo>
                  <a:pt x="14102" y="12903"/>
                </a:lnTo>
                <a:lnTo>
                  <a:pt x="14102" y="11166"/>
                </a:lnTo>
                <a:lnTo>
                  <a:pt x="15517" y="11166"/>
                </a:lnTo>
                <a:lnTo>
                  <a:pt x="15517" y="12903"/>
                </a:lnTo>
                <a:close/>
                <a:moveTo>
                  <a:pt x="15517" y="11103"/>
                </a:moveTo>
                <a:lnTo>
                  <a:pt x="14102" y="11103"/>
                </a:lnTo>
                <a:lnTo>
                  <a:pt x="14102" y="9302"/>
                </a:lnTo>
                <a:lnTo>
                  <a:pt x="15517" y="9302"/>
                </a:lnTo>
                <a:lnTo>
                  <a:pt x="15517" y="11103"/>
                </a:lnTo>
                <a:close/>
                <a:moveTo>
                  <a:pt x="15517" y="9239"/>
                </a:moveTo>
                <a:lnTo>
                  <a:pt x="14102" y="9239"/>
                </a:lnTo>
                <a:lnTo>
                  <a:pt x="14102" y="7502"/>
                </a:lnTo>
                <a:lnTo>
                  <a:pt x="15517" y="7502"/>
                </a:lnTo>
                <a:lnTo>
                  <a:pt x="15517" y="9239"/>
                </a:lnTo>
                <a:close/>
                <a:moveTo>
                  <a:pt x="15517" y="7439"/>
                </a:moveTo>
                <a:lnTo>
                  <a:pt x="14102" y="7439"/>
                </a:lnTo>
                <a:lnTo>
                  <a:pt x="14102" y="5701"/>
                </a:lnTo>
                <a:lnTo>
                  <a:pt x="15517" y="5701"/>
                </a:lnTo>
                <a:lnTo>
                  <a:pt x="15517" y="7439"/>
                </a:lnTo>
                <a:close/>
                <a:moveTo>
                  <a:pt x="15517" y="5641"/>
                </a:moveTo>
                <a:lnTo>
                  <a:pt x="14102" y="5641"/>
                </a:lnTo>
                <a:lnTo>
                  <a:pt x="14102" y="3904"/>
                </a:lnTo>
                <a:lnTo>
                  <a:pt x="15517" y="3904"/>
                </a:lnTo>
                <a:lnTo>
                  <a:pt x="15517" y="5641"/>
                </a:lnTo>
                <a:close/>
                <a:moveTo>
                  <a:pt x="15517" y="3841"/>
                </a:moveTo>
                <a:lnTo>
                  <a:pt x="14102" y="3841"/>
                </a:lnTo>
                <a:lnTo>
                  <a:pt x="14102" y="2103"/>
                </a:lnTo>
                <a:lnTo>
                  <a:pt x="15517" y="2103"/>
                </a:lnTo>
                <a:lnTo>
                  <a:pt x="15517" y="3841"/>
                </a:lnTo>
                <a:close/>
                <a:moveTo>
                  <a:pt x="16983" y="20042"/>
                </a:moveTo>
                <a:lnTo>
                  <a:pt x="15568" y="20042"/>
                </a:lnTo>
                <a:lnTo>
                  <a:pt x="15568" y="18305"/>
                </a:lnTo>
                <a:lnTo>
                  <a:pt x="16983" y="18305"/>
                </a:lnTo>
                <a:lnTo>
                  <a:pt x="16983" y="20042"/>
                </a:lnTo>
                <a:close/>
                <a:moveTo>
                  <a:pt x="16983" y="18242"/>
                </a:moveTo>
                <a:lnTo>
                  <a:pt x="15568" y="18242"/>
                </a:lnTo>
                <a:lnTo>
                  <a:pt x="15568" y="16504"/>
                </a:lnTo>
                <a:lnTo>
                  <a:pt x="16983" y="16504"/>
                </a:lnTo>
                <a:lnTo>
                  <a:pt x="16983" y="18242"/>
                </a:lnTo>
                <a:close/>
                <a:moveTo>
                  <a:pt x="16983" y="16441"/>
                </a:moveTo>
                <a:lnTo>
                  <a:pt x="15568" y="16441"/>
                </a:lnTo>
                <a:lnTo>
                  <a:pt x="15568" y="14704"/>
                </a:lnTo>
                <a:lnTo>
                  <a:pt x="16983" y="14704"/>
                </a:lnTo>
                <a:lnTo>
                  <a:pt x="16983" y="16441"/>
                </a:lnTo>
                <a:close/>
                <a:moveTo>
                  <a:pt x="16983" y="14644"/>
                </a:moveTo>
                <a:lnTo>
                  <a:pt x="15568" y="14644"/>
                </a:lnTo>
                <a:lnTo>
                  <a:pt x="15568" y="12969"/>
                </a:lnTo>
                <a:lnTo>
                  <a:pt x="16983" y="12969"/>
                </a:lnTo>
                <a:lnTo>
                  <a:pt x="16983" y="14644"/>
                </a:lnTo>
                <a:close/>
                <a:moveTo>
                  <a:pt x="16983" y="12903"/>
                </a:moveTo>
                <a:lnTo>
                  <a:pt x="15568" y="12903"/>
                </a:lnTo>
                <a:lnTo>
                  <a:pt x="15568" y="11166"/>
                </a:lnTo>
                <a:lnTo>
                  <a:pt x="16983" y="11166"/>
                </a:lnTo>
                <a:lnTo>
                  <a:pt x="16983" y="12903"/>
                </a:lnTo>
                <a:close/>
                <a:moveTo>
                  <a:pt x="16983" y="11103"/>
                </a:moveTo>
                <a:lnTo>
                  <a:pt x="15568" y="11103"/>
                </a:lnTo>
                <a:lnTo>
                  <a:pt x="15568" y="9302"/>
                </a:lnTo>
                <a:lnTo>
                  <a:pt x="16983" y="9302"/>
                </a:lnTo>
                <a:lnTo>
                  <a:pt x="16983" y="11103"/>
                </a:lnTo>
                <a:close/>
                <a:moveTo>
                  <a:pt x="16983" y="9239"/>
                </a:moveTo>
                <a:lnTo>
                  <a:pt x="15568" y="9239"/>
                </a:lnTo>
                <a:lnTo>
                  <a:pt x="15568" y="7502"/>
                </a:lnTo>
                <a:lnTo>
                  <a:pt x="16983" y="7502"/>
                </a:lnTo>
                <a:lnTo>
                  <a:pt x="16983" y="9239"/>
                </a:lnTo>
                <a:close/>
                <a:moveTo>
                  <a:pt x="16983" y="7439"/>
                </a:moveTo>
                <a:lnTo>
                  <a:pt x="15568" y="7439"/>
                </a:lnTo>
                <a:lnTo>
                  <a:pt x="15568" y="5701"/>
                </a:lnTo>
                <a:lnTo>
                  <a:pt x="16983" y="5701"/>
                </a:lnTo>
                <a:lnTo>
                  <a:pt x="16983" y="7439"/>
                </a:lnTo>
                <a:close/>
                <a:moveTo>
                  <a:pt x="16983" y="5641"/>
                </a:moveTo>
                <a:lnTo>
                  <a:pt x="15568" y="5641"/>
                </a:lnTo>
                <a:lnTo>
                  <a:pt x="15568" y="3904"/>
                </a:lnTo>
                <a:lnTo>
                  <a:pt x="16983" y="3904"/>
                </a:lnTo>
                <a:lnTo>
                  <a:pt x="16983" y="5641"/>
                </a:lnTo>
                <a:close/>
                <a:moveTo>
                  <a:pt x="18449" y="20042"/>
                </a:moveTo>
                <a:lnTo>
                  <a:pt x="17035" y="20042"/>
                </a:lnTo>
                <a:lnTo>
                  <a:pt x="17035" y="18305"/>
                </a:lnTo>
                <a:lnTo>
                  <a:pt x="18449" y="18305"/>
                </a:lnTo>
                <a:lnTo>
                  <a:pt x="18449" y="20042"/>
                </a:lnTo>
                <a:close/>
                <a:moveTo>
                  <a:pt x="18449" y="18242"/>
                </a:moveTo>
                <a:lnTo>
                  <a:pt x="17035" y="18242"/>
                </a:lnTo>
                <a:lnTo>
                  <a:pt x="17035" y="16504"/>
                </a:lnTo>
                <a:lnTo>
                  <a:pt x="18449" y="16504"/>
                </a:lnTo>
                <a:lnTo>
                  <a:pt x="18449" y="18242"/>
                </a:lnTo>
                <a:close/>
                <a:moveTo>
                  <a:pt x="18449" y="16441"/>
                </a:moveTo>
                <a:lnTo>
                  <a:pt x="17035" y="16441"/>
                </a:lnTo>
                <a:lnTo>
                  <a:pt x="17035" y="14704"/>
                </a:lnTo>
                <a:lnTo>
                  <a:pt x="18449" y="14704"/>
                </a:lnTo>
                <a:lnTo>
                  <a:pt x="18449" y="16441"/>
                </a:lnTo>
                <a:close/>
                <a:moveTo>
                  <a:pt x="18449" y="14644"/>
                </a:moveTo>
                <a:lnTo>
                  <a:pt x="17035" y="14644"/>
                </a:lnTo>
                <a:lnTo>
                  <a:pt x="17035" y="12969"/>
                </a:lnTo>
                <a:lnTo>
                  <a:pt x="18449" y="12969"/>
                </a:lnTo>
                <a:lnTo>
                  <a:pt x="18449" y="14644"/>
                </a:lnTo>
                <a:close/>
                <a:moveTo>
                  <a:pt x="18449" y="12903"/>
                </a:moveTo>
                <a:lnTo>
                  <a:pt x="17035" y="12903"/>
                </a:lnTo>
                <a:lnTo>
                  <a:pt x="17035" y="11166"/>
                </a:lnTo>
                <a:lnTo>
                  <a:pt x="18449" y="11166"/>
                </a:lnTo>
                <a:lnTo>
                  <a:pt x="18449" y="12903"/>
                </a:lnTo>
                <a:close/>
                <a:moveTo>
                  <a:pt x="18449" y="11103"/>
                </a:moveTo>
                <a:lnTo>
                  <a:pt x="17035" y="11103"/>
                </a:lnTo>
                <a:lnTo>
                  <a:pt x="17035" y="9302"/>
                </a:lnTo>
                <a:lnTo>
                  <a:pt x="18449" y="9302"/>
                </a:lnTo>
                <a:lnTo>
                  <a:pt x="18449" y="11103"/>
                </a:lnTo>
                <a:close/>
                <a:moveTo>
                  <a:pt x="18449" y="9239"/>
                </a:moveTo>
                <a:lnTo>
                  <a:pt x="17035" y="9239"/>
                </a:lnTo>
                <a:lnTo>
                  <a:pt x="17035" y="7502"/>
                </a:lnTo>
                <a:lnTo>
                  <a:pt x="18449" y="7502"/>
                </a:lnTo>
                <a:lnTo>
                  <a:pt x="18449" y="9239"/>
                </a:lnTo>
                <a:close/>
                <a:moveTo>
                  <a:pt x="18449" y="7439"/>
                </a:moveTo>
                <a:lnTo>
                  <a:pt x="17035" y="7439"/>
                </a:lnTo>
                <a:lnTo>
                  <a:pt x="17035" y="5701"/>
                </a:lnTo>
                <a:lnTo>
                  <a:pt x="18449" y="5701"/>
                </a:lnTo>
                <a:lnTo>
                  <a:pt x="18449" y="7439"/>
                </a:lnTo>
                <a:close/>
                <a:moveTo>
                  <a:pt x="18449" y="5641"/>
                </a:moveTo>
                <a:lnTo>
                  <a:pt x="17035" y="5641"/>
                </a:lnTo>
                <a:lnTo>
                  <a:pt x="17035" y="3904"/>
                </a:lnTo>
                <a:lnTo>
                  <a:pt x="18449" y="3904"/>
                </a:lnTo>
                <a:lnTo>
                  <a:pt x="18449" y="5641"/>
                </a:lnTo>
                <a:close/>
                <a:moveTo>
                  <a:pt x="19913" y="20042"/>
                </a:moveTo>
                <a:lnTo>
                  <a:pt x="18498" y="20042"/>
                </a:lnTo>
                <a:lnTo>
                  <a:pt x="18498" y="18305"/>
                </a:lnTo>
                <a:lnTo>
                  <a:pt x="19913" y="18305"/>
                </a:lnTo>
                <a:lnTo>
                  <a:pt x="19913" y="20042"/>
                </a:lnTo>
                <a:close/>
                <a:moveTo>
                  <a:pt x="19913" y="18242"/>
                </a:moveTo>
                <a:lnTo>
                  <a:pt x="18498" y="18242"/>
                </a:lnTo>
                <a:lnTo>
                  <a:pt x="18498" y="16504"/>
                </a:lnTo>
                <a:lnTo>
                  <a:pt x="19913" y="16504"/>
                </a:lnTo>
                <a:lnTo>
                  <a:pt x="19913" y="18242"/>
                </a:lnTo>
                <a:close/>
                <a:moveTo>
                  <a:pt x="19913" y="16441"/>
                </a:moveTo>
                <a:lnTo>
                  <a:pt x="18498" y="16441"/>
                </a:lnTo>
                <a:lnTo>
                  <a:pt x="18498" y="14704"/>
                </a:lnTo>
                <a:lnTo>
                  <a:pt x="19913" y="14704"/>
                </a:lnTo>
                <a:lnTo>
                  <a:pt x="19913" y="16441"/>
                </a:lnTo>
                <a:close/>
                <a:moveTo>
                  <a:pt x="19913" y="14644"/>
                </a:moveTo>
                <a:lnTo>
                  <a:pt x="18498" y="14644"/>
                </a:lnTo>
                <a:lnTo>
                  <a:pt x="18498" y="12969"/>
                </a:lnTo>
                <a:lnTo>
                  <a:pt x="19913" y="12969"/>
                </a:lnTo>
                <a:lnTo>
                  <a:pt x="19913" y="14644"/>
                </a:lnTo>
                <a:close/>
                <a:moveTo>
                  <a:pt x="19913" y="12903"/>
                </a:moveTo>
                <a:lnTo>
                  <a:pt x="18498" y="12903"/>
                </a:lnTo>
                <a:lnTo>
                  <a:pt x="18498" y="11166"/>
                </a:lnTo>
                <a:lnTo>
                  <a:pt x="19913" y="11166"/>
                </a:lnTo>
                <a:lnTo>
                  <a:pt x="19913" y="12903"/>
                </a:lnTo>
                <a:close/>
                <a:moveTo>
                  <a:pt x="19913" y="11103"/>
                </a:moveTo>
                <a:lnTo>
                  <a:pt x="18498" y="11103"/>
                </a:lnTo>
                <a:lnTo>
                  <a:pt x="18498" y="9302"/>
                </a:lnTo>
                <a:lnTo>
                  <a:pt x="19913" y="9302"/>
                </a:lnTo>
                <a:lnTo>
                  <a:pt x="19913" y="11103"/>
                </a:lnTo>
                <a:close/>
                <a:moveTo>
                  <a:pt x="19913" y="9239"/>
                </a:moveTo>
                <a:lnTo>
                  <a:pt x="18498" y="9239"/>
                </a:lnTo>
                <a:lnTo>
                  <a:pt x="18498" y="7502"/>
                </a:lnTo>
                <a:lnTo>
                  <a:pt x="19913" y="7502"/>
                </a:lnTo>
                <a:lnTo>
                  <a:pt x="19913" y="9239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6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6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" type="picTx">
  <p:cSld name="PICTURE_WITH_CAPTION_TEXT"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5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4" name="Google Shape;834;p52"/>
          <p:cNvSpPr/>
          <p:nvPr>
            <p:ph idx="2" type="pic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35" name="Google Shape;835;p5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6" name="Google Shape;836;p5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7" name="Google Shape;837;p5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8" name="Google Shape;838;p5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" type="vertTx">
  <p:cSld name="VERTICAL_TEXT"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53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1" name="Google Shape;841;p5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2" name="Google Shape;842;p5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3" name="Google Shape;843;p5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5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" type="vertTitleAndTx">
  <p:cSld name="VERTICAL_TITLE_AND_VERTICAL_TEXT"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4"/>
          <p:cNvSpPr txBox="1"/>
          <p:nvPr>
            <p:ph type="title"/>
          </p:nvPr>
        </p:nvSpPr>
        <p:spPr>
          <a:xfrm rot="5400000">
            <a:off x="7133433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7" name="Google Shape;847;p54"/>
          <p:cNvSpPr txBox="1"/>
          <p:nvPr>
            <p:ph idx="1" type="body"/>
          </p:nvPr>
        </p:nvSpPr>
        <p:spPr>
          <a:xfrm rot="5400000">
            <a:off x="1799434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8" name="Google Shape;848;p5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9" name="Google Shape;849;p5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0" name="Google Shape;850;p5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1">
  <p:cSld name="3_01"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56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56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56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56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56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56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56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56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56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56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56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56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56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56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56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56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56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5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8" name="Google Shape;878;p5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9" name="Google Shape;879;p5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0" name="Google Shape;880;p56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56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56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56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56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56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56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56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56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56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56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2">
  <p:cSld name="3_02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5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57"/>
          <p:cNvSpPr/>
          <p:nvPr/>
        </p:nvSpPr>
        <p:spPr>
          <a:xfrm>
            <a:off x="0" y="0"/>
            <a:ext cx="12192000" cy="6860022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7"/>
                </a:moveTo>
                <a:lnTo>
                  <a:pt x="1635" y="6438"/>
                </a:lnTo>
                <a:lnTo>
                  <a:pt x="706" y="6438"/>
                </a:lnTo>
                <a:lnTo>
                  <a:pt x="706" y="4787"/>
                </a:lnTo>
                <a:lnTo>
                  <a:pt x="1635" y="4787"/>
                </a:lnTo>
                <a:close/>
                <a:moveTo>
                  <a:pt x="1635" y="3077"/>
                </a:moveTo>
                <a:lnTo>
                  <a:pt x="1635" y="4727"/>
                </a:lnTo>
                <a:lnTo>
                  <a:pt x="706" y="4727"/>
                </a:lnTo>
                <a:lnTo>
                  <a:pt x="706" y="3077"/>
                </a:lnTo>
                <a:lnTo>
                  <a:pt x="1635" y="3077"/>
                </a:lnTo>
                <a:close/>
                <a:moveTo>
                  <a:pt x="706" y="3017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7"/>
                </a:moveTo>
                <a:lnTo>
                  <a:pt x="2598" y="6438"/>
                </a:lnTo>
                <a:lnTo>
                  <a:pt x="1669" y="6438"/>
                </a:lnTo>
                <a:lnTo>
                  <a:pt x="1669" y="4787"/>
                </a:lnTo>
                <a:lnTo>
                  <a:pt x="2598" y="4787"/>
                </a:lnTo>
                <a:close/>
                <a:moveTo>
                  <a:pt x="2598" y="3077"/>
                </a:moveTo>
                <a:lnTo>
                  <a:pt x="2598" y="4727"/>
                </a:lnTo>
                <a:lnTo>
                  <a:pt x="1669" y="4727"/>
                </a:lnTo>
                <a:lnTo>
                  <a:pt x="1669" y="3077"/>
                </a:lnTo>
                <a:lnTo>
                  <a:pt x="2598" y="3077"/>
                </a:lnTo>
                <a:close/>
                <a:moveTo>
                  <a:pt x="1669" y="3017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7"/>
                </a:moveTo>
                <a:lnTo>
                  <a:pt x="3558" y="6438"/>
                </a:lnTo>
                <a:lnTo>
                  <a:pt x="2630" y="6438"/>
                </a:lnTo>
                <a:lnTo>
                  <a:pt x="2630" y="4787"/>
                </a:lnTo>
                <a:lnTo>
                  <a:pt x="3558" y="4787"/>
                </a:lnTo>
                <a:close/>
                <a:moveTo>
                  <a:pt x="3558" y="3077"/>
                </a:moveTo>
                <a:lnTo>
                  <a:pt x="3558" y="4727"/>
                </a:lnTo>
                <a:lnTo>
                  <a:pt x="2630" y="4727"/>
                </a:lnTo>
                <a:lnTo>
                  <a:pt x="2630" y="3077"/>
                </a:lnTo>
                <a:lnTo>
                  <a:pt x="3558" y="3077"/>
                </a:lnTo>
                <a:close/>
                <a:moveTo>
                  <a:pt x="2631" y="3017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7"/>
                </a:moveTo>
                <a:lnTo>
                  <a:pt x="4521" y="6438"/>
                </a:lnTo>
                <a:lnTo>
                  <a:pt x="3592" y="6438"/>
                </a:lnTo>
                <a:lnTo>
                  <a:pt x="3592" y="4787"/>
                </a:lnTo>
                <a:lnTo>
                  <a:pt x="4521" y="4787"/>
                </a:lnTo>
                <a:close/>
                <a:moveTo>
                  <a:pt x="4521" y="3077"/>
                </a:moveTo>
                <a:lnTo>
                  <a:pt x="4521" y="4727"/>
                </a:lnTo>
                <a:lnTo>
                  <a:pt x="3592" y="4727"/>
                </a:lnTo>
                <a:lnTo>
                  <a:pt x="3592" y="3077"/>
                </a:lnTo>
                <a:lnTo>
                  <a:pt x="4521" y="3077"/>
                </a:lnTo>
                <a:close/>
                <a:moveTo>
                  <a:pt x="3592" y="3017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7"/>
                </a:moveTo>
                <a:lnTo>
                  <a:pt x="5483" y="6438"/>
                </a:lnTo>
                <a:lnTo>
                  <a:pt x="4555" y="6438"/>
                </a:lnTo>
                <a:lnTo>
                  <a:pt x="4555" y="4787"/>
                </a:lnTo>
                <a:lnTo>
                  <a:pt x="5483" y="4787"/>
                </a:lnTo>
                <a:close/>
                <a:moveTo>
                  <a:pt x="5483" y="3077"/>
                </a:moveTo>
                <a:lnTo>
                  <a:pt x="5483" y="4727"/>
                </a:lnTo>
                <a:lnTo>
                  <a:pt x="4555" y="4727"/>
                </a:lnTo>
                <a:lnTo>
                  <a:pt x="4555" y="3077"/>
                </a:lnTo>
                <a:lnTo>
                  <a:pt x="5483" y="3077"/>
                </a:lnTo>
                <a:close/>
                <a:moveTo>
                  <a:pt x="4555" y="3017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7"/>
                </a:moveTo>
                <a:lnTo>
                  <a:pt x="6446" y="6438"/>
                </a:lnTo>
                <a:lnTo>
                  <a:pt x="5517" y="6438"/>
                </a:lnTo>
                <a:lnTo>
                  <a:pt x="5517" y="4787"/>
                </a:lnTo>
                <a:lnTo>
                  <a:pt x="6446" y="4787"/>
                </a:lnTo>
                <a:close/>
                <a:moveTo>
                  <a:pt x="6446" y="3077"/>
                </a:moveTo>
                <a:lnTo>
                  <a:pt x="6446" y="4727"/>
                </a:lnTo>
                <a:lnTo>
                  <a:pt x="5517" y="4727"/>
                </a:lnTo>
                <a:lnTo>
                  <a:pt x="5517" y="3077"/>
                </a:lnTo>
                <a:lnTo>
                  <a:pt x="6446" y="3077"/>
                </a:lnTo>
                <a:close/>
                <a:moveTo>
                  <a:pt x="5517" y="3017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7"/>
                </a:moveTo>
                <a:lnTo>
                  <a:pt x="7408" y="6438"/>
                </a:lnTo>
                <a:lnTo>
                  <a:pt x="6480" y="6438"/>
                </a:lnTo>
                <a:lnTo>
                  <a:pt x="6480" y="4787"/>
                </a:lnTo>
                <a:lnTo>
                  <a:pt x="7408" y="4787"/>
                </a:lnTo>
                <a:close/>
                <a:moveTo>
                  <a:pt x="7408" y="3077"/>
                </a:moveTo>
                <a:lnTo>
                  <a:pt x="7408" y="4727"/>
                </a:lnTo>
                <a:lnTo>
                  <a:pt x="6480" y="4727"/>
                </a:lnTo>
                <a:lnTo>
                  <a:pt x="6480" y="3077"/>
                </a:lnTo>
                <a:lnTo>
                  <a:pt x="7408" y="3077"/>
                </a:lnTo>
                <a:close/>
                <a:moveTo>
                  <a:pt x="6480" y="3017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7"/>
                </a:moveTo>
                <a:lnTo>
                  <a:pt x="8369" y="6438"/>
                </a:lnTo>
                <a:lnTo>
                  <a:pt x="7440" y="6438"/>
                </a:lnTo>
                <a:lnTo>
                  <a:pt x="7440" y="4787"/>
                </a:lnTo>
                <a:lnTo>
                  <a:pt x="8369" y="4787"/>
                </a:lnTo>
                <a:close/>
                <a:moveTo>
                  <a:pt x="8369" y="3077"/>
                </a:moveTo>
                <a:lnTo>
                  <a:pt x="8369" y="4727"/>
                </a:lnTo>
                <a:lnTo>
                  <a:pt x="7440" y="4727"/>
                </a:lnTo>
                <a:lnTo>
                  <a:pt x="7440" y="3077"/>
                </a:lnTo>
                <a:lnTo>
                  <a:pt x="8369" y="3077"/>
                </a:lnTo>
                <a:close/>
                <a:moveTo>
                  <a:pt x="7442" y="3017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7"/>
                </a:moveTo>
                <a:lnTo>
                  <a:pt x="9332" y="6438"/>
                </a:lnTo>
                <a:lnTo>
                  <a:pt x="8403" y="6438"/>
                </a:lnTo>
                <a:lnTo>
                  <a:pt x="8403" y="4787"/>
                </a:lnTo>
                <a:lnTo>
                  <a:pt x="9332" y="4787"/>
                </a:lnTo>
                <a:close/>
                <a:moveTo>
                  <a:pt x="9332" y="3077"/>
                </a:moveTo>
                <a:lnTo>
                  <a:pt x="9332" y="4727"/>
                </a:lnTo>
                <a:lnTo>
                  <a:pt x="8403" y="4727"/>
                </a:lnTo>
                <a:lnTo>
                  <a:pt x="8403" y="3077"/>
                </a:lnTo>
                <a:lnTo>
                  <a:pt x="9332" y="3077"/>
                </a:lnTo>
                <a:close/>
                <a:moveTo>
                  <a:pt x="8405" y="3017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7"/>
                </a:moveTo>
                <a:lnTo>
                  <a:pt x="10294" y="6438"/>
                </a:lnTo>
                <a:lnTo>
                  <a:pt x="9366" y="6438"/>
                </a:lnTo>
                <a:lnTo>
                  <a:pt x="9366" y="4787"/>
                </a:lnTo>
                <a:lnTo>
                  <a:pt x="10294" y="4787"/>
                </a:lnTo>
                <a:close/>
                <a:moveTo>
                  <a:pt x="10294" y="3077"/>
                </a:moveTo>
                <a:lnTo>
                  <a:pt x="10294" y="4727"/>
                </a:lnTo>
                <a:lnTo>
                  <a:pt x="9366" y="4727"/>
                </a:lnTo>
                <a:lnTo>
                  <a:pt x="9366" y="3077"/>
                </a:lnTo>
                <a:lnTo>
                  <a:pt x="10294" y="3077"/>
                </a:lnTo>
                <a:close/>
                <a:moveTo>
                  <a:pt x="9366" y="3017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7"/>
                </a:moveTo>
                <a:lnTo>
                  <a:pt x="11257" y="6438"/>
                </a:lnTo>
                <a:lnTo>
                  <a:pt x="10328" y="6438"/>
                </a:lnTo>
                <a:lnTo>
                  <a:pt x="10328" y="4787"/>
                </a:lnTo>
                <a:lnTo>
                  <a:pt x="11257" y="4787"/>
                </a:lnTo>
                <a:close/>
                <a:moveTo>
                  <a:pt x="11257" y="3077"/>
                </a:moveTo>
                <a:lnTo>
                  <a:pt x="11257" y="4727"/>
                </a:lnTo>
                <a:lnTo>
                  <a:pt x="10328" y="4727"/>
                </a:lnTo>
                <a:lnTo>
                  <a:pt x="10328" y="3077"/>
                </a:lnTo>
                <a:lnTo>
                  <a:pt x="11257" y="3077"/>
                </a:lnTo>
                <a:close/>
                <a:moveTo>
                  <a:pt x="10328" y="3017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7"/>
                </a:moveTo>
                <a:lnTo>
                  <a:pt x="12219" y="6438"/>
                </a:lnTo>
                <a:lnTo>
                  <a:pt x="11291" y="6438"/>
                </a:lnTo>
                <a:lnTo>
                  <a:pt x="11291" y="4787"/>
                </a:lnTo>
                <a:lnTo>
                  <a:pt x="12219" y="4787"/>
                </a:lnTo>
                <a:close/>
                <a:moveTo>
                  <a:pt x="12219" y="3077"/>
                </a:moveTo>
                <a:lnTo>
                  <a:pt x="12219" y="4727"/>
                </a:lnTo>
                <a:lnTo>
                  <a:pt x="11291" y="4727"/>
                </a:lnTo>
                <a:lnTo>
                  <a:pt x="11291" y="3077"/>
                </a:lnTo>
                <a:lnTo>
                  <a:pt x="12219" y="3077"/>
                </a:lnTo>
                <a:close/>
                <a:moveTo>
                  <a:pt x="11291" y="3017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7"/>
                </a:moveTo>
                <a:lnTo>
                  <a:pt x="13180" y="6438"/>
                </a:lnTo>
                <a:lnTo>
                  <a:pt x="12251" y="6438"/>
                </a:lnTo>
                <a:lnTo>
                  <a:pt x="12251" y="4787"/>
                </a:lnTo>
                <a:lnTo>
                  <a:pt x="13180" y="4787"/>
                </a:lnTo>
                <a:close/>
                <a:moveTo>
                  <a:pt x="13180" y="3077"/>
                </a:moveTo>
                <a:lnTo>
                  <a:pt x="13180" y="4727"/>
                </a:lnTo>
                <a:lnTo>
                  <a:pt x="12251" y="4727"/>
                </a:lnTo>
                <a:lnTo>
                  <a:pt x="12251" y="3077"/>
                </a:lnTo>
                <a:lnTo>
                  <a:pt x="13180" y="3077"/>
                </a:lnTo>
                <a:close/>
                <a:moveTo>
                  <a:pt x="12253" y="3017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7"/>
                </a:moveTo>
                <a:lnTo>
                  <a:pt x="14143" y="6438"/>
                </a:lnTo>
                <a:lnTo>
                  <a:pt x="13214" y="6438"/>
                </a:lnTo>
                <a:lnTo>
                  <a:pt x="13214" y="4787"/>
                </a:lnTo>
                <a:lnTo>
                  <a:pt x="14143" y="4787"/>
                </a:lnTo>
                <a:close/>
                <a:moveTo>
                  <a:pt x="14143" y="3077"/>
                </a:moveTo>
                <a:lnTo>
                  <a:pt x="14143" y="4727"/>
                </a:lnTo>
                <a:lnTo>
                  <a:pt x="13214" y="4727"/>
                </a:lnTo>
                <a:lnTo>
                  <a:pt x="13214" y="3077"/>
                </a:lnTo>
                <a:lnTo>
                  <a:pt x="14143" y="3077"/>
                </a:lnTo>
                <a:close/>
                <a:moveTo>
                  <a:pt x="13216" y="3017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7"/>
                </a:moveTo>
                <a:lnTo>
                  <a:pt x="15105" y="6438"/>
                </a:lnTo>
                <a:lnTo>
                  <a:pt x="14176" y="6438"/>
                </a:lnTo>
                <a:lnTo>
                  <a:pt x="14176" y="4787"/>
                </a:lnTo>
                <a:lnTo>
                  <a:pt x="15105" y="4787"/>
                </a:lnTo>
                <a:close/>
                <a:moveTo>
                  <a:pt x="15105" y="3077"/>
                </a:moveTo>
                <a:lnTo>
                  <a:pt x="15105" y="4727"/>
                </a:lnTo>
                <a:lnTo>
                  <a:pt x="14176" y="4727"/>
                </a:lnTo>
                <a:lnTo>
                  <a:pt x="14176" y="3077"/>
                </a:lnTo>
                <a:lnTo>
                  <a:pt x="15105" y="3077"/>
                </a:lnTo>
                <a:close/>
                <a:moveTo>
                  <a:pt x="14176" y="3017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7"/>
                </a:moveTo>
                <a:lnTo>
                  <a:pt x="16068" y="6438"/>
                </a:lnTo>
                <a:lnTo>
                  <a:pt x="15139" y="6438"/>
                </a:lnTo>
                <a:lnTo>
                  <a:pt x="15139" y="4787"/>
                </a:lnTo>
                <a:lnTo>
                  <a:pt x="16068" y="4787"/>
                </a:lnTo>
                <a:close/>
                <a:moveTo>
                  <a:pt x="16068" y="3077"/>
                </a:moveTo>
                <a:lnTo>
                  <a:pt x="16068" y="4727"/>
                </a:lnTo>
                <a:lnTo>
                  <a:pt x="15139" y="4727"/>
                </a:lnTo>
                <a:lnTo>
                  <a:pt x="15139" y="3077"/>
                </a:lnTo>
                <a:lnTo>
                  <a:pt x="16068" y="3077"/>
                </a:lnTo>
                <a:close/>
                <a:moveTo>
                  <a:pt x="15139" y="3017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7"/>
                </a:moveTo>
                <a:lnTo>
                  <a:pt x="17030" y="6438"/>
                </a:lnTo>
                <a:lnTo>
                  <a:pt x="16101" y="6438"/>
                </a:lnTo>
                <a:lnTo>
                  <a:pt x="16101" y="4787"/>
                </a:lnTo>
                <a:lnTo>
                  <a:pt x="17030" y="4787"/>
                </a:lnTo>
                <a:close/>
                <a:moveTo>
                  <a:pt x="17030" y="3077"/>
                </a:moveTo>
                <a:lnTo>
                  <a:pt x="17030" y="4727"/>
                </a:lnTo>
                <a:lnTo>
                  <a:pt x="16101" y="4727"/>
                </a:lnTo>
                <a:lnTo>
                  <a:pt x="16101" y="3077"/>
                </a:lnTo>
                <a:lnTo>
                  <a:pt x="17030" y="3077"/>
                </a:lnTo>
                <a:close/>
                <a:moveTo>
                  <a:pt x="16101" y="3017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7"/>
                </a:moveTo>
                <a:lnTo>
                  <a:pt x="17993" y="6438"/>
                </a:lnTo>
                <a:lnTo>
                  <a:pt x="17064" y="6438"/>
                </a:lnTo>
                <a:lnTo>
                  <a:pt x="17064" y="4787"/>
                </a:lnTo>
                <a:lnTo>
                  <a:pt x="17993" y="4787"/>
                </a:lnTo>
                <a:close/>
                <a:moveTo>
                  <a:pt x="17993" y="3077"/>
                </a:moveTo>
                <a:lnTo>
                  <a:pt x="17993" y="4727"/>
                </a:lnTo>
                <a:lnTo>
                  <a:pt x="17064" y="4727"/>
                </a:lnTo>
                <a:lnTo>
                  <a:pt x="17064" y="3077"/>
                </a:lnTo>
                <a:lnTo>
                  <a:pt x="17993" y="3077"/>
                </a:lnTo>
                <a:close/>
                <a:moveTo>
                  <a:pt x="17064" y="3017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7"/>
                </a:moveTo>
                <a:lnTo>
                  <a:pt x="18954" y="6438"/>
                </a:lnTo>
                <a:lnTo>
                  <a:pt x="18026" y="6438"/>
                </a:lnTo>
                <a:lnTo>
                  <a:pt x="18026" y="4787"/>
                </a:lnTo>
                <a:lnTo>
                  <a:pt x="18954" y="4787"/>
                </a:lnTo>
                <a:close/>
                <a:moveTo>
                  <a:pt x="18954" y="3077"/>
                </a:moveTo>
                <a:lnTo>
                  <a:pt x="18954" y="4727"/>
                </a:lnTo>
                <a:lnTo>
                  <a:pt x="18026" y="4727"/>
                </a:lnTo>
                <a:lnTo>
                  <a:pt x="18026" y="3077"/>
                </a:lnTo>
                <a:lnTo>
                  <a:pt x="18954" y="3077"/>
                </a:lnTo>
                <a:close/>
                <a:moveTo>
                  <a:pt x="18026" y="3017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7"/>
                </a:moveTo>
                <a:lnTo>
                  <a:pt x="19916" y="6438"/>
                </a:lnTo>
                <a:lnTo>
                  <a:pt x="18987" y="6438"/>
                </a:lnTo>
                <a:lnTo>
                  <a:pt x="18987" y="4787"/>
                </a:lnTo>
                <a:lnTo>
                  <a:pt x="19916" y="4787"/>
                </a:lnTo>
                <a:close/>
                <a:moveTo>
                  <a:pt x="19916" y="3077"/>
                </a:moveTo>
                <a:lnTo>
                  <a:pt x="19916" y="4727"/>
                </a:lnTo>
                <a:lnTo>
                  <a:pt x="18987" y="4727"/>
                </a:lnTo>
                <a:lnTo>
                  <a:pt x="18987" y="3077"/>
                </a:lnTo>
                <a:lnTo>
                  <a:pt x="19916" y="3077"/>
                </a:lnTo>
                <a:close/>
                <a:moveTo>
                  <a:pt x="18987" y="3017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7"/>
                </a:moveTo>
                <a:lnTo>
                  <a:pt x="20879" y="6438"/>
                </a:lnTo>
                <a:lnTo>
                  <a:pt x="19950" y="6438"/>
                </a:lnTo>
                <a:lnTo>
                  <a:pt x="19950" y="4787"/>
                </a:lnTo>
                <a:lnTo>
                  <a:pt x="20879" y="4787"/>
                </a:lnTo>
                <a:close/>
                <a:moveTo>
                  <a:pt x="20879" y="3077"/>
                </a:moveTo>
                <a:lnTo>
                  <a:pt x="20879" y="4727"/>
                </a:lnTo>
                <a:lnTo>
                  <a:pt x="19950" y="4727"/>
                </a:lnTo>
                <a:lnTo>
                  <a:pt x="19950" y="3077"/>
                </a:lnTo>
                <a:lnTo>
                  <a:pt x="20879" y="3077"/>
                </a:lnTo>
                <a:close/>
                <a:moveTo>
                  <a:pt x="19950" y="3017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5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5" name="Google Shape;895;p5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5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7" name="Google Shape;897;p57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57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57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57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57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57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57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57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57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57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57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57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57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57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57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57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57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57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57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57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57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57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57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57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57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57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57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57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3">
  <p:cSld name="3_03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58"/>
          <p:cNvSpPr/>
          <p:nvPr/>
        </p:nvSpPr>
        <p:spPr>
          <a:xfrm>
            <a:off x="0" y="0"/>
            <a:ext cx="12192000" cy="68600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58"/>
          <p:cNvSpPr/>
          <p:nvPr/>
        </p:nvSpPr>
        <p:spPr>
          <a:xfrm>
            <a:off x="0" y="-2011"/>
            <a:ext cx="12192000" cy="6860011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58"/>
          <p:cNvSpPr/>
          <p:nvPr/>
        </p:nvSpPr>
        <p:spPr>
          <a:xfrm>
            <a:off x="1588935" y="1900904"/>
            <a:ext cx="1153776" cy="4955801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58"/>
          <p:cNvSpPr/>
          <p:nvPr/>
        </p:nvSpPr>
        <p:spPr>
          <a:xfrm>
            <a:off x="9381375" y="1082651"/>
            <a:ext cx="1595621" cy="5763958"/>
          </a:xfrm>
          <a:custGeom>
            <a:rect b="b" l="l" r="r" t="t"/>
            <a:pathLst>
              <a:path extrusionOk="0" h="21572" w="21498">
                <a:moveTo>
                  <a:pt x="20677" y="40"/>
                </a:moveTo>
                <a:lnTo>
                  <a:pt x="20164" y="8"/>
                </a:lnTo>
                <a:cubicBezTo>
                  <a:pt x="19600" y="-28"/>
                  <a:pt x="19036" y="72"/>
                  <a:pt x="18921" y="228"/>
                </a:cubicBezTo>
                <a:lnTo>
                  <a:pt x="0" y="21572"/>
                </a:lnTo>
                <a:lnTo>
                  <a:pt x="2705" y="21572"/>
                </a:lnTo>
                <a:lnTo>
                  <a:pt x="21472" y="385"/>
                </a:lnTo>
                <a:cubicBezTo>
                  <a:pt x="21600" y="228"/>
                  <a:pt x="21241" y="75"/>
                  <a:pt x="20677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58"/>
          <p:cNvSpPr/>
          <p:nvPr/>
        </p:nvSpPr>
        <p:spPr>
          <a:xfrm>
            <a:off x="1883887" y="740125"/>
            <a:ext cx="1503154" cy="925082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08" y="21562"/>
                  <a:pt x="10872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6" y="1804"/>
                </a:cubicBezTo>
                <a:cubicBezTo>
                  <a:pt x="12888" y="1982"/>
                  <a:pt x="12779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4" y="5356"/>
                </a:cubicBezTo>
                <a:cubicBezTo>
                  <a:pt x="9601" y="4957"/>
                  <a:pt x="9303" y="4912"/>
                  <a:pt x="9019" y="4846"/>
                </a:cubicBezTo>
                <a:cubicBezTo>
                  <a:pt x="8762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60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7"/>
                </a:cubicBezTo>
                <a:cubicBezTo>
                  <a:pt x="6652" y="9952"/>
                  <a:pt x="6680" y="9530"/>
                  <a:pt x="6964" y="9197"/>
                </a:cubicBezTo>
                <a:cubicBezTo>
                  <a:pt x="7221" y="8886"/>
                  <a:pt x="7221" y="8486"/>
                  <a:pt x="7139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1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5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5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8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5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06" y="6866"/>
                  <a:pt x="2514" y="6644"/>
                  <a:pt x="2622" y="6400"/>
                </a:cubicBezTo>
                <a:close/>
                <a:moveTo>
                  <a:pt x="6869" y="17322"/>
                </a:moveTo>
                <a:cubicBezTo>
                  <a:pt x="6896" y="17477"/>
                  <a:pt x="6896" y="17544"/>
                  <a:pt x="6909" y="17588"/>
                </a:cubicBezTo>
                <a:cubicBezTo>
                  <a:pt x="7721" y="18831"/>
                  <a:pt x="8681" y="19653"/>
                  <a:pt x="9777" y="19986"/>
                </a:cubicBezTo>
                <a:cubicBezTo>
                  <a:pt x="10413" y="20185"/>
                  <a:pt x="11075" y="20319"/>
                  <a:pt x="11724" y="20252"/>
                </a:cubicBezTo>
                <a:cubicBezTo>
                  <a:pt x="12482" y="20185"/>
                  <a:pt x="13253" y="20119"/>
                  <a:pt x="13983" y="19608"/>
                </a:cubicBezTo>
                <a:cubicBezTo>
                  <a:pt x="15079" y="18853"/>
                  <a:pt x="15904" y="17588"/>
                  <a:pt x="16607" y="16079"/>
                </a:cubicBezTo>
                <a:cubicBezTo>
                  <a:pt x="16891" y="15479"/>
                  <a:pt x="17026" y="14747"/>
                  <a:pt x="16999" y="13947"/>
                </a:cubicBezTo>
                <a:cubicBezTo>
                  <a:pt x="15796" y="14547"/>
                  <a:pt x="14619" y="15124"/>
                  <a:pt x="13388" y="15746"/>
                </a:cubicBezTo>
                <a:cubicBezTo>
                  <a:pt x="13591" y="16256"/>
                  <a:pt x="13767" y="16656"/>
                  <a:pt x="13929" y="17078"/>
                </a:cubicBezTo>
                <a:cubicBezTo>
                  <a:pt x="14091" y="17522"/>
                  <a:pt x="14037" y="17788"/>
                  <a:pt x="13753" y="17832"/>
                </a:cubicBezTo>
                <a:cubicBezTo>
                  <a:pt x="13293" y="17899"/>
                  <a:pt x="12955" y="18254"/>
                  <a:pt x="12617" y="18720"/>
                </a:cubicBezTo>
                <a:cubicBezTo>
                  <a:pt x="12522" y="18853"/>
                  <a:pt x="12333" y="18964"/>
                  <a:pt x="12238" y="18898"/>
                </a:cubicBezTo>
                <a:cubicBezTo>
                  <a:pt x="11982" y="18720"/>
                  <a:pt x="11752" y="18898"/>
                  <a:pt x="11522" y="18987"/>
                </a:cubicBezTo>
                <a:cubicBezTo>
                  <a:pt x="11102" y="19120"/>
                  <a:pt x="10710" y="19164"/>
                  <a:pt x="10467" y="18365"/>
                </a:cubicBezTo>
                <a:cubicBezTo>
                  <a:pt x="10372" y="18054"/>
                  <a:pt x="10210" y="17810"/>
                  <a:pt x="9953" y="17810"/>
                </a:cubicBezTo>
                <a:cubicBezTo>
                  <a:pt x="9628" y="17832"/>
                  <a:pt x="9371" y="17610"/>
                  <a:pt x="9168" y="17189"/>
                </a:cubicBezTo>
                <a:cubicBezTo>
                  <a:pt x="9101" y="17055"/>
                  <a:pt x="8952" y="16989"/>
                  <a:pt x="8844" y="16989"/>
                </a:cubicBezTo>
                <a:cubicBezTo>
                  <a:pt x="8181" y="17100"/>
                  <a:pt x="7532" y="17211"/>
                  <a:pt x="6869" y="17322"/>
                </a:cubicBezTo>
                <a:close/>
                <a:moveTo>
                  <a:pt x="7545" y="6422"/>
                </a:moveTo>
                <a:cubicBezTo>
                  <a:pt x="7478" y="6644"/>
                  <a:pt x="7369" y="6821"/>
                  <a:pt x="7356" y="7021"/>
                </a:cubicBezTo>
                <a:cubicBezTo>
                  <a:pt x="7342" y="7265"/>
                  <a:pt x="7383" y="7532"/>
                  <a:pt x="7437" y="7776"/>
                </a:cubicBezTo>
                <a:cubicBezTo>
                  <a:pt x="7586" y="8597"/>
                  <a:pt x="7708" y="9374"/>
                  <a:pt x="7180" y="9974"/>
                </a:cubicBezTo>
                <a:cubicBezTo>
                  <a:pt x="7112" y="10040"/>
                  <a:pt x="7112" y="10262"/>
                  <a:pt x="7072" y="10529"/>
                </a:cubicBezTo>
                <a:cubicBezTo>
                  <a:pt x="8641" y="10373"/>
                  <a:pt x="10142" y="10107"/>
                  <a:pt x="11657" y="9508"/>
                </a:cubicBezTo>
                <a:cubicBezTo>
                  <a:pt x="11603" y="8975"/>
                  <a:pt x="11549" y="8486"/>
                  <a:pt x="11495" y="7954"/>
                </a:cubicBezTo>
                <a:cubicBezTo>
                  <a:pt x="11251" y="7998"/>
                  <a:pt x="11048" y="8042"/>
                  <a:pt x="10845" y="8109"/>
                </a:cubicBezTo>
                <a:cubicBezTo>
                  <a:pt x="10575" y="8198"/>
                  <a:pt x="10372" y="8087"/>
                  <a:pt x="10169" y="7776"/>
                </a:cubicBezTo>
                <a:cubicBezTo>
                  <a:pt x="9628" y="6955"/>
                  <a:pt x="9006" y="6866"/>
                  <a:pt x="8357" y="7443"/>
                </a:cubicBezTo>
                <a:cubicBezTo>
                  <a:pt x="8100" y="7132"/>
                  <a:pt x="7843" y="6799"/>
                  <a:pt x="7545" y="6422"/>
                </a:cubicBezTo>
                <a:close/>
                <a:moveTo>
                  <a:pt x="5787" y="5023"/>
                </a:moveTo>
                <a:cubicBezTo>
                  <a:pt x="5570" y="5068"/>
                  <a:pt x="5476" y="5068"/>
                  <a:pt x="5395" y="5112"/>
                </a:cubicBezTo>
                <a:cubicBezTo>
                  <a:pt x="4394" y="5578"/>
                  <a:pt x="3623" y="6555"/>
                  <a:pt x="3082" y="7976"/>
                </a:cubicBezTo>
                <a:cubicBezTo>
                  <a:pt x="2933" y="8375"/>
                  <a:pt x="2879" y="8908"/>
                  <a:pt x="2838" y="9374"/>
                </a:cubicBezTo>
                <a:cubicBezTo>
                  <a:pt x="2825" y="9574"/>
                  <a:pt x="2933" y="9907"/>
                  <a:pt x="3041" y="9996"/>
                </a:cubicBezTo>
                <a:cubicBezTo>
                  <a:pt x="3745" y="10507"/>
                  <a:pt x="4475" y="10773"/>
                  <a:pt x="5300" y="10595"/>
                </a:cubicBezTo>
                <a:cubicBezTo>
                  <a:pt x="5029" y="8664"/>
                  <a:pt x="5354" y="6910"/>
                  <a:pt x="5787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8"/>
                  <a:pt x="10642" y="16611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700"/>
                  <a:pt x="13172" y="16323"/>
                  <a:pt x="12942" y="15923"/>
                </a:cubicBezTo>
                <a:close/>
                <a:moveTo>
                  <a:pt x="17148" y="6155"/>
                </a:moveTo>
                <a:cubicBezTo>
                  <a:pt x="17567" y="5600"/>
                  <a:pt x="17716" y="4335"/>
                  <a:pt x="17419" y="3847"/>
                </a:cubicBezTo>
                <a:cubicBezTo>
                  <a:pt x="17013" y="3159"/>
                  <a:pt x="16485" y="3092"/>
                  <a:pt x="15877" y="3092"/>
                </a:cubicBezTo>
                <a:cubicBezTo>
                  <a:pt x="16337" y="4180"/>
                  <a:pt x="16742" y="5156"/>
                  <a:pt x="17148" y="6155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58"/>
          <p:cNvSpPr/>
          <p:nvPr/>
        </p:nvSpPr>
        <p:spPr>
          <a:xfrm>
            <a:off x="9942735" y="3052168"/>
            <a:ext cx="1989963" cy="1596364"/>
          </a:xfrm>
          <a:custGeom>
            <a:rect b="b" l="l" r="r" t="t"/>
            <a:pathLst>
              <a:path extrusionOk="0" h="21457" w="21451">
                <a:moveTo>
                  <a:pt x="13056" y="10831"/>
                </a:moveTo>
                <a:cubicBezTo>
                  <a:pt x="12697" y="11176"/>
                  <a:pt x="12379" y="11508"/>
                  <a:pt x="12051" y="11828"/>
                </a:cubicBezTo>
                <a:cubicBezTo>
                  <a:pt x="11928" y="11956"/>
                  <a:pt x="11784" y="12058"/>
                  <a:pt x="11651" y="12173"/>
                </a:cubicBezTo>
                <a:cubicBezTo>
                  <a:pt x="11425" y="12378"/>
                  <a:pt x="11179" y="12544"/>
                  <a:pt x="11035" y="12877"/>
                </a:cubicBezTo>
                <a:cubicBezTo>
                  <a:pt x="10984" y="13005"/>
                  <a:pt x="10871" y="13094"/>
                  <a:pt x="10769" y="13184"/>
                </a:cubicBezTo>
                <a:cubicBezTo>
                  <a:pt x="10102" y="13823"/>
                  <a:pt x="9425" y="14475"/>
                  <a:pt x="8748" y="15115"/>
                </a:cubicBezTo>
                <a:cubicBezTo>
                  <a:pt x="7938" y="15882"/>
                  <a:pt x="7117" y="16637"/>
                  <a:pt x="6307" y="17417"/>
                </a:cubicBezTo>
                <a:cubicBezTo>
                  <a:pt x="5866" y="17839"/>
                  <a:pt x="5466" y="18312"/>
                  <a:pt x="5025" y="18734"/>
                </a:cubicBezTo>
                <a:cubicBezTo>
                  <a:pt x="4594" y="19143"/>
                  <a:pt x="4133" y="19488"/>
                  <a:pt x="3692" y="19872"/>
                </a:cubicBezTo>
                <a:cubicBezTo>
                  <a:pt x="3384" y="20141"/>
                  <a:pt x="3087" y="20422"/>
                  <a:pt x="2789" y="20716"/>
                </a:cubicBezTo>
                <a:cubicBezTo>
                  <a:pt x="2584" y="20908"/>
                  <a:pt x="2379" y="21113"/>
                  <a:pt x="2184" y="21317"/>
                </a:cubicBezTo>
                <a:cubicBezTo>
                  <a:pt x="2051" y="21458"/>
                  <a:pt x="1907" y="21509"/>
                  <a:pt x="1774" y="21394"/>
                </a:cubicBezTo>
                <a:cubicBezTo>
                  <a:pt x="1497" y="21176"/>
                  <a:pt x="1240" y="20946"/>
                  <a:pt x="974" y="20703"/>
                </a:cubicBezTo>
                <a:cubicBezTo>
                  <a:pt x="676" y="20422"/>
                  <a:pt x="441" y="20077"/>
                  <a:pt x="317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3" y="16176"/>
                  <a:pt x="1671" y="15562"/>
                  <a:pt x="2369" y="14923"/>
                </a:cubicBezTo>
                <a:cubicBezTo>
                  <a:pt x="3435" y="13938"/>
                  <a:pt x="4471" y="12915"/>
                  <a:pt x="5497" y="11866"/>
                </a:cubicBezTo>
                <a:cubicBezTo>
                  <a:pt x="6041" y="11304"/>
                  <a:pt x="6584" y="10767"/>
                  <a:pt x="7148" y="10242"/>
                </a:cubicBezTo>
                <a:cubicBezTo>
                  <a:pt x="8041" y="9398"/>
                  <a:pt x="8953" y="8580"/>
                  <a:pt x="9856" y="7736"/>
                </a:cubicBezTo>
                <a:cubicBezTo>
                  <a:pt x="10164" y="7454"/>
                  <a:pt x="10461" y="7160"/>
                  <a:pt x="10769" y="6866"/>
                </a:cubicBezTo>
                <a:cubicBezTo>
                  <a:pt x="10646" y="6342"/>
                  <a:pt x="10830" y="5984"/>
                  <a:pt x="11148" y="5677"/>
                </a:cubicBezTo>
                <a:cubicBezTo>
                  <a:pt x="11466" y="5370"/>
                  <a:pt x="11764" y="5012"/>
                  <a:pt x="12071" y="4692"/>
                </a:cubicBezTo>
                <a:cubicBezTo>
                  <a:pt x="12543" y="4219"/>
                  <a:pt x="13015" y="3746"/>
                  <a:pt x="13497" y="3298"/>
                </a:cubicBezTo>
                <a:cubicBezTo>
                  <a:pt x="14112" y="2748"/>
                  <a:pt x="14728" y="2211"/>
                  <a:pt x="15364" y="1687"/>
                </a:cubicBezTo>
                <a:cubicBezTo>
                  <a:pt x="15928" y="1226"/>
                  <a:pt x="16441" y="702"/>
                  <a:pt x="16974" y="190"/>
                </a:cubicBezTo>
                <a:cubicBezTo>
                  <a:pt x="17271" y="-91"/>
                  <a:pt x="17517" y="-65"/>
                  <a:pt x="17846" y="305"/>
                </a:cubicBezTo>
                <a:cubicBezTo>
                  <a:pt x="18133" y="638"/>
                  <a:pt x="18410" y="983"/>
                  <a:pt x="18676" y="1341"/>
                </a:cubicBezTo>
                <a:cubicBezTo>
                  <a:pt x="19138" y="1955"/>
                  <a:pt x="19600" y="2569"/>
                  <a:pt x="20051" y="3208"/>
                </a:cubicBezTo>
                <a:cubicBezTo>
                  <a:pt x="20482" y="3810"/>
                  <a:pt x="20902" y="4436"/>
                  <a:pt x="21312" y="5063"/>
                </a:cubicBezTo>
                <a:cubicBezTo>
                  <a:pt x="21538" y="5408"/>
                  <a:pt x="21476" y="5817"/>
                  <a:pt x="21210" y="6124"/>
                </a:cubicBezTo>
                <a:cubicBezTo>
                  <a:pt x="20707" y="6713"/>
                  <a:pt x="20133" y="7173"/>
                  <a:pt x="19579" y="7697"/>
                </a:cubicBezTo>
                <a:cubicBezTo>
                  <a:pt x="18871" y="8362"/>
                  <a:pt x="18184" y="9078"/>
                  <a:pt x="17476" y="9756"/>
                </a:cubicBezTo>
                <a:cubicBezTo>
                  <a:pt x="16882" y="10332"/>
                  <a:pt x="16266" y="10894"/>
                  <a:pt x="15671" y="11444"/>
                </a:cubicBezTo>
                <a:cubicBezTo>
                  <a:pt x="15271" y="11137"/>
                  <a:pt x="15220" y="10754"/>
                  <a:pt x="15558" y="10421"/>
                </a:cubicBezTo>
                <a:cubicBezTo>
                  <a:pt x="16430" y="9539"/>
                  <a:pt x="17312" y="8669"/>
                  <a:pt x="18194" y="7800"/>
                </a:cubicBezTo>
                <a:cubicBezTo>
                  <a:pt x="18635" y="7352"/>
                  <a:pt x="19076" y="6904"/>
                  <a:pt x="19517" y="6470"/>
                </a:cubicBezTo>
                <a:cubicBezTo>
                  <a:pt x="19805" y="6188"/>
                  <a:pt x="20102" y="5920"/>
                  <a:pt x="20389" y="5651"/>
                </a:cubicBezTo>
                <a:cubicBezTo>
                  <a:pt x="20225" y="5114"/>
                  <a:pt x="20020" y="5050"/>
                  <a:pt x="19641" y="5408"/>
                </a:cubicBezTo>
                <a:cubicBezTo>
                  <a:pt x="19158" y="5868"/>
                  <a:pt x="18687" y="6342"/>
                  <a:pt x="18215" y="6815"/>
                </a:cubicBezTo>
                <a:cubicBezTo>
                  <a:pt x="16779" y="8260"/>
                  <a:pt x="15343" y="9705"/>
                  <a:pt x="13897" y="11137"/>
                </a:cubicBezTo>
                <a:cubicBezTo>
                  <a:pt x="13559" y="11483"/>
                  <a:pt x="13548" y="11457"/>
                  <a:pt x="13261" y="11061"/>
                </a:cubicBezTo>
                <a:cubicBezTo>
                  <a:pt x="13220" y="10958"/>
                  <a:pt x="13148" y="10907"/>
                  <a:pt x="13056" y="10831"/>
                </a:cubicBezTo>
                <a:close/>
                <a:moveTo>
                  <a:pt x="10974" y="7787"/>
                </a:moveTo>
                <a:cubicBezTo>
                  <a:pt x="10317" y="8234"/>
                  <a:pt x="2010" y="16202"/>
                  <a:pt x="1589" y="16777"/>
                </a:cubicBezTo>
                <a:cubicBezTo>
                  <a:pt x="1599" y="17954"/>
                  <a:pt x="1948" y="18900"/>
                  <a:pt x="2799" y="19603"/>
                </a:cubicBezTo>
                <a:cubicBezTo>
                  <a:pt x="3435" y="19054"/>
                  <a:pt x="4081" y="18542"/>
                  <a:pt x="4697" y="17967"/>
                </a:cubicBezTo>
                <a:cubicBezTo>
                  <a:pt x="5928" y="16816"/>
                  <a:pt x="7128" y="15601"/>
                  <a:pt x="8358" y="14450"/>
                </a:cubicBezTo>
                <a:cubicBezTo>
                  <a:pt x="9456" y="13427"/>
                  <a:pt x="10512" y="12352"/>
                  <a:pt x="11538" y="11227"/>
                </a:cubicBezTo>
                <a:cubicBezTo>
                  <a:pt x="11846" y="10894"/>
                  <a:pt x="12174" y="10575"/>
                  <a:pt x="12471" y="10268"/>
                </a:cubicBezTo>
                <a:cubicBezTo>
                  <a:pt x="11979" y="9449"/>
                  <a:pt x="11476" y="8631"/>
                  <a:pt x="10974" y="7787"/>
                </a:cubicBezTo>
                <a:close/>
                <a:moveTo>
                  <a:pt x="13651" y="10217"/>
                </a:moveTo>
                <a:cubicBezTo>
                  <a:pt x="15661" y="8337"/>
                  <a:pt x="17487" y="6137"/>
                  <a:pt x="19640" y="4372"/>
                </a:cubicBezTo>
                <a:cubicBezTo>
                  <a:pt x="19405" y="4027"/>
                  <a:pt x="19210" y="3733"/>
                  <a:pt x="19015" y="3426"/>
                </a:cubicBezTo>
                <a:cubicBezTo>
                  <a:pt x="18738" y="3004"/>
                  <a:pt x="18471" y="2595"/>
                  <a:pt x="18205" y="2173"/>
                </a:cubicBezTo>
                <a:cubicBezTo>
                  <a:pt x="17938" y="1738"/>
                  <a:pt x="17651" y="1303"/>
                  <a:pt x="17251" y="996"/>
                </a:cubicBezTo>
                <a:cubicBezTo>
                  <a:pt x="16994" y="1226"/>
                  <a:pt x="16738" y="1456"/>
                  <a:pt x="16492" y="1674"/>
                </a:cubicBezTo>
                <a:cubicBezTo>
                  <a:pt x="16153" y="1981"/>
                  <a:pt x="15825" y="2313"/>
                  <a:pt x="15476" y="2607"/>
                </a:cubicBezTo>
                <a:cubicBezTo>
                  <a:pt x="14461" y="3477"/>
                  <a:pt x="13405" y="4244"/>
                  <a:pt x="12471" y="5255"/>
                </a:cubicBezTo>
                <a:cubicBezTo>
                  <a:pt x="12071" y="5677"/>
                  <a:pt x="11681" y="6124"/>
                  <a:pt x="11302" y="6546"/>
                </a:cubicBezTo>
                <a:cubicBezTo>
                  <a:pt x="11764" y="8094"/>
                  <a:pt x="12840" y="9782"/>
                  <a:pt x="13651" y="10217"/>
                </a:cubicBezTo>
                <a:close/>
                <a:moveTo>
                  <a:pt x="1015" y="17250"/>
                </a:moveTo>
                <a:cubicBezTo>
                  <a:pt x="830" y="17468"/>
                  <a:pt x="687" y="17532"/>
                  <a:pt x="646" y="17826"/>
                </a:cubicBezTo>
                <a:cubicBezTo>
                  <a:pt x="512" y="18785"/>
                  <a:pt x="1107" y="20000"/>
                  <a:pt x="1917" y="20396"/>
                </a:cubicBezTo>
                <a:cubicBezTo>
                  <a:pt x="2040" y="20269"/>
                  <a:pt x="2174" y="20141"/>
                  <a:pt x="2317" y="19974"/>
                </a:cubicBezTo>
                <a:cubicBezTo>
                  <a:pt x="1599" y="19297"/>
                  <a:pt x="1138" y="18440"/>
                  <a:pt x="1015" y="1725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58"/>
          <p:cNvSpPr/>
          <p:nvPr/>
        </p:nvSpPr>
        <p:spPr>
          <a:xfrm>
            <a:off x="485244" y="2557411"/>
            <a:ext cx="1696041" cy="1578906"/>
          </a:xfrm>
          <a:custGeom>
            <a:rect b="b" l="l" r="r" t="t"/>
            <a:pathLst>
              <a:path extrusionOk="0" h="21438" w="21355">
                <a:moveTo>
                  <a:pt x="175" y="56"/>
                </a:moveTo>
                <a:cubicBezTo>
                  <a:pt x="379" y="-60"/>
                  <a:pt x="595" y="18"/>
                  <a:pt x="822" y="173"/>
                </a:cubicBezTo>
                <a:cubicBezTo>
                  <a:pt x="1290" y="496"/>
                  <a:pt x="1769" y="831"/>
                  <a:pt x="2260" y="1116"/>
                </a:cubicBezTo>
                <a:cubicBezTo>
                  <a:pt x="2919" y="1503"/>
                  <a:pt x="3590" y="1839"/>
                  <a:pt x="4261" y="2201"/>
                </a:cubicBezTo>
                <a:cubicBezTo>
                  <a:pt x="4572" y="2369"/>
                  <a:pt x="4860" y="2575"/>
                  <a:pt x="5219" y="2601"/>
                </a:cubicBezTo>
                <a:cubicBezTo>
                  <a:pt x="5279" y="2601"/>
                  <a:pt x="5351" y="2679"/>
                  <a:pt x="5411" y="2730"/>
                </a:cubicBezTo>
                <a:cubicBezTo>
                  <a:pt x="5998" y="3389"/>
                  <a:pt x="6561" y="4061"/>
                  <a:pt x="7160" y="4707"/>
                </a:cubicBezTo>
                <a:cubicBezTo>
                  <a:pt x="7352" y="4914"/>
                  <a:pt x="7615" y="5043"/>
                  <a:pt x="7819" y="5237"/>
                </a:cubicBezTo>
                <a:cubicBezTo>
                  <a:pt x="8094" y="5482"/>
                  <a:pt x="8346" y="5766"/>
                  <a:pt x="8597" y="6038"/>
                </a:cubicBezTo>
                <a:cubicBezTo>
                  <a:pt x="9053" y="6503"/>
                  <a:pt x="9508" y="6968"/>
                  <a:pt x="9963" y="7433"/>
                </a:cubicBezTo>
                <a:cubicBezTo>
                  <a:pt x="10227" y="7704"/>
                  <a:pt x="10466" y="7988"/>
                  <a:pt x="10742" y="8234"/>
                </a:cubicBezTo>
                <a:cubicBezTo>
                  <a:pt x="11329" y="8776"/>
                  <a:pt x="11940" y="9293"/>
                  <a:pt x="12515" y="9836"/>
                </a:cubicBezTo>
                <a:cubicBezTo>
                  <a:pt x="12994" y="10288"/>
                  <a:pt x="13425" y="10779"/>
                  <a:pt x="13893" y="11244"/>
                </a:cubicBezTo>
                <a:cubicBezTo>
                  <a:pt x="14276" y="11631"/>
                  <a:pt x="14659" y="12006"/>
                  <a:pt x="15043" y="12381"/>
                </a:cubicBezTo>
                <a:cubicBezTo>
                  <a:pt x="15450" y="12781"/>
                  <a:pt x="15845" y="13207"/>
                  <a:pt x="16241" y="13608"/>
                </a:cubicBezTo>
                <a:cubicBezTo>
                  <a:pt x="16624" y="13983"/>
                  <a:pt x="16995" y="14370"/>
                  <a:pt x="17403" y="14732"/>
                </a:cubicBezTo>
                <a:cubicBezTo>
                  <a:pt x="17582" y="14887"/>
                  <a:pt x="17810" y="14964"/>
                  <a:pt x="18026" y="15068"/>
                </a:cubicBezTo>
                <a:cubicBezTo>
                  <a:pt x="18265" y="15184"/>
                  <a:pt x="18517" y="15274"/>
                  <a:pt x="18745" y="15365"/>
                </a:cubicBezTo>
                <a:cubicBezTo>
                  <a:pt x="18709" y="15649"/>
                  <a:pt x="18673" y="15869"/>
                  <a:pt x="18661" y="16011"/>
                </a:cubicBezTo>
                <a:cubicBezTo>
                  <a:pt x="19487" y="16799"/>
                  <a:pt x="20254" y="17522"/>
                  <a:pt x="21009" y="18272"/>
                </a:cubicBezTo>
                <a:cubicBezTo>
                  <a:pt x="21464" y="18724"/>
                  <a:pt x="21452" y="19034"/>
                  <a:pt x="21081" y="19563"/>
                </a:cubicBezTo>
                <a:cubicBezTo>
                  <a:pt x="20637" y="20171"/>
                  <a:pt x="20110" y="20687"/>
                  <a:pt x="19535" y="21140"/>
                </a:cubicBezTo>
                <a:cubicBezTo>
                  <a:pt x="19044" y="21540"/>
                  <a:pt x="18733" y="21540"/>
                  <a:pt x="18253" y="21127"/>
                </a:cubicBezTo>
                <a:cubicBezTo>
                  <a:pt x="17690" y="20636"/>
                  <a:pt x="17139" y="20119"/>
                  <a:pt x="16612" y="19589"/>
                </a:cubicBezTo>
                <a:cubicBezTo>
                  <a:pt x="16396" y="19383"/>
                  <a:pt x="16205" y="19215"/>
                  <a:pt x="15905" y="19331"/>
                </a:cubicBezTo>
                <a:cubicBezTo>
                  <a:pt x="15726" y="19396"/>
                  <a:pt x="15606" y="19318"/>
                  <a:pt x="15486" y="19176"/>
                </a:cubicBezTo>
                <a:cubicBezTo>
                  <a:pt x="15390" y="19047"/>
                  <a:pt x="15258" y="18930"/>
                  <a:pt x="15174" y="18788"/>
                </a:cubicBezTo>
                <a:cubicBezTo>
                  <a:pt x="14827" y="18168"/>
                  <a:pt x="14312" y="17781"/>
                  <a:pt x="13773" y="17367"/>
                </a:cubicBezTo>
                <a:cubicBezTo>
                  <a:pt x="13497" y="17161"/>
                  <a:pt x="13270" y="16863"/>
                  <a:pt x="13018" y="16605"/>
                </a:cubicBezTo>
                <a:cubicBezTo>
                  <a:pt x="12862" y="16437"/>
                  <a:pt x="12695" y="16282"/>
                  <a:pt x="12527" y="16127"/>
                </a:cubicBezTo>
                <a:cubicBezTo>
                  <a:pt x="11784" y="15455"/>
                  <a:pt x="11005" y="14835"/>
                  <a:pt x="10359" y="14034"/>
                </a:cubicBezTo>
                <a:cubicBezTo>
                  <a:pt x="10059" y="13673"/>
                  <a:pt x="9664" y="13401"/>
                  <a:pt x="9340" y="13078"/>
                </a:cubicBezTo>
                <a:cubicBezTo>
                  <a:pt x="9041" y="12781"/>
                  <a:pt x="8765" y="12458"/>
                  <a:pt x="8478" y="12148"/>
                </a:cubicBezTo>
                <a:cubicBezTo>
                  <a:pt x="8298" y="11967"/>
                  <a:pt x="8106" y="11799"/>
                  <a:pt x="7915" y="11618"/>
                </a:cubicBezTo>
                <a:cubicBezTo>
                  <a:pt x="7795" y="11502"/>
                  <a:pt x="7687" y="11347"/>
                  <a:pt x="7555" y="11231"/>
                </a:cubicBezTo>
                <a:cubicBezTo>
                  <a:pt x="7435" y="11115"/>
                  <a:pt x="7268" y="11050"/>
                  <a:pt x="7160" y="10934"/>
                </a:cubicBezTo>
                <a:cubicBezTo>
                  <a:pt x="6645" y="10352"/>
                  <a:pt x="6154" y="9745"/>
                  <a:pt x="5614" y="9190"/>
                </a:cubicBezTo>
                <a:cubicBezTo>
                  <a:pt x="5423" y="8996"/>
                  <a:pt x="5243" y="8751"/>
                  <a:pt x="4967" y="8660"/>
                </a:cubicBezTo>
                <a:cubicBezTo>
                  <a:pt x="4884" y="8634"/>
                  <a:pt x="4824" y="8531"/>
                  <a:pt x="4752" y="8466"/>
                </a:cubicBezTo>
                <a:cubicBezTo>
                  <a:pt x="4081" y="7756"/>
                  <a:pt x="3410" y="7058"/>
                  <a:pt x="2739" y="6348"/>
                </a:cubicBezTo>
                <a:cubicBezTo>
                  <a:pt x="2667" y="6270"/>
                  <a:pt x="2572" y="6193"/>
                  <a:pt x="2524" y="6089"/>
                </a:cubicBezTo>
                <a:cubicBezTo>
                  <a:pt x="2044" y="5095"/>
                  <a:pt x="1565" y="4100"/>
                  <a:pt x="1086" y="3105"/>
                </a:cubicBezTo>
                <a:cubicBezTo>
                  <a:pt x="811" y="2537"/>
                  <a:pt x="535" y="1968"/>
                  <a:pt x="235" y="1400"/>
                </a:cubicBezTo>
                <a:cubicBezTo>
                  <a:pt x="20" y="999"/>
                  <a:pt x="-136" y="586"/>
                  <a:pt x="175" y="56"/>
                </a:cubicBezTo>
                <a:close/>
                <a:moveTo>
                  <a:pt x="11365" y="12562"/>
                </a:moveTo>
                <a:cubicBezTo>
                  <a:pt x="11269" y="12587"/>
                  <a:pt x="11149" y="12652"/>
                  <a:pt x="11089" y="12613"/>
                </a:cubicBezTo>
                <a:cubicBezTo>
                  <a:pt x="10850" y="12458"/>
                  <a:pt x="10610" y="12290"/>
                  <a:pt x="10394" y="12084"/>
                </a:cubicBezTo>
                <a:cubicBezTo>
                  <a:pt x="10023" y="11735"/>
                  <a:pt x="9700" y="11296"/>
                  <a:pt x="9292" y="10998"/>
                </a:cubicBezTo>
                <a:cubicBezTo>
                  <a:pt x="8885" y="10701"/>
                  <a:pt x="8609" y="10262"/>
                  <a:pt x="8214" y="9952"/>
                </a:cubicBezTo>
                <a:cubicBezTo>
                  <a:pt x="7567" y="9435"/>
                  <a:pt x="7004" y="8789"/>
                  <a:pt x="6417" y="8182"/>
                </a:cubicBezTo>
                <a:cubicBezTo>
                  <a:pt x="5758" y="7523"/>
                  <a:pt x="5111" y="6851"/>
                  <a:pt x="4452" y="6167"/>
                </a:cubicBezTo>
                <a:cubicBezTo>
                  <a:pt x="4285" y="6270"/>
                  <a:pt x="4153" y="6361"/>
                  <a:pt x="3997" y="6451"/>
                </a:cubicBezTo>
                <a:cubicBezTo>
                  <a:pt x="4297" y="6800"/>
                  <a:pt x="4548" y="7110"/>
                  <a:pt x="4824" y="7407"/>
                </a:cubicBezTo>
                <a:cubicBezTo>
                  <a:pt x="5159" y="7769"/>
                  <a:pt x="5531" y="8092"/>
                  <a:pt x="5866" y="8453"/>
                </a:cubicBezTo>
                <a:cubicBezTo>
                  <a:pt x="5950" y="8544"/>
                  <a:pt x="5962" y="8699"/>
                  <a:pt x="6010" y="8841"/>
                </a:cubicBezTo>
                <a:cubicBezTo>
                  <a:pt x="6333" y="8815"/>
                  <a:pt x="6573" y="9035"/>
                  <a:pt x="6693" y="9293"/>
                </a:cubicBezTo>
                <a:cubicBezTo>
                  <a:pt x="6872" y="9681"/>
                  <a:pt x="7220" y="9836"/>
                  <a:pt x="7471" y="10120"/>
                </a:cubicBezTo>
                <a:cubicBezTo>
                  <a:pt x="7579" y="10249"/>
                  <a:pt x="7699" y="10352"/>
                  <a:pt x="7807" y="10482"/>
                </a:cubicBezTo>
                <a:cubicBezTo>
                  <a:pt x="8011" y="10701"/>
                  <a:pt x="8202" y="10921"/>
                  <a:pt x="8406" y="11128"/>
                </a:cubicBezTo>
                <a:cubicBezTo>
                  <a:pt x="8933" y="11670"/>
                  <a:pt x="9460" y="12200"/>
                  <a:pt x="9987" y="12742"/>
                </a:cubicBezTo>
                <a:cubicBezTo>
                  <a:pt x="10347" y="13104"/>
                  <a:pt x="10670" y="13505"/>
                  <a:pt x="11041" y="13853"/>
                </a:cubicBezTo>
                <a:cubicBezTo>
                  <a:pt x="11892" y="14667"/>
                  <a:pt x="12743" y="15468"/>
                  <a:pt x="13605" y="16269"/>
                </a:cubicBezTo>
                <a:cubicBezTo>
                  <a:pt x="14036" y="16670"/>
                  <a:pt x="14480" y="17044"/>
                  <a:pt x="14947" y="17419"/>
                </a:cubicBezTo>
                <a:cubicBezTo>
                  <a:pt x="15175" y="17600"/>
                  <a:pt x="15438" y="17716"/>
                  <a:pt x="15738" y="17432"/>
                </a:cubicBezTo>
                <a:cubicBezTo>
                  <a:pt x="15187" y="16876"/>
                  <a:pt x="14671" y="16334"/>
                  <a:pt x="14132" y="15804"/>
                </a:cubicBezTo>
                <a:cubicBezTo>
                  <a:pt x="13497" y="15171"/>
                  <a:pt x="12862" y="14551"/>
                  <a:pt x="12228" y="13918"/>
                </a:cubicBezTo>
                <a:cubicBezTo>
                  <a:pt x="12120" y="13815"/>
                  <a:pt x="12000" y="13737"/>
                  <a:pt x="11904" y="13634"/>
                </a:cubicBezTo>
                <a:cubicBezTo>
                  <a:pt x="11700" y="13427"/>
                  <a:pt x="11449" y="13246"/>
                  <a:pt x="11389" y="12923"/>
                </a:cubicBezTo>
                <a:cubicBezTo>
                  <a:pt x="11377" y="12833"/>
                  <a:pt x="11425" y="12729"/>
                  <a:pt x="11437" y="12626"/>
                </a:cubicBezTo>
                <a:cubicBezTo>
                  <a:pt x="11473" y="12613"/>
                  <a:pt x="11509" y="12587"/>
                  <a:pt x="11545" y="12574"/>
                </a:cubicBezTo>
                <a:cubicBezTo>
                  <a:pt x="12970" y="14280"/>
                  <a:pt x="14683" y="15636"/>
                  <a:pt x="16265" y="17199"/>
                </a:cubicBezTo>
                <a:cubicBezTo>
                  <a:pt x="16361" y="17096"/>
                  <a:pt x="16432" y="16993"/>
                  <a:pt x="16528" y="16889"/>
                </a:cubicBezTo>
                <a:cubicBezTo>
                  <a:pt x="16277" y="16670"/>
                  <a:pt x="16037" y="16463"/>
                  <a:pt x="15822" y="16243"/>
                </a:cubicBezTo>
                <a:cubicBezTo>
                  <a:pt x="15103" y="15546"/>
                  <a:pt x="14372" y="14848"/>
                  <a:pt x="13665" y="14138"/>
                </a:cubicBezTo>
                <a:cubicBezTo>
                  <a:pt x="13294" y="13776"/>
                  <a:pt x="12970" y="13363"/>
                  <a:pt x="12599" y="12988"/>
                </a:cubicBezTo>
                <a:cubicBezTo>
                  <a:pt x="12180" y="12574"/>
                  <a:pt x="11736" y="12200"/>
                  <a:pt x="11317" y="11774"/>
                </a:cubicBezTo>
                <a:cubicBezTo>
                  <a:pt x="10586" y="11037"/>
                  <a:pt x="9879" y="10262"/>
                  <a:pt x="9161" y="9526"/>
                </a:cubicBezTo>
                <a:cubicBezTo>
                  <a:pt x="8717" y="9073"/>
                  <a:pt x="8262" y="8634"/>
                  <a:pt x="7807" y="8195"/>
                </a:cubicBezTo>
                <a:cubicBezTo>
                  <a:pt x="7507" y="7898"/>
                  <a:pt x="7196" y="7614"/>
                  <a:pt x="6920" y="7304"/>
                </a:cubicBezTo>
                <a:cubicBezTo>
                  <a:pt x="6681" y="7032"/>
                  <a:pt x="6489" y="6722"/>
                  <a:pt x="6178" y="6529"/>
                </a:cubicBezTo>
                <a:cubicBezTo>
                  <a:pt x="6034" y="6438"/>
                  <a:pt x="5938" y="6257"/>
                  <a:pt x="5818" y="6128"/>
                </a:cubicBezTo>
                <a:cubicBezTo>
                  <a:pt x="5615" y="5908"/>
                  <a:pt x="5399" y="5676"/>
                  <a:pt x="5171" y="5430"/>
                </a:cubicBezTo>
                <a:cubicBezTo>
                  <a:pt x="5028" y="5611"/>
                  <a:pt x="4920" y="5753"/>
                  <a:pt x="4788" y="5908"/>
                </a:cubicBezTo>
                <a:cubicBezTo>
                  <a:pt x="5159" y="6257"/>
                  <a:pt x="5483" y="6580"/>
                  <a:pt x="5818" y="6890"/>
                </a:cubicBezTo>
                <a:cubicBezTo>
                  <a:pt x="6525" y="7549"/>
                  <a:pt x="7064" y="8402"/>
                  <a:pt x="7843" y="8996"/>
                </a:cubicBezTo>
                <a:cubicBezTo>
                  <a:pt x="7939" y="9073"/>
                  <a:pt x="8011" y="9203"/>
                  <a:pt x="8094" y="9306"/>
                </a:cubicBezTo>
                <a:cubicBezTo>
                  <a:pt x="8130" y="9358"/>
                  <a:pt x="8166" y="9448"/>
                  <a:pt x="8214" y="9461"/>
                </a:cubicBezTo>
                <a:cubicBezTo>
                  <a:pt x="8705" y="9539"/>
                  <a:pt x="8897" y="10029"/>
                  <a:pt x="9245" y="10327"/>
                </a:cubicBezTo>
                <a:cubicBezTo>
                  <a:pt x="9808" y="10805"/>
                  <a:pt x="10311" y="11386"/>
                  <a:pt x="10826" y="11916"/>
                </a:cubicBezTo>
                <a:cubicBezTo>
                  <a:pt x="10910" y="11993"/>
                  <a:pt x="11018" y="12071"/>
                  <a:pt x="11053" y="12174"/>
                </a:cubicBezTo>
                <a:cubicBezTo>
                  <a:pt x="11113" y="12316"/>
                  <a:pt x="11209" y="12419"/>
                  <a:pt x="11365" y="12562"/>
                </a:cubicBezTo>
                <a:close/>
                <a:moveTo>
                  <a:pt x="5495" y="4862"/>
                </a:moveTo>
                <a:cubicBezTo>
                  <a:pt x="5794" y="5224"/>
                  <a:pt x="6070" y="5560"/>
                  <a:pt x="6369" y="5883"/>
                </a:cubicBezTo>
                <a:cubicBezTo>
                  <a:pt x="6657" y="6193"/>
                  <a:pt x="6980" y="6490"/>
                  <a:pt x="7292" y="6787"/>
                </a:cubicBezTo>
                <a:cubicBezTo>
                  <a:pt x="7495" y="6994"/>
                  <a:pt x="7747" y="7162"/>
                  <a:pt x="7891" y="7420"/>
                </a:cubicBezTo>
                <a:cubicBezTo>
                  <a:pt x="8058" y="7730"/>
                  <a:pt x="8286" y="7924"/>
                  <a:pt x="8538" y="8118"/>
                </a:cubicBezTo>
                <a:cubicBezTo>
                  <a:pt x="8681" y="8221"/>
                  <a:pt x="8789" y="8376"/>
                  <a:pt x="8921" y="8492"/>
                </a:cubicBezTo>
                <a:cubicBezTo>
                  <a:pt x="9400" y="8893"/>
                  <a:pt x="9652" y="9551"/>
                  <a:pt x="10251" y="9810"/>
                </a:cubicBezTo>
                <a:cubicBezTo>
                  <a:pt x="10299" y="9836"/>
                  <a:pt x="10311" y="9926"/>
                  <a:pt x="10359" y="9978"/>
                </a:cubicBezTo>
                <a:cubicBezTo>
                  <a:pt x="10526" y="10159"/>
                  <a:pt x="10682" y="10340"/>
                  <a:pt x="10862" y="10495"/>
                </a:cubicBezTo>
                <a:cubicBezTo>
                  <a:pt x="11005" y="10624"/>
                  <a:pt x="11197" y="10701"/>
                  <a:pt x="11305" y="10843"/>
                </a:cubicBezTo>
                <a:cubicBezTo>
                  <a:pt x="11640" y="11296"/>
                  <a:pt x="12060" y="11631"/>
                  <a:pt x="12455" y="12006"/>
                </a:cubicBezTo>
                <a:cubicBezTo>
                  <a:pt x="12826" y="12355"/>
                  <a:pt x="13222" y="12665"/>
                  <a:pt x="13330" y="13091"/>
                </a:cubicBezTo>
                <a:cubicBezTo>
                  <a:pt x="13545" y="13233"/>
                  <a:pt x="13713" y="13298"/>
                  <a:pt x="13821" y="13401"/>
                </a:cubicBezTo>
                <a:cubicBezTo>
                  <a:pt x="14048" y="13621"/>
                  <a:pt x="14252" y="13866"/>
                  <a:pt x="14468" y="14099"/>
                </a:cubicBezTo>
                <a:cubicBezTo>
                  <a:pt x="14767" y="14435"/>
                  <a:pt x="15079" y="14758"/>
                  <a:pt x="15390" y="15081"/>
                </a:cubicBezTo>
                <a:cubicBezTo>
                  <a:pt x="15821" y="15533"/>
                  <a:pt x="16361" y="15869"/>
                  <a:pt x="16900" y="16295"/>
                </a:cubicBezTo>
                <a:cubicBezTo>
                  <a:pt x="17031" y="15998"/>
                  <a:pt x="17163" y="15727"/>
                  <a:pt x="17283" y="15468"/>
                </a:cubicBezTo>
                <a:cubicBezTo>
                  <a:pt x="16708" y="14939"/>
                  <a:pt x="16145" y="14448"/>
                  <a:pt x="15606" y="13931"/>
                </a:cubicBezTo>
                <a:cubicBezTo>
                  <a:pt x="14084" y="12471"/>
                  <a:pt x="12623" y="10934"/>
                  <a:pt x="11041" y="9551"/>
                </a:cubicBezTo>
                <a:cubicBezTo>
                  <a:pt x="10838" y="9371"/>
                  <a:pt x="10622" y="9190"/>
                  <a:pt x="10430" y="8996"/>
                </a:cubicBezTo>
                <a:cubicBezTo>
                  <a:pt x="9472" y="8053"/>
                  <a:pt x="8526" y="7110"/>
                  <a:pt x="7579" y="6154"/>
                </a:cubicBezTo>
                <a:cubicBezTo>
                  <a:pt x="6980" y="5547"/>
                  <a:pt x="6393" y="4940"/>
                  <a:pt x="5770" y="4307"/>
                </a:cubicBezTo>
                <a:cubicBezTo>
                  <a:pt x="5674" y="4500"/>
                  <a:pt x="5602" y="4655"/>
                  <a:pt x="5495" y="4862"/>
                </a:cubicBezTo>
                <a:close/>
                <a:moveTo>
                  <a:pt x="18481" y="16993"/>
                </a:moveTo>
                <a:cubicBezTo>
                  <a:pt x="17930" y="17664"/>
                  <a:pt x="17427" y="18285"/>
                  <a:pt x="16900" y="18918"/>
                </a:cubicBezTo>
                <a:cubicBezTo>
                  <a:pt x="16983" y="19034"/>
                  <a:pt x="17055" y="19150"/>
                  <a:pt x="17139" y="19228"/>
                </a:cubicBezTo>
                <a:cubicBezTo>
                  <a:pt x="17582" y="19641"/>
                  <a:pt x="18026" y="20041"/>
                  <a:pt x="18481" y="20442"/>
                </a:cubicBezTo>
                <a:cubicBezTo>
                  <a:pt x="18553" y="20507"/>
                  <a:pt x="18637" y="20558"/>
                  <a:pt x="18721" y="20597"/>
                </a:cubicBezTo>
                <a:cubicBezTo>
                  <a:pt x="18936" y="20713"/>
                  <a:pt x="19140" y="20700"/>
                  <a:pt x="19320" y="20507"/>
                </a:cubicBezTo>
                <a:cubicBezTo>
                  <a:pt x="19643" y="20158"/>
                  <a:pt x="19978" y="19822"/>
                  <a:pt x="20278" y="19460"/>
                </a:cubicBezTo>
                <a:cubicBezTo>
                  <a:pt x="20601" y="19073"/>
                  <a:pt x="20589" y="19008"/>
                  <a:pt x="20254" y="18672"/>
                </a:cubicBezTo>
                <a:cubicBezTo>
                  <a:pt x="19679" y="18104"/>
                  <a:pt x="19080" y="17561"/>
                  <a:pt x="18481" y="16993"/>
                </a:cubicBezTo>
                <a:close/>
                <a:moveTo>
                  <a:pt x="2188" y="3531"/>
                </a:moveTo>
                <a:cubicBezTo>
                  <a:pt x="2452" y="4100"/>
                  <a:pt x="2691" y="4707"/>
                  <a:pt x="3015" y="5275"/>
                </a:cubicBezTo>
                <a:cubicBezTo>
                  <a:pt x="3147" y="5508"/>
                  <a:pt x="3458" y="5637"/>
                  <a:pt x="3686" y="5792"/>
                </a:cubicBezTo>
                <a:cubicBezTo>
                  <a:pt x="3734" y="5818"/>
                  <a:pt x="3841" y="5779"/>
                  <a:pt x="3901" y="5728"/>
                </a:cubicBezTo>
                <a:cubicBezTo>
                  <a:pt x="4512" y="5262"/>
                  <a:pt x="5063" y="4733"/>
                  <a:pt x="5219" y="3841"/>
                </a:cubicBezTo>
                <a:cubicBezTo>
                  <a:pt x="4956" y="3518"/>
                  <a:pt x="4680" y="3170"/>
                  <a:pt x="4237" y="3066"/>
                </a:cubicBezTo>
                <a:cubicBezTo>
                  <a:pt x="4105" y="3028"/>
                  <a:pt x="3973" y="2963"/>
                  <a:pt x="3841" y="2898"/>
                </a:cubicBezTo>
                <a:cubicBezTo>
                  <a:pt x="3590" y="2769"/>
                  <a:pt x="3338" y="2640"/>
                  <a:pt x="3135" y="2537"/>
                </a:cubicBezTo>
                <a:cubicBezTo>
                  <a:pt x="2799" y="2885"/>
                  <a:pt x="2500" y="3208"/>
                  <a:pt x="2188" y="3531"/>
                </a:cubicBezTo>
                <a:close/>
                <a:moveTo>
                  <a:pt x="15618" y="18285"/>
                </a:moveTo>
                <a:cubicBezTo>
                  <a:pt x="15785" y="18517"/>
                  <a:pt x="15857" y="18827"/>
                  <a:pt x="16145" y="18633"/>
                </a:cubicBezTo>
                <a:cubicBezTo>
                  <a:pt x="16983" y="18091"/>
                  <a:pt x="17654" y="17367"/>
                  <a:pt x="17978" y="16334"/>
                </a:cubicBezTo>
                <a:cubicBezTo>
                  <a:pt x="18026" y="16166"/>
                  <a:pt x="18086" y="15985"/>
                  <a:pt x="17894" y="15765"/>
                </a:cubicBezTo>
                <a:cubicBezTo>
                  <a:pt x="17594" y="16295"/>
                  <a:pt x="17343" y="16812"/>
                  <a:pt x="17031" y="17290"/>
                </a:cubicBezTo>
                <a:cubicBezTo>
                  <a:pt x="16696" y="17781"/>
                  <a:pt x="16217" y="18078"/>
                  <a:pt x="15618" y="18285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58"/>
          <p:cNvSpPr/>
          <p:nvPr/>
        </p:nvSpPr>
        <p:spPr>
          <a:xfrm>
            <a:off x="9019821" y="378572"/>
            <a:ext cx="1475241" cy="1592167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45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9" y="19544"/>
                  <a:pt x="1304" y="20239"/>
                </a:cubicBezTo>
                <a:close/>
                <a:moveTo>
                  <a:pt x="20400" y="2125"/>
                </a:moveTo>
                <a:cubicBezTo>
                  <a:pt x="20344" y="2164"/>
                  <a:pt x="20317" y="2177"/>
                  <a:pt x="20303" y="2202"/>
                </a:cubicBezTo>
                <a:cubicBezTo>
                  <a:pt x="19680" y="3283"/>
                  <a:pt x="18725" y="4042"/>
                  <a:pt x="17563" y="4595"/>
                </a:cubicBezTo>
                <a:cubicBezTo>
                  <a:pt x="17037" y="4853"/>
                  <a:pt x="16497" y="5110"/>
                  <a:pt x="16013" y="5444"/>
                </a:cubicBezTo>
                <a:cubicBezTo>
                  <a:pt x="15750" y="5625"/>
                  <a:pt x="15543" y="5920"/>
                  <a:pt x="15377" y="6191"/>
                </a:cubicBezTo>
                <a:cubicBezTo>
                  <a:pt x="15183" y="6499"/>
                  <a:pt x="15294" y="6679"/>
                  <a:pt x="15653" y="6808"/>
                </a:cubicBezTo>
                <a:cubicBezTo>
                  <a:pt x="15819" y="6872"/>
                  <a:pt x="16027" y="6911"/>
                  <a:pt x="16151" y="7014"/>
                </a:cubicBezTo>
                <a:cubicBezTo>
                  <a:pt x="16484" y="7310"/>
                  <a:pt x="16843" y="7258"/>
                  <a:pt x="17217" y="7130"/>
                </a:cubicBezTo>
                <a:cubicBezTo>
                  <a:pt x="17452" y="7040"/>
                  <a:pt x="17701" y="6962"/>
                  <a:pt x="17937" y="6872"/>
                </a:cubicBezTo>
                <a:cubicBezTo>
                  <a:pt x="18518" y="6641"/>
                  <a:pt x="19044" y="6319"/>
                  <a:pt x="19445" y="5882"/>
                </a:cubicBezTo>
                <a:cubicBezTo>
                  <a:pt x="20164" y="5123"/>
                  <a:pt x="20566" y="4222"/>
                  <a:pt x="20621" y="3193"/>
                </a:cubicBezTo>
                <a:cubicBezTo>
                  <a:pt x="20635" y="2833"/>
                  <a:pt x="20607" y="2460"/>
                  <a:pt x="20400" y="2125"/>
                </a:cubicBezTo>
                <a:close/>
                <a:moveTo>
                  <a:pt x="16318" y="8210"/>
                </a:moveTo>
                <a:cubicBezTo>
                  <a:pt x="16027" y="7747"/>
                  <a:pt x="15723" y="7541"/>
                  <a:pt x="15335" y="7554"/>
                </a:cubicBezTo>
                <a:cubicBezTo>
                  <a:pt x="15072" y="7567"/>
                  <a:pt x="14892" y="7670"/>
                  <a:pt x="14837" y="7940"/>
                </a:cubicBezTo>
                <a:cubicBezTo>
                  <a:pt x="15058" y="8082"/>
                  <a:pt x="15266" y="8210"/>
                  <a:pt x="15473" y="8339"/>
                </a:cubicBezTo>
                <a:cubicBezTo>
                  <a:pt x="15861" y="8583"/>
                  <a:pt x="15944" y="8571"/>
                  <a:pt x="16318" y="821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58"/>
          <p:cNvSpPr/>
          <p:nvPr/>
        </p:nvSpPr>
        <p:spPr>
          <a:xfrm>
            <a:off x="10732446" y="1539351"/>
            <a:ext cx="1131715" cy="1051201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1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2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2" y="21424"/>
                  <a:pt x="10147" y="21289"/>
                </a:cubicBezTo>
                <a:close/>
                <a:moveTo>
                  <a:pt x="7631" y="11734"/>
                </a:moveTo>
                <a:cubicBezTo>
                  <a:pt x="8907" y="11329"/>
                  <a:pt x="10039" y="11271"/>
                  <a:pt x="11135" y="11753"/>
                </a:cubicBezTo>
                <a:cubicBezTo>
                  <a:pt x="11782" y="12043"/>
                  <a:pt x="12393" y="12487"/>
                  <a:pt x="13004" y="12873"/>
                </a:cubicBezTo>
                <a:cubicBezTo>
                  <a:pt x="14136" y="13568"/>
                  <a:pt x="15286" y="14185"/>
                  <a:pt x="16598" y="14301"/>
                </a:cubicBezTo>
                <a:cubicBezTo>
                  <a:pt x="17389" y="14359"/>
                  <a:pt x="18162" y="14185"/>
                  <a:pt x="18791" y="13606"/>
                </a:cubicBezTo>
                <a:cubicBezTo>
                  <a:pt x="19473" y="12969"/>
                  <a:pt x="20085" y="12159"/>
                  <a:pt x="20210" y="11232"/>
                </a:cubicBezTo>
                <a:cubicBezTo>
                  <a:pt x="20498" y="9089"/>
                  <a:pt x="19959" y="7082"/>
                  <a:pt x="18988" y="5190"/>
                </a:cubicBezTo>
                <a:cubicBezTo>
                  <a:pt x="18880" y="4978"/>
                  <a:pt x="18719" y="4785"/>
                  <a:pt x="18539" y="4515"/>
                </a:cubicBezTo>
                <a:cubicBezTo>
                  <a:pt x="15448" y="7584"/>
                  <a:pt x="11764" y="8993"/>
                  <a:pt x="7649" y="9475"/>
                </a:cubicBezTo>
                <a:cubicBezTo>
                  <a:pt x="7631" y="10209"/>
                  <a:pt x="7631" y="10904"/>
                  <a:pt x="7631" y="11734"/>
                </a:cubicBezTo>
                <a:close/>
                <a:moveTo>
                  <a:pt x="18809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401" y="18509"/>
                  <a:pt x="17712" y="17448"/>
                  <a:pt x="18809" y="15826"/>
                </a:cubicBezTo>
                <a:close/>
                <a:moveTo>
                  <a:pt x="7685" y="8201"/>
                </a:moveTo>
                <a:cubicBezTo>
                  <a:pt x="11477" y="7661"/>
                  <a:pt x="14711" y="6329"/>
                  <a:pt x="17353" y="3376"/>
                </a:cubicBezTo>
                <a:cubicBezTo>
                  <a:pt x="16023" y="2604"/>
                  <a:pt x="14837" y="1696"/>
                  <a:pt x="13274" y="2449"/>
                </a:cubicBezTo>
                <a:cubicBezTo>
                  <a:pt x="12896" y="2623"/>
                  <a:pt x="12483" y="2719"/>
                  <a:pt x="12070" y="2816"/>
                </a:cubicBezTo>
                <a:cubicBezTo>
                  <a:pt x="11207" y="3009"/>
                  <a:pt x="10452" y="3395"/>
                  <a:pt x="9751" y="3993"/>
                </a:cubicBezTo>
                <a:cubicBezTo>
                  <a:pt x="8530" y="5074"/>
                  <a:pt x="8026" y="6484"/>
                  <a:pt x="7685" y="8201"/>
                </a:cubicBezTo>
                <a:close/>
                <a:moveTo>
                  <a:pt x="3336" y="16540"/>
                </a:moveTo>
                <a:cubicBezTo>
                  <a:pt x="4217" y="14340"/>
                  <a:pt x="4217" y="14340"/>
                  <a:pt x="5978" y="12660"/>
                </a:cubicBezTo>
                <a:cubicBezTo>
                  <a:pt x="6158" y="12487"/>
                  <a:pt x="6283" y="12178"/>
                  <a:pt x="6301" y="11927"/>
                </a:cubicBezTo>
                <a:cubicBezTo>
                  <a:pt x="6337" y="11290"/>
                  <a:pt x="6319" y="10653"/>
                  <a:pt x="6283" y="10016"/>
                </a:cubicBezTo>
                <a:cubicBezTo>
                  <a:pt x="6265" y="9804"/>
                  <a:pt x="6158" y="9611"/>
                  <a:pt x="6140" y="9533"/>
                </a:cubicBezTo>
                <a:cubicBezTo>
                  <a:pt x="4630" y="9225"/>
                  <a:pt x="3228" y="8935"/>
                  <a:pt x="1809" y="8645"/>
                </a:cubicBezTo>
                <a:cubicBezTo>
                  <a:pt x="802" y="10499"/>
                  <a:pt x="1593" y="14668"/>
                  <a:pt x="3336" y="16540"/>
                </a:cubicBezTo>
                <a:close/>
                <a:moveTo>
                  <a:pt x="10470" y="1523"/>
                </a:moveTo>
                <a:cubicBezTo>
                  <a:pt x="9662" y="1349"/>
                  <a:pt x="8853" y="1330"/>
                  <a:pt x="8098" y="1619"/>
                </a:cubicBezTo>
                <a:cubicBezTo>
                  <a:pt x="7074" y="2005"/>
                  <a:pt x="5996" y="2295"/>
                  <a:pt x="5061" y="2951"/>
                </a:cubicBezTo>
                <a:cubicBezTo>
                  <a:pt x="3552" y="3993"/>
                  <a:pt x="2420" y="5306"/>
                  <a:pt x="2006" y="7352"/>
                </a:cubicBezTo>
                <a:cubicBezTo>
                  <a:pt x="3426" y="7719"/>
                  <a:pt x="4756" y="8356"/>
                  <a:pt x="6211" y="8124"/>
                </a:cubicBezTo>
                <a:cubicBezTo>
                  <a:pt x="6607" y="5113"/>
                  <a:pt x="7847" y="2835"/>
                  <a:pt x="10470" y="1523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6" y="19822"/>
                  <a:pt x="10830" y="19745"/>
                </a:cubicBezTo>
                <a:cubicBezTo>
                  <a:pt x="8943" y="18336"/>
                  <a:pt x="7344" y="16733"/>
                  <a:pt x="6697" y="14185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58"/>
          <p:cNvSpPr/>
          <p:nvPr/>
        </p:nvSpPr>
        <p:spPr>
          <a:xfrm>
            <a:off x="10504095" y="549835"/>
            <a:ext cx="1330437" cy="823417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4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3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58"/>
          <p:cNvSpPr/>
          <p:nvPr/>
        </p:nvSpPr>
        <p:spPr>
          <a:xfrm>
            <a:off x="180776" y="3518383"/>
            <a:ext cx="1026703" cy="709621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59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6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59"/>
                  <a:pt x="7195" y="1080"/>
                  <a:pt x="5717" y="1986"/>
                </a:cubicBezTo>
                <a:cubicBezTo>
                  <a:pt x="5087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1" y="10309"/>
                  <a:pt x="3273" y="9998"/>
                </a:cubicBezTo>
                <a:cubicBezTo>
                  <a:pt x="3057" y="9629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1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8" y="13055"/>
                  <a:pt x="4298" y="13621"/>
                  <a:pt x="4318" y="14753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1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7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6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17" y="6431"/>
                  <a:pt x="16281" y="6657"/>
                  <a:pt x="16064" y="694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58"/>
          <p:cNvSpPr/>
          <p:nvPr/>
        </p:nvSpPr>
        <p:spPr>
          <a:xfrm>
            <a:off x="10608756" y="2700129"/>
            <a:ext cx="646997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65"/>
                  <a:pt x="21568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58"/>
          <p:cNvSpPr/>
          <p:nvPr/>
        </p:nvSpPr>
        <p:spPr>
          <a:xfrm>
            <a:off x="5299620" y="816243"/>
            <a:ext cx="500592" cy="814802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29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9" y="15357"/>
                  <a:pt x="12227" y="15432"/>
                </a:cubicBezTo>
                <a:cubicBezTo>
                  <a:pt x="11961" y="15506"/>
                  <a:pt x="11430" y="15357"/>
                  <a:pt x="11202" y="15208"/>
                </a:cubicBezTo>
                <a:cubicBezTo>
                  <a:pt x="10860" y="14960"/>
                  <a:pt x="10708" y="14587"/>
                  <a:pt x="10366" y="14289"/>
                </a:cubicBezTo>
                <a:cubicBezTo>
                  <a:pt x="10025" y="13992"/>
                  <a:pt x="9683" y="13545"/>
                  <a:pt x="9228" y="13470"/>
                </a:cubicBezTo>
                <a:cubicBezTo>
                  <a:pt x="8355" y="13296"/>
                  <a:pt x="7330" y="13197"/>
                  <a:pt x="6457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1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4" y="14563"/>
                  <a:pt x="15415" y="13917"/>
                </a:cubicBezTo>
                <a:cubicBezTo>
                  <a:pt x="15643" y="12576"/>
                  <a:pt x="15909" y="11261"/>
                  <a:pt x="16137" y="9920"/>
                </a:cubicBezTo>
                <a:cubicBezTo>
                  <a:pt x="16516" y="7834"/>
                  <a:pt x="16972" y="5774"/>
                  <a:pt x="17276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16" y="1702"/>
                  <a:pt x="15378" y="1702"/>
                  <a:pt x="15188" y="1702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58"/>
          <p:cNvSpPr/>
          <p:nvPr/>
        </p:nvSpPr>
        <p:spPr>
          <a:xfrm>
            <a:off x="8020790" y="483233"/>
            <a:ext cx="492032" cy="552016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58"/>
          <p:cNvSpPr/>
          <p:nvPr/>
        </p:nvSpPr>
        <p:spPr>
          <a:xfrm>
            <a:off x="428177" y="4089252"/>
            <a:ext cx="1751016" cy="1113431"/>
          </a:xfrm>
          <a:custGeom>
            <a:rect b="b" l="l" r="r" t="t"/>
            <a:pathLst>
              <a:path extrusionOk="0" h="1113431" w="1751016">
                <a:moveTo>
                  <a:pt x="922890" y="385846"/>
                </a:moveTo>
                <a:cubicBezTo>
                  <a:pt x="868662" y="379199"/>
                  <a:pt x="777327" y="432469"/>
                  <a:pt x="760207" y="490510"/>
                </a:cubicBezTo>
                <a:cubicBezTo>
                  <a:pt x="868662" y="516207"/>
                  <a:pt x="977140" y="542842"/>
                  <a:pt x="1088441" y="570431"/>
                </a:cubicBezTo>
                <a:cubicBezTo>
                  <a:pt x="1082749" y="478139"/>
                  <a:pt x="1023749" y="398218"/>
                  <a:pt x="922890" y="385846"/>
                </a:cubicBezTo>
                <a:close/>
                <a:moveTo>
                  <a:pt x="919745" y="314245"/>
                </a:moveTo>
                <a:cubicBezTo>
                  <a:pt x="961307" y="316340"/>
                  <a:pt x="1002343" y="331149"/>
                  <a:pt x="1038023" y="358257"/>
                </a:cubicBezTo>
                <a:cubicBezTo>
                  <a:pt x="1115084" y="416298"/>
                  <a:pt x="1152192" y="495265"/>
                  <a:pt x="1157906" y="590419"/>
                </a:cubicBezTo>
                <a:cubicBezTo>
                  <a:pt x="1157906" y="597082"/>
                  <a:pt x="1155060" y="605637"/>
                  <a:pt x="1151251" y="610392"/>
                </a:cubicBezTo>
                <a:cubicBezTo>
                  <a:pt x="1127454" y="637027"/>
                  <a:pt x="1098906" y="651306"/>
                  <a:pt x="1061798" y="639889"/>
                </a:cubicBezTo>
                <a:cubicBezTo>
                  <a:pt x="1054201" y="637981"/>
                  <a:pt x="1047546" y="636088"/>
                  <a:pt x="1039927" y="633226"/>
                </a:cubicBezTo>
                <a:cubicBezTo>
                  <a:pt x="950497" y="598974"/>
                  <a:pt x="856293" y="583756"/>
                  <a:pt x="763053" y="563768"/>
                </a:cubicBezTo>
                <a:cubicBezTo>
                  <a:pt x="736410" y="558060"/>
                  <a:pt x="713576" y="544750"/>
                  <a:pt x="694551" y="527624"/>
                </a:cubicBezTo>
                <a:cubicBezTo>
                  <a:pt x="687874" y="521915"/>
                  <a:pt x="685028" y="507636"/>
                  <a:pt x="685028" y="497173"/>
                </a:cubicBezTo>
                <a:cubicBezTo>
                  <a:pt x="685028" y="487664"/>
                  <a:pt x="689801" y="477185"/>
                  <a:pt x="694551" y="463875"/>
                </a:cubicBezTo>
                <a:cubicBezTo>
                  <a:pt x="734505" y="393463"/>
                  <a:pt x="789696" y="329714"/>
                  <a:pt x="878186" y="316404"/>
                </a:cubicBezTo>
                <a:cubicBezTo>
                  <a:pt x="891978" y="314262"/>
                  <a:pt x="905891" y="313546"/>
                  <a:pt x="919745" y="314245"/>
                </a:cubicBezTo>
                <a:close/>
                <a:moveTo>
                  <a:pt x="957080" y="64447"/>
                </a:moveTo>
                <a:cubicBezTo>
                  <a:pt x="942557" y="65045"/>
                  <a:pt x="931366" y="68856"/>
                  <a:pt x="916161" y="76009"/>
                </a:cubicBezTo>
                <a:cubicBezTo>
                  <a:pt x="921868" y="98846"/>
                  <a:pt x="927575" y="122620"/>
                  <a:pt x="933282" y="145458"/>
                </a:cubicBezTo>
                <a:cubicBezTo>
                  <a:pt x="938011" y="163509"/>
                  <a:pt x="931407" y="176827"/>
                  <a:pt x="911432" y="185410"/>
                </a:cubicBezTo>
                <a:cubicBezTo>
                  <a:pt x="880939" y="154978"/>
                  <a:pt x="892353" y="109302"/>
                  <a:pt x="868627" y="77881"/>
                </a:cubicBezTo>
                <a:cubicBezTo>
                  <a:pt x="840009" y="83604"/>
                  <a:pt x="809597" y="84540"/>
                  <a:pt x="783915" y="105505"/>
                </a:cubicBezTo>
                <a:cubicBezTo>
                  <a:pt x="794351" y="125481"/>
                  <a:pt x="803890" y="144469"/>
                  <a:pt x="813429" y="163509"/>
                </a:cubicBezTo>
                <a:cubicBezTo>
                  <a:pt x="823866" y="186347"/>
                  <a:pt x="822887" y="206323"/>
                  <a:pt x="809597" y="210121"/>
                </a:cubicBezTo>
                <a:cubicBezTo>
                  <a:pt x="788644" y="216779"/>
                  <a:pt x="784893" y="196803"/>
                  <a:pt x="778207" y="185410"/>
                </a:cubicBezTo>
                <a:cubicBezTo>
                  <a:pt x="765814" y="165434"/>
                  <a:pt x="756357" y="143533"/>
                  <a:pt x="743964" y="118822"/>
                </a:cubicBezTo>
                <a:cubicBezTo>
                  <a:pt x="722113" y="132140"/>
                  <a:pt x="702056" y="144469"/>
                  <a:pt x="679227" y="158775"/>
                </a:cubicBezTo>
                <a:cubicBezTo>
                  <a:pt x="694473" y="177815"/>
                  <a:pt x="706866" y="193006"/>
                  <a:pt x="718281" y="208248"/>
                </a:cubicBezTo>
                <a:cubicBezTo>
                  <a:pt x="730674" y="223490"/>
                  <a:pt x="729695" y="237744"/>
                  <a:pt x="713552" y="249137"/>
                </a:cubicBezTo>
                <a:cubicBezTo>
                  <a:pt x="674498" y="247264"/>
                  <a:pt x="667812" y="205387"/>
                  <a:pt x="638379" y="188272"/>
                </a:cubicBezTo>
                <a:cubicBezTo>
                  <a:pt x="623132" y="202526"/>
                  <a:pt x="607886" y="216779"/>
                  <a:pt x="593617" y="230149"/>
                </a:cubicBezTo>
                <a:cubicBezTo>
                  <a:pt x="612696" y="262455"/>
                  <a:pt x="666915" y="268177"/>
                  <a:pt x="649793" y="323373"/>
                </a:cubicBezTo>
                <a:cubicBezTo>
                  <a:pt x="633568" y="316714"/>
                  <a:pt x="620278" y="313852"/>
                  <a:pt x="608864" y="307193"/>
                </a:cubicBezTo>
                <a:cubicBezTo>
                  <a:pt x="591742" y="297673"/>
                  <a:pt x="576495" y="285292"/>
                  <a:pt x="557498" y="272963"/>
                </a:cubicBezTo>
                <a:cubicBezTo>
                  <a:pt x="547959" y="285292"/>
                  <a:pt x="538420" y="297673"/>
                  <a:pt x="527005" y="312916"/>
                </a:cubicBezTo>
                <a:cubicBezTo>
                  <a:pt x="545105" y="326234"/>
                  <a:pt x="560352" y="336690"/>
                  <a:pt x="575517" y="347147"/>
                </a:cubicBezTo>
                <a:cubicBezTo>
                  <a:pt x="592639" y="359528"/>
                  <a:pt x="596471" y="370920"/>
                  <a:pt x="588888" y="384238"/>
                </a:cubicBezTo>
                <a:cubicBezTo>
                  <a:pt x="581224" y="397608"/>
                  <a:pt x="566956" y="400417"/>
                  <a:pt x="549834" y="389024"/>
                </a:cubicBezTo>
                <a:cubicBezTo>
                  <a:pt x="533691" y="378568"/>
                  <a:pt x="517547" y="365250"/>
                  <a:pt x="497572" y="350008"/>
                </a:cubicBezTo>
                <a:cubicBezTo>
                  <a:pt x="490886" y="366186"/>
                  <a:pt x="484201" y="380440"/>
                  <a:pt x="479472" y="394746"/>
                </a:cubicBezTo>
                <a:cubicBezTo>
                  <a:pt x="469932" y="422318"/>
                  <a:pt x="447103" y="439433"/>
                  <a:pt x="424274" y="434699"/>
                </a:cubicBezTo>
                <a:cubicBezTo>
                  <a:pt x="344372" y="418520"/>
                  <a:pt x="264470" y="402342"/>
                  <a:pt x="185465" y="386163"/>
                </a:cubicBezTo>
                <a:cubicBezTo>
                  <a:pt x="168343" y="382365"/>
                  <a:pt x="152199" y="378568"/>
                  <a:pt x="135078" y="374770"/>
                </a:cubicBezTo>
                <a:cubicBezTo>
                  <a:pt x="113145" y="475588"/>
                  <a:pt x="91295" y="573597"/>
                  <a:pt x="69362" y="673531"/>
                </a:cubicBezTo>
                <a:cubicBezTo>
                  <a:pt x="91295" y="677329"/>
                  <a:pt x="112167" y="680190"/>
                  <a:pt x="134099" y="683987"/>
                </a:cubicBezTo>
                <a:cubicBezTo>
                  <a:pt x="138828" y="653503"/>
                  <a:pt x="143639" y="624995"/>
                  <a:pt x="149346" y="592637"/>
                </a:cubicBezTo>
                <a:cubicBezTo>
                  <a:pt x="189297" y="617348"/>
                  <a:pt x="175926" y="654491"/>
                  <a:pt x="174050" y="692519"/>
                </a:cubicBezTo>
                <a:cubicBezTo>
                  <a:pt x="188318" y="693507"/>
                  <a:pt x="199733" y="694444"/>
                  <a:pt x="213023" y="695380"/>
                </a:cubicBezTo>
                <a:cubicBezTo>
                  <a:pt x="214980" y="674468"/>
                  <a:pt x="216855" y="656364"/>
                  <a:pt x="219709" y="638312"/>
                </a:cubicBezTo>
                <a:cubicBezTo>
                  <a:pt x="220687" y="631654"/>
                  <a:pt x="223541" y="621197"/>
                  <a:pt x="227291" y="620209"/>
                </a:cubicBezTo>
                <a:cubicBezTo>
                  <a:pt x="234955" y="619272"/>
                  <a:pt x="247267" y="620209"/>
                  <a:pt x="250120" y="625931"/>
                </a:cubicBezTo>
                <a:cubicBezTo>
                  <a:pt x="256806" y="637324"/>
                  <a:pt x="260638" y="650694"/>
                  <a:pt x="262513" y="664011"/>
                </a:cubicBezTo>
                <a:cubicBezTo>
                  <a:pt x="264388" y="676340"/>
                  <a:pt x="261535" y="688721"/>
                  <a:pt x="259659" y="704900"/>
                </a:cubicBezTo>
                <a:cubicBezTo>
                  <a:pt x="278657" y="707761"/>
                  <a:pt x="296757" y="710623"/>
                  <a:pt x="314857" y="714420"/>
                </a:cubicBezTo>
                <a:cubicBezTo>
                  <a:pt x="319586" y="688721"/>
                  <a:pt x="323418" y="666820"/>
                  <a:pt x="329125" y="644971"/>
                </a:cubicBezTo>
                <a:cubicBezTo>
                  <a:pt x="331001" y="637324"/>
                  <a:pt x="337686" y="631654"/>
                  <a:pt x="342415" y="624995"/>
                </a:cubicBezTo>
                <a:cubicBezTo>
                  <a:pt x="350079" y="630665"/>
                  <a:pt x="360515" y="634515"/>
                  <a:pt x="364347" y="642110"/>
                </a:cubicBezTo>
                <a:cubicBezTo>
                  <a:pt x="369076" y="651630"/>
                  <a:pt x="369076" y="664011"/>
                  <a:pt x="368098" y="674468"/>
                </a:cubicBezTo>
                <a:cubicBezTo>
                  <a:pt x="367201" y="691583"/>
                  <a:pt x="363369" y="708698"/>
                  <a:pt x="359537" y="726801"/>
                </a:cubicBezTo>
                <a:cubicBezTo>
                  <a:pt x="379513" y="730599"/>
                  <a:pt x="397613" y="734397"/>
                  <a:pt x="413756" y="738194"/>
                </a:cubicBezTo>
                <a:cubicBezTo>
                  <a:pt x="431857" y="710623"/>
                  <a:pt x="412859" y="677329"/>
                  <a:pt x="436585" y="652566"/>
                </a:cubicBezTo>
                <a:cubicBezTo>
                  <a:pt x="488033" y="672543"/>
                  <a:pt x="456642" y="718218"/>
                  <a:pt x="468057" y="751512"/>
                </a:cubicBezTo>
                <a:cubicBezTo>
                  <a:pt x="487054" y="754373"/>
                  <a:pt x="506051" y="757234"/>
                  <a:pt x="529859" y="761032"/>
                </a:cubicBezTo>
                <a:cubicBezTo>
                  <a:pt x="532712" y="741992"/>
                  <a:pt x="533691" y="724877"/>
                  <a:pt x="537441" y="707761"/>
                </a:cubicBezTo>
                <a:cubicBezTo>
                  <a:pt x="538420" y="701103"/>
                  <a:pt x="543149" y="692519"/>
                  <a:pt x="548856" y="691583"/>
                </a:cubicBezTo>
                <a:cubicBezTo>
                  <a:pt x="554563" y="689658"/>
                  <a:pt x="565978" y="692519"/>
                  <a:pt x="568913" y="697305"/>
                </a:cubicBezTo>
                <a:cubicBezTo>
                  <a:pt x="574620" y="707761"/>
                  <a:pt x="579349" y="720143"/>
                  <a:pt x="580328" y="731535"/>
                </a:cubicBezTo>
                <a:cubicBezTo>
                  <a:pt x="581224" y="745789"/>
                  <a:pt x="579349" y="761032"/>
                  <a:pt x="578371" y="778147"/>
                </a:cubicBezTo>
                <a:cubicBezTo>
                  <a:pt x="604053" y="784806"/>
                  <a:pt x="627861" y="791464"/>
                  <a:pt x="652565" y="798123"/>
                </a:cubicBezTo>
                <a:cubicBezTo>
                  <a:pt x="657376" y="760095"/>
                  <a:pt x="662105" y="724877"/>
                  <a:pt x="666834" y="689658"/>
                </a:cubicBezTo>
                <a:cubicBezTo>
                  <a:pt x="709720" y="702975"/>
                  <a:pt x="711595" y="710623"/>
                  <a:pt x="700181" y="812429"/>
                </a:cubicBezTo>
                <a:cubicBezTo>
                  <a:pt x="723988" y="818100"/>
                  <a:pt x="748693" y="824810"/>
                  <a:pt x="777229" y="832406"/>
                </a:cubicBezTo>
                <a:cubicBezTo>
                  <a:pt x="783915" y="806707"/>
                  <a:pt x="789622" y="786730"/>
                  <a:pt x="795329" y="766754"/>
                </a:cubicBezTo>
                <a:cubicBezTo>
                  <a:pt x="798183" y="756298"/>
                  <a:pt x="799080" y="741055"/>
                  <a:pt x="814326" y="743917"/>
                </a:cubicBezTo>
                <a:cubicBezTo>
                  <a:pt x="822887" y="745789"/>
                  <a:pt x="835280" y="755309"/>
                  <a:pt x="838134" y="763893"/>
                </a:cubicBezTo>
                <a:cubicBezTo>
                  <a:pt x="841966" y="776274"/>
                  <a:pt x="840009" y="790528"/>
                  <a:pt x="838134" y="803846"/>
                </a:cubicBezTo>
                <a:cubicBezTo>
                  <a:pt x="836259" y="817163"/>
                  <a:pt x="830551" y="829544"/>
                  <a:pt x="824844" y="846660"/>
                </a:cubicBezTo>
                <a:cubicBezTo>
                  <a:pt x="856234" y="854255"/>
                  <a:pt x="882814" y="859977"/>
                  <a:pt x="907600" y="865700"/>
                </a:cubicBezTo>
                <a:cubicBezTo>
                  <a:pt x="914285" y="835267"/>
                  <a:pt x="918036" y="809568"/>
                  <a:pt x="925700" y="784806"/>
                </a:cubicBezTo>
                <a:cubicBezTo>
                  <a:pt x="930429" y="768627"/>
                  <a:pt x="946572" y="767691"/>
                  <a:pt x="957987" y="780072"/>
                </a:cubicBezTo>
                <a:cubicBezTo>
                  <a:pt x="970380" y="793389"/>
                  <a:pt x="970380" y="809568"/>
                  <a:pt x="965651" y="825747"/>
                </a:cubicBezTo>
                <a:cubicBezTo>
                  <a:pt x="960841" y="842862"/>
                  <a:pt x="957090" y="859977"/>
                  <a:pt x="967526" y="878081"/>
                </a:cubicBezTo>
                <a:cubicBezTo>
                  <a:pt x="989377" y="884740"/>
                  <a:pt x="1013184" y="891398"/>
                  <a:pt x="1038867" y="898993"/>
                </a:cubicBezTo>
                <a:cubicBezTo>
                  <a:pt x="1038867" y="888537"/>
                  <a:pt x="1038867" y="883751"/>
                  <a:pt x="1038867" y="879017"/>
                </a:cubicBezTo>
                <a:cubicBezTo>
                  <a:pt x="1038867" y="855243"/>
                  <a:pt x="1037970" y="831469"/>
                  <a:pt x="1039846" y="807643"/>
                </a:cubicBezTo>
                <a:cubicBezTo>
                  <a:pt x="1040824" y="790528"/>
                  <a:pt x="1054114" y="785794"/>
                  <a:pt x="1065528" y="798123"/>
                </a:cubicBezTo>
                <a:cubicBezTo>
                  <a:pt x="1075068" y="808632"/>
                  <a:pt x="1083629" y="822886"/>
                  <a:pt x="1085504" y="836203"/>
                </a:cubicBezTo>
                <a:cubicBezTo>
                  <a:pt x="1088358" y="859041"/>
                  <a:pt x="1086482" y="882815"/>
                  <a:pt x="1086482" y="909450"/>
                </a:cubicBezTo>
                <a:cubicBezTo>
                  <a:pt x="1115916" y="916109"/>
                  <a:pt x="1146409" y="922767"/>
                  <a:pt x="1177799" y="929426"/>
                </a:cubicBezTo>
                <a:cubicBezTo>
                  <a:pt x="1178777" y="898993"/>
                  <a:pt x="1179674" y="872358"/>
                  <a:pt x="1182528" y="846660"/>
                </a:cubicBezTo>
                <a:cubicBezTo>
                  <a:pt x="1183506" y="840937"/>
                  <a:pt x="1188235" y="831469"/>
                  <a:pt x="1193046" y="830481"/>
                </a:cubicBezTo>
                <a:cubicBezTo>
                  <a:pt x="1198753" y="828608"/>
                  <a:pt x="1210167" y="832406"/>
                  <a:pt x="1213021" y="837140"/>
                </a:cubicBezTo>
                <a:cubicBezTo>
                  <a:pt x="1218728" y="848584"/>
                  <a:pt x="1223457" y="861902"/>
                  <a:pt x="1224436" y="875220"/>
                </a:cubicBezTo>
                <a:cubicBezTo>
                  <a:pt x="1226311" y="896132"/>
                  <a:pt x="1226311" y="917097"/>
                  <a:pt x="1226311" y="940871"/>
                </a:cubicBezTo>
                <a:cubicBezTo>
                  <a:pt x="1251097" y="946593"/>
                  <a:pt x="1272948" y="951327"/>
                  <a:pt x="1297652" y="957050"/>
                </a:cubicBezTo>
                <a:cubicBezTo>
                  <a:pt x="1300506" y="923756"/>
                  <a:pt x="1303359" y="895196"/>
                  <a:pt x="1306213" y="867624"/>
                </a:cubicBezTo>
                <a:cubicBezTo>
                  <a:pt x="1337603" y="872358"/>
                  <a:pt x="1345267" y="879017"/>
                  <a:pt x="1347142" y="905652"/>
                </a:cubicBezTo>
                <a:cubicBezTo>
                  <a:pt x="1348121" y="926565"/>
                  <a:pt x="1347142" y="947530"/>
                  <a:pt x="1347142" y="971304"/>
                </a:cubicBezTo>
                <a:cubicBezTo>
                  <a:pt x="1369971" y="976090"/>
                  <a:pt x="1391904" y="980824"/>
                  <a:pt x="1414733" y="986546"/>
                </a:cubicBezTo>
                <a:cubicBezTo>
                  <a:pt x="1421337" y="964645"/>
                  <a:pt x="1426147" y="945605"/>
                  <a:pt x="1432752" y="928490"/>
                </a:cubicBezTo>
                <a:cubicBezTo>
                  <a:pt x="1435605" y="920895"/>
                  <a:pt x="1447020" y="908513"/>
                  <a:pt x="1450852" y="909450"/>
                </a:cubicBezTo>
                <a:cubicBezTo>
                  <a:pt x="1460391" y="912311"/>
                  <a:pt x="1470827" y="919906"/>
                  <a:pt x="1474659" y="929426"/>
                </a:cubicBezTo>
                <a:cubicBezTo>
                  <a:pt x="1478491" y="938946"/>
                  <a:pt x="1475638" y="951327"/>
                  <a:pt x="1474659" y="962720"/>
                </a:cubicBezTo>
                <a:cubicBezTo>
                  <a:pt x="1472784" y="973229"/>
                  <a:pt x="1468952" y="983685"/>
                  <a:pt x="1464142" y="996066"/>
                </a:cubicBezTo>
                <a:cubicBezTo>
                  <a:pt x="1491781" y="1003661"/>
                  <a:pt x="1516486" y="1011256"/>
                  <a:pt x="1545022" y="1018904"/>
                </a:cubicBezTo>
                <a:cubicBezTo>
                  <a:pt x="1546979" y="998927"/>
                  <a:pt x="1547876" y="984621"/>
                  <a:pt x="1549832" y="970367"/>
                </a:cubicBezTo>
                <a:cubicBezTo>
                  <a:pt x="1550729" y="957050"/>
                  <a:pt x="1548854" y="938946"/>
                  <a:pt x="1567851" y="938946"/>
                </a:cubicBezTo>
                <a:cubicBezTo>
                  <a:pt x="1586930" y="938010"/>
                  <a:pt x="1591659" y="955125"/>
                  <a:pt x="1593615" y="970367"/>
                </a:cubicBezTo>
                <a:cubicBezTo>
                  <a:pt x="1595491" y="981760"/>
                  <a:pt x="1594512" y="993205"/>
                  <a:pt x="1594512" y="1003661"/>
                </a:cubicBezTo>
                <a:cubicBezTo>
                  <a:pt x="1594512" y="1012245"/>
                  <a:pt x="1593615" y="1020776"/>
                  <a:pt x="1593615" y="1033158"/>
                </a:cubicBezTo>
                <a:cubicBezTo>
                  <a:pt x="1613591" y="1036955"/>
                  <a:pt x="1632588" y="1039816"/>
                  <a:pt x="1651585" y="1043614"/>
                </a:cubicBezTo>
                <a:cubicBezTo>
                  <a:pt x="1663000" y="973229"/>
                  <a:pt x="1673518" y="907577"/>
                  <a:pt x="1683954" y="841926"/>
                </a:cubicBezTo>
                <a:cubicBezTo>
                  <a:pt x="1619298" y="812429"/>
                  <a:pt x="1553583" y="796250"/>
                  <a:pt x="1486074" y="791464"/>
                </a:cubicBezTo>
                <a:cubicBezTo>
                  <a:pt x="1450852" y="788603"/>
                  <a:pt x="1445145" y="785794"/>
                  <a:pt x="1450852" y="751512"/>
                </a:cubicBezTo>
                <a:cubicBezTo>
                  <a:pt x="1454684" y="725813"/>
                  <a:pt x="1457537" y="700166"/>
                  <a:pt x="1460391" y="675404"/>
                </a:cubicBezTo>
                <a:cubicBezTo>
                  <a:pt x="1433730" y="660162"/>
                  <a:pt x="1393779" y="669681"/>
                  <a:pt x="1387093" y="624006"/>
                </a:cubicBezTo>
                <a:cubicBezTo>
                  <a:pt x="1412776" y="620209"/>
                  <a:pt x="1436584" y="616411"/>
                  <a:pt x="1464142" y="612614"/>
                </a:cubicBezTo>
                <a:cubicBezTo>
                  <a:pt x="1461370" y="596435"/>
                  <a:pt x="1459413" y="584054"/>
                  <a:pt x="1457537" y="568863"/>
                </a:cubicBezTo>
                <a:cubicBezTo>
                  <a:pt x="1446123" y="567875"/>
                  <a:pt x="1435605" y="567875"/>
                  <a:pt x="1426147" y="566938"/>
                </a:cubicBezTo>
                <a:cubicBezTo>
                  <a:pt x="1416608" y="566002"/>
                  <a:pt x="1406172" y="567875"/>
                  <a:pt x="1396633" y="565014"/>
                </a:cubicBezTo>
                <a:cubicBezTo>
                  <a:pt x="1382364" y="561216"/>
                  <a:pt x="1360514" y="563141"/>
                  <a:pt x="1361410" y="539367"/>
                </a:cubicBezTo>
                <a:cubicBezTo>
                  <a:pt x="1362389" y="518402"/>
                  <a:pt x="1381386" y="520327"/>
                  <a:pt x="1394757" y="516529"/>
                </a:cubicBezTo>
                <a:cubicBezTo>
                  <a:pt x="1404215" y="514605"/>
                  <a:pt x="1414733" y="513668"/>
                  <a:pt x="1424191" y="511743"/>
                </a:cubicBezTo>
                <a:cubicBezTo>
                  <a:pt x="1433730" y="509871"/>
                  <a:pt x="1442291" y="506021"/>
                  <a:pt x="1454684" y="503212"/>
                </a:cubicBezTo>
                <a:cubicBezTo>
                  <a:pt x="1447998" y="473715"/>
                  <a:pt x="1443269" y="447080"/>
                  <a:pt x="1436584" y="419457"/>
                </a:cubicBezTo>
                <a:cubicBezTo>
                  <a:pt x="1416608" y="426116"/>
                  <a:pt x="1401361" y="431838"/>
                  <a:pt x="1386196" y="435636"/>
                </a:cubicBezTo>
                <a:cubicBezTo>
                  <a:pt x="1368096" y="439433"/>
                  <a:pt x="1354806" y="431838"/>
                  <a:pt x="1349996" y="416596"/>
                </a:cubicBezTo>
                <a:cubicBezTo>
                  <a:pt x="1344289" y="399480"/>
                  <a:pt x="1354806" y="390897"/>
                  <a:pt x="1368096" y="384238"/>
                </a:cubicBezTo>
                <a:cubicBezTo>
                  <a:pt x="1383343" y="376643"/>
                  <a:pt x="1398508" y="369048"/>
                  <a:pt x="1417586" y="360464"/>
                </a:cubicBezTo>
                <a:cubicBezTo>
                  <a:pt x="1409922" y="345274"/>
                  <a:pt x="1404215" y="332893"/>
                  <a:pt x="1397611" y="318587"/>
                </a:cubicBezTo>
                <a:cubicBezTo>
                  <a:pt x="1382364" y="326234"/>
                  <a:pt x="1371928" y="331904"/>
                  <a:pt x="1360514" y="336690"/>
                </a:cubicBezTo>
                <a:cubicBezTo>
                  <a:pt x="1343392" y="344285"/>
                  <a:pt x="1328145" y="341424"/>
                  <a:pt x="1320481" y="329095"/>
                </a:cubicBezTo>
                <a:cubicBezTo>
                  <a:pt x="1311920" y="315777"/>
                  <a:pt x="1315752" y="302459"/>
                  <a:pt x="1331977" y="291015"/>
                </a:cubicBezTo>
                <a:cubicBezTo>
                  <a:pt x="1342413" y="283419"/>
                  <a:pt x="1352850" y="275772"/>
                  <a:pt x="1365243" y="267241"/>
                </a:cubicBezTo>
                <a:cubicBezTo>
                  <a:pt x="1348121" y="246276"/>
                  <a:pt x="1333852" y="227288"/>
                  <a:pt x="1317627" y="207312"/>
                </a:cubicBezTo>
                <a:cubicBezTo>
                  <a:pt x="1291048" y="226299"/>
                  <a:pt x="1268219" y="244403"/>
                  <a:pt x="1243433" y="261518"/>
                </a:cubicBezTo>
                <a:cubicBezTo>
                  <a:pt x="1208211" y="218704"/>
                  <a:pt x="1244411" y="194930"/>
                  <a:pt x="1269115" y="165434"/>
                </a:cubicBezTo>
                <a:cubicBezTo>
                  <a:pt x="1251994" y="152116"/>
                  <a:pt x="1236829" y="140672"/>
                  <a:pt x="1220604" y="129279"/>
                </a:cubicBezTo>
                <a:cubicBezTo>
                  <a:pt x="1208292" y="146394"/>
                  <a:pt x="1199650" y="159712"/>
                  <a:pt x="1189213" y="172093"/>
                </a:cubicBezTo>
                <a:cubicBezTo>
                  <a:pt x="1184485" y="177815"/>
                  <a:pt x="1173070" y="182549"/>
                  <a:pt x="1167363" y="180624"/>
                </a:cubicBezTo>
                <a:cubicBezTo>
                  <a:pt x="1160677" y="178752"/>
                  <a:pt x="1154970" y="168295"/>
                  <a:pt x="1153991" y="160648"/>
                </a:cubicBezTo>
                <a:cubicBezTo>
                  <a:pt x="1153095" y="153053"/>
                  <a:pt x="1155948" y="143533"/>
                  <a:pt x="1158802" y="135938"/>
                </a:cubicBezTo>
                <a:cubicBezTo>
                  <a:pt x="1161655" y="125481"/>
                  <a:pt x="1166384" y="115961"/>
                  <a:pt x="1171113" y="104517"/>
                </a:cubicBezTo>
                <a:cubicBezTo>
                  <a:pt x="1136870" y="86465"/>
                  <a:pt x="1103604" y="81679"/>
                  <a:pt x="1069360" y="79806"/>
                </a:cubicBezTo>
                <a:cubicBezTo>
                  <a:pt x="1072214" y="122620"/>
                  <a:pt x="1075068" y="161636"/>
                  <a:pt x="1033160" y="186347"/>
                </a:cubicBezTo>
                <a:cubicBezTo>
                  <a:pt x="1019870" y="164498"/>
                  <a:pt x="1016038" y="146394"/>
                  <a:pt x="1023702" y="125481"/>
                </a:cubicBezTo>
                <a:cubicBezTo>
                  <a:pt x="1031285" y="106441"/>
                  <a:pt x="1028431" y="88338"/>
                  <a:pt x="1017995" y="72159"/>
                </a:cubicBezTo>
                <a:cubicBezTo>
                  <a:pt x="989458" y="66463"/>
                  <a:pt x="971603" y="63849"/>
                  <a:pt x="957080" y="64447"/>
                </a:cubicBezTo>
                <a:close/>
                <a:moveTo>
                  <a:pt x="953044" y="109"/>
                </a:moveTo>
                <a:cubicBezTo>
                  <a:pt x="994187" y="-606"/>
                  <a:pt x="1035565" y="2242"/>
                  <a:pt x="1076943" y="6508"/>
                </a:cubicBezTo>
                <a:cubicBezTo>
                  <a:pt x="1171113" y="17016"/>
                  <a:pt x="1248243" y="58841"/>
                  <a:pt x="1317627" y="120695"/>
                </a:cubicBezTo>
                <a:cubicBezTo>
                  <a:pt x="1373803" y="171156"/>
                  <a:pt x="1423294" y="227288"/>
                  <a:pt x="1458434" y="295801"/>
                </a:cubicBezTo>
                <a:cubicBezTo>
                  <a:pt x="1489906" y="358591"/>
                  <a:pt x="1507925" y="425179"/>
                  <a:pt x="1512735" y="493692"/>
                </a:cubicBezTo>
                <a:cubicBezTo>
                  <a:pt x="1517464" y="561216"/>
                  <a:pt x="1524150" y="629729"/>
                  <a:pt x="1518442" y="698241"/>
                </a:cubicBezTo>
                <a:cubicBezTo>
                  <a:pt x="1517464" y="714420"/>
                  <a:pt x="1525047" y="723004"/>
                  <a:pt x="1541272" y="727738"/>
                </a:cubicBezTo>
                <a:cubicBezTo>
                  <a:pt x="1598344" y="742980"/>
                  <a:pt x="1654439" y="760095"/>
                  <a:pt x="1710615" y="775286"/>
                </a:cubicBezTo>
                <a:cubicBezTo>
                  <a:pt x="1743880" y="784806"/>
                  <a:pt x="1759127" y="807643"/>
                  <a:pt x="1746734" y="840937"/>
                </a:cubicBezTo>
                <a:cubicBezTo>
                  <a:pt x="1718198" y="916109"/>
                  <a:pt x="1710615" y="994141"/>
                  <a:pt x="1704908" y="1072174"/>
                </a:cubicBezTo>
                <a:cubicBezTo>
                  <a:pt x="1702054" y="1107393"/>
                  <a:pt x="1684932" y="1118785"/>
                  <a:pt x="1650688" y="1111190"/>
                </a:cubicBezTo>
                <a:cubicBezTo>
                  <a:pt x="1611634" y="1102607"/>
                  <a:pt x="1572662" y="1095011"/>
                  <a:pt x="1533607" y="1085491"/>
                </a:cubicBezTo>
                <a:cubicBezTo>
                  <a:pt x="1524150" y="1083567"/>
                  <a:pt x="1513632" y="1080705"/>
                  <a:pt x="1506049" y="1075035"/>
                </a:cubicBezTo>
                <a:cubicBezTo>
                  <a:pt x="1480367" y="1056932"/>
                  <a:pt x="1451830" y="1053134"/>
                  <a:pt x="1422315" y="1050273"/>
                </a:cubicBezTo>
                <a:cubicBezTo>
                  <a:pt x="1389050" y="1047412"/>
                  <a:pt x="1355703" y="1047412"/>
                  <a:pt x="1325291" y="1026499"/>
                </a:cubicBezTo>
                <a:cubicBezTo>
                  <a:pt x="1313877" y="1017915"/>
                  <a:pt x="1295777" y="1018904"/>
                  <a:pt x="1281508" y="1014118"/>
                </a:cubicBezTo>
                <a:cubicBezTo>
                  <a:pt x="1254847" y="1006522"/>
                  <a:pt x="1229164" y="997939"/>
                  <a:pt x="1202503" y="992216"/>
                </a:cubicBezTo>
                <a:cubicBezTo>
                  <a:pt x="1187338" y="988419"/>
                  <a:pt x="1171113" y="987483"/>
                  <a:pt x="1154970" y="985558"/>
                </a:cubicBezTo>
                <a:cubicBezTo>
                  <a:pt x="1150241" y="984621"/>
                  <a:pt x="1144534" y="988419"/>
                  <a:pt x="1140702" y="986546"/>
                </a:cubicBezTo>
                <a:cubicBezTo>
                  <a:pt x="1080775" y="962772"/>
                  <a:pt x="1015141" y="959911"/>
                  <a:pt x="954236" y="938010"/>
                </a:cubicBezTo>
                <a:cubicBezTo>
                  <a:pt x="917139" y="924692"/>
                  <a:pt x="877106" y="921831"/>
                  <a:pt x="839112" y="910438"/>
                </a:cubicBezTo>
                <a:cubicBezTo>
                  <a:pt x="775354" y="891398"/>
                  <a:pt x="709720" y="879954"/>
                  <a:pt x="645961" y="858104"/>
                </a:cubicBezTo>
                <a:cubicBezTo>
                  <a:pt x="585056" y="837140"/>
                  <a:pt x="519423" y="831469"/>
                  <a:pt x="455664" y="817163"/>
                </a:cubicBezTo>
                <a:cubicBezTo>
                  <a:pt x="415713" y="808632"/>
                  <a:pt x="375762" y="797187"/>
                  <a:pt x="334833" y="787667"/>
                </a:cubicBezTo>
                <a:cubicBezTo>
                  <a:pt x="312003" y="781944"/>
                  <a:pt x="288196" y="779135"/>
                  <a:pt x="264388" y="774349"/>
                </a:cubicBezTo>
                <a:cubicBezTo>
                  <a:pt x="192069" y="760095"/>
                  <a:pt x="119831" y="744853"/>
                  <a:pt x="47512" y="729663"/>
                </a:cubicBezTo>
                <a:cubicBezTo>
                  <a:pt x="42701" y="728674"/>
                  <a:pt x="36097" y="727738"/>
                  <a:pt x="34140" y="723940"/>
                </a:cubicBezTo>
                <a:cubicBezTo>
                  <a:pt x="22726" y="706825"/>
                  <a:pt x="9436" y="689658"/>
                  <a:pt x="1853" y="670670"/>
                </a:cubicBezTo>
                <a:cubicBezTo>
                  <a:pt x="-1979" y="660162"/>
                  <a:pt x="875" y="645908"/>
                  <a:pt x="3729" y="634515"/>
                </a:cubicBezTo>
                <a:cubicBezTo>
                  <a:pt x="13268" y="602157"/>
                  <a:pt x="22726" y="569800"/>
                  <a:pt x="35119" y="537442"/>
                </a:cubicBezTo>
                <a:cubicBezTo>
                  <a:pt x="56969" y="478449"/>
                  <a:pt x="64633" y="415659"/>
                  <a:pt x="77026" y="354742"/>
                </a:cubicBezTo>
                <a:cubicBezTo>
                  <a:pt x="78902" y="342413"/>
                  <a:pt x="81755" y="329095"/>
                  <a:pt x="83631" y="321448"/>
                </a:cubicBezTo>
                <a:cubicBezTo>
                  <a:pt x="100752" y="314789"/>
                  <a:pt x="112167" y="308130"/>
                  <a:pt x="123582" y="305269"/>
                </a:cubicBezTo>
                <a:cubicBezTo>
                  <a:pt x="132142" y="303396"/>
                  <a:pt x="142660" y="302459"/>
                  <a:pt x="152118" y="304332"/>
                </a:cubicBezTo>
                <a:cubicBezTo>
                  <a:pt x="203565" y="314789"/>
                  <a:pt x="254931" y="325245"/>
                  <a:pt x="306296" y="337627"/>
                </a:cubicBezTo>
                <a:cubicBezTo>
                  <a:pt x="335811" y="344285"/>
                  <a:pt x="364347" y="354742"/>
                  <a:pt x="392884" y="363325"/>
                </a:cubicBezTo>
                <a:cubicBezTo>
                  <a:pt x="425252" y="373782"/>
                  <a:pt x="429981" y="371909"/>
                  <a:pt x="442374" y="339551"/>
                </a:cubicBezTo>
                <a:cubicBezTo>
                  <a:pt x="453789" y="307193"/>
                  <a:pt x="468954" y="277697"/>
                  <a:pt x="492761" y="251998"/>
                </a:cubicBezTo>
                <a:cubicBezTo>
                  <a:pt x="527005" y="214907"/>
                  <a:pt x="556520" y="173966"/>
                  <a:pt x="593617" y="140672"/>
                </a:cubicBezTo>
                <a:cubicBezTo>
                  <a:pt x="661208" y="78818"/>
                  <a:pt x="741110" y="36992"/>
                  <a:pt x="830551" y="15091"/>
                </a:cubicBezTo>
                <a:cubicBezTo>
                  <a:pt x="870992" y="5103"/>
                  <a:pt x="911901" y="824"/>
                  <a:pt x="953044" y="109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58"/>
          <p:cNvSpPr/>
          <p:nvPr/>
        </p:nvSpPr>
        <p:spPr>
          <a:xfrm>
            <a:off x="3920012" y="616437"/>
            <a:ext cx="1350812" cy="1681519"/>
          </a:xfrm>
          <a:custGeom>
            <a:rect b="b" l="l" r="r" t="t"/>
            <a:pathLst>
              <a:path extrusionOk="0" h="1681519" w="1350812">
                <a:moveTo>
                  <a:pt x="646027" y="1354045"/>
                </a:moveTo>
                <a:cubicBezTo>
                  <a:pt x="622243" y="1348335"/>
                  <a:pt x="605116" y="1353090"/>
                  <a:pt x="595604" y="1375925"/>
                </a:cubicBezTo>
                <a:cubicBezTo>
                  <a:pt x="614636" y="1375925"/>
                  <a:pt x="633660" y="1376880"/>
                  <a:pt x="646027" y="1354045"/>
                </a:cubicBezTo>
                <a:close/>
                <a:moveTo>
                  <a:pt x="1253310" y="1322589"/>
                </a:moveTo>
                <a:cubicBezTo>
                  <a:pt x="1235270" y="1324463"/>
                  <a:pt x="1220058" y="1330161"/>
                  <a:pt x="1206733" y="1326336"/>
                </a:cubicBezTo>
                <a:cubicBezTo>
                  <a:pt x="1185801" y="1321575"/>
                  <a:pt x="1183853" y="1347255"/>
                  <a:pt x="1166755" y="1345382"/>
                </a:cubicBezTo>
                <a:cubicBezTo>
                  <a:pt x="1164870" y="1345382"/>
                  <a:pt x="1161035" y="1348270"/>
                  <a:pt x="1160092" y="1348270"/>
                </a:cubicBezTo>
                <a:cubicBezTo>
                  <a:pt x="1133441" y="1336796"/>
                  <a:pt x="1114395" y="1353031"/>
                  <a:pt x="1092520" y="1364428"/>
                </a:cubicBezTo>
                <a:cubicBezTo>
                  <a:pt x="1082086" y="1369189"/>
                  <a:pt x="1068760" y="1368252"/>
                  <a:pt x="1056377" y="1369189"/>
                </a:cubicBezTo>
                <a:cubicBezTo>
                  <a:pt x="1050657" y="1369189"/>
                  <a:pt x="1041166" y="1365364"/>
                  <a:pt x="1039280" y="1367238"/>
                </a:cubicBezTo>
                <a:cubicBezTo>
                  <a:pt x="1018349" y="1392996"/>
                  <a:pt x="986920" y="1385347"/>
                  <a:pt x="961211" y="1394870"/>
                </a:cubicBezTo>
                <a:cubicBezTo>
                  <a:pt x="934622" y="1405329"/>
                  <a:pt x="907971" y="1420550"/>
                  <a:pt x="880376" y="1425312"/>
                </a:cubicBezTo>
                <a:cubicBezTo>
                  <a:pt x="834679" y="1432961"/>
                  <a:pt x="798536" y="1465277"/>
                  <a:pt x="750952" y="1465277"/>
                </a:cubicBezTo>
                <a:cubicBezTo>
                  <a:pt x="710975" y="1496655"/>
                  <a:pt x="660563" y="1504305"/>
                  <a:pt x="613923" y="1520463"/>
                </a:cubicBezTo>
                <a:cubicBezTo>
                  <a:pt x="570174" y="1535684"/>
                  <a:pt x="552134" y="1567999"/>
                  <a:pt x="534031" y="1607964"/>
                </a:cubicBezTo>
                <a:cubicBezTo>
                  <a:pt x="542579" y="1607964"/>
                  <a:pt x="548299" y="1608979"/>
                  <a:pt x="553076" y="1607964"/>
                </a:cubicBezTo>
                <a:cubicBezTo>
                  <a:pt x="634917" y="1579473"/>
                  <a:pt x="715752" y="1550905"/>
                  <a:pt x="797593" y="1522336"/>
                </a:cubicBezTo>
                <a:cubicBezTo>
                  <a:pt x="875599" y="1495719"/>
                  <a:pt x="952662" y="1465277"/>
                  <a:pt x="1032617" y="1444357"/>
                </a:cubicBezTo>
                <a:cubicBezTo>
                  <a:pt x="1088749" y="1430073"/>
                  <a:pt x="1142995" y="1412979"/>
                  <a:pt x="1198184" y="1394870"/>
                </a:cubicBezTo>
                <a:cubicBezTo>
                  <a:pt x="1206733" y="1391982"/>
                  <a:pt x="1217167" y="1387220"/>
                  <a:pt x="1222887" y="1379649"/>
                </a:cubicBezTo>
                <a:cubicBezTo>
                  <a:pt x="1233384" y="1361539"/>
                  <a:pt x="1241933" y="1342572"/>
                  <a:pt x="1253310" y="1322589"/>
                </a:cubicBezTo>
                <a:close/>
                <a:moveTo>
                  <a:pt x="659825" y="1306231"/>
                </a:moveTo>
                <a:cubicBezTo>
                  <a:pt x="666247" y="1310036"/>
                  <a:pt x="670768" y="1317886"/>
                  <a:pt x="675527" y="1330255"/>
                </a:cubicBezTo>
                <a:cubicBezTo>
                  <a:pt x="680280" y="1343579"/>
                  <a:pt x="685040" y="1355949"/>
                  <a:pt x="689799" y="1369266"/>
                </a:cubicBezTo>
                <a:cubicBezTo>
                  <a:pt x="697406" y="1392101"/>
                  <a:pt x="689799" y="1408278"/>
                  <a:pt x="666964" y="1415892"/>
                </a:cubicBezTo>
                <a:cubicBezTo>
                  <a:pt x="639369" y="1425402"/>
                  <a:pt x="611774" y="1434920"/>
                  <a:pt x="578477" y="1447289"/>
                </a:cubicBezTo>
                <a:cubicBezTo>
                  <a:pt x="543268" y="1420647"/>
                  <a:pt x="555642" y="1379732"/>
                  <a:pt x="551839" y="1338817"/>
                </a:cubicBezTo>
                <a:cubicBezTo>
                  <a:pt x="579427" y="1327403"/>
                  <a:pt x="605116" y="1315034"/>
                  <a:pt x="632711" y="1306472"/>
                </a:cubicBezTo>
                <a:cubicBezTo>
                  <a:pt x="645078" y="1302665"/>
                  <a:pt x="653402" y="1302426"/>
                  <a:pt x="659825" y="1306231"/>
                </a:cubicBezTo>
                <a:close/>
                <a:moveTo>
                  <a:pt x="858110" y="1268376"/>
                </a:moveTo>
                <a:cubicBezTo>
                  <a:pt x="824811" y="1270279"/>
                  <a:pt x="824811" y="1270279"/>
                  <a:pt x="814340" y="1285500"/>
                </a:cubicBezTo>
                <a:cubicBezTo>
                  <a:pt x="828616" y="1279796"/>
                  <a:pt x="842884" y="1274086"/>
                  <a:pt x="858110" y="1268376"/>
                </a:cubicBezTo>
                <a:close/>
                <a:moveTo>
                  <a:pt x="863992" y="1218067"/>
                </a:moveTo>
                <a:cubicBezTo>
                  <a:pt x="877729" y="1216639"/>
                  <a:pt x="882365" y="1222705"/>
                  <a:pt x="892353" y="1242686"/>
                </a:cubicBezTo>
                <a:cubicBezTo>
                  <a:pt x="898068" y="1253155"/>
                  <a:pt x="906628" y="1262666"/>
                  <a:pt x="913286" y="1273134"/>
                </a:cubicBezTo>
                <a:cubicBezTo>
                  <a:pt x="924708" y="1292162"/>
                  <a:pt x="920896" y="1301679"/>
                  <a:pt x="899970" y="1310245"/>
                </a:cubicBezTo>
                <a:cubicBezTo>
                  <a:pt x="870476" y="1322610"/>
                  <a:pt x="837177" y="1323562"/>
                  <a:pt x="809585" y="1344493"/>
                </a:cubicBezTo>
                <a:cubicBezTo>
                  <a:pt x="799114" y="1352107"/>
                  <a:pt x="781993" y="1348300"/>
                  <a:pt x="778188" y="1334031"/>
                </a:cubicBezTo>
                <a:cubicBezTo>
                  <a:pt x="769620" y="1302631"/>
                  <a:pt x="756303" y="1271231"/>
                  <a:pt x="762961" y="1242686"/>
                </a:cubicBezTo>
                <a:cubicBezTo>
                  <a:pt x="794358" y="1235072"/>
                  <a:pt x="820048" y="1228410"/>
                  <a:pt x="846688" y="1221755"/>
                </a:cubicBezTo>
                <a:cubicBezTo>
                  <a:pt x="853824" y="1219852"/>
                  <a:pt x="859414" y="1218543"/>
                  <a:pt x="863992" y="1218067"/>
                </a:cubicBezTo>
                <a:close/>
                <a:moveTo>
                  <a:pt x="607022" y="1178424"/>
                </a:moveTo>
                <a:cubicBezTo>
                  <a:pt x="586096" y="1186033"/>
                  <a:pt x="567065" y="1193642"/>
                  <a:pt x="542326" y="1204108"/>
                </a:cubicBezTo>
                <a:cubicBezTo>
                  <a:pt x="551838" y="1219334"/>
                  <a:pt x="556594" y="1226943"/>
                  <a:pt x="561358" y="1234561"/>
                </a:cubicBezTo>
                <a:cubicBezTo>
                  <a:pt x="617493" y="1210773"/>
                  <a:pt x="618444" y="1208869"/>
                  <a:pt x="607022" y="1178424"/>
                </a:cubicBezTo>
                <a:close/>
                <a:moveTo>
                  <a:pt x="1117987" y="1171799"/>
                </a:moveTo>
                <a:cubicBezTo>
                  <a:pt x="1089449" y="1177507"/>
                  <a:pt x="1060903" y="1183215"/>
                  <a:pt x="1030458" y="1188923"/>
                </a:cubicBezTo>
                <a:cubicBezTo>
                  <a:pt x="1033310" y="1195583"/>
                  <a:pt x="1035209" y="1202243"/>
                  <a:pt x="1038061" y="1210809"/>
                </a:cubicBezTo>
                <a:cubicBezTo>
                  <a:pt x="1067569" y="1201291"/>
                  <a:pt x="1093254" y="1192725"/>
                  <a:pt x="1119893" y="1183215"/>
                </a:cubicBezTo>
                <a:cubicBezTo>
                  <a:pt x="1118940" y="1179405"/>
                  <a:pt x="1117987" y="1175602"/>
                  <a:pt x="1117987" y="1171799"/>
                </a:cubicBezTo>
                <a:close/>
                <a:moveTo>
                  <a:pt x="610827" y="1133706"/>
                </a:moveTo>
                <a:cubicBezTo>
                  <a:pt x="627948" y="1127993"/>
                  <a:pt x="641272" y="1139410"/>
                  <a:pt x="645077" y="1159389"/>
                </a:cubicBezTo>
                <a:cubicBezTo>
                  <a:pt x="648882" y="1177472"/>
                  <a:pt x="652687" y="1195547"/>
                  <a:pt x="658402" y="1213629"/>
                </a:cubicBezTo>
                <a:cubicBezTo>
                  <a:pt x="663157" y="1230752"/>
                  <a:pt x="658402" y="1245026"/>
                  <a:pt x="642224" y="1250731"/>
                </a:cubicBezTo>
                <a:cubicBezTo>
                  <a:pt x="613680" y="1260244"/>
                  <a:pt x="591796" y="1277375"/>
                  <a:pt x="571813" y="1299258"/>
                </a:cubicBezTo>
                <a:cubicBezTo>
                  <a:pt x="561350" y="1311628"/>
                  <a:pt x="547074" y="1309723"/>
                  <a:pt x="540416" y="1296401"/>
                </a:cubicBezTo>
                <a:cubicBezTo>
                  <a:pt x="525197" y="1264053"/>
                  <a:pt x="510922" y="1230752"/>
                  <a:pt x="494752" y="1196499"/>
                </a:cubicBezTo>
                <a:cubicBezTo>
                  <a:pt x="504264" y="1185081"/>
                  <a:pt x="509027" y="1173663"/>
                  <a:pt x="516637" y="1169855"/>
                </a:cubicBezTo>
                <a:cubicBezTo>
                  <a:pt x="547082" y="1156541"/>
                  <a:pt x="579430" y="1144171"/>
                  <a:pt x="610827" y="1133706"/>
                </a:cubicBezTo>
                <a:close/>
                <a:moveTo>
                  <a:pt x="1116088" y="1114706"/>
                </a:moveTo>
                <a:cubicBezTo>
                  <a:pt x="1131318" y="1109951"/>
                  <a:pt x="1147486" y="1116611"/>
                  <a:pt x="1151300" y="1132790"/>
                </a:cubicBezTo>
                <a:cubicBezTo>
                  <a:pt x="1157004" y="1155621"/>
                  <a:pt x="1161763" y="1179405"/>
                  <a:pt x="1163662" y="1202243"/>
                </a:cubicBezTo>
                <a:cubicBezTo>
                  <a:pt x="1164615" y="1208904"/>
                  <a:pt x="1157004" y="1219367"/>
                  <a:pt x="1150346" y="1222225"/>
                </a:cubicBezTo>
                <a:cubicBezTo>
                  <a:pt x="1108477" y="1241253"/>
                  <a:pt x="1065662" y="1257432"/>
                  <a:pt x="1020948" y="1274555"/>
                </a:cubicBezTo>
                <a:cubicBezTo>
                  <a:pt x="991449" y="1248866"/>
                  <a:pt x="992402" y="1210809"/>
                  <a:pt x="989550" y="1175602"/>
                </a:cubicBezTo>
                <a:cubicBezTo>
                  <a:pt x="988597" y="1167989"/>
                  <a:pt x="1006671" y="1154668"/>
                  <a:pt x="1018096" y="1149913"/>
                </a:cubicBezTo>
                <a:cubicBezTo>
                  <a:pt x="1050439" y="1136592"/>
                  <a:pt x="1083744" y="1126129"/>
                  <a:pt x="1116088" y="1114706"/>
                </a:cubicBezTo>
                <a:close/>
                <a:moveTo>
                  <a:pt x="840130" y="1070482"/>
                </a:moveTo>
                <a:cubicBezTo>
                  <a:pt x="805874" y="1080951"/>
                  <a:pt x="776376" y="1089515"/>
                  <a:pt x="744033" y="1099974"/>
                </a:cubicBezTo>
                <a:cubicBezTo>
                  <a:pt x="752590" y="1119007"/>
                  <a:pt x="759252" y="1135182"/>
                  <a:pt x="765914" y="1152309"/>
                </a:cubicBezTo>
                <a:cubicBezTo>
                  <a:pt x="781133" y="1148499"/>
                  <a:pt x="795403" y="1146603"/>
                  <a:pt x="807779" y="1141840"/>
                </a:cubicBezTo>
                <a:cubicBezTo>
                  <a:pt x="822050" y="1136134"/>
                  <a:pt x="835373" y="1128523"/>
                  <a:pt x="851548" y="1119959"/>
                </a:cubicBezTo>
                <a:cubicBezTo>
                  <a:pt x="847739" y="1101879"/>
                  <a:pt x="844887" y="1088562"/>
                  <a:pt x="840130" y="1070482"/>
                </a:cubicBezTo>
                <a:close/>
                <a:moveTo>
                  <a:pt x="827763" y="1030521"/>
                </a:moveTo>
                <a:cubicBezTo>
                  <a:pt x="851548" y="1021958"/>
                  <a:pt x="868672" y="1032426"/>
                  <a:pt x="874376" y="1057165"/>
                </a:cubicBezTo>
                <a:cubicBezTo>
                  <a:pt x="880090" y="1083800"/>
                  <a:pt x="885795" y="1110443"/>
                  <a:pt x="892456" y="1137087"/>
                </a:cubicBezTo>
                <a:cubicBezTo>
                  <a:pt x="897213" y="1153262"/>
                  <a:pt x="887699" y="1159920"/>
                  <a:pt x="875333" y="1164674"/>
                </a:cubicBezTo>
                <a:cubicBezTo>
                  <a:pt x="836321" y="1180849"/>
                  <a:pt x="796360" y="1197976"/>
                  <a:pt x="752599" y="1216056"/>
                </a:cubicBezTo>
                <a:cubicBezTo>
                  <a:pt x="732615" y="1204635"/>
                  <a:pt x="725005" y="1188460"/>
                  <a:pt x="722153" y="1166579"/>
                </a:cubicBezTo>
                <a:cubicBezTo>
                  <a:pt x="718344" y="1143745"/>
                  <a:pt x="710734" y="1120912"/>
                  <a:pt x="704073" y="1095221"/>
                </a:cubicBezTo>
                <a:cubicBezTo>
                  <a:pt x="719300" y="1069530"/>
                  <a:pt x="746885" y="1058117"/>
                  <a:pt x="774480" y="1047649"/>
                </a:cubicBezTo>
                <a:cubicBezTo>
                  <a:pt x="791603" y="1040990"/>
                  <a:pt x="810631" y="1036227"/>
                  <a:pt x="827763" y="1030521"/>
                </a:cubicBezTo>
                <a:close/>
                <a:moveTo>
                  <a:pt x="523295" y="952799"/>
                </a:moveTo>
                <a:cubicBezTo>
                  <a:pt x="477625" y="956606"/>
                  <a:pt x="470964" y="966120"/>
                  <a:pt x="483333" y="1003231"/>
                </a:cubicBezTo>
                <a:cubicBezTo>
                  <a:pt x="487139" y="1013689"/>
                  <a:pt x="491897" y="1023202"/>
                  <a:pt x="497605" y="1034626"/>
                </a:cubicBezTo>
                <a:cubicBezTo>
                  <a:pt x="515683" y="1028920"/>
                  <a:pt x="529004" y="1025112"/>
                  <a:pt x="547082" y="1019406"/>
                </a:cubicBezTo>
                <a:cubicBezTo>
                  <a:pt x="537567" y="993718"/>
                  <a:pt x="530907" y="972781"/>
                  <a:pt x="523295" y="952799"/>
                </a:cubicBezTo>
                <a:close/>
                <a:moveTo>
                  <a:pt x="1056472" y="914452"/>
                </a:moveTo>
                <a:cubicBezTo>
                  <a:pt x="1063015" y="916712"/>
                  <a:pt x="1068488" y="922658"/>
                  <a:pt x="1073245" y="932645"/>
                </a:cubicBezTo>
                <a:cubicBezTo>
                  <a:pt x="1090367" y="968803"/>
                  <a:pt x="1105587" y="1004961"/>
                  <a:pt x="1123667" y="1045873"/>
                </a:cubicBezTo>
                <a:cubicBezTo>
                  <a:pt x="1077999" y="1066800"/>
                  <a:pt x="1033281" y="1087737"/>
                  <a:pt x="983802" y="1110569"/>
                </a:cubicBezTo>
                <a:cubicBezTo>
                  <a:pt x="951452" y="1073458"/>
                  <a:pt x="943838" y="1025889"/>
                  <a:pt x="941936" y="975462"/>
                </a:cubicBezTo>
                <a:cubicBezTo>
                  <a:pt x="949551" y="969751"/>
                  <a:pt x="955974" y="968087"/>
                  <a:pt x="961683" y="969039"/>
                </a:cubicBezTo>
                <a:lnTo>
                  <a:pt x="975273" y="977199"/>
                </a:lnTo>
                <a:lnTo>
                  <a:pt x="975237" y="977367"/>
                </a:lnTo>
                <a:lnTo>
                  <a:pt x="975515" y="977345"/>
                </a:lnTo>
                <a:lnTo>
                  <a:pt x="977138" y="978319"/>
                </a:lnTo>
                <a:cubicBezTo>
                  <a:pt x="983802" y="1000199"/>
                  <a:pt x="978097" y="1025889"/>
                  <a:pt x="998079" y="1043968"/>
                </a:cubicBezTo>
                <a:cubicBezTo>
                  <a:pt x="1022815" y="1034452"/>
                  <a:pt x="1045649" y="1026841"/>
                  <a:pt x="1068483" y="1018278"/>
                </a:cubicBezTo>
                <a:cubicBezTo>
                  <a:pt x="1062771" y="980215"/>
                  <a:pt x="1056115" y="970708"/>
                  <a:pt x="1035183" y="972604"/>
                </a:cubicBezTo>
                <a:lnTo>
                  <a:pt x="975515" y="977345"/>
                </a:lnTo>
                <a:lnTo>
                  <a:pt x="975273" y="977199"/>
                </a:lnTo>
                <a:lnTo>
                  <a:pt x="981900" y="946914"/>
                </a:lnTo>
                <a:cubicBezTo>
                  <a:pt x="998079" y="937408"/>
                  <a:pt x="1015201" y="926940"/>
                  <a:pt x="1033281" y="918376"/>
                </a:cubicBezTo>
                <a:cubicBezTo>
                  <a:pt x="1042317" y="913618"/>
                  <a:pt x="1049929" y="912192"/>
                  <a:pt x="1056472" y="914452"/>
                </a:cubicBezTo>
                <a:close/>
                <a:moveTo>
                  <a:pt x="523325" y="875662"/>
                </a:moveTo>
                <a:cubicBezTo>
                  <a:pt x="544644" y="873119"/>
                  <a:pt x="558737" y="885964"/>
                  <a:pt x="568014" y="913789"/>
                </a:cubicBezTo>
                <a:cubicBezTo>
                  <a:pt x="578480" y="946138"/>
                  <a:pt x="591800" y="976588"/>
                  <a:pt x="604169" y="1007983"/>
                </a:cubicBezTo>
                <a:cubicBezTo>
                  <a:pt x="606072" y="1013689"/>
                  <a:pt x="610830" y="1018451"/>
                  <a:pt x="613684" y="1024157"/>
                </a:cubicBezTo>
                <a:cubicBezTo>
                  <a:pt x="624150" y="1051755"/>
                  <a:pt x="613684" y="1069827"/>
                  <a:pt x="586092" y="1078386"/>
                </a:cubicBezTo>
                <a:cubicBezTo>
                  <a:pt x="568014" y="1084104"/>
                  <a:pt x="549936" y="1089810"/>
                  <a:pt x="532810" y="1096470"/>
                </a:cubicBezTo>
                <a:cubicBezTo>
                  <a:pt x="499508" y="1108837"/>
                  <a:pt x="484285" y="1104075"/>
                  <a:pt x="466207" y="1075533"/>
                </a:cubicBezTo>
                <a:cubicBezTo>
                  <a:pt x="451935" y="1053653"/>
                  <a:pt x="423391" y="963267"/>
                  <a:pt x="418634" y="926156"/>
                </a:cubicBezTo>
                <a:cubicBezTo>
                  <a:pt x="446226" y="910936"/>
                  <a:pt x="471916" y="895716"/>
                  <a:pt x="499508" y="883350"/>
                </a:cubicBezTo>
                <a:cubicBezTo>
                  <a:pt x="508309" y="879067"/>
                  <a:pt x="516218" y="876510"/>
                  <a:pt x="523325" y="875662"/>
                </a:cubicBezTo>
                <a:close/>
                <a:moveTo>
                  <a:pt x="753022" y="858712"/>
                </a:moveTo>
                <a:cubicBezTo>
                  <a:pt x="729232" y="868222"/>
                  <a:pt x="709251" y="875838"/>
                  <a:pt x="687366" y="885347"/>
                </a:cubicBezTo>
                <a:cubicBezTo>
                  <a:pt x="693079" y="901527"/>
                  <a:pt x="696878" y="915791"/>
                  <a:pt x="702591" y="932927"/>
                </a:cubicBezTo>
                <a:cubicBezTo>
                  <a:pt x="728285" y="920556"/>
                  <a:pt x="751117" y="911036"/>
                  <a:pt x="775855" y="899623"/>
                </a:cubicBezTo>
                <a:cubicBezTo>
                  <a:pt x="767290" y="883443"/>
                  <a:pt x="760629" y="872030"/>
                  <a:pt x="753022" y="858712"/>
                </a:cubicBezTo>
                <a:close/>
                <a:moveTo>
                  <a:pt x="779182" y="791391"/>
                </a:moveTo>
                <a:cubicBezTo>
                  <a:pt x="789173" y="794722"/>
                  <a:pt x="796309" y="803048"/>
                  <a:pt x="798687" y="816845"/>
                </a:cubicBezTo>
                <a:cubicBezTo>
                  <a:pt x="803443" y="857755"/>
                  <a:pt x="821520" y="893910"/>
                  <a:pt x="840553" y="925311"/>
                </a:cubicBezTo>
                <a:cubicBezTo>
                  <a:pt x="832946" y="961467"/>
                  <a:pt x="802496" y="954808"/>
                  <a:pt x="782515" y="965275"/>
                </a:cubicBezTo>
                <a:cubicBezTo>
                  <a:pt x="756820" y="978592"/>
                  <a:pt x="729232" y="984305"/>
                  <a:pt x="708294" y="1008089"/>
                </a:cubicBezTo>
                <a:cubicBezTo>
                  <a:pt x="698782" y="1018556"/>
                  <a:pt x="685461" y="1017609"/>
                  <a:pt x="675949" y="1004281"/>
                </a:cubicBezTo>
                <a:cubicBezTo>
                  <a:pt x="670236" y="994771"/>
                  <a:pt x="662629" y="986209"/>
                  <a:pt x="659767" y="975742"/>
                </a:cubicBezTo>
                <a:cubicBezTo>
                  <a:pt x="648351" y="940533"/>
                  <a:pt x="637892" y="904377"/>
                  <a:pt x="628380" y="868222"/>
                </a:cubicBezTo>
                <a:cubicBezTo>
                  <a:pt x="627423" y="863467"/>
                  <a:pt x="628380" y="858712"/>
                  <a:pt x="628380" y="849192"/>
                </a:cubicBezTo>
                <a:cubicBezTo>
                  <a:pt x="666438" y="832066"/>
                  <a:pt x="704495" y="813983"/>
                  <a:pt x="742553" y="795911"/>
                </a:cubicBezTo>
                <a:cubicBezTo>
                  <a:pt x="756347" y="789725"/>
                  <a:pt x="769192" y="788061"/>
                  <a:pt x="779182" y="791391"/>
                </a:cubicBezTo>
                <a:close/>
                <a:moveTo>
                  <a:pt x="453830" y="699158"/>
                </a:moveTo>
                <a:cubicBezTo>
                  <a:pt x="431003" y="709618"/>
                  <a:pt x="413870" y="718188"/>
                  <a:pt x="393895" y="727697"/>
                </a:cubicBezTo>
                <a:cubicBezTo>
                  <a:pt x="400557" y="749580"/>
                  <a:pt x="405314" y="767659"/>
                  <a:pt x="411975" y="789542"/>
                </a:cubicBezTo>
                <a:cubicBezTo>
                  <a:pt x="434803" y="781935"/>
                  <a:pt x="454787" y="775278"/>
                  <a:pt x="479529" y="767659"/>
                </a:cubicBezTo>
                <a:cubicBezTo>
                  <a:pt x="470963" y="744825"/>
                  <a:pt x="462397" y="722942"/>
                  <a:pt x="453830" y="699158"/>
                </a:cubicBezTo>
                <a:close/>
                <a:moveTo>
                  <a:pt x="991524" y="698475"/>
                </a:moveTo>
                <a:cubicBezTo>
                  <a:pt x="1000920" y="703946"/>
                  <a:pt x="1007580" y="715126"/>
                  <a:pt x="1012334" y="731776"/>
                </a:cubicBezTo>
                <a:cubicBezTo>
                  <a:pt x="1019948" y="760319"/>
                  <a:pt x="1028519" y="788862"/>
                  <a:pt x="1038974" y="817406"/>
                </a:cubicBezTo>
                <a:cubicBezTo>
                  <a:pt x="1050396" y="846900"/>
                  <a:pt x="1044685" y="858318"/>
                  <a:pt x="1013281" y="864978"/>
                </a:cubicBezTo>
                <a:cubicBezTo>
                  <a:pt x="984747" y="870686"/>
                  <a:pt x="959053" y="880201"/>
                  <a:pt x="936220" y="900181"/>
                </a:cubicBezTo>
                <a:cubicBezTo>
                  <a:pt x="920045" y="915404"/>
                  <a:pt x="912431" y="913501"/>
                  <a:pt x="899115" y="897327"/>
                </a:cubicBezTo>
                <a:cubicBezTo>
                  <a:pt x="893405" y="890667"/>
                  <a:pt x="888641" y="883055"/>
                  <a:pt x="885790" y="875443"/>
                </a:cubicBezTo>
                <a:cubicBezTo>
                  <a:pt x="873422" y="843094"/>
                  <a:pt x="861054" y="809794"/>
                  <a:pt x="849642" y="776494"/>
                </a:cubicBezTo>
                <a:cubicBezTo>
                  <a:pt x="845835" y="766979"/>
                  <a:pt x="847738" y="755562"/>
                  <a:pt x="846791" y="742242"/>
                </a:cubicBezTo>
                <a:cubicBezTo>
                  <a:pt x="906729" y="746999"/>
                  <a:pt x="899115" y="801231"/>
                  <a:pt x="923852" y="833580"/>
                </a:cubicBezTo>
                <a:cubicBezTo>
                  <a:pt x="934326" y="830726"/>
                  <a:pt x="944791" y="828823"/>
                  <a:pt x="954299" y="825017"/>
                </a:cubicBezTo>
                <a:cubicBezTo>
                  <a:pt x="989501" y="809794"/>
                  <a:pt x="991404" y="803134"/>
                  <a:pt x="969518" y="764125"/>
                </a:cubicBezTo>
                <a:cubicBezTo>
                  <a:pt x="957159" y="768882"/>
                  <a:pt x="943835" y="772688"/>
                  <a:pt x="931466" y="777445"/>
                </a:cubicBezTo>
                <a:cubicBezTo>
                  <a:pt x="922905" y="771736"/>
                  <a:pt x="914344" y="766028"/>
                  <a:pt x="906729" y="760319"/>
                </a:cubicBezTo>
                <a:cubicBezTo>
                  <a:pt x="888650" y="746999"/>
                  <a:pt x="887694" y="735582"/>
                  <a:pt x="907676" y="723213"/>
                </a:cubicBezTo>
                <a:cubicBezTo>
                  <a:pt x="921948" y="713698"/>
                  <a:pt x="938124" y="706087"/>
                  <a:pt x="954299" y="699427"/>
                </a:cubicBezTo>
                <a:cubicBezTo>
                  <a:pt x="969996" y="693242"/>
                  <a:pt x="982128" y="693005"/>
                  <a:pt x="991524" y="698475"/>
                </a:cubicBezTo>
                <a:close/>
                <a:moveTo>
                  <a:pt x="466564" y="631010"/>
                </a:moveTo>
                <a:cubicBezTo>
                  <a:pt x="475246" y="635411"/>
                  <a:pt x="481908" y="644451"/>
                  <a:pt x="486191" y="657294"/>
                </a:cubicBezTo>
                <a:cubicBezTo>
                  <a:pt x="498557" y="698207"/>
                  <a:pt x="511880" y="738169"/>
                  <a:pt x="526151" y="778131"/>
                </a:cubicBezTo>
                <a:cubicBezTo>
                  <a:pt x="535664" y="804768"/>
                  <a:pt x="534707" y="814278"/>
                  <a:pt x="508071" y="825700"/>
                </a:cubicBezTo>
                <a:cubicBezTo>
                  <a:pt x="474772" y="839976"/>
                  <a:pt x="440517" y="852338"/>
                  <a:pt x="406271" y="862810"/>
                </a:cubicBezTo>
                <a:cubicBezTo>
                  <a:pt x="398652" y="865662"/>
                  <a:pt x="388191" y="860908"/>
                  <a:pt x="379624" y="856153"/>
                </a:cubicBezTo>
                <a:cubicBezTo>
                  <a:pt x="373920" y="852338"/>
                  <a:pt x="368206" y="845681"/>
                  <a:pt x="365354" y="839025"/>
                </a:cubicBezTo>
                <a:cubicBezTo>
                  <a:pt x="354883" y="799063"/>
                  <a:pt x="343464" y="757199"/>
                  <a:pt x="333003" y="721992"/>
                </a:cubicBezTo>
                <a:cubicBezTo>
                  <a:pt x="335855" y="694403"/>
                  <a:pt x="337760" y="675373"/>
                  <a:pt x="363449" y="666803"/>
                </a:cubicBezTo>
                <a:cubicBezTo>
                  <a:pt x="388191" y="659196"/>
                  <a:pt x="411028" y="643969"/>
                  <a:pt x="434812" y="632558"/>
                </a:cubicBezTo>
                <a:cubicBezTo>
                  <a:pt x="447178" y="626847"/>
                  <a:pt x="457881" y="626609"/>
                  <a:pt x="466564" y="631010"/>
                </a:cubicBezTo>
                <a:close/>
                <a:moveTo>
                  <a:pt x="682190" y="597345"/>
                </a:moveTo>
                <a:cubicBezTo>
                  <a:pt x="656496" y="610660"/>
                  <a:pt x="632708" y="623987"/>
                  <a:pt x="606072" y="637302"/>
                </a:cubicBezTo>
                <a:cubicBezTo>
                  <a:pt x="616538" y="657281"/>
                  <a:pt x="624147" y="673457"/>
                  <a:pt x="634612" y="694390"/>
                </a:cubicBezTo>
                <a:cubicBezTo>
                  <a:pt x="659353" y="675364"/>
                  <a:pt x="690751" y="681074"/>
                  <a:pt x="708825" y="654432"/>
                </a:cubicBezTo>
                <a:cubicBezTo>
                  <a:pt x="700264" y="636349"/>
                  <a:pt x="691703" y="618277"/>
                  <a:pt x="682190" y="597345"/>
                </a:cubicBezTo>
                <a:close/>
                <a:moveTo>
                  <a:pt x="697891" y="524436"/>
                </a:moveTo>
                <a:cubicBezTo>
                  <a:pt x="705978" y="526933"/>
                  <a:pt x="712640" y="533594"/>
                  <a:pt x="718349" y="545013"/>
                </a:cubicBezTo>
                <a:cubicBezTo>
                  <a:pt x="725015" y="558329"/>
                  <a:pt x="730719" y="572609"/>
                  <a:pt x="732624" y="586878"/>
                </a:cubicBezTo>
                <a:cubicBezTo>
                  <a:pt x="736423" y="616370"/>
                  <a:pt x="748804" y="642058"/>
                  <a:pt x="761165" y="667747"/>
                </a:cubicBezTo>
                <a:cubicBezTo>
                  <a:pt x="775440" y="695343"/>
                  <a:pt x="768773" y="707716"/>
                  <a:pt x="739280" y="719136"/>
                </a:cubicBezTo>
                <a:cubicBezTo>
                  <a:pt x="710740" y="730544"/>
                  <a:pt x="682200" y="743871"/>
                  <a:pt x="653650" y="756245"/>
                </a:cubicBezTo>
                <a:cubicBezTo>
                  <a:pt x="646993" y="759094"/>
                  <a:pt x="639385" y="761001"/>
                  <a:pt x="632718" y="763850"/>
                </a:cubicBezTo>
                <a:cubicBezTo>
                  <a:pt x="616538" y="769560"/>
                  <a:pt x="601321" y="766711"/>
                  <a:pt x="595617" y="749581"/>
                </a:cubicBezTo>
                <a:cubicBezTo>
                  <a:pt x="580379" y="704856"/>
                  <a:pt x="566114" y="660142"/>
                  <a:pt x="551839" y="616370"/>
                </a:cubicBezTo>
                <a:cubicBezTo>
                  <a:pt x="558505" y="598298"/>
                  <a:pt x="557553" y="579261"/>
                  <a:pt x="581331" y="570702"/>
                </a:cubicBezTo>
                <a:cubicBezTo>
                  <a:pt x="611786" y="560236"/>
                  <a:pt x="639374" y="542153"/>
                  <a:pt x="668877" y="528837"/>
                </a:cubicBezTo>
                <a:cubicBezTo>
                  <a:pt x="680290" y="523604"/>
                  <a:pt x="689804" y="521938"/>
                  <a:pt x="697891" y="524436"/>
                </a:cubicBezTo>
                <a:close/>
                <a:moveTo>
                  <a:pt x="910545" y="512365"/>
                </a:moveTo>
                <a:cubicBezTo>
                  <a:pt x="890560" y="518070"/>
                  <a:pt x="871528" y="523775"/>
                  <a:pt x="851553" y="529491"/>
                </a:cubicBezTo>
                <a:cubicBezTo>
                  <a:pt x="858208" y="549469"/>
                  <a:pt x="864872" y="568497"/>
                  <a:pt x="874384" y="593230"/>
                </a:cubicBezTo>
                <a:cubicBezTo>
                  <a:pt x="894369" y="577054"/>
                  <a:pt x="919104" y="578005"/>
                  <a:pt x="929568" y="554224"/>
                </a:cubicBezTo>
                <a:cubicBezTo>
                  <a:pt x="923865" y="540901"/>
                  <a:pt x="918152" y="527578"/>
                  <a:pt x="910545" y="512365"/>
                </a:cubicBezTo>
                <a:close/>
                <a:moveTo>
                  <a:pt x="919577" y="439098"/>
                </a:moveTo>
                <a:cubicBezTo>
                  <a:pt x="925524" y="441238"/>
                  <a:pt x="930520" y="445758"/>
                  <a:pt x="934328" y="452419"/>
                </a:cubicBezTo>
                <a:cubicBezTo>
                  <a:pt x="939089" y="460025"/>
                  <a:pt x="941935" y="467643"/>
                  <a:pt x="945744" y="476201"/>
                </a:cubicBezTo>
                <a:cubicBezTo>
                  <a:pt x="958112" y="504747"/>
                  <a:pt x="972384" y="532344"/>
                  <a:pt x="983809" y="561830"/>
                </a:cubicBezTo>
                <a:cubicBezTo>
                  <a:pt x="989512" y="575153"/>
                  <a:pt x="990464" y="589426"/>
                  <a:pt x="993320" y="597044"/>
                </a:cubicBezTo>
                <a:cubicBezTo>
                  <a:pt x="952409" y="620826"/>
                  <a:pt x="917200" y="641755"/>
                  <a:pt x="882001" y="661733"/>
                </a:cubicBezTo>
                <a:cubicBezTo>
                  <a:pt x="862016" y="673154"/>
                  <a:pt x="848696" y="673154"/>
                  <a:pt x="842032" y="654127"/>
                </a:cubicBezTo>
                <a:cubicBezTo>
                  <a:pt x="823009" y="597995"/>
                  <a:pt x="806833" y="540901"/>
                  <a:pt x="789704" y="483818"/>
                </a:cubicBezTo>
                <a:cubicBezTo>
                  <a:pt x="789704" y="482867"/>
                  <a:pt x="790656" y="481917"/>
                  <a:pt x="790656" y="480966"/>
                </a:cubicBezTo>
                <a:cubicBezTo>
                  <a:pt x="826808" y="467643"/>
                  <a:pt x="862968" y="454320"/>
                  <a:pt x="899120" y="440047"/>
                </a:cubicBezTo>
                <a:cubicBezTo>
                  <a:pt x="906732" y="437195"/>
                  <a:pt x="913630" y="436957"/>
                  <a:pt x="919577" y="439098"/>
                </a:cubicBezTo>
                <a:close/>
                <a:moveTo>
                  <a:pt x="87805" y="436726"/>
                </a:moveTo>
                <a:cubicBezTo>
                  <a:pt x="78313" y="469041"/>
                  <a:pt x="71650" y="493785"/>
                  <a:pt x="63039" y="521417"/>
                </a:cubicBezTo>
                <a:cubicBezTo>
                  <a:pt x="81142" y="571842"/>
                  <a:pt x="102074" y="626091"/>
                  <a:pt x="121119" y="680340"/>
                </a:cubicBezTo>
                <a:cubicBezTo>
                  <a:pt x="142051" y="738336"/>
                  <a:pt x="163925" y="795474"/>
                  <a:pt x="181023" y="854406"/>
                </a:cubicBezTo>
                <a:cubicBezTo>
                  <a:pt x="205789" y="942922"/>
                  <a:pt x="236212" y="1028550"/>
                  <a:pt x="273360" y="1112305"/>
                </a:cubicBezTo>
                <a:cubicBezTo>
                  <a:pt x="292343" y="1154143"/>
                  <a:pt x="305669" y="1198870"/>
                  <a:pt x="323772" y="1240708"/>
                </a:cubicBezTo>
                <a:cubicBezTo>
                  <a:pt x="341812" y="1281610"/>
                  <a:pt x="361801" y="1321575"/>
                  <a:pt x="380847" y="1362554"/>
                </a:cubicBezTo>
                <a:cubicBezTo>
                  <a:pt x="407498" y="1416725"/>
                  <a:pt x="441756" y="1466213"/>
                  <a:pt x="456967" y="1525224"/>
                </a:cubicBezTo>
                <a:cubicBezTo>
                  <a:pt x="460739" y="1537557"/>
                  <a:pt x="469350" y="1549031"/>
                  <a:pt x="477899" y="1567062"/>
                </a:cubicBezTo>
                <a:cubicBezTo>
                  <a:pt x="497888" y="1542318"/>
                  <a:pt x="514985" y="1524287"/>
                  <a:pt x="502665" y="1494782"/>
                </a:cubicBezTo>
                <a:cubicBezTo>
                  <a:pt x="477899" y="1433898"/>
                  <a:pt x="455082" y="1371062"/>
                  <a:pt x="430316" y="1310178"/>
                </a:cubicBezTo>
                <a:cubicBezTo>
                  <a:pt x="368464" y="1154143"/>
                  <a:pt x="304726" y="999045"/>
                  <a:pt x="242874" y="843010"/>
                </a:cubicBezTo>
                <a:cubicBezTo>
                  <a:pt x="194348" y="718354"/>
                  <a:pt x="148714" y="591824"/>
                  <a:pt x="101131" y="466231"/>
                </a:cubicBezTo>
                <a:cubicBezTo>
                  <a:pt x="98239" y="457645"/>
                  <a:pt x="93525" y="450074"/>
                  <a:pt x="87805" y="436726"/>
                </a:cubicBezTo>
                <a:close/>
                <a:moveTo>
                  <a:pt x="817299" y="234061"/>
                </a:moveTo>
                <a:cubicBezTo>
                  <a:pt x="782065" y="227398"/>
                  <a:pt x="756388" y="272124"/>
                  <a:pt x="721187" y="246419"/>
                </a:cubicBezTo>
                <a:cubicBezTo>
                  <a:pt x="712639" y="254995"/>
                  <a:pt x="704058" y="268320"/>
                  <a:pt x="694534" y="270211"/>
                </a:cubicBezTo>
                <a:cubicBezTo>
                  <a:pt x="670776" y="275929"/>
                  <a:pt x="651728" y="295894"/>
                  <a:pt x="624133" y="289254"/>
                </a:cubicBezTo>
                <a:cubicBezTo>
                  <a:pt x="615585" y="287341"/>
                  <a:pt x="605120" y="293058"/>
                  <a:pt x="595596" y="296862"/>
                </a:cubicBezTo>
                <a:cubicBezTo>
                  <a:pt x="567059" y="308275"/>
                  <a:pt x="539463" y="322546"/>
                  <a:pt x="509984" y="333012"/>
                </a:cubicBezTo>
                <a:cubicBezTo>
                  <a:pt x="458596" y="352033"/>
                  <a:pt x="406267" y="366304"/>
                  <a:pt x="355822" y="387238"/>
                </a:cubicBezTo>
                <a:cubicBezTo>
                  <a:pt x="324424" y="399618"/>
                  <a:pt x="289223" y="409139"/>
                  <a:pt x="263546" y="434822"/>
                </a:cubicBezTo>
                <a:cubicBezTo>
                  <a:pt x="282560" y="474777"/>
                  <a:pt x="300631" y="512840"/>
                  <a:pt x="320621" y="553762"/>
                </a:cubicBezTo>
                <a:cubicBezTo>
                  <a:pt x="331087" y="549958"/>
                  <a:pt x="340611" y="547099"/>
                  <a:pt x="349158" y="543295"/>
                </a:cubicBezTo>
                <a:cubicBezTo>
                  <a:pt x="457620" y="497624"/>
                  <a:pt x="566083" y="450984"/>
                  <a:pt x="674578" y="406281"/>
                </a:cubicBezTo>
                <a:cubicBezTo>
                  <a:pt x="724048" y="385347"/>
                  <a:pt x="775435" y="369163"/>
                  <a:pt x="825847" y="350142"/>
                </a:cubicBezTo>
                <a:cubicBezTo>
                  <a:pt x="852500" y="339675"/>
                  <a:pt x="853442" y="333958"/>
                  <a:pt x="843918" y="307329"/>
                </a:cubicBezTo>
                <a:cubicBezTo>
                  <a:pt x="834395" y="282591"/>
                  <a:pt x="825847" y="257854"/>
                  <a:pt x="817299" y="234061"/>
                </a:cubicBezTo>
                <a:close/>
                <a:moveTo>
                  <a:pt x="802997" y="142718"/>
                </a:moveTo>
                <a:cubicBezTo>
                  <a:pt x="830592" y="150326"/>
                  <a:pt x="843918" y="169369"/>
                  <a:pt x="853442" y="191248"/>
                </a:cubicBezTo>
                <a:cubicBezTo>
                  <a:pt x="871513" y="232148"/>
                  <a:pt x="887700" y="274983"/>
                  <a:pt x="904829" y="316828"/>
                </a:cubicBezTo>
                <a:cubicBezTo>
                  <a:pt x="917180" y="349197"/>
                  <a:pt x="898166" y="390096"/>
                  <a:pt x="865793" y="402476"/>
                </a:cubicBezTo>
                <a:cubicBezTo>
                  <a:pt x="809660" y="423410"/>
                  <a:pt x="753527" y="446235"/>
                  <a:pt x="697395" y="466223"/>
                </a:cubicBezTo>
                <a:cubicBezTo>
                  <a:pt x="603201" y="498569"/>
                  <a:pt x="513787" y="545186"/>
                  <a:pt x="419559" y="578500"/>
                </a:cubicBezTo>
                <a:cubicBezTo>
                  <a:pt x="392940" y="587999"/>
                  <a:pt x="367230" y="602270"/>
                  <a:pt x="342495" y="617509"/>
                </a:cubicBezTo>
                <a:cubicBezTo>
                  <a:pt x="324424" y="628921"/>
                  <a:pt x="310155" y="624171"/>
                  <a:pt x="297771" y="613705"/>
                </a:cubicBezTo>
                <a:cubicBezTo>
                  <a:pt x="285420" y="603238"/>
                  <a:pt x="274012" y="590858"/>
                  <a:pt x="267349" y="576587"/>
                </a:cubicBezTo>
                <a:cubicBezTo>
                  <a:pt x="241672" y="520448"/>
                  <a:pt x="217880" y="463364"/>
                  <a:pt x="190285" y="400563"/>
                </a:cubicBezTo>
                <a:cubicBezTo>
                  <a:pt x="208356" y="388205"/>
                  <a:pt x="225485" y="372967"/>
                  <a:pt x="245475" y="363468"/>
                </a:cubicBezTo>
                <a:cubicBezTo>
                  <a:pt x="302550" y="333958"/>
                  <a:pt x="361543" y="310188"/>
                  <a:pt x="423396" y="294004"/>
                </a:cubicBezTo>
                <a:cubicBezTo>
                  <a:pt x="442410" y="289254"/>
                  <a:pt x="460481" y="279733"/>
                  <a:pt x="479528" y="273070"/>
                </a:cubicBezTo>
                <a:cubicBezTo>
                  <a:pt x="574664" y="241669"/>
                  <a:pt x="669800" y="209323"/>
                  <a:pt x="764970" y="178868"/>
                </a:cubicBezTo>
                <a:cubicBezTo>
                  <a:pt x="783983" y="173173"/>
                  <a:pt x="799194" y="165542"/>
                  <a:pt x="802997" y="142718"/>
                </a:cubicBezTo>
                <a:close/>
                <a:moveTo>
                  <a:pt x="861330" y="75168"/>
                </a:moveTo>
                <a:cubicBezTo>
                  <a:pt x="760506" y="109435"/>
                  <a:pt x="658677" y="140814"/>
                  <a:pt x="559739" y="177891"/>
                </a:cubicBezTo>
                <a:cubicBezTo>
                  <a:pt x="466459" y="212158"/>
                  <a:pt x="376070" y="253059"/>
                  <a:pt x="284738" y="290214"/>
                </a:cubicBezTo>
                <a:cubicBezTo>
                  <a:pt x="264749" y="297785"/>
                  <a:pt x="243817" y="300674"/>
                  <a:pt x="223829" y="309260"/>
                </a:cubicBezTo>
                <a:cubicBezTo>
                  <a:pt x="188628" y="324481"/>
                  <a:pt x="154371" y="341575"/>
                  <a:pt x="120177" y="357733"/>
                </a:cubicBezTo>
                <a:cubicBezTo>
                  <a:pt x="119171" y="359684"/>
                  <a:pt x="118228" y="362494"/>
                  <a:pt x="114456" y="367256"/>
                </a:cubicBezTo>
                <a:cubicBezTo>
                  <a:pt x="186743" y="551859"/>
                  <a:pt x="259092" y="734512"/>
                  <a:pt x="331378" y="918178"/>
                </a:cubicBezTo>
                <a:cubicBezTo>
                  <a:pt x="403664" y="1101845"/>
                  <a:pt x="475070" y="1286371"/>
                  <a:pt x="548299" y="1473863"/>
                </a:cubicBezTo>
                <a:cubicBezTo>
                  <a:pt x="577779" y="1462388"/>
                  <a:pt x="601603" y="1450992"/>
                  <a:pt x="626306" y="1442406"/>
                </a:cubicBezTo>
                <a:cubicBezTo>
                  <a:pt x="705317" y="1414852"/>
                  <a:pt x="785210" y="1388235"/>
                  <a:pt x="864159" y="1361539"/>
                </a:cubicBezTo>
                <a:cubicBezTo>
                  <a:pt x="907971" y="1347255"/>
                  <a:pt x="951720" y="1332034"/>
                  <a:pt x="995468" y="1319701"/>
                </a:cubicBezTo>
                <a:cubicBezTo>
                  <a:pt x="1066875" y="1299719"/>
                  <a:pt x="1138218" y="1282624"/>
                  <a:pt x="1209561" y="1262642"/>
                </a:cubicBezTo>
                <a:cubicBezTo>
                  <a:pt x="1234327" y="1255929"/>
                  <a:pt x="1258087" y="1244533"/>
                  <a:pt x="1280905" y="1235947"/>
                </a:cubicBezTo>
                <a:cubicBezTo>
                  <a:pt x="1258087" y="1166476"/>
                  <a:pt x="1237156" y="1100831"/>
                  <a:pt x="1215281" y="1036122"/>
                </a:cubicBezTo>
                <a:cubicBezTo>
                  <a:pt x="1196235" y="979999"/>
                  <a:pt x="1171532" y="924813"/>
                  <a:pt x="1154372" y="866817"/>
                </a:cubicBezTo>
                <a:cubicBezTo>
                  <a:pt x="1137275" y="810695"/>
                  <a:pt x="1117286" y="756445"/>
                  <a:pt x="1096355" y="702196"/>
                </a:cubicBezTo>
                <a:cubicBezTo>
                  <a:pt x="1089692" y="686038"/>
                  <a:pt x="1083972" y="669803"/>
                  <a:pt x="1078252" y="652708"/>
                </a:cubicBezTo>
                <a:cubicBezTo>
                  <a:pt x="1055435" y="586126"/>
                  <a:pt x="1034503" y="519544"/>
                  <a:pt x="1010680" y="453820"/>
                </a:cubicBezTo>
                <a:cubicBezTo>
                  <a:pt x="997417" y="414870"/>
                  <a:pt x="978371" y="377715"/>
                  <a:pt x="965045" y="339702"/>
                </a:cubicBezTo>
                <a:cubicBezTo>
                  <a:pt x="936508" y="257821"/>
                  <a:pt x="909856" y="176017"/>
                  <a:pt x="881319" y="94214"/>
                </a:cubicBezTo>
                <a:cubicBezTo>
                  <a:pt x="879433" y="87501"/>
                  <a:pt x="874656" y="81803"/>
                  <a:pt x="870822" y="76105"/>
                </a:cubicBezTo>
                <a:cubicBezTo>
                  <a:pt x="866108" y="76105"/>
                  <a:pt x="863216" y="75168"/>
                  <a:pt x="861330" y="75168"/>
                </a:cubicBezTo>
                <a:close/>
                <a:moveTo>
                  <a:pt x="875599" y="0"/>
                </a:moveTo>
                <a:cubicBezTo>
                  <a:pt x="899422" y="9523"/>
                  <a:pt x="911742" y="23807"/>
                  <a:pt x="919348" y="46600"/>
                </a:cubicBezTo>
                <a:cubicBezTo>
                  <a:pt x="956497" y="154162"/>
                  <a:pt x="995468" y="261645"/>
                  <a:pt x="1032617" y="369207"/>
                </a:cubicBezTo>
                <a:cubicBezTo>
                  <a:pt x="1076366" y="494800"/>
                  <a:pt x="1120115" y="620393"/>
                  <a:pt x="1163927" y="745986"/>
                </a:cubicBezTo>
                <a:cubicBezTo>
                  <a:pt x="1202898" y="857294"/>
                  <a:pt x="1240990" y="968603"/>
                  <a:pt x="1279962" y="1079912"/>
                </a:cubicBezTo>
                <a:cubicBezTo>
                  <a:pt x="1294230" y="1120813"/>
                  <a:pt x="1309442" y="1162729"/>
                  <a:pt x="1323773" y="1203631"/>
                </a:cubicBezTo>
                <a:cubicBezTo>
                  <a:pt x="1325659" y="1209329"/>
                  <a:pt x="1328488" y="1215027"/>
                  <a:pt x="1333265" y="1219789"/>
                </a:cubicBezTo>
                <a:cubicBezTo>
                  <a:pt x="1354196" y="1238835"/>
                  <a:pt x="1355139" y="1261627"/>
                  <a:pt x="1342756" y="1285434"/>
                </a:cubicBezTo>
                <a:cubicBezTo>
                  <a:pt x="1327545" y="1315876"/>
                  <a:pt x="1311390" y="1345382"/>
                  <a:pt x="1296179" y="1375824"/>
                </a:cubicBezTo>
                <a:cubicBezTo>
                  <a:pt x="1290459" y="1385347"/>
                  <a:pt x="1280905" y="1393933"/>
                  <a:pt x="1279019" y="1404393"/>
                </a:cubicBezTo>
                <a:cubicBezTo>
                  <a:pt x="1269527" y="1442406"/>
                  <a:pt x="1242876" y="1457627"/>
                  <a:pt x="1206733" y="1464340"/>
                </a:cubicBezTo>
                <a:cubicBezTo>
                  <a:pt x="1164870" y="1472926"/>
                  <a:pt x="1123006" y="1485259"/>
                  <a:pt x="1081143" y="1497592"/>
                </a:cubicBezTo>
                <a:cubicBezTo>
                  <a:pt x="1027840" y="1512813"/>
                  <a:pt x="973594" y="1529049"/>
                  <a:pt x="920354" y="1545207"/>
                </a:cubicBezTo>
                <a:cubicBezTo>
                  <a:pt x="890811" y="1554729"/>
                  <a:pt x="862273" y="1567062"/>
                  <a:pt x="832793" y="1577522"/>
                </a:cubicBezTo>
                <a:cubicBezTo>
                  <a:pt x="786153" y="1594694"/>
                  <a:pt x="738569" y="1610852"/>
                  <a:pt x="691992" y="1627010"/>
                </a:cubicBezTo>
                <a:cubicBezTo>
                  <a:pt x="639631" y="1644182"/>
                  <a:pt x="587334" y="1660340"/>
                  <a:pt x="534973" y="1678371"/>
                </a:cubicBezTo>
                <a:cubicBezTo>
                  <a:pt x="512156" y="1686020"/>
                  <a:pt x="496945" y="1679386"/>
                  <a:pt x="481733" y="1662213"/>
                </a:cubicBezTo>
                <a:cubicBezTo>
                  <a:pt x="474064" y="1653705"/>
                  <a:pt x="462687" y="1647929"/>
                  <a:pt x="454139" y="1639421"/>
                </a:cubicBezTo>
                <a:cubicBezTo>
                  <a:pt x="447476" y="1632708"/>
                  <a:pt x="440813" y="1625136"/>
                  <a:pt x="436036" y="1616550"/>
                </a:cubicBezTo>
                <a:cubicBezTo>
                  <a:pt x="415104" y="1570887"/>
                  <a:pt x="397001" y="1524287"/>
                  <a:pt x="374184" y="1479561"/>
                </a:cubicBezTo>
                <a:cubicBezTo>
                  <a:pt x="290458" y="1318765"/>
                  <a:pt x="231497" y="1147508"/>
                  <a:pt x="162040" y="980936"/>
                </a:cubicBezTo>
                <a:cubicBezTo>
                  <a:pt x="154434" y="963841"/>
                  <a:pt x="152485" y="944796"/>
                  <a:pt x="146765" y="926765"/>
                </a:cubicBezTo>
                <a:cubicBezTo>
                  <a:pt x="118228" y="841137"/>
                  <a:pt x="88748" y="755509"/>
                  <a:pt x="61153" y="669803"/>
                </a:cubicBezTo>
                <a:cubicBezTo>
                  <a:pt x="44999" y="619378"/>
                  <a:pt x="30730" y="568954"/>
                  <a:pt x="5021" y="522354"/>
                </a:cubicBezTo>
                <a:cubicBezTo>
                  <a:pt x="-2584" y="509006"/>
                  <a:pt x="-699" y="496673"/>
                  <a:pt x="5021" y="483326"/>
                </a:cubicBezTo>
                <a:cubicBezTo>
                  <a:pt x="23124" y="437663"/>
                  <a:pt x="39279" y="392000"/>
                  <a:pt x="56376" y="346337"/>
                </a:cubicBezTo>
                <a:cubicBezTo>
                  <a:pt x="65930" y="319719"/>
                  <a:pt x="89691" y="308245"/>
                  <a:pt x="111565" y="298800"/>
                </a:cubicBezTo>
                <a:cubicBezTo>
                  <a:pt x="239103" y="245488"/>
                  <a:pt x="367521" y="192175"/>
                  <a:pt x="496945" y="141751"/>
                </a:cubicBezTo>
                <a:cubicBezTo>
                  <a:pt x="576837" y="110372"/>
                  <a:pt x="659620" y="83755"/>
                  <a:pt x="740518" y="53313"/>
                </a:cubicBezTo>
                <a:cubicBezTo>
                  <a:pt x="787096" y="36140"/>
                  <a:pt x="831850" y="17094"/>
                  <a:pt x="875599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58"/>
          <p:cNvSpPr/>
          <p:nvPr/>
        </p:nvSpPr>
        <p:spPr>
          <a:xfrm>
            <a:off x="8125450" y="492763"/>
            <a:ext cx="1378880" cy="1611507"/>
          </a:xfrm>
          <a:custGeom>
            <a:rect b="b" l="l" r="r" t="t"/>
            <a:pathLst>
              <a:path extrusionOk="0" h="1611507" w="1378880">
                <a:moveTo>
                  <a:pt x="632726" y="777855"/>
                </a:moveTo>
                <a:cubicBezTo>
                  <a:pt x="559470" y="815914"/>
                  <a:pt x="420548" y="930091"/>
                  <a:pt x="381539" y="983378"/>
                </a:cubicBezTo>
                <a:cubicBezTo>
                  <a:pt x="406283" y="1015724"/>
                  <a:pt x="430071" y="1047125"/>
                  <a:pt x="455752" y="1079470"/>
                </a:cubicBezTo>
                <a:cubicBezTo>
                  <a:pt x="525203" y="983378"/>
                  <a:pt x="577540" y="883485"/>
                  <a:pt x="632726" y="777855"/>
                </a:cubicBezTo>
                <a:close/>
                <a:moveTo>
                  <a:pt x="694333" y="675574"/>
                </a:moveTo>
                <a:cubicBezTo>
                  <a:pt x="704324" y="676049"/>
                  <a:pt x="713603" y="679378"/>
                  <a:pt x="720267" y="685564"/>
                </a:cubicBezTo>
                <a:cubicBezTo>
                  <a:pt x="731683" y="696046"/>
                  <a:pt x="735488" y="729336"/>
                  <a:pt x="726921" y="745509"/>
                </a:cubicBezTo>
                <a:cubicBezTo>
                  <a:pt x="707895" y="780711"/>
                  <a:pt x="688868" y="815914"/>
                  <a:pt x="669842" y="850171"/>
                </a:cubicBezTo>
                <a:cubicBezTo>
                  <a:pt x="648903" y="887286"/>
                  <a:pt x="627028" y="923433"/>
                  <a:pt x="605133" y="959603"/>
                </a:cubicBezTo>
                <a:cubicBezTo>
                  <a:pt x="568036" y="1020492"/>
                  <a:pt x="530920" y="1081382"/>
                  <a:pt x="494761" y="1143240"/>
                </a:cubicBezTo>
                <a:cubicBezTo>
                  <a:pt x="481452" y="1165103"/>
                  <a:pt x="470973" y="1169872"/>
                  <a:pt x="449097" y="1156556"/>
                </a:cubicBezTo>
                <a:cubicBezTo>
                  <a:pt x="435769" y="1148930"/>
                  <a:pt x="422460" y="1137526"/>
                  <a:pt x="413894" y="1125155"/>
                </a:cubicBezTo>
                <a:cubicBezTo>
                  <a:pt x="384388" y="1084239"/>
                  <a:pt x="356795" y="1042379"/>
                  <a:pt x="329202" y="1001463"/>
                </a:cubicBezTo>
                <a:cubicBezTo>
                  <a:pt x="322548" y="992893"/>
                  <a:pt x="319699" y="983378"/>
                  <a:pt x="313981" y="971974"/>
                </a:cubicBezTo>
                <a:cubicBezTo>
                  <a:pt x="319699" y="962459"/>
                  <a:pt x="323504" y="951032"/>
                  <a:pt x="330158" y="944374"/>
                </a:cubicBezTo>
                <a:cubicBezTo>
                  <a:pt x="422460" y="845425"/>
                  <a:pt x="531877" y="768340"/>
                  <a:pt x="644142" y="693189"/>
                </a:cubicBezTo>
                <a:cubicBezTo>
                  <a:pt x="650816" y="689365"/>
                  <a:pt x="657470" y="685564"/>
                  <a:pt x="664124" y="682707"/>
                </a:cubicBezTo>
                <a:cubicBezTo>
                  <a:pt x="673638" y="677477"/>
                  <a:pt x="684341" y="675099"/>
                  <a:pt x="694333" y="675574"/>
                </a:cubicBezTo>
                <a:close/>
                <a:moveTo>
                  <a:pt x="1277854" y="96962"/>
                </a:moveTo>
                <a:cubicBezTo>
                  <a:pt x="1249264" y="114040"/>
                  <a:pt x="1221698" y="131194"/>
                  <a:pt x="1193172" y="148348"/>
                </a:cubicBezTo>
                <a:cubicBezTo>
                  <a:pt x="1218819" y="186417"/>
                  <a:pt x="1218819" y="186417"/>
                  <a:pt x="1200783" y="208235"/>
                </a:cubicBezTo>
                <a:cubicBezTo>
                  <a:pt x="1182682" y="197777"/>
                  <a:pt x="1165541" y="187319"/>
                  <a:pt x="1147440" y="176862"/>
                </a:cubicBezTo>
                <a:cubicBezTo>
                  <a:pt x="1125566" y="187319"/>
                  <a:pt x="1104651" y="198755"/>
                  <a:pt x="1097040" y="223507"/>
                </a:cubicBezTo>
                <a:cubicBezTo>
                  <a:pt x="1117955" y="253000"/>
                  <a:pt x="1117955" y="253000"/>
                  <a:pt x="1096080" y="272937"/>
                </a:cubicBezTo>
                <a:cubicBezTo>
                  <a:pt x="1079898" y="263457"/>
                  <a:pt x="1063717" y="253000"/>
                  <a:pt x="1045680" y="242542"/>
                </a:cubicBezTo>
                <a:cubicBezTo>
                  <a:pt x="1034231" y="250141"/>
                  <a:pt x="1023806" y="258717"/>
                  <a:pt x="1009543" y="268197"/>
                </a:cubicBezTo>
                <a:cubicBezTo>
                  <a:pt x="1021887" y="280611"/>
                  <a:pt x="1031417" y="290091"/>
                  <a:pt x="1040883" y="299570"/>
                </a:cubicBezTo>
                <a:cubicBezTo>
                  <a:pt x="1057065" y="316724"/>
                  <a:pt x="1056106" y="321464"/>
                  <a:pt x="1033272" y="342454"/>
                </a:cubicBezTo>
                <a:cubicBezTo>
                  <a:pt x="1011398" y="326279"/>
                  <a:pt x="989523" y="311006"/>
                  <a:pt x="966690" y="293928"/>
                </a:cubicBezTo>
                <a:cubicBezTo>
                  <a:pt x="953386" y="305288"/>
                  <a:pt x="939123" y="317702"/>
                  <a:pt x="924860" y="330040"/>
                </a:cubicBezTo>
                <a:cubicBezTo>
                  <a:pt x="933366" y="340498"/>
                  <a:pt x="940082" y="349075"/>
                  <a:pt x="947694" y="357652"/>
                </a:cubicBezTo>
                <a:cubicBezTo>
                  <a:pt x="942896" y="371946"/>
                  <a:pt x="938163" y="385263"/>
                  <a:pt x="931512" y="405200"/>
                </a:cubicBezTo>
                <a:cubicBezTo>
                  <a:pt x="912452" y="387144"/>
                  <a:pt x="899148" y="374805"/>
                  <a:pt x="883926" y="360511"/>
                </a:cubicBezTo>
                <a:cubicBezTo>
                  <a:pt x="874395" y="365250"/>
                  <a:pt x="863906" y="370968"/>
                  <a:pt x="853481" y="376686"/>
                </a:cubicBezTo>
                <a:cubicBezTo>
                  <a:pt x="862051" y="406178"/>
                  <a:pt x="906759" y="419495"/>
                  <a:pt x="882007" y="458467"/>
                </a:cubicBezTo>
                <a:cubicBezTo>
                  <a:pt x="844910" y="461326"/>
                  <a:pt x="842032" y="416636"/>
                  <a:pt x="809668" y="406178"/>
                </a:cubicBezTo>
                <a:cubicBezTo>
                  <a:pt x="802057" y="410918"/>
                  <a:pt x="792591" y="416636"/>
                  <a:pt x="783061" y="422354"/>
                </a:cubicBezTo>
                <a:cubicBezTo>
                  <a:pt x="795405" y="450868"/>
                  <a:pt x="835380" y="466141"/>
                  <a:pt x="811587" y="503232"/>
                </a:cubicBezTo>
                <a:cubicBezTo>
                  <a:pt x="776409" y="500373"/>
                  <a:pt x="764960" y="466141"/>
                  <a:pt x="735475" y="451846"/>
                </a:cubicBezTo>
                <a:cubicBezTo>
                  <a:pt x="726904" y="458467"/>
                  <a:pt x="719293" y="465163"/>
                  <a:pt x="713600" y="469902"/>
                </a:cubicBezTo>
                <a:cubicBezTo>
                  <a:pt x="721212" y="498492"/>
                  <a:pt x="762146" y="511808"/>
                  <a:pt x="729782" y="545062"/>
                </a:cubicBezTo>
                <a:cubicBezTo>
                  <a:pt x="709827" y="532724"/>
                  <a:pt x="690767" y="520310"/>
                  <a:pt x="669852" y="506993"/>
                </a:cubicBezTo>
                <a:cubicBezTo>
                  <a:pt x="653670" y="519407"/>
                  <a:pt x="635569" y="531746"/>
                  <a:pt x="621306" y="542203"/>
                </a:cubicBezTo>
                <a:cubicBezTo>
                  <a:pt x="624184" y="571695"/>
                  <a:pt x="671771" y="575532"/>
                  <a:pt x="649832" y="611645"/>
                </a:cubicBezTo>
                <a:cubicBezTo>
                  <a:pt x="617533" y="611645"/>
                  <a:pt x="600391" y="586968"/>
                  <a:pt x="574680" y="573652"/>
                </a:cubicBezTo>
                <a:cubicBezTo>
                  <a:pt x="566109" y="581250"/>
                  <a:pt x="556643" y="588849"/>
                  <a:pt x="546153" y="597426"/>
                </a:cubicBezTo>
                <a:cubicBezTo>
                  <a:pt x="561376" y="615482"/>
                  <a:pt x="574680" y="631658"/>
                  <a:pt x="548072" y="651670"/>
                </a:cubicBezTo>
                <a:cubicBezTo>
                  <a:pt x="531890" y="643094"/>
                  <a:pt x="515708" y="634517"/>
                  <a:pt x="497608" y="625037"/>
                </a:cubicBezTo>
                <a:cubicBezTo>
                  <a:pt x="489037" y="630680"/>
                  <a:pt x="480531" y="636398"/>
                  <a:pt x="471960" y="642116"/>
                </a:cubicBezTo>
                <a:cubicBezTo>
                  <a:pt x="471001" y="667846"/>
                  <a:pt x="515708" y="689664"/>
                  <a:pt x="471001" y="717276"/>
                </a:cubicBezTo>
                <a:cubicBezTo>
                  <a:pt x="453859" y="703959"/>
                  <a:pt x="435759" y="689664"/>
                  <a:pt x="416763" y="674467"/>
                </a:cubicBezTo>
                <a:cubicBezTo>
                  <a:pt x="404354" y="683044"/>
                  <a:pt x="391051" y="692523"/>
                  <a:pt x="378706" y="701100"/>
                </a:cubicBezTo>
                <a:cubicBezTo>
                  <a:pt x="384399" y="725852"/>
                  <a:pt x="416763" y="743909"/>
                  <a:pt x="383439" y="771520"/>
                </a:cubicBezTo>
                <a:cubicBezTo>
                  <a:pt x="363484" y="759182"/>
                  <a:pt x="344424" y="745865"/>
                  <a:pt x="322550" y="732548"/>
                </a:cubicBezTo>
                <a:cubicBezTo>
                  <a:pt x="312060" y="740147"/>
                  <a:pt x="300675" y="748724"/>
                  <a:pt x="290186" y="756323"/>
                </a:cubicBezTo>
                <a:cubicBezTo>
                  <a:pt x="302594" y="782956"/>
                  <a:pt x="341610" y="799131"/>
                  <a:pt x="310205" y="836222"/>
                </a:cubicBezTo>
                <a:cubicBezTo>
                  <a:pt x="299716" y="829526"/>
                  <a:pt x="289227" y="824787"/>
                  <a:pt x="278801" y="818166"/>
                </a:cubicBezTo>
                <a:cubicBezTo>
                  <a:pt x="267352" y="810567"/>
                  <a:pt x="256927" y="801012"/>
                  <a:pt x="245478" y="791533"/>
                </a:cubicBezTo>
                <a:cubicBezTo>
                  <a:pt x="234988" y="800034"/>
                  <a:pt x="225522" y="807708"/>
                  <a:pt x="215992" y="816210"/>
                </a:cubicBezTo>
                <a:cubicBezTo>
                  <a:pt x="228337" y="840962"/>
                  <a:pt x="261660" y="858116"/>
                  <a:pt x="239785" y="891445"/>
                </a:cubicBezTo>
                <a:cubicBezTo>
                  <a:pt x="216952" y="890467"/>
                  <a:pt x="204543" y="877150"/>
                  <a:pt x="190280" y="863834"/>
                </a:cubicBezTo>
                <a:cubicBezTo>
                  <a:pt x="172244" y="845702"/>
                  <a:pt x="171284" y="846680"/>
                  <a:pt x="149410" y="871432"/>
                </a:cubicBezTo>
                <a:cubicBezTo>
                  <a:pt x="158876" y="885727"/>
                  <a:pt x="168406" y="899946"/>
                  <a:pt x="177936" y="915219"/>
                </a:cubicBezTo>
                <a:cubicBezTo>
                  <a:pt x="185547" y="926580"/>
                  <a:pt x="184588" y="938993"/>
                  <a:pt x="174099" y="945614"/>
                </a:cubicBezTo>
                <a:cubicBezTo>
                  <a:pt x="167447" y="949451"/>
                  <a:pt x="155102" y="947570"/>
                  <a:pt x="146532" y="944711"/>
                </a:cubicBezTo>
                <a:cubicBezTo>
                  <a:pt x="139880" y="942755"/>
                  <a:pt x="135147" y="935156"/>
                  <a:pt x="130350" y="929439"/>
                </a:cubicBezTo>
                <a:cubicBezTo>
                  <a:pt x="120820" y="919959"/>
                  <a:pt x="112249" y="910404"/>
                  <a:pt x="102783" y="899946"/>
                </a:cubicBezTo>
                <a:cubicBezTo>
                  <a:pt x="91334" y="908523"/>
                  <a:pt x="80909" y="916122"/>
                  <a:pt x="72338" y="922818"/>
                </a:cubicBezTo>
                <a:cubicBezTo>
                  <a:pt x="103743" y="1014153"/>
                  <a:pt x="163673" y="1084573"/>
                  <a:pt x="215992" y="1159733"/>
                </a:cubicBezTo>
                <a:cubicBezTo>
                  <a:pt x="289227" y="1264385"/>
                  <a:pt x="369176" y="1365200"/>
                  <a:pt x="447207" y="1467069"/>
                </a:cubicBezTo>
                <a:cubicBezTo>
                  <a:pt x="458592" y="1482266"/>
                  <a:pt x="473815" y="1499420"/>
                  <a:pt x="489037" y="1518379"/>
                </a:cubicBezTo>
                <a:cubicBezTo>
                  <a:pt x="495689" y="1507921"/>
                  <a:pt x="500486" y="1501301"/>
                  <a:pt x="505219" y="1493702"/>
                </a:cubicBezTo>
                <a:cubicBezTo>
                  <a:pt x="550886" y="1407106"/>
                  <a:pt x="596554" y="1320511"/>
                  <a:pt x="643180" y="1234893"/>
                </a:cubicBezTo>
                <a:cubicBezTo>
                  <a:pt x="687888" y="1153037"/>
                  <a:pt x="732660" y="1072160"/>
                  <a:pt x="779223" y="991282"/>
                </a:cubicBezTo>
                <a:cubicBezTo>
                  <a:pt x="847788" y="873313"/>
                  <a:pt x="926715" y="761062"/>
                  <a:pt x="987604" y="637376"/>
                </a:cubicBezTo>
                <a:cubicBezTo>
                  <a:pt x="1010438" y="589827"/>
                  <a:pt x="1039028" y="545062"/>
                  <a:pt x="1064676" y="499395"/>
                </a:cubicBezTo>
                <a:cubicBezTo>
                  <a:pt x="1106570" y="425213"/>
                  <a:pt x="1147504" y="350053"/>
                  <a:pt x="1188374" y="275796"/>
                </a:cubicBezTo>
                <a:cubicBezTo>
                  <a:pt x="1219779" y="217790"/>
                  <a:pt x="1251183" y="159708"/>
                  <a:pt x="1282587" y="101702"/>
                </a:cubicBezTo>
                <a:cubicBezTo>
                  <a:pt x="1280669" y="99821"/>
                  <a:pt x="1279709" y="98843"/>
                  <a:pt x="1277854" y="96962"/>
                </a:cubicBezTo>
                <a:close/>
                <a:moveTo>
                  <a:pt x="1327295" y="2768"/>
                </a:moveTo>
                <a:cubicBezTo>
                  <a:pt x="1352048" y="13225"/>
                  <a:pt x="1365352" y="35119"/>
                  <a:pt x="1377760" y="56034"/>
                </a:cubicBezTo>
                <a:cubicBezTo>
                  <a:pt x="1381533" y="61752"/>
                  <a:pt x="1374882" y="75069"/>
                  <a:pt x="1371044" y="83645"/>
                </a:cubicBezTo>
                <a:cubicBezTo>
                  <a:pt x="1357740" y="108398"/>
                  <a:pt x="1343477" y="131194"/>
                  <a:pt x="1330174" y="154968"/>
                </a:cubicBezTo>
                <a:cubicBezTo>
                  <a:pt x="1289239" y="230128"/>
                  <a:pt x="1249264" y="305288"/>
                  <a:pt x="1208394" y="379545"/>
                </a:cubicBezTo>
                <a:cubicBezTo>
                  <a:pt x="1157930" y="470880"/>
                  <a:pt x="1106570" y="561238"/>
                  <a:pt x="1055210" y="651670"/>
                </a:cubicBezTo>
                <a:cubicBezTo>
                  <a:pt x="1014276" y="724874"/>
                  <a:pt x="973341" y="798153"/>
                  <a:pt x="930552" y="871432"/>
                </a:cubicBezTo>
                <a:cubicBezTo>
                  <a:pt x="879128" y="958931"/>
                  <a:pt x="825850" y="1045526"/>
                  <a:pt x="774490" y="1133100"/>
                </a:cubicBezTo>
                <a:cubicBezTo>
                  <a:pt x="745964" y="1181627"/>
                  <a:pt x="720252" y="1232034"/>
                  <a:pt x="691726" y="1280561"/>
                </a:cubicBezTo>
                <a:cubicBezTo>
                  <a:pt x="632755" y="1379495"/>
                  <a:pt x="585169" y="1485125"/>
                  <a:pt x="533745" y="1587896"/>
                </a:cubicBezTo>
                <a:cubicBezTo>
                  <a:pt x="520442" y="1615432"/>
                  <a:pt x="504260" y="1619269"/>
                  <a:pt x="482385" y="1597376"/>
                </a:cubicBezTo>
                <a:cubicBezTo>
                  <a:pt x="458592" y="1573602"/>
                  <a:pt x="434799" y="1547946"/>
                  <a:pt x="416763" y="1520335"/>
                </a:cubicBezTo>
                <a:cubicBezTo>
                  <a:pt x="341546" y="1407106"/>
                  <a:pt x="255967" y="1302454"/>
                  <a:pt x="174099" y="1193965"/>
                </a:cubicBezTo>
                <a:cubicBezTo>
                  <a:pt x="113209" y="1113087"/>
                  <a:pt x="54238" y="1029351"/>
                  <a:pt x="11385" y="937113"/>
                </a:cubicBezTo>
                <a:cubicBezTo>
                  <a:pt x="5692" y="924699"/>
                  <a:pt x="3773" y="913263"/>
                  <a:pt x="0" y="899044"/>
                </a:cubicBezTo>
                <a:cubicBezTo>
                  <a:pt x="3773" y="893326"/>
                  <a:pt x="7611" y="884749"/>
                  <a:pt x="13303" y="880009"/>
                </a:cubicBezTo>
                <a:cubicBezTo>
                  <a:pt x="84683" y="825765"/>
                  <a:pt x="154143" y="771520"/>
                  <a:pt x="227377" y="720135"/>
                </a:cubicBezTo>
                <a:cubicBezTo>
                  <a:pt x="303490" y="665890"/>
                  <a:pt x="381521" y="616460"/>
                  <a:pt x="458592" y="564097"/>
                </a:cubicBezTo>
                <a:cubicBezTo>
                  <a:pt x="510016" y="528887"/>
                  <a:pt x="560416" y="489915"/>
                  <a:pt x="611776" y="454705"/>
                </a:cubicBezTo>
                <a:cubicBezTo>
                  <a:pt x="676504" y="410918"/>
                  <a:pt x="743086" y="370968"/>
                  <a:pt x="807813" y="328159"/>
                </a:cubicBezTo>
                <a:cubicBezTo>
                  <a:pt x="848684" y="301526"/>
                  <a:pt x="891537" y="275796"/>
                  <a:pt x="926715" y="243445"/>
                </a:cubicBezTo>
                <a:cubicBezTo>
                  <a:pt x="985750" y="190178"/>
                  <a:pt x="1055210" y="154065"/>
                  <a:pt x="1122752" y="114040"/>
                </a:cubicBezTo>
                <a:cubicBezTo>
                  <a:pt x="1175071" y="82667"/>
                  <a:pt x="1226431" y="48435"/>
                  <a:pt x="1278750" y="16084"/>
                </a:cubicBezTo>
                <a:cubicBezTo>
                  <a:pt x="1293077" y="7507"/>
                  <a:pt x="1306380" y="-5809"/>
                  <a:pt x="1327295" y="276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58"/>
          <p:cNvSpPr/>
          <p:nvPr/>
        </p:nvSpPr>
        <p:spPr>
          <a:xfrm>
            <a:off x="5860983" y="835255"/>
            <a:ext cx="950566" cy="1353058"/>
          </a:xfrm>
          <a:custGeom>
            <a:rect b="b" l="l" r="r" t="t"/>
            <a:pathLst>
              <a:path extrusionOk="0" h="1353058" w="950566">
                <a:moveTo>
                  <a:pt x="561346" y="267521"/>
                </a:moveTo>
                <a:cubicBezTo>
                  <a:pt x="518552" y="278926"/>
                  <a:pt x="222647" y="431166"/>
                  <a:pt x="205504" y="450196"/>
                </a:cubicBezTo>
                <a:cubicBezTo>
                  <a:pt x="212172" y="487294"/>
                  <a:pt x="218840" y="523454"/>
                  <a:pt x="227399" y="566276"/>
                </a:cubicBezTo>
                <a:cubicBezTo>
                  <a:pt x="341576" y="483493"/>
                  <a:pt x="467173" y="430226"/>
                  <a:pt x="590854" y="370274"/>
                </a:cubicBezTo>
                <a:cubicBezTo>
                  <a:pt x="580379" y="334115"/>
                  <a:pt x="570875" y="300818"/>
                  <a:pt x="561346" y="267521"/>
                </a:cubicBezTo>
                <a:close/>
                <a:moveTo>
                  <a:pt x="549951" y="194264"/>
                </a:moveTo>
                <a:cubicBezTo>
                  <a:pt x="571821" y="182837"/>
                  <a:pt x="601329" y="197104"/>
                  <a:pt x="609888" y="224698"/>
                </a:cubicBezTo>
                <a:cubicBezTo>
                  <a:pt x="614640" y="242789"/>
                  <a:pt x="619392" y="260858"/>
                  <a:pt x="626060" y="278926"/>
                </a:cubicBezTo>
                <a:cubicBezTo>
                  <a:pt x="638426" y="315085"/>
                  <a:pt x="644149" y="355046"/>
                  <a:pt x="685052" y="380740"/>
                </a:cubicBezTo>
                <a:cubicBezTo>
                  <a:pt x="669825" y="392166"/>
                  <a:pt x="659350" y="401671"/>
                  <a:pt x="647956" y="407373"/>
                </a:cubicBezTo>
                <a:cubicBezTo>
                  <a:pt x="574682" y="443532"/>
                  <a:pt x="500463" y="476829"/>
                  <a:pt x="429106" y="515850"/>
                </a:cubicBezTo>
                <a:cubicBezTo>
                  <a:pt x="375837" y="544384"/>
                  <a:pt x="326349" y="577703"/>
                  <a:pt x="274971" y="609099"/>
                </a:cubicBezTo>
                <a:cubicBezTo>
                  <a:pt x="266412" y="613840"/>
                  <a:pt x="257853" y="619565"/>
                  <a:pt x="250240" y="626228"/>
                </a:cubicBezTo>
                <a:cubicBezTo>
                  <a:pt x="216924" y="654762"/>
                  <a:pt x="191248" y="632870"/>
                  <a:pt x="176966" y="607198"/>
                </a:cubicBezTo>
                <a:cubicBezTo>
                  <a:pt x="170298" y="595772"/>
                  <a:pt x="167462" y="581505"/>
                  <a:pt x="167462" y="568177"/>
                </a:cubicBezTo>
                <a:cubicBezTo>
                  <a:pt x="166491" y="526316"/>
                  <a:pt x="162710" y="486355"/>
                  <a:pt x="138899" y="450196"/>
                </a:cubicBezTo>
                <a:cubicBezTo>
                  <a:pt x="134147" y="442593"/>
                  <a:pt x="135117" y="434028"/>
                  <a:pt x="133201" y="422601"/>
                </a:cubicBezTo>
                <a:cubicBezTo>
                  <a:pt x="186496" y="381701"/>
                  <a:pt x="244517" y="356947"/>
                  <a:pt x="301618" y="327452"/>
                </a:cubicBezTo>
                <a:cubicBezTo>
                  <a:pt x="384396" y="283689"/>
                  <a:pt x="467173" y="238965"/>
                  <a:pt x="549951" y="194264"/>
                </a:cubicBezTo>
                <a:close/>
                <a:moveTo>
                  <a:pt x="702579" y="59685"/>
                </a:moveTo>
                <a:cubicBezTo>
                  <a:pt x="681658" y="70199"/>
                  <a:pt x="665443" y="78751"/>
                  <a:pt x="649272" y="87302"/>
                </a:cubicBezTo>
                <a:cubicBezTo>
                  <a:pt x="635021" y="94903"/>
                  <a:pt x="620723" y="103454"/>
                  <a:pt x="606472" y="110105"/>
                </a:cubicBezTo>
                <a:cubicBezTo>
                  <a:pt x="541791" y="139623"/>
                  <a:pt x="476105" y="167240"/>
                  <a:pt x="411424" y="196694"/>
                </a:cubicBezTo>
                <a:cubicBezTo>
                  <a:pt x="387626" y="207209"/>
                  <a:pt x="364786" y="220511"/>
                  <a:pt x="341033" y="230962"/>
                </a:cubicBezTo>
                <a:cubicBezTo>
                  <a:pt x="298187" y="250029"/>
                  <a:pt x="254427" y="265231"/>
                  <a:pt x="213499" y="285184"/>
                </a:cubicBezTo>
                <a:cubicBezTo>
                  <a:pt x="173576" y="305200"/>
                  <a:pt x="134566" y="328953"/>
                  <a:pt x="95556" y="351820"/>
                </a:cubicBezTo>
                <a:cubicBezTo>
                  <a:pt x="78427" y="362271"/>
                  <a:pt x="73676" y="375573"/>
                  <a:pt x="81259" y="396540"/>
                </a:cubicBezTo>
                <a:cubicBezTo>
                  <a:pt x="115518" y="490730"/>
                  <a:pt x="121228" y="592521"/>
                  <a:pt x="143108" y="689561"/>
                </a:cubicBezTo>
                <a:cubicBezTo>
                  <a:pt x="156446" y="747583"/>
                  <a:pt x="166907" y="807568"/>
                  <a:pt x="180199" y="865590"/>
                </a:cubicBezTo>
                <a:cubicBezTo>
                  <a:pt x="198288" y="944578"/>
                  <a:pt x="217336" y="1023503"/>
                  <a:pt x="236338" y="1102491"/>
                </a:cubicBezTo>
                <a:cubicBezTo>
                  <a:pt x="240175" y="1118706"/>
                  <a:pt x="234465" y="1130108"/>
                  <a:pt x="222086" y="1137709"/>
                </a:cubicBezTo>
                <a:cubicBezTo>
                  <a:pt x="213499" y="1142460"/>
                  <a:pt x="203998" y="1143410"/>
                  <a:pt x="196369" y="1145310"/>
                </a:cubicBezTo>
                <a:cubicBezTo>
                  <a:pt x="184036" y="1134858"/>
                  <a:pt x="173576" y="1124407"/>
                  <a:pt x="162156" y="1117756"/>
                </a:cubicBezTo>
                <a:cubicBezTo>
                  <a:pt x="152609" y="1112942"/>
                  <a:pt x="139317" y="1109141"/>
                  <a:pt x="130729" y="1111992"/>
                </a:cubicBezTo>
                <a:cubicBezTo>
                  <a:pt x="93638" y="1127257"/>
                  <a:pt x="65089" y="1152911"/>
                  <a:pt x="59379" y="1192880"/>
                </a:cubicBezTo>
                <a:cubicBezTo>
                  <a:pt x="53669" y="1229999"/>
                  <a:pt x="69839" y="1262367"/>
                  <a:pt x="99348" y="1285170"/>
                </a:cubicBezTo>
                <a:cubicBezTo>
                  <a:pt x="109808" y="1292771"/>
                  <a:pt x="125019" y="1295622"/>
                  <a:pt x="138358" y="1296572"/>
                </a:cubicBezTo>
                <a:cubicBezTo>
                  <a:pt x="165947" y="1298535"/>
                  <a:pt x="188787" y="1284220"/>
                  <a:pt x="212585" y="1271868"/>
                </a:cubicBezTo>
                <a:cubicBezTo>
                  <a:pt x="290604" y="1229999"/>
                  <a:pt x="318194" y="1176728"/>
                  <a:pt x="306774" y="1090139"/>
                </a:cubicBezTo>
                <a:cubicBezTo>
                  <a:pt x="305815" y="1085388"/>
                  <a:pt x="304856" y="1080637"/>
                  <a:pt x="303897" y="1074937"/>
                </a:cubicBezTo>
                <a:cubicBezTo>
                  <a:pt x="298187" y="1041619"/>
                  <a:pt x="292477" y="1008300"/>
                  <a:pt x="285854" y="974982"/>
                </a:cubicBezTo>
                <a:cubicBezTo>
                  <a:pt x="279185" y="941728"/>
                  <a:pt x="274434" y="908409"/>
                  <a:pt x="265847" y="876041"/>
                </a:cubicBezTo>
                <a:cubicBezTo>
                  <a:pt x="253468" y="827521"/>
                  <a:pt x="238257" y="779951"/>
                  <a:pt x="225878" y="731431"/>
                </a:cubicBezTo>
                <a:cubicBezTo>
                  <a:pt x="224005" y="724780"/>
                  <a:pt x="227796" y="717179"/>
                  <a:pt x="228756" y="706727"/>
                </a:cubicBezTo>
                <a:cubicBezTo>
                  <a:pt x="262055" y="715278"/>
                  <a:pt x="285808" y="699063"/>
                  <a:pt x="308647" y="681010"/>
                </a:cubicBezTo>
                <a:cubicBezTo>
                  <a:pt x="313398" y="677210"/>
                  <a:pt x="319108" y="675309"/>
                  <a:pt x="324818" y="671509"/>
                </a:cubicBezTo>
                <a:cubicBezTo>
                  <a:pt x="410465" y="624889"/>
                  <a:pt x="497071" y="578269"/>
                  <a:pt x="582673" y="530699"/>
                </a:cubicBezTo>
                <a:cubicBezTo>
                  <a:pt x="616932" y="511633"/>
                  <a:pt x="651191" y="493580"/>
                  <a:pt x="684491" y="473564"/>
                </a:cubicBezTo>
                <a:cubicBezTo>
                  <a:pt x="699702" y="465013"/>
                  <a:pt x="712080" y="463112"/>
                  <a:pt x="726378" y="473564"/>
                </a:cubicBezTo>
                <a:cubicBezTo>
                  <a:pt x="733960" y="479328"/>
                  <a:pt x="741589" y="485029"/>
                  <a:pt x="747299" y="488829"/>
                </a:cubicBezTo>
                <a:cubicBezTo>
                  <a:pt x="747299" y="508782"/>
                  <a:pt x="744421" y="524998"/>
                  <a:pt x="747299" y="540200"/>
                </a:cubicBezTo>
                <a:cubicBezTo>
                  <a:pt x="756800" y="590621"/>
                  <a:pt x="767260" y="641041"/>
                  <a:pt x="778680" y="690512"/>
                </a:cubicBezTo>
                <a:cubicBezTo>
                  <a:pt x="791059" y="743783"/>
                  <a:pt x="805310" y="797117"/>
                  <a:pt x="817689" y="851338"/>
                </a:cubicBezTo>
                <a:cubicBezTo>
                  <a:pt x="822440" y="869391"/>
                  <a:pt x="814857" y="885543"/>
                  <a:pt x="797728" y="896058"/>
                </a:cubicBezTo>
                <a:cubicBezTo>
                  <a:pt x="783430" y="904609"/>
                  <a:pt x="773929" y="900808"/>
                  <a:pt x="761550" y="889407"/>
                </a:cubicBezTo>
                <a:cubicBezTo>
                  <a:pt x="741589" y="870341"/>
                  <a:pt x="710162" y="879842"/>
                  <a:pt x="702579" y="907459"/>
                </a:cubicBezTo>
                <a:cubicBezTo>
                  <a:pt x="694951" y="932163"/>
                  <a:pt x="691160" y="957880"/>
                  <a:pt x="703539" y="983597"/>
                </a:cubicBezTo>
                <a:cubicBezTo>
                  <a:pt x="717790" y="1012101"/>
                  <a:pt x="725419" y="1017802"/>
                  <a:pt x="754881" y="1006400"/>
                </a:cubicBezTo>
                <a:cubicBezTo>
                  <a:pt x="815771" y="983597"/>
                  <a:pt x="856699" y="938877"/>
                  <a:pt x="882416" y="880792"/>
                </a:cubicBezTo>
                <a:cubicBezTo>
                  <a:pt x="889039" y="864640"/>
                  <a:pt x="887166" y="843737"/>
                  <a:pt x="886207" y="825621"/>
                </a:cubicBezTo>
                <a:cubicBezTo>
                  <a:pt x="886207" y="816120"/>
                  <a:pt x="877620" y="807568"/>
                  <a:pt x="875747" y="798067"/>
                </a:cubicBezTo>
                <a:cubicBezTo>
                  <a:pt x="858617" y="720029"/>
                  <a:pt x="842447" y="641041"/>
                  <a:pt x="826277" y="563003"/>
                </a:cubicBezTo>
                <a:cubicBezTo>
                  <a:pt x="817689" y="521134"/>
                  <a:pt x="808188" y="480278"/>
                  <a:pt x="798641" y="438409"/>
                </a:cubicBezTo>
                <a:cubicBezTo>
                  <a:pt x="783430" y="372723"/>
                  <a:pt x="765342" y="307100"/>
                  <a:pt x="753922" y="240464"/>
                </a:cubicBezTo>
                <a:cubicBezTo>
                  <a:pt x="745380" y="181492"/>
                  <a:pt x="725419" y="124420"/>
                  <a:pt x="702579" y="59685"/>
                </a:cubicBezTo>
                <a:close/>
                <a:moveTo>
                  <a:pt x="685330" y="0"/>
                </a:moveTo>
                <a:cubicBezTo>
                  <a:pt x="691160" y="0"/>
                  <a:pt x="696869" y="1663"/>
                  <a:pt x="702579" y="5463"/>
                </a:cubicBezTo>
                <a:cubicBezTo>
                  <a:pt x="707330" y="9264"/>
                  <a:pt x="713999" y="12114"/>
                  <a:pt x="719709" y="13065"/>
                </a:cubicBezTo>
                <a:cubicBezTo>
                  <a:pt x="748212" y="18765"/>
                  <a:pt x="760591" y="37831"/>
                  <a:pt x="766301" y="64435"/>
                </a:cubicBezTo>
                <a:cubicBezTo>
                  <a:pt x="775848" y="104404"/>
                  <a:pt x="791059" y="143423"/>
                  <a:pt x="799601" y="183392"/>
                </a:cubicBezTo>
                <a:cubicBezTo>
                  <a:pt x="813898" y="245214"/>
                  <a:pt x="824358" y="308050"/>
                  <a:pt x="835778" y="370822"/>
                </a:cubicBezTo>
                <a:cubicBezTo>
                  <a:pt x="836737" y="375573"/>
                  <a:pt x="836737" y="381274"/>
                  <a:pt x="838610" y="386088"/>
                </a:cubicBezTo>
                <a:cubicBezTo>
                  <a:pt x="869078" y="459312"/>
                  <a:pt x="873828" y="539250"/>
                  <a:pt x="893790" y="615388"/>
                </a:cubicBezTo>
                <a:cubicBezTo>
                  <a:pt x="912838" y="686711"/>
                  <a:pt x="929967" y="758098"/>
                  <a:pt x="946137" y="830372"/>
                </a:cubicBezTo>
                <a:cubicBezTo>
                  <a:pt x="956598" y="876992"/>
                  <a:pt x="948969" y="919811"/>
                  <a:pt x="918548" y="961680"/>
                </a:cubicBezTo>
                <a:cubicBezTo>
                  <a:pt x="882370" y="1012101"/>
                  <a:pt x="835778" y="1044469"/>
                  <a:pt x="783430" y="1072086"/>
                </a:cubicBezTo>
                <a:cubicBezTo>
                  <a:pt x="735879" y="1096790"/>
                  <a:pt x="695910" y="1086338"/>
                  <a:pt x="664483" y="1043519"/>
                </a:cubicBezTo>
                <a:cubicBezTo>
                  <a:pt x="618850" y="981697"/>
                  <a:pt x="623601" y="880792"/>
                  <a:pt x="676862" y="833222"/>
                </a:cubicBezTo>
                <a:cubicBezTo>
                  <a:pt x="692073" y="818970"/>
                  <a:pt x="714912" y="813269"/>
                  <a:pt x="738711" y="801868"/>
                </a:cubicBezTo>
                <a:cubicBezTo>
                  <a:pt x="733001" y="719079"/>
                  <a:pt x="705411" y="637241"/>
                  <a:pt x="691114" y="552552"/>
                </a:cubicBezTo>
                <a:cubicBezTo>
                  <a:pt x="653109" y="560153"/>
                  <a:pt x="332446" y="733331"/>
                  <a:pt x="291518" y="770450"/>
                </a:cubicBezTo>
                <a:cubicBezTo>
                  <a:pt x="302937" y="811369"/>
                  <a:pt x="315316" y="849438"/>
                  <a:pt x="323904" y="888457"/>
                </a:cubicBezTo>
                <a:cubicBezTo>
                  <a:pt x="341947" y="971182"/>
                  <a:pt x="358117" y="1054920"/>
                  <a:pt x="374333" y="1138659"/>
                </a:cubicBezTo>
                <a:cubicBezTo>
                  <a:pt x="380043" y="1170077"/>
                  <a:pt x="369537" y="1199531"/>
                  <a:pt x="353367" y="1224298"/>
                </a:cubicBezTo>
                <a:cubicBezTo>
                  <a:pt x="321985" y="1271868"/>
                  <a:pt x="282017" y="1309937"/>
                  <a:pt x="228756" y="1335591"/>
                </a:cubicBezTo>
                <a:cubicBezTo>
                  <a:pt x="165947" y="1366058"/>
                  <a:pt x="106930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7" y="1060621"/>
                </a:cubicBezTo>
                <a:cubicBezTo>
                  <a:pt x="123100" y="1055871"/>
                  <a:pt x="143108" y="1059671"/>
                  <a:pt x="163070" y="1059671"/>
                </a:cubicBezTo>
                <a:cubicBezTo>
                  <a:pt x="169739" y="1038768"/>
                  <a:pt x="159278" y="1015902"/>
                  <a:pt x="154528" y="994048"/>
                </a:cubicBezTo>
                <a:cubicBezTo>
                  <a:pt x="137398" y="914110"/>
                  <a:pt x="118350" y="835122"/>
                  <a:pt x="101220" y="755248"/>
                </a:cubicBezTo>
                <a:cubicBezTo>
                  <a:pt x="89801" y="702863"/>
                  <a:pt x="77468" y="650543"/>
                  <a:pt x="70799" y="597272"/>
                </a:cubicBezTo>
                <a:cubicBezTo>
                  <a:pt x="62211" y="528798"/>
                  <a:pt x="44168" y="462162"/>
                  <a:pt x="28911" y="394639"/>
                </a:cubicBezTo>
                <a:cubicBezTo>
                  <a:pt x="27038" y="387038"/>
                  <a:pt x="25120" y="380324"/>
                  <a:pt x="23201" y="372723"/>
                </a:cubicBezTo>
                <a:cubicBezTo>
                  <a:pt x="15619" y="331804"/>
                  <a:pt x="16578" y="331804"/>
                  <a:pt x="50791" y="309000"/>
                </a:cubicBezTo>
                <a:cubicBezTo>
                  <a:pt x="112640" y="268081"/>
                  <a:pt x="179240" y="235713"/>
                  <a:pt x="247758" y="208159"/>
                </a:cubicBezTo>
                <a:cubicBezTo>
                  <a:pt x="310566" y="182442"/>
                  <a:pt x="369537" y="148174"/>
                  <a:pt x="430426" y="118720"/>
                </a:cubicBezTo>
                <a:cubicBezTo>
                  <a:pt x="509405" y="80651"/>
                  <a:pt x="588383" y="42582"/>
                  <a:pt x="667361" y="4513"/>
                </a:cubicBezTo>
                <a:cubicBezTo>
                  <a:pt x="673551" y="1663"/>
                  <a:pt x="679500" y="0"/>
                  <a:pt x="685330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58"/>
          <p:cNvSpPr/>
          <p:nvPr/>
        </p:nvSpPr>
        <p:spPr>
          <a:xfrm>
            <a:off x="3177859" y="1196809"/>
            <a:ext cx="810215" cy="1082899"/>
          </a:xfrm>
          <a:custGeom>
            <a:rect b="b" l="l" r="r" t="t"/>
            <a:pathLst>
              <a:path extrusionOk="0" h="1082899" w="810215">
                <a:moveTo>
                  <a:pt x="663180" y="656522"/>
                </a:moveTo>
                <a:cubicBezTo>
                  <a:pt x="675549" y="674604"/>
                  <a:pt x="684112" y="686962"/>
                  <a:pt x="692675" y="699335"/>
                </a:cubicBezTo>
                <a:cubicBezTo>
                  <a:pt x="675549" y="718373"/>
                  <a:pt x="670791" y="737396"/>
                  <a:pt x="666985" y="759273"/>
                </a:cubicBezTo>
                <a:cubicBezTo>
                  <a:pt x="663180" y="783063"/>
                  <a:pt x="650811" y="805897"/>
                  <a:pt x="637490" y="826832"/>
                </a:cubicBezTo>
                <a:cubicBezTo>
                  <a:pt x="607994" y="873456"/>
                  <a:pt x="573742" y="916269"/>
                  <a:pt x="519508" y="938161"/>
                </a:cubicBezTo>
                <a:cubicBezTo>
                  <a:pt x="501430" y="945767"/>
                  <a:pt x="486206" y="960038"/>
                  <a:pt x="467177" y="966703"/>
                </a:cubicBezTo>
                <a:cubicBezTo>
                  <a:pt x="444342" y="974309"/>
                  <a:pt x="438633" y="970499"/>
                  <a:pt x="418652" y="941957"/>
                </a:cubicBezTo>
                <a:cubicBezTo>
                  <a:pt x="549955" y="894392"/>
                  <a:pt x="628927" y="799247"/>
                  <a:pt x="663180" y="656522"/>
                </a:cubicBezTo>
                <a:close/>
                <a:moveTo>
                  <a:pt x="221298" y="476747"/>
                </a:moveTo>
                <a:cubicBezTo>
                  <a:pt x="229609" y="478576"/>
                  <a:pt x="238350" y="482917"/>
                  <a:pt x="247389" y="489815"/>
                </a:cubicBezTo>
                <a:cubicBezTo>
                  <a:pt x="229311" y="503136"/>
                  <a:pt x="212185" y="516456"/>
                  <a:pt x="194108" y="525971"/>
                </a:cubicBezTo>
                <a:cubicBezTo>
                  <a:pt x="187443" y="530728"/>
                  <a:pt x="176030" y="526922"/>
                  <a:pt x="161758" y="526922"/>
                </a:cubicBezTo>
                <a:cubicBezTo>
                  <a:pt x="175316" y="488388"/>
                  <a:pt x="196367" y="471261"/>
                  <a:pt x="221298" y="476747"/>
                </a:cubicBezTo>
                <a:close/>
                <a:moveTo>
                  <a:pt x="232342" y="396846"/>
                </a:moveTo>
                <a:cubicBezTo>
                  <a:pt x="183550" y="394127"/>
                  <a:pt x="142521" y="421254"/>
                  <a:pt x="113262" y="469800"/>
                </a:cubicBezTo>
                <a:cubicBezTo>
                  <a:pt x="70466" y="540192"/>
                  <a:pt x="51434" y="618219"/>
                  <a:pt x="54271" y="713339"/>
                </a:cubicBezTo>
                <a:cubicBezTo>
                  <a:pt x="50488" y="761885"/>
                  <a:pt x="60931" y="818977"/>
                  <a:pt x="87569" y="874148"/>
                </a:cubicBezTo>
                <a:cubicBezTo>
                  <a:pt x="131349" y="964564"/>
                  <a:pt x="202713" y="1014021"/>
                  <a:pt x="300715" y="1026410"/>
                </a:cubicBezTo>
                <a:cubicBezTo>
                  <a:pt x="330191" y="1030203"/>
                  <a:pt x="360651" y="1033995"/>
                  <a:pt x="390165" y="1033034"/>
                </a:cubicBezTo>
                <a:cubicBezTo>
                  <a:pt x="425355" y="1032124"/>
                  <a:pt x="462475" y="1033034"/>
                  <a:pt x="494827" y="1021656"/>
                </a:cubicBezTo>
                <a:cubicBezTo>
                  <a:pt x="596613" y="986410"/>
                  <a:pt x="670852" y="914097"/>
                  <a:pt x="718416" y="818977"/>
                </a:cubicBezTo>
                <a:cubicBezTo>
                  <a:pt x="763141" y="729521"/>
                  <a:pt x="767871" y="633441"/>
                  <a:pt x="744108" y="536399"/>
                </a:cubicBezTo>
                <a:cubicBezTo>
                  <a:pt x="738394" y="511671"/>
                  <a:pt x="728859" y="485021"/>
                  <a:pt x="714594" y="464086"/>
                </a:cubicBezTo>
                <a:cubicBezTo>
                  <a:pt x="677512" y="410786"/>
                  <a:pt x="619468" y="402240"/>
                  <a:pt x="559531" y="406994"/>
                </a:cubicBezTo>
                <a:cubicBezTo>
                  <a:pt x="526195" y="409826"/>
                  <a:pt x="492897" y="419333"/>
                  <a:pt x="459599" y="426008"/>
                </a:cubicBezTo>
                <a:cubicBezTo>
                  <a:pt x="441550" y="429800"/>
                  <a:pt x="422517" y="432683"/>
                  <a:pt x="404431" y="434554"/>
                </a:cubicBezTo>
                <a:cubicBezTo>
                  <a:pt x="361597" y="437436"/>
                  <a:pt x="321640" y="426008"/>
                  <a:pt x="283574" y="409826"/>
                </a:cubicBezTo>
                <a:cubicBezTo>
                  <a:pt x="265733" y="401975"/>
                  <a:pt x="248606" y="397752"/>
                  <a:pt x="232342" y="396846"/>
                </a:cubicBezTo>
                <a:close/>
                <a:moveTo>
                  <a:pt x="257881" y="82545"/>
                </a:moveTo>
                <a:cubicBezTo>
                  <a:pt x="250276" y="107273"/>
                  <a:pt x="241724" y="132001"/>
                  <a:pt x="235065" y="157690"/>
                </a:cubicBezTo>
                <a:cubicBezTo>
                  <a:pt x="231243" y="171040"/>
                  <a:pt x="229351" y="185301"/>
                  <a:pt x="231243" y="198600"/>
                </a:cubicBezTo>
                <a:cubicBezTo>
                  <a:pt x="235065" y="227172"/>
                  <a:pt x="238849" y="255692"/>
                  <a:pt x="246492" y="283303"/>
                </a:cubicBezTo>
                <a:cubicBezTo>
                  <a:pt x="256936" y="320420"/>
                  <a:pt x="282628" y="344187"/>
                  <a:pt x="321640" y="355616"/>
                </a:cubicBezTo>
                <a:cubicBezTo>
                  <a:pt x="394895" y="230964"/>
                  <a:pt x="359705" y="89220"/>
                  <a:pt x="257881" y="82545"/>
                </a:cubicBezTo>
                <a:close/>
                <a:moveTo>
                  <a:pt x="226859" y="2014"/>
                </a:moveTo>
                <a:cubicBezTo>
                  <a:pt x="232445" y="-1197"/>
                  <a:pt x="239341" y="-716"/>
                  <a:pt x="247438" y="4518"/>
                </a:cubicBezTo>
                <a:cubicBezTo>
                  <a:pt x="314034" y="50181"/>
                  <a:pt x="386344" y="92052"/>
                  <a:pt x="412982" y="177665"/>
                </a:cubicBezTo>
                <a:cubicBezTo>
                  <a:pt x="416804" y="189093"/>
                  <a:pt x="418696" y="201483"/>
                  <a:pt x="422517" y="215743"/>
                </a:cubicBezTo>
                <a:cubicBezTo>
                  <a:pt x="443442" y="205275"/>
                  <a:pt x="463421" y="195768"/>
                  <a:pt x="483400" y="185301"/>
                </a:cubicBezTo>
                <a:cubicBezTo>
                  <a:pt x="497665" y="177665"/>
                  <a:pt x="512876" y="175794"/>
                  <a:pt x="526195" y="185301"/>
                </a:cubicBezTo>
                <a:cubicBezTo>
                  <a:pt x="545228" y="198600"/>
                  <a:pt x="565207" y="212911"/>
                  <a:pt x="580456" y="230003"/>
                </a:cubicBezTo>
                <a:cubicBezTo>
                  <a:pt x="587116" y="236678"/>
                  <a:pt x="584240" y="252860"/>
                  <a:pt x="587116" y="269042"/>
                </a:cubicBezTo>
                <a:cubicBezTo>
                  <a:pt x="517644" y="267121"/>
                  <a:pt x="470081" y="293770"/>
                  <a:pt x="441550" y="359409"/>
                </a:cubicBezTo>
                <a:cubicBezTo>
                  <a:pt x="474848" y="355616"/>
                  <a:pt x="504325" y="352734"/>
                  <a:pt x="532893" y="348941"/>
                </a:cubicBezTo>
                <a:cubicBezTo>
                  <a:pt x="592829" y="340395"/>
                  <a:pt x="647052" y="353694"/>
                  <a:pt x="696545" y="388890"/>
                </a:cubicBezTo>
                <a:cubicBezTo>
                  <a:pt x="762195" y="435515"/>
                  <a:pt x="792617" y="502114"/>
                  <a:pt x="804044" y="579180"/>
                </a:cubicBezTo>
                <a:cubicBezTo>
                  <a:pt x="816418" y="660090"/>
                  <a:pt x="810704" y="739028"/>
                  <a:pt x="782174" y="816095"/>
                </a:cubicBezTo>
                <a:cubicBezTo>
                  <a:pt x="762195" y="871316"/>
                  <a:pt x="731735" y="918901"/>
                  <a:pt x="689885" y="960721"/>
                </a:cubicBezTo>
                <a:cubicBezTo>
                  <a:pt x="675620" y="975032"/>
                  <a:pt x="661317" y="988332"/>
                  <a:pt x="646106" y="1001631"/>
                </a:cubicBezTo>
                <a:cubicBezTo>
                  <a:pt x="638500" y="1008306"/>
                  <a:pt x="630895" y="1014981"/>
                  <a:pt x="622305" y="1019735"/>
                </a:cubicBezTo>
                <a:cubicBezTo>
                  <a:pt x="549996" y="1059684"/>
                  <a:pt x="472918" y="1086334"/>
                  <a:pt x="388273" y="1082541"/>
                </a:cubicBezTo>
                <a:cubicBezTo>
                  <a:pt x="345440" y="1080620"/>
                  <a:pt x="300715" y="1083502"/>
                  <a:pt x="260757" y="1070152"/>
                </a:cubicBezTo>
                <a:cubicBezTo>
                  <a:pt x="176074" y="1043502"/>
                  <a:pt x="104710" y="995968"/>
                  <a:pt x="58093" y="916979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2"/>
                  <a:pt x="20973" y="529724"/>
                  <a:pt x="47612" y="464086"/>
                </a:cubicBezTo>
                <a:cubicBezTo>
                  <a:pt x="77126" y="391773"/>
                  <a:pt x="130403" y="345148"/>
                  <a:pt x="221746" y="342266"/>
                </a:cubicBezTo>
                <a:cubicBezTo>
                  <a:pt x="214140" y="329927"/>
                  <a:pt x="209372" y="323252"/>
                  <a:pt x="205551" y="315667"/>
                </a:cubicBezTo>
                <a:cubicBezTo>
                  <a:pt x="200821" y="307070"/>
                  <a:pt x="192231" y="298524"/>
                  <a:pt x="191285" y="289978"/>
                </a:cubicBezTo>
                <a:cubicBezTo>
                  <a:pt x="183680" y="234757"/>
                  <a:pt x="166539" y="179586"/>
                  <a:pt x="183680" y="122494"/>
                </a:cubicBezTo>
                <a:cubicBezTo>
                  <a:pt x="194161" y="89220"/>
                  <a:pt x="203659" y="54935"/>
                  <a:pt x="214140" y="21660"/>
                </a:cubicBezTo>
                <a:cubicBezTo>
                  <a:pt x="216997" y="12128"/>
                  <a:pt x="221273" y="5226"/>
                  <a:pt x="226859" y="2014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58"/>
          <p:cNvSpPr/>
          <p:nvPr/>
        </p:nvSpPr>
        <p:spPr>
          <a:xfrm>
            <a:off x="418641" y="1044589"/>
            <a:ext cx="1536766" cy="1538439"/>
          </a:xfrm>
          <a:custGeom>
            <a:rect b="b" l="l" r="r" t="t"/>
            <a:pathLst>
              <a:path extrusionOk="0" h="1538439" w="1536766">
                <a:moveTo>
                  <a:pt x="0" y="1046607"/>
                </a:moveTo>
                <a:cubicBezTo>
                  <a:pt x="17127" y="1050415"/>
                  <a:pt x="30451" y="1049460"/>
                  <a:pt x="34254" y="1055173"/>
                </a:cubicBezTo>
                <a:cubicBezTo>
                  <a:pt x="63752" y="1092276"/>
                  <a:pt x="91341" y="1131284"/>
                  <a:pt x="124642" y="1176005"/>
                </a:cubicBezTo>
                <a:cubicBezTo>
                  <a:pt x="108467" y="1176005"/>
                  <a:pt x="98006" y="1178858"/>
                  <a:pt x="93245" y="1175049"/>
                </a:cubicBezTo>
                <a:cubicBezTo>
                  <a:pt x="76124" y="1162681"/>
                  <a:pt x="58039" y="1149365"/>
                  <a:pt x="45673" y="1133188"/>
                </a:cubicBezTo>
                <a:cubicBezTo>
                  <a:pt x="27589" y="1110357"/>
                  <a:pt x="8564" y="1086570"/>
                  <a:pt x="0" y="1046607"/>
                </a:cubicBezTo>
                <a:close/>
                <a:moveTo>
                  <a:pt x="91339" y="971104"/>
                </a:moveTo>
                <a:cubicBezTo>
                  <a:pt x="97998" y="972769"/>
                  <a:pt x="103230" y="978003"/>
                  <a:pt x="107510" y="988945"/>
                </a:cubicBezTo>
                <a:cubicBezTo>
                  <a:pt x="122739" y="1027005"/>
                  <a:pt x="150328" y="1055551"/>
                  <a:pt x="190290" y="1070773"/>
                </a:cubicBezTo>
                <a:cubicBezTo>
                  <a:pt x="196001" y="1073626"/>
                  <a:pt x="199808" y="1081237"/>
                  <a:pt x="207416" y="1088854"/>
                </a:cubicBezTo>
                <a:cubicBezTo>
                  <a:pt x="141768" y="1099318"/>
                  <a:pt x="79927" y="1047940"/>
                  <a:pt x="66602" y="974672"/>
                </a:cubicBezTo>
                <a:cubicBezTo>
                  <a:pt x="76593" y="971341"/>
                  <a:pt x="84680" y="969438"/>
                  <a:pt x="91339" y="971104"/>
                </a:cubicBezTo>
                <a:close/>
                <a:moveTo>
                  <a:pt x="848627" y="818335"/>
                </a:moveTo>
                <a:cubicBezTo>
                  <a:pt x="869591" y="817042"/>
                  <a:pt x="893499" y="832206"/>
                  <a:pt x="909912" y="858607"/>
                </a:cubicBezTo>
                <a:cubicBezTo>
                  <a:pt x="925134" y="884301"/>
                  <a:pt x="921326" y="900474"/>
                  <a:pt x="893735" y="916646"/>
                </a:cubicBezTo>
                <a:cubicBezTo>
                  <a:pt x="862335" y="935676"/>
                  <a:pt x="828082" y="928062"/>
                  <a:pt x="809051" y="898567"/>
                </a:cubicBezTo>
                <a:cubicBezTo>
                  <a:pt x="792873" y="873830"/>
                  <a:pt x="794777" y="849093"/>
                  <a:pt x="829031" y="825306"/>
                </a:cubicBezTo>
                <a:cubicBezTo>
                  <a:pt x="834978" y="821025"/>
                  <a:pt x="841639" y="818766"/>
                  <a:pt x="848627" y="818335"/>
                </a:cubicBezTo>
                <a:close/>
                <a:moveTo>
                  <a:pt x="272134" y="646394"/>
                </a:moveTo>
                <a:cubicBezTo>
                  <a:pt x="217889" y="644455"/>
                  <a:pt x="181774" y="668293"/>
                  <a:pt x="157033" y="705343"/>
                </a:cubicBezTo>
                <a:cubicBezTo>
                  <a:pt x="117078" y="764363"/>
                  <a:pt x="130373" y="824317"/>
                  <a:pt x="163645" y="881399"/>
                </a:cubicBezTo>
                <a:cubicBezTo>
                  <a:pt x="186537" y="921320"/>
                  <a:pt x="209358" y="928931"/>
                  <a:pt x="257844" y="917515"/>
                </a:cubicBezTo>
                <a:cubicBezTo>
                  <a:pt x="228340" y="827189"/>
                  <a:pt x="253080" y="737725"/>
                  <a:pt x="272134" y="646394"/>
                </a:cubicBezTo>
                <a:close/>
                <a:moveTo>
                  <a:pt x="812964" y="573308"/>
                </a:moveTo>
                <a:cubicBezTo>
                  <a:pt x="822467" y="594242"/>
                  <a:pt x="829136" y="609452"/>
                  <a:pt x="838673" y="630386"/>
                </a:cubicBezTo>
                <a:cubicBezTo>
                  <a:pt x="822467" y="633248"/>
                  <a:pt x="808196" y="639904"/>
                  <a:pt x="802494" y="636078"/>
                </a:cubicBezTo>
                <a:cubicBezTo>
                  <a:pt x="783488" y="621832"/>
                  <a:pt x="766349" y="602796"/>
                  <a:pt x="746375" y="583759"/>
                </a:cubicBezTo>
                <a:cubicBezTo>
                  <a:pt x="740640" y="589483"/>
                  <a:pt x="730170" y="595175"/>
                  <a:pt x="714965" y="602796"/>
                </a:cubicBezTo>
                <a:cubicBezTo>
                  <a:pt x="746342" y="653217"/>
                  <a:pt x="774885" y="699844"/>
                  <a:pt x="803428" y="745506"/>
                </a:cubicBezTo>
                <a:cubicBezTo>
                  <a:pt x="772984" y="781683"/>
                  <a:pt x="761580" y="781683"/>
                  <a:pt x="739706" y="746471"/>
                </a:cubicBezTo>
                <a:cubicBezTo>
                  <a:pt x="733971" y="736953"/>
                  <a:pt x="728269" y="726470"/>
                  <a:pt x="721600" y="717916"/>
                </a:cubicBezTo>
                <a:cubicBezTo>
                  <a:pt x="699726" y="691291"/>
                  <a:pt x="677852" y="664633"/>
                  <a:pt x="654078" y="635145"/>
                </a:cubicBezTo>
                <a:cubicBezTo>
                  <a:pt x="636939" y="659874"/>
                  <a:pt x="610297" y="673186"/>
                  <a:pt x="609330" y="699844"/>
                </a:cubicBezTo>
                <a:cubicBezTo>
                  <a:pt x="628369" y="718881"/>
                  <a:pt x="666415" y="713157"/>
                  <a:pt x="668349" y="750266"/>
                </a:cubicBezTo>
                <a:cubicBezTo>
                  <a:pt x="641707" y="764543"/>
                  <a:pt x="617899" y="759784"/>
                  <a:pt x="593158" y="745506"/>
                </a:cubicBezTo>
                <a:cubicBezTo>
                  <a:pt x="586522" y="771199"/>
                  <a:pt x="574151" y="793098"/>
                  <a:pt x="583654" y="819724"/>
                </a:cubicBezTo>
                <a:cubicBezTo>
                  <a:pt x="615065" y="820689"/>
                  <a:pt x="645508" y="820689"/>
                  <a:pt x="674985" y="821621"/>
                </a:cubicBezTo>
                <a:cubicBezTo>
                  <a:pt x="689256" y="821621"/>
                  <a:pt x="699726" y="829242"/>
                  <a:pt x="701627" y="843520"/>
                </a:cubicBezTo>
                <a:cubicBezTo>
                  <a:pt x="702594" y="857797"/>
                  <a:pt x="692124" y="866351"/>
                  <a:pt x="678786" y="869213"/>
                </a:cubicBezTo>
                <a:cubicBezTo>
                  <a:pt x="671184" y="871110"/>
                  <a:pt x="663581" y="872075"/>
                  <a:pt x="655978" y="871110"/>
                </a:cubicBezTo>
                <a:cubicBezTo>
                  <a:pt x="633138" y="870145"/>
                  <a:pt x="609363" y="869213"/>
                  <a:pt x="586522" y="867315"/>
                </a:cubicBezTo>
                <a:cubicBezTo>
                  <a:pt x="585555" y="914875"/>
                  <a:pt x="589356" y="919634"/>
                  <a:pt x="631237" y="929152"/>
                </a:cubicBezTo>
                <a:cubicBezTo>
                  <a:pt x="647409" y="932947"/>
                  <a:pt x="664548" y="934844"/>
                  <a:pt x="662614" y="960537"/>
                </a:cubicBezTo>
                <a:cubicBezTo>
                  <a:pt x="649310" y="965296"/>
                  <a:pt x="634071" y="971020"/>
                  <a:pt x="616966" y="976712"/>
                </a:cubicBezTo>
                <a:cubicBezTo>
                  <a:pt x="622667" y="989092"/>
                  <a:pt x="627436" y="1001472"/>
                  <a:pt x="635038" y="1018580"/>
                </a:cubicBezTo>
                <a:cubicBezTo>
                  <a:pt x="649310" y="1007164"/>
                  <a:pt x="659780" y="999543"/>
                  <a:pt x="669283" y="990989"/>
                </a:cubicBezTo>
                <a:cubicBezTo>
                  <a:pt x="682621" y="978641"/>
                  <a:pt x="696892" y="967194"/>
                  <a:pt x="715898" y="971020"/>
                </a:cubicBezTo>
                <a:cubicBezTo>
                  <a:pt x="726369" y="973882"/>
                  <a:pt x="735905" y="982436"/>
                  <a:pt x="746375" y="988127"/>
                </a:cubicBezTo>
                <a:cubicBezTo>
                  <a:pt x="740640" y="996713"/>
                  <a:pt x="737806" y="1009061"/>
                  <a:pt x="729236" y="1014785"/>
                </a:cubicBezTo>
                <a:cubicBezTo>
                  <a:pt x="704495" y="1030960"/>
                  <a:pt x="688323" y="1053791"/>
                  <a:pt x="671184" y="1075690"/>
                </a:cubicBezTo>
                <a:cubicBezTo>
                  <a:pt x="698793" y="1105177"/>
                  <a:pt x="698793" y="1105177"/>
                  <a:pt x="728269" y="1092797"/>
                </a:cubicBezTo>
                <a:cubicBezTo>
                  <a:pt x="748276" y="1085176"/>
                  <a:pt x="761580" y="1093762"/>
                  <a:pt x="762547" y="1115628"/>
                </a:cubicBezTo>
                <a:cubicBezTo>
                  <a:pt x="762547" y="1122285"/>
                  <a:pt x="759680" y="1128973"/>
                  <a:pt x="757779" y="1133732"/>
                </a:cubicBezTo>
                <a:cubicBezTo>
                  <a:pt x="775852" y="1146080"/>
                  <a:pt x="786322" y="1144183"/>
                  <a:pt x="792024" y="1125146"/>
                </a:cubicBezTo>
                <a:cubicBezTo>
                  <a:pt x="795825" y="1112798"/>
                  <a:pt x="799627" y="1101351"/>
                  <a:pt x="803461" y="1089003"/>
                </a:cubicBezTo>
                <a:cubicBezTo>
                  <a:pt x="810097" y="1068069"/>
                  <a:pt x="823434" y="1054756"/>
                  <a:pt x="850077" y="1049032"/>
                </a:cubicBezTo>
                <a:cubicBezTo>
                  <a:pt x="853878" y="1062345"/>
                  <a:pt x="859580" y="1074725"/>
                  <a:pt x="859580" y="1086141"/>
                </a:cubicBezTo>
                <a:cubicBezTo>
                  <a:pt x="860547" y="1103280"/>
                  <a:pt x="856746" y="1121352"/>
                  <a:pt x="854812" y="1138459"/>
                </a:cubicBezTo>
                <a:cubicBezTo>
                  <a:pt x="853878" y="1152737"/>
                  <a:pt x="861480" y="1155599"/>
                  <a:pt x="874818" y="1150840"/>
                </a:cubicBezTo>
                <a:cubicBezTo>
                  <a:pt x="875752" y="1145148"/>
                  <a:pt x="875752" y="1138459"/>
                  <a:pt x="877653" y="1132768"/>
                </a:cubicBezTo>
                <a:cubicBezTo>
                  <a:pt x="884321" y="1114696"/>
                  <a:pt x="908096" y="1104213"/>
                  <a:pt x="919533" y="1118490"/>
                </a:cubicBezTo>
                <a:cubicBezTo>
                  <a:pt x="943308" y="1148942"/>
                  <a:pt x="965182" y="1131803"/>
                  <a:pt x="993725" y="1120387"/>
                </a:cubicBezTo>
                <a:cubicBezTo>
                  <a:pt x="960447" y="1069966"/>
                  <a:pt x="914765" y="1029995"/>
                  <a:pt x="900493" y="971953"/>
                </a:cubicBezTo>
                <a:cubicBezTo>
                  <a:pt x="946175" y="956743"/>
                  <a:pt x="960447" y="963399"/>
                  <a:pt x="975652" y="1004302"/>
                </a:cubicBezTo>
                <a:cubicBezTo>
                  <a:pt x="977552" y="1010026"/>
                  <a:pt x="980420" y="1016682"/>
                  <a:pt x="984221" y="1020477"/>
                </a:cubicBezTo>
                <a:cubicBezTo>
                  <a:pt x="1005162" y="1043340"/>
                  <a:pt x="1026069" y="1065207"/>
                  <a:pt x="1049877" y="1090900"/>
                </a:cubicBezTo>
                <a:cubicBezTo>
                  <a:pt x="1067949" y="1071863"/>
                  <a:pt x="1084121" y="1054756"/>
                  <a:pt x="1100293" y="1037616"/>
                </a:cubicBezTo>
                <a:cubicBezTo>
                  <a:pt x="1081254" y="1014785"/>
                  <a:pt x="1047009" y="1006232"/>
                  <a:pt x="1053678" y="970056"/>
                </a:cubicBezTo>
                <a:cubicBezTo>
                  <a:pt x="1062247" y="967194"/>
                  <a:pt x="1072684" y="961502"/>
                  <a:pt x="1078419" y="963399"/>
                </a:cubicBezTo>
                <a:cubicBezTo>
                  <a:pt x="1094592" y="970056"/>
                  <a:pt x="1109797" y="981471"/>
                  <a:pt x="1126936" y="991954"/>
                </a:cubicBezTo>
                <a:cubicBezTo>
                  <a:pt x="1146909" y="965296"/>
                  <a:pt x="1152611" y="936774"/>
                  <a:pt x="1152611" y="912013"/>
                </a:cubicBezTo>
                <a:cubicBezTo>
                  <a:pt x="1126002" y="900597"/>
                  <a:pt x="1101260" y="891079"/>
                  <a:pt x="1078419" y="879664"/>
                </a:cubicBezTo>
                <a:cubicBezTo>
                  <a:pt x="1073651" y="876802"/>
                  <a:pt x="1067949" y="867315"/>
                  <a:pt x="1068916" y="862556"/>
                </a:cubicBezTo>
                <a:cubicBezTo>
                  <a:pt x="1069850" y="856832"/>
                  <a:pt x="1078419" y="852073"/>
                  <a:pt x="1085088" y="850176"/>
                </a:cubicBezTo>
                <a:cubicBezTo>
                  <a:pt x="1091724" y="848279"/>
                  <a:pt x="1099360" y="850176"/>
                  <a:pt x="1105995" y="851141"/>
                </a:cubicBezTo>
                <a:cubicBezTo>
                  <a:pt x="1123134" y="853038"/>
                  <a:pt x="1140273" y="853971"/>
                  <a:pt x="1159280" y="855900"/>
                </a:cubicBezTo>
                <a:cubicBezTo>
                  <a:pt x="1161180" y="833037"/>
                  <a:pt x="1163081" y="814965"/>
                  <a:pt x="1165015" y="796893"/>
                </a:cubicBezTo>
                <a:cubicBezTo>
                  <a:pt x="1144075" y="801652"/>
                  <a:pt x="1126936" y="804514"/>
                  <a:pt x="1108863" y="809273"/>
                </a:cubicBezTo>
                <a:cubicBezTo>
                  <a:pt x="1106029" y="794031"/>
                  <a:pt x="1104095" y="783580"/>
                  <a:pt x="1102194" y="774994"/>
                </a:cubicBezTo>
                <a:cubicBezTo>
                  <a:pt x="1118366" y="759784"/>
                  <a:pt x="1132638" y="745506"/>
                  <a:pt x="1148810" y="730296"/>
                </a:cubicBezTo>
                <a:cubicBezTo>
                  <a:pt x="1138373" y="720778"/>
                  <a:pt x="1129803" y="714122"/>
                  <a:pt x="1118366" y="704603"/>
                </a:cubicBezTo>
                <a:cubicBezTo>
                  <a:pt x="1089823" y="728399"/>
                  <a:pt x="1061280" y="751230"/>
                  <a:pt x="1033705" y="774994"/>
                </a:cubicBezTo>
                <a:cubicBezTo>
                  <a:pt x="1005162" y="798790"/>
                  <a:pt x="993725" y="797857"/>
                  <a:pt x="968049" y="763578"/>
                </a:cubicBezTo>
                <a:cubicBezTo>
                  <a:pt x="1005162" y="730296"/>
                  <a:pt x="1042274" y="696982"/>
                  <a:pt x="1082221" y="660838"/>
                </a:cubicBezTo>
                <a:cubicBezTo>
                  <a:pt x="1067016" y="648458"/>
                  <a:pt x="1056546" y="640837"/>
                  <a:pt x="1045108" y="631319"/>
                </a:cubicBezTo>
                <a:cubicBezTo>
                  <a:pt x="1037506" y="640837"/>
                  <a:pt x="1032738" y="647526"/>
                  <a:pt x="1027036" y="654182"/>
                </a:cubicBezTo>
                <a:cubicBezTo>
                  <a:pt x="1013731" y="671289"/>
                  <a:pt x="997559" y="676048"/>
                  <a:pt x="985188" y="668427"/>
                </a:cubicBezTo>
                <a:cubicBezTo>
                  <a:pt x="972818" y="660838"/>
                  <a:pt x="970917" y="645596"/>
                  <a:pt x="979486" y="624662"/>
                </a:cubicBezTo>
                <a:cubicBezTo>
                  <a:pt x="982321" y="617073"/>
                  <a:pt x="986122" y="609452"/>
                  <a:pt x="988990" y="600899"/>
                </a:cubicBezTo>
                <a:cubicBezTo>
                  <a:pt x="971851" y="595175"/>
                  <a:pt x="956646" y="589483"/>
                  <a:pt x="937606" y="582794"/>
                </a:cubicBezTo>
                <a:cubicBezTo>
                  <a:pt x="936672" y="612314"/>
                  <a:pt x="934772" y="634181"/>
                  <a:pt x="934772" y="657012"/>
                </a:cubicBezTo>
                <a:cubicBezTo>
                  <a:pt x="934772" y="672254"/>
                  <a:pt x="927136" y="682705"/>
                  <a:pt x="915732" y="685567"/>
                </a:cubicBezTo>
                <a:cubicBezTo>
                  <a:pt x="907162" y="687464"/>
                  <a:pt x="891957" y="680808"/>
                  <a:pt x="887189" y="673186"/>
                </a:cubicBezTo>
                <a:cubicBezTo>
                  <a:pt x="878620" y="658941"/>
                  <a:pt x="873851" y="641802"/>
                  <a:pt x="871017" y="624662"/>
                </a:cubicBezTo>
                <a:cubicBezTo>
                  <a:pt x="868149" y="609452"/>
                  <a:pt x="871017" y="593278"/>
                  <a:pt x="871951" y="574241"/>
                </a:cubicBezTo>
                <a:cubicBezTo>
                  <a:pt x="851044" y="573308"/>
                  <a:pt x="832938" y="573308"/>
                  <a:pt x="812964" y="573308"/>
                </a:cubicBezTo>
                <a:close/>
                <a:moveTo>
                  <a:pt x="832938" y="523819"/>
                </a:moveTo>
                <a:cubicBezTo>
                  <a:pt x="890990" y="527614"/>
                  <a:pt x="949977" y="539029"/>
                  <a:pt x="1007062" y="552374"/>
                </a:cubicBezTo>
                <a:cubicBezTo>
                  <a:pt x="1053678" y="563790"/>
                  <a:pt x="1091724" y="596139"/>
                  <a:pt x="1125969" y="628489"/>
                </a:cubicBezTo>
                <a:cubicBezTo>
                  <a:pt x="1151677" y="653217"/>
                  <a:pt x="1179253" y="678910"/>
                  <a:pt x="1196392" y="709363"/>
                </a:cubicBezTo>
                <a:cubicBezTo>
                  <a:pt x="1210664" y="735988"/>
                  <a:pt x="1226836" y="765508"/>
                  <a:pt x="1221134" y="798790"/>
                </a:cubicBezTo>
                <a:cubicBezTo>
                  <a:pt x="1218266" y="819724"/>
                  <a:pt x="1217332" y="840658"/>
                  <a:pt x="1217332" y="862556"/>
                </a:cubicBezTo>
                <a:cubicBezTo>
                  <a:pt x="1217332" y="913910"/>
                  <a:pt x="1210664" y="965296"/>
                  <a:pt x="1186889" y="1009061"/>
                </a:cubicBezTo>
                <a:cubicBezTo>
                  <a:pt x="1164048" y="1050929"/>
                  <a:pt x="1141207" y="1094694"/>
                  <a:pt x="1100293" y="1124214"/>
                </a:cubicBezTo>
                <a:cubicBezTo>
                  <a:pt x="1013698" y="1187016"/>
                  <a:pt x="915699" y="1213641"/>
                  <a:pt x="810097" y="1202226"/>
                </a:cubicBezTo>
                <a:cubicBezTo>
                  <a:pt x="722567" y="1193672"/>
                  <a:pt x="652177" y="1147978"/>
                  <a:pt x="602694" y="1080449"/>
                </a:cubicBezTo>
                <a:cubicBezTo>
                  <a:pt x="545608" y="972917"/>
                  <a:pt x="506595" y="866351"/>
                  <a:pt x="530370" y="745506"/>
                </a:cubicBezTo>
                <a:cubicBezTo>
                  <a:pt x="541807" y="687464"/>
                  <a:pt x="569383" y="639904"/>
                  <a:pt x="612197" y="601831"/>
                </a:cubicBezTo>
                <a:cubicBezTo>
                  <a:pt x="675018" y="546651"/>
                  <a:pt x="750177" y="519060"/>
                  <a:pt x="832938" y="523819"/>
                </a:cubicBezTo>
                <a:close/>
                <a:moveTo>
                  <a:pt x="223978" y="447776"/>
                </a:moveTo>
                <a:cubicBezTo>
                  <a:pt x="230643" y="445871"/>
                  <a:pt x="242059" y="448724"/>
                  <a:pt x="247771" y="454434"/>
                </a:cubicBezTo>
                <a:cubicBezTo>
                  <a:pt x="253475" y="459191"/>
                  <a:pt x="254427" y="469659"/>
                  <a:pt x="256331" y="473464"/>
                </a:cubicBezTo>
                <a:cubicBezTo>
                  <a:pt x="205907" y="492494"/>
                  <a:pt x="159282" y="510572"/>
                  <a:pt x="113609" y="528645"/>
                </a:cubicBezTo>
                <a:cubicBezTo>
                  <a:pt x="97432" y="535308"/>
                  <a:pt x="82217" y="534355"/>
                  <a:pt x="66993" y="523892"/>
                </a:cubicBezTo>
                <a:cubicBezTo>
                  <a:pt x="64136" y="505814"/>
                  <a:pt x="77457" y="499152"/>
                  <a:pt x="89825" y="494395"/>
                </a:cubicBezTo>
                <a:cubicBezTo>
                  <a:pt x="134545" y="478222"/>
                  <a:pt x="178305" y="462997"/>
                  <a:pt x="223978" y="447776"/>
                </a:cubicBezTo>
                <a:close/>
                <a:moveTo>
                  <a:pt x="881165" y="419691"/>
                </a:moveTo>
                <a:cubicBezTo>
                  <a:pt x="833950" y="419449"/>
                  <a:pt x="786850" y="426108"/>
                  <a:pt x="740213" y="438960"/>
                </a:cubicBezTo>
                <a:cubicBezTo>
                  <a:pt x="642246" y="465599"/>
                  <a:pt x="565181" y="525553"/>
                  <a:pt x="507169" y="608339"/>
                </a:cubicBezTo>
                <a:cubicBezTo>
                  <a:pt x="470058" y="661616"/>
                  <a:pt x="441478" y="719631"/>
                  <a:pt x="442473" y="786262"/>
                </a:cubicBezTo>
                <a:cubicBezTo>
                  <a:pt x="443398" y="859500"/>
                  <a:pt x="450081" y="931803"/>
                  <a:pt x="477665" y="1000302"/>
                </a:cubicBezTo>
                <a:cubicBezTo>
                  <a:pt x="497642" y="1051711"/>
                  <a:pt x="519539" y="1102116"/>
                  <a:pt x="558498" y="1143042"/>
                </a:cubicBezTo>
                <a:cubicBezTo>
                  <a:pt x="585158" y="1169681"/>
                  <a:pt x="610823" y="1198257"/>
                  <a:pt x="640327" y="1221090"/>
                </a:cubicBezTo>
                <a:cubicBezTo>
                  <a:pt x="685044" y="1256273"/>
                  <a:pt x="735521" y="1285783"/>
                  <a:pt x="793533" y="1288655"/>
                </a:cubicBezTo>
                <a:cubicBezTo>
                  <a:pt x="892496" y="1293394"/>
                  <a:pt x="990462" y="1285783"/>
                  <a:pt x="1074211" y="1226763"/>
                </a:cubicBezTo>
                <a:cubicBezTo>
                  <a:pt x="1126535" y="1199191"/>
                  <a:pt x="1168409" y="1161136"/>
                  <a:pt x="1207369" y="1120210"/>
                </a:cubicBezTo>
                <a:cubicBezTo>
                  <a:pt x="1303487" y="1020334"/>
                  <a:pt x="1322540" y="898488"/>
                  <a:pt x="1301568" y="767235"/>
                </a:cubicBezTo>
                <a:cubicBezTo>
                  <a:pt x="1289197" y="690121"/>
                  <a:pt x="1253082" y="625428"/>
                  <a:pt x="1202677" y="568346"/>
                </a:cubicBezTo>
                <a:cubicBezTo>
                  <a:pt x="1153195" y="512198"/>
                  <a:pt x="1096107" y="465599"/>
                  <a:pt x="1022810" y="441832"/>
                </a:cubicBezTo>
                <a:cubicBezTo>
                  <a:pt x="975710" y="427077"/>
                  <a:pt x="928380" y="419933"/>
                  <a:pt x="881165" y="419691"/>
                </a:cubicBezTo>
                <a:close/>
                <a:moveTo>
                  <a:pt x="187675" y="391978"/>
                </a:moveTo>
                <a:cubicBezTo>
                  <a:pt x="197904" y="395189"/>
                  <a:pt x="206943" y="402563"/>
                  <a:pt x="216930" y="414456"/>
                </a:cubicBezTo>
                <a:cubicBezTo>
                  <a:pt x="182678" y="424923"/>
                  <a:pt x="150330" y="434437"/>
                  <a:pt x="118934" y="444904"/>
                </a:cubicBezTo>
                <a:cubicBezTo>
                  <a:pt x="98953" y="450612"/>
                  <a:pt x="98953" y="450612"/>
                  <a:pt x="76116" y="435388"/>
                </a:cubicBezTo>
                <a:cubicBezTo>
                  <a:pt x="80875" y="429680"/>
                  <a:pt x="83724" y="423021"/>
                  <a:pt x="89435" y="420167"/>
                </a:cubicBezTo>
                <a:cubicBezTo>
                  <a:pt x="109416" y="410650"/>
                  <a:pt x="130349" y="402088"/>
                  <a:pt x="151282" y="394475"/>
                </a:cubicBezTo>
                <a:cubicBezTo>
                  <a:pt x="166028" y="389718"/>
                  <a:pt x="177447" y="388767"/>
                  <a:pt x="187675" y="391978"/>
                </a:cubicBezTo>
                <a:close/>
                <a:moveTo>
                  <a:pt x="584447" y="386967"/>
                </a:moveTo>
                <a:cubicBezTo>
                  <a:pt x="564932" y="387084"/>
                  <a:pt x="548510" y="394228"/>
                  <a:pt x="533758" y="408517"/>
                </a:cubicBezTo>
                <a:cubicBezTo>
                  <a:pt x="510012" y="431349"/>
                  <a:pt x="497642" y="479887"/>
                  <a:pt x="510937" y="510331"/>
                </a:cubicBezTo>
                <a:cubicBezTo>
                  <a:pt x="557574" y="477015"/>
                  <a:pt x="604211" y="443699"/>
                  <a:pt x="653692" y="407583"/>
                </a:cubicBezTo>
                <a:cubicBezTo>
                  <a:pt x="626570" y="393762"/>
                  <a:pt x="603962" y="386851"/>
                  <a:pt x="584447" y="386967"/>
                </a:cubicBezTo>
                <a:close/>
                <a:moveTo>
                  <a:pt x="1001908" y="144935"/>
                </a:moveTo>
                <a:cubicBezTo>
                  <a:pt x="941977" y="141129"/>
                  <a:pt x="883893" y="155418"/>
                  <a:pt x="841095" y="202017"/>
                </a:cubicBezTo>
                <a:cubicBezTo>
                  <a:pt x="825881" y="218244"/>
                  <a:pt x="809672" y="237271"/>
                  <a:pt x="812586" y="266710"/>
                </a:cubicBezTo>
                <a:cubicBezTo>
                  <a:pt x="910553" y="248687"/>
                  <a:pt x="1005676" y="259099"/>
                  <a:pt x="1108478" y="286742"/>
                </a:cubicBezTo>
                <a:cubicBezTo>
                  <a:pt x="1098951" y="253426"/>
                  <a:pt x="1096107" y="228655"/>
                  <a:pt x="1085586" y="208694"/>
                </a:cubicBezTo>
                <a:cubicBezTo>
                  <a:pt x="1067528" y="176384"/>
                  <a:pt x="1039944" y="146873"/>
                  <a:pt x="1001908" y="144935"/>
                </a:cubicBezTo>
                <a:close/>
                <a:moveTo>
                  <a:pt x="1173621" y="105019"/>
                </a:moveTo>
                <a:cubicBezTo>
                  <a:pt x="1180281" y="104068"/>
                  <a:pt x="1186467" y="105019"/>
                  <a:pt x="1193128" y="107874"/>
                </a:cubicBezTo>
                <a:cubicBezTo>
                  <a:pt x="1216914" y="118340"/>
                  <a:pt x="1251168" y="155447"/>
                  <a:pt x="1263539" y="185893"/>
                </a:cubicBezTo>
                <a:cubicBezTo>
                  <a:pt x="1243558" y="193505"/>
                  <a:pt x="1232144" y="190651"/>
                  <a:pt x="1219773" y="174476"/>
                </a:cubicBezTo>
                <a:cubicBezTo>
                  <a:pt x="1207402" y="159252"/>
                  <a:pt x="1190274" y="147835"/>
                  <a:pt x="1175050" y="135466"/>
                </a:cubicBezTo>
                <a:cubicBezTo>
                  <a:pt x="1168386" y="129757"/>
                  <a:pt x="1160776" y="123097"/>
                  <a:pt x="1151264" y="113582"/>
                </a:cubicBezTo>
                <a:cubicBezTo>
                  <a:pt x="1159825" y="108825"/>
                  <a:pt x="1166960" y="105971"/>
                  <a:pt x="1173621" y="105019"/>
                </a:cubicBezTo>
                <a:close/>
                <a:moveTo>
                  <a:pt x="754270" y="95402"/>
                </a:moveTo>
                <a:cubicBezTo>
                  <a:pt x="759979" y="94450"/>
                  <a:pt x="765926" y="96114"/>
                  <a:pt x="771636" y="102298"/>
                </a:cubicBezTo>
                <a:cubicBezTo>
                  <a:pt x="783055" y="114667"/>
                  <a:pt x="780198" y="127035"/>
                  <a:pt x="767828" y="137503"/>
                </a:cubicBezTo>
                <a:cubicBezTo>
                  <a:pt x="751655" y="150824"/>
                  <a:pt x="736433" y="165092"/>
                  <a:pt x="719304" y="177461"/>
                </a:cubicBezTo>
                <a:cubicBezTo>
                  <a:pt x="701225" y="190781"/>
                  <a:pt x="687904" y="182218"/>
                  <a:pt x="675534" y="164140"/>
                </a:cubicBezTo>
                <a:cubicBezTo>
                  <a:pt x="697416" y="143208"/>
                  <a:pt x="717397" y="123230"/>
                  <a:pt x="738334" y="104203"/>
                </a:cubicBezTo>
                <a:cubicBezTo>
                  <a:pt x="743091" y="99922"/>
                  <a:pt x="748561" y="96353"/>
                  <a:pt x="754270" y="95402"/>
                </a:cubicBezTo>
                <a:close/>
                <a:moveTo>
                  <a:pt x="663404" y="19032"/>
                </a:moveTo>
                <a:cubicBezTo>
                  <a:pt x="671253" y="18913"/>
                  <a:pt x="680291" y="25811"/>
                  <a:pt x="694563" y="39130"/>
                </a:cubicBezTo>
                <a:cubicBezTo>
                  <a:pt x="679339" y="66726"/>
                  <a:pt x="665069" y="91461"/>
                  <a:pt x="651749" y="117154"/>
                </a:cubicBezTo>
                <a:cubicBezTo>
                  <a:pt x="635571" y="147600"/>
                  <a:pt x="625109" y="150456"/>
                  <a:pt x="589903" y="126666"/>
                </a:cubicBezTo>
                <a:cubicBezTo>
                  <a:pt x="606082" y="98124"/>
                  <a:pt x="621301" y="68630"/>
                  <a:pt x="639379" y="41033"/>
                </a:cubicBezTo>
                <a:cubicBezTo>
                  <a:pt x="648895" y="26286"/>
                  <a:pt x="655555" y="19151"/>
                  <a:pt x="663404" y="19032"/>
                </a:cubicBezTo>
                <a:close/>
                <a:moveTo>
                  <a:pt x="950508" y="12677"/>
                </a:moveTo>
                <a:cubicBezTo>
                  <a:pt x="980012" y="4133"/>
                  <a:pt x="1007596" y="12677"/>
                  <a:pt x="1026649" y="38382"/>
                </a:cubicBezTo>
                <a:cubicBezTo>
                  <a:pt x="1039019" y="54537"/>
                  <a:pt x="1057077" y="67892"/>
                  <a:pt x="1054233" y="93597"/>
                </a:cubicBezTo>
                <a:cubicBezTo>
                  <a:pt x="1053309" y="100203"/>
                  <a:pt x="1067528" y="110686"/>
                  <a:pt x="1076130" y="117363"/>
                </a:cubicBezTo>
                <a:cubicBezTo>
                  <a:pt x="1135067" y="160157"/>
                  <a:pt x="1156039" y="222049"/>
                  <a:pt x="1169334" y="290547"/>
                </a:cubicBezTo>
                <a:cubicBezTo>
                  <a:pt x="1173173" y="312375"/>
                  <a:pt x="1159807" y="320058"/>
                  <a:pt x="1153195" y="332408"/>
                </a:cubicBezTo>
                <a:cubicBezTo>
                  <a:pt x="1147437" y="342891"/>
                  <a:pt x="1136062" y="349496"/>
                  <a:pt x="1129379" y="347629"/>
                </a:cubicBezTo>
                <a:cubicBezTo>
                  <a:pt x="1078974" y="338080"/>
                  <a:pt x="1028497" y="329536"/>
                  <a:pt x="974324" y="319053"/>
                </a:cubicBezTo>
                <a:cubicBezTo>
                  <a:pt x="972405" y="343824"/>
                  <a:pt x="970485" y="362851"/>
                  <a:pt x="969561" y="379006"/>
                </a:cubicBezTo>
                <a:cubicBezTo>
                  <a:pt x="1009515" y="392361"/>
                  <a:pt x="1046626" y="402773"/>
                  <a:pt x="1081818" y="417994"/>
                </a:cubicBezTo>
                <a:cubicBezTo>
                  <a:pt x="1156039" y="449443"/>
                  <a:pt x="1214052" y="500781"/>
                  <a:pt x="1264457" y="563607"/>
                </a:cubicBezTo>
                <a:cubicBezTo>
                  <a:pt x="1316853" y="628300"/>
                  <a:pt x="1340598" y="703476"/>
                  <a:pt x="1353892" y="783390"/>
                </a:cubicBezTo>
                <a:cubicBezTo>
                  <a:pt x="1361571" y="829056"/>
                  <a:pt x="1354888" y="874722"/>
                  <a:pt x="1348205" y="920387"/>
                </a:cubicBezTo>
                <a:cubicBezTo>
                  <a:pt x="1347281" y="934675"/>
                  <a:pt x="1346285" y="951836"/>
                  <a:pt x="1344437" y="973664"/>
                </a:cubicBezTo>
                <a:cubicBezTo>
                  <a:pt x="1367258" y="975602"/>
                  <a:pt x="1384392" y="978474"/>
                  <a:pt x="1402449" y="977469"/>
                </a:cubicBezTo>
                <a:cubicBezTo>
                  <a:pt x="1441480" y="976536"/>
                  <a:pt x="1473827" y="990824"/>
                  <a:pt x="1503331" y="1013657"/>
                </a:cubicBezTo>
                <a:cubicBezTo>
                  <a:pt x="1532764" y="1035556"/>
                  <a:pt x="1544210" y="1081222"/>
                  <a:pt x="1531840" y="1115471"/>
                </a:cubicBezTo>
                <a:cubicBezTo>
                  <a:pt x="1524233" y="1137370"/>
                  <a:pt x="1508023" y="1147781"/>
                  <a:pt x="1488046" y="1151587"/>
                </a:cubicBezTo>
                <a:cubicBezTo>
                  <a:pt x="1455698" y="1158264"/>
                  <a:pt x="1423351" y="1163003"/>
                  <a:pt x="1391003" y="1152592"/>
                </a:cubicBezTo>
                <a:cubicBezTo>
                  <a:pt x="1351049" y="1140170"/>
                  <a:pt x="1312089" y="1127821"/>
                  <a:pt x="1278747" y="1117338"/>
                </a:cubicBezTo>
                <a:cubicBezTo>
                  <a:pt x="1180780" y="1215346"/>
                  <a:pt x="1087505" y="1295261"/>
                  <a:pt x="960034" y="1331449"/>
                </a:cubicBezTo>
                <a:cubicBezTo>
                  <a:pt x="961954" y="1343798"/>
                  <a:pt x="961954" y="1358087"/>
                  <a:pt x="965722" y="1372375"/>
                </a:cubicBezTo>
                <a:cubicBezTo>
                  <a:pt x="977168" y="1418041"/>
                  <a:pt x="970485" y="1461768"/>
                  <a:pt x="948588" y="1503628"/>
                </a:cubicBezTo>
                <a:cubicBezTo>
                  <a:pt x="942901" y="1514111"/>
                  <a:pt x="933374" y="1523660"/>
                  <a:pt x="922924" y="1529332"/>
                </a:cubicBezTo>
                <a:cubicBezTo>
                  <a:pt x="874367" y="1555037"/>
                  <a:pt x="794457" y="1524594"/>
                  <a:pt x="794457" y="1459901"/>
                </a:cubicBezTo>
                <a:cubicBezTo>
                  <a:pt x="794457" y="1422780"/>
                  <a:pt x="792538" y="1384725"/>
                  <a:pt x="791614" y="1347604"/>
                </a:cubicBezTo>
                <a:cubicBezTo>
                  <a:pt x="765949" y="1339059"/>
                  <a:pt x="740213" y="1329510"/>
                  <a:pt x="713624" y="1321899"/>
                </a:cubicBezTo>
                <a:cubicBezTo>
                  <a:pt x="655541" y="1304810"/>
                  <a:pt x="607055" y="1273433"/>
                  <a:pt x="567101" y="1228701"/>
                </a:cubicBezTo>
                <a:cubicBezTo>
                  <a:pt x="555654" y="1215346"/>
                  <a:pt x="543284" y="1202996"/>
                  <a:pt x="528994" y="1192513"/>
                </a:cubicBezTo>
                <a:cubicBezTo>
                  <a:pt x="485272" y="1158264"/>
                  <a:pt x="459607" y="1110732"/>
                  <a:pt x="437710" y="1062194"/>
                </a:cubicBezTo>
                <a:cubicBezTo>
                  <a:pt x="405363" y="990824"/>
                  <a:pt x="386310" y="915648"/>
                  <a:pt x="382471" y="836667"/>
                </a:cubicBezTo>
                <a:cubicBezTo>
                  <a:pt x="380622" y="807157"/>
                  <a:pt x="380622" y="807157"/>
                  <a:pt x="351118" y="798612"/>
                </a:cubicBezTo>
                <a:cubicBezTo>
                  <a:pt x="337824" y="794807"/>
                  <a:pt x="325383" y="791001"/>
                  <a:pt x="309244" y="787196"/>
                </a:cubicBezTo>
                <a:cubicBezTo>
                  <a:pt x="300713" y="822379"/>
                  <a:pt x="299718" y="856628"/>
                  <a:pt x="310168" y="889010"/>
                </a:cubicBezTo>
                <a:cubicBezTo>
                  <a:pt x="320690" y="919454"/>
                  <a:pt x="314932" y="945158"/>
                  <a:pt x="305476" y="971797"/>
                </a:cubicBezTo>
                <a:cubicBezTo>
                  <a:pt x="263602" y="984146"/>
                  <a:pt x="224572" y="976536"/>
                  <a:pt x="185542" y="967991"/>
                </a:cubicBezTo>
                <a:cubicBezTo>
                  <a:pt x="160801" y="962247"/>
                  <a:pt x="141819" y="948031"/>
                  <a:pt x="125610" y="925126"/>
                </a:cubicBezTo>
                <a:cubicBezTo>
                  <a:pt x="102789" y="891882"/>
                  <a:pt x="82812" y="858566"/>
                  <a:pt x="73285" y="818573"/>
                </a:cubicBezTo>
                <a:cubicBezTo>
                  <a:pt x="70441" y="807157"/>
                  <a:pt x="54232" y="796745"/>
                  <a:pt x="42857" y="789134"/>
                </a:cubicBezTo>
                <a:cubicBezTo>
                  <a:pt x="22880" y="775779"/>
                  <a:pt x="8590" y="760558"/>
                  <a:pt x="9514" y="733919"/>
                </a:cubicBezTo>
                <a:cubicBezTo>
                  <a:pt x="10510" y="706348"/>
                  <a:pt x="17121" y="696798"/>
                  <a:pt x="44777" y="688254"/>
                </a:cubicBezTo>
                <a:cubicBezTo>
                  <a:pt x="55227" y="685382"/>
                  <a:pt x="66602" y="682510"/>
                  <a:pt x="77124" y="679710"/>
                </a:cubicBezTo>
                <a:cubicBezTo>
                  <a:pt x="89494" y="663482"/>
                  <a:pt x="100869" y="646394"/>
                  <a:pt x="113239" y="631172"/>
                </a:cubicBezTo>
                <a:cubicBezTo>
                  <a:pt x="132292" y="606401"/>
                  <a:pt x="155113" y="589312"/>
                  <a:pt x="185542" y="580696"/>
                </a:cubicBezTo>
                <a:cubicBezTo>
                  <a:pt x="218884" y="572151"/>
                  <a:pt x="248388" y="549319"/>
                  <a:pt x="285428" y="554058"/>
                </a:cubicBezTo>
                <a:cubicBezTo>
                  <a:pt x="301637" y="555996"/>
                  <a:pt x="317775" y="555996"/>
                  <a:pt x="333985" y="560735"/>
                </a:cubicBezTo>
                <a:cubicBezTo>
                  <a:pt x="358725" y="566479"/>
                  <a:pt x="369176" y="585506"/>
                  <a:pt x="361569" y="609273"/>
                </a:cubicBezTo>
                <a:cubicBezTo>
                  <a:pt x="355882" y="627367"/>
                  <a:pt x="346355" y="643522"/>
                  <a:pt x="339672" y="661616"/>
                </a:cubicBezTo>
                <a:cubicBezTo>
                  <a:pt x="332065" y="683515"/>
                  <a:pt x="324458" y="706348"/>
                  <a:pt x="316851" y="731047"/>
                </a:cubicBezTo>
                <a:cubicBezTo>
                  <a:pt x="342516" y="733919"/>
                  <a:pt x="361569" y="735786"/>
                  <a:pt x="375859" y="737725"/>
                </a:cubicBezTo>
                <a:cubicBezTo>
                  <a:pt x="403443" y="676837"/>
                  <a:pt x="431027" y="619756"/>
                  <a:pt x="458612" y="559802"/>
                </a:cubicBezTo>
                <a:cubicBezTo>
                  <a:pt x="452000" y="545513"/>
                  <a:pt x="437710" y="526486"/>
                  <a:pt x="434867" y="506525"/>
                </a:cubicBezTo>
                <a:cubicBezTo>
                  <a:pt x="428184" y="450377"/>
                  <a:pt x="444322" y="397100"/>
                  <a:pt x="487191" y="360913"/>
                </a:cubicBezTo>
                <a:cubicBezTo>
                  <a:pt x="526151" y="327669"/>
                  <a:pt x="576627" y="321925"/>
                  <a:pt x="626108" y="339085"/>
                </a:cubicBezTo>
                <a:cubicBezTo>
                  <a:pt x="652697" y="348563"/>
                  <a:pt x="676513" y="366657"/>
                  <a:pt x="702178" y="379940"/>
                </a:cubicBezTo>
                <a:cubicBezTo>
                  <a:pt x="709785" y="383745"/>
                  <a:pt x="717392" y="388556"/>
                  <a:pt x="724999" y="387551"/>
                </a:cubicBezTo>
                <a:cubicBezTo>
                  <a:pt x="785002" y="381879"/>
                  <a:pt x="843939" y="374268"/>
                  <a:pt x="909629" y="367590"/>
                </a:cubicBezTo>
                <a:cubicBezTo>
                  <a:pt x="910553" y="355240"/>
                  <a:pt x="912473" y="339085"/>
                  <a:pt x="914392" y="319053"/>
                </a:cubicBezTo>
                <a:cubicBezTo>
                  <a:pt x="878206" y="320991"/>
                  <a:pt x="847778" y="321925"/>
                  <a:pt x="816354" y="324797"/>
                </a:cubicBezTo>
                <a:cubicBezTo>
                  <a:pt x="784007" y="327669"/>
                  <a:pt x="752654" y="301964"/>
                  <a:pt x="749740" y="268648"/>
                </a:cubicBezTo>
                <a:cubicBezTo>
                  <a:pt x="745972" y="228655"/>
                  <a:pt x="761186" y="194406"/>
                  <a:pt x="785926" y="164967"/>
                </a:cubicBezTo>
                <a:cubicBezTo>
                  <a:pt x="813511" y="132585"/>
                  <a:pt x="847778" y="110686"/>
                  <a:pt x="888657" y="99269"/>
                </a:cubicBezTo>
                <a:cubicBezTo>
                  <a:pt x="896264" y="97403"/>
                  <a:pt x="902946" y="94530"/>
                  <a:pt x="911478" y="92592"/>
                </a:cubicBezTo>
                <a:cubicBezTo>
                  <a:pt x="911478" y="81175"/>
                  <a:pt x="911478" y="69759"/>
                  <a:pt x="912473" y="58343"/>
                </a:cubicBezTo>
                <a:cubicBezTo>
                  <a:pt x="914392" y="37449"/>
                  <a:pt x="930531" y="18421"/>
                  <a:pt x="950508" y="12677"/>
                </a:cubicBezTo>
                <a:close/>
                <a:moveTo>
                  <a:pt x="1181676" y="632"/>
                </a:moveTo>
                <a:cubicBezTo>
                  <a:pt x="1201567" y="-2534"/>
                  <a:pt x="1221196" y="6743"/>
                  <a:pt x="1239750" y="16019"/>
                </a:cubicBezTo>
                <a:cubicBezTo>
                  <a:pt x="1308260" y="49324"/>
                  <a:pt x="1329187" y="109263"/>
                  <a:pt x="1327284" y="180618"/>
                </a:cubicBezTo>
                <a:cubicBezTo>
                  <a:pt x="1317772" y="189185"/>
                  <a:pt x="1308260" y="189185"/>
                  <a:pt x="1303496" y="176816"/>
                </a:cubicBezTo>
                <a:cubicBezTo>
                  <a:pt x="1295887" y="157786"/>
                  <a:pt x="1290179" y="138756"/>
                  <a:pt x="1284472" y="119726"/>
                </a:cubicBezTo>
                <a:cubicBezTo>
                  <a:pt x="1269245" y="68354"/>
                  <a:pt x="1242604" y="32191"/>
                  <a:pt x="1184565" y="28388"/>
                </a:cubicBezTo>
                <a:cubicBezTo>
                  <a:pt x="1176955" y="27436"/>
                  <a:pt x="1169338" y="22680"/>
                  <a:pt x="1160777" y="18878"/>
                </a:cubicBezTo>
                <a:cubicBezTo>
                  <a:pt x="1161728" y="15067"/>
                  <a:pt x="1161728" y="11264"/>
                  <a:pt x="1161728" y="8406"/>
                </a:cubicBezTo>
                <a:cubicBezTo>
                  <a:pt x="1168387" y="4125"/>
                  <a:pt x="1175046" y="1687"/>
                  <a:pt x="1181676" y="632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58"/>
          <p:cNvSpPr/>
          <p:nvPr/>
        </p:nvSpPr>
        <p:spPr>
          <a:xfrm>
            <a:off x="6917112" y="397546"/>
            <a:ext cx="1121348" cy="1748985"/>
          </a:xfrm>
          <a:custGeom>
            <a:rect b="b" l="l" r="r" t="t"/>
            <a:pathLst>
              <a:path extrusionOk="0" h="1748985" w="1121348">
                <a:moveTo>
                  <a:pt x="670793" y="1458685"/>
                </a:moveTo>
                <a:cubicBezTo>
                  <a:pt x="668890" y="1461538"/>
                  <a:pt x="665082" y="1464391"/>
                  <a:pt x="665082" y="1466296"/>
                </a:cubicBezTo>
                <a:cubicBezTo>
                  <a:pt x="666036" y="1470101"/>
                  <a:pt x="668890" y="1472958"/>
                  <a:pt x="671747" y="1475811"/>
                </a:cubicBezTo>
                <a:cubicBezTo>
                  <a:pt x="674605" y="1474859"/>
                  <a:pt x="676504" y="1472006"/>
                  <a:pt x="681261" y="1468201"/>
                </a:cubicBezTo>
                <a:cubicBezTo>
                  <a:pt x="677454" y="1464391"/>
                  <a:pt x="673651" y="1461538"/>
                  <a:pt x="670793" y="1458685"/>
                </a:cubicBezTo>
                <a:close/>
                <a:moveTo>
                  <a:pt x="671752" y="1427287"/>
                </a:moveTo>
                <a:cubicBezTo>
                  <a:pt x="703148" y="1426334"/>
                  <a:pt x="719318" y="1440607"/>
                  <a:pt x="720272" y="1469149"/>
                </a:cubicBezTo>
                <a:cubicBezTo>
                  <a:pt x="720272" y="1497695"/>
                  <a:pt x="706951" y="1514821"/>
                  <a:pt x="683165" y="1514821"/>
                </a:cubicBezTo>
                <a:cubicBezTo>
                  <a:pt x="649866" y="1515773"/>
                  <a:pt x="628929" y="1501500"/>
                  <a:pt x="627984" y="1477716"/>
                </a:cubicBezTo>
                <a:cubicBezTo>
                  <a:pt x="627030" y="1450122"/>
                  <a:pt x="646058" y="1428239"/>
                  <a:pt x="671752" y="1427287"/>
                </a:cubicBezTo>
                <a:close/>
                <a:moveTo>
                  <a:pt x="777691" y="1353918"/>
                </a:moveTo>
                <a:cubicBezTo>
                  <a:pt x="773053" y="1354988"/>
                  <a:pt x="770674" y="1359270"/>
                  <a:pt x="770674" y="1368310"/>
                </a:cubicBezTo>
                <a:cubicBezTo>
                  <a:pt x="770674" y="1373065"/>
                  <a:pt x="774478" y="1377824"/>
                  <a:pt x="778282" y="1388291"/>
                </a:cubicBezTo>
                <a:cubicBezTo>
                  <a:pt x="786844" y="1375919"/>
                  <a:pt x="791601" y="1369258"/>
                  <a:pt x="798265" y="1358796"/>
                </a:cubicBezTo>
                <a:cubicBezTo>
                  <a:pt x="789227" y="1354990"/>
                  <a:pt x="782329" y="1352848"/>
                  <a:pt x="777691" y="1353918"/>
                </a:cubicBezTo>
                <a:close/>
                <a:moveTo>
                  <a:pt x="777329" y="1322641"/>
                </a:moveTo>
                <a:cubicBezTo>
                  <a:pt x="813481" y="1323589"/>
                  <a:pt x="838221" y="1341669"/>
                  <a:pt x="837268" y="1365456"/>
                </a:cubicBezTo>
                <a:cubicBezTo>
                  <a:pt x="836314" y="1391145"/>
                  <a:pt x="804920" y="1419687"/>
                  <a:pt x="779231" y="1418734"/>
                </a:cubicBezTo>
                <a:cubicBezTo>
                  <a:pt x="750686" y="1417786"/>
                  <a:pt x="732610" y="1398753"/>
                  <a:pt x="732610" y="1371164"/>
                </a:cubicBezTo>
                <a:cubicBezTo>
                  <a:pt x="734517" y="1332155"/>
                  <a:pt x="744027" y="1321688"/>
                  <a:pt x="777329" y="1322641"/>
                </a:cubicBezTo>
                <a:close/>
                <a:moveTo>
                  <a:pt x="968661" y="1192530"/>
                </a:moveTo>
                <a:cubicBezTo>
                  <a:pt x="957225" y="1198260"/>
                  <a:pt x="947731" y="1200140"/>
                  <a:pt x="941992" y="1205869"/>
                </a:cubicBezTo>
                <a:cubicBezTo>
                  <a:pt x="923931" y="1225848"/>
                  <a:pt x="901101" y="1233457"/>
                  <a:pt x="877301" y="1240097"/>
                </a:cubicBezTo>
                <a:cubicBezTo>
                  <a:pt x="868735" y="1242976"/>
                  <a:pt x="861139" y="1246766"/>
                  <a:pt x="853543" y="1250586"/>
                </a:cubicBezTo>
                <a:cubicBezTo>
                  <a:pt x="785983" y="1289573"/>
                  <a:pt x="708886" y="1292452"/>
                  <a:pt x="634701" y="1307671"/>
                </a:cubicBezTo>
                <a:cubicBezTo>
                  <a:pt x="582375" y="1318131"/>
                  <a:pt x="528108" y="1321921"/>
                  <a:pt x="474853" y="1326680"/>
                </a:cubicBezTo>
                <a:cubicBezTo>
                  <a:pt x="388261" y="1336200"/>
                  <a:pt x="300741" y="1345719"/>
                  <a:pt x="208453" y="1333350"/>
                </a:cubicBezTo>
                <a:cubicBezTo>
                  <a:pt x="221745" y="1414233"/>
                  <a:pt x="258880" y="1475109"/>
                  <a:pt x="330238" y="1507457"/>
                </a:cubicBezTo>
                <a:cubicBezTo>
                  <a:pt x="365432" y="1523645"/>
                  <a:pt x="403495" y="1534104"/>
                  <a:pt x="440588" y="1544564"/>
                </a:cubicBezTo>
                <a:cubicBezTo>
                  <a:pt x="518613" y="1565512"/>
                  <a:pt x="597567" y="1566452"/>
                  <a:pt x="673693" y="1539804"/>
                </a:cubicBezTo>
                <a:cubicBezTo>
                  <a:pt x="713655" y="1526495"/>
                  <a:pt x="752646" y="1506516"/>
                  <a:pt x="789781" y="1486538"/>
                </a:cubicBezTo>
                <a:cubicBezTo>
                  <a:pt x="850674" y="1453221"/>
                  <a:pt x="900131" y="1408504"/>
                  <a:pt x="925829" y="1341929"/>
                </a:cubicBezTo>
                <a:cubicBezTo>
                  <a:pt x="930598" y="1329560"/>
                  <a:pt x="937265" y="1317191"/>
                  <a:pt x="942962" y="1303852"/>
                </a:cubicBezTo>
                <a:cubicBezTo>
                  <a:pt x="956255" y="1269595"/>
                  <a:pt x="968661" y="1234397"/>
                  <a:pt x="968661" y="1192530"/>
                </a:cubicBezTo>
                <a:close/>
                <a:moveTo>
                  <a:pt x="441440" y="1168244"/>
                </a:moveTo>
                <a:cubicBezTo>
                  <a:pt x="428117" y="1173955"/>
                  <a:pt x="416703" y="1177757"/>
                  <a:pt x="406240" y="1182513"/>
                </a:cubicBezTo>
                <a:cubicBezTo>
                  <a:pt x="406240" y="1185371"/>
                  <a:pt x="405283" y="1188224"/>
                  <a:pt x="405283" y="1191077"/>
                </a:cubicBezTo>
                <a:cubicBezTo>
                  <a:pt x="410996" y="1193935"/>
                  <a:pt x="417654" y="1200595"/>
                  <a:pt x="422410" y="1199641"/>
                </a:cubicBezTo>
                <a:cubicBezTo>
                  <a:pt x="434776" y="1195833"/>
                  <a:pt x="442391" y="1186320"/>
                  <a:pt x="441440" y="1168244"/>
                </a:cubicBezTo>
                <a:close/>
                <a:moveTo>
                  <a:pt x="442081" y="1132489"/>
                </a:moveTo>
                <a:cubicBezTo>
                  <a:pt x="449112" y="1133099"/>
                  <a:pt x="456188" y="1135180"/>
                  <a:pt x="463324" y="1139699"/>
                </a:cubicBezTo>
                <a:cubicBezTo>
                  <a:pt x="485207" y="1153020"/>
                  <a:pt x="492823" y="1169193"/>
                  <a:pt x="484262" y="1192980"/>
                </a:cubicBezTo>
                <a:cubicBezTo>
                  <a:pt x="472842" y="1220576"/>
                  <a:pt x="446202" y="1240556"/>
                  <a:pt x="418606" y="1241505"/>
                </a:cubicBezTo>
                <a:cubicBezTo>
                  <a:pt x="400527" y="1239601"/>
                  <a:pt x="384351" y="1229134"/>
                  <a:pt x="372936" y="1211057"/>
                </a:cubicBezTo>
                <a:cubicBezTo>
                  <a:pt x="360571" y="1191077"/>
                  <a:pt x="356760" y="1172051"/>
                  <a:pt x="369132" y="1151116"/>
                </a:cubicBezTo>
                <a:cubicBezTo>
                  <a:pt x="371034" y="1147314"/>
                  <a:pt x="375796" y="1140654"/>
                  <a:pt x="379601" y="1140654"/>
                </a:cubicBezTo>
                <a:cubicBezTo>
                  <a:pt x="400294" y="1142078"/>
                  <a:pt x="420987" y="1130661"/>
                  <a:pt x="442081" y="1132489"/>
                </a:cubicBezTo>
                <a:close/>
                <a:moveTo>
                  <a:pt x="584132" y="1037451"/>
                </a:moveTo>
                <a:cubicBezTo>
                  <a:pt x="549998" y="1040782"/>
                  <a:pt x="516229" y="1047921"/>
                  <a:pt x="483419" y="1059350"/>
                </a:cubicBezTo>
                <a:cubicBezTo>
                  <a:pt x="427295" y="1079328"/>
                  <a:pt x="371129" y="1101187"/>
                  <a:pt x="315933" y="1125925"/>
                </a:cubicBezTo>
                <a:cubicBezTo>
                  <a:pt x="267446" y="1147814"/>
                  <a:pt x="225585" y="1179221"/>
                  <a:pt x="199886" y="1227728"/>
                </a:cubicBezTo>
                <a:cubicBezTo>
                  <a:pt x="188451" y="1249616"/>
                  <a:pt x="189421" y="1260105"/>
                  <a:pt x="212251" y="1269595"/>
                </a:cubicBezTo>
                <a:cubicBezTo>
                  <a:pt x="233181" y="1279114"/>
                  <a:pt x="256981" y="1287693"/>
                  <a:pt x="279811" y="1285783"/>
                </a:cubicBezTo>
                <a:cubicBezTo>
                  <a:pt x="348299" y="1282933"/>
                  <a:pt x="416788" y="1275324"/>
                  <a:pt x="485318" y="1268654"/>
                </a:cubicBezTo>
                <a:cubicBezTo>
                  <a:pt x="604234" y="1257226"/>
                  <a:pt x="722221" y="1247736"/>
                  <a:pt x="833541" y="1199200"/>
                </a:cubicBezTo>
                <a:cubicBezTo>
                  <a:pt x="869705" y="1183011"/>
                  <a:pt x="905870" y="1170642"/>
                  <a:pt x="926800" y="1133535"/>
                </a:cubicBezTo>
                <a:cubicBezTo>
                  <a:pt x="930598" y="1129745"/>
                  <a:pt x="937265" y="1126895"/>
                  <a:pt x="945832" y="1120226"/>
                </a:cubicBezTo>
                <a:cubicBezTo>
                  <a:pt x="910596" y="1094547"/>
                  <a:pt x="876373" y="1075509"/>
                  <a:pt x="838310" y="1066959"/>
                </a:cubicBezTo>
                <a:cubicBezTo>
                  <a:pt x="787882" y="1055530"/>
                  <a:pt x="738383" y="1044102"/>
                  <a:pt x="687028" y="1038402"/>
                </a:cubicBezTo>
                <a:cubicBezTo>
                  <a:pt x="652763" y="1034597"/>
                  <a:pt x="618265" y="1034120"/>
                  <a:pt x="584132" y="1037451"/>
                </a:cubicBezTo>
                <a:close/>
                <a:moveTo>
                  <a:pt x="586410" y="990233"/>
                </a:moveTo>
                <a:cubicBezTo>
                  <a:pt x="622095" y="988448"/>
                  <a:pt x="658016" y="990350"/>
                  <a:pt x="693695" y="994625"/>
                </a:cubicBezTo>
                <a:cubicBezTo>
                  <a:pt x="744122" y="1000354"/>
                  <a:pt x="794550" y="1011754"/>
                  <a:pt x="844977" y="1022243"/>
                </a:cubicBezTo>
                <a:cubicBezTo>
                  <a:pt x="903928" y="1033642"/>
                  <a:pt x="952457" y="1067900"/>
                  <a:pt x="1001956" y="1101187"/>
                </a:cubicBezTo>
                <a:cubicBezTo>
                  <a:pt x="1008623" y="1105947"/>
                  <a:pt x="1014320" y="1114526"/>
                  <a:pt x="1015248" y="1123075"/>
                </a:cubicBezTo>
                <a:cubicBezTo>
                  <a:pt x="1020017" y="1143054"/>
                  <a:pt x="1021916" y="1164942"/>
                  <a:pt x="1024785" y="1189681"/>
                </a:cubicBezTo>
                <a:cubicBezTo>
                  <a:pt x="1015291" y="1242976"/>
                  <a:pt x="1012421" y="1298152"/>
                  <a:pt x="982924" y="1349538"/>
                </a:cubicBezTo>
                <a:cubicBezTo>
                  <a:pt x="954398" y="1399014"/>
                  <a:pt x="927728" y="1448491"/>
                  <a:pt x="883968" y="1484628"/>
                </a:cubicBezTo>
                <a:cubicBezTo>
                  <a:pt x="860168" y="1504607"/>
                  <a:pt x="835440" y="1525555"/>
                  <a:pt x="807842" y="1538864"/>
                </a:cubicBezTo>
                <a:cubicBezTo>
                  <a:pt x="760284" y="1560752"/>
                  <a:pt x="710785" y="1580731"/>
                  <a:pt x="661329" y="1595010"/>
                </a:cubicBezTo>
                <a:cubicBezTo>
                  <a:pt x="594739" y="1614988"/>
                  <a:pt x="526209" y="1620688"/>
                  <a:pt x="457720" y="1602619"/>
                </a:cubicBezTo>
                <a:cubicBezTo>
                  <a:pt x="412990" y="1590250"/>
                  <a:pt x="367331" y="1579761"/>
                  <a:pt x="324499" y="1563602"/>
                </a:cubicBezTo>
                <a:cubicBezTo>
                  <a:pt x="205583" y="1517945"/>
                  <a:pt x="145661" y="1427543"/>
                  <a:pt x="133297" y="1302912"/>
                </a:cubicBezTo>
                <a:cubicBezTo>
                  <a:pt x="132326" y="1296242"/>
                  <a:pt x="134225" y="1289573"/>
                  <a:pt x="131356" y="1283873"/>
                </a:cubicBezTo>
                <a:cubicBezTo>
                  <a:pt x="113295" y="1248676"/>
                  <a:pt x="130428" y="1221088"/>
                  <a:pt x="148489" y="1193500"/>
                </a:cubicBezTo>
                <a:cubicBezTo>
                  <a:pt x="172289" y="1157333"/>
                  <a:pt x="202714" y="1128805"/>
                  <a:pt x="241747" y="1107857"/>
                </a:cubicBezTo>
                <a:cubicBezTo>
                  <a:pt x="317832" y="1065990"/>
                  <a:pt x="397756" y="1032702"/>
                  <a:pt x="480550" y="1007964"/>
                </a:cubicBezTo>
                <a:cubicBezTo>
                  <a:pt x="515279" y="997490"/>
                  <a:pt x="550726" y="992018"/>
                  <a:pt x="586410" y="990233"/>
                </a:cubicBezTo>
                <a:close/>
                <a:moveTo>
                  <a:pt x="495887" y="104823"/>
                </a:moveTo>
                <a:cubicBezTo>
                  <a:pt x="503492" y="104823"/>
                  <a:pt x="513007" y="103870"/>
                  <a:pt x="517770" y="107673"/>
                </a:cubicBezTo>
                <a:cubicBezTo>
                  <a:pt x="528240" y="115285"/>
                  <a:pt x="541551" y="124804"/>
                  <a:pt x="544404" y="136220"/>
                </a:cubicBezTo>
                <a:cubicBezTo>
                  <a:pt x="548212" y="150491"/>
                  <a:pt x="535844" y="160958"/>
                  <a:pt x="522521" y="166668"/>
                </a:cubicBezTo>
                <a:cubicBezTo>
                  <a:pt x="515860" y="169518"/>
                  <a:pt x="509210" y="176182"/>
                  <a:pt x="502549" y="176182"/>
                </a:cubicBezTo>
                <a:cubicBezTo>
                  <a:pt x="452122" y="176182"/>
                  <a:pt x="409300" y="203775"/>
                  <a:pt x="361726" y="213289"/>
                </a:cubicBezTo>
                <a:cubicBezTo>
                  <a:pt x="357917" y="213289"/>
                  <a:pt x="355064" y="215191"/>
                  <a:pt x="355064" y="215191"/>
                </a:cubicBezTo>
                <a:cubicBezTo>
                  <a:pt x="338888" y="213289"/>
                  <a:pt x="326520" y="213289"/>
                  <a:pt x="314164" y="210434"/>
                </a:cubicBezTo>
                <a:cubicBezTo>
                  <a:pt x="297975" y="206626"/>
                  <a:pt x="288461" y="196163"/>
                  <a:pt x="285620" y="179037"/>
                </a:cubicBezTo>
                <a:cubicBezTo>
                  <a:pt x="283709" y="163813"/>
                  <a:pt x="296077" y="160005"/>
                  <a:pt x="305592" y="155248"/>
                </a:cubicBezTo>
                <a:cubicBezTo>
                  <a:pt x="364591" y="122898"/>
                  <a:pt x="429284" y="108627"/>
                  <a:pt x="495887" y="104823"/>
                </a:cubicBezTo>
                <a:close/>
                <a:moveTo>
                  <a:pt x="495705" y="55978"/>
                </a:moveTo>
                <a:cubicBezTo>
                  <a:pt x="424359" y="55082"/>
                  <a:pt x="359637" y="77875"/>
                  <a:pt x="297783" y="108319"/>
                </a:cubicBezTo>
                <a:cubicBezTo>
                  <a:pt x="271132" y="121669"/>
                  <a:pt x="242604" y="136891"/>
                  <a:pt x="223568" y="158788"/>
                </a:cubicBezTo>
                <a:cubicBezTo>
                  <a:pt x="174127" y="215850"/>
                  <a:pt x="202655" y="253946"/>
                  <a:pt x="258772" y="270063"/>
                </a:cubicBezTo>
                <a:cubicBezTo>
                  <a:pt x="279738" y="275761"/>
                  <a:pt x="305397" y="268191"/>
                  <a:pt x="329179" y="265342"/>
                </a:cubicBezTo>
                <a:cubicBezTo>
                  <a:pt x="340601" y="264365"/>
                  <a:pt x="350145" y="257690"/>
                  <a:pt x="361567" y="256794"/>
                </a:cubicBezTo>
                <a:cubicBezTo>
                  <a:pt x="378673" y="254841"/>
                  <a:pt x="388165" y="269167"/>
                  <a:pt x="377734" y="282436"/>
                </a:cubicBezTo>
                <a:cubicBezTo>
                  <a:pt x="369181" y="292937"/>
                  <a:pt x="354891" y="301484"/>
                  <a:pt x="342530" y="307182"/>
                </a:cubicBezTo>
                <a:cubicBezTo>
                  <a:pt x="324433" y="315729"/>
                  <a:pt x="313950" y="324276"/>
                  <a:pt x="320626" y="347150"/>
                </a:cubicBezTo>
                <a:cubicBezTo>
                  <a:pt x="327301" y="373768"/>
                  <a:pt x="330170" y="401363"/>
                  <a:pt x="334916" y="427981"/>
                </a:cubicBezTo>
                <a:cubicBezTo>
                  <a:pt x="344408" y="481299"/>
                  <a:pt x="354891" y="533640"/>
                  <a:pt x="364383" y="586877"/>
                </a:cubicBezTo>
                <a:cubicBezTo>
                  <a:pt x="376743" y="661114"/>
                  <a:pt x="388165" y="735352"/>
                  <a:pt x="401516" y="809590"/>
                </a:cubicBezTo>
                <a:cubicBezTo>
                  <a:pt x="408192" y="848581"/>
                  <a:pt x="397709" y="862827"/>
                  <a:pt x="357759" y="870478"/>
                </a:cubicBezTo>
                <a:cubicBezTo>
                  <a:pt x="334916" y="874223"/>
                  <a:pt x="309204" y="879025"/>
                  <a:pt x="290168" y="891398"/>
                </a:cubicBezTo>
                <a:cubicBezTo>
                  <a:pt x="247350" y="920866"/>
                  <a:pt x="207401" y="956112"/>
                  <a:pt x="166513" y="989406"/>
                </a:cubicBezTo>
                <a:cubicBezTo>
                  <a:pt x="134125" y="1015047"/>
                  <a:pt x="112273" y="1050294"/>
                  <a:pt x="100851" y="1088308"/>
                </a:cubicBezTo>
                <a:cubicBezTo>
                  <a:pt x="87500" y="1134951"/>
                  <a:pt x="78947" y="1183466"/>
                  <a:pt x="74201" y="1231981"/>
                </a:cubicBezTo>
                <a:cubicBezTo>
                  <a:pt x="70394" y="1272926"/>
                  <a:pt x="66587" y="1315743"/>
                  <a:pt x="76131" y="1354734"/>
                </a:cubicBezTo>
                <a:cubicBezTo>
                  <a:pt x="90369" y="1413750"/>
                  <a:pt x="115141" y="1470813"/>
                  <a:pt x="138923" y="1527875"/>
                </a:cubicBezTo>
                <a:cubicBezTo>
                  <a:pt x="146538" y="1546923"/>
                  <a:pt x="161767" y="1564994"/>
                  <a:pt x="177934" y="1578344"/>
                </a:cubicBezTo>
                <a:cubicBezTo>
                  <a:pt x="255956" y="1642976"/>
                  <a:pt x="348215" y="1681072"/>
                  <a:pt x="446212" y="1701015"/>
                </a:cubicBezTo>
                <a:cubicBezTo>
                  <a:pt x="554691" y="1723889"/>
                  <a:pt x="663170" y="1701992"/>
                  <a:pt x="763043" y="1658198"/>
                </a:cubicBezTo>
                <a:cubicBezTo>
                  <a:pt x="866777" y="1612532"/>
                  <a:pt x="947614" y="1537399"/>
                  <a:pt x="998047" y="1433694"/>
                </a:cubicBezTo>
                <a:cubicBezTo>
                  <a:pt x="1009468" y="1409925"/>
                  <a:pt x="1022819" y="1387051"/>
                  <a:pt x="1033250" y="1363282"/>
                </a:cubicBezTo>
                <a:cubicBezTo>
                  <a:pt x="1058023" y="1304266"/>
                  <a:pt x="1079875" y="1244354"/>
                  <a:pt x="1072261" y="1177768"/>
                </a:cubicBezTo>
                <a:cubicBezTo>
                  <a:pt x="1065637" y="1113054"/>
                  <a:pt x="1044672" y="1054038"/>
                  <a:pt x="1018074" y="995104"/>
                </a:cubicBezTo>
                <a:cubicBezTo>
                  <a:pt x="1002845" y="960834"/>
                  <a:pt x="980940" y="932262"/>
                  <a:pt x="953351" y="908493"/>
                </a:cubicBezTo>
                <a:cubicBezTo>
                  <a:pt x="903858" y="866652"/>
                  <a:pt x="849670" y="833359"/>
                  <a:pt x="788755" y="811462"/>
                </a:cubicBezTo>
                <a:cubicBezTo>
                  <a:pt x="764034" y="801939"/>
                  <a:pt x="739261" y="795264"/>
                  <a:pt x="711672" y="797217"/>
                </a:cubicBezTo>
                <a:cubicBezTo>
                  <a:pt x="686013" y="799089"/>
                  <a:pt x="676469" y="789566"/>
                  <a:pt x="671723" y="762947"/>
                </a:cubicBezTo>
                <a:cubicBezTo>
                  <a:pt x="669793" y="749598"/>
                  <a:pt x="666038" y="737225"/>
                  <a:pt x="664108" y="728677"/>
                </a:cubicBezTo>
                <a:cubicBezTo>
                  <a:pt x="637458" y="726805"/>
                  <a:pt x="616545" y="726805"/>
                  <a:pt x="595631" y="722979"/>
                </a:cubicBezTo>
                <a:cubicBezTo>
                  <a:pt x="589894" y="722002"/>
                  <a:pt x="581341" y="710606"/>
                  <a:pt x="581341" y="704908"/>
                </a:cubicBezTo>
                <a:cubicBezTo>
                  <a:pt x="581341" y="699210"/>
                  <a:pt x="590833" y="691558"/>
                  <a:pt x="597509" y="688709"/>
                </a:cubicBezTo>
                <a:cubicBezTo>
                  <a:pt x="616545" y="682034"/>
                  <a:pt x="635581" y="678290"/>
                  <a:pt x="658424" y="672511"/>
                </a:cubicBezTo>
                <a:cubicBezTo>
                  <a:pt x="653626" y="652567"/>
                  <a:pt x="649818" y="635473"/>
                  <a:pt x="645072" y="615449"/>
                </a:cubicBezTo>
                <a:cubicBezTo>
                  <a:pt x="621291" y="617321"/>
                  <a:pt x="599438" y="618297"/>
                  <a:pt x="578473" y="619274"/>
                </a:cubicBezTo>
                <a:cubicBezTo>
                  <a:pt x="556620" y="620251"/>
                  <a:pt x="545199" y="612599"/>
                  <a:pt x="535655" y="585004"/>
                </a:cubicBezTo>
                <a:cubicBezTo>
                  <a:pt x="566112" y="566933"/>
                  <a:pt x="603245" y="582155"/>
                  <a:pt x="635581" y="565061"/>
                </a:cubicBezTo>
                <a:cubicBezTo>
                  <a:pt x="629844" y="541211"/>
                  <a:pt x="626036" y="518418"/>
                  <a:pt x="622229" y="490823"/>
                </a:cubicBezTo>
                <a:cubicBezTo>
                  <a:pt x="605123" y="493672"/>
                  <a:pt x="593701" y="496521"/>
                  <a:pt x="581341" y="496521"/>
                </a:cubicBezTo>
                <a:cubicBezTo>
                  <a:pt x="560375" y="496521"/>
                  <a:pt x="538523" y="497498"/>
                  <a:pt x="517557" y="494649"/>
                </a:cubicBezTo>
                <a:cubicBezTo>
                  <a:pt x="505197" y="492695"/>
                  <a:pt x="488091" y="487974"/>
                  <a:pt x="491898" y="468926"/>
                </a:cubicBezTo>
                <a:cubicBezTo>
                  <a:pt x="494766" y="452727"/>
                  <a:pt x="510934" y="455576"/>
                  <a:pt x="523294" y="454681"/>
                </a:cubicBezTo>
                <a:cubicBezTo>
                  <a:pt x="552761" y="451832"/>
                  <a:pt x="583219" y="449878"/>
                  <a:pt x="612737" y="448006"/>
                </a:cubicBezTo>
                <a:cubicBezTo>
                  <a:pt x="621291" y="421388"/>
                  <a:pt x="611746" y="401363"/>
                  <a:pt x="607001" y="381420"/>
                </a:cubicBezTo>
                <a:cubicBezTo>
                  <a:pt x="572736" y="373768"/>
                  <a:pt x="527102" y="400468"/>
                  <a:pt x="511873" y="346173"/>
                </a:cubicBezTo>
                <a:cubicBezTo>
                  <a:pt x="538523" y="322404"/>
                  <a:pt x="573727" y="343324"/>
                  <a:pt x="600377" y="325253"/>
                </a:cubicBezTo>
                <a:cubicBezTo>
                  <a:pt x="596570" y="305310"/>
                  <a:pt x="592763" y="286262"/>
                  <a:pt x="588955" y="267214"/>
                </a:cubicBezTo>
                <a:cubicBezTo>
                  <a:pt x="551822" y="263388"/>
                  <a:pt x="510934" y="272912"/>
                  <a:pt x="495705" y="223502"/>
                </a:cubicBezTo>
                <a:cubicBezTo>
                  <a:pt x="503320" y="220571"/>
                  <a:pt x="509004" y="217722"/>
                  <a:pt x="513750" y="217722"/>
                </a:cubicBezTo>
                <a:cubicBezTo>
                  <a:pt x="546138" y="213978"/>
                  <a:pt x="578473" y="210152"/>
                  <a:pt x="610808" y="207303"/>
                </a:cubicBezTo>
                <a:cubicBezTo>
                  <a:pt x="644134" y="204454"/>
                  <a:pt x="670732" y="185406"/>
                  <a:pt x="676469" y="159683"/>
                </a:cubicBezTo>
                <a:cubicBezTo>
                  <a:pt x="682154" y="133065"/>
                  <a:pt x="664108" y="98795"/>
                  <a:pt x="634590" y="87399"/>
                </a:cubicBezTo>
                <a:cubicBezTo>
                  <a:pt x="589894" y="70304"/>
                  <a:pt x="544208" y="56955"/>
                  <a:pt x="495705" y="55978"/>
                </a:cubicBezTo>
                <a:close/>
                <a:moveTo>
                  <a:pt x="462431" y="788"/>
                </a:moveTo>
                <a:cubicBezTo>
                  <a:pt x="528040" y="-3934"/>
                  <a:pt x="589894" y="13161"/>
                  <a:pt x="649871" y="36034"/>
                </a:cubicBezTo>
                <a:cubicBezTo>
                  <a:pt x="678398" y="46454"/>
                  <a:pt x="700251" y="69328"/>
                  <a:pt x="714541" y="96923"/>
                </a:cubicBezTo>
                <a:cubicBezTo>
                  <a:pt x="746876" y="155938"/>
                  <a:pt x="743069" y="224397"/>
                  <a:pt x="652687" y="256794"/>
                </a:cubicBezTo>
                <a:cubicBezTo>
                  <a:pt x="683144" y="420411"/>
                  <a:pt x="692636" y="585004"/>
                  <a:pt x="734516" y="743899"/>
                </a:cubicBezTo>
                <a:cubicBezTo>
                  <a:pt x="771597" y="757249"/>
                  <a:pt x="810607" y="768645"/>
                  <a:pt x="845811" y="784844"/>
                </a:cubicBezTo>
                <a:cubicBezTo>
                  <a:pt x="922894" y="820986"/>
                  <a:pt x="992362" y="868525"/>
                  <a:pt x="1039926" y="939914"/>
                </a:cubicBezTo>
                <a:cubicBezTo>
                  <a:pt x="1056093" y="964660"/>
                  <a:pt x="1068454" y="993150"/>
                  <a:pt x="1077998" y="1020745"/>
                </a:cubicBezTo>
                <a:cubicBezTo>
                  <a:pt x="1097972" y="1075040"/>
                  <a:pt x="1117008" y="1130148"/>
                  <a:pt x="1120816" y="1187292"/>
                </a:cubicBezTo>
                <a:cubicBezTo>
                  <a:pt x="1125562" y="1267228"/>
                  <a:pt x="1097972" y="1339512"/>
                  <a:pt x="1061830" y="1408948"/>
                </a:cubicBezTo>
                <a:cubicBezTo>
                  <a:pt x="1048479" y="1434670"/>
                  <a:pt x="1035180" y="1460312"/>
                  <a:pt x="1020890" y="1485058"/>
                </a:cubicBezTo>
                <a:cubicBezTo>
                  <a:pt x="975256" y="1564994"/>
                  <a:pt x="915279" y="1629708"/>
                  <a:pt x="830634" y="1670571"/>
                </a:cubicBezTo>
                <a:cubicBezTo>
                  <a:pt x="819213" y="1676351"/>
                  <a:pt x="809669" y="1683921"/>
                  <a:pt x="799238" y="1690596"/>
                </a:cubicBezTo>
                <a:cubicBezTo>
                  <a:pt x="784948" y="1701015"/>
                  <a:pt x="771649" y="1709644"/>
                  <a:pt x="752613" y="1708667"/>
                </a:cubicBezTo>
                <a:cubicBezTo>
                  <a:pt x="742130" y="1707690"/>
                  <a:pt x="729770" y="1716237"/>
                  <a:pt x="719287" y="1721040"/>
                </a:cubicBezTo>
                <a:cubicBezTo>
                  <a:pt x="674591" y="1739111"/>
                  <a:pt x="627027" y="1740983"/>
                  <a:pt x="579411" y="1744809"/>
                </a:cubicBezTo>
                <a:cubicBezTo>
                  <a:pt x="521417" y="1748635"/>
                  <a:pt x="462431" y="1754333"/>
                  <a:pt x="405323" y="1738134"/>
                </a:cubicBezTo>
                <a:cubicBezTo>
                  <a:pt x="319687" y="1713388"/>
                  <a:pt x="235981" y="1685793"/>
                  <a:pt x="161767" y="1632557"/>
                </a:cubicBezTo>
                <a:cubicBezTo>
                  <a:pt x="109405" y="1594461"/>
                  <a:pt x="69455" y="1549772"/>
                  <a:pt x="48542" y="1487011"/>
                </a:cubicBezTo>
                <a:cubicBezTo>
                  <a:pt x="30444" y="1433694"/>
                  <a:pt x="3794" y="1383306"/>
                  <a:pt x="978" y="1326163"/>
                </a:cubicBezTo>
                <a:cubicBezTo>
                  <a:pt x="-13" y="1297672"/>
                  <a:pt x="-952" y="1269100"/>
                  <a:pt x="1916" y="1241505"/>
                </a:cubicBezTo>
                <a:cubicBezTo>
                  <a:pt x="8592" y="1189164"/>
                  <a:pt x="10470" y="1136823"/>
                  <a:pt x="28567" y="1086436"/>
                </a:cubicBezTo>
                <a:cubicBezTo>
                  <a:pt x="51358" y="1021722"/>
                  <a:pt x="85623" y="967509"/>
                  <a:pt x="141740" y="927541"/>
                </a:cubicBezTo>
                <a:cubicBezTo>
                  <a:pt x="152222" y="919889"/>
                  <a:pt x="159837" y="910365"/>
                  <a:pt x="170320" y="902795"/>
                </a:cubicBezTo>
                <a:cubicBezTo>
                  <a:pt x="219761" y="868525"/>
                  <a:pt x="264509" y="825708"/>
                  <a:pt x="331109" y="830510"/>
                </a:cubicBezTo>
                <a:cubicBezTo>
                  <a:pt x="306388" y="657289"/>
                  <a:pt x="281615" y="488951"/>
                  <a:pt x="256894" y="319555"/>
                </a:cubicBezTo>
                <a:cubicBezTo>
                  <a:pt x="243595" y="313857"/>
                  <a:pt x="229305" y="308159"/>
                  <a:pt x="215015" y="302461"/>
                </a:cubicBezTo>
                <a:cubicBezTo>
                  <a:pt x="176004" y="287239"/>
                  <a:pt x="152222" y="257690"/>
                  <a:pt x="136055" y="220571"/>
                </a:cubicBezTo>
                <a:cubicBezTo>
                  <a:pt x="133187" y="213978"/>
                  <a:pt x="129379" y="204454"/>
                  <a:pt x="131309" y="199651"/>
                </a:cubicBezTo>
                <a:cubicBezTo>
                  <a:pt x="142731" y="174010"/>
                  <a:pt x="153161" y="145438"/>
                  <a:pt x="170320" y="123541"/>
                </a:cubicBezTo>
                <a:cubicBezTo>
                  <a:pt x="196970" y="90248"/>
                  <a:pt x="234051" y="68351"/>
                  <a:pt x="274992" y="53129"/>
                </a:cubicBezTo>
                <a:cubicBezTo>
                  <a:pt x="335855" y="30336"/>
                  <a:pt x="395831" y="5590"/>
                  <a:pt x="462431" y="78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58"/>
          <p:cNvSpPr/>
          <p:nvPr/>
        </p:nvSpPr>
        <p:spPr>
          <a:xfrm>
            <a:off x="1408158" y="939932"/>
            <a:ext cx="9685663" cy="5016336"/>
          </a:xfrm>
          <a:custGeom>
            <a:rect b="b" l="l" r="r" t="t"/>
            <a:pathLst>
              <a:path extrusionOk="0" h="21398" w="21469">
                <a:moveTo>
                  <a:pt x="15755" y="18966"/>
                </a:moveTo>
                <a:cubicBezTo>
                  <a:pt x="16602" y="18727"/>
                  <a:pt x="17484" y="18414"/>
                  <a:pt x="18327" y="18082"/>
                </a:cubicBezTo>
                <a:lnTo>
                  <a:pt x="18327" y="18082"/>
                </a:lnTo>
                <a:lnTo>
                  <a:pt x="18336" y="18078"/>
                </a:lnTo>
                <a:cubicBezTo>
                  <a:pt x="18500" y="18013"/>
                  <a:pt x="18665" y="17948"/>
                  <a:pt x="18827" y="17879"/>
                </a:cubicBezTo>
                <a:lnTo>
                  <a:pt x="18827" y="17875"/>
                </a:lnTo>
                <a:lnTo>
                  <a:pt x="19439" y="17623"/>
                </a:lnTo>
                <a:lnTo>
                  <a:pt x="21468" y="1007"/>
                </a:lnTo>
                <a:cubicBezTo>
                  <a:pt x="21468" y="1007"/>
                  <a:pt x="21512" y="220"/>
                  <a:pt x="20987" y="21"/>
                </a:cubicBezTo>
                <a:cubicBezTo>
                  <a:pt x="20470" y="-174"/>
                  <a:pt x="20772" y="1027"/>
                  <a:pt x="19605" y="1648"/>
                </a:cubicBezTo>
                <a:cubicBezTo>
                  <a:pt x="19582" y="1660"/>
                  <a:pt x="19557" y="1673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7250" y="2846"/>
                  <a:pt x="14048" y="4177"/>
                  <a:pt x="10493" y="4782"/>
                </a:cubicBezTo>
                <a:cubicBezTo>
                  <a:pt x="7032" y="5370"/>
                  <a:pt x="3828" y="5135"/>
                  <a:pt x="1477" y="4753"/>
                </a:cubicBezTo>
                <a:cubicBezTo>
                  <a:pt x="1477" y="4753"/>
                  <a:pt x="1477" y="4753"/>
                  <a:pt x="1477" y="4753"/>
                </a:cubicBezTo>
                <a:cubicBezTo>
                  <a:pt x="764" y="4644"/>
                  <a:pt x="1139" y="3592"/>
                  <a:pt x="526" y="3592"/>
                </a:cubicBezTo>
                <a:cubicBezTo>
                  <a:pt x="-88" y="3592"/>
                  <a:pt x="5" y="4473"/>
                  <a:pt x="5" y="4473"/>
                </a:cubicBezTo>
                <a:lnTo>
                  <a:pt x="1772" y="21381"/>
                </a:lnTo>
                <a:cubicBezTo>
                  <a:pt x="1808" y="21381"/>
                  <a:pt x="2029" y="21385"/>
                  <a:pt x="2257" y="21389"/>
                </a:cubicBezTo>
                <a:lnTo>
                  <a:pt x="2257" y="21394"/>
                </a:lnTo>
                <a:cubicBezTo>
                  <a:pt x="2439" y="21398"/>
                  <a:pt x="2618" y="21398"/>
                  <a:pt x="2793" y="21398"/>
                </a:cubicBezTo>
                <a:cubicBezTo>
                  <a:pt x="2799" y="21398"/>
                  <a:pt x="2803" y="21398"/>
                  <a:pt x="2803" y="21398"/>
                </a:cubicBezTo>
                <a:cubicBezTo>
                  <a:pt x="2803" y="21398"/>
                  <a:pt x="2803" y="21398"/>
                  <a:pt x="2803" y="21398"/>
                </a:cubicBezTo>
                <a:cubicBezTo>
                  <a:pt x="7970" y="21426"/>
                  <a:pt x="15755" y="18966"/>
                  <a:pt x="15755" y="18966"/>
                </a:cubicBez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58"/>
          <p:cNvSpPr/>
          <p:nvPr/>
        </p:nvSpPr>
        <p:spPr>
          <a:xfrm>
            <a:off x="1874372" y="2300516"/>
            <a:ext cx="732623" cy="34528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58"/>
          <p:cNvSpPr/>
          <p:nvPr/>
        </p:nvSpPr>
        <p:spPr>
          <a:xfrm>
            <a:off x="9752444" y="1482263"/>
            <a:ext cx="848703" cy="342620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7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5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5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2" name="Google Shape;952;p5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3" name="Google Shape;953;p58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4" name="Google Shape;954;p58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  <a:defRPr b="1" i="0" sz="2800">
                <a:solidFill>
                  <a:srgbClr val="A2A7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4">
  <p:cSld name="3_04"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59"/>
          <p:cNvSpPr/>
          <p:nvPr/>
        </p:nvSpPr>
        <p:spPr>
          <a:xfrm>
            <a:off x="2235558" y="342467"/>
            <a:ext cx="8006138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59"/>
          <p:cNvSpPr/>
          <p:nvPr/>
        </p:nvSpPr>
        <p:spPr>
          <a:xfrm>
            <a:off x="2235564" y="342464"/>
            <a:ext cx="8002347" cy="6515466"/>
          </a:xfrm>
          <a:custGeom>
            <a:rect b="b" l="l" r="r" t="t"/>
            <a:pathLst>
              <a:path extrusionOk="0" h="21600" w="21600">
                <a:moveTo>
                  <a:pt x="21379" y="14706"/>
                </a:moveTo>
                <a:lnTo>
                  <a:pt x="21379" y="15964"/>
                </a:lnTo>
                <a:cubicBezTo>
                  <a:pt x="21397" y="15857"/>
                  <a:pt x="21415" y="15747"/>
                  <a:pt x="21431" y="15639"/>
                </a:cubicBezTo>
                <a:lnTo>
                  <a:pt x="21431" y="14706"/>
                </a:lnTo>
                <a:lnTo>
                  <a:pt x="21541" y="14706"/>
                </a:lnTo>
                <a:cubicBezTo>
                  <a:pt x="21544" y="14684"/>
                  <a:pt x="21544" y="14665"/>
                  <a:pt x="21546" y="14643"/>
                </a:cubicBezTo>
                <a:lnTo>
                  <a:pt x="21431" y="14643"/>
                </a:lnTo>
                <a:lnTo>
                  <a:pt x="21431" y="12968"/>
                </a:lnTo>
                <a:lnTo>
                  <a:pt x="21600" y="12968"/>
                </a:lnTo>
                <a:cubicBezTo>
                  <a:pt x="21600" y="12946"/>
                  <a:pt x="21600" y="12927"/>
                  <a:pt x="21600" y="12905"/>
                </a:cubicBezTo>
                <a:lnTo>
                  <a:pt x="21431" y="12905"/>
                </a:lnTo>
                <a:lnTo>
                  <a:pt x="21431" y="11167"/>
                </a:lnTo>
                <a:lnTo>
                  <a:pt x="21469" y="11167"/>
                </a:lnTo>
                <a:cubicBezTo>
                  <a:pt x="21466" y="11145"/>
                  <a:pt x="21464" y="11126"/>
                  <a:pt x="21461" y="11104"/>
                </a:cubicBezTo>
                <a:lnTo>
                  <a:pt x="21431" y="11104"/>
                </a:lnTo>
                <a:lnTo>
                  <a:pt x="21431" y="10884"/>
                </a:lnTo>
                <a:cubicBezTo>
                  <a:pt x="21415" y="10773"/>
                  <a:pt x="21397" y="10666"/>
                  <a:pt x="21379" y="10559"/>
                </a:cubicBezTo>
                <a:lnTo>
                  <a:pt x="21379" y="11104"/>
                </a:lnTo>
                <a:lnTo>
                  <a:pt x="19964" y="11104"/>
                </a:lnTo>
                <a:lnTo>
                  <a:pt x="19964" y="9304"/>
                </a:lnTo>
                <a:lnTo>
                  <a:pt x="21115" y="9304"/>
                </a:lnTo>
                <a:cubicBezTo>
                  <a:pt x="21110" y="9281"/>
                  <a:pt x="21104" y="9263"/>
                  <a:pt x="21099" y="9240"/>
                </a:cubicBezTo>
                <a:lnTo>
                  <a:pt x="19967" y="9240"/>
                </a:lnTo>
                <a:lnTo>
                  <a:pt x="19967" y="7503"/>
                </a:lnTo>
                <a:lnTo>
                  <a:pt x="20537" y="7503"/>
                </a:lnTo>
                <a:cubicBezTo>
                  <a:pt x="20529" y="7481"/>
                  <a:pt x="20519" y="7462"/>
                  <a:pt x="20511" y="7440"/>
                </a:cubicBezTo>
                <a:lnTo>
                  <a:pt x="19967" y="7440"/>
                </a:lnTo>
                <a:lnTo>
                  <a:pt x="19967" y="6235"/>
                </a:lnTo>
                <a:cubicBezTo>
                  <a:pt x="19949" y="6200"/>
                  <a:pt x="19934" y="6169"/>
                  <a:pt x="19916" y="6134"/>
                </a:cubicBezTo>
                <a:lnTo>
                  <a:pt x="19916" y="7440"/>
                </a:lnTo>
                <a:lnTo>
                  <a:pt x="18501" y="7440"/>
                </a:lnTo>
                <a:lnTo>
                  <a:pt x="18501" y="5702"/>
                </a:lnTo>
                <a:lnTo>
                  <a:pt x="19682" y="5702"/>
                </a:lnTo>
                <a:cubicBezTo>
                  <a:pt x="19669" y="5680"/>
                  <a:pt x="19659" y="5661"/>
                  <a:pt x="19646" y="5639"/>
                </a:cubicBezTo>
                <a:lnTo>
                  <a:pt x="18501" y="5639"/>
                </a:lnTo>
                <a:lnTo>
                  <a:pt x="18501" y="3955"/>
                </a:lnTo>
                <a:cubicBezTo>
                  <a:pt x="18470" y="3917"/>
                  <a:pt x="18439" y="3876"/>
                  <a:pt x="18406" y="3838"/>
                </a:cubicBezTo>
                <a:lnTo>
                  <a:pt x="17035" y="3838"/>
                </a:lnTo>
                <a:lnTo>
                  <a:pt x="17035" y="2425"/>
                </a:lnTo>
                <a:cubicBezTo>
                  <a:pt x="17017" y="2409"/>
                  <a:pt x="17001" y="2397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4"/>
                </a:lnTo>
                <a:lnTo>
                  <a:pt x="16647" y="2104"/>
                </a:lnTo>
                <a:cubicBezTo>
                  <a:pt x="16621" y="2081"/>
                  <a:pt x="16593" y="2063"/>
                  <a:pt x="16567" y="2040"/>
                </a:cubicBezTo>
                <a:lnTo>
                  <a:pt x="15571" y="2040"/>
                </a:lnTo>
                <a:lnTo>
                  <a:pt x="15571" y="1353"/>
                </a:lnTo>
                <a:cubicBezTo>
                  <a:pt x="15553" y="1343"/>
                  <a:pt x="15538" y="1331"/>
                  <a:pt x="15520" y="1321"/>
                </a:cubicBezTo>
                <a:lnTo>
                  <a:pt x="15520" y="2037"/>
                </a:lnTo>
                <a:lnTo>
                  <a:pt x="14105" y="2037"/>
                </a:lnTo>
                <a:lnTo>
                  <a:pt x="14105" y="624"/>
                </a:lnTo>
                <a:cubicBezTo>
                  <a:pt x="14087" y="618"/>
                  <a:pt x="14071" y="612"/>
                  <a:pt x="14053" y="606"/>
                </a:cubicBezTo>
                <a:lnTo>
                  <a:pt x="14053" y="2040"/>
                </a:lnTo>
                <a:lnTo>
                  <a:pt x="12639" y="2040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9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5"/>
                </a:lnTo>
                <a:lnTo>
                  <a:pt x="3844" y="3835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5"/>
                </a:lnTo>
                <a:lnTo>
                  <a:pt x="3194" y="3835"/>
                </a:lnTo>
                <a:cubicBezTo>
                  <a:pt x="3176" y="3857"/>
                  <a:pt x="3161" y="3876"/>
                  <a:pt x="3143" y="3898"/>
                </a:cubicBezTo>
                <a:lnTo>
                  <a:pt x="3793" y="3898"/>
                </a:lnTo>
                <a:lnTo>
                  <a:pt x="3793" y="5636"/>
                </a:lnTo>
                <a:lnTo>
                  <a:pt x="2378" y="5636"/>
                </a:lnTo>
                <a:lnTo>
                  <a:pt x="2378" y="4948"/>
                </a:lnTo>
                <a:cubicBezTo>
                  <a:pt x="2360" y="4973"/>
                  <a:pt x="2344" y="5002"/>
                  <a:pt x="2326" y="5027"/>
                </a:cubicBezTo>
                <a:lnTo>
                  <a:pt x="2326" y="5636"/>
                </a:lnTo>
                <a:lnTo>
                  <a:pt x="1957" y="5636"/>
                </a:lnTo>
                <a:cubicBezTo>
                  <a:pt x="1944" y="5658"/>
                  <a:pt x="1934" y="5677"/>
                  <a:pt x="1921" y="5699"/>
                </a:cubicBezTo>
                <a:lnTo>
                  <a:pt x="2326" y="5699"/>
                </a:lnTo>
                <a:lnTo>
                  <a:pt x="2326" y="7437"/>
                </a:lnTo>
                <a:lnTo>
                  <a:pt x="1091" y="7437"/>
                </a:lnTo>
                <a:cubicBezTo>
                  <a:pt x="1084" y="7459"/>
                  <a:pt x="1073" y="7478"/>
                  <a:pt x="1066" y="7500"/>
                </a:cubicBezTo>
                <a:lnTo>
                  <a:pt x="2326" y="7500"/>
                </a:lnTo>
                <a:lnTo>
                  <a:pt x="2326" y="9237"/>
                </a:lnTo>
                <a:lnTo>
                  <a:pt x="912" y="9237"/>
                </a:lnTo>
                <a:lnTo>
                  <a:pt x="912" y="7906"/>
                </a:lnTo>
                <a:cubicBezTo>
                  <a:pt x="894" y="7954"/>
                  <a:pt x="878" y="8004"/>
                  <a:pt x="860" y="8052"/>
                </a:cubicBezTo>
                <a:lnTo>
                  <a:pt x="860" y="9237"/>
                </a:lnTo>
                <a:lnTo>
                  <a:pt x="501" y="9237"/>
                </a:lnTo>
                <a:cubicBezTo>
                  <a:pt x="496" y="9259"/>
                  <a:pt x="490" y="9278"/>
                  <a:pt x="485" y="9300"/>
                </a:cubicBezTo>
                <a:lnTo>
                  <a:pt x="860" y="9300"/>
                </a:lnTo>
                <a:lnTo>
                  <a:pt x="860" y="11101"/>
                </a:lnTo>
                <a:lnTo>
                  <a:pt x="139" y="11101"/>
                </a:lnTo>
                <a:cubicBezTo>
                  <a:pt x="136" y="11123"/>
                  <a:pt x="134" y="11142"/>
                  <a:pt x="131" y="11164"/>
                </a:cubicBezTo>
                <a:lnTo>
                  <a:pt x="860" y="11164"/>
                </a:lnTo>
                <a:lnTo>
                  <a:pt x="860" y="12902"/>
                </a:lnTo>
                <a:lnTo>
                  <a:pt x="0" y="12902"/>
                </a:lnTo>
                <a:cubicBezTo>
                  <a:pt x="0" y="12924"/>
                  <a:pt x="0" y="12943"/>
                  <a:pt x="0" y="12965"/>
                </a:cubicBezTo>
                <a:lnTo>
                  <a:pt x="860" y="12965"/>
                </a:lnTo>
                <a:lnTo>
                  <a:pt x="860" y="14640"/>
                </a:lnTo>
                <a:lnTo>
                  <a:pt x="54" y="14640"/>
                </a:lnTo>
                <a:cubicBezTo>
                  <a:pt x="56" y="14662"/>
                  <a:pt x="56" y="14681"/>
                  <a:pt x="59" y="14703"/>
                </a:cubicBezTo>
                <a:lnTo>
                  <a:pt x="860" y="14703"/>
                </a:lnTo>
                <a:lnTo>
                  <a:pt x="860" y="16440"/>
                </a:lnTo>
                <a:lnTo>
                  <a:pt x="308" y="16440"/>
                </a:lnTo>
                <a:cubicBezTo>
                  <a:pt x="313" y="16463"/>
                  <a:pt x="316" y="16481"/>
                  <a:pt x="321" y="16504"/>
                </a:cubicBezTo>
                <a:lnTo>
                  <a:pt x="860" y="16504"/>
                </a:lnTo>
                <a:lnTo>
                  <a:pt x="860" y="18241"/>
                </a:lnTo>
                <a:lnTo>
                  <a:pt x="783" y="18241"/>
                </a:lnTo>
                <a:cubicBezTo>
                  <a:pt x="791" y="18263"/>
                  <a:pt x="796" y="18282"/>
                  <a:pt x="804" y="18304"/>
                </a:cubicBezTo>
                <a:lnTo>
                  <a:pt x="860" y="18304"/>
                </a:lnTo>
                <a:lnTo>
                  <a:pt x="860" y="18468"/>
                </a:lnTo>
                <a:cubicBezTo>
                  <a:pt x="878" y="18516"/>
                  <a:pt x="894" y="18566"/>
                  <a:pt x="912" y="18613"/>
                </a:cubicBezTo>
                <a:lnTo>
                  <a:pt x="912" y="18304"/>
                </a:lnTo>
                <a:lnTo>
                  <a:pt x="2326" y="18304"/>
                </a:lnTo>
                <a:lnTo>
                  <a:pt x="2326" y="20042"/>
                </a:lnTo>
                <a:lnTo>
                  <a:pt x="1512" y="20042"/>
                </a:lnTo>
                <a:cubicBezTo>
                  <a:pt x="1523" y="20064"/>
                  <a:pt x="1533" y="20083"/>
                  <a:pt x="1543" y="20105"/>
                </a:cubicBezTo>
                <a:lnTo>
                  <a:pt x="2326" y="20105"/>
                </a:lnTo>
                <a:lnTo>
                  <a:pt x="2326" y="21493"/>
                </a:lnTo>
                <a:cubicBezTo>
                  <a:pt x="2344" y="21518"/>
                  <a:pt x="2360" y="21546"/>
                  <a:pt x="2378" y="21572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4"/>
                </a:lnTo>
                <a:lnTo>
                  <a:pt x="20804" y="18304"/>
                </a:lnTo>
                <a:cubicBezTo>
                  <a:pt x="20812" y="18282"/>
                  <a:pt x="20817" y="18263"/>
                  <a:pt x="20825" y="18241"/>
                </a:cubicBezTo>
                <a:lnTo>
                  <a:pt x="19972" y="18241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1"/>
                  <a:pt x="21292" y="16463"/>
                  <a:pt x="21297" y="16440"/>
                </a:cubicBezTo>
                <a:lnTo>
                  <a:pt x="19970" y="16440"/>
                </a:lnTo>
                <a:lnTo>
                  <a:pt x="19970" y="14703"/>
                </a:lnTo>
                <a:lnTo>
                  <a:pt x="21379" y="14703"/>
                </a:lnTo>
                <a:close/>
                <a:moveTo>
                  <a:pt x="19964" y="11167"/>
                </a:moveTo>
                <a:lnTo>
                  <a:pt x="21379" y="11167"/>
                </a:lnTo>
                <a:lnTo>
                  <a:pt x="21379" y="12905"/>
                </a:lnTo>
                <a:lnTo>
                  <a:pt x="19964" y="12905"/>
                </a:lnTo>
                <a:lnTo>
                  <a:pt x="19964" y="11167"/>
                </a:lnTo>
                <a:close/>
                <a:moveTo>
                  <a:pt x="19964" y="12968"/>
                </a:moveTo>
                <a:lnTo>
                  <a:pt x="21379" y="12968"/>
                </a:lnTo>
                <a:lnTo>
                  <a:pt x="21379" y="14643"/>
                </a:lnTo>
                <a:lnTo>
                  <a:pt x="19964" y="14643"/>
                </a:lnTo>
                <a:lnTo>
                  <a:pt x="19964" y="12968"/>
                </a:lnTo>
                <a:close/>
                <a:moveTo>
                  <a:pt x="2326" y="18244"/>
                </a:moveTo>
                <a:lnTo>
                  <a:pt x="912" y="18244"/>
                </a:lnTo>
                <a:lnTo>
                  <a:pt x="912" y="16507"/>
                </a:lnTo>
                <a:lnTo>
                  <a:pt x="2326" y="16507"/>
                </a:lnTo>
                <a:lnTo>
                  <a:pt x="2326" y="18244"/>
                </a:lnTo>
                <a:close/>
                <a:moveTo>
                  <a:pt x="2326" y="16444"/>
                </a:moveTo>
                <a:lnTo>
                  <a:pt x="912" y="16444"/>
                </a:lnTo>
                <a:lnTo>
                  <a:pt x="912" y="14706"/>
                </a:lnTo>
                <a:lnTo>
                  <a:pt x="2326" y="14706"/>
                </a:lnTo>
                <a:lnTo>
                  <a:pt x="2326" y="16444"/>
                </a:lnTo>
                <a:close/>
                <a:moveTo>
                  <a:pt x="2326" y="14643"/>
                </a:moveTo>
                <a:lnTo>
                  <a:pt x="912" y="14643"/>
                </a:lnTo>
                <a:lnTo>
                  <a:pt x="912" y="12968"/>
                </a:lnTo>
                <a:lnTo>
                  <a:pt x="2326" y="12968"/>
                </a:lnTo>
                <a:lnTo>
                  <a:pt x="2326" y="14643"/>
                </a:lnTo>
                <a:close/>
                <a:moveTo>
                  <a:pt x="2326" y="12905"/>
                </a:moveTo>
                <a:lnTo>
                  <a:pt x="912" y="12905"/>
                </a:lnTo>
                <a:lnTo>
                  <a:pt x="912" y="11167"/>
                </a:lnTo>
                <a:lnTo>
                  <a:pt x="2326" y="11167"/>
                </a:lnTo>
                <a:lnTo>
                  <a:pt x="2326" y="12905"/>
                </a:lnTo>
                <a:close/>
                <a:moveTo>
                  <a:pt x="2326" y="11104"/>
                </a:moveTo>
                <a:lnTo>
                  <a:pt x="912" y="11104"/>
                </a:lnTo>
                <a:lnTo>
                  <a:pt x="912" y="9304"/>
                </a:lnTo>
                <a:lnTo>
                  <a:pt x="2326" y="9304"/>
                </a:lnTo>
                <a:lnTo>
                  <a:pt x="2326" y="11104"/>
                </a:lnTo>
                <a:close/>
                <a:moveTo>
                  <a:pt x="3793" y="20045"/>
                </a:moveTo>
                <a:lnTo>
                  <a:pt x="2378" y="20045"/>
                </a:lnTo>
                <a:lnTo>
                  <a:pt x="2378" y="18307"/>
                </a:lnTo>
                <a:lnTo>
                  <a:pt x="3793" y="18307"/>
                </a:lnTo>
                <a:lnTo>
                  <a:pt x="3793" y="20045"/>
                </a:lnTo>
                <a:close/>
                <a:moveTo>
                  <a:pt x="3793" y="18244"/>
                </a:moveTo>
                <a:lnTo>
                  <a:pt x="2378" y="18244"/>
                </a:lnTo>
                <a:lnTo>
                  <a:pt x="2378" y="16507"/>
                </a:lnTo>
                <a:lnTo>
                  <a:pt x="3793" y="16507"/>
                </a:lnTo>
                <a:lnTo>
                  <a:pt x="3793" y="18244"/>
                </a:lnTo>
                <a:close/>
                <a:moveTo>
                  <a:pt x="3793" y="16444"/>
                </a:moveTo>
                <a:lnTo>
                  <a:pt x="2378" y="16444"/>
                </a:lnTo>
                <a:lnTo>
                  <a:pt x="2378" y="14706"/>
                </a:lnTo>
                <a:lnTo>
                  <a:pt x="3793" y="14706"/>
                </a:lnTo>
                <a:lnTo>
                  <a:pt x="3793" y="16444"/>
                </a:lnTo>
                <a:close/>
                <a:moveTo>
                  <a:pt x="3793" y="14643"/>
                </a:moveTo>
                <a:lnTo>
                  <a:pt x="2378" y="14643"/>
                </a:lnTo>
                <a:lnTo>
                  <a:pt x="2378" y="12968"/>
                </a:lnTo>
                <a:lnTo>
                  <a:pt x="3793" y="12968"/>
                </a:lnTo>
                <a:lnTo>
                  <a:pt x="3793" y="14643"/>
                </a:lnTo>
                <a:close/>
                <a:moveTo>
                  <a:pt x="3793" y="12905"/>
                </a:moveTo>
                <a:lnTo>
                  <a:pt x="2378" y="12905"/>
                </a:lnTo>
                <a:lnTo>
                  <a:pt x="2378" y="11167"/>
                </a:lnTo>
                <a:lnTo>
                  <a:pt x="3793" y="11167"/>
                </a:lnTo>
                <a:lnTo>
                  <a:pt x="3793" y="12905"/>
                </a:lnTo>
                <a:close/>
                <a:moveTo>
                  <a:pt x="3793" y="11104"/>
                </a:moveTo>
                <a:lnTo>
                  <a:pt x="2378" y="11104"/>
                </a:lnTo>
                <a:lnTo>
                  <a:pt x="2378" y="9304"/>
                </a:lnTo>
                <a:lnTo>
                  <a:pt x="3793" y="9304"/>
                </a:lnTo>
                <a:lnTo>
                  <a:pt x="3793" y="11104"/>
                </a:lnTo>
                <a:close/>
                <a:moveTo>
                  <a:pt x="3793" y="9240"/>
                </a:moveTo>
                <a:lnTo>
                  <a:pt x="2378" y="9240"/>
                </a:lnTo>
                <a:lnTo>
                  <a:pt x="2378" y="7503"/>
                </a:lnTo>
                <a:lnTo>
                  <a:pt x="3793" y="7503"/>
                </a:lnTo>
                <a:lnTo>
                  <a:pt x="3793" y="9240"/>
                </a:lnTo>
                <a:close/>
                <a:moveTo>
                  <a:pt x="3793" y="7440"/>
                </a:moveTo>
                <a:lnTo>
                  <a:pt x="2378" y="7440"/>
                </a:lnTo>
                <a:lnTo>
                  <a:pt x="2378" y="5702"/>
                </a:lnTo>
                <a:lnTo>
                  <a:pt x="3793" y="5702"/>
                </a:lnTo>
                <a:lnTo>
                  <a:pt x="3793" y="7440"/>
                </a:lnTo>
                <a:close/>
                <a:moveTo>
                  <a:pt x="5256" y="20045"/>
                </a:moveTo>
                <a:lnTo>
                  <a:pt x="3841" y="20045"/>
                </a:lnTo>
                <a:lnTo>
                  <a:pt x="3841" y="18307"/>
                </a:lnTo>
                <a:lnTo>
                  <a:pt x="5256" y="18307"/>
                </a:lnTo>
                <a:lnTo>
                  <a:pt x="5256" y="20045"/>
                </a:lnTo>
                <a:close/>
                <a:moveTo>
                  <a:pt x="5256" y="18244"/>
                </a:moveTo>
                <a:lnTo>
                  <a:pt x="3841" y="18244"/>
                </a:lnTo>
                <a:lnTo>
                  <a:pt x="3841" y="16507"/>
                </a:lnTo>
                <a:lnTo>
                  <a:pt x="5256" y="16507"/>
                </a:lnTo>
                <a:lnTo>
                  <a:pt x="5256" y="18244"/>
                </a:lnTo>
                <a:close/>
                <a:moveTo>
                  <a:pt x="5256" y="16444"/>
                </a:moveTo>
                <a:lnTo>
                  <a:pt x="3841" y="16444"/>
                </a:lnTo>
                <a:lnTo>
                  <a:pt x="3841" y="14706"/>
                </a:lnTo>
                <a:lnTo>
                  <a:pt x="5256" y="14706"/>
                </a:lnTo>
                <a:lnTo>
                  <a:pt x="5256" y="16444"/>
                </a:lnTo>
                <a:close/>
                <a:moveTo>
                  <a:pt x="5256" y="14643"/>
                </a:moveTo>
                <a:lnTo>
                  <a:pt x="3841" y="14643"/>
                </a:lnTo>
                <a:lnTo>
                  <a:pt x="3841" y="12968"/>
                </a:lnTo>
                <a:lnTo>
                  <a:pt x="5256" y="12968"/>
                </a:lnTo>
                <a:lnTo>
                  <a:pt x="5256" y="14643"/>
                </a:lnTo>
                <a:close/>
                <a:moveTo>
                  <a:pt x="5256" y="12905"/>
                </a:moveTo>
                <a:lnTo>
                  <a:pt x="3841" y="12905"/>
                </a:lnTo>
                <a:lnTo>
                  <a:pt x="3841" y="11167"/>
                </a:lnTo>
                <a:lnTo>
                  <a:pt x="5256" y="11167"/>
                </a:lnTo>
                <a:lnTo>
                  <a:pt x="5256" y="12905"/>
                </a:lnTo>
                <a:close/>
                <a:moveTo>
                  <a:pt x="5256" y="11104"/>
                </a:moveTo>
                <a:lnTo>
                  <a:pt x="3841" y="11104"/>
                </a:lnTo>
                <a:lnTo>
                  <a:pt x="3841" y="9304"/>
                </a:lnTo>
                <a:lnTo>
                  <a:pt x="5256" y="9304"/>
                </a:lnTo>
                <a:lnTo>
                  <a:pt x="5256" y="11104"/>
                </a:lnTo>
                <a:close/>
                <a:moveTo>
                  <a:pt x="5256" y="9240"/>
                </a:moveTo>
                <a:lnTo>
                  <a:pt x="3841" y="9240"/>
                </a:lnTo>
                <a:lnTo>
                  <a:pt x="3841" y="7503"/>
                </a:lnTo>
                <a:lnTo>
                  <a:pt x="5256" y="7503"/>
                </a:lnTo>
                <a:lnTo>
                  <a:pt x="5256" y="9240"/>
                </a:lnTo>
                <a:close/>
                <a:moveTo>
                  <a:pt x="5256" y="7440"/>
                </a:moveTo>
                <a:lnTo>
                  <a:pt x="3841" y="7440"/>
                </a:lnTo>
                <a:lnTo>
                  <a:pt x="3841" y="5702"/>
                </a:lnTo>
                <a:lnTo>
                  <a:pt x="5256" y="5702"/>
                </a:lnTo>
                <a:lnTo>
                  <a:pt x="5256" y="7440"/>
                </a:lnTo>
                <a:close/>
                <a:moveTo>
                  <a:pt x="5256" y="5639"/>
                </a:moveTo>
                <a:lnTo>
                  <a:pt x="3841" y="5639"/>
                </a:lnTo>
                <a:lnTo>
                  <a:pt x="3841" y="3901"/>
                </a:lnTo>
                <a:lnTo>
                  <a:pt x="5256" y="3901"/>
                </a:lnTo>
                <a:lnTo>
                  <a:pt x="5256" y="5639"/>
                </a:lnTo>
                <a:close/>
                <a:moveTo>
                  <a:pt x="6722" y="20045"/>
                </a:moveTo>
                <a:lnTo>
                  <a:pt x="5308" y="20045"/>
                </a:lnTo>
                <a:lnTo>
                  <a:pt x="5308" y="18307"/>
                </a:lnTo>
                <a:lnTo>
                  <a:pt x="6722" y="18307"/>
                </a:lnTo>
                <a:lnTo>
                  <a:pt x="6722" y="20045"/>
                </a:lnTo>
                <a:close/>
                <a:moveTo>
                  <a:pt x="6722" y="18244"/>
                </a:moveTo>
                <a:lnTo>
                  <a:pt x="5308" y="18244"/>
                </a:lnTo>
                <a:lnTo>
                  <a:pt x="5308" y="16507"/>
                </a:lnTo>
                <a:lnTo>
                  <a:pt x="6722" y="16507"/>
                </a:lnTo>
                <a:lnTo>
                  <a:pt x="6722" y="18244"/>
                </a:lnTo>
                <a:close/>
                <a:moveTo>
                  <a:pt x="6722" y="16444"/>
                </a:moveTo>
                <a:lnTo>
                  <a:pt x="5308" y="16444"/>
                </a:lnTo>
                <a:lnTo>
                  <a:pt x="5308" y="14706"/>
                </a:lnTo>
                <a:lnTo>
                  <a:pt x="6722" y="14706"/>
                </a:lnTo>
                <a:lnTo>
                  <a:pt x="6722" y="16444"/>
                </a:lnTo>
                <a:close/>
                <a:moveTo>
                  <a:pt x="6722" y="14643"/>
                </a:moveTo>
                <a:lnTo>
                  <a:pt x="5308" y="14643"/>
                </a:lnTo>
                <a:lnTo>
                  <a:pt x="5308" y="12968"/>
                </a:lnTo>
                <a:lnTo>
                  <a:pt x="6722" y="12968"/>
                </a:lnTo>
                <a:lnTo>
                  <a:pt x="6722" y="14643"/>
                </a:lnTo>
                <a:close/>
                <a:moveTo>
                  <a:pt x="6722" y="12905"/>
                </a:moveTo>
                <a:lnTo>
                  <a:pt x="5308" y="12905"/>
                </a:lnTo>
                <a:lnTo>
                  <a:pt x="5308" y="11167"/>
                </a:lnTo>
                <a:lnTo>
                  <a:pt x="6722" y="11167"/>
                </a:lnTo>
                <a:lnTo>
                  <a:pt x="6722" y="12905"/>
                </a:lnTo>
                <a:close/>
                <a:moveTo>
                  <a:pt x="6722" y="11104"/>
                </a:moveTo>
                <a:lnTo>
                  <a:pt x="5308" y="11104"/>
                </a:lnTo>
                <a:lnTo>
                  <a:pt x="5308" y="9304"/>
                </a:lnTo>
                <a:lnTo>
                  <a:pt x="6722" y="9304"/>
                </a:lnTo>
                <a:lnTo>
                  <a:pt x="6722" y="11104"/>
                </a:lnTo>
                <a:close/>
                <a:moveTo>
                  <a:pt x="6722" y="9240"/>
                </a:moveTo>
                <a:lnTo>
                  <a:pt x="5308" y="9240"/>
                </a:lnTo>
                <a:lnTo>
                  <a:pt x="5308" y="7503"/>
                </a:lnTo>
                <a:lnTo>
                  <a:pt x="6722" y="7503"/>
                </a:lnTo>
                <a:lnTo>
                  <a:pt x="6722" y="9240"/>
                </a:lnTo>
                <a:close/>
                <a:moveTo>
                  <a:pt x="6722" y="7440"/>
                </a:moveTo>
                <a:lnTo>
                  <a:pt x="5308" y="7440"/>
                </a:lnTo>
                <a:lnTo>
                  <a:pt x="5308" y="5702"/>
                </a:lnTo>
                <a:lnTo>
                  <a:pt x="6722" y="5702"/>
                </a:lnTo>
                <a:lnTo>
                  <a:pt x="6722" y="7440"/>
                </a:lnTo>
                <a:close/>
                <a:moveTo>
                  <a:pt x="6722" y="5639"/>
                </a:moveTo>
                <a:lnTo>
                  <a:pt x="5308" y="5639"/>
                </a:lnTo>
                <a:lnTo>
                  <a:pt x="5308" y="3901"/>
                </a:lnTo>
                <a:lnTo>
                  <a:pt x="6722" y="3901"/>
                </a:lnTo>
                <a:lnTo>
                  <a:pt x="6722" y="5639"/>
                </a:lnTo>
                <a:close/>
                <a:moveTo>
                  <a:pt x="6722" y="3838"/>
                </a:moveTo>
                <a:lnTo>
                  <a:pt x="5308" y="3838"/>
                </a:lnTo>
                <a:lnTo>
                  <a:pt x="5308" y="2100"/>
                </a:lnTo>
                <a:lnTo>
                  <a:pt x="6722" y="2100"/>
                </a:lnTo>
                <a:lnTo>
                  <a:pt x="6722" y="3838"/>
                </a:lnTo>
                <a:close/>
                <a:moveTo>
                  <a:pt x="8189" y="20045"/>
                </a:moveTo>
                <a:lnTo>
                  <a:pt x="6774" y="20045"/>
                </a:lnTo>
                <a:lnTo>
                  <a:pt x="6774" y="18307"/>
                </a:lnTo>
                <a:lnTo>
                  <a:pt x="8189" y="18307"/>
                </a:lnTo>
                <a:lnTo>
                  <a:pt x="8189" y="20045"/>
                </a:lnTo>
                <a:close/>
                <a:moveTo>
                  <a:pt x="8189" y="18244"/>
                </a:moveTo>
                <a:lnTo>
                  <a:pt x="6774" y="18244"/>
                </a:lnTo>
                <a:lnTo>
                  <a:pt x="6774" y="16507"/>
                </a:lnTo>
                <a:lnTo>
                  <a:pt x="8189" y="16507"/>
                </a:lnTo>
                <a:lnTo>
                  <a:pt x="8189" y="18244"/>
                </a:lnTo>
                <a:close/>
                <a:moveTo>
                  <a:pt x="8189" y="16444"/>
                </a:moveTo>
                <a:lnTo>
                  <a:pt x="6774" y="16444"/>
                </a:lnTo>
                <a:lnTo>
                  <a:pt x="6774" y="14706"/>
                </a:lnTo>
                <a:lnTo>
                  <a:pt x="8189" y="14706"/>
                </a:lnTo>
                <a:lnTo>
                  <a:pt x="8189" y="16444"/>
                </a:lnTo>
                <a:close/>
                <a:moveTo>
                  <a:pt x="8189" y="14643"/>
                </a:moveTo>
                <a:lnTo>
                  <a:pt x="6774" y="14643"/>
                </a:lnTo>
                <a:lnTo>
                  <a:pt x="6774" y="12968"/>
                </a:lnTo>
                <a:lnTo>
                  <a:pt x="8189" y="12968"/>
                </a:lnTo>
                <a:lnTo>
                  <a:pt x="8189" y="14643"/>
                </a:lnTo>
                <a:close/>
                <a:moveTo>
                  <a:pt x="8189" y="12905"/>
                </a:moveTo>
                <a:lnTo>
                  <a:pt x="6774" y="12905"/>
                </a:lnTo>
                <a:lnTo>
                  <a:pt x="6774" y="11167"/>
                </a:lnTo>
                <a:lnTo>
                  <a:pt x="8189" y="11167"/>
                </a:lnTo>
                <a:lnTo>
                  <a:pt x="8189" y="12905"/>
                </a:lnTo>
                <a:close/>
                <a:moveTo>
                  <a:pt x="8189" y="11104"/>
                </a:moveTo>
                <a:lnTo>
                  <a:pt x="6774" y="11104"/>
                </a:lnTo>
                <a:lnTo>
                  <a:pt x="6774" y="9304"/>
                </a:lnTo>
                <a:lnTo>
                  <a:pt x="8189" y="9304"/>
                </a:lnTo>
                <a:lnTo>
                  <a:pt x="8189" y="11104"/>
                </a:lnTo>
                <a:close/>
                <a:moveTo>
                  <a:pt x="8189" y="9240"/>
                </a:moveTo>
                <a:lnTo>
                  <a:pt x="6774" y="9240"/>
                </a:lnTo>
                <a:lnTo>
                  <a:pt x="6774" y="7503"/>
                </a:lnTo>
                <a:lnTo>
                  <a:pt x="8189" y="7503"/>
                </a:lnTo>
                <a:lnTo>
                  <a:pt x="8189" y="9240"/>
                </a:lnTo>
                <a:close/>
                <a:moveTo>
                  <a:pt x="8189" y="7440"/>
                </a:moveTo>
                <a:lnTo>
                  <a:pt x="6774" y="7440"/>
                </a:lnTo>
                <a:lnTo>
                  <a:pt x="6774" y="5702"/>
                </a:lnTo>
                <a:lnTo>
                  <a:pt x="8189" y="5702"/>
                </a:lnTo>
                <a:lnTo>
                  <a:pt x="8189" y="7440"/>
                </a:lnTo>
                <a:close/>
                <a:moveTo>
                  <a:pt x="8189" y="5639"/>
                </a:moveTo>
                <a:lnTo>
                  <a:pt x="6774" y="5639"/>
                </a:lnTo>
                <a:lnTo>
                  <a:pt x="6774" y="3901"/>
                </a:lnTo>
                <a:lnTo>
                  <a:pt x="8189" y="3901"/>
                </a:lnTo>
                <a:lnTo>
                  <a:pt x="8189" y="5639"/>
                </a:lnTo>
                <a:close/>
                <a:moveTo>
                  <a:pt x="8189" y="3838"/>
                </a:moveTo>
                <a:lnTo>
                  <a:pt x="6774" y="3838"/>
                </a:lnTo>
                <a:lnTo>
                  <a:pt x="6774" y="2100"/>
                </a:lnTo>
                <a:lnTo>
                  <a:pt x="8189" y="2100"/>
                </a:lnTo>
                <a:lnTo>
                  <a:pt x="8189" y="3838"/>
                </a:lnTo>
                <a:close/>
                <a:moveTo>
                  <a:pt x="9655" y="20045"/>
                </a:moveTo>
                <a:lnTo>
                  <a:pt x="8240" y="20045"/>
                </a:lnTo>
                <a:lnTo>
                  <a:pt x="8240" y="18307"/>
                </a:lnTo>
                <a:lnTo>
                  <a:pt x="9655" y="18307"/>
                </a:lnTo>
                <a:lnTo>
                  <a:pt x="9655" y="20045"/>
                </a:lnTo>
                <a:close/>
                <a:moveTo>
                  <a:pt x="9655" y="18244"/>
                </a:moveTo>
                <a:lnTo>
                  <a:pt x="8240" y="18244"/>
                </a:lnTo>
                <a:lnTo>
                  <a:pt x="8240" y="16507"/>
                </a:lnTo>
                <a:lnTo>
                  <a:pt x="9655" y="16507"/>
                </a:lnTo>
                <a:lnTo>
                  <a:pt x="9655" y="18244"/>
                </a:lnTo>
                <a:close/>
                <a:moveTo>
                  <a:pt x="9655" y="16444"/>
                </a:moveTo>
                <a:lnTo>
                  <a:pt x="8240" y="16444"/>
                </a:lnTo>
                <a:lnTo>
                  <a:pt x="8240" y="14706"/>
                </a:lnTo>
                <a:lnTo>
                  <a:pt x="9655" y="14706"/>
                </a:lnTo>
                <a:lnTo>
                  <a:pt x="9655" y="16444"/>
                </a:lnTo>
                <a:close/>
                <a:moveTo>
                  <a:pt x="9655" y="14643"/>
                </a:moveTo>
                <a:lnTo>
                  <a:pt x="8240" y="14643"/>
                </a:lnTo>
                <a:lnTo>
                  <a:pt x="8240" y="12968"/>
                </a:lnTo>
                <a:lnTo>
                  <a:pt x="9655" y="12968"/>
                </a:lnTo>
                <a:lnTo>
                  <a:pt x="9655" y="14643"/>
                </a:lnTo>
                <a:close/>
                <a:moveTo>
                  <a:pt x="9655" y="12905"/>
                </a:moveTo>
                <a:lnTo>
                  <a:pt x="8240" y="12905"/>
                </a:lnTo>
                <a:lnTo>
                  <a:pt x="8240" y="11167"/>
                </a:lnTo>
                <a:lnTo>
                  <a:pt x="9655" y="11167"/>
                </a:lnTo>
                <a:lnTo>
                  <a:pt x="9655" y="12905"/>
                </a:lnTo>
                <a:close/>
                <a:moveTo>
                  <a:pt x="9655" y="11104"/>
                </a:moveTo>
                <a:lnTo>
                  <a:pt x="8240" y="11104"/>
                </a:lnTo>
                <a:lnTo>
                  <a:pt x="8240" y="9304"/>
                </a:lnTo>
                <a:lnTo>
                  <a:pt x="9655" y="9304"/>
                </a:lnTo>
                <a:lnTo>
                  <a:pt x="9655" y="11104"/>
                </a:lnTo>
                <a:close/>
                <a:moveTo>
                  <a:pt x="9655" y="9240"/>
                </a:moveTo>
                <a:lnTo>
                  <a:pt x="8240" y="9240"/>
                </a:lnTo>
                <a:lnTo>
                  <a:pt x="8240" y="7503"/>
                </a:lnTo>
                <a:lnTo>
                  <a:pt x="9655" y="7503"/>
                </a:lnTo>
                <a:lnTo>
                  <a:pt x="9655" y="9240"/>
                </a:lnTo>
                <a:close/>
                <a:moveTo>
                  <a:pt x="9655" y="7440"/>
                </a:moveTo>
                <a:lnTo>
                  <a:pt x="8240" y="7440"/>
                </a:lnTo>
                <a:lnTo>
                  <a:pt x="8240" y="5702"/>
                </a:lnTo>
                <a:lnTo>
                  <a:pt x="9655" y="5702"/>
                </a:lnTo>
                <a:lnTo>
                  <a:pt x="9655" y="7440"/>
                </a:lnTo>
                <a:close/>
                <a:moveTo>
                  <a:pt x="9655" y="5639"/>
                </a:moveTo>
                <a:lnTo>
                  <a:pt x="8240" y="5639"/>
                </a:lnTo>
                <a:lnTo>
                  <a:pt x="8240" y="3901"/>
                </a:lnTo>
                <a:lnTo>
                  <a:pt x="9655" y="3901"/>
                </a:lnTo>
                <a:lnTo>
                  <a:pt x="9655" y="5639"/>
                </a:lnTo>
                <a:close/>
                <a:moveTo>
                  <a:pt x="9655" y="3838"/>
                </a:moveTo>
                <a:lnTo>
                  <a:pt x="8240" y="3838"/>
                </a:lnTo>
                <a:lnTo>
                  <a:pt x="8240" y="2100"/>
                </a:lnTo>
                <a:lnTo>
                  <a:pt x="9655" y="2100"/>
                </a:lnTo>
                <a:lnTo>
                  <a:pt x="9655" y="3838"/>
                </a:lnTo>
                <a:close/>
                <a:moveTo>
                  <a:pt x="11121" y="20045"/>
                </a:moveTo>
                <a:lnTo>
                  <a:pt x="9706" y="20045"/>
                </a:lnTo>
                <a:lnTo>
                  <a:pt x="9706" y="18307"/>
                </a:lnTo>
                <a:lnTo>
                  <a:pt x="11121" y="18307"/>
                </a:lnTo>
                <a:lnTo>
                  <a:pt x="11121" y="20045"/>
                </a:lnTo>
                <a:close/>
                <a:moveTo>
                  <a:pt x="11121" y="18244"/>
                </a:moveTo>
                <a:lnTo>
                  <a:pt x="9706" y="18244"/>
                </a:lnTo>
                <a:lnTo>
                  <a:pt x="9706" y="16507"/>
                </a:lnTo>
                <a:lnTo>
                  <a:pt x="11121" y="16507"/>
                </a:lnTo>
                <a:lnTo>
                  <a:pt x="11121" y="18244"/>
                </a:lnTo>
                <a:close/>
                <a:moveTo>
                  <a:pt x="11121" y="16444"/>
                </a:moveTo>
                <a:lnTo>
                  <a:pt x="9706" y="16444"/>
                </a:lnTo>
                <a:lnTo>
                  <a:pt x="9706" y="14706"/>
                </a:lnTo>
                <a:lnTo>
                  <a:pt x="11121" y="14706"/>
                </a:lnTo>
                <a:lnTo>
                  <a:pt x="11121" y="16444"/>
                </a:lnTo>
                <a:close/>
                <a:moveTo>
                  <a:pt x="11121" y="14643"/>
                </a:moveTo>
                <a:lnTo>
                  <a:pt x="9706" y="14643"/>
                </a:lnTo>
                <a:lnTo>
                  <a:pt x="9706" y="12968"/>
                </a:lnTo>
                <a:lnTo>
                  <a:pt x="11121" y="12968"/>
                </a:lnTo>
                <a:lnTo>
                  <a:pt x="11121" y="14643"/>
                </a:lnTo>
                <a:close/>
                <a:moveTo>
                  <a:pt x="11121" y="12905"/>
                </a:moveTo>
                <a:lnTo>
                  <a:pt x="9706" y="12905"/>
                </a:lnTo>
                <a:lnTo>
                  <a:pt x="9706" y="11167"/>
                </a:lnTo>
                <a:lnTo>
                  <a:pt x="11121" y="11167"/>
                </a:lnTo>
                <a:lnTo>
                  <a:pt x="11121" y="12905"/>
                </a:lnTo>
                <a:close/>
                <a:moveTo>
                  <a:pt x="11121" y="11104"/>
                </a:moveTo>
                <a:lnTo>
                  <a:pt x="9706" y="11104"/>
                </a:lnTo>
                <a:lnTo>
                  <a:pt x="9706" y="9304"/>
                </a:lnTo>
                <a:lnTo>
                  <a:pt x="11121" y="9304"/>
                </a:lnTo>
                <a:lnTo>
                  <a:pt x="11121" y="11104"/>
                </a:lnTo>
                <a:close/>
                <a:moveTo>
                  <a:pt x="11121" y="9240"/>
                </a:moveTo>
                <a:lnTo>
                  <a:pt x="9706" y="9240"/>
                </a:lnTo>
                <a:lnTo>
                  <a:pt x="9706" y="7503"/>
                </a:lnTo>
                <a:lnTo>
                  <a:pt x="11121" y="7503"/>
                </a:lnTo>
                <a:lnTo>
                  <a:pt x="11121" y="9240"/>
                </a:lnTo>
                <a:close/>
                <a:moveTo>
                  <a:pt x="11121" y="7440"/>
                </a:moveTo>
                <a:lnTo>
                  <a:pt x="9706" y="7440"/>
                </a:lnTo>
                <a:lnTo>
                  <a:pt x="9706" y="5702"/>
                </a:lnTo>
                <a:lnTo>
                  <a:pt x="11121" y="5702"/>
                </a:lnTo>
                <a:lnTo>
                  <a:pt x="11121" y="7440"/>
                </a:lnTo>
                <a:close/>
                <a:moveTo>
                  <a:pt x="11121" y="5639"/>
                </a:moveTo>
                <a:lnTo>
                  <a:pt x="9706" y="5639"/>
                </a:lnTo>
                <a:lnTo>
                  <a:pt x="9706" y="3901"/>
                </a:lnTo>
                <a:lnTo>
                  <a:pt x="11121" y="3901"/>
                </a:lnTo>
                <a:lnTo>
                  <a:pt x="11121" y="5639"/>
                </a:lnTo>
                <a:close/>
                <a:moveTo>
                  <a:pt x="11121" y="3838"/>
                </a:moveTo>
                <a:lnTo>
                  <a:pt x="9706" y="3838"/>
                </a:lnTo>
                <a:lnTo>
                  <a:pt x="9706" y="2100"/>
                </a:lnTo>
                <a:lnTo>
                  <a:pt x="11121" y="2100"/>
                </a:lnTo>
                <a:lnTo>
                  <a:pt x="11121" y="3838"/>
                </a:lnTo>
                <a:close/>
                <a:moveTo>
                  <a:pt x="11121" y="2037"/>
                </a:moveTo>
                <a:lnTo>
                  <a:pt x="9706" y="2037"/>
                </a:lnTo>
                <a:lnTo>
                  <a:pt x="9706" y="363"/>
                </a:lnTo>
                <a:lnTo>
                  <a:pt x="11121" y="363"/>
                </a:lnTo>
                <a:lnTo>
                  <a:pt x="11121" y="2037"/>
                </a:lnTo>
                <a:close/>
                <a:moveTo>
                  <a:pt x="12585" y="20045"/>
                </a:moveTo>
                <a:lnTo>
                  <a:pt x="11170" y="20045"/>
                </a:lnTo>
                <a:lnTo>
                  <a:pt x="11170" y="18307"/>
                </a:lnTo>
                <a:lnTo>
                  <a:pt x="12585" y="18307"/>
                </a:lnTo>
                <a:lnTo>
                  <a:pt x="12585" y="20045"/>
                </a:lnTo>
                <a:close/>
                <a:moveTo>
                  <a:pt x="12585" y="18244"/>
                </a:moveTo>
                <a:lnTo>
                  <a:pt x="11170" y="18244"/>
                </a:lnTo>
                <a:lnTo>
                  <a:pt x="11170" y="16507"/>
                </a:lnTo>
                <a:lnTo>
                  <a:pt x="12585" y="16507"/>
                </a:lnTo>
                <a:lnTo>
                  <a:pt x="12585" y="18244"/>
                </a:lnTo>
                <a:close/>
                <a:moveTo>
                  <a:pt x="12585" y="16444"/>
                </a:moveTo>
                <a:lnTo>
                  <a:pt x="11170" y="16444"/>
                </a:lnTo>
                <a:lnTo>
                  <a:pt x="11170" y="14706"/>
                </a:lnTo>
                <a:lnTo>
                  <a:pt x="12585" y="14706"/>
                </a:lnTo>
                <a:lnTo>
                  <a:pt x="12585" y="16444"/>
                </a:lnTo>
                <a:close/>
                <a:moveTo>
                  <a:pt x="12585" y="14643"/>
                </a:moveTo>
                <a:lnTo>
                  <a:pt x="11170" y="14643"/>
                </a:lnTo>
                <a:lnTo>
                  <a:pt x="11170" y="12968"/>
                </a:lnTo>
                <a:lnTo>
                  <a:pt x="12585" y="12968"/>
                </a:lnTo>
                <a:lnTo>
                  <a:pt x="12585" y="14643"/>
                </a:lnTo>
                <a:close/>
                <a:moveTo>
                  <a:pt x="12585" y="12905"/>
                </a:moveTo>
                <a:lnTo>
                  <a:pt x="11170" y="12905"/>
                </a:lnTo>
                <a:lnTo>
                  <a:pt x="11170" y="11167"/>
                </a:lnTo>
                <a:lnTo>
                  <a:pt x="12585" y="11167"/>
                </a:lnTo>
                <a:lnTo>
                  <a:pt x="12585" y="12905"/>
                </a:lnTo>
                <a:close/>
                <a:moveTo>
                  <a:pt x="12585" y="11104"/>
                </a:moveTo>
                <a:lnTo>
                  <a:pt x="11170" y="11104"/>
                </a:lnTo>
                <a:lnTo>
                  <a:pt x="11170" y="9304"/>
                </a:lnTo>
                <a:lnTo>
                  <a:pt x="12585" y="9304"/>
                </a:lnTo>
                <a:lnTo>
                  <a:pt x="12585" y="11104"/>
                </a:lnTo>
                <a:close/>
                <a:moveTo>
                  <a:pt x="12585" y="9240"/>
                </a:moveTo>
                <a:lnTo>
                  <a:pt x="11170" y="9240"/>
                </a:lnTo>
                <a:lnTo>
                  <a:pt x="11170" y="7503"/>
                </a:lnTo>
                <a:lnTo>
                  <a:pt x="12585" y="7503"/>
                </a:lnTo>
                <a:lnTo>
                  <a:pt x="12585" y="9240"/>
                </a:lnTo>
                <a:close/>
                <a:moveTo>
                  <a:pt x="12585" y="7440"/>
                </a:moveTo>
                <a:lnTo>
                  <a:pt x="11170" y="7440"/>
                </a:lnTo>
                <a:lnTo>
                  <a:pt x="11170" y="5702"/>
                </a:lnTo>
                <a:lnTo>
                  <a:pt x="12585" y="5702"/>
                </a:lnTo>
                <a:lnTo>
                  <a:pt x="12585" y="7440"/>
                </a:lnTo>
                <a:close/>
                <a:moveTo>
                  <a:pt x="12585" y="5639"/>
                </a:moveTo>
                <a:lnTo>
                  <a:pt x="11170" y="5639"/>
                </a:lnTo>
                <a:lnTo>
                  <a:pt x="11170" y="3901"/>
                </a:lnTo>
                <a:lnTo>
                  <a:pt x="12585" y="3901"/>
                </a:lnTo>
                <a:lnTo>
                  <a:pt x="12585" y="5639"/>
                </a:lnTo>
                <a:close/>
                <a:moveTo>
                  <a:pt x="12585" y="3838"/>
                </a:moveTo>
                <a:lnTo>
                  <a:pt x="11170" y="3838"/>
                </a:lnTo>
                <a:lnTo>
                  <a:pt x="11170" y="2100"/>
                </a:lnTo>
                <a:lnTo>
                  <a:pt x="12585" y="2100"/>
                </a:lnTo>
                <a:lnTo>
                  <a:pt x="12585" y="3838"/>
                </a:lnTo>
                <a:close/>
                <a:moveTo>
                  <a:pt x="12585" y="2037"/>
                </a:moveTo>
                <a:lnTo>
                  <a:pt x="11170" y="2037"/>
                </a:lnTo>
                <a:lnTo>
                  <a:pt x="11170" y="363"/>
                </a:lnTo>
                <a:lnTo>
                  <a:pt x="12585" y="363"/>
                </a:lnTo>
                <a:lnTo>
                  <a:pt x="12585" y="2037"/>
                </a:lnTo>
                <a:close/>
                <a:moveTo>
                  <a:pt x="14051" y="20045"/>
                </a:moveTo>
                <a:lnTo>
                  <a:pt x="12636" y="20045"/>
                </a:lnTo>
                <a:lnTo>
                  <a:pt x="12636" y="18307"/>
                </a:lnTo>
                <a:lnTo>
                  <a:pt x="14051" y="18307"/>
                </a:lnTo>
                <a:lnTo>
                  <a:pt x="14051" y="20045"/>
                </a:lnTo>
                <a:close/>
                <a:moveTo>
                  <a:pt x="14051" y="18244"/>
                </a:moveTo>
                <a:lnTo>
                  <a:pt x="12636" y="18244"/>
                </a:lnTo>
                <a:lnTo>
                  <a:pt x="12636" y="16507"/>
                </a:lnTo>
                <a:lnTo>
                  <a:pt x="14051" y="16507"/>
                </a:lnTo>
                <a:lnTo>
                  <a:pt x="14051" y="18244"/>
                </a:lnTo>
                <a:close/>
                <a:moveTo>
                  <a:pt x="14051" y="16444"/>
                </a:moveTo>
                <a:lnTo>
                  <a:pt x="12636" y="16444"/>
                </a:lnTo>
                <a:lnTo>
                  <a:pt x="12636" y="14706"/>
                </a:lnTo>
                <a:lnTo>
                  <a:pt x="14051" y="14706"/>
                </a:lnTo>
                <a:lnTo>
                  <a:pt x="14051" y="16444"/>
                </a:lnTo>
                <a:close/>
                <a:moveTo>
                  <a:pt x="14051" y="14643"/>
                </a:moveTo>
                <a:lnTo>
                  <a:pt x="12636" y="14643"/>
                </a:lnTo>
                <a:lnTo>
                  <a:pt x="12636" y="12968"/>
                </a:lnTo>
                <a:lnTo>
                  <a:pt x="14051" y="12968"/>
                </a:lnTo>
                <a:lnTo>
                  <a:pt x="14051" y="14643"/>
                </a:lnTo>
                <a:close/>
                <a:moveTo>
                  <a:pt x="14051" y="12905"/>
                </a:moveTo>
                <a:lnTo>
                  <a:pt x="12636" y="12905"/>
                </a:lnTo>
                <a:lnTo>
                  <a:pt x="12636" y="11167"/>
                </a:lnTo>
                <a:lnTo>
                  <a:pt x="14051" y="11167"/>
                </a:lnTo>
                <a:lnTo>
                  <a:pt x="14051" y="12905"/>
                </a:lnTo>
                <a:close/>
                <a:moveTo>
                  <a:pt x="14051" y="11104"/>
                </a:moveTo>
                <a:lnTo>
                  <a:pt x="12636" y="11104"/>
                </a:lnTo>
                <a:lnTo>
                  <a:pt x="12636" y="9304"/>
                </a:lnTo>
                <a:lnTo>
                  <a:pt x="14051" y="9304"/>
                </a:lnTo>
                <a:lnTo>
                  <a:pt x="14051" y="11104"/>
                </a:lnTo>
                <a:close/>
                <a:moveTo>
                  <a:pt x="14051" y="9240"/>
                </a:moveTo>
                <a:lnTo>
                  <a:pt x="12636" y="9240"/>
                </a:lnTo>
                <a:lnTo>
                  <a:pt x="12636" y="7503"/>
                </a:lnTo>
                <a:lnTo>
                  <a:pt x="14051" y="7503"/>
                </a:lnTo>
                <a:lnTo>
                  <a:pt x="14051" y="9240"/>
                </a:lnTo>
                <a:close/>
                <a:moveTo>
                  <a:pt x="14051" y="7440"/>
                </a:moveTo>
                <a:lnTo>
                  <a:pt x="12636" y="7440"/>
                </a:lnTo>
                <a:lnTo>
                  <a:pt x="12636" y="5702"/>
                </a:lnTo>
                <a:lnTo>
                  <a:pt x="14051" y="5702"/>
                </a:lnTo>
                <a:lnTo>
                  <a:pt x="14051" y="7440"/>
                </a:lnTo>
                <a:close/>
                <a:moveTo>
                  <a:pt x="14051" y="5639"/>
                </a:moveTo>
                <a:lnTo>
                  <a:pt x="12636" y="5639"/>
                </a:lnTo>
                <a:lnTo>
                  <a:pt x="12636" y="3901"/>
                </a:lnTo>
                <a:lnTo>
                  <a:pt x="14051" y="3901"/>
                </a:lnTo>
                <a:lnTo>
                  <a:pt x="14051" y="5639"/>
                </a:lnTo>
                <a:close/>
                <a:moveTo>
                  <a:pt x="14051" y="3838"/>
                </a:moveTo>
                <a:lnTo>
                  <a:pt x="12636" y="3838"/>
                </a:lnTo>
                <a:lnTo>
                  <a:pt x="12636" y="2100"/>
                </a:lnTo>
                <a:lnTo>
                  <a:pt x="14051" y="2100"/>
                </a:lnTo>
                <a:lnTo>
                  <a:pt x="14051" y="3838"/>
                </a:lnTo>
                <a:close/>
                <a:moveTo>
                  <a:pt x="15517" y="20045"/>
                </a:moveTo>
                <a:lnTo>
                  <a:pt x="14102" y="20045"/>
                </a:lnTo>
                <a:lnTo>
                  <a:pt x="14102" y="18307"/>
                </a:lnTo>
                <a:lnTo>
                  <a:pt x="15517" y="18307"/>
                </a:lnTo>
                <a:lnTo>
                  <a:pt x="15517" y="20045"/>
                </a:lnTo>
                <a:close/>
                <a:moveTo>
                  <a:pt x="15517" y="18244"/>
                </a:moveTo>
                <a:lnTo>
                  <a:pt x="14102" y="18244"/>
                </a:lnTo>
                <a:lnTo>
                  <a:pt x="14102" y="16507"/>
                </a:lnTo>
                <a:lnTo>
                  <a:pt x="15517" y="16507"/>
                </a:lnTo>
                <a:lnTo>
                  <a:pt x="15517" y="18244"/>
                </a:lnTo>
                <a:close/>
                <a:moveTo>
                  <a:pt x="15517" y="16444"/>
                </a:moveTo>
                <a:lnTo>
                  <a:pt x="14102" y="16444"/>
                </a:lnTo>
                <a:lnTo>
                  <a:pt x="14102" y="14706"/>
                </a:lnTo>
                <a:lnTo>
                  <a:pt x="15517" y="14706"/>
                </a:lnTo>
                <a:lnTo>
                  <a:pt x="15517" y="16444"/>
                </a:lnTo>
                <a:close/>
                <a:moveTo>
                  <a:pt x="15517" y="14643"/>
                </a:moveTo>
                <a:lnTo>
                  <a:pt x="14102" y="14643"/>
                </a:lnTo>
                <a:lnTo>
                  <a:pt x="14102" y="12968"/>
                </a:lnTo>
                <a:lnTo>
                  <a:pt x="15517" y="12968"/>
                </a:lnTo>
                <a:lnTo>
                  <a:pt x="15517" y="14643"/>
                </a:lnTo>
                <a:close/>
                <a:moveTo>
                  <a:pt x="15517" y="12905"/>
                </a:moveTo>
                <a:lnTo>
                  <a:pt x="14102" y="12905"/>
                </a:lnTo>
                <a:lnTo>
                  <a:pt x="14102" y="11167"/>
                </a:lnTo>
                <a:lnTo>
                  <a:pt x="15517" y="11167"/>
                </a:lnTo>
                <a:lnTo>
                  <a:pt x="15517" y="12905"/>
                </a:lnTo>
                <a:close/>
                <a:moveTo>
                  <a:pt x="15517" y="11104"/>
                </a:moveTo>
                <a:lnTo>
                  <a:pt x="14102" y="11104"/>
                </a:lnTo>
                <a:lnTo>
                  <a:pt x="14102" y="9304"/>
                </a:lnTo>
                <a:lnTo>
                  <a:pt x="15517" y="9304"/>
                </a:lnTo>
                <a:lnTo>
                  <a:pt x="15517" y="11104"/>
                </a:lnTo>
                <a:close/>
                <a:moveTo>
                  <a:pt x="15517" y="9240"/>
                </a:moveTo>
                <a:lnTo>
                  <a:pt x="14102" y="9240"/>
                </a:lnTo>
                <a:lnTo>
                  <a:pt x="14102" y="7503"/>
                </a:lnTo>
                <a:lnTo>
                  <a:pt x="15517" y="7503"/>
                </a:lnTo>
                <a:lnTo>
                  <a:pt x="15517" y="9240"/>
                </a:lnTo>
                <a:close/>
                <a:moveTo>
                  <a:pt x="15517" y="7440"/>
                </a:moveTo>
                <a:lnTo>
                  <a:pt x="14102" y="7440"/>
                </a:lnTo>
                <a:lnTo>
                  <a:pt x="14102" y="5702"/>
                </a:lnTo>
                <a:lnTo>
                  <a:pt x="15517" y="5702"/>
                </a:lnTo>
                <a:lnTo>
                  <a:pt x="15517" y="7440"/>
                </a:lnTo>
                <a:close/>
                <a:moveTo>
                  <a:pt x="15517" y="5639"/>
                </a:moveTo>
                <a:lnTo>
                  <a:pt x="14102" y="5639"/>
                </a:lnTo>
                <a:lnTo>
                  <a:pt x="14102" y="3901"/>
                </a:lnTo>
                <a:lnTo>
                  <a:pt x="15517" y="3901"/>
                </a:lnTo>
                <a:lnTo>
                  <a:pt x="15517" y="5639"/>
                </a:lnTo>
                <a:close/>
                <a:moveTo>
                  <a:pt x="15517" y="3838"/>
                </a:moveTo>
                <a:lnTo>
                  <a:pt x="14102" y="3838"/>
                </a:lnTo>
                <a:lnTo>
                  <a:pt x="14102" y="2100"/>
                </a:lnTo>
                <a:lnTo>
                  <a:pt x="15517" y="2100"/>
                </a:lnTo>
                <a:lnTo>
                  <a:pt x="15517" y="3838"/>
                </a:lnTo>
                <a:close/>
                <a:moveTo>
                  <a:pt x="16983" y="20045"/>
                </a:moveTo>
                <a:lnTo>
                  <a:pt x="15568" y="20045"/>
                </a:lnTo>
                <a:lnTo>
                  <a:pt x="15568" y="18307"/>
                </a:lnTo>
                <a:lnTo>
                  <a:pt x="16983" y="18307"/>
                </a:lnTo>
                <a:lnTo>
                  <a:pt x="16983" y="20045"/>
                </a:lnTo>
                <a:close/>
                <a:moveTo>
                  <a:pt x="16983" y="18244"/>
                </a:moveTo>
                <a:lnTo>
                  <a:pt x="15568" y="18244"/>
                </a:lnTo>
                <a:lnTo>
                  <a:pt x="15568" y="16507"/>
                </a:lnTo>
                <a:lnTo>
                  <a:pt x="16983" y="16507"/>
                </a:lnTo>
                <a:lnTo>
                  <a:pt x="16983" y="18244"/>
                </a:lnTo>
                <a:close/>
                <a:moveTo>
                  <a:pt x="16983" y="16444"/>
                </a:moveTo>
                <a:lnTo>
                  <a:pt x="15568" y="16444"/>
                </a:lnTo>
                <a:lnTo>
                  <a:pt x="15568" y="14706"/>
                </a:lnTo>
                <a:lnTo>
                  <a:pt x="16983" y="14706"/>
                </a:lnTo>
                <a:lnTo>
                  <a:pt x="16983" y="16444"/>
                </a:lnTo>
                <a:close/>
                <a:moveTo>
                  <a:pt x="16983" y="14643"/>
                </a:moveTo>
                <a:lnTo>
                  <a:pt x="15568" y="14643"/>
                </a:lnTo>
                <a:lnTo>
                  <a:pt x="15568" y="12968"/>
                </a:lnTo>
                <a:lnTo>
                  <a:pt x="16983" y="12968"/>
                </a:lnTo>
                <a:lnTo>
                  <a:pt x="16983" y="14643"/>
                </a:lnTo>
                <a:close/>
                <a:moveTo>
                  <a:pt x="16983" y="12905"/>
                </a:moveTo>
                <a:lnTo>
                  <a:pt x="15568" y="12905"/>
                </a:lnTo>
                <a:lnTo>
                  <a:pt x="15568" y="11167"/>
                </a:lnTo>
                <a:lnTo>
                  <a:pt x="16983" y="11167"/>
                </a:lnTo>
                <a:lnTo>
                  <a:pt x="16983" y="12905"/>
                </a:lnTo>
                <a:close/>
                <a:moveTo>
                  <a:pt x="16983" y="11104"/>
                </a:moveTo>
                <a:lnTo>
                  <a:pt x="15568" y="11104"/>
                </a:lnTo>
                <a:lnTo>
                  <a:pt x="15568" y="9304"/>
                </a:lnTo>
                <a:lnTo>
                  <a:pt x="16983" y="9304"/>
                </a:lnTo>
                <a:lnTo>
                  <a:pt x="16983" y="11104"/>
                </a:lnTo>
                <a:close/>
                <a:moveTo>
                  <a:pt x="16983" y="9240"/>
                </a:moveTo>
                <a:lnTo>
                  <a:pt x="15568" y="9240"/>
                </a:lnTo>
                <a:lnTo>
                  <a:pt x="15568" y="7503"/>
                </a:lnTo>
                <a:lnTo>
                  <a:pt x="16983" y="7503"/>
                </a:lnTo>
                <a:lnTo>
                  <a:pt x="16983" y="9240"/>
                </a:lnTo>
                <a:close/>
                <a:moveTo>
                  <a:pt x="16983" y="7440"/>
                </a:moveTo>
                <a:lnTo>
                  <a:pt x="15568" y="7440"/>
                </a:lnTo>
                <a:lnTo>
                  <a:pt x="15568" y="5702"/>
                </a:lnTo>
                <a:lnTo>
                  <a:pt x="16983" y="5702"/>
                </a:lnTo>
                <a:lnTo>
                  <a:pt x="16983" y="7440"/>
                </a:lnTo>
                <a:close/>
                <a:moveTo>
                  <a:pt x="16983" y="5639"/>
                </a:moveTo>
                <a:lnTo>
                  <a:pt x="15568" y="5639"/>
                </a:lnTo>
                <a:lnTo>
                  <a:pt x="15568" y="3901"/>
                </a:lnTo>
                <a:lnTo>
                  <a:pt x="16983" y="3901"/>
                </a:lnTo>
                <a:lnTo>
                  <a:pt x="16983" y="5639"/>
                </a:lnTo>
                <a:close/>
                <a:moveTo>
                  <a:pt x="18449" y="20045"/>
                </a:moveTo>
                <a:lnTo>
                  <a:pt x="17035" y="20045"/>
                </a:lnTo>
                <a:lnTo>
                  <a:pt x="17035" y="18307"/>
                </a:lnTo>
                <a:lnTo>
                  <a:pt x="18449" y="18307"/>
                </a:lnTo>
                <a:lnTo>
                  <a:pt x="18449" y="20045"/>
                </a:lnTo>
                <a:close/>
                <a:moveTo>
                  <a:pt x="18449" y="18244"/>
                </a:moveTo>
                <a:lnTo>
                  <a:pt x="17035" y="18244"/>
                </a:lnTo>
                <a:lnTo>
                  <a:pt x="17035" y="16507"/>
                </a:lnTo>
                <a:lnTo>
                  <a:pt x="18449" y="16507"/>
                </a:lnTo>
                <a:lnTo>
                  <a:pt x="18449" y="18244"/>
                </a:lnTo>
                <a:close/>
                <a:moveTo>
                  <a:pt x="18449" y="16444"/>
                </a:moveTo>
                <a:lnTo>
                  <a:pt x="17035" y="16444"/>
                </a:lnTo>
                <a:lnTo>
                  <a:pt x="17035" y="14706"/>
                </a:lnTo>
                <a:lnTo>
                  <a:pt x="18449" y="14706"/>
                </a:lnTo>
                <a:lnTo>
                  <a:pt x="18449" y="16444"/>
                </a:lnTo>
                <a:close/>
                <a:moveTo>
                  <a:pt x="18449" y="14643"/>
                </a:moveTo>
                <a:lnTo>
                  <a:pt x="17035" y="14643"/>
                </a:lnTo>
                <a:lnTo>
                  <a:pt x="17035" y="12968"/>
                </a:lnTo>
                <a:lnTo>
                  <a:pt x="18449" y="12968"/>
                </a:lnTo>
                <a:lnTo>
                  <a:pt x="18449" y="14643"/>
                </a:lnTo>
                <a:close/>
                <a:moveTo>
                  <a:pt x="18449" y="12905"/>
                </a:moveTo>
                <a:lnTo>
                  <a:pt x="17035" y="12905"/>
                </a:lnTo>
                <a:lnTo>
                  <a:pt x="17035" y="11167"/>
                </a:lnTo>
                <a:lnTo>
                  <a:pt x="18449" y="11167"/>
                </a:lnTo>
                <a:lnTo>
                  <a:pt x="18449" y="12905"/>
                </a:lnTo>
                <a:close/>
                <a:moveTo>
                  <a:pt x="18449" y="11104"/>
                </a:moveTo>
                <a:lnTo>
                  <a:pt x="17035" y="11104"/>
                </a:lnTo>
                <a:lnTo>
                  <a:pt x="17035" y="9304"/>
                </a:lnTo>
                <a:lnTo>
                  <a:pt x="18449" y="9304"/>
                </a:lnTo>
                <a:lnTo>
                  <a:pt x="18449" y="11104"/>
                </a:lnTo>
                <a:close/>
                <a:moveTo>
                  <a:pt x="18449" y="9240"/>
                </a:moveTo>
                <a:lnTo>
                  <a:pt x="17035" y="9240"/>
                </a:lnTo>
                <a:lnTo>
                  <a:pt x="17035" y="7503"/>
                </a:lnTo>
                <a:lnTo>
                  <a:pt x="18449" y="7503"/>
                </a:lnTo>
                <a:lnTo>
                  <a:pt x="18449" y="9240"/>
                </a:lnTo>
                <a:close/>
                <a:moveTo>
                  <a:pt x="18449" y="7440"/>
                </a:moveTo>
                <a:lnTo>
                  <a:pt x="17035" y="7440"/>
                </a:lnTo>
                <a:lnTo>
                  <a:pt x="17035" y="5702"/>
                </a:lnTo>
                <a:lnTo>
                  <a:pt x="18449" y="5702"/>
                </a:lnTo>
                <a:lnTo>
                  <a:pt x="18449" y="7440"/>
                </a:lnTo>
                <a:close/>
                <a:moveTo>
                  <a:pt x="18449" y="5639"/>
                </a:moveTo>
                <a:lnTo>
                  <a:pt x="17035" y="5639"/>
                </a:lnTo>
                <a:lnTo>
                  <a:pt x="17035" y="3901"/>
                </a:lnTo>
                <a:lnTo>
                  <a:pt x="18449" y="3901"/>
                </a:lnTo>
                <a:lnTo>
                  <a:pt x="18449" y="5639"/>
                </a:lnTo>
                <a:close/>
                <a:moveTo>
                  <a:pt x="19913" y="20045"/>
                </a:moveTo>
                <a:lnTo>
                  <a:pt x="18498" y="20045"/>
                </a:lnTo>
                <a:lnTo>
                  <a:pt x="18498" y="18307"/>
                </a:lnTo>
                <a:lnTo>
                  <a:pt x="19913" y="18307"/>
                </a:lnTo>
                <a:lnTo>
                  <a:pt x="19913" y="20045"/>
                </a:lnTo>
                <a:close/>
                <a:moveTo>
                  <a:pt x="19913" y="18244"/>
                </a:moveTo>
                <a:lnTo>
                  <a:pt x="18498" y="18244"/>
                </a:lnTo>
                <a:lnTo>
                  <a:pt x="18498" y="16507"/>
                </a:lnTo>
                <a:lnTo>
                  <a:pt x="19913" y="16507"/>
                </a:lnTo>
                <a:lnTo>
                  <a:pt x="19913" y="18244"/>
                </a:lnTo>
                <a:close/>
                <a:moveTo>
                  <a:pt x="19913" y="16444"/>
                </a:moveTo>
                <a:lnTo>
                  <a:pt x="18498" y="16444"/>
                </a:lnTo>
                <a:lnTo>
                  <a:pt x="18498" y="14706"/>
                </a:lnTo>
                <a:lnTo>
                  <a:pt x="19913" y="14706"/>
                </a:lnTo>
                <a:lnTo>
                  <a:pt x="19913" y="16444"/>
                </a:lnTo>
                <a:close/>
                <a:moveTo>
                  <a:pt x="19913" y="14643"/>
                </a:moveTo>
                <a:lnTo>
                  <a:pt x="18498" y="14643"/>
                </a:lnTo>
                <a:lnTo>
                  <a:pt x="18498" y="12968"/>
                </a:lnTo>
                <a:lnTo>
                  <a:pt x="19913" y="12968"/>
                </a:lnTo>
                <a:lnTo>
                  <a:pt x="19913" y="14643"/>
                </a:lnTo>
                <a:close/>
                <a:moveTo>
                  <a:pt x="19913" y="12905"/>
                </a:moveTo>
                <a:lnTo>
                  <a:pt x="18498" y="12905"/>
                </a:lnTo>
                <a:lnTo>
                  <a:pt x="18498" y="11167"/>
                </a:lnTo>
                <a:lnTo>
                  <a:pt x="19913" y="11167"/>
                </a:lnTo>
                <a:lnTo>
                  <a:pt x="19913" y="12905"/>
                </a:lnTo>
                <a:close/>
                <a:moveTo>
                  <a:pt x="19913" y="11104"/>
                </a:moveTo>
                <a:lnTo>
                  <a:pt x="18498" y="11104"/>
                </a:lnTo>
                <a:lnTo>
                  <a:pt x="18498" y="9304"/>
                </a:lnTo>
                <a:lnTo>
                  <a:pt x="19913" y="9304"/>
                </a:lnTo>
                <a:lnTo>
                  <a:pt x="19913" y="11104"/>
                </a:lnTo>
                <a:close/>
                <a:moveTo>
                  <a:pt x="19913" y="9240"/>
                </a:moveTo>
                <a:lnTo>
                  <a:pt x="18498" y="9240"/>
                </a:lnTo>
                <a:lnTo>
                  <a:pt x="18498" y="7503"/>
                </a:lnTo>
                <a:lnTo>
                  <a:pt x="19913" y="7503"/>
                </a:lnTo>
                <a:lnTo>
                  <a:pt x="19913" y="9240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59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1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9" name="Google Shape;959;p59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0" name="Google Shape;960;p59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59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59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59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59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59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59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59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59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59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59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59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59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59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59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59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5">
  <p:cSld name="3_05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60"/>
          <p:cNvSpPr/>
          <p:nvPr/>
        </p:nvSpPr>
        <p:spPr>
          <a:xfrm>
            <a:off x="1" y="-3730"/>
            <a:ext cx="12189977" cy="6858883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60"/>
          <p:cNvSpPr/>
          <p:nvPr/>
        </p:nvSpPr>
        <p:spPr>
          <a:xfrm>
            <a:off x="2235556" y="338737"/>
            <a:ext cx="8006137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60"/>
          <p:cNvSpPr/>
          <p:nvPr/>
        </p:nvSpPr>
        <p:spPr>
          <a:xfrm>
            <a:off x="2235556" y="338738"/>
            <a:ext cx="8002347" cy="6516406"/>
          </a:xfrm>
          <a:custGeom>
            <a:rect b="b" l="l" r="r" t="t"/>
            <a:pathLst>
              <a:path extrusionOk="0" h="21600" w="21600">
                <a:moveTo>
                  <a:pt x="21379" y="14707"/>
                </a:moveTo>
                <a:lnTo>
                  <a:pt x="21379" y="15965"/>
                </a:lnTo>
                <a:cubicBezTo>
                  <a:pt x="21397" y="15858"/>
                  <a:pt x="21415" y="15748"/>
                  <a:pt x="21431" y="15640"/>
                </a:cubicBezTo>
                <a:lnTo>
                  <a:pt x="21431" y="14707"/>
                </a:lnTo>
                <a:lnTo>
                  <a:pt x="21541" y="14707"/>
                </a:lnTo>
                <a:cubicBezTo>
                  <a:pt x="21544" y="14685"/>
                  <a:pt x="21544" y="14666"/>
                  <a:pt x="21546" y="14644"/>
                </a:cubicBezTo>
                <a:lnTo>
                  <a:pt x="21431" y="14644"/>
                </a:lnTo>
                <a:lnTo>
                  <a:pt x="21431" y="12969"/>
                </a:lnTo>
                <a:lnTo>
                  <a:pt x="21600" y="12969"/>
                </a:lnTo>
                <a:cubicBezTo>
                  <a:pt x="21600" y="12947"/>
                  <a:pt x="21600" y="12928"/>
                  <a:pt x="21600" y="12906"/>
                </a:cubicBezTo>
                <a:lnTo>
                  <a:pt x="21431" y="12906"/>
                </a:lnTo>
                <a:lnTo>
                  <a:pt x="21431" y="11169"/>
                </a:lnTo>
                <a:lnTo>
                  <a:pt x="21469" y="11169"/>
                </a:lnTo>
                <a:cubicBezTo>
                  <a:pt x="21466" y="11147"/>
                  <a:pt x="21464" y="11128"/>
                  <a:pt x="21461" y="11106"/>
                </a:cubicBezTo>
                <a:lnTo>
                  <a:pt x="21431" y="11106"/>
                </a:lnTo>
                <a:lnTo>
                  <a:pt x="21431" y="10885"/>
                </a:lnTo>
                <a:cubicBezTo>
                  <a:pt x="21415" y="10775"/>
                  <a:pt x="21397" y="10668"/>
                  <a:pt x="21379" y="10560"/>
                </a:cubicBezTo>
                <a:lnTo>
                  <a:pt x="21379" y="11106"/>
                </a:lnTo>
                <a:lnTo>
                  <a:pt x="19964" y="11106"/>
                </a:lnTo>
                <a:lnTo>
                  <a:pt x="19964" y="9305"/>
                </a:lnTo>
                <a:lnTo>
                  <a:pt x="21115" y="9305"/>
                </a:lnTo>
                <a:cubicBezTo>
                  <a:pt x="21110" y="9283"/>
                  <a:pt x="21104" y="9264"/>
                  <a:pt x="21099" y="9242"/>
                </a:cubicBezTo>
                <a:lnTo>
                  <a:pt x="19967" y="9242"/>
                </a:lnTo>
                <a:lnTo>
                  <a:pt x="19967" y="7505"/>
                </a:lnTo>
                <a:lnTo>
                  <a:pt x="20537" y="7505"/>
                </a:lnTo>
                <a:cubicBezTo>
                  <a:pt x="20529" y="7483"/>
                  <a:pt x="20519" y="7464"/>
                  <a:pt x="20511" y="7442"/>
                </a:cubicBezTo>
                <a:lnTo>
                  <a:pt x="19967" y="7442"/>
                </a:lnTo>
                <a:lnTo>
                  <a:pt x="19967" y="6237"/>
                </a:lnTo>
                <a:cubicBezTo>
                  <a:pt x="19949" y="6202"/>
                  <a:pt x="19934" y="6171"/>
                  <a:pt x="19916" y="6136"/>
                </a:cubicBezTo>
                <a:lnTo>
                  <a:pt x="19916" y="7442"/>
                </a:lnTo>
                <a:lnTo>
                  <a:pt x="18501" y="7442"/>
                </a:lnTo>
                <a:lnTo>
                  <a:pt x="18501" y="5704"/>
                </a:lnTo>
                <a:lnTo>
                  <a:pt x="19682" y="5704"/>
                </a:lnTo>
                <a:cubicBezTo>
                  <a:pt x="19669" y="5682"/>
                  <a:pt x="19659" y="5663"/>
                  <a:pt x="19646" y="5641"/>
                </a:cubicBezTo>
                <a:lnTo>
                  <a:pt x="18501" y="5641"/>
                </a:lnTo>
                <a:lnTo>
                  <a:pt x="18501" y="3957"/>
                </a:lnTo>
                <a:cubicBezTo>
                  <a:pt x="18470" y="3920"/>
                  <a:pt x="18439" y="3879"/>
                  <a:pt x="18406" y="3841"/>
                </a:cubicBezTo>
                <a:lnTo>
                  <a:pt x="17035" y="3841"/>
                </a:lnTo>
                <a:lnTo>
                  <a:pt x="17035" y="2425"/>
                </a:lnTo>
                <a:cubicBezTo>
                  <a:pt x="17017" y="2409"/>
                  <a:pt x="17001" y="2396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3"/>
                </a:lnTo>
                <a:lnTo>
                  <a:pt x="16647" y="2103"/>
                </a:lnTo>
                <a:cubicBezTo>
                  <a:pt x="16621" y="2081"/>
                  <a:pt x="16593" y="2062"/>
                  <a:pt x="16567" y="2040"/>
                </a:cubicBezTo>
                <a:lnTo>
                  <a:pt x="15571" y="2040"/>
                </a:lnTo>
                <a:lnTo>
                  <a:pt x="15571" y="1356"/>
                </a:lnTo>
                <a:cubicBezTo>
                  <a:pt x="15553" y="1346"/>
                  <a:pt x="15538" y="1334"/>
                  <a:pt x="15520" y="1324"/>
                </a:cubicBezTo>
                <a:lnTo>
                  <a:pt x="15520" y="2040"/>
                </a:lnTo>
                <a:lnTo>
                  <a:pt x="14105" y="2040"/>
                </a:lnTo>
                <a:lnTo>
                  <a:pt x="14105" y="627"/>
                </a:lnTo>
                <a:cubicBezTo>
                  <a:pt x="14087" y="621"/>
                  <a:pt x="14071" y="615"/>
                  <a:pt x="14053" y="609"/>
                </a:cubicBezTo>
                <a:lnTo>
                  <a:pt x="14053" y="2043"/>
                </a:lnTo>
                <a:lnTo>
                  <a:pt x="12639" y="2043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8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4"/>
                </a:lnTo>
                <a:lnTo>
                  <a:pt x="3844" y="3834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4"/>
                </a:lnTo>
                <a:lnTo>
                  <a:pt x="3194" y="3834"/>
                </a:lnTo>
                <a:cubicBezTo>
                  <a:pt x="3176" y="3856"/>
                  <a:pt x="3161" y="3875"/>
                  <a:pt x="3143" y="3897"/>
                </a:cubicBezTo>
                <a:lnTo>
                  <a:pt x="3793" y="3897"/>
                </a:lnTo>
                <a:lnTo>
                  <a:pt x="3793" y="5635"/>
                </a:lnTo>
                <a:lnTo>
                  <a:pt x="2378" y="5635"/>
                </a:lnTo>
                <a:lnTo>
                  <a:pt x="2378" y="4948"/>
                </a:lnTo>
                <a:cubicBezTo>
                  <a:pt x="2360" y="4973"/>
                  <a:pt x="2344" y="5001"/>
                  <a:pt x="2326" y="5026"/>
                </a:cubicBezTo>
                <a:lnTo>
                  <a:pt x="2326" y="5635"/>
                </a:lnTo>
                <a:lnTo>
                  <a:pt x="1957" y="5635"/>
                </a:lnTo>
                <a:cubicBezTo>
                  <a:pt x="1944" y="5657"/>
                  <a:pt x="1934" y="5676"/>
                  <a:pt x="1921" y="5698"/>
                </a:cubicBezTo>
                <a:lnTo>
                  <a:pt x="2326" y="5698"/>
                </a:lnTo>
                <a:lnTo>
                  <a:pt x="2326" y="7435"/>
                </a:lnTo>
                <a:lnTo>
                  <a:pt x="1091" y="7435"/>
                </a:lnTo>
                <a:cubicBezTo>
                  <a:pt x="1084" y="7458"/>
                  <a:pt x="1073" y="7476"/>
                  <a:pt x="1066" y="7499"/>
                </a:cubicBezTo>
                <a:lnTo>
                  <a:pt x="2326" y="7499"/>
                </a:lnTo>
                <a:lnTo>
                  <a:pt x="2326" y="9236"/>
                </a:lnTo>
                <a:lnTo>
                  <a:pt x="912" y="9236"/>
                </a:lnTo>
                <a:lnTo>
                  <a:pt x="912" y="7905"/>
                </a:lnTo>
                <a:cubicBezTo>
                  <a:pt x="894" y="7953"/>
                  <a:pt x="878" y="8003"/>
                  <a:pt x="860" y="8050"/>
                </a:cubicBezTo>
                <a:lnTo>
                  <a:pt x="860" y="9236"/>
                </a:lnTo>
                <a:lnTo>
                  <a:pt x="501" y="9236"/>
                </a:lnTo>
                <a:cubicBezTo>
                  <a:pt x="496" y="9258"/>
                  <a:pt x="490" y="9277"/>
                  <a:pt x="485" y="9299"/>
                </a:cubicBezTo>
                <a:lnTo>
                  <a:pt x="860" y="9299"/>
                </a:lnTo>
                <a:lnTo>
                  <a:pt x="860" y="11100"/>
                </a:lnTo>
                <a:lnTo>
                  <a:pt x="139" y="11100"/>
                </a:lnTo>
                <a:cubicBezTo>
                  <a:pt x="136" y="11122"/>
                  <a:pt x="134" y="11141"/>
                  <a:pt x="131" y="11163"/>
                </a:cubicBezTo>
                <a:lnTo>
                  <a:pt x="860" y="11163"/>
                </a:lnTo>
                <a:lnTo>
                  <a:pt x="860" y="12900"/>
                </a:lnTo>
                <a:lnTo>
                  <a:pt x="0" y="12900"/>
                </a:lnTo>
                <a:cubicBezTo>
                  <a:pt x="0" y="12922"/>
                  <a:pt x="0" y="12941"/>
                  <a:pt x="0" y="12963"/>
                </a:cubicBezTo>
                <a:lnTo>
                  <a:pt x="860" y="12963"/>
                </a:lnTo>
                <a:lnTo>
                  <a:pt x="860" y="14638"/>
                </a:lnTo>
                <a:lnTo>
                  <a:pt x="54" y="14638"/>
                </a:lnTo>
                <a:cubicBezTo>
                  <a:pt x="56" y="14660"/>
                  <a:pt x="56" y="14679"/>
                  <a:pt x="59" y="14701"/>
                </a:cubicBezTo>
                <a:lnTo>
                  <a:pt x="860" y="14701"/>
                </a:lnTo>
                <a:lnTo>
                  <a:pt x="860" y="16438"/>
                </a:lnTo>
                <a:lnTo>
                  <a:pt x="308" y="16438"/>
                </a:lnTo>
                <a:cubicBezTo>
                  <a:pt x="313" y="16460"/>
                  <a:pt x="316" y="16479"/>
                  <a:pt x="321" y="16501"/>
                </a:cubicBezTo>
                <a:lnTo>
                  <a:pt x="860" y="16501"/>
                </a:lnTo>
                <a:lnTo>
                  <a:pt x="860" y="18239"/>
                </a:lnTo>
                <a:lnTo>
                  <a:pt x="783" y="18239"/>
                </a:lnTo>
                <a:cubicBezTo>
                  <a:pt x="791" y="18261"/>
                  <a:pt x="796" y="18280"/>
                  <a:pt x="804" y="18302"/>
                </a:cubicBezTo>
                <a:lnTo>
                  <a:pt x="860" y="18302"/>
                </a:lnTo>
                <a:lnTo>
                  <a:pt x="860" y="18466"/>
                </a:lnTo>
                <a:cubicBezTo>
                  <a:pt x="878" y="18513"/>
                  <a:pt x="894" y="18563"/>
                  <a:pt x="912" y="18611"/>
                </a:cubicBezTo>
                <a:lnTo>
                  <a:pt x="912" y="18302"/>
                </a:lnTo>
                <a:lnTo>
                  <a:pt x="2326" y="18302"/>
                </a:lnTo>
                <a:lnTo>
                  <a:pt x="2326" y="20039"/>
                </a:lnTo>
                <a:lnTo>
                  <a:pt x="1512" y="20039"/>
                </a:lnTo>
                <a:cubicBezTo>
                  <a:pt x="1523" y="20061"/>
                  <a:pt x="1533" y="20080"/>
                  <a:pt x="1543" y="20102"/>
                </a:cubicBezTo>
                <a:lnTo>
                  <a:pt x="2326" y="20102"/>
                </a:lnTo>
                <a:lnTo>
                  <a:pt x="2326" y="21490"/>
                </a:lnTo>
                <a:cubicBezTo>
                  <a:pt x="2344" y="21515"/>
                  <a:pt x="2360" y="21543"/>
                  <a:pt x="2378" y="21568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5"/>
                </a:lnTo>
                <a:lnTo>
                  <a:pt x="20804" y="18305"/>
                </a:lnTo>
                <a:cubicBezTo>
                  <a:pt x="20812" y="18283"/>
                  <a:pt x="20817" y="18264"/>
                  <a:pt x="20825" y="18242"/>
                </a:cubicBezTo>
                <a:lnTo>
                  <a:pt x="19972" y="18242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2"/>
                  <a:pt x="21292" y="16463"/>
                  <a:pt x="21297" y="16441"/>
                </a:cubicBezTo>
                <a:lnTo>
                  <a:pt x="19970" y="16441"/>
                </a:lnTo>
                <a:lnTo>
                  <a:pt x="19970" y="14704"/>
                </a:lnTo>
                <a:lnTo>
                  <a:pt x="21379" y="14704"/>
                </a:lnTo>
                <a:close/>
                <a:moveTo>
                  <a:pt x="19964" y="11169"/>
                </a:moveTo>
                <a:lnTo>
                  <a:pt x="21379" y="11169"/>
                </a:lnTo>
                <a:lnTo>
                  <a:pt x="21379" y="12906"/>
                </a:lnTo>
                <a:lnTo>
                  <a:pt x="19964" y="12906"/>
                </a:lnTo>
                <a:lnTo>
                  <a:pt x="19964" y="11169"/>
                </a:lnTo>
                <a:close/>
                <a:moveTo>
                  <a:pt x="19964" y="12966"/>
                </a:moveTo>
                <a:lnTo>
                  <a:pt x="21379" y="12966"/>
                </a:lnTo>
                <a:lnTo>
                  <a:pt x="21379" y="14641"/>
                </a:lnTo>
                <a:lnTo>
                  <a:pt x="19964" y="14641"/>
                </a:lnTo>
                <a:lnTo>
                  <a:pt x="19964" y="12966"/>
                </a:lnTo>
                <a:close/>
                <a:moveTo>
                  <a:pt x="2326" y="18242"/>
                </a:moveTo>
                <a:lnTo>
                  <a:pt x="912" y="18242"/>
                </a:lnTo>
                <a:lnTo>
                  <a:pt x="912" y="16504"/>
                </a:lnTo>
                <a:lnTo>
                  <a:pt x="2326" y="16504"/>
                </a:lnTo>
                <a:lnTo>
                  <a:pt x="2326" y="18242"/>
                </a:lnTo>
                <a:close/>
                <a:moveTo>
                  <a:pt x="2326" y="16441"/>
                </a:moveTo>
                <a:lnTo>
                  <a:pt x="912" y="16441"/>
                </a:lnTo>
                <a:lnTo>
                  <a:pt x="912" y="14704"/>
                </a:lnTo>
                <a:lnTo>
                  <a:pt x="2326" y="14704"/>
                </a:lnTo>
                <a:lnTo>
                  <a:pt x="2326" y="16441"/>
                </a:lnTo>
                <a:close/>
                <a:moveTo>
                  <a:pt x="2326" y="14644"/>
                </a:moveTo>
                <a:lnTo>
                  <a:pt x="912" y="14644"/>
                </a:lnTo>
                <a:lnTo>
                  <a:pt x="912" y="12969"/>
                </a:lnTo>
                <a:lnTo>
                  <a:pt x="2326" y="12969"/>
                </a:lnTo>
                <a:lnTo>
                  <a:pt x="2326" y="14644"/>
                </a:lnTo>
                <a:close/>
                <a:moveTo>
                  <a:pt x="2326" y="12903"/>
                </a:moveTo>
                <a:lnTo>
                  <a:pt x="912" y="12903"/>
                </a:lnTo>
                <a:lnTo>
                  <a:pt x="912" y="11166"/>
                </a:lnTo>
                <a:lnTo>
                  <a:pt x="2326" y="11166"/>
                </a:lnTo>
                <a:lnTo>
                  <a:pt x="2326" y="12903"/>
                </a:lnTo>
                <a:close/>
                <a:moveTo>
                  <a:pt x="2326" y="11103"/>
                </a:moveTo>
                <a:lnTo>
                  <a:pt x="912" y="11103"/>
                </a:lnTo>
                <a:lnTo>
                  <a:pt x="912" y="9302"/>
                </a:lnTo>
                <a:lnTo>
                  <a:pt x="2326" y="9302"/>
                </a:lnTo>
                <a:lnTo>
                  <a:pt x="2326" y="11103"/>
                </a:lnTo>
                <a:close/>
                <a:moveTo>
                  <a:pt x="3793" y="20042"/>
                </a:moveTo>
                <a:lnTo>
                  <a:pt x="2378" y="20042"/>
                </a:lnTo>
                <a:lnTo>
                  <a:pt x="2378" y="18305"/>
                </a:lnTo>
                <a:lnTo>
                  <a:pt x="3793" y="18305"/>
                </a:lnTo>
                <a:lnTo>
                  <a:pt x="3793" y="20042"/>
                </a:lnTo>
                <a:close/>
                <a:moveTo>
                  <a:pt x="3793" y="18242"/>
                </a:moveTo>
                <a:lnTo>
                  <a:pt x="2378" y="18242"/>
                </a:lnTo>
                <a:lnTo>
                  <a:pt x="2378" y="16504"/>
                </a:lnTo>
                <a:lnTo>
                  <a:pt x="3793" y="16504"/>
                </a:lnTo>
                <a:lnTo>
                  <a:pt x="3793" y="18242"/>
                </a:lnTo>
                <a:close/>
                <a:moveTo>
                  <a:pt x="3793" y="16441"/>
                </a:moveTo>
                <a:lnTo>
                  <a:pt x="2378" y="16441"/>
                </a:lnTo>
                <a:lnTo>
                  <a:pt x="2378" y="14704"/>
                </a:lnTo>
                <a:lnTo>
                  <a:pt x="3793" y="14704"/>
                </a:lnTo>
                <a:lnTo>
                  <a:pt x="3793" y="16441"/>
                </a:lnTo>
                <a:close/>
                <a:moveTo>
                  <a:pt x="3793" y="14644"/>
                </a:moveTo>
                <a:lnTo>
                  <a:pt x="2378" y="14644"/>
                </a:lnTo>
                <a:lnTo>
                  <a:pt x="2378" y="12969"/>
                </a:lnTo>
                <a:lnTo>
                  <a:pt x="3793" y="12969"/>
                </a:lnTo>
                <a:lnTo>
                  <a:pt x="3793" y="14644"/>
                </a:lnTo>
                <a:close/>
                <a:moveTo>
                  <a:pt x="3793" y="12903"/>
                </a:moveTo>
                <a:lnTo>
                  <a:pt x="2378" y="12903"/>
                </a:lnTo>
                <a:lnTo>
                  <a:pt x="2378" y="11166"/>
                </a:lnTo>
                <a:lnTo>
                  <a:pt x="3793" y="11166"/>
                </a:lnTo>
                <a:lnTo>
                  <a:pt x="3793" y="12903"/>
                </a:lnTo>
                <a:close/>
                <a:moveTo>
                  <a:pt x="3793" y="11103"/>
                </a:moveTo>
                <a:lnTo>
                  <a:pt x="2378" y="11103"/>
                </a:lnTo>
                <a:lnTo>
                  <a:pt x="2378" y="9302"/>
                </a:lnTo>
                <a:lnTo>
                  <a:pt x="3793" y="9302"/>
                </a:lnTo>
                <a:lnTo>
                  <a:pt x="3793" y="11103"/>
                </a:lnTo>
                <a:close/>
                <a:moveTo>
                  <a:pt x="3793" y="9239"/>
                </a:moveTo>
                <a:lnTo>
                  <a:pt x="2378" y="9239"/>
                </a:lnTo>
                <a:lnTo>
                  <a:pt x="2378" y="7502"/>
                </a:lnTo>
                <a:lnTo>
                  <a:pt x="3793" y="7502"/>
                </a:lnTo>
                <a:lnTo>
                  <a:pt x="3793" y="9239"/>
                </a:lnTo>
                <a:close/>
                <a:moveTo>
                  <a:pt x="3793" y="7439"/>
                </a:moveTo>
                <a:lnTo>
                  <a:pt x="2378" y="7439"/>
                </a:lnTo>
                <a:lnTo>
                  <a:pt x="2378" y="5701"/>
                </a:lnTo>
                <a:lnTo>
                  <a:pt x="3793" y="5701"/>
                </a:lnTo>
                <a:lnTo>
                  <a:pt x="3793" y="7439"/>
                </a:lnTo>
                <a:close/>
                <a:moveTo>
                  <a:pt x="5256" y="20042"/>
                </a:moveTo>
                <a:lnTo>
                  <a:pt x="3841" y="20042"/>
                </a:lnTo>
                <a:lnTo>
                  <a:pt x="3841" y="18305"/>
                </a:lnTo>
                <a:lnTo>
                  <a:pt x="5256" y="18305"/>
                </a:lnTo>
                <a:lnTo>
                  <a:pt x="5256" y="20042"/>
                </a:lnTo>
                <a:close/>
                <a:moveTo>
                  <a:pt x="5256" y="18242"/>
                </a:moveTo>
                <a:lnTo>
                  <a:pt x="3841" y="18242"/>
                </a:lnTo>
                <a:lnTo>
                  <a:pt x="3841" y="16504"/>
                </a:lnTo>
                <a:lnTo>
                  <a:pt x="5256" y="16504"/>
                </a:lnTo>
                <a:lnTo>
                  <a:pt x="5256" y="18242"/>
                </a:lnTo>
                <a:close/>
                <a:moveTo>
                  <a:pt x="5256" y="16441"/>
                </a:moveTo>
                <a:lnTo>
                  <a:pt x="3841" y="16441"/>
                </a:lnTo>
                <a:lnTo>
                  <a:pt x="3841" y="14704"/>
                </a:lnTo>
                <a:lnTo>
                  <a:pt x="5256" y="14704"/>
                </a:lnTo>
                <a:lnTo>
                  <a:pt x="5256" y="16441"/>
                </a:lnTo>
                <a:close/>
                <a:moveTo>
                  <a:pt x="5256" y="14644"/>
                </a:moveTo>
                <a:lnTo>
                  <a:pt x="3841" y="14644"/>
                </a:lnTo>
                <a:lnTo>
                  <a:pt x="3841" y="12969"/>
                </a:lnTo>
                <a:lnTo>
                  <a:pt x="5256" y="12969"/>
                </a:lnTo>
                <a:lnTo>
                  <a:pt x="5256" y="14644"/>
                </a:lnTo>
                <a:close/>
                <a:moveTo>
                  <a:pt x="5256" y="12903"/>
                </a:moveTo>
                <a:lnTo>
                  <a:pt x="3841" y="12903"/>
                </a:lnTo>
                <a:lnTo>
                  <a:pt x="3841" y="11166"/>
                </a:lnTo>
                <a:lnTo>
                  <a:pt x="5256" y="11166"/>
                </a:lnTo>
                <a:lnTo>
                  <a:pt x="5256" y="12903"/>
                </a:lnTo>
                <a:close/>
                <a:moveTo>
                  <a:pt x="5256" y="11103"/>
                </a:moveTo>
                <a:lnTo>
                  <a:pt x="3841" y="11103"/>
                </a:lnTo>
                <a:lnTo>
                  <a:pt x="3841" y="9302"/>
                </a:lnTo>
                <a:lnTo>
                  <a:pt x="5256" y="9302"/>
                </a:lnTo>
                <a:lnTo>
                  <a:pt x="5256" y="11103"/>
                </a:lnTo>
                <a:close/>
                <a:moveTo>
                  <a:pt x="5256" y="9239"/>
                </a:moveTo>
                <a:lnTo>
                  <a:pt x="3841" y="9239"/>
                </a:lnTo>
                <a:lnTo>
                  <a:pt x="3841" y="7502"/>
                </a:lnTo>
                <a:lnTo>
                  <a:pt x="5256" y="7502"/>
                </a:lnTo>
                <a:lnTo>
                  <a:pt x="5256" y="9239"/>
                </a:lnTo>
                <a:close/>
                <a:moveTo>
                  <a:pt x="5256" y="7439"/>
                </a:moveTo>
                <a:lnTo>
                  <a:pt x="3841" y="7439"/>
                </a:lnTo>
                <a:lnTo>
                  <a:pt x="3841" y="5701"/>
                </a:lnTo>
                <a:lnTo>
                  <a:pt x="5256" y="5701"/>
                </a:lnTo>
                <a:lnTo>
                  <a:pt x="5256" y="7439"/>
                </a:lnTo>
                <a:close/>
                <a:moveTo>
                  <a:pt x="5256" y="5641"/>
                </a:moveTo>
                <a:lnTo>
                  <a:pt x="3841" y="5641"/>
                </a:lnTo>
                <a:lnTo>
                  <a:pt x="3841" y="3904"/>
                </a:lnTo>
                <a:lnTo>
                  <a:pt x="5256" y="3904"/>
                </a:lnTo>
                <a:lnTo>
                  <a:pt x="5256" y="5641"/>
                </a:lnTo>
                <a:close/>
                <a:moveTo>
                  <a:pt x="6722" y="20042"/>
                </a:moveTo>
                <a:lnTo>
                  <a:pt x="5308" y="20042"/>
                </a:lnTo>
                <a:lnTo>
                  <a:pt x="5308" y="18305"/>
                </a:lnTo>
                <a:lnTo>
                  <a:pt x="6722" y="18305"/>
                </a:lnTo>
                <a:lnTo>
                  <a:pt x="6722" y="20042"/>
                </a:lnTo>
                <a:close/>
                <a:moveTo>
                  <a:pt x="6722" y="18242"/>
                </a:moveTo>
                <a:lnTo>
                  <a:pt x="5308" y="18242"/>
                </a:lnTo>
                <a:lnTo>
                  <a:pt x="5308" y="16504"/>
                </a:lnTo>
                <a:lnTo>
                  <a:pt x="6722" y="16504"/>
                </a:lnTo>
                <a:lnTo>
                  <a:pt x="6722" y="18242"/>
                </a:lnTo>
                <a:close/>
                <a:moveTo>
                  <a:pt x="6722" y="16441"/>
                </a:moveTo>
                <a:lnTo>
                  <a:pt x="5308" y="16441"/>
                </a:lnTo>
                <a:lnTo>
                  <a:pt x="5308" y="14704"/>
                </a:lnTo>
                <a:lnTo>
                  <a:pt x="6722" y="14704"/>
                </a:lnTo>
                <a:lnTo>
                  <a:pt x="6722" y="16441"/>
                </a:lnTo>
                <a:close/>
                <a:moveTo>
                  <a:pt x="6722" y="14644"/>
                </a:moveTo>
                <a:lnTo>
                  <a:pt x="5308" y="14644"/>
                </a:lnTo>
                <a:lnTo>
                  <a:pt x="5308" y="12969"/>
                </a:lnTo>
                <a:lnTo>
                  <a:pt x="6722" y="12969"/>
                </a:lnTo>
                <a:lnTo>
                  <a:pt x="6722" y="14644"/>
                </a:lnTo>
                <a:close/>
                <a:moveTo>
                  <a:pt x="6722" y="12903"/>
                </a:moveTo>
                <a:lnTo>
                  <a:pt x="5308" y="12903"/>
                </a:lnTo>
                <a:lnTo>
                  <a:pt x="5308" y="11166"/>
                </a:lnTo>
                <a:lnTo>
                  <a:pt x="6722" y="11166"/>
                </a:lnTo>
                <a:lnTo>
                  <a:pt x="6722" y="12903"/>
                </a:lnTo>
                <a:close/>
                <a:moveTo>
                  <a:pt x="6722" y="11103"/>
                </a:moveTo>
                <a:lnTo>
                  <a:pt x="5308" y="11103"/>
                </a:lnTo>
                <a:lnTo>
                  <a:pt x="5308" y="9302"/>
                </a:lnTo>
                <a:lnTo>
                  <a:pt x="6722" y="9302"/>
                </a:lnTo>
                <a:lnTo>
                  <a:pt x="6722" y="11103"/>
                </a:lnTo>
                <a:close/>
                <a:moveTo>
                  <a:pt x="6722" y="9239"/>
                </a:moveTo>
                <a:lnTo>
                  <a:pt x="5308" y="9239"/>
                </a:lnTo>
                <a:lnTo>
                  <a:pt x="5308" y="7502"/>
                </a:lnTo>
                <a:lnTo>
                  <a:pt x="6722" y="7502"/>
                </a:lnTo>
                <a:lnTo>
                  <a:pt x="6722" y="9239"/>
                </a:lnTo>
                <a:close/>
                <a:moveTo>
                  <a:pt x="6722" y="7439"/>
                </a:moveTo>
                <a:lnTo>
                  <a:pt x="5308" y="7439"/>
                </a:lnTo>
                <a:lnTo>
                  <a:pt x="5308" y="5701"/>
                </a:lnTo>
                <a:lnTo>
                  <a:pt x="6722" y="5701"/>
                </a:lnTo>
                <a:lnTo>
                  <a:pt x="6722" y="7439"/>
                </a:lnTo>
                <a:close/>
                <a:moveTo>
                  <a:pt x="6722" y="5641"/>
                </a:moveTo>
                <a:lnTo>
                  <a:pt x="5308" y="5641"/>
                </a:lnTo>
                <a:lnTo>
                  <a:pt x="5308" y="3904"/>
                </a:lnTo>
                <a:lnTo>
                  <a:pt x="6722" y="3904"/>
                </a:lnTo>
                <a:lnTo>
                  <a:pt x="6722" y="5641"/>
                </a:lnTo>
                <a:close/>
                <a:moveTo>
                  <a:pt x="6722" y="3841"/>
                </a:moveTo>
                <a:lnTo>
                  <a:pt x="5308" y="3841"/>
                </a:lnTo>
                <a:lnTo>
                  <a:pt x="5308" y="2103"/>
                </a:lnTo>
                <a:lnTo>
                  <a:pt x="6722" y="2103"/>
                </a:lnTo>
                <a:lnTo>
                  <a:pt x="6722" y="3841"/>
                </a:lnTo>
                <a:close/>
                <a:moveTo>
                  <a:pt x="8189" y="20042"/>
                </a:moveTo>
                <a:lnTo>
                  <a:pt x="6774" y="20042"/>
                </a:lnTo>
                <a:lnTo>
                  <a:pt x="6774" y="18305"/>
                </a:lnTo>
                <a:lnTo>
                  <a:pt x="8189" y="18305"/>
                </a:lnTo>
                <a:lnTo>
                  <a:pt x="8189" y="20042"/>
                </a:lnTo>
                <a:close/>
                <a:moveTo>
                  <a:pt x="8189" y="18242"/>
                </a:moveTo>
                <a:lnTo>
                  <a:pt x="6774" y="18242"/>
                </a:lnTo>
                <a:lnTo>
                  <a:pt x="6774" y="16504"/>
                </a:lnTo>
                <a:lnTo>
                  <a:pt x="8189" y="16504"/>
                </a:lnTo>
                <a:lnTo>
                  <a:pt x="8189" y="18242"/>
                </a:lnTo>
                <a:close/>
                <a:moveTo>
                  <a:pt x="8189" y="16441"/>
                </a:moveTo>
                <a:lnTo>
                  <a:pt x="6774" y="16441"/>
                </a:lnTo>
                <a:lnTo>
                  <a:pt x="6774" y="14704"/>
                </a:lnTo>
                <a:lnTo>
                  <a:pt x="8189" y="14704"/>
                </a:lnTo>
                <a:lnTo>
                  <a:pt x="8189" y="16441"/>
                </a:lnTo>
                <a:close/>
                <a:moveTo>
                  <a:pt x="8189" y="14644"/>
                </a:moveTo>
                <a:lnTo>
                  <a:pt x="6774" y="14644"/>
                </a:lnTo>
                <a:lnTo>
                  <a:pt x="6774" y="12969"/>
                </a:lnTo>
                <a:lnTo>
                  <a:pt x="8189" y="12969"/>
                </a:lnTo>
                <a:lnTo>
                  <a:pt x="8189" y="14644"/>
                </a:lnTo>
                <a:close/>
                <a:moveTo>
                  <a:pt x="8189" y="12903"/>
                </a:moveTo>
                <a:lnTo>
                  <a:pt x="6774" y="12903"/>
                </a:lnTo>
                <a:lnTo>
                  <a:pt x="6774" y="11166"/>
                </a:lnTo>
                <a:lnTo>
                  <a:pt x="8189" y="11166"/>
                </a:lnTo>
                <a:lnTo>
                  <a:pt x="8189" y="12903"/>
                </a:lnTo>
                <a:close/>
                <a:moveTo>
                  <a:pt x="8189" y="11103"/>
                </a:moveTo>
                <a:lnTo>
                  <a:pt x="6774" y="11103"/>
                </a:lnTo>
                <a:lnTo>
                  <a:pt x="6774" y="9302"/>
                </a:lnTo>
                <a:lnTo>
                  <a:pt x="8189" y="9302"/>
                </a:lnTo>
                <a:lnTo>
                  <a:pt x="8189" y="11103"/>
                </a:lnTo>
                <a:close/>
                <a:moveTo>
                  <a:pt x="8189" y="9239"/>
                </a:moveTo>
                <a:lnTo>
                  <a:pt x="6774" y="9239"/>
                </a:lnTo>
                <a:lnTo>
                  <a:pt x="6774" y="7502"/>
                </a:lnTo>
                <a:lnTo>
                  <a:pt x="8189" y="7502"/>
                </a:lnTo>
                <a:lnTo>
                  <a:pt x="8189" y="9239"/>
                </a:lnTo>
                <a:close/>
                <a:moveTo>
                  <a:pt x="8189" y="7439"/>
                </a:moveTo>
                <a:lnTo>
                  <a:pt x="6774" y="7439"/>
                </a:lnTo>
                <a:lnTo>
                  <a:pt x="6774" y="5701"/>
                </a:lnTo>
                <a:lnTo>
                  <a:pt x="8189" y="5701"/>
                </a:lnTo>
                <a:lnTo>
                  <a:pt x="8189" y="7439"/>
                </a:lnTo>
                <a:close/>
                <a:moveTo>
                  <a:pt x="8189" y="5641"/>
                </a:moveTo>
                <a:lnTo>
                  <a:pt x="6774" y="5641"/>
                </a:lnTo>
                <a:lnTo>
                  <a:pt x="6774" y="3904"/>
                </a:lnTo>
                <a:lnTo>
                  <a:pt x="8189" y="3904"/>
                </a:lnTo>
                <a:lnTo>
                  <a:pt x="8189" y="5641"/>
                </a:lnTo>
                <a:close/>
                <a:moveTo>
                  <a:pt x="8189" y="3841"/>
                </a:moveTo>
                <a:lnTo>
                  <a:pt x="6774" y="3841"/>
                </a:lnTo>
                <a:lnTo>
                  <a:pt x="6774" y="2103"/>
                </a:lnTo>
                <a:lnTo>
                  <a:pt x="8189" y="2103"/>
                </a:lnTo>
                <a:lnTo>
                  <a:pt x="8189" y="3841"/>
                </a:lnTo>
                <a:close/>
                <a:moveTo>
                  <a:pt x="9655" y="20042"/>
                </a:moveTo>
                <a:lnTo>
                  <a:pt x="8240" y="20042"/>
                </a:lnTo>
                <a:lnTo>
                  <a:pt x="8240" y="18305"/>
                </a:lnTo>
                <a:lnTo>
                  <a:pt x="9655" y="18305"/>
                </a:lnTo>
                <a:lnTo>
                  <a:pt x="9655" y="20042"/>
                </a:lnTo>
                <a:close/>
                <a:moveTo>
                  <a:pt x="9655" y="18242"/>
                </a:moveTo>
                <a:lnTo>
                  <a:pt x="8240" y="18242"/>
                </a:lnTo>
                <a:lnTo>
                  <a:pt x="8240" y="16504"/>
                </a:lnTo>
                <a:lnTo>
                  <a:pt x="9655" y="16504"/>
                </a:lnTo>
                <a:lnTo>
                  <a:pt x="9655" y="18242"/>
                </a:lnTo>
                <a:close/>
                <a:moveTo>
                  <a:pt x="9655" y="16441"/>
                </a:moveTo>
                <a:lnTo>
                  <a:pt x="8240" y="16441"/>
                </a:lnTo>
                <a:lnTo>
                  <a:pt x="8240" y="14704"/>
                </a:lnTo>
                <a:lnTo>
                  <a:pt x="9655" y="14704"/>
                </a:lnTo>
                <a:lnTo>
                  <a:pt x="9655" y="16441"/>
                </a:lnTo>
                <a:close/>
                <a:moveTo>
                  <a:pt x="9655" y="14644"/>
                </a:moveTo>
                <a:lnTo>
                  <a:pt x="8240" y="14644"/>
                </a:lnTo>
                <a:lnTo>
                  <a:pt x="8240" y="12969"/>
                </a:lnTo>
                <a:lnTo>
                  <a:pt x="9655" y="12969"/>
                </a:lnTo>
                <a:lnTo>
                  <a:pt x="9655" y="14644"/>
                </a:lnTo>
                <a:close/>
                <a:moveTo>
                  <a:pt x="9655" y="12903"/>
                </a:moveTo>
                <a:lnTo>
                  <a:pt x="8240" y="12903"/>
                </a:lnTo>
                <a:lnTo>
                  <a:pt x="8240" y="11166"/>
                </a:lnTo>
                <a:lnTo>
                  <a:pt x="9655" y="11166"/>
                </a:lnTo>
                <a:lnTo>
                  <a:pt x="9655" y="12903"/>
                </a:lnTo>
                <a:close/>
                <a:moveTo>
                  <a:pt x="9655" y="11103"/>
                </a:moveTo>
                <a:lnTo>
                  <a:pt x="8240" y="11103"/>
                </a:lnTo>
                <a:lnTo>
                  <a:pt x="8240" y="9302"/>
                </a:lnTo>
                <a:lnTo>
                  <a:pt x="9655" y="9302"/>
                </a:lnTo>
                <a:lnTo>
                  <a:pt x="9655" y="11103"/>
                </a:lnTo>
                <a:close/>
                <a:moveTo>
                  <a:pt x="9655" y="9239"/>
                </a:moveTo>
                <a:lnTo>
                  <a:pt x="8240" y="9239"/>
                </a:lnTo>
                <a:lnTo>
                  <a:pt x="8240" y="7502"/>
                </a:lnTo>
                <a:lnTo>
                  <a:pt x="9655" y="7502"/>
                </a:lnTo>
                <a:lnTo>
                  <a:pt x="9655" y="9239"/>
                </a:lnTo>
                <a:close/>
                <a:moveTo>
                  <a:pt x="9655" y="7439"/>
                </a:moveTo>
                <a:lnTo>
                  <a:pt x="8240" y="7439"/>
                </a:lnTo>
                <a:lnTo>
                  <a:pt x="8240" y="5701"/>
                </a:lnTo>
                <a:lnTo>
                  <a:pt x="9655" y="5701"/>
                </a:lnTo>
                <a:lnTo>
                  <a:pt x="9655" y="7439"/>
                </a:lnTo>
                <a:close/>
                <a:moveTo>
                  <a:pt x="9655" y="5641"/>
                </a:moveTo>
                <a:lnTo>
                  <a:pt x="8240" y="5641"/>
                </a:lnTo>
                <a:lnTo>
                  <a:pt x="8240" y="3904"/>
                </a:lnTo>
                <a:lnTo>
                  <a:pt x="9655" y="3904"/>
                </a:lnTo>
                <a:lnTo>
                  <a:pt x="9655" y="5641"/>
                </a:lnTo>
                <a:close/>
                <a:moveTo>
                  <a:pt x="9655" y="3841"/>
                </a:moveTo>
                <a:lnTo>
                  <a:pt x="8240" y="3841"/>
                </a:lnTo>
                <a:lnTo>
                  <a:pt x="8240" y="2103"/>
                </a:lnTo>
                <a:lnTo>
                  <a:pt x="9655" y="2103"/>
                </a:lnTo>
                <a:lnTo>
                  <a:pt x="9655" y="3841"/>
                </a:lnTo>
                <a:close/>
                <a:moveTo>
                  <a:pt x="11121" y="20042"/>
                </a:moveTo>
                <a:lnTo>
                  <a:pt x="9706" y="20042"/>
                </a:lnTo>
                <a:lnTo>
                  <a:pt x="9706" y="18305"/>
                </a:lnTo>
                <a:lnTo>
                  <a:pt x="11121" y="18305"/>
                </a:lnTo>
                <a:lnTo>
                  <a:pt x="11121" y="20042"/>
                </a:lnTo>
                <a:close/>
                <a:moveTo>
                  <a:pt x="11121" y="18242"/>
                </a:moveTo>
                <a:lnTo>
                  <a:pt x="9706" y="18242"/>
                </a:lnTo>
                <a:lnTo>
                  <a:pt x="9706" y="16504"/>
                </a:lnTo>
                <a:lnTo>
                  <a:pt x="11121" y="16504"/>
                </a:lnTo>
                <a:lnTo>
                  <a:pt x="11121" y="18242"/>
                </a:lnTo>
                <a:close/>
                <a:moveTo>
                  <a:pt x="11121" y="16441"/>
                </a:moveTo>
                <a:lnTo>
                  <a:pt x="9706" y="16441"/>
                </a:lnTo>
                <a:lnTo>
                  <a:pt x="9706" y="14704"/>
                </a:lnTo>
                <a:lnTo>
                  <a:pt x="11121" y="14704"/>
                </a:lnTo>
                <a:lnTo>
                  <a:pt x="11121" y="16441"/>
                </a:lnTo>
                <a:close/>
                <a:moveTo>
                  <a:pt x="11121" y="14644"/>
                </a:moveTo>
                <a:lnTo>
                  <a:pt x="9706" y="14644"/>
                </a:lnTo>
                <a:lnTo>
                  <a:pt x="9706" y="12969"/>
                </a:lnTo>
                <a:lnTo>
                  <a:pt x="11121" y="12969"/>
                </a:lnTo>
                <a:lnTo>
                  <a:pt x="11121" y="14644"/>
                </a:lnTo>
                <a:close/>
                <a:moveTo>
                  <a:pt x="11121" y="12903"/>
                </a:moveTo>
                <a:lnTo>
                  <a:pt x="9706" y="12903"/>
                </a:lnTo>
                <a:lnTo>
                  <a:pt x="9706" y="11166"/>
                </a:lnTo>
                <a:lnTo>
                  <a:pt x="11121" y="11166"/>
                </a:lnTo>
                <a:lnTo>
                  <a:pt x="11121" y="12903"/>
                </a:lnTo>
                <a:close/>
                <a:moveTo>
                  <a:pt x="11121" y="11103"/>
                </a:moveTo>
                <a:lnTo>
                  <a:pt x="9706" y="11103"/>
                </a:lnTo>
                <a:lnTo>
                  <a:pt x="9706" y="9302"/>
                </a:lnTo>
                <a:lnTo>
                  <a:pt x="11121" y="9302"/>
                </a:lnTo>
                <a:lnTo>
                  <a:pt x="11121" y="11103"/>
                </a:lnTo>
                <a:close/>
                <a:moveTo>
                  <a:pt x="11121" y="9239"/>
                </a:moveTo>
                <a:lnTo>
                  <a:pt x="9706" y="9239"/>
                </a:lnTo>
                <a:lnTo>
                  <a:pt x="9706" y="7502"/>
                </a:lnTo>
                <a:lnTo>
                  <a:pt x="11121" y="7502"/>
                </a:lnTo>
                <a:lnTo>
                  <a:pt x="11121" y="9239"/>
                </a:lnTo>
                <a:close/>
                <a:moveTo>
                  <a:pt x="11121" y="7439"/>
                </a:moveTo>
                <a:lnTo>
                  <a:pt x="9706" y="7439"/>
                </a:lnTo>
                <a:lnTo>
                  <a:pt x="9706" y="5701"/>
                </a:lnTo>
                <a:lnTo>
                  <a:pt x="11121" y="5701"/>
                </a:lnTo>
                <a:lnTo>
                  <a:pt x="11121" y="7439"/>
                </a:lnTo>
                <a:close/>
                <a:moveTo>
                  <a:pt x="11121" y="5641"/>
                </a:moveTo>
                <a:lnTo>
                  <a:pt x="9706" y="5641"/>
                </a:lnTo>
                <a:lnTo>
                  <a:pt x="9706" y="3904"/>
                </a:lnTo>
                <a:lnTo>
                  <a:pt x="11121" y="3904"/>
                </a:lnTo>
                <a:lnTo>
                  <a:pt x="11121" y="5641"/>
                </a:lnTo>
                <a:close/>
                <a:moveTo>
                  <a:pt x="11121" y="3841"/>
                </a:moveTo>
                <a:lnTo>
                  <a:pt x="9706" y="3841"/>
                </a:lnTo>
                <a:lnTo>
                  <a:pt x="9706" y="2103"/>
                </a:lnTo>
                <a:lnTo>
                  <a:pt x="11121" y="2103"/>
                </a:lnTo>
                <a:lnTo>
                  <a:pt x="11121" y="3841"/>
                </a:lnTo>
                <a:close/>
                <a:moveTo>
                  <a:pt x="11121" y="2040"/>
                </a:moveTo>
                <a:lnTo>
                  <a:pt x="9706" y="2040"/>
                </a:lnTo>
                <a:lnTo>
                  <a:pt x="9706" y="366"/>
                </a:lnTo>
                <a:lnTo>
                  <a:pt x="11121" y="366"/>
                </a:lnTo>
                <a:lnTo>
                  <a:pt x="11121" y="2040"/>
                </a:lnTo>
                <a:close/>
                <a:moveTo>
                  <a:pt x="12585" y="20042"/>
                </a:moveTo>
                <a:lnTo>
                  <a:pt x="11170" y="20042"/>
                </a:lnTo>
                <a:lnTo>
                  <a:pt x="11170" y="18305"/>
                </a:lnTo>
                <a:lnTo>
                  <a:pt x="12585" y="18305"/>
                </a:lnTo>
                <a:lnTo>
                  <a:pt x="12585" y="20042"/>
                </a:lnTo>
                <a:close/>
                <a:moveTo>
                  <a:pt x="12585" y="18242"/>
                </a:moveTo>
                <a:lnTo>
                  <a:pt x="11170" y="18242"/>
                </a:lnTo>
                <a:lnTo>
                  <a:pt x="11170" y="16504"/>
                </a:lnTo>
                <a:lnTo>
                  <a:pt x="12585" y="16504"/>
                </a:lnTo>
                <a:lnTo>
                  <a:pt x="12585" y="18242"/>
                </a:lnTo>
                <a:close/>
                <a:moveTo>
                  <a:pt x="12585" y="16441"/>
                </a:moveTo>
                <a:lnTo>
                  <a:pt x="11170" y="16441"/>
                </a:lnTo>
                <a:lnTo>
                  <a:pt x="11170" y="14704"/>
                </a:lnTo>
                <a:lnTo>
                  <a:pt x="12585" y="14704"/>
                </a:lnTo>
                <a:lnTo>
                  <a:pt x="12585" y="16441"/>
                </a:lnTo>
                <a:close/>
                <a:moveTo>
                  <a:pt x="12585" y="14644"/>
                </a:moveTo>
                <a:lnTo>
                  <a:pt x="11170" y="14644"/>
                </a:lnTo>
                <a:lnTo>
                  <a:pt x="11170" y="12969"/>
                </a:lnTo>
                <a:lnTo>
                  <a:pt x="12585" y="12969"/>
                </a:lnTo>
                <a:lnTo>
                  <a:pt x="12585" y="14644"/>
                </a:lnTo>
                <a:close/>
                <a:moveTo>
                  <a:pt x="12585" y="12903"/>
                </a:moveTo>
                <a:lnTo>
                  <a:pt x="11170" y="12903"/>
                </a:lnTo>
                <a:lnTo>
                  <a:pt x="11170" y="11166"/>
                </a:lnTo>
                <a:lnTo>
                  <a:pt x="12585" y="11166"/>
                </a:lnTo>
                <a:lnTo>
                  <a:pt x="12585" y="12903"/>
                </a:lnTo>
                <a:close/>
                <a:moveTo>
                  <a:pt x="12585" y="11103"/>
                </a:moveTo>
                <a:lnTo>
                  <a:pt x="11170" y="11103"/>
                </a:lnTo>
                <a:lnTo>
                  <a:pt x="11170" y="9302"/>
                </a:lnTo>
                <a:lnTo>
                  <a:pt x="12585" y="9302"/>
                </a:lnTo>
                <a:lnTo>
                  <a:pt x="12585" y="11103"/>
                </a:lnTo>
                <a:close/>
                <a:moveTo>
                  <a:pt x="12585" y="9239"/>
                </a:moveTo>
                <a:lnTo>
                  <a:pt x="11170" y="9239"/>
                </a:lnTo>
                <a:lnTo>
                  <a:pt x="11170" y="7502"/>
                </a:lnTo>
                <a:lnTo>
                  <a:pt x="12585" y="7502"/>
                </a:lnTo>
                <a:lnTo>
                  <a:pt x="12585" y="9239"/>
                </a:lnTo>
                <a:close/>
                <a:moveTo>
                  <a:pt x="12585" y="7439"/>
                </a:moveTo>
                <a:lnTo>
                  <a:pt x="11170" y="7439"/>
                </a:lnTo>
                <a:lnTo>
                  <a:pt x="11170" y="5701"/>
                </a:lnTo>
                <a:lnTo>
                  <a:pt x="12585" y="5701"/>
                </a:lnTo>
                <a:lnTo>
                  <a:pt x="12585" y="7439"/>
                </a:lnTo>
                <a:close/>
                <a:moveTo>
                  <a:pt x="12585" y="5641"/>
                </a:moveTo>
                <a:lnTo>
                  <a:pt x="11170" y="5641"/>
                </a:lnTo>
                <a:lnTo>
                  <a:pt x="11170" y="3904"/>
                </a:lnTo>
                <a:lnTo>
                  <a:pt x="12585" y="3904"/>
                </a:lnTo>
                <a:lnTo>
                  <a:pt x="12585" y="5641"/>
                </a:lnTo>
                <a:close/>
                <a:moveTo>
                  <a:pt x="12585" y="3841"/>
                </a:moveTo>
                <a:lnTo>
                  <a:pt x="11170" y="3841"/>
                </a:lnTo>
                <a:lnTo>
                  <a:pt x="11170" y="2103"/>
                </a:lnTo>
                <a:lnTo>
                  <a:pt x="12585" y="2103"/>
                </a:lnTo>
                <a:lnTo>
                  <a:pt x="12585" y="3841"/>
                </a:lnTo>
                <a:close/>
                <a:moveTo>
                  <a:pt x="12585" y="2040"/>
                </a:moveTo>
                <a:lnTo>
                  <a:pt x="11170" y="2040"/>
                </a:lnTo>
                <a:lnTo>
                  <a:pt x="11170" y="366"/>
                </a:lnTo>
                <a:lnTo>
                  <a:pt x="12585" y="366"/>
                </a:lnTo>
                <a:lnTo>
                  <a:pt x="12585" y="2040"/>
                </a:lnTo>
                <a:close/>
                <a:moveTo>
                  <a:pt x="14051" y="20042"/>
                </a:moveTo>
                <a:lnTo>
                  <a:pt x="12636" y="20042"/>
                </a:lnTo>
                <a:lnTo>
                  <a:pt x="12636" y="18305"/>
                </a:lnTo>
                <a:lnTo>
                  <a:pt x="14051" y="18305"/>
                </a:lnTo>
                <a:lnTo>
                  <a:pt x="14051" y="20042"/>
                </a:lnTo>
                <a:close/>
                <a:moveTo>
                  <a:pt x="14051" y="18242"/>
                </a:moveTo>
                <a:lnTo>
                  <a:pt x="12636" y="18242"/>
                </a:lnTo>
                <a:lnTo>
                  <a:pt x="12636" y="16504"/>
                </a:lnTo>
                <a:lnTo>
                  <a:pt x="14051" y="16504"/>
                </a:lnTo>
                <a:lnTo>
                  <a:pt x="14051" y="18242"/>
                </a:lnTo>
                <a:close/>
                <a:moveTo>
                  <a:pt x="14051" y="16441"/>
                </a:moveTo>
                <a:lnTo>
                  <a:pt x="12636" y="16441"/>
                </a:lnTo>
                <a:lnTo>
                  <a:pt x="12636" y="14704"/>
                </a:lnTo>
                <a:lnTo>
                  <a:pt x="14051" y="14704"/>
                </a:lnTo>
                <a:lnTo>
                  <a:pt x="14051" y="16441"/>
                </a:lnTo>
                <a:close/>
                <a:moveTo>
                  <a:pt x="14051" y="14644"/>
                </a:moveTo>
                <a:lnTo>
                  <a:pt x="12636" y="14644"/>
                </a:lnTo>
                <a:lnTo>
                  <a:pt x="12636" y="12969"/>
                </a:lnTo>
                <a:lnTo>
                  <a:pt x="14051" y="12969"/>
                </a:lnTo>
                <a:lnTo>
                  <a:pt x="14051" y="14644"/>
                </a:lnTo>
                <a:close/>
                <a:moveTo>
                  <a:pt x="14051" y="12903"/>
                </a:moveTo>
                <a:lnTo>
                  <a:pt x="12636" y="12903"/>
                </a:lnTo>
                <a:lnTo>
                  <a:pt x="12636" y="11166"/>
                </a:lnTo>
                <a:lnTo>
                  <a:pt x="14051" y="11166"/>
                </a:lnTo>
                <a:lnTo>
                  <a:pt x="14051" y="12903"/>
                </a:lnTo>
                <a:close/>
                <a:moveTo>
                  <a:pt x="14051" y="11103"/>
                </a:moveTo>
                <a:lnTo>
                  <a:pt x="12636" y="11103"/>
                </a:lnTo>
                <a:lnTo>
                  <a:pt x="12636" y="9302"/>
                </a:lnTo>
                <a:lnTo>
                  <a:pt x="14051" y="9302"/>
                </a:lnTo>
                <a:lnTo>
                  <a:pt x="14051" y="11103"/>
                </a:lnTo>
                <a:close/>
                <a:moveTo>
                  <a:pt x="14051" y="9239"/>
                </a:moveTo>
                <a:lnTo>
                  <a:pt x="12636" y="9239"/>
                </a:lnTo>
                <a:lnTo>
                  <a:pt x="12636" y="7502"/>
                </a:lnTo>
                <a:lnTo>
                  <a:pt x="14051" y="7502"/>
                </a:lnTo>
                <a:lnTo>
                  <a:pt x="14051" y="9239"/>
                </a:lnTo>
                <a:close/>
                <a:moveTo>
                  <a:pt x="14051" y="7439"/>
                </a:moveTo>
                <a:lnTo>
                  <a:pt x="12636" y="7439"/>
                </a:lnTo>
                <a:lnTo>
                  <a:pt x="12636" y="5701"/>
                </a:lnTo>
                <a:lnTo>
                  <a:pt x="14051" y="5701"/>
                </a:lnTo>
                <a:lnTo>
                  <a:pt x="14051" y="7439"/>
                </a:lnTo>
                <a:close/>
                <a:moveTo>
                  <a:pt x="14051" y="5641"/>
                </a:moveTo>
                <a:lnTo>
                  <a:pt x="12636" y="5641"/>
                </a:lnTo>
                <a:lnTo>
                  <a:pt x="12636" y="3904"/>
                </a:lnTo>
                <a:lnTo>
                  <a:pt x="14051" y="3904"/>
                </a:lnTo>
                <a:lnTo>
                  <a:pt x="14051" y="5641"/>
                </a:lnTo>
                <a:close/>
                <a:moveTo>
                  <a:pt x="14051" y="3841"/>
                </a:moveTo>
                <a:lnTo>
                  <a:pt x="12636" y="3841"/>
                </a:lnTo>
                <a:lnTo>
                  <a:pt x="12636" y="2103"/>
                </a:lnTo>
                <a:lnTo>
                  <a:pt x="14051" y="2103"/>
                </a:lnTo>
                <a:lnTo>
                  <a:pt x="14051" y="3841"/>
                </a:lnTo>
                <a:close/>
                <a:moveTo>
                  <a:pt x="15517" y="20042"/>
                </a:moveTo>
                <a:lnTo>
                  <a:pt x="14102" y="20042"/>
                </a:lnTo>
                <a:lnTo>
                  <a:pt x="14102" y="18305"/>
                </a:lnTo>
                <a:lnTo>
                  <a:pt x="15517" y="18305"/>
                </a:lnTo>
                <a:lnTo>
                  <a:pt x="15517" y="20042"/>
                </a:lnTo>
                <a:close/>
                <a:moveTo>
                  <a:pt x="15517" y="18242"/>
                </a:moveTo>
                <a:lnTo>
                  <a:pt x="14102" y="18242"/>
                </a:lnTo>
                <a:lnTo>
                  <a:pt x="14102" y="16504"/>
                </a:lnTo>
                <a:lnTo>
                  <a:pt x="15517" y="16504"/>
                </a:lnTo>
                <a:lnTo>
                  <a:pt x="15517" y="18242"/>
                </a:lnTo>
                <a:close/>
                <a:moveTo>
                  <a:pt x="15517" y="16441"/>
                </a:moveTo>
                <a:lnTo>
                  <a:pt x="14102" y="16441"/>
                </a:lnTo>
                <a:lnTo>
                  <a:pt x="14102" y="14704"/>
                </a:lnTo>
                <a:lnTo>
                  <a:pt x="15517" y="14704"/>
                </a:lnTo>
                <a:lnTo>
                  <a:pt x="15517" y="16441"/>
                </a:lnTo>
                <a:close/>
                <a:moveTo>
                  <a:pt x="15517" y="14644"/>
                </a:moveTo>
                <a:lnTo>
                  <a:pt x="14102" y="14644"/>
                </a:lnTo>
                <a:lnTo>
                  <a:pt x="14102" y="12969"/>
                </a:lnTo>
                <a:lnTo>
                  <a:pt x="15517" y="12969"/>
                </a:lnTo>
                <a:lnTo>
                  <a:pt x="15517" y="14644"/>
                </a:lnTo>
                <a:close/>
                <a:moveTo>
                  <a:pt x="15517" y="12903"/>
                </a:moveTo>
                <a:lnTo>
                  <a:pt x="14102" y="12903"/>
                </a:lnTo>
                <a:lnTo>
                  <a:pt x="14102" y="11166"/>
                </a:lnTo>
                <a:lnTo>
                  <a:pt x="15517" y="11166"/>
                </a:lnTo>
                <a:lnTo>
                  <a:pt x="15517" y="12903"/>
                </a:lnTo>
                <a:close/>
                <a:moveTo>
                  <a:pt x="15517" y="11103"/>
                </a:moveTo>
                <a:lnTo>
                  <a:pt x="14102" y="11103"/>
                </a:lnTo>
                <a:lnTo>
                  <a:pt x="14102" y="9302"/>
                </a:lnTo>
                <a:lnTo>
                  <a:pt x="15517" y="9302"/>
                </a:lnTo>
                <a:lnTo>
                  <a:pt x="15517" y="11103"/>
                </a:lnTo>
                <a:close/>
                <a:moveTo>
                  <a:pt x="15517" y="9239"/>
                </a:moveTo>
                <a:lnTo>
                  <a:pt x="14102" y="9239"/>
                </a:lnTo>
                <a:lnTo>
                  <a:pt x="14102" y="7502"/>
                </a:lnTo>
                <a:lnTo>
                  <a:pt x="15517" y="7502"/>
                </a:lnTo>
                <a:lnTo>
                  <a:pt x="15517" y="9239"/>
                </a:lnTo>
                <a:close/>
                <a:moveTo>
                  <a:pt x="15517" y="7439"/>
                </a:moveTo>
                <a:lnTo>
                  <a:pt x="14102" y="7439"/>
                </a:lnTo>
                <a:lnTo>
                  <a:pt x="14102" y="5701"/>
                </a:lnTo>
                <a:lnTo>
                  <a:pt x="15517" y="5701"/>
                </a:lnTo>
                <a:lnTo>
                  <a:pt x="15517" y="7439"/>
                </a:lnTo>
                <a:close/>
                <a:moveTo>
                  <a:pt x="15517" y="5641"/>
                </a:moveTo>
                <a:lnTo>
                  <a:pt x="14102" y="5641"/>
                </a:lnTo>
                <a:lnTo>
                  <a:pt x="14102" y="3904"/>
                </a:lnTo>
                <a:lnTo>
                  <a:pt x="15517" y="3904"/>
                </a:lnTo>
                <a:lnTo>
                  <a:pt x="15517" y="5641"/>
                </a:lnTo>
                <a:close/>
                <a:moveTo>
                  <a:pt x="15517" y="3841"/>
                </a:moveTo>
                <a:lnTo>
                  <a:pt x="14102" y="3841"/>
                </a:lnTo>
                <a:lnTo>
                  <a:pt x="14102" y="2103"/>
                </a:lnTo>
                <a:lnTo>
                  <a:pt x="15517" y="2103"/>
                </a:lnTo>
                <a:lnTo>
                  <a:pt x="15517" y="3841"/>
                </a:lnTo>
                <a:close/>
                <a:moveTo>
                  <a:pt x="16983" y="20042"/>
                </a:moveTo>
                <a:lnTo>
                  <a:pt x="15568" y="20042"/>
                </a:lnTo>
                <a:lnTo>
                  <a:pt x="15568" y="18305"/>
                </a:lnTo>
                <a:lnTo>
                  <a:pt x="16983" y="18305"/>
                </a:lnTo>
                <a:lnTo>
                  <a:pt x="16983" y="20042"/>
                </a:lnTo>
                <a:close/>
                <a:moveTo>
                  <a:pt x="16983" y="18242"/>
                </a:moveTo>
                <a:lnTo>
                  <a:pt x="15568" y="18242"/>
                </a:lnTo>
                <a:lnTo>
                  <a:pt x="15568" y="16504"/>
                </a:lnTo>
                <a:lnTo>
                  <a:pt x="16983" y="16504"/>
                </a:lnTo>
                <a:lnTo>
                  <a:pt x="16983" y="18242"/>
                </a:lnTo>
                <a:close/>
                <a:moveTo>
                  <a:pt x="16983" y="16441"/>
                </a:moveTo>
                <a:lnTo>
                  <a:pt x="15568" y="16441"/>
                </a:lnTo>
                <a:lnTo>
                  <a:pt x="15568" y="14704"/>
                </a:lnTo>
                <a:lnTo>
                  <a:pt x="16983" y="14704"/>
                </a:lnTo>
                <a:lnTo>
                  <a:pt x="16983" y="16441"/>
                </a:lnTo>
                <a:close/>
                <a:moveTo>
                  <a:pt x="16983" y="14644"/>
                </a:moveTo>
                <a:lnTo>
                  <a:pt x="15568" y="14644"/>
                </a:lnTo>
                <a:lnTo>
                  <a:pt x="15568" y="12969"/>
                </a:lnTo>
                <a:lnTo>
                  <a:pt x="16983" y="12969"/>
                </a:lnTo>
                <a:lnTo>
                  <a:pt x="16983" y="14644"/>
                </a:lnTo>
                <a:close/>
                <a:moveTo>
                  <a:pt x="16983" y="12903"/>
                </a:moveTo>
                <a:lnTo>
                  <a:pt x="15568" y="12903"/>
                </a:lnTo>
                <a:lnTo>
                  <a:pt x="15568" y="11166"/>
                </a:lnTo>
                <a:lnTo>
                  <a:pt x="16983" y="11166"/>
                </a:lnTo>
                <a:lnTo>
                  <a:pt x="16983" y="12903"/>
                </a:lnTo>
                <a:close/>
                <a:moveTo>
                  <a:pt x="16983" y="11103"/>
                </a:moveTo>
                <a:lnTo>
                  <a:pt x="15568" y="11103"/>
                </a:lnTo>
                <a:lnTo>
                  <a:pt x="15568" y="9302"/>
                </a:lnTo>
                <a:lnTo>
                  <a:pt x="16983" y="9302"/>
                </a:lnTo>
                <a:lnTo>
                  <a:pt x="16983" y="11103"/>
                </a:lnTo>
                <a:close/>
                <a:moveTo>
                  <a:pt x="16983" y="9239"/>
                </a:moveTo>
                <a:lnTo>
                  <a:pt x="15568" y="9239"/>
                </a:lnTo>
                <a:lnTo>
                  <a:pt x="15568" y="7502"/>
                </a:lnTo>
                <a:lnTo>
                  <a:pt x="16983" y="7502"/>
                </a:lnTo>
                <a:lnTo>
                  <a:pt x="16983" y="9239"/>
                </a:lnTo>
                <a:close/>
                <a:moveTo>
                  <a:pt x="16983" y="7439"/>
                </a:moveTo>
                <a:lnTo>
                  <a:pt x="15568" y="7439"/>
                </a:lnTo>
                <a:lnTo>
                  <a:pt x="15568" y="5701"/>
                </a:lnTo>
                <a:lnTo>
                  <a:pt x="16983" y="5701"/>
                </a:lnTo>
                <a:lnTo>
                  <a:pt x="16983" y="7439"/>
                </a:lnTo>
                <a:close/>
                <a:moveTo>
                  <a:pt x="16983" y="5641"/>
                </a:moveTo>
                <a:lnTo>
                  <a:pt x="15568" y="5641"/>
                </a:lnTo>
                <a:lnTo>
                  <a:pt x="15568" y="3904"/>
                </a:lnTo>
                <a:lnTo>
                  <a:pt x="16983" y="3904"/>
                </a:lnTo>
                <a:lnTo>
                  <a:pt x="16983" y="5641"/>
                </a:lnTo>
                <a:close/>
                <a:moveTo>
                  <a:pt x="18449" y="20042"/>
                </a:moveTo>
                <a:lnTo>
                  <a:pt x="17035" y="20042"/>
                </a:lnTo>
                <a:lnTo>
                  <a:pt x="17035" y="18305"/>
                </a:lnTo>
                <a:lnTo>
                  <a:pt x="18449" y="18305"/>
                </a:lnTo>
                <a:lnTo>
                  <a:pt x="18449" y="20042"/>
                </a:lnTo>
                <a:close/>
                <a:moveTo>
                  <a:pt x="18449" y="18242"/>
                </a:moveTo>
                <a:lnTo>
                  <a:pt x="17035" y="18242"/>
                </a:lnTo>
                <a:lnTo>
                  <a:pt x="17035" y="16504"/>
                </a:lnTo>
                <a:lnTo>
                  <a:pt x="18449" y="16504"/>
                </a:lnTo>
                <a:lnTo>
                  <a:pt x="18449" y="18242"/>
                </a:lnTo>
                <a:close/>
                <a:moveTo>
                  <a:pt x="18449" y="16441"/>
                </a:moveTo>
                <a:lnTo>
                  <a:pt x="17035" y="16441"/>
                </a:lnTo>
                <a:lnTo>
                  <a:pt x="17035" y="14704"/>
                </a:lnTo>
                <a:lnTo>
                  <a:pt x="18449" y="14704"/>
                </a:lnTo>
                <a:lnTo>
                  <a:pt x="18449" y="16441"/>
                </a:lnTo>
                <a:close/>
                <a:moveTo>
                  <a:pt x="18449" y="14644"/>
                </a:moveTo>
                <a:lnTo>
                  <a:pt x="17035" y="14644"/>
                </a:lnTo>
                <a:lnTo>
                  <a:pt x="17035" y="12969"/>
                </a:lnTo>
                <a:lnTo>
                  <a:pt x="18449" y="12969"/>
                </a:lnTo>
                <a:lnTo>
                  <a:pt x="18449" y="14644"/>
                </a:lnTo>
                <a:close/>
                <a:moveTo>
                  <a:pt x="18449" y="12903"/>
                </a:moveTo>
                <a:lnTo>
                  <a:pt x="17035" y="12903"/>
                </a:lnTo>
                <a:lnTo>
                  <a:pt x="17035" y="11166"/>
                </a:lnTo>
                <a:lnTo>
                  <a:pt x="18449" y="11166"/>
                </a:lnTo>
                <a:lnTo>
                  <a:pt x="18449" y="12903"/>
                </a:lnTo>
                <a:close/>
                <a:moveTo>
                  <a:pt x="18449" y="11103"/>
                </a:moveTo>
                <a:lnTo>
                  <a:pt x="17035" y="11103"/>
                </a:lnTo>
                <a:lnTo>
                  <a:pt x="17035" y="9302"/>
                </a:lnTo>
                <a:lnTo>
                  <a:pt x="18449" y="9302"/>
                </a:lnTo>
                <a:lnTo>
                  <a:pt x="18449" y="11103"/>
                </a:lnTo>
                <a:close/>
                <a:moveTo>
                  <a:pt x="18449" y="9239"/>
                </a:moveTo>
                <a:lnTo>
                  <a:pt x="17035" y="9239"/>
                </a:lnTo>
                <a:lnTo>
                  <a:pt x="17035" y="7502"/>
                </a:lnTo>
                <a:lnTo>
                  <a:pt x="18449" y="7502"/>
                </a:lnTo>
                <a:lnTo>
                  <a:pt x="18449" y="9239"/>
                </a:lnTo>
                <a:close/>
                <a:moveTo>
                  <a:pt x="18449" y="7439"/>
                </a:moveTo>
                <a:lnTo>
                  <a:pt x="17035" y="7439"/>
                </a:lnTo>
                <a:lnTo>
                  <a:pt x="17035" y="5701"/>
                </a:lnTo>
                <a:lnTo>
                  <a:pt x="18449" y="5701"/>
                </a:lnTo>
                <a:lnTo>
                  <a:pt x="18449" y="7439"/>
                </a:lnTo>
                <a:close/>
                <a:moveTo>
                  <a:pt x="18449" y="5641"/>
                </a:moveTo>
                <a:lnTo>
                  <a:pt x="17035" y="5641"/>
                </a:lnTo>
                <a:lnTo>
                  <a:pt x="17035" y="3904"/>
                </a:lnTo>
                <a:lnTo>
                  <a:pt x="18449" y="3904"/>
                </a:lnTo>
                <a:lnTo>
                  <a:pt x="18449" y="5641"/>
                </a:lnTo>
                <a:close/>
                <a:moveTo>
                  <a:pt x="19913" y="20042"/>
                </a:moveTo>
                <a:lnTo>
                  <a:pt x="18498" y="20042"/>
                </a:lnTo>
                <a:lnTo>
                  <a:pt x="18498" y="18305"/>
                </a:lnTo>
                <a:lnTo>
                  <a:pt x="19913" y="18305"/>
                </a:lnTo>
                <a:lnTo>
                  <a:pt x="19913" y="20042"/>
                </a:lnTo>
                <a:close/>
                <a:moveTo>
                  <a:pt x="19913" y="18242"/>
                </a:moveTo>
                <a:lnTo>
                  <a:pt x="18498" y="18242"/>
                </a:lnTo>
                <a:lnTo>
                  <a:pt x="18498" y="16504"/>
                </a:lnTo>
                <a:lnTo>
                  <a:pt x="19913" y="16504"/>
                </a:lnTo>
                <a:lnTo>
                  <a:pt x="19913" y="18242"/>
                </a:lnTo>
                <a:close/>
                <a:moveTo>
                  <a:pt x="19913" y="16441"/>
                </a:moveTo>
                <a:lnTo>
                  <a:pt x="18498" y="16441"/>
                </a:lnTo>
                <a:lnTo>
                  <a:pt x="18498" y="14704"/>
                </a:lnTo>
                <a:lnTo>
                  <a:pt x="19913" y="14704"/>
                </a:lnTo>
                <a:lnTo>
                  <a:pt x="19913" y="16441"/>
                </a:lnTo>
                <a:close/>
                <a:moveTo>
                  <a:pt x="19913" y="14644"/>
                </a:moveTo>
                <a:lnTo>
                  <a:pt x="18498" y="14644"/>
                </a:lnTo>
                <a:lnTo>
                  <a:pt x="18498" y="12969"/>
                </a:lnTo>
                <a:lnTo>
                  <a:pt x="19913" y="12969"/>
                </a:lnTo>
                <a:lnTo>
                  <a:pt x="19913" y="14644"/>
                </a:lnTo>
                <a:close/>
                <a:moveTo>
                  <a:pt x="19913" y="12903"/>
                </a:moveTo>
                <a:lnTo>
                  <a:pt x="18498" y="12903"/>
                </a:lnTo>
                <a:lnTo>
                  <a:pt x="18498" y="11166"/>
                </a:lnTo>
                <a:lnTo>
                  <a:pt x="19913" y="11166"/>
                </a:lnTo>
                <a:lnTo>
                  <a:pt x="19913" y="12903"/>
                </a:lnTo>
                <a:close/>
                <a:moveTo>
                  <a:pt x="19913" y="11103"/>
                </a:moveTo>
                <a:lnTo>
                  <a:pt x="18498" y="11103"/>
                </a:lnTo>
                <a:lnTo>
                  <a:pt x="18498" y="9302"/>
                </a:lnTo>
                <a:lnTo>
                  <a:pt x="19913" y="9302"/>
                </a:lnTo>
                <a:lnTo>
                  <a:pt x="19913" y="11103"/>
                </a:lnTo>
                <a:close/>
                <a:moveTo>
                  <a:pt x="19913" y="9239"/>
                </a:moveTo>
                <a:lnTo>
                  <a:pt x="18498" y="9239"/>
                </a:lnTo>
                <a:lnTo>
                  <a:pt x="18498" y="7502"/>
                </a:lnTo>
                <a:lnTo>
                  <a:pt x="19913" y="7502"/>
                </a:lnTo>
                <a:lnTo>
                  <a:pt x="19913" y="9239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60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2" name="Google Shape;982;p60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3" name="Google Shape;983;p60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4" name="Google Shape;984;p60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60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60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60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60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60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60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60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60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60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60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60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60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60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60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6">
  <p:cSld name="3_06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61"/>
          <p:cNvSpPr/>
          <p:nvPr/>
        </p:nvSpPr>
        <p:spPr>
          <a:xfrm>
            <a:off x="1743076" y="1957388"/>
            <a:ext cx="1504800" cy="92608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8"/>
                  <a:pt x="10683" y="21429"/>
                  <a:pt x="10575" y="21429"/>
                </a:cubicBezTo>
                <a:cubicBezTo>
                  <a:pt x="9249" y="21340"/>
                  <a:pt x="8073" y="20519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5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6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70"/>
                </a:moveTo>
                <a:cubicBezTo>
                  <a:pt x="14403" y="2892"/>
                  <a:pt x="14294" y="2626"/>
                  <a:pt x="14159" y="2515"/>
                </a:cubicBezTo>
                <a:cubicBezTo>
                  <a:pt x="13794" y="2226"/>
                  <a:pt x="13402" y="2026"/>
                  <a:pt x="13050" y="1804"/>
                </a:cubicBezTo>
                <a:cubicBezTo>
                  <a:pt x="12901" y="1982"/>
                  <a:pt x="12793" y="2137"/>
                  <a:pt x="12671" y="2248"/>
                </a:cubicBezTo>
                <a:cubicBezTo>
                  <a:pt x="12441" y="2448"/>
                  <a:pt x="12184" y="2604"/>
                  <a:pt x="11954" y="2803"/>
                </a:cubicBezTo>
                <a:cubicBezTo>
                  <a:pt x="11522" y="3181"/>
                  <a:pt x="11468" y="3602"/>
                  <a:pt x="11752" y="4246"/>
                </a:cubicBezTo>
                <a:cubicBezTo>
                  <a:pt x="12063" y="4957"/>
                  <a:pt x="12022" y="5245"/>
                  <a:pt x="11508" y="5800"/>
                </a:cubicBezTo>
                <a:cubicBezTo>
                  <a:pt x="11211" y="5223"/>
                  <a:pt x="10845" y="5179"/>
                  <a:pt x="10413" y="5423"/>
                </a:cubicBezTo>
                <a:cubicBezTo>
                  <a:pt x="10250" y="5512"/>
                  <a:pt x="9966" y="5512"/>
                  <a:pt x="9858" y="5356"/>
                </a:cubicBezTo>
                <a:cubicBezTo>
                  <a:pt x="9615" y="4957"/>
                  <a:pt x="9317" y="4912"/>
                  <a:pt x="9033" y="4846"/>
                </a:cubicBezTo>
                <a:cubicBezTo>
                  <a:pt x="8776" y="4801"/>
                  <a:pt x="8641" y="4557"/>
                  <a:pt x="8573" y="4202"/>
                </a:cubicBezTo>
                <a:cubicBezTo>
                  <a:pt x="8465" y="3580"/>
                  <a:pt x="8505" y="2981"/>
                  <a:pt x="8790" y="2470"/>
                </a:cubicBezTo>
                <a:cubicBezTo>
                  <a:pt x="8884" y="2315"/>
                  <a:pt x="8965" y="2160"/>
                  <a:pt x="9060" y="1982"/>
                </a:cubicBezTo>
                <a:cubicBezTo>
                  <a:pt x="7234" y="2670"/>
                  <a:pt x="5395" y="7931"/>
                  <a:pt x="6084" y="10640"/>
                </a:cubicBezTo>
                <a:cubicBezTo>
                  <a:pt x="6341" y="10595"/>
                  <a:pt x="6612" y="10573"/>
                  <a:pt x="6950" y="10507"/>
                </a:cubicBezTo>
                <a:cubicBezTo>
                  <a:pt x="6666" y="9952"/>
                  <a:pt x="6693" y="9530"/>
                  <a:pt x="6977" y="9197"/>
                </a:cubicBezTo>
                <a:cubicBezTo>
                  <a:pt x="7234" y="8886"/>
                  <a:pt x="7234" y="8486"/>
                  <a:pt x="7153" y="8020"/>
                </a:cubicBezTo>
                <a:cubicBezTo>
                  <a:pt x="7072" y="7576"/>
                  <a:pt x="7045" y="7110"/>
                  <a:pt x="7018" y="6644"/>
                </a:cubicBezTo>
                <a:cubicBezTo>
                  <a:pt x="6991" y="6222"/>
                  <a:pt x="7194" y="6044"/>
                  <a:pt x="7396" y="5867"/>
                </a:cubicBezTo>
                <a:cubicBezTo>
                  <a:pt x="7586" y="5711"/>
                  <a:pt x="7735" y="5867"/>
                  <a:pt x="7870" y="6067"/>
                </a:cubicBezTo>
                <a:cubicBezTo>
                  <a:pt x="8005" y="6289"/>
                  <a:pt x="8181" y="6466"/>
                  <a:pt x="8357" y="6688"/>
                </a:cubicBezTo>
                <a:cubicBezTo>
                  <a:pt x="8735" y="6178"/>
                  <a:pt x="9101" y="6511"/>
                  <a:pt x="9466" y="6688"/>
                </a:cubicBezTo>
                <a:cubicBezTo>
                  <a:pt x="9844" y="6866"/>
                  <a:pt x="10304" y="6777"/>
                  <a:pt x="10440" y="7576"/>
                </a:cubicBezTo>
                <a:cubicBezTo>
                  <a:pt x="10521" y="7598"/>
                  <a:pt x="10575" y="7621"/>
                  <a:pt x="10629" y="7621"/>
                </a:cubicBezTo>
                <a:cubicBezTo>
                  <a:pt x="10845" y="7576"/>
                  <a:pt x="11048" y="7532"/>
                  <a:pt x="11265" y="7465"/>
                </a:cubicBezTo>
                <a:cubicBezTo>
                  <a:pt x="11684" y="7376"/>
                  <a:pt x="11819" y="7554"/>
                  <a:pt x="11846" y="8242"/>
                </a:cubicBezTo>
                <a:cubicBezTo>
                  <a:pt x="11846" y="8442"/>
                  <a:pt x="11833" y="8664"/>
                  <a:pt x="11860" y="8864"/>
                </a:cubicBezTo>
                <a:cubicBezTo>
                  <a:pt x="11900" y="9241"/>
                  <a:pt x="12063" y="9419"/>
                  <a:pt x="12279" y="9330"/>
                </a:cubicBezTo>
                <a:cubicBezTo>
                  <a:pt x="13226" y="8930"/>
                  <a:pt x="14186" y="8575"/>
                  <a:pt x="15119" y="8087"/>
                </a:cubicBezTo>
                <a:cubicBezTo>
                  <a:pt x="15593" y="7843"/>
                  <a:pt x="16093" y="7532"/>
                  <a:pt x="16485" y="6866"/>
                </a:cubicBezTo>
                <a:cubicBezTo>
                  <a:pt x="16377" y="6577"/>
                  <a:pt x="16283" y="6311"/>
                  <a:pt x="16188" y="6089"/>
                </a:cubicBezTo>
                <a:cubicBezTo>
                  <a:pt x="15566" y="5933"/>
                  <a:pt x="15052" y="6266"/>
                  <a:pt x="14551" y="6599"/>
                </a:cubicBezTo>
                <a:cubicBezTo>
                  <a:pt x="14078" y="6910"/>
                  <a:pt x="14091" y="6932"/>
                  <a:pt x="13699" y="6311"/>
                </a:cubicBezTo>
                <a:cubicBezTo>
                  <a:pt x="13605" y="6155"/>
                  <a:pt x="13469" y="6044"/>
                  <a:pt x="13361" y="5889"/>
                </a:cubicBezTo>
                <a:cubicBezTo>
                  <a:pt x="13199" y="5645"/>
                  <a:pt x="13050" y="5378"/>
                  <a:pt x="12915" y="5134"/>
                </a:cubicBezTo>
                <a:cubicBezTo>
                  <a:pt x="13010" y="4779"/>
                  <a:pt x="13064" y="4513"/>
                  <a:pt x="13158" y="4313"/>
                </a:cubicBezTo>
                <a:cubicBezTo>
                  <a:pt x="13239" y="4135"/>
                  <a:pt x="13348" y="3958"/>
                  <a:pt x="13469" y="3891"/>
                </a:cubicBezTo>
                <a:cubicBezTo>
                  <a:pt x="13672" y="3802"/>
                  <a:pt x="13916" y="3913"/>
                  <a:pt x="14091" y="3780"/>
                </a:cubicBezTo>
                <a:cubicBezTo>
                  <a:pt x="14267" y="3669"/>
                  <a:pt x="14375" y="3314"/>
                  <a:pt x="14524" y="3070"/>
                </a:cubicBezTo>
                <a:cubicBezTo>
                  <a:pt x="14849" y="3847"/>
                  <a:pt x="14768" y="4180"/>
                  <a:pt x="14213" y="4379"/>
                </a:cubicBezTo>
                <a:cubicBezTo>
                  <a:pt x="14132" y="4402"/>
                  <a:pt x="14037" y="4379"/>
                  <a:pt x="13956" y="4379"/>
                </a:cubicBezTo>
                <a:cubicBezTo>
                  <a:pt x="13510" y="4313"/>
                  <a:pt x="13510" y="4313"/>
                  <a:pt x="13375" y="5156"/>
                </a:cubicBezTo>
                <a:cubicBezTo>
                  <a:pt x="13780" y="5933"/>
                  <a:pt x="14240" y="6311"/>
                  <a:pt x="14849" y="5756"/>
                </a:cubicBezTo>
                <a:cubicBezTo>
                  <a:pt x="15038" y="5578"/>
                  <a:pt x="15295" y="5600"/>
                  <a:pt x="15525" y="5512"/>
                </a:cubicBezTo>
                <a:cubicBezTo>
                  <a:pt x="15620" y="5467"/>
                  <a:pt x="15715" y="5401"/>
                  <a:pt x="15890" y="5312"/>
                </a:cubicBezTo>
                <a:cubicBezTo>
                  <a:pt x="15579" y="4668"/>
                  <a:pt x="15309" y="4091"/>
                  <a:pt x="15011" y="3580"/>
                </a:cubicBezTo>
                <a:cubicBezTo>
                  <a:pt x="14876" y="3336"/>
                  <a:pt x="14687" y="3225"/>
                  <a:pt x="14524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4"/>
                  <a:pt x="8560" y="11617"/>
                </a:cubicBezTo>
                <a:cubicBezTo>
                  <a:pt x="7491" y="11905"/>
                  <a:pt x="6423" y="11950"/>
                  <a:pt x="5354" y="11950"/>
                </a:cubicBezTo>
                <a:cubicBezTo>
                  <a:pt x="4515" y="11950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2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6"/>
                  <a:pt x="11089" y="20319"/>
                  <a:pt x="11738" y="20252"/>
                </a:cubicBezTo>
                <a:cubicBezTo>
                  <a:pt x="12495" y="20186"/>
                  <a:pt x="13266" y="20119"/>
                  <a:pt x="13997" y="19608"/>
                </a:cubicBezTo>
                <a:cubicBezTo>
                  <a:pt x="15092" y="18854"/>
                  <a:pt x="15917" y="17588"/>
                  <a:pt x="16621" y="16079"/>
                </a:cubicBezTo>
                <a:cubicBezTo>
                  <a:pt x="16905" y="15479"/>
                  <a:pt x="17040" y="14747"/>
                  <a:pt x="17013" y="13948"/>
                </a:cubicBezTo>
                <a:cubicBezTo>
                  <a:pt x="15809" y="14547"/>
                  <a:pt x="14632" y="15124"/>
                  <a:pt x="13402" y="15746"/>
                </a:cubicBezTo>
                <a:cubicBezTo>
                  <a:pt x="13604" y="16256"/>
                  <a:pt x="13780" y="16656"/>
                  <a:pt x="13943" y="17078"/>
                </a:cubicBezTo>
                <a:cubicBezTo>
                  <a:pt x="14105" y="17522"/>
                  <a:pt x="14051" y="17788"/>
                  <a:pt x="13767" y="17833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4"/>
                  <a:pt x="12347" y="18965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5"/>
                  <a:pt x="10223" y="17810"/>
                  <a:pt x="9966" y="17810"/>
                </a:cubicBezTo>
                <a:cubicBezTo>
                  <a:pt x="9642" y="17833"/>
                  <a:pt x="9385" y="17611"/>
                  <a:pt x="9182" y="17189"/>
                </a:cubicBezTo>
                <a:cubicBezTo>
                  <a:pt x="9114" y="17056"/>
                  <a:pt x="8965" y="16989"/>
                  <a:pt x="8857" y="16989"/>
                </a:cubicBezTo>
                <a:cubicBezTo>
                  <a:pt x="8181" y="17100"/>
                  <a:pt x="7532" y="17211"/>
                  <a:pt x="6882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6"/>
                  <a:pt x="7396" y="7532"/>
                  <a:pt x="7451" y="7798"/>
                </a:cubicBezTo>
                <a:cubicBezTo>
                  <a:pt x="7599" y="8620"/>
                  <a:pt x="7721" y="9397"/>
                  <a:pt x="7194" y="9996"/>
                </a:cubicBezTo>
                <a:cubicBezTo>
                  <a:pt x="7126" y="10063"/>
                  <a:pt x="7126" y="10285"/>
                  <a:pt x="7085" y="10551"/>
                </a:cubicBezTo>
                <a:cubicBezTo>
                  <a:pt x="8654" y="10396"/>
                  <a:pt x="10156" y="10129"/>
                  <a:pt x="11670" y="9530"/>
                </a:cubicBezTo>
                <a:cubicBezTo>
                  <a:pt x="11616" y="8997"/>
                  <a:pt x="11562" y="8509"/>
                  <a:pt x="11508" y="7976"/>
                </a:cubicBezTo>
                <a:cubicBezTo>
                  <a:pt x="11265" y="8020"/>
                  <a:pt x="11062" y="8065"/>
                  <a:pt x="10859" y="8131"/>
                </a:cubicBezTo>
                <a:cubicBezTo>
                  <a:pt x="10588" y="8220"/>
                  <a:pt x="10386" y="8109"/>
                  <a:pt x="10183" y="7798"/>
                </a:cubicBezTo>
                <a:cubicBezTo>
                  <a:pt x="9642" y="6977"/>
                  <a:pt x="9019" y="6888"/>
                  <a:pt x="8370" y="7465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2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6"/>
                  <a:pt x="4489" y="10773"/>
                  <a:pt x="5314" y="10595"/>
                </a:cubicBezTo>
                <a:cubicBezTo>
                  <a:pt x="5029" y="8664"/>
                  <a:pt x="5368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8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7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4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6"/>
                </a:cubicBezTo>
                <a:cubicBezTo>
                  <a:pt x="12184" y="1782"/>
                  <a:pt x="12252" y="1671"/>
                  <a:pt x="12401" y="1493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71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9"/>
                  <a:pt x="10642" y="16612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8"/>
                  <a:pt x="10088" y="17278"/>
                </a:cubicBezTo>
                <a:cubicBezTo>
                  <a:pt x="10264" y="17278"/>
                  <a:pt x="10399" y="17322"/>
                  <a:pt x="10480" y="17611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10"/>
                </a:cubicBezTo>
                <a:cubicBezTo>
                  <a:pt x="11535" y="18277"/>
                  <a:pt x="11806" y="18166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1"/>
                  <a:pt x="13172" y="17211"/>
                  <a:pt x="13659" y="17056"/>
                </a:cubicBezTo>
                <a:cubicBezTo>
                  <a:pt x="13415" y="16700"/>
                  <a:pt x="13185" y="16301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5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80"/>
                  <a:pt x="16756" y="5157"/>
                  <a:pt x="17162" y="613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61"/>
          <p:cNvSpPr/>
          <p:nvPr/>
        </p:nvSpPr>
        <p:spPr>
          <a:xfrm>
            <a:off x="10448924" y="1766888"/>
            <a:ext cx="1132954" cy="1052349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2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32" y="21424"/>
                  <a:pt x="10147" y="21270"/>
                </a:cubicBezTo>
                <a:close/>
                <a:moveTo>
                  <a:pt x="7613" y="11743"/>
                </a:moveTo>
                <a:cubicBezTo>
                  <a:pt x="8889" y="11338"/>
                  <a:pt x="10021" y="11280"/>
                  <a:pt x="11117" y="11762"/>
                </a:cubicBezTo>
                <a:cubicBezTo>
                  <a:pt x="11764" y="12051"/>
                  <a:pt x="12375" y="12495"/>
                  <a:pt x="12986" y="12880"/>
                </a:cubicBezTo>
                <a:cubicBezTo>
                  <a:pt x="14118" y="13575"/>
                  <a:pt x="15268" y="14192"/>
                  <a:pt x="16580" y="14307"/>
                </a:cubicBezTo>
                <a:cubicBezTo>
                  <a:pt x="17371" y="14365"/>
                  <a:pt x="18144" y="14192"/>
                  <a:pt x="18773" y="13613"/>
                </a:cubicBezTo>
                <a:cubicBezTo>
                  <a:pt x="19455" y="12977"/>
                  <a:pt x="20067" y="12167"/>
                  <a:pt x="20192" y="11241"/>
                </a:cubicBezTo>
                <a:cubicBezTo>
                  <a:pt x="20480" y="9100"/>
                  <a:pt x="19941" y="7095"/>
                  <a:pt x="18970" y="5205"/>
                </a:cubicBezTo>
                <a:cubicBezTo>
                  <a:pt x="18862" y="4993"/>
                  <a:pt x="18701" y="4800"/>
                  <a:pt x="18521" y="4530"/>
                </a:cubicBezTo>
                <a:cubicBezTo>
                  <a:pt x="15430" y="7596"/>
                  <a:pt x="11746" y="9004"/>
                  <a:pt x="7631" y="9486"/>
                </a:cubicBezTo>
                <a:cubicBezTo>
                  <a:pt x="7613" y="10200"/>
                  <a:pt x="7613" y="10894"/>
                  <a:pt x="7613" y="11743"/>
                </a:cubicBezTo>
                <a:close/>
                <a:moveTo>
                  <a:pt x="18809" y="15812"/>
                </a:moveTo>
                <a:cubicBezTo>
                  <a:pt x="18467" y="15850"/>
                  <a:pt x="18287" y="15870"/>
                  <a:pt x="18108" y="15908"/>
                </a:cubicBezTo>
                <a:cubicBezTo>
                  <a:pt x="16670" y="16294"/>
                  <a:pt x="15304" y="16005"/>
                  <a:pt x="14046" y="15233"/>
                </a:cubicBezTo>
                <a:cubicBezTo>
                  <a:pt x="13166" y="14693"/>
                  <a:pt x="12303" y="14115"/>
                  <a:pt x="11441" y="13555"/>
                </a:cubicBezTo>
                <a:cubicBezTo>
                  <a:pt x="10291" y="12803"/>
                  <a:pt x="9141" y="12765"/>
                  <a:pt x="7955" y="13440"/>
                </a:cubicBezTo>
                <a:cubicBezTo>
                  <a:pt x="7955" y="13594"/>
                  <a:pt x="7937" y="13729"/>
                  <a:pt x="7955" y="13845"/>
                </a:cubicBezTo>
                <a:cubicBezTo>
                  <a:pt x="7991" y="14038"/>
                  <a:pt x="8062" y="14211"/>
                  <a:pt x="8134" y="14385"/>
                </a:cubicBezTo>
                <a:cubicBezTo>
                  <a:pt x="8673" y="15773"/>
                  <a:pt x="9446" y="16950"/>
                  <a:pt x="10560" y="17895"/>
                </a:cubicBezTo>
                <a:cubicBezTo>
                  <a:pt x="11243" y="18473"/>
                  <a:pt x="11962" y="18840"/>
                  <a:pt x="12842" y="18859"/>
                </a:cubicBezTo>
                <a:cubicBezTo>
                  <a:pt x="13202" y="18859"/>
                  <a:pt x="13579" y="18898"/>
                  <a:pt x="13885" y="19032"/>
                </a:cubicBezTo>
                <a:cubicBezTo>
                  <a:pt x="14190" y="19168"/>
                  <a:pt x="14442" y="19129"/>
                  <a:pt x="14747" y="19032"/>
                </a:cubicBezTo>
                <a:cubicBezTo>
                  <a:pt x="16383" y="18493"/>
                  <a:pt x="17694" y="17451"/>
                  <a:pt x="18809" y="15812"/>
                </a:cubicBezTo>
                <a:close/>
                <a:moveTo>
                  <a:pt x="7667" y="8213"/>
                </a:moveTo>
                <a:cubicBezTo>
                  <a:pt x="11459" y="7673"/>
                  <a:pt x="14693" y="6343"/>
                  <a:pt x="17335" y="3392"/>
                </a:cubicBezTo>
                <a:cubicBezTo>
                  <a:pt x="16005" y="2620"/>
                  <a:pt x="14819" y="1714"/>
                  <a:pt x="13256" y="2466"/>
                </a:cubicBezTo>
                <a:cubicBezTo>
                  <a:pt x="12878" y="2640"/>
                  <a:pt x="12465" y="2736"/>
                  <a:pt x="12052" y="2833"/>
                </a:cubicBezTo>
                <a:cubicBezTo>
                  <a:pt x="11189" y="3025"/>
                  <a:pt x="10434" y="3411"/>
                  <a:pt x="9734" y="4009"/>
                </a:cubicBezTo>
                <a:cubicBezTo>
                  <a:pt x="8530" y="5070"/>
                  <a:pt x="8009" y="6497"/>
                  <a:pt x="7667" y="8213"/>
                </a:cubicBezTo>
                <a:close/>
                <a:moveTo>
                  <a:pt x="3318" y="16525"/>
                </a:moveTo>
                <a:cubicBezTo>
                  <a:pt x="4199" y="14327"/>
                  <a:pt x="4199" y="14327"/>
                  <a:pt x="5960" y="12649"/>
                </a:cubicBezTo>
                <a:cubicBezTo>
                  <a:pt x="6140" y="12475"/>
                  <a:pt x="6265" y="12167"/>
                  <a:pt x="6283" y="11916"/>
                </a:cubicBezTo>
                <a:cubicBezTo>
                  <a:pt x="6319" y="11280"/>
                  <a:pt x="6301" y="10643"/>
                  <a:pt x="6265" y="10007"/>
                </a:cubicBezTo>
                <a:cubicBezTo>
                  <a:pt x="6247" y="9795"/>
                  <a:pt x="6140" y="9602"/>
                  <a:pt x="6122" y="9525"/>
                </a:cubicBezTo>
                <a:cubicBezTo>
                  <a:pt x="4612" y="9216"/>
                  <a:pt x="3210" y="8927"/>
                  <a:pt x="1791" y="8638"/>
                </a:cubicBezTo>
                <a:cubicBezTo>
                  <a:pt x="784" y="10508"/>
                  <a:pt x="1593" y="14655"/>
                  <a:pt x="3318" y="16525"/>
                </a:cubicBezTo>
                <a:close/>
                <a:moveTo>
                  <a:pt x="10452" y="1540"/>
                </a:moveTo>
                <a:cubicBezTo>
                  <a:pt x="9644" y="1367"/>
                  <a:pt x="8835" y="1348"/>
                  <a:pt x="8080" y="1637"/>
                </a:cubicBezTo>
                <a:cubicBezTo>
                  <a:pt x="7056" y="2023"/>
                  <a:pt x="5978" y="2312"/>
                  <a:pt x="5043" y="2968"/>
                </a:cubicBezTo>
                <a:cubicBezTo>
                  <a:pt x="3534" y="4009"/>
                  <a:pt x="2402" y="5320"/>
                  <a:pt x="1988" y="7365"/>
                </a:cubicBezTo>
                <a:cubicBezTo>
                  <a:pt x="3408" y="7731"/>
                  <a:pt x="4738" y="8368"/>
                  <a:pt x="6193" y="8136"/>
                </a:cubicBezTo>
                <a:cubicBezTo>
                  <a:pt x="6589" y="5128"/>
                  <a:pt x="7847" y="2833"/>
                  <a:pt x="10452" y="1540"/>
                </a:cubicBezTo>
                <a:close/>
                <a:moveTo>
                  <a:pt x="6697" y="14173"/>
                </a:moveTo>
                <a:cubicBezTo>
                  <a:pt x="5636" y="14983"/>
                  <a:pt x="4971" y="15908"/>
                  <a:pt x="4774" y="16873"/>
                </a:cubicBezTo>
                <a:cubicBezTo>
                  <a:pt x="4612" y="17644"/>
                  <a:pt x="4774" y="18068"/>
                  <a:pt x="5403" y="18473"/>
                </a:cubicBezTo>
                <a:cubicBezTo>
                  <a:pt x="5636" y="18627"/>
                  <a:pt x="5870" y="18782"/>
                  <a:pt x="6086" y="18917"/>
                </a:cubicBezTo>
                <a:cubicBezTo>
                  <a:pt x="7559" y="19862"/>
                  <a:pt x="9176" y="19804"/>
                  <a:pt x="10830" y="19727"/>
                </a:cubicBezTo>
                <a:cubicBezTo>
                  <a:pt x="8943" y="18319"/>
                  <a:pt x="7326" y="16718"/>
                  <a:pt x="6697" y="141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61"/>
          <p:cNvSpPr/>
          <p:nvPr/>
        </p:nvSpPr>
        <p:spPr>
          <a:xfrm>
            <a:off x="5162549" y="2033587"/>
            <a:ext cx="501140" cy="815699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1" y="10541"/>
                  <a:pt x="11771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0"/>
                  <a:pt x="9000" y="11831"/>
                </a:cubicBezTo>
                <a:cubicBezTo>
                  <a:pt x="9721" y="12005"/>
                  <a:pt x="10367" y="12204"/>
                  <a:pt x="11126" y="12403"/>
                </a:cubicBezTo>
                <a:close/>
                <a:moveTo>
                  <a:pt x="15226" y="1677"/>
                </a:moveTo>
                <a:cubicBezTo>
                  <a:pt x="15188" y="1801"/>
                  <a:pt x="15112" y="1901"/>
                  <a:pt x="15112" y="2000"/>
                </a:cubicBezTo>
                <a:cubicBezTo>
                  <a:pt x="14429" y="4458"/>
                  <a:pt x="14315" y="6965"/>
                  <a:pt x="13935" y="9448"/>
                </a:cubicBezTo>
                <a:cubicBezTo>
                  <a:pt x="13669" y="11236"/>
                  <a:pt x="13404" y="13023"/>
                  <a:pt x="13100" y="14811"/>
                </a:cubicBezTo>
                <a:cubicBezTo>
                  <a:pt x="13062" y="15034"/>
                  <a:pt x="12606" y="15332"/>
                  <a:pt x="12265" y="15407"/>
                </a:cubicBezTo>
                <a:cubicBezTo>
                  <a:pt x="11999" y="15481"/>
                  <a:pt x="11467" y="15332"/>
                  <a:pt x="11240" y="15183"/>
                </a:cubicBezTo>
                <a:cubicBezTo>
                  <a:pt x="10898" y="14935"/>
                  <a:pt x="10746" y="14563"/>
                  <a:pt x="10404" y="14265"/>
                </a:cubicBezTo>
                <a:cubicBezTo>
                  <a:pt x="10063" y="13967"/>
                  <a:pt x="9721" y="13520"/>
                  <a:pt x="9265" y="13445"/>
                </a:cubicBezTo>
                <a:cubicBezTo>
                  <a:pt x="8392" y="13272"/>
                  <a:pt x="7367" y="13172"/>
                  <a:pt x="6494" y="13296"/>
                </a:cubicBezTo>
                <a:cubicBezTo>
                  <a:pt x="2395" y="13867"/>
                  <a:pt x="1711" y="16921"/>
                  <a:pt x="3154" y="18436"/>
                </a:cubicBezTo>
                <a:cubicBezTo>
                  <a:pt x="3951" y="19280"/>
                  <a:pt x="5052" y="19901"/>
                  <a:pt x="6684" y="19826"/>
                </a:cubicBezTo>
                <a:cubicBezTo>
                  <a:pt x="8772" y="19752"/>
                  <a:pt x="10708" y="19429"/>
                  <a:pt x="12378" y="18510"/>
                </a:cubicBezTo>
                <a:cubicBezTo>
                  <a:pt x="13669" y="17790"/>
                  <a:pt x="14998" y="17070"/>
                  <a:pt x="15112" y="15829"/>
                </a:cubicBezTo>
                <a:cubicBezTo>
                  <a:pt x="15188" y="15183"/>
                  <a:pt x="15301" y="14538"/>
                  <a:pt x="15453" y="13892"/>
                </a:cubicBezTo>
                <a:cubicBezTo>
                  <a:pt x="15681" y="12552"/>
                  <a:pt x="15947" y="11236"/>
                  <a:pt x="16174" y="9895"/>
                </a:cubicBezTo>
                <a:cubicBezTo>
                  <a:pt x="16554" y="7810"/>
                  <a:pt x="17010" y="5749"/>
                  <a:pt x="17313" y="3663"/>
                </a:cubicBezTo>
                <a:cubicBezTo>
                  <a:pt x="17503" y="2273"/>
                  <a:pt x="17427" y="2273"/>
                  <a:pt x="15491" y="1677"/>
                </a:cubicBezTo>
                <a:cubicBezTo>
                  <a:pt x="15453" y="1677"/>
                  <a:pt x="15377" y="1677"/>
                  <a:pt x="15226" y="167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61"/>
          <p:cNvSpPr/>
          <p:nvPr/>
        </p:nvSpPr>
        <p:spPr>
          <a:xfrm>
            <a:off x="7981948" y="1709754"/>
            <a:ext cx="1380390" cy="1613273"/>
          </a:xfrm>
          <a:custGeom>
            <a:rect b="b" l="l" r="r" t="t"/>
            <a:pathLst>
              <a:path extrusionOk="0" h="1613273" w="1380390">
                <a:moveTo>
                  <a:pt x="642944" y="778706"/>
                </a:moveTo>
                <a:cubicBezTo>
                  <a:pt x="568650" y="816806"/>
                  <a:pt x="429576" y="931130"/>
                  <a:pt x="391482" y="984451"/>
                </a:cubicBezTo>
                <a:cubicBezTo>
                  <a:pt x="416253" y="1016855"/>
                  <a:pt x="440067" y="1048290"/>
                  <a:pt x="465776" y="1080670"/>
                </a:cubicBezTo>
                <a:cubicBezTo>
                  <a:pt x="535303" y="984451"/>
                  <a:pt x="587697" y="884450"/>
                  <a:pt x="642944" y="778706"/>
                </a:cubicBezTo>
                <a:close/>
                <a:moveTo>
                  <a:pt x="704618" y="676315"/>
                </a:moveTo>
                <a:cubicBezTo>
                  <a:pt x="714620" y="676791"/>
                  <a:pt x="723909" y="680123"/>
                  <a:pt x="730580" y="686316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6"/>
                  <a:pt x="699148" y="816806"/>
                  <a:pt x="680101" y="851101"/>
                </a:cubicBezTo>
                <a:cubicBezTo>
                  <a:pt x="659139" y="888255"/>
                  <a:pt x="637239" y="924441"/>
                  <a:pt x="615321" y="960650"/>
                </a:cubicBezTo>
                <a:cubicBezTo>
                  <a:pt x="578183" y="1021606"/>
                  <a:pt x="541027" y="1082561"/>
                  <a:pt x="504827" y="1144485"/>
                </a:cubicBezTo>
                <a:cubicBezTo>
                  <a:pt x="491504" y="1166372"/>
                  <a:pt x="481014" y="1171146"/>
                  <a:pt x="459114" y="1157816"/>
                </a:cubicBezTo>
                <a:cubicBezTo>
                  <a:pt x="445771" y="1150205"/>
                  <a:pt x="432448" y="1138766"/>
                  <a:pt x="423872" y="1126381"/>
                </a:cubicBezTo>
                <a:cubicBezTo>
                  <a:pt x="394335" y="1085421"/>
                  <a:pt x="366711" y="1043516"/>
                  <a:pt x="339088" y="1002556"/>
                </a:cubicBezTo>
                <a:cubicBezTo>
                  <a:pt x="331469" y="993976"/>
                  <a:pt x="328617" y="984451"/>
                  <a:pt x="323850" y="973035"/>
                </a:cubicBezTo>
                <a:cubicBezTo>
                  <a:pt x="329574" y="963510"/>
                  <a:pt x="333384" y="952071"/>
                  <a:pt x="340045" y="945406"/>
                </a:cubicBezTo>
                <a:cubicBezTo>
                  <a:pt x="432448" y="846350"/>
                  <a:pt x="541984" y="769181"/>
                  <a:pt x="654372" y="693949"/>
                </a:cubicBezTo>
                <a:cubicBezTo>
                  <a:pt x="661053" y="690144"/>
                  <a:pt x="667715" y="686316"/>
                  <a:pt x="674377" y="683456"/>
                </a:cubicBezTo>
                <a:cubicBezTo>
                  <a:pt x="683901" y="678221"/>
                  <a:pt x="694616" y="675839"/>
                  <a:pt x="704618" y="676315"/>
                </a:cubicBezTo>
                <a:close/>
                <a:moveTo>
                  <a:pt x="1280150" y="97069"/>
                </a:moveTo>
                <a:cubicBezTo>
                  <a:pt x="1251593" y="114166"/>
                  <a:pt x="1223996" y="131339"/>
                  <a:pt x="1195375" y="148511"/>
                </a:cubicBezTo>
                <a:cubicBezTo>
                  <a:pt x="1221115" y="186546"/>
                  <a:pt x="1221115" y="186546"/>
                  <a:pt x="1202994" y="208464"/>
                </a:cubicBezTo>
                <a:cubicBezTo>
                  <a:pt x="1184938" y="197995"/>
                  <a:pt x="1167778" y="187526"/>
                  <a:pt x="1149657" y="177056"/>
                </a:cubicBezTo>
                <a:cubicBezTo>
                  <a:pt x="1127759" y="187526"/>
                  <a:pt x="1106821" y="198974"/>
                  <a:pt x="1099202" y="223753"/>
                </a:cubicBezTo>
                <a:cubicBezTo>
                  <a:pt x="1120139" y="253278"/>
                  <a:pt x="1120139" y="253278"/>
                  <a:pt x="1098241" y="273237"/>
                </a:cubicBezTo>
                <a:cubicBezTo>
                  <a:pt x="1082042" y="263747"/>
                  <a:pt x="1065842" y="253278"/>
                  <a:pt x="1047786" y="242809"/>
                </a:cubicBezTo>
                <a:cubicBezTo>
                  <a:pt x="1036324" y="250416"/>
                  <a:pt x="1025887" y="259002"/>
                  <a:pt x="1011545" y="268492"/>
                </a:cubicBezTo>
                <a:cubicBezTo>
                  <a:pt x="1023967" y="280844"/>
                  <a:pt x="1033507" y="290409"/>
                  <a:pt x="1042983" y="299899"/>
                </a:cubicBezTo>
                <a:cubicBezTo>
                  <a:pt x="1059183" y="317072"/>
                  <a:pt x="1058223" y="321817"/>
                  <a:pt x="1035364" y="342755"/>
                </a:cubicBezTo>
                <a:cubicBezTo>
                  <a:pt x="1013466" y="326562"/>
                  <a:pt x="991567" y="311347"/>
                  <a:pt x="968709" y="294175"/>
                </a:cubicBezTo>
                <a:cubicBezTo>
                  <a:pt x="955390" y="305623"/>
                  <a:pt x="941112" y="318051"/>
                  <a:pt x="926769" y="330403"/>
                </a:cubicBezTo>
                <a:cubicBezTo>
                  <a:pt x="935349" y="340872"/>
                  <a:pt x="942008" y="349458"/>
                  <a:pt x="949628" y="358044"/>
                </a:cubicBezTo>
                <a:cubicBezTo>
                  <a:pt x="944889" y="372279"/>
                  <a:pt x="940151" y="385610"/>
                  <a:pt x="933492" y="405645"/>
                </a:cubicBezTo>
                <a:cubicBezTo>
                  <a:pt x="914411" y="387569"/>
                  <a:pt x="901093" y="375141"/>
                  <a:pt x="885854" y="360906"/>
                </a:cubicBezTo>
                <a:cubicBezTo>
                  <a:pt x="876313" y="365651"/>
                  <a:pt x="865813" y="371375"/>
                  <a:pt x="855376" y="377100"/>
                </a:cubicBezTo>
                <a:cubicBezTo>
                  <a:pt x="863956" y="406624"/>
                  <a:pt x="908713" y="419955"/>
                  <a:pt x="883933" y="458970"/>
                </a:cubicBezTo>
                <a:cubicBezTo>
                  <a:pt x="846796" y="461832"/>
                  <a:pt x="843914" y="417093"/>
                  <a:pt x="811515" y="406624"/>
                </a:cubicBezTo>
                <a:cubicBezTo>
                  <a:pt x="803896" y="411369"/>
                  <a:pt x="794419" y="417093"/>
                  <a:pt x="784879" y="422817"/>
                </a:cubicBezTo>
                <a:cubicBezTo>
                  <a:pt x="797237" y="451363"/>
                  <a:pt x="837255" y="466577"/>
                  <a:pt x="813436" y="503784"/>
                </a:cubicBezTo>
                <a:cubicBezTo>
                  <a:pt x="778220" y="500922"/>
                  <a:pt x="766758" y="466577"/>
                  <a:pt x="737241" y="452342"/>
                </a:cubicBezTo>
                <a:cubicBezTo>
                  <a:pt x="728661" y="458970"/>
                  <a:pt x="721041" y="465673"/>
                  <a:pt x="715342" y="470418"/>
                </a:cubicBezTo>
                <a:cubicBezTo>
                  <a:pt x="722962" y="498963"/>
                  <a:pt x="763941" y="512295"/>
                  <a:pt x="731542" y="545660"/>
                </a:cubicBezTo>
                <a:cubicBezTo>
                  <a:pt x="711500" y="533308"/>
                  <a:pt x="692484" y="520881"/>
                  <a:pt x="671546" y="507550"/>
                </a:cubicBezTo>
                <a:cubicBezTo>
                  <a:pt x="655346" y="519977"/>
                  <a:pt x="637226" y="532329"/>
                  <a:pt x="622947" y="542798"/>
                </a:cubicBezTo>
                <a:cubicBezTo>
                  <a:pt x="625828" y="572323"/>
                  <a:pt x="673403" y="576164"/>
                  <a:pt x="651504" y="612316"/>
                </a:cubicBezTo>
                <a:cubicBezTo>
                  <a:pt x="619169" y="612316"/>
                  <a:pt x="602009" y="587537"/>
                  <a:pt x="576269" y="574205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1"/>
                  <a:pt x="549633" y="652310"/>
                </a:cubicBezTo>
                <a:cubicBezTo>
                  <a:pt x="533433" y="643799"/>
                  <a:pt x="517234" y="635213"/>
                  <a:pt x="499113" y="625647"/>
                </a:cubicBezTo>
                <a:cubicBezTo>
                  <a:pt x="490533" y="631371"/>
                  <a:pt x="481953" y="637096"/>
                  <a:pt x="473437" y="642820"/>
                </a:cubicBezTo>
                <a:cubicBezTo>
                  <a:pt x="472477" y="668503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79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79" y="744724"/>
                  <a:pt x="384820" y="772366"/>
                </a:cubicBezTo>
                <a:cubicBezTo>
                  <a:pt x="364843" y="759938"/>
                  <a:pt x="345762" y="746607"/>
                  <a:pt x="323864" y="733276"/>
                </a:cubicBezTo>
                <a:cubicBezTo>
                  <a:pt x="313363" y="740958"/>
                  <a:pt x="301965" y="749469"/>
                  <a:pt x="291464" y="757152"/>
                </a:cubicBezTo>
                <a:cubicBezTo>
                  <a:pt x="303886" y="783814"/>
                  <a:pt x="342880" y="800007"/>
                  <a:pt x="311506" y="837139"/>
                </a:cubicBezTo>
                <a:cubicBezTo>
                  <a:pt x="301005" y="830435"/>
                  <a:pt x="290504" y="825690"/>
                  <a:pt x="280067" y="819063"/>
                </a:cubicBezTo>
                <a:cubicBezTo>
                  <a:pt x="268606" y="811380"/>
                  <a:pt x="258169" y="801890"/>
                  <a:pt x="246708" y="792325"/>
                </a:cubicBezTo>
                <a:cubicBezTo>
                  <a:pt x="236207" y="800911"/>
                  <a:pt x="226730" y="808518"/>
                  <a:pt x="217190" y="817104"/>
                </a:cubicBezTo>
                <a:cubicBezTo>
                  <a:pt x="229548" y="841884"/>
                  <a:pt x="262907" y="859056"/>
                  <a:pt x="241009" y="892346"/>
                </a:cubicBezTo>
                <a:cubicBezTo>
                  <a:pt x="218150" y="891443"/>
                  <a:pt x="205728" y="878111"/>
                  <a:pt x="191450" y="864780"/>
                </a:cubicBezTo>
                <a:cubicBezTo>
                  <a:pt x="173393" y="846629"/>
                  <a:pt x="172433" y="847608"/>
                  <a:pt x="150535" y="872387"/>
                </a:cubicBezTo>
                <a:cubicBezTo>
                  <a:pt x="160011" y="886622"/>
                  <a:pt x="169551" y="900933"/>
                  <a:pt x="179092" y="916147"/>
                </a:cubicBezTo>
                <a:cubicBezTo>
                  <a:pt x="186711" y="927595"/>
                  <a:pt x="185751" y="940022"/>
                  <a:pt x="175250" y="946650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8"/>
                  <a:pt x="136192" y="936181"/>
                  <a:pt x="131454" y="930457"/>
                </a:cubicBezTo>
                <a:cubicBezTo>
                  <a:pt x="121913" y="920967"/>
                  <a:pt x="113333" y="911402"/>
                  <a:pt x="103857" y="900933"/>
                </a:cubicBezTo>
                <a:cubicBezTo>
                  <a:pt x="92395" y="909519"/>
                  <a:pt x="81959" y="917126"/>
                  <a:pt x="73379" y="923829"/>
                </a:cubicBezTo>
                <a:cubicBezTo>
                  <a:pt x="104753" y="1015265"/>
                  <a:pt x="164813" y="1085762"/>
                  <a:pt x="217190" y="1161004"/>
                </a:cubicBezTo>
                <a:cubicBezTo>
                  <a:pt x="290504" y="1265770"/>
                  <a:pt x="370541" y="1366696"/>
                  <a:pt x="448658" y="1468600"/>
                </a:cubicBezTo>
                <a:cubicBezTo>
                  <a:pt x="460055" y="1483890"/>
                  <a:pt x="474334" y="1500987"/>
                  <a:pt x="490533" y="1520042"/>
                </a:cubicBezTo>
                <a:cubicBezTo>
                  <a:pt x="497192" y="1509573"/>
                  <a:pt x="501995" y="1502945"/>
                  <a:pt x="506733" y="1495338"/>
                </a:cubicBezTo>
                <a:cubicBezTo>
                  <a:pt x="552450" y="1408648"/>
                  <a:pt x="598167" y="1321957"/>
                  <a:pt x="644845" y="1236246"/>
                </a:cubicBezTo>
                <a:cubicBezTo>
                  <a:pt x="689602" y="1154301"/>
                  <a:pt x="734359" y="1073334"/>
                  <a:pt x="781037" y="992368"/>
                </a:cubicBezTo>
                <a:cubicBezTo>
                  <a:pt x="849613" y="874270"/>
                  <a:pt x="928690" y="761897"/>
                  <a:pt x="989646" y="638075"/>
                </a:cubicBezTo>
                <a:cubicBezTo>
                  <a:pt x="1012505" y="590399"/>
                  <a:pt x="1041127" y="545660"/>
                  <a:pt x="1066803" y="499942"/>
                </a:cubicBezTo>
                <a:cubicBezTo>
                  <a:pt x="1108742" y="425679"/>
                  <a:pt x="1149657" y="350437"/>
                  <a:pt x="1190636" y="276099"/>
                </a:cubicBezTo>
                <a:cubicBezTo>
                  <a:pt x="1222075" y="218029"/>
                  <a:pt x="1253514" y="159884"/>
                  <a:pt x="1284952" y="101814"/>
                </a:cubicBezTo>
                <a:cubicBezTo>
                  <a:pt x="1283031" y="99931"/>
                  <a:pt x="1282071" y="98952"/>
                  <a:pt x="1280150" y="97069"/>
                </a:cubicBezTo>
                <a:close/>
                <a:moveTo>
                  <a:pt x="1328749" y="2772"/>
                </a:moveTo>
                <a:cubicBezTo>
                  <a:pt x="1353529" y="13241"/>
                  <a:pt x="1366847" y="35158"/>
                  <a:pt x="1379269" y="56097"/>
                </a:cubicBezTo>
                <a:cubicBezTo>
                  <a:pt x="1383046" y="61821"/>
                  <a:pt x="1376387" y="75152"/>
                  <a:pt x="1372545" y="83738"/>
                </a:cubicBezTo>
                <a:cubicBezTo>
                  <a:pt x="1359227" y="108518"/>
                  <a:pt x="1344949" y="131339"/>
                  <a:pt x="1331630" y="155139"/>
                </a:cubicBezTo>
                <a:cubicBezTo>
                  <a:pt x="1290651" y="230381"/>
                  <a:pt x="1250632" y="305623"/>
                  <a:pt x="1209717" y="379962"/>
                </a:cubicBezTo>
                <a:cubicBezTo>
                  <a:pt x="1159198" y="471397"/>
                  <a:pt x="1107782" y="561853"/>
                  <a:pt x="1056366" y="652385"/>
                </a:cubicBezTo>
                <a:cubicBezTo>
                  <a:pt x="1015386" y="725669"/>
                  <a:pt x="974407" y="799028"/>
                  <a:pt x="931571" y="872387"/>
                </a:cubicBezTo>
                <a:cubicBezTo>
                  <a:pt x="880091" y="959982"/>
                  <a:pt x="826754" y="1046672"/>
                  <a:pt x="775338" y="1134341"/>
                </a:cubicBezTo>
                <a:cubicBezTo>
                  <a:pt x="746781" y="1182921"/>
                  <a:pt x="721041" y="1233384"/>
                  <a:pt x="692484" y="1281964"/>
                </a:cubicBezTo>
                <a:cubicBezTo>
                  <a:pt x="633448" y="1381006"/>
                  <a:pt x="585810" y="1486752"/>
                  <a:pt x="533433" y="1589636"/>
                </a:cubicBezTo>
                <a:cubicBezTo>
                  <a:pt x="520051" y="1617202"/>
                  <a:pt x="503851" y="1621043"/>
                  <a:pt x="481953" y="1599126"/>
                </a:cubicBezTo>
                <a:cubicBezTo>
                  <a:pt x="458134" y="1575325"/>
                  <a:pt x="434315" y="1549642"/>
                  <a:pt x="416259" y="1522000"/>
                </a:cubicBezTo>
                <a:cubicBezTo>
                  <a:pt x="341024" y="1408648"/>
                  <a:pt x="255288" y="1303881"/>
                  <a:pt x="173329" y="1195273"/>
                </a:cubicBezTo>
                <a:cubicBezTo>
                  <a:pt x="112373" y="1114307"/>
                  <a:pt x="53337" y="1030479"/>
                  <a:pt x="10501" y="938139"/>
                </a:cubicBezTo>
                <a:cubicBezTo>
                  <a:pt x="5699" y="925712"/>
                  <a:pt x="3842" y="914264"/>
                  <a:pt x="0" y="900029"/>
                </a:cubicBezTo>
                <a:cubicBezTo>
                  <a:pt x="3778" y="894305"/>
                  <a:pt x="7620" y="885718"/>
                  <a:pt x="13318" y="880973"/>
                </a:cubicBezTo>
                <a:cubicBezTo>
                  <a:pt x="84776" y="826670"/>
                  <a:pt x="154312" y="772366"/>
                  <a:pt x="227627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7"/>
                  <a:pt x="561030" y="490452"/>
                  <a:pt x="612446" y="455204"/>
                </a:cubicBezTo>
                <a:cubicBezTo>
                  <a:pt x="677244" y="411369"/>
                  <a:pt x="743900" y="371375"/>
                  <a:pt x="808698" y="328520"/>
                </a:cubicBezTo>
                <a:cubicBezTo>
                  <a:pt x="849613" y="301857"/>
                  <a:pt x="892513" y="276099"/>
                  <a:pt x="927729" y="243712"/>
                </a:cubicBezTo>
                <a:cubicBezTo>
                  <a:pt x="986829" y="190388"/>
                  <a:pt x="1056366" y="154235"/>
                  <a:pt x="1123981" y="114166"/>
                </a:cubicBezTo>
                <a:cubicBezTo>
                  <a:pt x="1176358" y="82759"/>
                  <a:pt x="1227774" y="48490"/>
                  <a:pt x="1280150" y="16103"/>
                </a:cubicBezTo>
                <a:cubicBezTo>
                  <a:pt x="1294493" y="7517"/>
                  <a:pt x="1307811" y="-5815"/>
                  <a:pt x="1328749" y="27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61"/>
          <p:cNvSpPr/>
          <p:nvPr/>
        </p:nvSpPr>
        <p:spPr>
          <a:xfrm>
            <a:off x="5724528" y="2052621"/>
            <a:ext cx="951607" cy="1354540"/>
          </a:xfrm>
          <a:custGeom>
            <a:rect b="b" l="l" r="r" t="t"/>
            <a:pathLst>
              <a:path extrusionOk="0" h="1354540" w="951607">
                <a:moveTo>
                  <a:pt x="561014" y="267814"/>
                </a:moveTo>
                <a:cubicBezTo>
                  <a:pt x="518173" y="279253"/>
                  <a:pt x="221945" y="431638"/>
                  <a:pt x="204783" y="450688"/>
                </a:cubicBezTo>
                <a:cubicBezTo>
                  <a:pt x="211458" y="487850"/>
                  <a:pt x="218134" y="524048"/>
                  <a:pt x="226702" y="566896"/>
                </a:cubicBezTo>
                <a:cubicBezTo>
                  <a:pt x="341004" y="484044"/>
                  <a:pt x="466738" y="430697"/>
                  <a:pt x="590555" y="370679"/>
                </a:cubicBezTo>
                <a:cubicBezTo>
                  <a:pt x="580068" y="334481"/>
                  <a:pt x="570554" y="301147"/>
                  <a:pt x="561014" y="267814"/>
                </a:cubicBezTo>
                <a:close/>
                <a:moveTo>
                  <a:pt x="550553" y="194476"/>
                </a:moveTo>
                <a:cubicBezTo>
                  <a:pt x="572447" y="183037"/>
                  <a:pt x="601988" y="197319"/>
                  <a:pt x="610556" y="224944"/>
                </a:cubicBezTo>
                <a:cubicBezTo>
                  <a:pt x="615313" y="243054"/>
                  <a:pt x="620070" y="261143"/>
                  <a:pt x="626746" y="279253"/>
                </a:cubicBezTo>
                <a:cubicBezTo>
                  <a:pt x="639125" y="315430"/>
                  <a:pt x="644854" y="355434"/>
                  <a:pt x="685802" y="381156"/>
                </a:cubicBezTo>
                <a:cubicBezTo>
                  <a:pt x="670559" y="392596"/>
                  <a:pt x="660072" y="402132"/>
                  <a:pt x="648665" y="407841"/>
                </a:cubicBezTo>
                <a:cubicBezTo>
                  <a:pt x="575311" y="444017"/>
                  <a:pt x="501011" y="477373"/>
                  <a:pt x="429576" y="516415"/>
                </a:cubicBezTo>
                <a:cubicBezTo>
                  <a:pt x="376248" y="545002"/>
                  <a:pt x="326706" y="578335"/>
                  <a:pt x="275272" y="609766"/>
                </a:cubicBezTo>
                <a:cubicBezTo>
                  <a:pt x="266704" y="614534"/>
                  <a:pt x="258136" y="620243"/>
                  <a:pt x="250514" y="626914"/>
                </a:cubicBezTo>
                <a:cubicBezTo>
                  <a:pt x="217162" y="655479"/>
                  <a:pt x="191457" y="633563"/>
                  <a:pt x="177160" y="607863"/>
                </a:cubicBezTo>
                <a:cubicBezTo>
                  <a:pt x="170485" y="596424"/>
                  <a:pt x="167645" y="582141"/>
                  <a:pt x="167645" y="568799"/>
                </a:cubicBezTo>
                <a:cubicBezTo>
                  <a:pt x="166674" y="526892"/>
                  <a:pt x="162888" y="486887"/>
                  <a:pt x="139051" y="450688"/>
                </a:cubicBezTo>
                <a:cubicBezTo>
                  <a:pt x="133347" y="443077"/>
                  <a:pt x="135265" y="434503"/>
                  <a:pt x="133347" y="423064"/>
                </a:cubicBezTo>
                <a:cubicBezTo>
                  <a:pt x="186700" y="382119"/>
                  <a:pt x="244785" y="357337"/>
                  <a:pt x="301948" y="327810"/>
                </a:cubicBezTo>
                <a:cubicBezTo>
                  <a:pt x="384817" y="283999"/>
                  <a:pt x="467685" y="239249"/>
                  <a:pt x="550553" y="194476"/>
                </a:cubicBezTo>
                <a:close/>
                <a:moveTo>
                  <a:pt x="703349" y="59750"/>
                </a:moveTo>
                <a:cubicBezTo>
                  <a:pt x="682359" y="70276"/>
                  <a:pt x="666171" y="78837"/>
                  <a:pt x="649983" y="87397"/>
                </a:cubicBezTo>
                <a:cubicBezTo>
                  <a:pt x="635716" y="95007"/>
                  <a:pt x="621403" y="103567"/>
                  <a:pt x="607136" y="110226"/>
                </a:cubicBezTo>
                <a:cubicBezTo>
                  <a:pt x="542384" y="139775"/>
                  <a:pt x="476626" y="167423"/>
                  <a:pt x="411875" y="196910"/>
                </a:cubicBezTo>
                <a:cubicBezTo>
                  <a:pt x="388050" y="207436"/>
                  <a:pt x="365186" y="220753"/>
                  <a:pt x="341361" y="231215"/>
                </a:cubicBezTo>
                <a:cubicBezTo>
                  <a:pt x="298513" y="250302"/>
                  <a:pt x="254705" y="265521"/>
                  <a:pt x="213733" y="285496"/>
                </a:cubicBezTo>
                <a:cubicBezTo>
                  <a:pt x="173720" y="305534"/>
                  <a:pt x="134714" y="329314"/>
                  <a:pt x="95661" y="352205"/>
                </a:cubicBezTo>
                <a:cubicBezTo>
                  <a:pt x="78513" y="362668"/>
                  <a:pt x="73711" y="375985"/>
                  <a:pt x="81348" y="396974"/>
                </a:cubicBezTo>
                <a:cubicBezTo>
                  <a:pt x="115644" y="491267"/>
                  <a:pt x="121360" y="593170"/>
                  <a:pt x="143265" y="690317"/>
                </a:cubicBezTo>
                <a:cubicBezTo>
                  <a:pt x="156618" y="748402"/>
                  <a:pt x="167090" y="808453"/>
                  <a:pt x="180397" y="866538"/>
                </a:cubicBezTo>
                <a:cubicBezTo>
                  <a:pt x="198505" y="945613"/>
                  <a:pt x="217574" y="1024687"/>
                  <a:pt x="236597" y="1103698"/>
                </a:cubicBezTo>
                <a:cubicBezTo>
                  <a:pt x="240438" y="1119932"/>
                  <a:pt x="234722" y="1131346"/>
                  <a:pt x="222330" y="1138955"/>
                </a:cubicBezTo>
                <a:cubicBezTo>
                  <a:pt x="213733" y="1143711"/>
                  <a:pt x="204221" y="1144662"/>
                  <a:pt x="196584" y="1146565"/>
                </a:cubicBezTo>
                <a:cubicBezTo>
                  <a:pt x="184238" y="1136102"/>
                  <a:pt x="173720" y="1125639"/>
                  <a:pt x="162288" y="1118980"/>
                </a:cubicBezTo>
                <a:cubicBezTo>
                  <a:pt x="152776" y="1114161"/>
                  <a:pt x="139469" y="1110356"/>
                  <a:pt x="130872" y="1113210"/>
                </a:cubicBezTo>
                <a:cubicBezTo>
                  <a:pt x="93740" y="1128492"/>
                  <a:pt x="65160" y="1154174"/>
                  <a:pt x="59444" y="1194187"/>
                </a:cubicBezTo>
                <a:cubicBezTo>
                  <a:pt x="53728" y="1231346"/>
                  <a:pt x="69916" y="1263750"/>
                  <a:pt x="99456" y="1286578"/>
                </a:cubicBezTo>
                <a:cubicBezTo>
                  <a:pt x="109928" y="1294187"/>
                  <a:pt x="125156" y="1297041"/>
                  <a:pt x="138509" y="1298055"/>
                </a:cubicBezTo>
                <a:cubicBezTo>
                  <a:pt x="166129" y="1299958"/>
                  <a:pt x="188994" y="1285627"/>
                  <a:pt x="212818" y="1273261"/>
                </a:cubicBezTo>
                <a:cubicBezTo>
                  <a:pt x="290923" y="1231346"/>
                  <a:pt x="318543" y="1178017"/>
                  <a:pt x="307110" y="1091333"/>
                </a:cubicBezTo>
                <a:cubicBezTo>
                  <a:pt x="306150" y="1086577"/>
                  <a:pt x="305190" y="1081821"/>
                  <a:pt x="304230" y="1076114"/>
                </a:cubicBezTo>
                <a:cubicBezTo>
                  <a:pt x="298513" y="1042759"/>
                  <a:pt x="292797" y="1009405"/>
                  <a:pt x="286121" y="976050"/>
                </a:cubicBezTo>
                <a:cubicBezTo>
                  <a:pt x="279490" y="942759"/>
                  <a:pt x="274689" y="909404"/>
                  <a:pt x="266138" y="877001"/>
                </a:cubicBezTo>
                <a:cubicBezTo>
                  <a:pt x="253745" y="828428"/>
                  <a:pt x="238518" y="780805"/>
                  <a:pt x="226125" y="732232"/>
                </a:cubicBezTo>
                <a:cubicBezTo>
                  <a:pt x="224205" y="725574"/>
                  <a:pt x="228046" y="717964"/>
                  <a:pt x="229006" y="707501"/>
                </a:cubicBezTo>
                <a:cubicBezTo>
                  <a:pt x="262342" y="716062"/>
                  <a:pt x="286121" y="699829"/>
                  <a:pt x="308985" y="681756"/>
                </a:cubicBezTo>
                <a:cubicBezTo>
                  <a:pt x="313741" y="677951"/>
                  <a:pt x="319457" y="676049"/>
                  <a:pt x="325173" y="672244"/>
                </a:cubicBezTo>
                <a:cubicBezTo>
                  <a:pt x="410914" y="625573"/>
                  <a:pt x="497616" y="578902"/>
                  <a:pt x="583311" y="531280"/>
                </a:cubicBezTo>
                <a:cubicBezTo>
                  <a:pt x="617608" y="512193"/>
                  <a:pt x="651904" y="494121"/>
                  <a:pt x="685240" y="474083"/>
                </a:cubicBezTo>
                <a:cubicBezTo>
                  <a:pt x="700468" y="465522"/>
                  <a:pt x="712860" y="463620"/>
                  <a:pt x="727128" y="474083"/>
                </a:cubicBezTo>
                <a:cubicBezTo>
                  <a:pt x="734764" y="479853"/>
                  <a:pt x="742401" y="485560"/>
                  <a:pt x="748117" y="489365"/>
                </a:cubicBezTo>
                <a:cubicBezTo>
                  <a:pt x="748117" y="509340"/>
                  <a:pt x="745236" y="525573"/>
                  <a:pt x="748117" y="540792"/>
                </a:cubicBezTo>
                <a:cubicBezTo>
                  <a:pt x="757629" y="591268"/>
                  <a:pt x="768100" y="641743"/>
                  <a:pt x="779533" y="691268"/>
                </a:cubicBezTo>
                <a:cubicBezTo>
                  <a:pt x="791925" y="744597"/>
                  <a:pt x="806192" y="797927"/>
                  <a:pt x="818585" y="852270"/>
                </a:cubicBezTo>
                <a:cubicBezTo>
                  <a:pt x="823341" y="870343"/>
                  <a:pt x="815750" y="886513"/>
                  <a:pt x="798601" y="897039"/>
                </a:cubicBezTo>
                <a:cubicBezTo>
                  <a:pt x="784288" y="905600"/>
                  <a:pt x="774777" y="901795"/>
                  <a:pt x="762384" y="890318"/>
                </a:cubicBezTo>
                <a:cubicBezTo>
                  <a:pt x="742401" y="871294"/>
                  <a:pt x="710940" y="880806"/>
                  <a:pt x="703349" y="908453"/>
                </a:cubicBezTo>
                <a:cubicBezTo>
                  <a:pt x="695712" y="933184"/>
                  <a:pt x="691917" y="958929"/>
                  <a:pt x="704309" y="984674"/>
                </a:cubicBezTo>
                <a:cubicBezTo>
                  <a:pt x="718576" y="1013210"/>
                  <a:pt x="726213" y="1018917"/>
                  <a:pt x="755708" y="1007502"/>
                </a:cubicBezTo>
                <a:cubicBezTo>
                  <a:pt x="816664" y="984674"/>
                  <a:pt x="857637" y="939906"/>
                  <a:pt x="883336" y="881757"/>
                </a:cubicBezTo>
                <a:cubicBezTo>
                  <a:pt x="890013" y="865587"/>
                  <a:pt x="888138" y="844598"/>
                  <a:pt x="887178" y="826525"/>
                </a:cubicBezTo>
                <a:cubicBezTo>
                  <a:pt x="887178" y="817014"/>
                  <a:pt x="878581" y="808453"/>
                  <a:pt x="876706" y="798878"/>
                </a:cubicBezTo>
                <a:cubicBezTo>
                  <a:pt x="859558" y="720818"/>
                  <a:pt x="843370" y="641743"/>
                  <a:pt x="827136" y="563620"/>
                </a:cubicBezTo>
                <a:cubicBezTo>
                  <a:pt x="818585" y="521705"/>
                  <a:pt x="809073" y="480741"/>
                  <a:pt x="799516" y="438889"/>
                </a:cubicBezTo>
                <a:cubicBezTo>
                  <a:pt x="784288" y="373131"/>
                  <a:pt x="766180" y="307436"/>
                  <a:pt x="754748" y="240727"/>
                </a:cubicBezTo>
                <a:cubicBezTo>
                  <a:pt x="745236" y="181691"/>
                  <a:pt x="725253" y="124557"/>
                  <a:pt x="703349" y="59750"/>
                </a:cubicBezTo>
                <a:close/>
                <a:moveTo>
                  <a:pt x="686080" y="0"/>
                </a:moveTo>
                <a:cubicBezTo>
                  <a:pt x="691917" y="0"/>
                  <a:pt x="697633" y="1665"/>
                  <a:pt x="703349" y="5469"/>
                </a:cubicBezTo>
                <a:cubicBezTo>
                  <a:pt x="708104" y="9274"/>
                  <a:pt x="714781" y="12128"/>
                  <a:pt x="720497" y="13079"/>
                </a:cubicBezTo>
                <a:cubicBezTo>
                  <a:pt x="749032" y="18786"/>
                  <a:pt x="761424" y="37873"/>
                  <a:pt x="767140" y="64506"/>
                </a:cubicBezTo>
                <a:cubicBezTo>
                  <a:pt x="776697" y="104518"/>
                  <a:pt x="791925" y="143580"/>
                  <a:pt x="800476" y="183593"/>
                </a:cubicBezTo>
                <a:cubicBezTo>
                  <a:pt x="814789" y="245483"/>
                  <a:pt x="825261" y="308388"/>
                  <a:pt x="836693" y="371229"/>
                </a:cubicBezTo>
                <a:cubicBezTo>
                  <a:pt x="837654" y="375985"/>
                  <a:pt x="837654" y="381692"/>
                  <a:pt x="839528" y="386511"/>
                </a:cubicBezTo>
                <a:cubicBezTo>
                  <a:pt x="870029" y="459815"/>
                  <a:pt x="874785" y="539841"/>
                  <a:pt x="894769" y="616062"/>
                </a:cubicBezTo>
                <a:cubicBezTo>
                  <a:pt x="913837" y="687463"/>
                  <a:pt x="930986" y="758928"/>
                  <a:pt x="947174" y="831281"/>
                </a:cubicBezTo>
                <a:cubicBezTo>
                  <a:pt x="957645" y="877952"/>
                  <a:pt x="950009" y="920819"/>
                  <a:pt x="919553" y="962734"/>
                </a:cubicBezTo>
                <a:cubicBezTo>
                  <a:pt x="883336" y="1013210"/>
                  <a:pt x="836693" y="1045613"/>
                  <a:pt x="784288" y="1073261"/>
                </a:cubicBezTo>
                <a:cubicBezTo>
                  <a:pt x="736685" y="1097991"/>
                  <a:pt x="696672" y="1087528"/>
                  <a:pt x="665211" y="1044662"/>
                </a:cubicBezTo>
                <a:cubicBezTo>
                  <a:pt x="619528" y="982772"/>
                  <a:pt x="624284" y="881757"/>
                  <a:pt x="677603" y="834135"/>
                </a:cubicBezTo>
                <a:cubicBezTo>
                  <a:pt x="692831" y="819867"/>
                  <a:pt x="715695" y="814160"/>
                  <a:pt x="739520" y="802746"/>
                </a:cubicBezTo>
                <a:cubicBezTo>
                  <a:pt x="733804" y="719867"/>
                  <a:pt x="706184" y="637939"/>
                  <a:pt x="691871" y="553157"/>
                </a:cubicBezTo>
                <a:cubicBezTo>
                  <a:pt x="653825" y="560767"/>
                  <a:pt x="331850" y="734134"/>
                  <a:pt x="291837" y="771294"/>
                </a:cubicBezTo>
                <a:cubicBezTo>
                  <a:pt x="303269" y="812258"/>
                  <a:pt x="315662" y="850368"/>
                  <a:pt x="324259" y="889430"/>
                </a:cubicBezTo>
                <a:cubicBezTo>
                  <a:pt x="342321" y="972246"/>
                  <a:pt x="358509" y="1056076"/>
                  <a:pt x="374743" y="1139906"/>
                </a:cubicBezTo>
                <a:cubicBezTo>
                  <a:pt x="380459" y="1171359"/>
                  <a:pt x="369942" y="1200845"/>
                  <a:pt x="353754" y="1225639"/>
                </a:cubicBezTo>
                <a:cubicBezTo>
                  <a:pt x="322338" y="1273261"/>
                  <a:pt x="282326" y="1311372"/>
                  <a:pt x="229006" y="1337054"/>
                </a:cubicBezTo>
                <a:cubicBezTo>
                  <a:pt x="166129" y="1367555"/>
                  <a:pt x="107047" y="1355189"/>
                  <a:pt x="49932" y="1322786"/>
                </a:cubicBezTo>
                <a:cubicBezTo>
                  <a:pt x="37540" y="1316128"/>
                  <a:pt x="28028" y="1301860"/>
                  <a:pt x="21352" y="1288480"/>
                </a:cubicBezTo>
                <a:cubicBezTo>
                  <a:pt x="-30093" y="1192284"/>
                  <a:pt x="16596" y="1089431"/>
                  <a:pt x="106133" y="1061783"/>
                </a:cubicBezTo>
                <a:cubicBezTo>
                  <a:pt x="123235" y="1057027"/>
                  <a:pt x="143265" y="1060832"/>
                  <a:pt x="163248" y="1060832"/>
                </a:cubicBezTo>
                <a:cubicBezTo>
                  <a:pt x="169925" y="1039906"/>
                  <a:pt x="159453" y="1017014"/>
                  <a:pt x="154697" y="995137"/>
                </a:cubicBezTo>
                <a:cubicBezTo>
                  <a:pt x="137549" y="915112"/>
                  <a:pt x="118480" y="836037"/>
                  <a:pt x="101331" y="756075"/>
                </a:cubicBezTo>
                <a:cubicBezTo>
                  <a:pt x="89899" y="703633"/>
                  <a:pt x="77552" y="651255"/>
                  <a:pt x="70876" y="597926"/>
                </a:cubicBezTo>
                <a:cubicBezTo>
                  <a:pt x="62279" y="529378"/>
                  <a:pt x="44216" y="462668"/>
                  <a:pt x="28943" y="395072"/>
                </a:cubicBezTo>
                <a:cubicBezTo>
                  <a:pt x="27068" y="387462"/>
                  <a:pt x="25147" y="380740"/>
                  <a:pt x="23227" y="373131"/>
                </a:cubicBezTo>
                <a:cubicBezTo>
                  <a:pt x="15636" y="332167"/>
                  <a:pt x="16596" y="332167"/>
                  <a:pt x="50847" y="309339"/>
                </a:cubicBezTo>
                <a:cubicBezTo>
                  <a:pt x="112763" y="268375"/>
                  <a:pt x="179436" y="235971"/>
                  <a:pt x="248029" y="208387"/>
                </a:cubicBezTo>
                <a:cubicBezTo>
                  <a:pt x="310906" y="182642"/>
                  <a:pt x="369942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5"/>
                  <a:pt x="680244" y="0"/>
                  <a:pt x="68608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61"/>
          <p:cNvSpPr/>
          <p:nvPr/>
        </p:nvSpPr>
        <p:spPr>
          <a:xfrm>
            <a:off x="8886824" y="1595437"/>
            <a:ext cx="1476856" cy="1593914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5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7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7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7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2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49"/>
                  <a:pt x="1802" y="19544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7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4"/>
                  <a:pt x="15557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2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49" y="2820"/>
                  <a:pt x="20621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75" y="8583"/>
                  <a:pt x="15958" y="8571"/>
                  <a:pt x="16331" y="821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61"/>
          <p:cNvSpPr/>
          <p:nvPr/>
        </p:nvSpPr>
        <p:spPr>
          <a:xfrm>
            <a:off x="11363324" y="1138237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19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9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20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7000"/>
                </a:cubicBezTo>
                <a:cubicBezTo>
                  <a:pt x="12357" y="6079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6"/>
                  <a:pt x="11404" y="4935"/>
                  <a:pt x="11245" y="5253"/>
                </a:cubicBezTo>
                <a:cubicBezTo>
                  <a:pt x="10864" y="6079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9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2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19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61"/>
          <p:cNvSpPr/>
          <p:nvPr/>
        </p:nvSpPr>
        <p:spPr>
          <a:xfrm>
            <a:off x="7886700" y="1690688"/>
            <a:ext cx="492571" cy="552622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90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0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0"/>
                  <a:pt x="14328" y="20165"/>
                  <a:pt x="12888" y="20531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4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4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1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0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61"/>
          <p:cNvSpPr/>
          <p:nvPr/>
        </p:nvSpPr>
        <p:spPr>
          <a:xfrm>
            <a:off x="3781431" y="1833562"/>
            <a:ext cx="1352292" cy="1683389"/>
          </a:xfrm>
          <a:custGeom>
            <a:rect b="b" l="l" r="r" t="t"/>
            <a:pathLst>
              <a:path extrusionOk="0" h="1683389" w="1352292">
                <a:moveTo>
                  <a:pt x="646734" y="1355534"/>
                </a:moveTo>
                <a:cubicBezTo>
                  <a:pt x="622924" y="1349811"/>
                  <a:pt x="605779" y="1354571"/>
                  <a:pt x="596249" y="1377436"/>
                </a:cubicBezTo>
                <a:cubicBezTo>
                  <a:pt x="615301" y="1377436"/>
                  <a:pt x="634354" y="1378392"/>
                  <a:pt x="646734" y="1355534"/>
                </a:cubicBezTo>
                <a:close/>
                <a:moveTo>
                  <a:pt x="1254682" y="1324037"/>
                </a:moveTo>
                <a:cubicBezTo>
                  <a:pt x="1236622" y="1325913"/>
                  <a:pt x="1221394" y="1331617"/>
                  <a:pt x="1208054" y="1327788"/>
                </a:cubicBezTo>
                <a:cubicBezTo>
                  <a:pt x="1187099" y="1323022"/>
                  <a:pt x="1185149" y="1348808"/>
                  <a:pt x="1168033" y="1346855"/>
                </a:cubicBezTo>
                <a:cubicBezTo>
                  <a:pt x="1166145" y="1346855"/>
                  <a:pt x="1162306" y="1349746"/>
                  <a:pt x="1161363" y="1349746"/>
                </a:cubicBezTo>
                <a:cubicBezTo>
                  <a:pt x="1134682" y="1338259"/>
                  <a:pt x="1115615" y="1354513"/>
                  <a:pt x="1093717" y="1365922"/>
                </a:cubicBezTo>
                <a:cubicBezTo>
                  <a:pt x="1083271" y="1370688"/>
                  <a:pt x="1069931" y="1369751"/>
                  <a:pt x="1057534" y="1370688"/>
                </a:cubicBezTo>
                <a:cubicBezTo>
                  <a:pt x="1051808" y="1370688"/>
                  <a:pt x="1042306" y="1366859"/>
                  <a:pt x="1040418" y="1368735"/>
                </a:cubicBezTo>
                <a:cubicBezTo>
                  <a:pt x="1019464" y="1394522"/>
                  <a:pt x="988000" y="1386864"/>
                  <a:pt x="962263" y="1396397"/>
                </a:cubicBezTo>
                <a:cubicBezTo>
                  <a:pt x="935646" y="1406868"/>
                  <a:pt x="908965" y="1422106"/>
                  <a:pt x="881340" y="1426872"/>
                </a:cubicBezTo>
                <a:cubicBezTo>
                  <a:pt x="835593" y="1434530"/>
                  <a:pt x="799410" y="1466881"/>
                  <a:pt x="751774" y="1466881"/>
                </a:cubicBezTo>
                <a:cubicBezTo>
                  <a:pt x="711753" y="1498294"/>
                  <a:pt x="661286" y="1505952"/>
                  <a:pt x="614595" y="1522127"/>
                </a:cubicBezTo>
                <a:cubicBezTo>
                  <a:pt x="570798" y="1537365"/>
                  <a:pt x="552738" y="1569716"/>
                  <a:pt x="534615" y="1609724"/>
                </a:cubicBezTo>
                <a:cubicBezTo>
                  <a:pt x="543173" y="1609724"/>
                  <a:pt x="548900" y="1610740"/>
                  <a:pt x="553682" y="1609724"/>
                </a:cubicBezTo>
                <a:cubicBezTo>
                  <a:pt x="635549" y="1581203"/>
                  <a:pt x="716536" y="1552603"/>
                  <a:pt x="798466" y="1524003"/>
                </a:cubicBezTo>
                <a:cubicBezTo>
                  <a:pt x="876558" y="1497356"/>
                  <a:pt x="953706" y="1466881"/>
                  <a:pt x="1033748" y="1445939"/>
                </a:cubicBezTo>
                <a:cubicBezTo>
                  <a:pt x="1089941" y="1431639"/>
                  <a:pt x="1144247" y="1414526"/>
                  <a:pt x="1199433" y="1396397"/>
                </a:cubicBezTo>
                <a:cubicBezTo>
                  <a:pt x="1208054" y="1393506"/>
                  <a:pt x="1218500" y="1388739"/>
                  <a:pt x="1224226" y="1381159"/>
                </a:cubicBezTo>
                <a:cubicBezTo>
                  <a:pt x="1235679" y="1363030"/>
                  <a:pt x="1244237" y="1344042"/>
                  <a:pt x="1254682" y="1324037"/>
                </a:cubicBezTo>
                <a:close/>
                <a:moveTo>
                  <a:pt x="660547" y="1307670"/>
                </a:moveTo>
                <a:cubicBezTo>
                  <a:pt x="666976" y="1311480"/>
                  <a:pt x="671502" y="1319337"/>
                  <a:pt x="676267" y="1331719"/>
                </a:cubicBezTo>
                <a:cubicBezTo>
                  <a:pt x="681024" y="1345051"/>
                  <a:pt x="685789" y="1357439"/>
                  <a:pt x="690554" y="1370771"/>
                </a:cubicBezTo>
                <a:cubicBezTo>
                  <a:pt x="698170" y="1393629"/>
                  <a:pt x="690554" y="1409822"/>
                  <a:pt x="667694" y="1417444"/>
                </a:cubicBezTo>
                <a:cubicBezTo>
                  <a:pt x="640069" y="1426964"/>
                  <a:pt x="612444" y="1436491"/>
                  <a:pt x="579111" y="1448873"/>
                </a:cubicBezTo>
                <a:cubicBezTo>
                  <a:pt x="543863" y="1422204"/>
                  <a:pt x="556250" y="1381247"/>
                  <a:pt x="552443" y="1340290"/>
                </a:cubicBezTo>
                <a:cubicBezTo>
                  <a:pt x="580061" y="1328858"/>
                  <a:pt x="605779" y="1316476"/>
                  <a:pt x="633404" y="1307905"/>
                </a:cubicBezTo>
                <a:cubicBezTo>
                  <a:pt x="645784" y="1304097"/>
                  <a:pt x="654117" y="1303860"/>
                  <a:pt x="660547" y="1307670"/>
                </a:cubicBezTo>
                <a:close/>
                <a:moveTo>
                  <a:pt x="858088" y="1269765"/>
                </a:moveTo>
                <a:cubicBezTo>
                  <a:pt x="824752" y="1271670"/>
                  <a:pt x="824752" y="1271670"/>
                  <a:pt x="814278" y="1286907"/>
                </a:cubicBezTo>
                <a:cubicBezTo>
                  <a:pt x="828569" y="1281191"/>
                  <a:pt x="843804" y="1275481"/>
                  <a:pt x="858088" y="1269765"/>
                </a:cubicBezTo>
                <a:close/>
                <a:moveTo>
                  <a:pt x="864936" y="1219399"/>
                </a:moveTo>
                <a:cubicBezTo>
                  <a:pt x="878687" y="1217970"/>
                  <a:pt x="883329" y="1224040"/>
                  <a:pt x="893327" y="1244048"/>
                </a:cubicBezTo>
                <a:cubicBezTo>
                  <a:pt x="899048" y="1254527"/>
                  <a:pt x="907618" y="1264048"/>
                  <a:pt x="914284" y="1274528"/>
                </a:cubicBezTo>
                <a:cubicBezTo>
                  <a:pt x="925718" y="1293576"/>
                  <a:pt x="921901" y="1303103"/>
                  <a:pt x="900953" y="1311678"/>
                </a:cubicBezTo>
                <a:cubicBezTo>
                  <a:pt x="871426" y="1324057"/>
                  <a:pt x="838083" y="1325009"/>
                  <a:pt x="810469" y="1345969"/>
                </a:cubicBezTo>
                <a:cubicBezTo>
                  <a:pt x="799987" y="1353585"/>
                  <a:pt x="782847" y="1349774"/>
                  <a:pt x="779038" y="1335489"/>
                </a:cubicBezTo>
                <a:cubicBezTo>
                  <a:pt x="770461" y="1304056"/>
                  <a:pt x="757129" y="1272623"/>
                  <a:pt x="763795" y="1244048"/>
                </a:cubicBezTo>
                <a:cubicBezTo>
                  <a:pt x="795226" y="1236432"/>
                  <a:pt x="820943" y="1229757"/>
                  <a:pt x="847613" y="1223088"/>
                </a:cubicBezTo>
                <a:cubicBezTo>
                  <a:pt x="854757" y="1221184"/>
                  <a:pt x="860352" y="1219875"/>
                  <a:pt x="864936" y="1219399"/>
                </a:cubicBezTo>
                <a:close/>
                <a:moveTo>
                  <a:pt x="598161" y="1179715"/>
                </a:moveTo>
                <a:cubicBezTo>
                  <a:pt x="577212" y="1187323"/>
                  <a:pt x="557208" y="1194949"/>
                  <a:pt x="533394" y="1205425"/>
                </a:cubicBezTo>
                <a:cubicBezTo>
                  <a:pt x="542917" y="1220668"/>
                  <a:pt x="547678" y="1228286"/>
                  <a:pt x="552447" y="1235911"/>
                </a:cubicBezTo>
                <a:cubicBezTo>
                  <a:pt x="608643" y="1212098"/>
                  <a:pt x="609596" y="1210191"/>
                  <a:pt x="598161" y="1179715"/>
                </a:cubicBezTo>
                <a:close/>
                <a:moveTo>
                  <a:pt x="1120164" y="1173077"/>
                </a:moveTo>
                <a:cubicBezTo>
                  <a:pt x="1091595" y="1178799"/>
                  <a:pt x="1063018" y="1184513"/>
                  <a:pt x="1032532" y="1190227"/>
                </a:cubicBezTo>
                <a:cubicBezTo>
                  <a:pt x="1035395" y="1196895"/>
                  <a:pt x="1037296" y="1203555"/>
                  <a:pt x="1040151" y="1212130"/>
                </a:cubicBezTo>
                <a:cubicBezTo>
                  <a:pt x="1068737" y="1202609"/>
                  <a:pt x="1095405" y="1194034"/>
                  <a:pt x="1122073" y="1184513"/>
                </a:cubicBezTo>
                <a:cubicBezTo>
                  <a:pt x="1121119" y="1180706"/>
                  <a:pt x="1120164" y="1176892"/>
                  <a:pt x="1120164" y="1173077"/>
                </a:cubicBezTo>
                <a:close/>
                <a:moveTo>
                  <a:pt x="601970" y="1134948"/>
                </a:moveTo>
                <a:cubicBezTo>
                  <a:pt x="619110" y="1129229"/>
                  <a:pt x="632449" y="1140659"/>
                  <a:pt x="636258" y="1160668"/>
                </a:cubicBezTo>
                <a:cubicBezTo>
                  <a:pt x="640067" y="1178761"/>
                  <a:pt x="643875" y="1196855"/>
                  <a:pt x="649597" y="1214957"/>
                </a:cubicBezTo>
                <a:cubicBezTo>
                  <a:pt x="654358" y="1232098"/>
                  <a:pt x="649597" y="1246388"/>
                  <a:pt x="633401" y="1252107"/>
                </a:cubicBezTo>
                <a:cubicBezTo>
                  <a:pt x="604827" y="1261631"/>
                  <a:pt x="582918" y="1278771"/>
                  <a:pt x="562913" y="1300678"/>
                </a:cubicBezTo>
                <a:cubicBezTo>
                  <a:pt x="552439" y="1313061"/>
                  <a:pt x="538148" y="1311154"/>
                  <a:pt x="531482" y="1297827"/>
                </a:cubicBezTo>
                <a:cubicBezTo>
                  <a:pt x="515294" y="1265435"/>
                  <a:pt x="501963" y="1232098"/>
                  <a:pt x="485768" y="1197808"/>
                </a:cubicBezTo>
                <a:cubicBezTo>
                  <a:pt x="495290" y="1186370"/>
                  <a:pt x="500059" y="1174949"/>
                  <a:pt x="507677" y="1171136"/>
                </a:cubicBezTo>
                <a:cubicBezTo>
                  <a:pt x="538156" y="1157800"/>
                  <a:pt x="570539" y="1145416"/>
                  <a:pt x="601970" y="1134948"/>
                </a:cubicBezTo>
                <a:close/>
                <a:moveTo>
                  <a:pt x="1117309" y="1115928"/>
                </a:moveTo>
                <a:cubicBezTo>
                  <a:pt x="1132556" y="1111167"/>
                  <a:pt x="1148741" y="1117835"/>
                  <a:pt x="1152559" y="1134024"/>
                </a:cubicBezTo>
                <a:cubicBezTo>
                  <a:pt x="1158270" y="1156888"/>
                  <a:pt x="1163034" y="1180698"/>
                  <a:pt x="1164935" y="1203555"/>
                </a:cubicBezTo>
                <a:cubicBezTo>
                  <a:pt x="1165889" y="1210231"/>
                  <a:pt x="1158270" y="1220706"/>
                  <a:pt x="1151605" y="1223559"/>
                </a:cubicBezTo>
                <a:cubicBezTo>
                  <a:pt x="1110644" y="1242616"/>
                  <a:pt x="1067782" y="1258805"/>
                  <a:pt x="1022065" y="1275955"/>
                </a:cubicBezTo>
                <a:cubicBezTo>
                  <a:pt x="992534" y="1250238"/>
                  <a:pt x="993488" y="1212138"/>
                  <a:pt x="990633" y="1176892"/>
                </a:cubicBezTo>
                <a:cubicBezTo>
                  <a:pt x="989679" y="1169278"/>
                  <a:pt x="1007773" y="1155935"/>
                  <a:pt x="1019210" y="1151174"/>
                </a:cubicBezTo>
                <a:cubicBezTo>
                  <a:pt x="1051589" y="1137838"/>
                  <a:pt x="1084930" y="1127364"/>
                  <a:pt x="1117309" y="1115928"/>
                </a:cubicBezTo>
                <a:close/>
                <a:moveTo>
                  <a:pt x="841049" y="1071656"/>
                </a:moveTo>
                <a:cubicBezTo>
                  <a:pt x="806756" y="1082136"/>
                  <a:pt x="777225" y="1090709"/>
                  <a:pt x="744847" y="1101189"/>
                </a:cubicBezTo>
                <a:cubicBezTo>
                  <a:pt x="753413" y="1120233"/>
                  <a:pt x="760082" y="1136426"/>
                  <a:pt x="766752" y="1153572"/>
                </a:cubicBezTo>
                <a:cubicBezTo>
                  <a:pt x="781987" y="1149766"/>
                  <a:pt x="796274" y="1147859"/>
                  <a:pt x="808663" y="1143092"/>
                </a:cubicBezTo>
                <a:cubicBezTo>
                  <a:pt x="822949" y="1137379"/>
                  <a:pt x="835338" y="1129760"/>
                  <a:pt x="852480" y="1121187"/>
                </a:cubicBezTo>
                <a:cubicBezTo>
                  <a:pt x="848667" y="1103096"/>
                  <a:pt x="845811" y="1089755"/>
                  <a:pt x="841049" y="1071656"/>
                </a:cubicBezTo>
                <a:close/>
                <a:moveTo>
                  <a:pt x="828669" y="1031651"/>
                </a:moveTo>
                <a:cubicBezTo>
                  <a:pt x="852480" y="1023078"/>
                  <a:pt x="869622" y="1033559"/>
                  <a:pt x="875333" y="1058315"/>
                </a:cubicBezTo>
                <a:cubicBezTo>
                  <a:pt x="881053" y="1084988"/>
                  <a:pt x="886764" y="1111660"/>
                  <a:pt x="893433" y="1138324"/>
                </a:cubicBezTo>
                <a:cubicBezTo>
                  <a:pt x="898195" y="1154525"/>
                  <a:pt x="888671" y="1161182"/>
                  <a:pt x="876291" y="1165950"/>
                </a:cubicBezTo>
                <a:cubicBezTo>
                  <a:pt x="837236" y="1182151"/>
                  <a:pt x="796283" y="1199288"/>
                  <a:pt x="753422" y="1217388"/>
                </a:cubicBezTo>
                <a:cubicBezTo>
                  <a:pt x="733416" y="1205954"/>
                  <a:pt x="725798" y="1189771"/>
                  <a:pt x="722943" y="1167857"/>
                </a:cubicBezTo>
                <a:cubicBezTo>
                  <a:pt x="719129" y="1144999"/>
                  <a:pt x="711512" y="1122140"/>
                  <a:pt x="704843" y="1096421"/>
                </a:cubicBezTo>
                <a:cubicBezTo>
                  <a:pt x="720087" y="1070702"/>
                  <a:pt x="747702" y="1059269"/>
                  <a:pt x="775327" y="1048798"/>
                </a:cubicBezTo>
                <a:cubicBezTo>
                  <a:pt x="792469" y="1042123"/>
                  <a:pt x="811518" y="1037364"/>
                  <a:pt x="828669" y="1031651"/>
                </a:cubicBezTo>
                <a:close/>
                <a:moveTo>
                  <a:pt x="515295" y="953843"/>
                </a:moveTo>
                <a:cubicBezTo>
                  <a:pt x="469575" y="957655"/>
                  <a:pt x="462907" y="967179"/>
                  <a:pt x="475290" y="1004321"/>
                </a:cubicBezTo>
                <a:cubicBezTo>
                  <a:pt x="479100" y="1014801"/>
                  <a:pt x="483862" y="1024325"/>
                  <a:pt x="489577" y="1035750"/>
                </a:cubicBezTo>
                <a:cubicBezTo>
                  <a:pt x="506722" y="1030037"/>
                  <a:pt x="521010" y="1026237"/>
                  <a:pt x="539108" y="1020513"/>
                </a:cubicBezTo>
                <a:cubicBezTo>
                  <a:pt x="529583" y="994796"/>
                  <a:pt x="522915" y="973848"/>
                  <a:pt x="515295" y="953843"/>
                </a:cubicBezTo>
                <a:close/>
                <a:moveTo>
                  <a:pt x="1057629" y="915451"/>
                </a:moveTo>
                <a:cubicBezTo>
                  <a:pt x="1064178" y="917713"/>
                  <a:pt x="1069657" y="923665"/>
                  <a:pt x="1074420" y="933668"/>
                </a:cubicBezTo>
                <a:cubicBezTo>
                  <a:pt x="1091560" y="969865"/>
                  <a:pt x="1106797" y="1006062"/>
                  <a:pt x="1124897" y="1047017"/>
                </a:cubicBezTo>
                <a:cubicBezTo>
                  <a:pt x="1079179" y="1067976"/>
                  <a:pt x="1034412" y="1088926"/>
                  <a:pt x="984879" y="1111783"/>
                </a:cubicBezTo>
                <a:cubicBezTo>
                  <a:pt x="952493" y="1074632"/>
                  <a:pt x="944871" y="1027012"/>
                  <a:pt x="942967" y="976530"/>
                </a:cubicBezTo>
                <a:cubicBezTo>
                  <a:pt x="950590" y="970814"/>
                  <a:pt x="957020" y="969145"/>
                  <a:pt x="962735" y="970096"/>
                </a:cubicBezTo>
                <a:lnTo>
                  <a:pt x="976343" y="978262"/>
                </a:lnTo>
                <a:lnTo>
                  <a:pt x="976304" y="978437"/>
                </a:lnTo>
                <a:lnTo>
                  <a:pt x="976596" y="978414"/>
                </a:lnTo>
                <a:lnTo>
                  <a:pt x="978208" y="979382"/>
                </a:lnTo>
                <a:cubicBezTo>
                  <a:pt x="984879" y="1001285"/>
                  <a:pt x="979168" y="1027012"/>
                  <a:pt x="999172" y="1045101"/>
                </a:cubicBezTo>
                <a:cubicBezTo>
                  <a:pt x="1023935" y="1035575"/>
                  <a:pt x="1046794" y="1027965"/>
                  <a:pt x="1069653" y="1019383"/>
                </a:cubicBezTo>
                <a:cubicBezTo>
                  <a:pt x="1063934" y="981289"/>
                  <a:pt x="1057272" y="971763"/>
                  <a:pt x="1036316" y="973670"/>
                </a:cubicBezTo>
                <a:lnTo>
                  <a:pt x="976596" y="978414"/>
                </a:lnTo>
                <a:lnTo>
                  <a:pt x="976343" y="978262"/>
                </a:lnTo>
                <a:lnTo>
                  <a:pt x="982975" y="947962"/>
                </a:lnTo>
                <a:cubicBezTo>
                  <a:pt x="999172" y="938436"/>
                  <a:pt x="1016312" y="927956"/>
                  <a:pt x="1034412" y="919384"/>
                </a:cubicBezTo>
                <a:cubicBezTo>
                  <a:pt x="1043458" y="914621"/>
                  <a:pt x="1051079" y="913190"/>
                  <a:pt x="1057629" y="915451"/>
                </a:cubicBezTo>
                <a:close/>
                <a:moveTo>
                  <a:pt x="514372" y="876620"/>
                </a:moveTo>
                <a:cubicBezTo>
                  <a:pt x="535714" y="874071"/>
                  <a:pt x="549823" y="886926"/>
                  <a:pt x="559110" y="914790"/>
                </a:cubicBezTo>
                <a:cubicBezTo>
                  <a:pt x="569588" y="947175"/>
                  <a:pt x="582923" y="977660"/>
                  <a:pt x="595306" y="1009088"/>
                </a:cubicBezTo>
                <a:cubicBezTo>
                  <a:pt x="597211" y="1014801"/>
                  <a:pt x="601973" y="1019569"/>
                  <a:pt x="604831" y="1025281"/>
                </a:cubicBezTo>
                <a:cubicBezTo>
                  <a:pt x="615308" y="1052909"/>
                  <a:pt x="604831" y="1071002"/>
                  <a:pt x="577208" y="1079581"/>
                </a:cubicBezTo>
                <a:cubicBezTo>
                  <a:pt x="559110" y="1085294"/>
                  <a:pt x="541013" y="1091006"/>
                  <a:pt x="523868" y="1097674"/>
                </a:cubicBezTo>
                <a:cubicBezTo>
                  <a:pt x="490530" y="1110055"/>
                  <a:pt x="475290" y="1105287"/>
                  <a:pt x="457192" y="1076714"/>
                </a:cubicBezTo>
                <a:cubicBezTo>
                  <a:pt x="442905" y="1054809"/>
                  <a:pt x="414329" y="964323"/>
                  <a:pt x="409567" y="927171"/>
                </a:cubicBezTo>
                <a:cubicBezTo>
                  <a:pt x="437189" y="911934"/>
                  <a:pt x="462907" y="896698"/>
                  <a:pt x="490530" y="884317"/>
                </a:cubicBezTo>
                <a:cubicBezTo>
                  <a:pt x="499341" y="880030"/>
                  <a:pt x="507258" y="877469"/>
                  <a:pt x="514372" y="876620"/>
                </a:cubicBezTo>
                <a:close/>
                <a:moveTo>
                  <a:pt x="754794" y="850115"/>
                </a:moveTo>
                <a:cubicBezTo>
                  <a:pt x="730988" y="859645"/>
                  <a:pt x="710985" y="867258"/>
                  <a:pt x="689076" y="876788"/>
                </a:cubicBezTo>
                <a:cubicBezTo>
                  <a:pt x="693837" y="892973"/>
                  <a:pt x="698598" y="907263"/>
                  <a:pt x="704308" y="924406"/>
                </a:cubicBezTo>
                <a:cubicBezTo>
                  <a:pt x="730030" y="912023"/>
                  <a:pt x="752887" y="902503"/>
                  <a:pt x="777662" y="891067"/>
                </a:cubicBezTo>
                <a:cubicBezTo>
                  <a:pt x="769088" y="874871"/>
                  <a:pt x="762420" y="863446"/>
                  <a:pt x="754794" y="850115"/>
                </a:cubicBezTo>
                <a:close/>
                <a:moveTo>
                  <a:pt x="780035" y="782731"/>
                </a:moveTo>
                <a:cubicBezTo>
                  <a:pt x="790037" y="786064"/>
                  <a:pt x="797181" y="794399"/>
                  <a:pt x="799561" y="808215"/>
                </a:cubicBezTo>
                <a:cubicBezTo>
                  <a:pt x="805280" y="849167"/>
                  <a:pt x="822419" y="885349"/>
                  <a:pt x="841473" y="916793"/>
                </a:cubicBezTo>
                <a:cubicBezTo>
                  <a:pt x="833857" y="952986"/>
                  <a:pt x="803374" y="946320"/>
                  <a:pt x="783371" y="956798"/>
                </a:cubicBezTo>
                <a:cubicBezTo>
                  <a:pt x="757649" y="970130"/>
                  <a:pt x="730030" y="975848"/>
                  <a:pt x="709069" y="999657"/>
                </a:cubicBezTo>
                <a:cubicBezTo>
                  <a:pt x="699547" y="1010134"/>
                  <a:pt x="686211" y="1009176"/>
                  <a:pt x="676689" y="995845"/>
                </a:cubicBezTo>
                <a:cubicBezTo>
                  <a:pt x="670970" y="986325"/>
                  <a:pt x="663354" y="977754"/>
                  <a:pt x="660489" y="967276"/>
                </a:cubicBezTo>
                <a:cubicBezTo>
                  <a:pt x="649060" y="932031"/>
                  <a:pt x="638590" y="895838"/>
                  <a:pt x="629068" y="859645"/>
                </a:cubicBezTo>
                <a:cubicBezTo>
                  <a:pt x="628109" y="854885"/>
                  <a:pt x="629068" y="850115"/>
                  <a:pt x="629068" y="840595"/>
                </a:cubicBezTo>
                <a:cubicBezTo>
                  <a:pt x="667167" y="823452"/>
                  <a:pt x="705266" y="805350"/>
                  <a:pt x="743365" y="787259"/>
                </a:cubicBezTo>
                <a:cubicBezTo>
                  <a:pt x="757174" y="781067"/>
                  <a:pt x="770034" y="779398"/>
                  <a:pt x="780035" y="782731"/>
                </a:cubicBezTo>
                <a:close/>
                <a:moveTo>
                  <a:pt x="443853" y="699925"/>
                </a:moveTo>
                <a:cubicBezTo>
                  <a:pt x="420991" y="710397"/>
                  <a:pt x="403850" y="718965"/>
                  <a:pt x="383843" y="728497"/>
                </a:cubicBezTo>
                <a:cubicBezTo>
                  <a:pt x="390512" y="750404"/>
                  <a:pt x="395283" y="768503"/>
                  <a:pt x="401943" y="790410"/>
                </a:cubicBezTo>
                <a:cubicBezTo>
                  <a:pt x="425763" y="782794"/>
                  <a:pt x="444811" y="776130"/>
                  <a:pt x="469571" y="768503"/>
                </a:cubicBezTo>
                <a:cubicBezTo>
                  <a:pt x="461005" y="745644"/>
                  <a:pt x="452429" y="723737"/>
                  <a:pt x="443853" y="699925"/>
                </a:cubicBezTo>
                <a:close/>
                <a:moveTo>
                  <a:pt x="992609" y="699242"/>
                </a:moveTo>
                <a:cubicBezTo>
                  <a:pt x="1002015" y="704719"/>
                  <a:pt x="1008683" y="715910"/>
                  <a:pt x="1013442" y="732579"/>
                </a:cubicBezTo>
                <a:cubicBezTo>
                  <a:pt x="1021064" y="761153"/>
                  <a:pt x="1029645" y="789728"/>
                  <a:pt x="1040111" y="818303"/>
                </a:cubicBezTo>
                <a:cubicBezTo>
                  <a:pt x="1051545" y="847830"/>
                  <a:pt x="1045828" y="859260"/>
                  <a:pt x="1014390" y="865927"/>
                </a:cubicBezTo>
                <a:cubicBezTo>
                  <a:pt x="985824" y="871642"/>
                  <a:pt x="960103" y="881167"/>
                  <a:pt x="937245" y="901169"/>
                </a:cubicBezTo>
                <a:cubicBezTo>
                  <a:pt x="921052" y="916409"/>
                  <a:pt x="913429" y="914504"/>
                  <a:pt x="900099" y="898312"/>
                </a:cubicBezTo>
                <a:cubicBezTo>
                  <a:pt x="894383" y="891645"/>
                  <a:pt x="889614" y="884025"/>
                  <a:pt x="886760" y="876405"/>
                </a:cubicBezTo>
                <a:cubicBezTo>
                  <a:pt x="874378" y="844020"/>
                  <a:pt x="861996" y="810683"/>
                  <a:pt x="850572" y="777346"/>
                </a:cubicBezTo>
                <a:cubicBezTo>
                  <a:pt x="846761" y="767821"/>
                  <a:pt x="848666" y="756391"/>
                  <a:pt x="847718" y="743056"/>
                </a:cubicBezTo>
                <a:cubicBezTo>
                  <a:pt x="907722" y="747819"/>
                  <a:pt x="900099" y="802111"/>
                  <a:pt x="924863" y="834495"/>
                </a:cubicBezTo>
                <a:cubicBezTo>
                  <a:pt x="935349" y="831648"/>
                  <a:pt x="945825" y="829733"/>
                  <a:pt x="955344" y="825923"/>
                </a:cubicBezTo>
                <a:cubicBezTo>
                  <a:pt x="991541" y="810683"/>
                  <a:pt x="993447" y="804015"/>
                  <a:pt x="970579" y="764963"/>
                </a:cubicBezTo>
                <a:cubicBezTo>
                  <a:pt x="958207" y="769726"/>
                  <a:pt x="944868" y="773536"/>
                  <a:pt x="932486" y="778298"/>
                </a:cubicBezTo>
                <a:cubicBezTo>
                  <a:pt x="923915" y="772573"/>
                  <a:pt x="915345" y="766858"/>
                  <a:pt x="907722" y="761153"/>
                </a:cubicBezTo>
                <a:cubicBezTo>
                  <a:pt x="889623" y="747819"/>
                  <a:pt x="888666" y="736389"/>
                  <a:pt x="908670" y="724006"/>
                </a:cubicBezTo>
                <a:cubicBezTo>
                  <a:pt x="922958" y="714481"/>
                  <a:pt x="939151" y="706862"/>
                  <a:pt x="955344" y="700194"/>
                </a:cubicBezTo>
                <a:cubicBezTo>
                  <a:pt x="971058" y="694003"/>
                  <a:pt x="983203" y="693765"/>
                  <a:pt x="992609" y="699242"/>
                </a:cubicBezTo>
                <a:close/>
                <a:moveTo>
                  <a:pt x="457549" y="631702"/>
                </a:moveTo>
                <a:cubicBezTo>
                  <a:pt x="466241" y="636108"/>
                  <a:pt x="472910" y="645158"/>
                  <a:pt x="477198" y="658015"/>
                </a:cubicBezTo>
                <a:cubicBezTo>
                  <a:pt x="489577" y="698974"/>
                  <a:pt x="502915" y="738980"/>
                  <a:pt x="517202" y="778986"/>
                </a:cubicBezTo>
                <a:cubicBezTo>
                  <a:pt x="526726" y="805653"/>
                  <a:pt x="525768" y="815184"/>
                  <a:pt x="499102" y="826608"/>
                </a:cubicBezTo>
                <a:cubicBezTo>
                  <a:pt x="465767" y="840899"/>
                  <a:pt x="431474" y="853275"/>
                  <a:pt x="397190" y="863759"/>
                </a:cubicBezTo>
                <a:cubicBezTo>
                  <a:pt x="389563" y="866615"/>
                  <a:pt x="379090" y="861855"/>
                  <a:pt x="370515" y="857095"/>
                </a:cubicBezTo>
                <a:cubicBezTo>
                  <a:pt x="364804" y="853275"/>
                  <a:pt x="359084" y="846611"/>
                  <a:pt x="356228" y="839947"/>
                </a:cubicBezTo>
                <a:cubicBezTo>
                  <a:pt x="344797" y="798989"/>
                  <a:pt x="333366" y="758020"/>
                  <a:pt x="323842" y="722785"/>
                </a:cubicBezTo>
                <a:cubicBezTo>
                  <a:pt x="326697" y="695166"/>
                  <a:pt x="328604" y="676114"/>
                  <a:pt x="354321" y="667535"/>
                </a:cubicBezTo>
                <a:cubicBezTo>
                  <a:pt x="379090" y="659919"/>
                  <a:pt x="401952" y="644676"/>
                  <a:pt x="425763" y="633252"/>
                </a:cubicBezTo>
                <a:cubicBezTo>
                  <a:pt x="438143" y="627535"/>
                  <a:pt x="448857" y="627297"/>
                  <a:pt x="457549" y="631702"/>
                </a:cubicBezTo>
                <a:close/>
                <a:moveTo>
                  <a:pt x="683889" y="597998"/>
                </a:moveTo>
                <a:cubicBezTo>
                  <a:pt x="658167" y="611328"/>
                  <a:pt x="634363" y="624669"/>
                  <a:pt x="607688" y="637999"/>
                </a:cubicBezTo>
                <a:cubicBezTo>
                  <a:pt x="618165" y="658012"/>
                  <a:pt x="625782" y="674194"/>
                  <a:pt x="636270" y="695149"/>
                </a:cubicBezTo>
                <a:cubicBezTo>
                  <a:pt x="661027" y="676103"/>
                  <a:pt x="692459" y="681819"/>
                  <a:pt x="710564" y="655148"/>
                </a:cubicBezTo>
                <a:cubicBezTo>
                  <a:pt x="701040" y="637045"/>
                  <a:pt x="693413" y="618953"/>
                  <a:pt x="683889" y="597998"/>
                </a:cubicBezTo>
                <a:close/>
                <a:moveTo>
                  <a:pt x="698654" y="525010"/>
                </a:moveTo>
                <a:cubicBezTo>
                  <a:pt x="706750" y="527510"/>
                  <a:pt x="713418" y="534178"/>
                  <a:pt x="719134" y="545610"/>
                </a:cubicBezTo>
                <a:cubicBezTo>
                  <a:pt x="725808" y="558952"/>
                  <a:pt x="731518" y="573236"/>
                  <a:pt x="733425" y="587521"/>
                </a:cubicBezTo>
                <a:cubicBezTo>
                  <a:pt x="737228" y="617056"/>
                  <a:pt x="749623" y="642761"/>
                  <a:pt x="761997" y="668489"/>
                </a:cubicBezTo>
                <a:cubicBezTo>
                  <a:pt x="776288" y="696103"/>
                  <a:pt x="769614" y="708490"/>
                  <a:pt x="740088" y="719923"/>
                </a:cubicBezTo>
                <a:cubicBezTo>
                  <a:pt x="711517" y="731355"/>
                  <a:pt x="682946" y="744685"/>
                  <a:pt x="654364" y="757072"/>
                </a:cubicBezTo>
                <a:cubicBezTo>
                  <a:pt x="647700" y="759924"/>
                  <a:pt x="640083" y="761833"/>
                  <a:pt x="633410" y="764685"/>
                </a:cubicBezTo>
                <a:cubicBezTo>
                  <a:pt x="617212" y="770401"/>
                  <a:pt x="601978" y="767537"/>
                  <a:pt x="596268" y="750401"/>
                </a:cubicBezTo>
                <a:cubicBezTo>
                  <a:pt x="581967" y="705638"/>
                  <a:pt x="567686" y="660864"/>
                  <a:pt x="552442" y="617044"/>
                </a:cubicBezTo>
                <a:cubicBezTo>
                  <a:pt x="559116" y="598953"/>
                  <a:pt x="558162" y="579895"/>
                  <a:pt x="581967" y="571327"/>
                </a:cubicBezTo>
                <a:cubicBezTo>
                  <a:pt x="612455" y="560849"/>
                  <a:pt x="640073" y="542746"/>
                  <a:pt x="669608" y="529416"/>
                </a:cubicBezTo>
                <a:cubicBezTo>
                  <a:pt x="681034" y="524178"/>
                  <a:pt x="690558" y="522510"/>
                  <a:pt x="698654" y="525010"/>
                </a:cubicBezTo>
                <a:close/>
                <a:moveTo>
                  <a:pt x="902016" y="512904"/>
                </a:moveTo>
                <a:cubicBezTo>
                  <a:pt x="882010" y="518626"/>
                  <a:pt x="862956" y="524337"/>
                  <a:pt x="842959" y="530048"/>
                </a:cubicBezTo>
                <a:cubicBezTo>
                  <a:pt x="850575" y="550059"/>
                  <a:pt x="857247" y="569107"/>
                  <a:pt x="865816" y="593867"/>
                </a:cubicBezTo>
                <a:cubicBezTo>
                  <a:pt x="885822" y="577674"/>
                  <a:pt x="910585" y="578626"/>
                  <a:pt x="921060" y="554819"/>
                </a:cubicBezTo>
                <a:cubicBezTo>
                  <a:pt x="915350" y="541482"/>
                  <a:pt x="909632" y="528145"/>
                  <a:pt x="902016" y="512904"/>
                </a:cubicBezTo>
                <a:close/>
                <a:moveTo>
                  <a:pt x="911058" y="439569"/>
                </a:moveTo>
                <a:cubicBezTo>
                  <a:pt x="917011" y="441712"/>
                  <a:pt x="922013" y="446236"/>
                  <a:pt x="925826" y="452905"/>
                </a:cubicBezTo>
                <a:cubicBezTo>
                  <a:pt x="930591" y="460519"/>
                  <a:pt x="933441" y="468145"/>
                  <a:pt x="937254" y="476712"/>
                </a:cubicBezTo>
                <a:cubicBezTo>
                  <a:pt x="949635" y="505289"/>
                  <a:pt x="963923" y="532915"/>
                  <a:pt x="975360" y="562444"/>
                </a:cubicBezTo>
                <a:cubicBezTo>
                  <a:pt x="981070" y="575770"/>
                  <a:pt x="982976" y="590059"/>
                  <a:pt x="984882" y="597674"/>
                </a:cubicBezTo>
                <a:cubicBezTo>
                  <a:pt x="943926" y="621492"/>
                  <a:pt x="908679" y="642444"/>
                  <a:pt x="873441" y="662444"/>
                </a:cubicBezTo>
                <a:cubicBezTo>
                  <a:pt x="853434" y="673877"/>
                  <a:pt x="840100" y="673877"/>
                  <a:pt x="833428" y="654829"/>
                </a:cubicBezTo>
                <a:cubicBezTo>
                  <a:pt x="814384" y="598637"/>
                  <a:pt x="798190" y="541482"/>
                  <a:pt x="781043" y="484338"/>
                </a:cubicBezTo>
                <a:cubicBezTo>
                  <a:pt x="781043" y="483386"/>
                  <a:pt x="781996" y="482423"/>
                  <a:pt x="781996" y="481482"/>
                </a:cubicBezTo>
                <a:cubicBezTo>
                  <a:pt x="818187" y="468145"/>
                  <a:pt x="854388" y="454808"/>
                  <a:pt x="890578" y="440519"/>
                </a:cubicBezTo>
                <a:cubicBezTo>
                  <a:pt x="898199" y="437664"/>
                  <a:pt x="905104" y="437426"/>
                  <a:pt x="911058" y="439569"/>
                </a:cubicBezTo>
                <a:close/>
                <a:moveTo>
                  <a:pt x="88845" y="436266"/>
                </a:moveTo>
                <a:cubicBezTo>
                  <a:pt x="79343" y="468617"/>
                  <a:pt x="72673" y="493388"/>
                  <a:pt x="64052" y="521050"/>
                </a:cubicBezTo>
                <a:cubicBezTo>
                  <a:pt x="82175" y="571530"/>
                  <a:pt x="103129" y="625839"/>
                  <a:pt x="122196" y="680069"/>
                </a:cubicBezTo>
                <a:cubicBezTo>
                  <a:pt x="143150" y="738207"/>
                  <a:pt x="165049" y="795329"/>
                  <a:pt x="182165" y="854404"/>
                </a:cubicBezTo>
                <a:cubicBezTo>
                  <a:pt x="206958" y="943017"/>
                  <a:pt x="237414" y="1028739"/>
                  <a:pt x="274604" y="1112507"/>
                </a:cubicBezTo>
                <a:cubicBezTo>
                  <a:pt x="293607" y="1154469"/>
                  <a:pt x="306948" y="1199244"/>
                  <a:pt x="325071" y="1241129"/>
                </a:cubicBezTo>
                <a:cubicBezTo>
                  <a:pt x="343130" y="1282075"/>
                  <a:pt x="363141" y="1322084"/>
                  <a:pt x="382208" y="1363030"/>
                </a:cubicBezTo>
                <a:cubicBezTo>
                  <a:pt x="408889" y="1417339"/>
                  <a:pt x="443183" y="1466881"/>
                  <a:pt x="458411" y="1525956"/>
                </a:cubicBezTo>
                <a:cubicBezTo>
                  <a:pt x="462250" y="1539240"/>
                  <a:pt x="469864" y="1550727"/>
                  <a:pt x="479366" y="1567840"/>
                </a:cubicBezTo>
                <a:cubicBezTo>
                  <a:pt x="499377" y="1543069"/>
                  <a:pt x="516493" y="1525019"/>
                  <a:pt x="504159" y="1495481"/>
                </a:cubicBezTo>
                <a:cubicBezTo>
                  <a:pt x="479366" y="1434530"/>
                  <a:pt x="456524" y="1371626"/>
                  <a:pt x="431731" y="1310675"/>
                </a:cubicBezTo>
                <a:cubicBezTo>
                  <a:pt x="369811" y="1154469"/>
                  <a:pt x="306004" y="999201"/>
                  <a:pt x="244084" y="842995"/>
                </a:cubicBezTo>
                <a:cubicBezTo>
                  <a:pt x="195505" y="718203"/>
                  <a:pt x="149821" y="591534"/>
                  <a:pt x="102185" y="465804"/>
                </a:cubicBezTo>
                <a:cubicBezTo>
                  <a:pt x="99354" y="457208"/>
                  <a:pt x="94571" y="449551"/>
                  <a:pt x="88845" y="436266"/>
                </a:cubicBezTo>
                <a:close/>
                <a:moveTo>
                  <a:pt x="808669" y="225741"/>
                </a:moveTo>
                <a:cubicBezTo>
                  <a:pt x="772453" y="219070"/>
                  <a:pt x="747691" y="263846"/>
                  <a:pt x="712452" y="238112"/>
                </a:cubicBezTo>
                <a:cubicBezTo>
                  <a:pt x="703895" y="246698"/>
                  <a:pt x="695304" y="260038"/>
                  <a:pt x="685770" y="261931"/>
                </a:cubicBezTo>
                <a:cubicBezTo>
                  <a:pt x="661985" y="267654"/>
                  <a:pt x="642917" y="287665"/>
                  <a:pt x="615292" y="280995"/>
                </a:cubicBezTo>
                <a:cubicBezTo>
                  <a:pt x="606734" y="279079"/>
                  <a:pt x="596257" y="284803"/>
                  <a:pt x="586723" y="288611"/>
                </a:cubicBezTo>
                <a:cubicBezTo>
                  <a:pt x="558154" y="300036"/>
                  <a:pt x="530529" y="314323"/>
                  <a:pt x="501017" y="324801"/>
                </a:cubicBezTo>
                <a:cubicBezTo>
                  <a:pt x="449573" y="343843"/>
                  <a:pt x="397186" y="358130"/>
                  <a:pt x="346686" y="379087"/>
                </a:cubicBezTo>
                <a:cubicBezTo>
                  <a:pt x="315254" y="391481"/>
                  <a:pt x="280015" y="400990"/>
                  <a:pt x="254310" y="426724"/>
                </a:cubicBezTo>
                <a:cubicBezTo>
                  <a:pt x="273344" y="466723"/>
                  <a:pt x="291435" y="504828"/>
                  <a:pt x="311447" y="545773"/>
                </a:cubicBezTo>
                <a:cubicBezTo>
                  <a:pt x="321924" y="541965"/>
                  <a:pt x="331458" y="539103"/>
                  <a:pt x="340016" y="535295"/>
                </a:cubicBezTo>
                <a:cubicBezTo>
                  <a:pt x="448596" y="489595"/>
                  <a:pt x="557177" y="442904"/>
                  <a:pt x="665792" y="398151"/>
                </a:cubicBezTo>
                <a:cubicBezTo>
                  <a:pt x="715315" y="377194"/>
                  <a:pt x="766760" y="360992"/>
                  <a:pt x="817226" y="341950"/>
                </a:cubicBezTo>
                <a:cubicBezTo>
                  <a:pt x="843908" y="331472"/>
                  <a:pt x="844852" y="325748"/>
                  <a:pt x="835317" y="299090"/>
                </a:cubicBezTo>
                <a:cubicBezTo>
                  <a:pt x="825783" y="274325"/>
                  <a:pt x="817226" y="249559"/>
                  <a:pt x="808669" y="225741"/>
                </a:cubicBezTo>
                <a:close/>
                <a:moveTo>
                  <a:pt x="794351" y="133350"/>
                </a:moveTo>
                <a:cubicBezTo>
                  <a:pt x="821976" y="140967"/>
                  <a:pt x="835317" y="160008"/>
                  <a:pt x="844852" y="181934"/>
                </a:cubicBezTo>
                <a:cubicBezTo>
                  <a:pt x="862943" y="222879"/>
                  <a:pt x="879147" y="265739"/>
                  <a:pt x="896295" y="307653"/>
                </a:cubicBezTo>
                <a:cubicBezTo>
                  <a:pt x="908659" y="340057"/>
                  <a:pt x="889625" y="381002"/>
                  <a:pt x="857216" y="393396"/>
                </a:cubicBezTo>
                <a:cubicBezTo>
                  <a:pt x="801022" y="414353"/>
                  <a:pt x="744827" y="437203"/>
                  <a:pt x="688633" y="457213"/>
                </a:cubicBezTo>
                <a:cubicBezTo>
                  <a:pt x="594337" y="489595"/>
                  <a:pt x="504824" y="536264"/>
                  <a:pt x="410494" y="569614"/>
                </a:cubicBezTo>
                <a:cubicBezTo>
                  <a:pt x="383845" y="579124"/>
                  <a:pt x="358107" y="593411"/>
                  <a:pt x="333345" y="608666"/>
                </a:cubicBezTo>
                <a:cubicBezTo>
                  <a:pt x="315254" y="620091"/>
                  <a:pt x="300970" y="615336"/>
                  <a:pt x="288572" y="604858"/>
                </a:cubicBezTo>
                <a:cubicBezTo>
                  <a:pt x="276208" y="594380"/>
                  <a:pt x="264787" y="581986"/>
                  <a:pt x="258117" y="567699"/>
                </a:cubicBezTo>
                <a:cubicBezTo>
                  <a:pt x="232412" y="512445"/>
                  <a:pt x="208593" y="455298"/>
                  <a:pt x="180968" y="391481"/>
                </a:cubicBezTo>
                <a:cubicBezTo>
                  <a:pt x="199059" y="379087"/>
                  <a:pt x="216207" y="363853"/>
                  <a:pt x="236218" y="354321"/>
                </a:cubicBezTo>
                <a:cubicBezTo>
                  <a:pt x="293356" y="324801"/>
                  <a:pt x="352413" y="300983"/>
                  <a:pt x="414334" y="284803"/>
                </a:cubicBezTo>
                <a:cubicBezTo>
                  <a:pt x="433369" y="280026"/>
                  <a:pt x="451460" y="270516"/>
                  <a:pt x="470528" y="263846"/>
                </a:cubicBezTo>
                <a:cubicBezTo>
                  <a:pt x="565768" y="232411"/>
                  <a:pt x="661008" y="200029"/>
                  <a:pt x="756282" y="169540"/>
                </a:cubicBezTo>
                <a:cubicBezTo>
                  <a:pt x="775317" y="163839"/>
                  <a:pt x="790544" y="156200"/>
                  <a:pt x="794351" y="133350"/>
                </a:cubicBezTo>
                <a:close/>
                <a:moveTo>
                  <a:pt x="863217" y="75251"/>
                </a:moveTo>
                <a:cubicBezTo>
                  <a:pt x="762283" y="109555"/>
                  <a:pt x="660342" y="140968"/>
                  <a:pt x="561296" y="178164"/>
                </a:cubicBezTo>
                <a:cubicBezTo>
                  <a:pt x="467913" y="212390"/>
                  <a:pt x="377425" y="253414"/>
                  <a:pt x="285993" y="290532"/>
                </a:cubicBezTo>
                <a:cubicBezTo>
                  <a:pt x="265983" y="298111"/>
                  <a:pt x="245028" y="301003"/>
                  <a:pt x="225081" y="309598"/>
                </a:cubicBezTo>
                <a:cubicBezTo>
                  <a:pt x="189842" y="324836"/>
                  <a:pt x="155547" y="341949"/>
                  <a:pt x="121252" y="358124"/>
                </a:cubicBezTo>
                <a:cubicBezTo>
                  <a:pt x="120308" y="360078"/>
                  <a:pt x="119301" y="362891"/>
                  <a:pt x="115526" y="367658"/>
                </a:cubicBezTo>
                <a:cubicBezTo>
                  <a:pt x="187891" y="552463"/>
                  <a:pt x="260319" y="735316"/>
                  <a:pt x="332685" y="919184"/>
                </a:cubicBezTo>
                <a:cubicBezTo>
                  <a:pt x="405050" y="1103052"/>
                  <a:pt x="476534" y="1287780"/>
                  <a:pt x="549844" y="1475477"/>
                </a:cubicBezTo>
                <a:cubicBezTo>
                  <a:pt x="579356" y="1463990"/>
                  <a:pt x="603205" y="1452581"/>
                  <a:pt x="627935" y="1444064"/>
                </a:cubicBezTo>
                <a:cubicBezTo>
                  <a:pt x="707034" y="1416401"/>
                  <a:pt x="787014" y="1389755"/>
                  <a:pt x="866112" y="1363030"/>
                </a:cubicBezTo>
                <a:cubicBezTo>
                  <a:pt x="909909" y="1348808"/>
                  <a:pt x="953706" y="1333493"/>
                  <a:pt x="997502" y="1321146"/>
                </a:cubicBezTo>
                <a:cubicBezTo>
                  <a:pt x="1068987" y="1301142"/>
                  <a:pt x="1140408" y="1284029"/>
                  <a:pt x="1211829" y="1264024"/>
                </a:cubicBezTo>
                <a:cubicBezTo>
                  <a:pt x="1236622" y="1257304"/>
                  <a:pt x="1260409" y="1245896"/>
                  <a:pt x="1283251" y="1237300"/>
                </a:cubicBezTo>
                <a:cubicBezTo>
                  <a:pt x="1260409" y="1167831"/>
                  <a:pt x="1239454" y="1102036"/>
                  <a:pt x="1217556" y="1037334"/>
                </a:cubicBezTo>
                <a:cubicBezTo>
                  <a:pt x="1198489" y="981072"/>
                  <a:pt x="1173759" y="925826"/>
                  <a:pt x="1156580" y="867766"/>
                </a:cubicBezTo>
                <a:cubicBezTo>
                  <a:pt x="1139464" y="811582"/>
                  <a:pt x="1119454" y="757274"/>
                  <a:pt x="1098499" y="702965"/>
                </a:cubicBezTo>
                <a:cubicBezTo>
                  <a:pt x="1091829" y="686789"/>
                  <a:pt x="1086103" y="670614"/>
                  <a:pt x="1080376" y="653423"/>
                </a:cubicBezTo>
                <a:cubicBezTo>
                  <a:pt x="1057534" y="586768"/>
                  <a:pt x="1036580" y="520113"/>
                  <a:pt x="1012793" y="454395"/>
                </a:cubicBezTo>
                <a:cubicBezTo>
                  <a:pt x="999453" y="415324"/>
                  <a:pt x="980386" y="378129"/>
                  <a:pt x="967046" y="340074"/>
                </a:cubicBezTo>
                <a:cubicBezTo>
                  <a:pt x="938477" y="258103"/>
                  <a:pt x="911797" y="176210"/>
                  <a:pt x="883228" y="94317"/>
                </a:cubicBezTo>
                <a:cubicBezTo>
                  <a:pt x="881340" y="87675"/>
                  <a:pt x="876558" y="81893"/>
                  <a:pt x="872782" y="76188"/>
                </a:cubicBezTo>
                <a:cubicBezTo>
                  <a:pt x="868000" y="76188"/>
                  <a:pt x="865168" y="75251"/>
                  <a:pt x="863217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5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5" y="495342"/>
                  <a:pt x="1121341" y="621072"/>
                  <a:pt x="1165201" y="746803"/>
                </a:cubicBezTo>
                <a:cubicBezTo>
                  <a:pt x="1204215" y="858233"/>
                  <a:pt x="1242349" y="969663"/>
                  <a:pt x="1281363" y="1081094"/>
                </a:cubicBezTo>
                <a:cubicBezTo>
                  <a:pt x="1295647" y="1122040"/>
                  <a:pt x="1310876" y="1164002"/>
                  <a:pt x="1325223" y="1204949"/>
                </a:cubicBezTo>
                <a:cubicBezTo>
                  <a:pt x="1327111" y="1210653"/>
                  <a:pt x="1329942" y="1216357"/>
                  <a:pt x="1334725" y="1221125"/>
                </a:cubicBezTo>
                <a:cubicBezTo>
                  <a:pt x="1355679" y="1240191"/>
                  <a:pt x="1356623" y="1263009"/>
                  <a:pt x="1344227" y="1286842"/>
                </a:cubicBezTo>
                <a:cubicBezTo>
                  <a:pt x="1328998" y="1317317"/>
                  <a:pt x="1312826" y="1346855"/>
                  <a:pt x="1297598" y="1377330"/>
                </a:cubicBezTo>
                <a:cubicBezTo>
                  <a:pt x="1291872" y="1386864"/>
                  <a:pt x="1282307" y="1395459"/>
                  <a:pt x="1280419" y="1405930"/>
                </a:cubicBezTo>
                <a:cubicBezTo>
                  <a:pt x="1270917" y="1444064"/>
                  <a:pt x="1244237" y="1459301"/>
                  <a:pt x="1208054" y="1465943"/>
                </a:cubicBezTo>
                <a:cubicBezTo>
                  <a:pt x="1166145" y="1474539"/>
                  <a:pt x="1124236" y="1486885"/>
                  <a:pt x="1082327" y="1499232"/>
                </a:cubicBezTo>
                <a:cubicBezTo>
                  <a:pt x="1028965" y="1514548"/>
                  <a:pt x="974660" y="1530723"/>
                  <a:pt x="921361" y="1546898"/>
                </a:cubicBezTo>
                <a:cubicBezTo>
                  <a:pt x="891786" y="1556432"/>
                  <a:pt x="863217" y="1568778"/>
                  <a:pt x="833705" y="1579249"/>
                </a:cubicBezTo>
                <a:cubicBezTo>
                  <a:pt x="787014" y="1596440"/>
                  <a:pt x="739378" y="1612616"/>
                  <a:pt x="692749" y="1628791"/>
                </a:cubicBezTo>
                <a:cubicBezTo>
                  <a:pt x="640332" y="1645982"/>
                  <a:pt x="587977" y="1662158"/>
                  <a:pt x="535559" y="1680287"/>
                </a:cubicBezTo>
                <a:cubicBezTo>
                  <a:pt x="512717" y="1687866"/>
                  <a:pt x="497489" y="1681224"/>
                  <a:pt x="482261" y="1664033"/>
                </a:cubicBezTo>
                <a:cubicBezTo>
                  <a:pt x="474584" y="1655516"/>
                  <a:pt x="463194" y="1649733"/>
                  <a:pt x="454636" y="1641216"/>
                </a:cubicBezTo>
                <a:cubicBezTo>
                  <a:pt x="447966" y="1634495"/>
                  <a:pt x="441295" y="1626916"/>
                  <a:pt x="436513" y="1618320"/>
                </a:cubicBezTo>
                <a:cubicBezTo>
                  <a:pt x="415559" y="1572607"/>
                  <a:pt x="397436" y="1525956"/>
                  <a:pt x="374594" y="1481181"/>
                </a:cubicBezTo>
                <a:cubicBezTo>
                  <a:pt x="290776" y="1320209"/>
                  <a:pt x="231751" y="1148765"/>
                  <a:pt x="162217" y="982088"/>
                </a:cubicBezTo>
                <a:cubicBezTo>
                  <a:pt x="154603" y="964897"/>
                  <a:pt x="152652" y="945830"/>
                  <a:pt x="146926" y="927779"/>
                </a:cubicBezTo>
                <a:cubicBezTo>
                  <a:pt x="118357" y="842058"/>
                  <a:pt x="88845" y="756336"/>
                  <a:pt x="61220" y="670536"/>
                </a:cubicBezTo>
                <a:cubicBezTo>
                  <a:pt x="45048" y="620056"/>
                  <a:pt x="30764" y="569577"/>
                  <a:pt x="5027" y="522926"/>
                </a:cubicBezTo>
                <a:cubicBezTo>
                  <a:pt x="-2587" y="509564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3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3705" y="17113"/>
                  <a:pt x="876558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61"/>
          <p:cNvSpPr/>
          <p:nvPr/>
        </p:nvSpPr>
        <p:spPr>
          <a:xfrm>
            <a:off x="3028938" y="2414571"/>
            <a:ext cx="811102" cy="1084089"/>
          </a:xfrm>
          <a:custGeom>
            <a:rect b="b" l="l" r="r" t="t"/>
            <a:pathLst>
              <a:path extrusionOk="0" h="1084089" w="811102">
                <a:moveTo>
                  <a:pt x="663906" y="657242"/>
                </a:moveTo>
                <a:cubicBezTo>
                  <a:pt x="676289" y="675343"/>
                  <a:pt x="684862" y="687730"/>
                  <a:pt x="693434" y="700102"/>
                </a:cubicBezTo>
                <a:cubicBezTo>
                  <a:pt x="676289" y="719160"/>
                  <a:pt x="671526" y="738204"/>
                  <a:pt x="667716" y="760105"/>
                </a:cubicBezTo>
                <a:cubicBezTo>
                  <a:pt x="663906" y="783921"/>
                  <a:pt x="651524" y="806780"/>
                  <a:pt x="638189" y="827738"/>
                </a:cubicBezTo>
                <a:cubicBezTo>
                  <a:pt x="608661" y="874412"/>
                  <a:pt x="574370" y="917272"/>
                  <a:pt x="520077" y="939188"/>
                </a:cubicBezTo>
                <a:cubicBezTo>
                  <a:pt x="501980" y="946803"/>
                  <a:pt x="486739" y="961089"/>
                  <a:pt x="467689" y="967761"/>
                </a:cubicBezTo>
                <a:cubicBezTo>
                  <a:pt x="443876" y="975376"/>
                  <a:pt x="439114" y="971561"/>
                  <a:pt x="419111" y="942988"/>
                </a:cubicBezTo>
                <a:cubicBezTo>
                  <a:pt x="550558" y="895371"/>
                  <a:pt x="629616" y="800122"/>
                  <a:pt x="663906" y="657242"/>
                </a:cubicBezTo>
                <a:close/>
                <a:moveTo>
                  <a:pt x="221542" y="477268"/>
                </a:moveTo>
                <a:cubicBezTo>
                  <a:pt x="229861" y="479098"/>
                  <a:pt x="238612" y="483443"/>
                  <a:pt x="247661" y="490348"/>
                </a:cubicBezTo>
                <a:cubicBezTo>
                  <a:pt x="229564" y="503684"/>
                  <a:pt x="212419" y="517019"/>
                  <a:pt x="194321" y="526544"/>
                </a:cubicBezTo>
                <a:cubicBezTo>
                  <a:pt x="186701" y="531310"/>
                  <a:pt x="175271" y="527496"/>
                  <a:pt x="161936" y="527496"/>
                </a:cubicBezTo>
                <a:cubicBezTo>
                  <a:pt x="175509" y="488922"/>
                  <a:pt x="196583" y="471777"/>
                  <a:pt x="221542" y="477268"/>
                </a:cubicBezTo>
                <a:close/>
                <a:moveTo>
                  <a:pt x="232613" y="397282"/>
                </a:moveTo>
                <a:cubicBezTo>
                  <a:pt x="183772" y="394560"/>
                  <a:pt x="142677" y="421717"/>
                  <a:pt x="113386" y="470316"/>
                </a:cubicBezTo>
                <a:cubicBezTo>
                  <a:pt x="70544" y="540785"/>
                  <a:pt x="50543" y="618898"/>
                  <a:pt x="53384" y="714122"/>
                </a:cubicBezTo>
                <a:cubicBezTo>
                  <a:pt x="49596" y="762722"/>
                  <a:pt x="60051" y="819876"/>
                  <a:pt x="86718" y="875107"/>
                </a:cubicBezTo>
                <a:cubicBezTo>
                  <a:pt x="130546" y="965623"/>
                  <a:pt x="201988" y="1015134"/>
                  <a:pt x="300097" y="1027537"/>
                </a:cubicBezTo>
                <a:cubicBezTo>
                  <a:pt x="329606" y="1031334"/>
                  <a:pt x="360099" y="1035131"/>
                  <a:pt x="390593" y="1034169"/>
                </a:cubicBezTo>
                <a:cubicBezTo>
                  <a:pt x="425821" y="1033207"/>
                  <a:pt x="462981" y="1034169"/>
                  <a:pt x="495369" y="1022778"/>
                </a:cubicBezTo>
                <a:cubicBezTo>
                  <a:pt x="597266" y="987493"/>
                  <a:pt x="671587" y="915101"/>
                  <a:pt x="719202" y="819876"/>
                </a:cubicBezTo>
                <a:cubicBezTo>
                  <a:pt x="763976" y="730322"/>
                  <a:pt x="768749" y="634136"/>
                  <a:pt x="744923" y="536988"/>
                </a:cubicBezTo>
                <a:cubicBezTo>
                  <a:pt x="739203" y="512182"/>
                  <a:pt x="729695" y="485554"/>
                  <a:pt x="715376" y="464595"/>
                </a:cubicBezTo>
                <a:cubicBezTo>
                  <a:pt x="678254" y="411237"/>
                  <a:pt x="620146" y="402682"/>
                  <a:pt x="560144" y="407441"/>
                </a:cubicBezTo>
                <a:cubicBezTo>
                  <a:pt x="526809" y="410276"/>
                  <a:pt x="493475" y="419793"/>
                  <a:pt x="460102" y="426475"/>
                </a:cubicBezTo>
                <a:cubicBezTo>
                  <a:pt x="442034" y="430272"/>
                  <a:pt x="422980" y="433158"/>
                  <a:pt x="404873" y="435031"/>
                </a:cubicBezTo>
                <a:cubicBezTo>
                  <a:pt x="361993" y="437916"/>
                  <a:pt x="321992" y="426475"/>
                  <a:pt x="283884" y="410276"/>
                </a:cubicBezTo>
                <a:cubicBezTo>
                  <a:pt x="266033" y="402416"/>
                  <a:pt x="248893" y="398189"/>
                  <a:pt x="232613" y="397282"/>
                </a:cubicBezTo>
                <a:close/>
                <a:moveTo>
                  <a:pt x="258164" y="82636"/>
                </a:moveTo>
                <a:cubicBezTo>
                  <a:pt x="250550" y="107391"/>
                  <a:pt x="241989" y="132146"/>
                  <a:pt x="235322" y="157863"/>
                </a:cubicBezTo>
                <a:cubicBezTo>
                  <a:pt x="231496" y="171228"/>
                  <a:pt x="229602" y="185504"/>
                  <a:pt x="231496" y="198818"/>
                </a:cubicBezTo>
                <a:cubicBezTo>
                  <a:pt x="235322" y="227421"/>
                  <a:pt x="239110" y="255973"/>
                  <a:pt x="246762" y="283614"/>
                </a:cubicBezTo>
                <a:cubicBezTo>
                  <a:pt x="257217" y="320772"/>
                  <a:pt x="281990" y="344565"/>
                  <a:pt x="321992" y="356006"/>
                </a:cubicBezTo>
                <a:cubicBezTo>
                  <a:pt x="395328" y="231218"/>
                  <a:pt x="360099" y="89318"/>
                  <a:pt x="258164" y="82636"/>
                </a:cubicBezTo>
                <a:close/>
                <a:moveTo>
                  <a:pt x="227107" y="2016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3"/>
                  <a:pt x="413434" y="177860"/>
                </a:cubicBezTo>
                <a:cubicBezTo>
                  <a:pt x="417260" y="189301"/>
                  <a:pt x="419154" y="201704"/>
                  <a:pt x="422980" y="215980"/>
                </a:cubicBezTo>
                <a:cubicBezTo>
                  <a:pt x="443928" y="205501"/>
                  <a:pt x="463928" y="195983"/>
                  <a:pt x="483929" y="185504"/>
                </a:cubicBezTo>
                <a:cubicBezTo>
                  <a:pt x="498210" y="177860"/>
                  <a:pt x="513438" y="175987"/>
                  <a:pt x="526771" y="185504"/>
                </a:cubicBezTo>
                <a:cubicBezTo>
                  <a:pt x="545825" y="198818"/>
                  <a:pt x="565826" y="213145"/>
                  <a:pt x="581091" y="230256"/>
                </a:cubicBezTo>
                <a:cubicBezTo>
                  <a:pt x="587758" y="236938"/>
                  <a:pt x="584879" y="253138"/>
                  <a:pt x="587758" y="269338"/>
                </a:cubicBezTo>
                <a:cubicBezTo>
                  <a:pt x="518210" y="267414"/>
                  <a:pt x="470595" y="294093"/>
                  <a:pt x="442034" y="359803"/>
                </a:cubicBezTo>
                <a:cubicBezTo>
                  <a:pt x="475368" y="356006"/>
                  <a:pt x="504877" y="353121"/>
                  <a:pt x="533476" y="349324"/>
                </a:cubicBezTo>
                <a:cubicBezTo>
                  <a:pt x="593478" y="340768"/>
                  <a:pt x="647760" y="354083"/>
                  <a:pt x="697307" y="389317"/>
                </a:cubicBezTo>
                <a:cubicBezTo>
                  <a:pt x="763029" y="435993"/>
                  <a:pt x="793485" y="502665"/>
                  <a:pt x="804925" y="579816"/>
                </a:cubicBezTo>
                <a:cubicBezTo>
                  <a:pt x="817311" y="660815"/>
                  <a:pt x="811592" y="739839"/>
                  <a:pt x="783030" y="816991"/>
                </a:cubicBezTo>
                <a:cubicBezTo>
                  <a:pt x="763029" y="872272"/>
                  <a:pt x="732536" y="919859"/>
                  <a:pt x="690641" y="961776"/>
                </a:cubicBezTo>
                <a:cubicBezTo>
                  <a:pt x="676360" y="976103"/>
                  <a:pt x="662041" y="989417"/>
                  <a:pt x="646813" y="1002731"/>
                </a:cubicBezTo>
                <a:cubicBezTo>
                  <a:pt x="639199" y="1009413"/>
                  <a:pt x="631586" y="1016096"/>
                  <a:pt x="622987" y="1020855"/>
                </a:cubicBezTo>
                <a:cubicBezTo>
                  <a:pt x="550598" y="1060848"/>
                  <a:pt x="473436" y="1087527"/>
                  <a:pt x="388699" y="1083730"/>
                </a:cubicBezTo>
                <a:cubicBezTo>
                  <a:pt x="345818" y="1081806"/>
                  <a:pt x="301044" y="1084692"/>
                  <a:pt x="261043" y="1072289"/>
                </a:cubicBezTo>
                <a:cubicBezTo>
                  <a:pt x="176267" y="1045610"/>
                  <a:pt x="104825" y="997972"/>
                  <a:pt x="58157" y="918948"/>
                </a:cubicBezTo>
                <a:cubicBezTo>
                  <a:pt x="11489" y="841797"/>
                  <a:pt x="-898" y="758925"/>
                  <a:pt x="49" y="669371"/>
                </a:cubicBezTo>
                <a:cubicBezTo>
                  <a:pt x="996" y="596978"/>
                  <a:pt x="20996" y="531268"/>
                  <a:pt x="47664" y="465557"/>
                </a:cubicBezTo>
                <a:cubicBezTo>
                  <a:pt x="77210" y="392203"/>
                  <a:pt x="130546" y="345527"/>
                  <a:pt x="221988" y="342642"/>
                </a:cubicBezTo>
                <a:cubicBezTo>
                  <a:pt x="214374" y="330289"/>
                  <a:pt x="209602" y="323607"/>
                  <a:pt x="205776" y="316013"/>
                </a:cubicBezTo>
                <a:cubicBezTo>
                  <a:pt x="201041" y="307407"/>
                  <a:pt x="192442" y="298852"/>
                  <a:pt x="191495" y="290296"/>
                </a:cubicBezTo>
                <a:cubicBezTo>
                  <a:pt x="183881" y="235014"/>
                  <a:pt x="166721" y="179783"/>
                  <a:pt x="183881" y="122629"/>
                </a:cubicBezTo>
                <a:cubicBezTo>
                  <a:pt x="194374" y="89318"/>
                  <a:pt x="203882" y="54995"/>
                  <a:pt x="214374" y="21684"/>
                </a:cubicBezTo>
                <a:cubicBezTo>
                  <a:pt x="217234" y="12141"/>
                  <a:pt x="221515" y="5231"/>
                  <a:pt x="227107" y="2016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61"/>
          <p:cNvSpPr/>
          <p:nvPr/>
        </p:nvSpPr>
        <p:spPr>
          <a:xfrm>
            <a:off x="276226" y="2262191"/>
            <a:ext cx="1538449" cy="1540108"/>
          </a:xfrm>
          <a:custGeom>
            <a:rect b="b" l="l" r="r" t="t"/>
            <a:pathLst>
              <a:path extrusionOk="0" h="1540108" w="1538449">
                <a:moveTo>
                  <a:pt x="0" y="1047746"/>
                </a:moveTo>
                <a:cubicBezTo>
                  <a:pt x="17146" y="1051552"/>
                  <a:pt x="30484" y="1050602"/>
                  <a:pt x="34291" y="1056315"/>
                </a:cubicBezTo>
                <a:cubicBezTo>
                  <a:pt x="63822" y="1093466"/>
                  <a:pt x="91441" y="1132516"/>
                  <a:pt x="124779" y="1177285"/>
                </a:cubicBezTo>
                <a:cubicBezTo>
                  <a:pt x="108587" y="1177285"/>
                  <a:pt x="98113" y="1180142"/>
                  <a:pt x="93348" y="1176335"/>
                </a:cubicBezTo>
                <a:cubicBezTo>
                  <a:pt x="76208" y="1163954"/>
                  <a:pt x="58103" y="1150616"/>
                  <a:pt x="45724" y="1134422"/>
                </a:cubicBezTo>
                <a:cubicBezTo>
                  <a:pt x="27619" y="1111566"/>
                  <a:pt x="8573" y="1087753"/>
                  <a:pt x="0" y="1047746"/>
                </a:cubicBezTo>
                <a:close/>
                <a:moveTo>
                  <a:pt x="81914" y="972161"/>
                </a:moveTo>
                <a:cubicBezTo>
                  <a:pt x="88581" y="973828"/>
                  <a:pt x="93818" y="979067"/>
                  <a:pt x="98103" y="990020"/>
                </a:cubicBezTo>
                <a:cubicBezTo>
                  <a:pt x="113348" y="1028120"/>
                  <a:pt x="140967" y="1056696"/>
                  <a:pt x="180974" y="1071933"/>
                </a:cubicBezTo>
                <a:cubicBezTo>
                  <a:pt x="186691" y="1074790"/>
                  <a:pt x="190502" y="1082415"/>
                  <a:pt x="198118" y="1090027"/>
                </a:cubicBezTo>
                <a:cubicBezTo>
                  <a:pt x="132398" y="1100509"/>
                  <a:pt x="70483" y="1049077"/>
                  <a:pt x="57150" y="975733"/>
                </a:cubicBezTo>
                <a:cubicBezTo>
                  <a:pt x="67152" y="972398"/>
                  <a:pt x="75248" y="970493"/>
                  <a:pt x="81914" y="972161"/>
                </a:cubicBezTo>
                <a:close/>
                <a:moveTo>
                  <a:pt x="849557" y="809700"/>
                </a:moveTo>
                <a:cubicBezTo>
                  <a:pt x="870541" y="808403"/>
                  <a:pt x="894474" y="823581"/>
                  <a:pt x="910904" y="850017"/>
                </a:cubicBezTo>
                <a:cubicBezTo>
                  <a:pt x="926142" y="876687"/>
                  <a:pt x="921380" y="892879"/>
                  <a:pt x="894710" y="909071"/>
                </a:cubicBezTo>
                <a:cubicBezTo>
                  <a:pt x="863277" y="928121"/>
                  <a:pt x="828988" y="920501"/>
                  <a:pt x="809937" y="890974"/>
                </a:cubicBezTo>
                <a:cubicBezTo>
                  <a:pt x="793743" y="866210"/>
                  <a:pt x="795649" y="841439"/>
                  <a:pt x="829944" y="816680"/>
                </a:cubicBezTo>
                <a:cubicBezTo>
                  <a:pt x="835896" y="812394"/>
                  <a:pt x="842563" y="810132"/>
                  <a:pt x="849557" y="809700"/>
                </a:cubicBezTo>
                <a:close/>
                <a:moveTo>
                  <a:pt x="271507" y="647090"/>
                </a:moveTo>
                <a:cubicBezTo>
                  <a:pt x="217203" y="645149"/>
                  <a:pt x="180977" y="669013"/>
                  <a:pt x="156210" y="706103"/>
                </a:cubicBezTo>
                <a:cubicBezTo>
                  <a:pt x="116211" y="765188"/>
                  <a:pt x="129591" y="825207"/>
                  <a:pt x="162900" y="882351"/>
                </a:cubicBezTo>
                <a:cubicBezTo>
                  <a:pt x="185746" y="922388"/>
                  <a:pt x="208592" y="930007"/>
                  <a:pt x="257201" y="918506"/>
                </a:cubicBezTo>
                <a:cubicBezTo>
                  <a:pt x="228591" y="827076"/>
                  <a:pt x="252433" y="738520"/>
                  <a:pt x="271507" y="647090"/>
                </a:cubicBezTo>
                <a:close/>
                <a:moveTo>
                  <a:pt x="813856" y="573894"/>
                </a:moveTo>
                <a:cubicBezTo>
                  <a:pt x="823403" y="594849"/>
                  <a:pt x="830045" y="610075"/>
                  <a:pt x="839592" y="631031"/>
                </a:cubicBezTo>
                <a:cubicBezTo>
                  <a:pt x="823403" y="633896"/>
                  <a:pt x="809116" y="640560"/>
                  <a:pt x="803407" y="636761"/>
                </a:cubicBezTo>
                <a:cubicBezTo>
                  <a:pt x="784347" y="622469"/>
                  <a:pt x="767189" y="603412"/>
                  <a:pt x="747194" y="584388"/>
                </a:cubicBezTo>
                <a:cubicBezTo>
                  <a:pt x="741452" y="590117"/>
                  <a:pt x="731004" y="595815"/>
                  <a:pt x="715749" y="603444"/>
                </a:cubicBezTo>
                <a:cubicBezTo>
                  <a:pt x="747194" y="653918"/>
                  <a:pt x="775768" y="700594"/>
                  <a:pt x="804342" y="746304"/>
                </a:cubicBezTo>
                <a:cubicBezTo>
                  <a:pt x="773832" y="782518"/>
                  <a:pt x="762415" y="782518"/>
                  <a:pt x="740518" y="747270"/>
                </a:cubicBezTo>
                <a:cubicBezTo>
                  <a:pt x="734809" y="737742"/>
                  <a:pt x="729068" y="727248"/>
                  <a:pt x="722425" y="718685"/>
                </a:cubicBezTo>
                <a:cubicBezTo>
                  <a:pt x="700494" y="692032"/>
                  <a:pt x="678596" y="665346"/>
                  <a:pt x="654795" y="635828"/>
                </a:cubicBezTo>
                <a:cubicBezTo>
                  <a:pt x="637637" y="660582"/>
                  <a:pt x="610966" y="673909"/>
                  <a:pt x="610031" y="700594"/>
                </a:cubicBezTo>
                <a:cubicBezTo>
                  <a:pt x="629058" y="719651"/>
                  <a:pt x="667180" y="713921"/>
                  <a:pt x="669082" y="751069"/>
                </a:cubicBezTo>
                <a:cubicBezTo>
                  <a:pt x="642411" y="765361"/>
                  <a:pt x="618577" y="760597"/>
                  <a:pt x="593842" y="746304"/>
                </a:cubicBezTo>
                <a:cubicBezTo>
                  <a:pt x="587165" y="772024"/>
                  <a:pt x="574781" y="793946"/>
                  <a:pt x="584295" y="820600"/>
                </a:cubicBezTo>
                <a:cubicBezTo>
                  <a:pt x="615739" y="821566"/>
                  <a:pt x="646216" y="821566"/>
                  <a:pt x="675759" y="822499"/>
                </a:cubicBezTo>
                <a:cubicBezTo>
                  <a:pt x="690046" y="822499"/>
                  <a:pt x="700494" y="830128"/>
                  <a:pt x="702396" y="844421"/>
                </a:cubicBezTo>
                <a:cubicBezTo>
                  <a:pt x="703365" y="858713"/>
                  <a:pt x="692883" y="867276"/>
                  <a:pt x="679564" y="870141"/>
                </a:cubicBezTo>
                <a:cubicBezTo>
                  <a:pt x="671920" y="872040"/>
                  <a:pt x="664309" y="872973"/>
                  <a:pt x="656698" y="872040"/>
                </a:cubicBezTo>
                <a:cubicBezTo>
                  <a:pt x="633832" y="871074"/>
                  <a:pt x="610031" y="870141"/>
                  <a:pt x="587165" y="868241"/>
                </a:cubicBezTo>
                <a:cubicBezTo>
                  <a:pt x="586197" y="915851"/>
                  <a:pt x="590003" y="920615"/>
                  <a:pt x="631929" y="930143"/>
                </a:cubicBezTo>
                <a:cubicBezTo>
                  <a:pt x="648119" y="933942"/>
                  <a:pt x="665277" y="935841"/>
                  <a:pt x="663374" y="961561"/>
                </a:cubicBezTo>
                <a:cubicBezTo>
                  <a:pt x="650022" y="966325"/>
                  <a:pt x="634800" y="972055"/>
                  <a:pt x="617642" y="977753"/>
                </a:cubicBezTo>
                <a:cubicBezTo>
                  <a:pt x="623350" y="990146"/>
                  <a:pt x="628124" y="1002539"/>
                  <a:pt x="635735" y="1019664"/>
                </a:cubicBezTo>
                <a:cubicBezTo>
                  <a:pt x="650022" y="1008237"/>
                  <a:pt x="660503" y="1000608"/>
                  <a:pt x="670017" y="992045"/>
                </a:cubicBezTo>
                <a:cubicBezTo>
                  <a:pt x="683369" y="979684"/>
                  <a:pt x="697656" y="968224"/>
                  <a:pt x="716717" y="972055"/>
                </a:cubicBezTo>
                <a:cubicBezTo>
                  <a:pt x="727165" y="974920"/>
                  <a:pt x="736712" y="983482"/>
                  <a:pt x="747194" y="989180"/>
                </a:cubicBezTo>
                <a:cubicBezTo>
                  <a:pt x="741452" y="997775"/>
                  <a:pt x="738615" y="1010136"/>
                  <a:pt x="730036" y="1015866"/>
                </a:cubicBezTo>
                <a:cubicBezTo>
                  <a:pt x="705267" y="1032057"/>
                  <a:pt x="689077" y="1054913"/>
                  <a:pt x="671953" y="1076802"/>
                </a:cubicBezTo>
                <a:cubicBezTo>
                  <a:pt x="699559" y="1106353"/>
                  <a:pt x="699559" y="1106353"/>
                  <a:pt x="729101" y="1093959"/>
                </a:cubicBezTo>
                <a:cubicBezTo>
                  <a:pt x="749096" y="1086330"/>
                  <a:pt x="762415" y="1094925"/>
                  <a:pt x="763384" y="1116814"/>
                </a:cubicBezTo>
                <a:cubicBezTo>
                  <a:pt x="763384" y="1123478"/>
                  <a:pt x="760513" y="1130141"/>
                  <a:pt x="758610" y="1134905"/>
                </a:cubicBezTo>
                <a:cubicBezTo>
                  <a:pt x="776703" y="1147299"/>
                  <a:pt x="787184" y="1145399"/>
                  <a:pt x="792892" y="1126343"/>
                </a:cubicBezTo>
                <a:cubicBezTo>
                  <a:pt x="796698" y="1113949"/>
                  <a:pt x="800537" y="1102522"/>
                  <a:pt x="804342" y="1090161"/>
                </a:cubicBezTo>
                <a:cubicBezTo>
                  <a:pt x="811018" y="1069205"/>
                  <a:pt x="824337" y="1055846"/>
                  <a:pt x="851009" y="1050148"/>
                </a:cubicBezTo>
                <a:cubicBezTo>
                  <a:pt x="854814" y="1063475"/>
                  <a:pt x="860522" y="1075868"/>
                  <a:pt x="860522" y="1087296"/>
                </a:cubicBezTo>
                <a:cubicBezTo>
                  <a:pt x="861490" y="1104421"/>
                  <a:pt x="857685" y="1122544"/>
                  <a:pt x="855782" y="1139669"/>
                </a:cubicBezTo>
                <a:cubicBezTo>
                  <a:pt x="854814" y="1153962"/>
                  <a:pt x="862425" y="1156827"/>
                  <a:pt x="875777" y="1152063"/>
                </a:cubicBezTo>
                <a:cubicBezTo>
                  <a:pt x="876712" y="1146333"/>
                  <a:pt x="876712" y="1139669"/>
                  <a:pt x="878615" y="1133972"/>
                </a:cubicBezTo>
                <a:cubicBezTo>
                  <a:pt x="885291" y="1115849"/>
                  <a:pt x="909125" y="1105387"/>
                  <a:pt x="920541" y="1119679"/>
                </a:cubicBezTo>
                <a:cubicBezTo>
                  <a:pt x="944342" y="1150164"/>
                  <a:pt x="966240" y="1133006"/>
                  <a:pt x="994814" y="1121579"/>
                </a:cubicBezTo>
                <a:cubicBezTo>
                  <a:pt x="961500" y="1071104"/>
                  <a:pt x="915768" y="1031092"/>
                  <a:pt x="901481" y="972988"/>
                </a:cubicBezTo>
                <a:cubicBezTo>
                  <a:pt x="947213" y="957762"/>
                  <a:pt x="961500" y="964426"/>
                  <a:pt x="976722" y="1005372"/>
                </a:cubicBezTo>
                <a:cubicBezTo>
                  <a:pt x="978624" y="1011102"/>
                  <a:pt x="981495" y="1017765"/>
                  <a:pt x="985300" y="1021563"/>
                </a:cubicBezTo>
                <a:cubicBezTo>
                  <a:pt x="1006264" y="1044419"/>
                  <a:pt x="1027227" y="1066340"/>
                  <a:pt x="1051028" y="1092060"/>
                </a:cubicBezTo>
                <a:cubicBezTo>
                  <a:pt x="1069120" y="1073004"/>
                  <a:pt x="1085310" y="1055846"/>
                  <a:pt x="1101500" y="1038721"/>
                </a:cubicBezTo>
                <a:cubicBezTo>
                  <a:pt x="1082439" y="1015866"/>
                  <a:pt x="1048157" y="1007271"/>
                  <a:pt x="1054833" y="971089"/>
                </a:cubicBezTo>
                <a:cubicBezTo>
                  <a:pt x="1063412" y="968224"/>
                  <a:pt x="1073894" y="962527"/>
                  <a:pt x="1079602" y="964426"/>
                </a:cubicBezTo>
                <a:cubicBezTo>
                  <a:pt x="1095792" y="971089"/>
                  <a:pt x="1111013" y="982517"/>
                  <a:pt x="1128171" y="992979"/>
                </a:cubicBezTo>
                <a:cubicBezTo>
                  <a:pt x="1148166" y="966325"/>
                  <a:pt x="1153908" y="937740"/>
                  <a:pt x="1153908" y="912986"/>
                </a:cubicBezTo>
                <a:cubicBezTo>
                  <a:pt x="1127236" y="901558"/>
                  <a:pt x="1102468" y="892030"/>
                  <a:pt x="1079602" y="880602"/>
                </a:cubicBezTo>
                <a:cubicBezTo>
                  <a:pt x="1074828" y="877737"/>
                  <a:pt x="1069120" y="868209"/>
                  <a:pt x="1070088" y="863445"/>
                </a:cubicBezTo>
                <a:cubicBezTo>
                  <a:pt x="1071023" y="857747"/>
                  <a:pt x="1079602" y="852983"/>
                  <a:pt x="1086278" y="851084"/>
                </a:cubicBezTo>
                <a:cubicBezTo>
                  <a:pt x="1092954" y="849185"/>
                  <a:pt x="1100565" y="851084"/>
                  <a:pt x="1107241" y="852017"/>
                </a:cubicBezTo>
                <a:cubicBezTo>
                  <a:pt x="1124366" y="853949"/>
                  <a:pt x="1141523" y="854882"/>
                  <a:pt x="1160584" y="856782"/>
                </a:cubicBezTo>
                <a:cubicBezTo>
                  <a:pt x="1162487" y="833927"/>
                  <a:pt x="1164389" y="815836"/>
                  <a:pt x="1166292" y="797744"/>
                </a:cubicBezTo>
                <a:cubicBezTo>
                  <a:pt x="1145329" y="802509"/>
                  <a:pt x="1128171" y="805341"/>
                  <a:pt x="1110079" y="810106"/>
                </a:cubicBezTo>
                <a:cubicBezTo>
                  <a:pt x="1107241" y="794880"/>
                  <a:pt x="1105338" y="784385"/>
                  <a:pt x="1103402" y="775823"/>
                </a:cubicBezTo>
                <a:cubicBezTo>
                  <a:pt x="1119626" y="760597"/>
                  <a:pt x="1133913" y="746304"/>
                  <a:pt x="1150102" y="731046"/>
                </a:cubicBezTo>
                <a:cubicBezTo>
                  <a:pt x="1139621" y="721550"/>
                  <a:pt x="1131042" y="714855"/>
                  <a:pt x="1119592" y="705326"/>
                </a:cubicBezTo>
                <a:cubicBezTo>
                  <a:pt x="1091018" y="729147"/>
                  <a:pt x="1062444" y="752002"/>
                  <a:pt x="1034838" y="775823"/>
                </a:cubicBezTo>
                <a:cubicBezTo>
                  <a:pt x="1006264" y="799644"/>
                  <a:pt x="994847" y="798678"/>
                  <a:pt x="969111" y="764395"/>
                </a:cubicBezTo>
                <a:cubicBezTo>
                  <a:pt x="1006264" y="731046"/>
                  <a:pt x="1043417" y="697729"/>
                  <a:pt x="1083407" y="661515"/>
                </a:cubicBezTo>
                <a:cubicBezTo>
                  <a:pt x="1068185" y="649154"/>
                  <a:pt x="1057704" y="641525"/>
                  <a:pt x="1046254" y="631997"/>
                </a:cubicBezTo>
                <a:cubicBezTo>
                  <a:pt x="1038643" y="641525"/>
                  <a:pt x="1033903" y="648189"/>
                  <a:pt x="1028162" y="654852"/>
                </a:cubicBezTo>
                <a:cubicBezTo>
                  <a:pt x="1014843" y="672009"/>
                  <a:pt x="998653" y="676774"/>
                  <a:pt x="986269" y="669144"/>
                </a:cubicBezTo>
                <a:cubicBezTo>
                  <a:pt x="973884" y="661515"/>
                  <a:pt x="971981" y="646289"/>
                  <a:pt x="980560" y="625334"/>
                </a:cubicBezTo>
                <a:cubicBezTo>
                  <a:pt x="983398" y="617704"/>
                  <a:pt x="987203" y="610075"/>
                  <a:pt x="990074" y="601513"/>
                </a:cubicBezTo>
                <a:cubicBezTo>
                  <a:pt x="972916" y="595815"/>
                  <a:pt x="957694" y="590085"/>
                  <a:pt x="938634" y="583422"/>
                </a:cubicBezTo>
                <a:cubicBezTo>
                  <a:pt x="937699" y="612940"/>
                  <a:pt x="935796" y="634862"/>
                  <a:pt x="935796" y="657717"/>
                </a:cubicBezTo>
                <a:cubicBezTo>
                  <a:pt x="935796" y="672943"/>
                  <a:pt x="928152" y="683437"/>
                  <a:pt x="916736" y="686302"/>
                </a:cubicBezTo>
                <a:cubicBezTo>
                  <a:pt x="908157" y="688201"/>
                  <a:pt x="892935" y="681538"/>
                  <a:pt x="888162" y="673909"/>
                </a:cubicBezTo>
                <a:cubicBezTo>
                  <a:pt x="879583" y="659616"/>
                  <a:pt x="874843" y="642491"/>
                  <a:pt x="871972" y="625334"/>
                </a:cubicBezTo>
                <a:cubicBezTo>
                  <a:pt x="869101" y="610075"/>
                  <a:pt x="871972" y="593884"/>
                  <a:pt x="872907" y="574859"/>
                </a:cubicBezTo>
                <a:cubicBezTo>
                  <a:pt x="851977" y="573894"/>
                  <a:pt x="833884" y="573894"/>
                  <a:pt x="813856" y="573894"/>
                </a:cubicBezTo>
                <a:close/>
                <a:moveTo>
                  <a:pt x="833851" y="524385"/>
                </a:moveTo>
                <a:cubicBezTo>
                  <a:pt x="891967" y="528183"/>
                  <a:pt x="951018" y="539611"/>
                  <a:pt x="1008166" y="552970"/>
                </a:cubicBezTo>
                <a:cubicBezTo>
                  <a:pt x="1054833" y="564397"/>
                  <a:pt x="1092921" y="596781"/>
                  <a:pt x="1127203" y="629164"/>
                </a:cubicBezTo>
                <a:cubicBezTo>
                  <a:pt x="1152940" y="653918"/>
                  <a:pt x="1180546" y="679638"/>
                  <a:pt x="1197704" y="710123"/>
                </a:cubicBezTo>
                <a:cubicBezTo>
                  <a:pt x="1211991" y="736776"/>
                  <a:pt x="1228181" y="766327"/>
                  <a:pt x="1222472" y="799644"/>
                </a:cubicBezTo>
                <a:cubicBezTo>
                  <a:pt x="1219602" y="820600"/>
                  <a:pt x="1218667" y="841556"/>
                  <a:pt x="1218667" y="863477"/>
                </a:cubicBezTo>
                <a:cubicBezTo>
                  <a:pt x="1218667" y="914885"/>
                  <a:pt x="1211991" y="966325"/>
                  <a:pt x="1188190" y="1010136"/>
                </a:cubicBezTo>
                <a:cubicBezTo>
                  <a:pt x="1165324" y="1052048"/>
                  <a:pt x="1142458" y="1095859"/>
                  <a:pt x="1101500" y="1125409"/>
                </a:cubicBezTo>
                <a:cubicBezTo>
                  <a:pt x="1014809" y="1188277"/>
                  <a:pt x="916703" y="1214930"/>
                  <a:pt x="810985" y="1203503"/>
                </a:cubicBezTo>
                <a:cubicBezTo>
                  <a:pt x="722425" y="1194940"/>
                  <a:pt x="652892" y="1149198"/>
                  <a:pt x="603355" y="1081598"/>
                </a:cubicBezTo>
                <a:cubicBezTo>
                  <a:pt x="546207" y="973954"/>
                  <a:pt x="507151" y="867276"/>
                  <a:pt x="530952" y="746304"/>
                </a:cubicBezTo>
                <a:cubicBezTo>
                  <a:pt x="542401" y="688201"/>
                  <a:pt x="570007" y="640592"/>
                  <a:pt x="612869" y="602478"/>
                </a:cubicBezTo>
                <a:cubicBezTo>
                  <a:pt x="675759" y="547240"/>
                  <a:pt x="750999" y="519621"/>
                  <a:pt x="833851" y="524385"/>
                </a:cubicBezTo>
                <a:close/>
                <a:moveTo>
                  <a:pt x="224224" y="448260"/>
                </a:moveTo>
                <a:cubicBezTo>
                  <a:pt x="230896" y="446353"/>
                  <a:pt x="242324" y="449213"/>
                  <a:pt x="248043" y="454929"/>
                </a:cubicBezTo>
                <a:cubicBezTo>
                  <a:pt x="252800" y="459692"/>
                  <a:pt x="254706" y="470172"/>
                  <a:pt x="256612" y="473977"/>
                </a:cubicBezTo>
                <a:cubicBezTo>
                  <a:pt x="206133" y="493029"/>
                  <a:pt x="159456" y="511128"/>
                  <a:pt x="113733" y="529223"/>
                </a:cubicBezTo>
                <a:cubicBezTo>
                  <a:pt x="97539" y="535892"/>
                  <a:pt x="82307" y="534939"/>
                  <a:pt x="67066" y="524460"/>
                </a:cubicBezTo>
                <a:cubicBezTo>
                  <a:pt x="64207" y="506365"/>
                  <a:pt x="77542" y="499695"/>
                  <a:pt x="89923" y="494932"/>
                </a:cubicBezTo>
                <a:cubicBezTo>
                  <a:pt x="134693" y="478736"/>
                  <a:pt x="178501" y="463502"/>
                  <a:pt x="224224" y="448260"/>
                </a:cubicBezTo>
                <a:close/>
                <a:moveTo>
                  <a:pt x="882131" y="420140"/>
                </a:moveTo>
                <a:cubicBezTo>
                  <a:pt x="834864" y="419897"/>
                  <a:pt x="787713" y="426564"/>
                  <a:pt x="741025" y="439430"/>
                </a:cubicBezTo>
                <a:cubicBezTo>
                  <a:pt x="642950" y="466098"/>
                  <a:pt x="565801" y="526117"/>
                  <a:pt x="507725" y="608994"/>
                </a:cubicBezTo>
                <a:cubicBezTo>
                  <a:pt x="470573" y="662328"/>
                  <a:pt x="441962" y="720407"/>
                  <a:pt x="442959" y="787111"/>
                </a:cubicBezTo>
                <a:cubicBezTo>
                  <a:pt x="443884" y="860428"/>
                  <a:pt x="450574" y="932810"/>
                  <a:pt x="478189" y="1001383"/>
                </a:cubicBezTo>
                <a:cubicBezTo>
                  <a:pt x="498188" y="1052849"/>
                  <a:pt x="520109" y="1103308"/>
                  <a:pt x="559111" y="1144280"/>
                </a:cubicBezTo>
                <a:cubicBezTo>
                  <a:pt x="585800" y="1170947"/>
                  <a:pt x="611493" y="1199555"/>
                  <a:pt x="641029" y="1222412"/>
                </a:cubicBezTo>
                <a:cubicBezTo>
                  <a:pt x="685796" y="1257633"/>
                  <a:pt x="736327" y="1287176"/>
                  <a:pt x="794403" y="1290051"/>
                </a:cubicBezTo>
                <a:cubicBezTo>
                  <a:pt x="893474" y="1294795"/>
                  <a:pt x="991548" y="1287176"/>
                  <a:pt x="1075388" y="1228091"/>
                </a:cubicBezTo>
                <a:cubicBezTo>
                  <a:pt x="1127770" y="1200489"/>
                  <a:pt x="1169690" y="1162393"/>
                  <a:pt x="1208692" y="1121422"/>
                </a:cubicBezTo>
                <a:cubicBezTo>
                  <a:pt x="1304916" y="1021438"/>
                  <a:pt x="1323989" y="899458"/>
                  <a:pt x="1302994" y="768063"/>
                </a:cubicBezTo>
                <a:cubicBezTo>
                  <a:pt x="1290610" y="690864"/>
                  <a:pt x="1254455" y="626101"/>
                  <a:pt x="1203995" y="568957"/>
                </a:cubicBezTo>
                <a:cubicBezTo>
                  <a:pt x="1154459" y="512747"/>
                  <a:pt x="1097309" y="466098"/>
                  <a:pt x="1023931" y="442305"/>
                </a:cubicBezTo>
                <a:cubicBezTo>
                  <a:pt x="976780" y="427534"/>
                  <a:pt x="929398" y="420382"/>
                  <a:pt x="882131" y="420140"/>
                </a:cubicBezTo>
                <a:close/>
                <a:moveTo>
                  <a:pt x="187879" y="392231"/>
                </a:moveTo>
                <a:cubicBezTo>
                  <a:pt x="198118" y="395327"/>
                  <a:pt x="207166" y="402709"/>
                  <a:pt x="217168" y="415092"/>
                </a:cubicBezTo>
                <a:cubicBezTo>
                  <a:pt x="182879" y="425572"/>
                  <a:pt x="150495" y="435096"/>
                  <a:pt x="119065" y="445576"/>
                </a:cubicBezTo>
                <a:cubicBezTo>
                  <a:pt x="99062" y="451291"/>
                  <a:pt x="99062" y="451291"/>
                  <a:pt x="76200" y="436049"/>
                </a:cubicBezTo>
                <a:cubicBezTo>
                  <a:pt x="80964" y="430334"/>
                  <a:pt x="83816" y="423670"/>
                  <a:pt x="89533" y="420810"/>
                </a:cubicBezTo>
                <a:cubicBezTo>
                  <a:pt x="109536" y="411283"/>
                  <a:pt x="130492" y="402711"/>
                  <a:pt x="151448" y="395088"/>
                </a:cubicBezTo>
                <a:cubicBezTo>
                  <a:pt x="166211" y="390326"/>
                  <a:pt x="177640" y="389136"/>
                  <a:pt x="187879" y="392231"/>
                </a:cubicBezTo>
                <a:close/>
                <a:moveTo>
                  <a:pt x="585088" y="387381"/>
                </a:moveTo>
                <a:cubicBezTo>
                  <a:pt x="565552" y="387497"/>
                  <a:pt x="549111" y="394649"/>
                  <a:pt x="534343" y="408953"/>
                </a:cubicBezTo>
                <a:cubicBezTo>
                  <a:pt x="510572" y="431811"/>
                  <a:pt x="498188" y="480402"/>
                  <a:pt x="511497" y="510878"/>
                </a:cubicBezTo>
                <a:cubicBezTo>
                  <a:pt x="558185" y="477526"/>
                  <a:pt x="604874" y="443240"/>
                  <a:pt x="654409" y="408019"/>
                </a:cubicBezTo>
                <a:cubicBezTo>
                  <a:pt x="627257" y="394182"/>
                  <a:pt x="604625" y="387264"/>
                  <a:pt x="585088" y="387381"/>
                </a:cubicBezTo>
                <a:close/>
                <a:moveTo>
                  <a:pt x="1003007" y="145084"/>
                </a:moveTo>
                <a:cubicBezTo>
                  <a:pt x="943009" y="141275"/>
                  <a:pt x="884862" y="155579"/>
                  <a:pt x="842017" y="202228"/>
                </a:cubicBezTo>
                <a:cubicBezTo>
                  <a:pt x="826786" y="218473"/>
                  <a:pt x="810559" y="237521"/>
                  <a:pt x="813477" y="266992"/>
                </a:cubicBezTo>
                <a:cubicBezTo>
                  <a:pt x="910626" y="248950"/>
                  <a:pt x="1005853" y="259373"/>
                  <a:pt x="1109692" y="287046"/>
                </a:cubicBezTo>
                <a:cubicBezTo>
                  <a:pt x="1100155" y="253694"/>
                  <a:pt x="1097309" y="228896"/>
                  <a:pt x="1086775" y="208913"/>
                </a:cubicBezTo>
                <a:cubicBezTo>
                  <a:pt x="1068698" y="176496"/>
                  <a:pt x="1041083" y="147025"/>
                  <a:pt x="1003007" y="145084"/>
                </a:cubicBezTo>
                <a:close/>
                <a:moveTo>
                  <a:pt x="1174906" y="105125"/>
                </a:moveTo>
                <a:cubicBezTo>
                  <a:pt x="1181574" y="104173"/>
                  <a:pt x="1187767" y="105126"/>
                  <a:pt x="1194435" y="107983"/>
                </a:cubicBezTo>
                <a:cubicBezTo>
                  <a:pt x="1219204" y="118461"/>
                  <a:pt x="1253496" y="155609"/>
                  <a:pt x="1264923" y="186090"/>
                </a:cubicBezTo>
                <a:cubicBezTo>
                  <a:pt x="1244920" y="193710"/>
                  <a:pt x="1233493" y="190852"/>
                  <a:pt x="1221109" y="174659"/>
                </a:cubicBezTo>
                <a:cubicBezTo>
                  <a:pt x="1208724" y="159419"/>
                  <a:pt x="1191578" y="147993"/>
                  <a:pt x="1176337" y="135606"/>
                </a:cubicBezTo>
                <a:cubicBezTo>
                  <a:pt x="1169666" y="129891"/>
                  <a:pt x="1162048" y="123223"/>
                  <a:pt x="1152525" y="113698"/>
                </a:cubicBezTo>
                <a:cubicBezTo>
                  <a:pt x="1161095" y="108936"/>
                  <a:pt x="1168239" y="106078"/>
                  <a:pt x="1174906" y="105125"/>
                </a:cubicBezTo>
                <a:close/>
                <a:moveTo>
                  <a:pt x="755096" y="95497"/>
                </a:moveTo>
                <a:cubicBezTo>
                  <a:pt x="760812" y="94544"/>
                  <a:pt x="766765" y="96210"/>
                  <a:pt x="772481" y="102402"/>
                </a:cubicBezTo>
                <a:cubicBezTo>
                  <a:pt x="783913" y="114780"/>
                  <a:pt x="781052" y="127167"/>
                  <a:pt x="768669" y="137647"/>
                </a:cubicBezTo>
                <a:cubicBezTo>
                  <a:pt x="752478" y="150979"/>
                  <a:pt x="737239" y="165269"/>
                  <a:pt x="720092" y="177652"/>
                </a:cubicBezTo>
                <a:cubicBezTo>
                  <a:pt x="701988" y="190988"/>
                  <a:pt x="688657" y="182410"/>
                  <a:pt x="676274" y="164315"/>
                </a:cubicBezTo>
                <a:cubicBezTo>
                  <a:pt x="698180" y="143355"/>
                  <a:pt x="718183" y="123357"/>
                  <a:pt x="739143" y="104309"/>
                </a:cubicBezTo>
                <a:cubicBezTo>
                  <a:pt x="743905" y="100022"/>
                  <a:pt x="749381" y="96450"/>
                  <a:pt x="755096" y="95497"/>
                </a:cubicBezTo>
                <a:close/>
                <a:moveTo>
                  <a:pt x="664487" y="19046"/>
                </a:moveTo>
                <a:cubicBezTo>
                  <a:pt x="672226" y="18927"/>
                  <a:pt x="681037" y="25832"/>
                  <a:pt x="695325" y="39166"/>
                </a:cubicBezTo>
                <a:cubicBezTo>
                  <a:pt x="680084" y="66786"/>
                  <a:pt x="665799" y="91554"/>
                  <a:pt x="652464" y="117276"/>
                </a:cubicBezTo>
                <a:cubicBezTo>
                  <a:pt x="636268" y="147755"/>
                  <a:pt x="625795" y="150613"/>
                  <a:pt x="590550" y="126798"/>
                </a:cubicBezTo>
                <a:cubicBezTo>
                  <a:pt x="606747" y="98224"/>
                  <a:pt x="621982" y="68698"/>
                  <a:pt x="640080" y="41071"/>
                </a:cubicBezTo>
                <a:cubicBezTo>
                  <a:pt x="650080" y="26308"/>
                  <a:pt x="656747" y="19165"/>
                  <a:pt x="664487" y="19046"/>
                </a:cubicBezTo>
                <a:close/>
                <a:moveTo>
                  <a:pt x="951550" y="12683"/>
                </a:moveTo>
                <a:cubicBezTo>
                  <a:pt x="981086" y="4129"/>
                  <a:pt x="1008700" y="12683"/>
                  <a:pt x="1027774" y="38415"/>
                </a:cubicBezTo>
                <a:cubicBezTo>
                  <a:pt x="1040158" y="54588"/>
                  <a:pt x="1058236" y="67958"/>
                  <a:pt x="1055389" y="93691"/>
                </a:cubicBezTo>
                <a:cubicBezTo>
                  <a:pt x="1054463" y="100303"/>
                  <a:pt x="1068698" y="110798"/>
                  <a:pt x="1077309" y="117483"/>
                </a:cubicBezTo>
                <a:cubicBezTo>
                  <a:pt x="1136311" y="160323"/>
                  <a:pt x="1157306" y="222283"/>
                  <a:pt x="1170615" y="290856"/>
                </a:cubicBezTo>
                <a:cubicBezTo>
                  <a:pt x="1174458" y="312779"/>
                  <a:pt x="1161078" y="320398"/>
                  <a:pt x="1154459" y="332761"/>
                </a:cubicBezTo>
                <a:cubicBezTo>
                  <a:pt x="1148694" y="343256"/>
                  <a:pt x="1137307" y="349869"/>
                  <a:pt x="1130617" y="348000"/>
                </a:cubicBezTo>
                <a:cubicBezTo>
                  <a:pt x="1080156" y="338440"/>
                  <a:pt x="1029625" y="329886"/>
                  <a:pt x="975392" y="319392"/>
                </a:cubicBezTo>
                <a:cubicBezTo>
                  <a:pt x="973470" y="344190"/>
                  <a:pt x="971549" y="363238"/>
                  <a:pt x="970624" y="379411"/>
                </a:cubicBezTo>
                <a:cubicBezTo>
                  <a:pt x="1010622" y="392781"/>
                  <a:pt x="1047773" y="403203"/>
                  <a:pt x="1083003" y="418442"/>
                </a:cubicBezTo>
                <a:cubicBezTo>
                  <a:pt x="1157306" y="449925"/>
                  <a:pt x="1215382" y="501318"/>
                  <a:pt x="1265842" y="564213"/>
                </a:cubicBezTo>
                <a:cubicBezTo>
                  <a:pt x="1318296" y="628976"/>
                  <a:pt x="1342067" y="704234"/>
                  <a:pt x="1355376" y="784236"/>
                </a:cubicBezTo>
                <a:cubicBezTo>
                  <a:pt x="1363063" y="829951"/>
                  <a:pt x="1356372" y="875666"/>
                  <a:pt x="1349682" y="921382"/>
                </a:cubicBezTo>
                <a:cubicBezTo>
                  <a:pt x="1348757" y="935686"/>
                  <a:pt x="1347761" y="952865"/>
                  <a:pt x="1345910" y="974716"/>
                </a:cubicBezTo>
                <a:cubicBezTo>
                  <a:pt x="1368756" y="976657"/>
                  <a:pt x="1385909" y="979532"/>
                  <a:pt x="1403986" y="978526"/>
                </a:cubicBezTo>
                <a:cubicBezTo>
                  <a:pt x="1443059" y="977591"/>
                  <a:pt x="1475442" y="991895"/>
                  <a:pt x="1504978" y="1014753"/>
                </a:cubicBezTo>
                <a:cubicBezTo>
                  <a:pt x="1534443" y="1036676"/>
                  <a:pt x="1545902" y="1082391"/>
                  <a:pt x="1533518" y="1116678"/>
                </a:cubicBezTo>
                <a:cubicBezTo>
                  <a:pt x="1525903" y="1138601"/>
                  <a:pt x="1509676" y="1149024"/>
                  <a:pt x="1489676" y="1152833"/>
                </a:cubicBezTo>
                <a:cubicBezTo>
                  <a:pt x="1457294" y="1159518"/>
                  <a:pt x="1424911" y="1164262"/>
                  <a:pt x="1392528" y="1153840"/>
                </a:cubicBezTo>
                <a:cubicBezTo>
                  <a:pt x="1352529" y="1141404"/>
                  <a:pt x="1313527" y="1129041"/>
                  <a:pt x="1280148" y="1118547"/>
                </a:cubicBezTo>
                <a:cubicBezTo>
                  <a:pt x="1182074" y="1216662"/>
                  <a:pt x="1088697" y="1296664"/>
                  <a:pt x="961087" y="1332891"/>
                </a:cubicBezTo>
                <a:cubicBezTo>
                  <a:pt x="963008" y="1345254"/>
                  <a:pt x="963008" y="1359558"/>
                  <a:pt x="966780" y="1373862"/>
                </a:cubicBezTo>
                <a:cubicBezTo>
                  <a:pt x="978239" y="1419578"/>
                  <a:pt x="971549" y="1463352"/>
                  <a:pt x="949628" y="1505258"/>
                </a:cubicBezTo>
                <a:cubicBezTo>
                  <a:pt x="943934" y="1515752"/>
                  <a:pt x="934397" y="1525312"/>
                  <a:pt x="923935" y="1530991"/>
                </a:cubicBezTo>
                <a:cubicBezTo>
                  <a:pt x="875325" y="1556723"/>
                  <a:pt x="795328" y="1526246"/>
                  <a:pt x="795328" y="1461483"/>
                </a:cubicBezTo>
                <a:cubicBezTo>
                  <a:pt x="795328" y="1424322"/>
                  <a:pt x="793407" y="1386225"/>
                  <a:pt x="792481" y="1349064"/>
                </a:cubicBezTo>
                <a:cubicBezTo>
                  <a:pt x="766789" y="1340510"/>
                  <a:pt x="741025" y="1330950"/>
                  <a:pt x="714406" y="1323331"/>
                </a:cubicBezTo>
                <a:cubicBezTo>
                  <a:pt x="656260" y="1306224"/>
                  <a:pt x="607721" y="1274812"/>
                  <a:pt x="567722" y="1230032"/>
                </a:cubicBezTo>
                <a:cubicBezTo>
                  <a:pt x="556264" y="1216662"/>
                  <a:pt x="543880" y="1204299"/>
                  <a:pt x="529574" y="1193804"/>
                </a:cubicBezTo>
                <a:cubicBezTo>
                  <a:pt x="485804" y="1159518"/>
                  <a:pt x="460111" y="1111934"/>
                  <a:pt x="438190" y="1063343"/>
                </a:cubicBezTo>
                <a:cubicBezTo>
                  <a:pt x="405807" y="991895"/>
                  <a:pt x="386733" y="916638"/>
                  <a:pt x="382890" y="837570"/>
                </a:cubicBezTo>
                <a:cubicBezTo>
                  <a:pt x="381040" y="808028"/>
                  <a:pt x="381040" y="808028"/>
                  <a:pt x="351504" y="799474"/>
                </a:cubicBezTo>
                <a:cubicBezTo>
                  <a:pt x="338194" y="795664"/>
                  <a:pt x="325740" y="791855"/>
                  <a:pt x="309584" y="788045"/>
                </a:cubicBezTo>
                <a:cubicBezTo>
                  <a:pt x="301043" y="823266"/>
                  <a:pt x="300047" y="857553"/>
                  <a:pt x="310509" y="889970"/>
                </a:cubicBezTo>
                <a:cubicBezTo>
                  <a:pt x="321042" y="920447"/>
                  <a:pt x="315277" y="946180"/>
                  <a:pt x="305812" y="972847"/>
                </a:cubicBezTo>
                <a:cubicBezTo>
                  <a:pt x="263892" y="985211"/>
                  <a:pt x="224819" y="977591"/>
                  <a:pt x="185746" y="969038"/>
                </a:cubicBezTo>
                <a:cubicBezTo>
                  <a:pt x="160978" y="963287"/>
                  <a:pt x="141975" y="948983"/>
                  <a:pt x="125748" y="926126"/>
                </a:cubicBezTo>
                <a:cubicBezTo>
                  <a:pt x="102902" y="892846"/>
                  <a:pt x="82903" y="859494"/>
                  <a:pt x="73366" y="819457"/>
                </a:cubicBezTo>
                <a:cubicBezTo>
                  <a:pt x="70519" y="808028"/>
                  <a:pt x="54292" y="797605"/>
                  <a:pt x="42905" y="789914"/>
                </a:cubicBezTo>
                <a:cubicBezTo>
                  <a:pt x="22906" y="776616"/>
                  <a:pt x="8600" y="761378"/>
                  <a:pt x="9525" y="734711"/>
                </a:cubicBezTo>
                <a:cubicBezTo>
                  <a:pt x="10522" y="707109"/>
                  <a:pt x="17140" y="697549"/>
                  <a:pt x="44826" y="688995"/>
                </a:cubicBezTo>
                <a:cubicBezTo>
                  <a:pt x="55288" y="686120"/>
                  <a:pt x="66676" y="683245"/>
                  <a:pt x="77209" y="680442"/>
                </a:cubicBezTo>
                <a:cubicBezTo>
                  <a:pt x="89593" y="664197"/>
                  <a:pt x="100980" y="647090"/>
                  <a:pt x="113364" y="631851"/>
                </a:cubicBezTo>
                <a:cubicBezTo>
                  <a:pt x="132438" y="607053"/>
                  <a:pt x="155284" y="589946"/>
                  <a:pt x="185746" y="581320"/>
                </a:cubicBezTo>
                <a:cubicBezTo>
                  <a:pt x="219125" y="572766"/>
                  <a:pt x="248661" y="549909"/>
                  <a:pt x="285741" y="554653"/>
                </a:cubicBezTo>
                <a:cubicBezTo>
                  <a:pt x="301968" y="556594"/>
                  <a:pt x="318124" y="556594"/>
                  <a:pt x="334351" y="561338"/>
                </a:cubicBezTo>
                <a:cubicBezTo>
                  <a:pt x="359119" y="567088"/>
                  <a:pt x="369581" y="586136"/>
                  <a:pt x="361966" y="609928"/>
                </a:cubicBezTo>
                <a:cubicBezTo>
                  <a:pt x="356272" y="628042"/>
                  <a:pt x="346735" y="644215"/>
                  <a:pt x="340045" y="662328"/>
                </a:cubicBezTo>
                <a:cubicBezTo>
                  <a:pt x="332430" y="684251"/>
                  <a:pt x="324814" y="707109"/>
                  <a:pt x="317199" y="731835"/>
                </a:cubicBezTo>
                <a:cubicBezTo>
                  <a:pt x="342892" y="734711"/>
                  <a:pt x="361966" y="736580"/>
                  <a:pt x="376271" y="738520"/>
                </a:cubicBezTo>
                <a:cubicBezTo>
                  <a:pt x="403886" y="677567"/>
                  <a:pt x="431500" y="620422"/>
                  <a:pt x="459115" y="560403"/>
                </a:cubicBezTo>
                <a:cubicBezTo>
                  <a:pt x="452496" y="546099"/>
                  <a:pt x="438190" y="527051"/>
                  <a:pt x="435344" y="507069"/>
                </a:cubicBezTo>
                <a:cubicBezTo>
                  <a:pt x="428653" y="450859"/>
                  <a:pt x="444809" y="397525"/>
                  <a:pt x="487726" y="361297"/>
                </a:cubicBezTo>
                <a:cubicBezTo>
                  <a:pt x="526727" y="328017"/>
                  <a:pt x="577259" y="322267"/>
                  <a:pt x="626795" y="339446"/>
                </a:cubicBezTo>
                <a:cubicBezTo>
                  <a:pt x="653413" y="348934"/>
                  <a:pt x="677255" y="367048"/>
                  <a:pt x="702948" y="380345"/>
                </a:cubicBezTo>
                <a:cubicBezTo>
                  <a:pt x="710563" y="384155"/>
                  <a:pt x="718179" y="388971"/>
                  <a:pt x="725794" y="387965"/>
                </a:cubicBezTo>
                <a:cubicBezTo>
                  <a:pt x="785862" y="382286"/>
                  <a:pt x="844864" y="374667"/>
                  <a:pt x="910626" y="367982"/>
                </a:cubicBezTo>
                <a:cubicBezTo>
                  <a:pt x="911551" y="355619"/>
                  <a:pt x="913473" y="339446"/>
                  <a:pt x="915395" y="319392"/>
                </a:cubicBezTo>
                <a:cubicBezTo>
                  <a:pt x="879168" y="321333"/>
                  <a:pt x="848707" y="322267"/>
                  <a:pt x="817249" y="325142"/>
                </a:cubicBezTo>
                <a:cubicBezTo>
                  <a:pt x="784866" y="327945"/>
                  <a:pt x="753480" y="302284"/>
                  <a:pt x="750561" y="268932"/>
                </a:cubicBezTo>
                <a:cubicBezTo>
                  <a:pt x="746789" y="228896"/>
                  <a:pt x="762020" y="194609"/>
                  <a:pt x="786788" y="165139"/>
                </a:cubicBezTo>
                <a:cubicBezTo>
                  <a:pt x="814402" y="132721"/>
                  <a:pt x="848707" y="110798"/>
                  <a:pt x="889631" y="99369"/>
                </a:cubicBezTo>
                <a:cubicBezTo>
                  <a:pt x="897246" y="97500"/>
                  <a:pt x="903936" y="94625"/>
                  <a:pt x="912477" y="92684"/>
                </a:cubicBezTo>
                <a:cubicBezTo>
                  <a:pt x="912477" y="81255"/>
                  <a:pt x="912477" y="69827"/>
                  <a:pt x="913473" y="58398"/>
                </a:cubicBezTo>
                <a:cubicBezTo>
                  <a:pt x="915395" y="37481"/>
                  <a:pt x="931550" y="18433"/>
                  <a:pt x="951550" y="12683"/>
                </a:cubicBezTo>
                <a:close/>
                <a:moveTo>
                  <a:pt x="1182967" y="633"/>
                </a:moveTo>
                <a:cubicBezTo>
                  <a:pt x="1202880" y="-2536"/>
                  <a:pt x="1222526" y="6750"/>
                  <a:pt x="1241101" y="16037"/>
                </a:cubicBezTo>
                <a:cubicBezTo>
                  <a:pt x="1309685" y="49368"/>
                  <a:pt x="1330635" y="109380"/>
                  <a:pt x="1328730" y="180812"/>
                </a:cubicBezTo>
                <a:cubicBezTo>
                  <a:pt x="1319208" y="189388"/>
                  <a:pt x="1309685" y="189388"/>
                  <a:pt x="1304916" y="177006"/>
                </a:cubicBezTo>
                <a:cubicBezTo>
                  <a:pt x="1297298" y="157955"/>
                  <a:pt x="1291585" y="138905"/>
                  <a:pt x="1285872" y="119855"/>
                </a:cubicBezTo>
                <a:cubicBezTo>
                  <a:pt x="1270628" y="68418"/>
                  <a:pt x="1243965" y="32225"/>
                  <a:pt x="1185855" y="28419"/>
                </a:cubicBezTo>
                <a:cubicBezTo>
                  <a:pt x="1178237" y="27465"/>
                  <a:pt x="1170619" y="22696"/>
                  <a:pt x="1162049" y="18889"/>
                </a:cubicBezTo>
                <a:cubicBezTo>
                  <a:pt x="1162041" y="15083"/>
                  <a:pt x="1162993" y="11267"/>
                  <a:pt x="1162993" y="8415"/>
                </a:cubicBezTo>
                <a:cubicBezTo>
                  <a:pt x="1169661" y="4129"/>
                  <a:pt x="1176329" y="1689"/>
                  <a:pt x="1182967" y="633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61"/>
          <p:cNvSpPr/>
          <p:nvPr/>
        </p:nvSpPr>
        <p:spPr>
          <a:xfrm>
            <a:off x="6781813" y="1614433"/>
            <a:ext cx="1122575" cy="1750904"/>
          </a:xfrm>
          <a:custGeom>
            <a:rect b="b" l="l" r="r" t="t"/>
            <a:pathLst>
              <a:path extrusionOk="0" h="1750904" w="1122575">
                <a:moveTo>
                  <a:pt x="672483" y="1460282"/>
                </a:moveTo>
                <a:cubicBezTo>
                  <a:pt x="670573" y="1463138"/>
                  <a:pt x="666766" y="1465998"/>
                  <a:pt x="666766" y="1467896"/>
                </a:cubicBezTo>
                <a:cubicBezTo>
                  <a:pt x="667721" y="1471706"/>
                  <a:pt x="670573" y="1474566"/>
                  <a:pt x="673434" y="1477422"/>
                </a:cubicBezTo>
                <a:cubicBezTo>
                  <a:pt x="675340" y="1476472"/>
                  <a:pt x="678196" y="1473612"/>
                  <a:pt x="682959" y="1469807"/>
                </a:cubicBezTo>
                <a:cubicBezTo>
                  <a:pt x="679151" y="1465998"/>
                  <a:pt x="675344" y="1463138"/>
                  <a:pt x="672483" y="1460282"/>
                </a:cubicBezTo>
                <a:close/>
                <a:moveTo>
                  <a:pt x="672488" y="1428850"/>
                </a:moveTo>
                <a:cubicBezTo>
                  <a:pt x="703914" y="1427896"/>
                  <a:pt x="721061" y="1442184"/>
                  <a:pt x="721061" y="1470761"/>
                </a:cubicBezTo>
                <a:cubicBezTo>
                  <a:pt x="721061" y="1499333"/>
                  <a:pt x="707725" y="1516477"/>
                  <a:pt x="683914" y="1516477"/>
                </a:cubicBezTo>
                <a:cubicBezTo>
                  <a:pt x="650578" y="1517430"/>
                  <a:pt x="629618" y="1503142"/>
                  <a:pt x="628672" y="1479328"/>
                </a:cubicBezTo>
                <a:cubicBezTo>
                  <a:pt x="627717" y="1451710"/>
                  <a:pt x="646766" y="1429799"/>
                  <a:pt x="672488" y="1428850"/>
                </a:cubicBezTo>
                <a:close/>
                <a:moveTo>
                  <a:pt x="778538" y="1355401"/>
                </a:moveTo>
                <a:cubicBezTo>
                  <a:pt x="773894" y="1356472"/>
                  <a:pt x="771513" y="1360758"/>
                  <a:pt x="771513" y="1369806"/>
                </a:cubicBezTo>
                <a:cubicBezTo>
                  <a:pt x="771513" y="1374570"/>
                  <a:pt x="775321" y="1379331"/>
                  <a:pt x="779129" y="1389810"/>
                </a:cubicBezTo>
                <a:cubicBezTo>
                  <a:pt x="787705" y="1377427"/>
                  <a:pt x="792468" y="1369806"/>
                  <a:pt x="799134" y="1360281"/>
                </a:cubicBezTo>
                <a:cubicBezTo>
                  <a:pt x="790086" y="1356472"/>
                  <a:pt x="783181" y="1354329"/>
                  <a:pt x="778538" y="1355401"/>
                </a:cubicBezTo>
                <a:close/>
                <a:moveTo>
                  <a:pt x="778180" y="1324088"/>
                </a:moveTo>
                <a:cubicBezTo>
                  <a:pt x="814372" y="1325042"/>
                  <a:pt x="839139" y="1343138"/>
                  <a:pt x="838185" y="1366953"/>
                </a:cubicBezTo>
                <a:cubicBezTo>
                  <a:pt x="837230" y="1392671"/>
                  <a:pt x="805801" y="1421246"/>
                  <a:pt x="780084" y="1420292"/>
                </a:cubicBezTo>
                <a:cubicBezTo>
                  <a:pt x="751508" y="1419339"/>
                  <a:pt x="733412" y="1400288"/>
                  <a:pt x="733412" y="1372667"/>
                </a:cubicBezTo>
                <a:cubicBezTo>
                  <a:pt x="734367" y="1333613"/>
                  <a:pt x="743892" y="1323134"/>
                  <a:pt x="778180" y="1324088"/>
                </a:cubicBezTo>
                <a:close/>
                <a:moveTo>
                  <a:pt x="969721" y="1194777"/>
                </a:moveTo>
                <a:cubicBezTo>
                  <a:pt x="958272" y="1200512"/>
                  <a:pt x="948767" y="1202395"/>
                  <a:pt x="943022" y="1208130"/>
                </a:cubicBezTo>
                <a:cubicBezTo>
                  <a:pt x="924941" y="1228131"/>
                  <a:pt x="902087" y="1235748"/>
                  <a:pt x="878261" y="1242425"/>
                </a:cubicBezTo>
                <a:cubicBezTo>
                  <a:pt x="869685" y="1245278"/>
                  <a:pt x="862081" y="1249072"/>
                  <a:pt x="854477" y="1252896"/>
                </a:cubicBezTo>
                <a:cubicBezTo>
                  <a:pt x="786843" y="1291956"/>
                  <a:pt x="709662" y="1294809"/>
                  <a:pt x="635396" y="1310044"/>
                </a:cubicBezTo>
                <a:cubicBezTo>
                  <a:pt x="583012" y="1320515"/>
                  <a:pt x="528727" y="1324339"/>
                  <a:pt x="475372" y="1329104"/>
                </a:cubicBezTo>
                <a:cubicBezTo>
                  <a:pt x="387714" y="1338633"/>
                  <a:pt x="301070" y="1348134"/>
                  <a:pt x="208681" y="1335751"/>
                </a:cubicBezTo>
                <a:cubicBezTo>
                  <a:pt x="221988" y="1416723"/>
                  <a:pt x="259163" y="1477696"/>
                  <a:pt x="330599" y="1510079"/>
                </a:cubicBezTo>
                <a:cubicBezTo>
                  <a:pt x="365832" y="1526256"/>
                  <a:pt x="403936" y="1536726"/>
                  <a:pt x="441070" y="1547227"/>
                </a:cubicBezTo>
                <a:cubicBezTo>
                  <a:pt x="519180" y="1568168"/>
                  <a:pt x="598220" y="1569110"/>
                  <a:pt x="674430" y="1542462"/>
                </a:cubicBezTo>
                <a:cubicBezTo>
                  <a:pt x="714435" y="1529109"/>
                  <a:pt x="753512" y="1509108"/>
                  <a:pt x="790645" y="1489108"/>
                </a:cubicBezTo>
                <a:cubicBezTo>
                  <a:pt x="851604" y="1455783"/>
                  <a:pt x="901115" y="1411017"/>
                  <a:pt x="926842" y="1344339"/>
                </a:cubicBezTo>
                <a:cubicBezTo>
                  <a:pt x="931616" y="1331957"/>
                  <a:pt x="938291" y="1319574"/>
                  <a:pt x="943994" y="1306221"/>
                </a:cubicBezTo>
                <a:cubicBezTo>
                  <a:pt x="957343" y="1271955"/>
                  <a:pt x="969721" y="1236690"/>
                  <a:pt x="969721" y="1194777"/>
                </a:cubicBezTo>
                <a:close/>
                <a:moveTo>
                  <a:pt x="440971" y="1169524"/>
                </a:moveTo>
                <a:cubicBezTo>
                  <a:pt x="427634" y="1175235"/>
                  <a:pt x="417160" y="1179047"/>
                  <a:pt x="405727" y="1183809"/>
                </a:cubicBezTo>
                <a:cubicBezTo>
                  <a:pt x="405727" y="1186665"/>
                  <a:pt x="404774" y="1189526"/>
                  <a:pt x="404774" y="1192382"/>
                </a:cubicBezTo>
                <a:cubicBezTo>
                  <a:pt x="410494" y="1195238"/>
                  <a:pt x="417160" y="1201905"/>
                  <a:pt x="421921" y="1200955"/>
                </a:cubicBezTo>
                <a:cubicBezTo>
                  <a:pt x="434300" y="1197144"/>
                  <a:pt x="441924" y="1187620"/>
                  <a:pt x="440971" y="1169524"/>
                </a:cubicBezTo>
                <a:close/>
                <a:moveTo>
                  <a:pt x="442565" y="1133731"/>
                </a:moveTo>
                <a:cubicBezTo>
                  <a:pt x="449604" y="1134340"/>
                  <a:pt x="456688" y="1136424"/>
                  <a:pt x="463831" y="1140948"/>
                </a:cubicBezTo>
                <a:cubicBezTo>
                  <a:pt x="485738" y="1154283"/>
                  <a:pt x="493362" y="1170474"/>
                  <a:pt x="484792" y="1194288"/>
                </a:cubicBezTo>
                <a:cubicBezTo>
                  <a:pt x="473353" y="1221908"/>
                  <a:pt x="446685" y="1241910"/>
                  <a:pt x="419064" y="1242866"/>
                </a:cubicBezTo>
                <a:cubicBezTo>
                  <a:pt x="400966" y="1240960"/>
                  <a:pt x="384772" y="1230487"/>
                  <a:pt x="373345" y="1212385"/>
                </a:cubicBezTo>
                <a:cubicBezTo>
                  <a:pt x="360966" y="1192382"/>
                  <a:pt x="357150" y="1173330"/>
                  <a:pt x="369536" y="1152377"/>
                </a:cubicBezTo>
                <a:cubicBezTo>
                  <a:pt x="371441" y="1148571"/>
                  <a:pt x="376208" y="1141903"/>
                  <a:pt x="380017" y="1141903"/>
                </a:cubicBezTo>
                <a:cubicBezTo>
                  <a:pt x="400732" y="1143333"/>
                  <a:pt x="421448" y="1131901"/>
                  <a:pt x="442565" y="1133731"/>
                </a:cubicBezTo>
                <a:close/>
                <a:moveTo>
                  <a:pt x="584786" y="1039537"/>
                </a:moveTo>
                <a:cubicBezTo>
                  <a:pt x="550621" y="1042876"/>
                  <a:pt x="516815" y="1050023"/>
                  <a:pt x="483948" y="1061450"/>
                </a:cubicBezTo>
                <a:cubicBezTo>
                  <a:pt x="427762" y="1081450"/>
                  <a:pt x="371535" y="1103363"/>
                  <a:pt x="316320" y="1128128"/>
                </a:cubicBezTo>
                <a:cubicBezTo>
                  <a:pt x="267739" y="1150011"/>
                  <a:pt x="225832" y="1181453"/>
                  <a:pt x="200105" y="1230042"/>
                </a:cubicBezTo>
                <a:cubicBezTo>
                  <a:pt x="188656" y="1251955"/>
                  <a:pt x="189628" y="1262426"/>
                  <a:pt x="212483" y="1271955"/>
                </a:cubicBezTo>
                <a:cubicBezTo>
                  <a:pt x="233436" y="1281485"/>
                  <a:pt x="257262" y="1290044"/>
                  <a:pt x="280116" y="1288132"/>
                </a:cubicBezTo>
                <a:cubicBezTo>
                  <a:pt x="348680" y="1285279"/>
                  <a:pt x="417243" y="1277661"/>
                  <a:pt x="485849" y="1270985"/>
                </a:cubicBezTo>
                <a:cubicBezTo>
                  <a:pt x="604895" y="1259573"/>
                  <a:pt x="723011" y="1250043"/>
                  <a:pt x="834453" y="1201453"/>
                </a:cubicBezTo>
                <a:cubicBezTo>
                  <a:pt x="870657" y="1185277"/>
                  <a:pt x="906860" y="1172894"/>
                  <a:pt x="927814" y="1135746"/>
                </a:cubicBezTo>
                <a:cubicBezTo>
                  <a:pt x="931616" y="1131922"/>
                  <a:pt x="938291" y="1129069"/>
                  <a:pt x="946866" y="1122392"/>
                </a:cubicBezTo>
                <a:cubicBezTo>
                  <a:pt x="911592" y="1096686"/>
                  <a:pt x="877331" y="1077627"/>
                  <a:pt x="839227" y="1069068"/>
                </a:cubicBezTo>
                <a:cubicBezTo>
                  <a:pt x="788744" y="1057626"/>
                  <a:pt x="739191" y="1046214"/>
                  <a:pt x="687779" y="1040479"/>
                </a:cubicBezTo>
                <a:cubicBezTo>
                  <a:pt x="653476" y="1036670"/>
                  <a:pt x="618952" y="1036199"/>
                  <a:pt x="584786" y="1039537"/>
                </a:cubicBezTo>
                <a:close/>
                <a:moveTo>
                  <a:pt x="587052" y="991316"/>
                </a:moveTo>
                <a:cubicBezTo>
                  <a:pt x="622775" y="989529"/>
                  <a:pt x="658736" y="991433"/>
                  <a:pt x="694454" y="995713"/>
                </a:cubicBezTo>
                <a:cubicBezTo>
                  <a:pt x="744936" y="1001448"/>
                  <a:pt x="795419" y="1012860"/>
                  <a:pt x="845901" y="1023361"/>
                </a:cubicBezTo>
                <a:cubicBezTo>
                  <a:pt x="904917" y="1034773"/>
                  <a:pt x="953499" y="1069068"/>
                  <a:pt x="1003052" y="1102392"/>
                </a:cubicBezTo>
                <a:cubicBezTo>
                  <a:pt x="1009726" y="1107157"/>
                  <a:pt x="1015430" y="1115745"/>
                  <a:pt x="1016359" y="1124304"/>
                </a:cubicBezTo>
                <a:cubicBezTo>
                  <a:pt x="1021133" y="1145276"/>
                  <a:pt x="1023034" y="1167158"/>
                  <a:pt x="1025906" y="1190983"/>
                </a:cubicBezTo>
                <a:cubicBezTo>
                  <a:pt x="1016401" y="1244337"/>
                  <a:pt x="1013528" y="1299573"/>
                  <a:pt x="983999" y="1350987"/>
                </a:cubicBezTo>
                <a:cubicBezTo>
                  <a:pt x="955442" y="1400517"/>
                  <a:pt x="928743" y="1450048"/>
                  <a:pt x="884935" y="1486255"/>
                </a:cubicBezTo>
                <a:cubicBezTo>
                  <a:pt x="861109" y="1506255"/>
                  <a:pt x="836354" y="1527197"/>
                  <a:pt x="808726" y="1540550"/>
                </a:cubicBezTo>
                <a:cubicBezTo>
                  <a:pt x="761116" y="1562462"/>
                  <a:pt x="711563" y="1582463"/>
                  <a:pt x="662052" y="1596757"/>
                </a:cubicBezTo>
                <a:cubicBezTo>
                  <a:pt x="595390" y="1616758"/>
                  <a:pt x="526784" y="1622464"/>
                  <a:pt x="458221" y="1604375"/>
                </a:cubicBezTo>
                <a:cubicBezTo>
                  <a:pt x="413441" y="1591992"/>
                  <a:pt x="367733" y="1581492"/>
                  <a:pt x="324854" y="1565315"/>
                </a:cubicBezTo>
                <a:cubicBezTo>
                  <a:pt x="205808" y="1519579"/>
                  <a:pt x="145820" y="1429106"/>
                  <a:pt x="133443" y="1304338"/>
                </a:cubicBezTo>
                <a:cubicBezTo>
                  <a:pt x="132471" y="1297662"/>
                  <a:pt x="134372" y="1290985"/>
                  <a:pt x="131499" y="1285279"/>
                </a:cubicBezTo>
                <a:cubicBezTo>
                  <a:pt x="113419" y="1250043"/>
                  <a:pt x="130570" y="1222425"/>
                  <a:pt x="148651" y="1194806"/>
                </a:cubicBezTo>
                <a:cubicBezTo>
                  <a:pt x="172477" y="1158599"/>
                  <a:pt x="202935" y="1130040"/>
                  <a:pt x="242012" y="1109069"/>
                </a:cubicBezTo>
                <a:cubicBezTo>
                  <a:pt x="318179" y="1067156"/>
                  <a:pt x="398191" y="1033831"/>
                  <a:pt x="481075" y="1009066"/>
                </a:cubicBezTo>
                <a:cubicBezTo>
                  <a:pt x="515843" y="998580"/>
                  <a:pt x="551328" y="993102"/>
                  <a:pt x="587052" y="991316"/>
                </a:cubicBezTo>
                <a:close/>
                <a:moveTo>
                  <a:pt x="496430" y="95413"/>
                </a:moveTo>
                <a:cubicBezTo>
                  <a:pt x="504042" y="95413"/>
                  <a:pt x="513567" y="94459"/>
                  <a:pt x="518336" y="98266"/>
                </a:cubicBezTo>
                <a:cubicBezTo>
                  <a:pt x="528818" y="105886"/>
                  <a:pt x="542143" y="115410"/>
                  <a:pt x="544999" y="126843"/>
                </a:cubicBezTo>
                <a:cubicBezTo>
                  <a:pt x="548812" y="141129"/>
                  <a:pt x="536430" y="151607"/>
                  <a:pt x="523093" y="157324"/>
                </a:cubicBezTo>
                <a:cubicBezTo>
                  <a:pt x="516424" y="160182"/>
                  <a:pt x="509767" y="166848"/>
                  <a:pt x="503098" y="166848"/>
                </a:cubicBezTo>
                <a:cubicBezTo>
                  <a:pt x="452616" y="166848"/>
                  <a:pt x="409747" y="194470"/>
                  <a:pt x="362121" y="203994"/>
                </a:cubicBezTo>
                <a:cubicBezTo>
                  <a:pt x="358308" y="203989"/>
                  <a:pt x="354508" y="205898"/>
                  <a:pt x="355452" y="205898"/>
                </a:cubicBezTo>
                <a:cubicBezTo>
                  <a:pt x="339258" y="203989"/>
                  <a:pt x="326877" y="203989"/>
                  <a:pt x="314507" y="201136"/>
                </a:cubicBezTo>
                <a:cubicBezTo>
                  <a:pt x="298301" y="197328"/>
                  <a:pt x="288776" y="186850"/>
                  <a:pt x="285932" y="169706"/>
                </a:cubicBezTo>
                <a:cubicBezTo>
                  <a:pt x="284020" y="154466"/>
                  <a:pt x="296401" y="150653"/>
                  <a:pt x="305926" y="145891"/>
                </a:cubicBezTo>
                <a:cubicBezTo>
                  <a:pt x="364990" y="113507"/>
                  <a:pt x="429754" y="99221"/>
                  <a:pt x="496430" y="95413"/>
                </a:cubicBezTo>
                <a:close/>
                <a:moveTo>
                  <a:pt x="496248" y="55143"/>
                </a:moveTo>
                <a:cubicBezTo>
                  <a:pt x="424824" y="54165"/>
                  <a:pt x="360030" y="76982"/>
                  <a:pt x="298109" y="107459"/>
                </a:cubicBezTo>
                <a:cubicBezTo>
                  <a:pt x="271481" y="120824"/>
                  <a:pt x="242870" y="136063"/>
                  <a:pt x="223813" y="157984"/>
                </a:cubicBezTo>
                <a:cubicBezTo>
                  <a:pt x="174318" y="215108"/>
                  <a:pt x="202877" y="253246"/>
                  <a:pt x="259055" y="269463"/>
                </a:cubicBezTo>
                <a:cubicBezTo>
                  <a:pt x="280044" y="275167"/>
                  <a:pt x="305731" y="267507"/>
                  <a:pt x="329539" y="264655"/>
                </a:cubicBezTo>
                <a:cubicBezTo>
                  <a:pt x="340974" y="263677"/>
                  <a:pt x="350528" y="257076"/>
                  <a:pt x="361963" y="256098"/>
                </a:cubicBezTo>
                <a:cubicBezTo>
                  <a:pt x="379088" y="254142"/>
                  <a:pt x="388590" y="268485"/>
                  <a:pt x="378148" y="281768"/>
                </a:cubicBezTo>
                <a:cubicBezTo>
                  <a:pt x="369585" y="292280"/>
                  <a:pt x="355279" y="300837"/>
                  <a:pt x="342905" y="306541"/>
                </a:cubicBezTo>
                <a:cubicBezTo>
                  <a:pt x="324788" y="315179"/>
                  <a:pt x="314294" y="323735"/>
                  <a:pt x="320977" y="346553"/>
                </a:cubicBezTo>
                <a:cubicBezTo>
                  <a:pt x="327660" y="373282"/>
                  <a:pt x="330531" y="400907"/>
                  <a:pt x="335283" y="427554"/>
                </a:cubicBezTo>
                <a:cubicBezTo>
                  <a:pt x="344785" y="480849"/>
                  <a:pt x="355279" y="533248"/>
                  <a:pt x="364782" y="586624"/>
                </a:cubicBezTo>
                <a:cubicBezTo>
                  <a:pt x="377208" y="660862"/>
                  <a:pt x="388590" y="735181"/>
                  <a:pt x="401956" y="809500"/>
                </a:cubicBezTo>
                <a:cubicBezTo>
                  <a:pt x="408639" y="848534"/>
                  <a:pt x="398145" y="862795"/>
                  <a:pt x="358151" y="870455"/>
                </a:cubicBezTo>
                <a:cubicBezTo>
                  <a:pt x="335283" y="874285"/>
                  <a:pt x="309543" y="879012"/>
                  <a:pt x="290486" y="891399"/>
                </a:cubicBezTo>
                <a:cubicBezTo>
                  <a:pt x="247621" y="920898"/>
                  <a:pt x="207628" y="956183"/>
                  <a:pt x="166695" y="989513"/>
                </a:cubicBezTo>
                <a:cubicBezTo>
                  <a:pt x="134272" y="1015264"/>
                  <a:pt x="112396" y="1050468"/>
                  <a:pt x="100962" y="1088524"/>
                </a:cubicBezTo>
                <a:cubicBezTo>
                  <a:pt x="87648" y="1135219"/>
                  <a:pt x="79033" y="1183787"/>
                  <a:pt x="74282" y="1232355"/>
                </a:cubicBezTo>
                <a:cubicBezTo>
                  <a:pt x="70471" y="1273345"/>
                  <a:pt x="66660" y="1316209"/>
                  <a:pt x="76214" y="1355243"/>
                </a:cubicBezTo>
                <a:cubicBezTo>
                  <a:pt x="90468" y="1414324"/>
                  <a:pt x="115268" y="1471449"/>
                  <a:pt x="139076" y="1528655"/>
                </a:cubicBezTo>
                <a:cubicBezTo>
                  <a:pt x="146698" y="1547642"/>
                  <a:pt x="161944" y="1565733"/>
                  <a:pt x="178129" y="1579098"/>
                </a:cubicBezTo>
                <a:cubicBezTo>
                  <a:pt x="256236" y="1643883"/>
                  <a:pt x="348596" y="1681939"/>
                  <a:pt x="446700" y="1701985"/>
                </a:cubicBezTo>
                <a:cubicBezTo>
                  <a:pt x="555298" y="1724803"/>
                  <a:pt x="663896" y="1702882"/>
                  <a:pt x="763879" y="1659121"/>
                </a:cubicBezTo>
                <a:cubicBezTo>
                  <a:pt x="867726" y="1613405"/>
                  <a:pt x="948704" y="1538108"/>
                  <a:pt x="999192" y="1434289"/>
                </a:cubicBezTo>
                <a:cubicBezTo>
                  <a:pt x="1010574" y="1410494"/>
                  <a:pt x="1023940" y="1387676"/>
                  <a:pt x="1034434" y="1363800"/>
                </a:cubicBezTo>
                <a:cubicBezTo>
                  <a:pt x="1059182" y="1304800"/>
                  <a:pt x="1081058" y="1244742"/>
                  <a:pt x="1073487" y="1178083"/>
                </a:cubicBezTo>
                <a:cubicBezTo>
                  <a:pt x="1066804" y="1113297"/>
                  <a:pt x="1045868" y="1054298"/>
                  <a:pt x="1019188" y="995217"/>
                </a:cubicBezTo>
                <a:cubicBezTo>
                  <a:pt x="1003943" y="960910"/>
                  <a:pt x="982015" y="932388"/>
                  <a:pt x="954395" y="908512"/>
                </a:cubicBezTo>
                <a:cubicBezTo>
                  <a:pt x="904847" y="866625"/>
                  <a:pt x="850601" y="833296"/>
                  <a:pt x="789619" y="811375"/>
                </a:cubicBezTo>
                <a:cubicBezTo>
                  <a:pt x="764871" y="801840"/>
                  <a:pt x="740071" y="795158"/>
                  <a:pt x="712452" y="797114"/>
                </a:cubicBezTo>
                <a:cubicBezTo>
                  <a:pt x="686764" y="798988"/>
                  <a:pt x="677210" y="789454"/>
                  <a:pt x="672458" y="762806"/>
                </a:cubicBezTo>
                <a:cubicBezTo>
                  <a:pt x="670579" y="749442"/>
                  <a:pt x="666768" y="737055"/>
                  <a:pt x="664836" y="728499"/>
                </a:cubicBezTo>
                <a:cubicBezTo>
                  <a:pt x="638156" y="726625"/>
                  <a:pt x="617220" y="726625"/>
                  <a:pt x="596283" y="722795"/>
                </a:cubicBezTo>
                <a:cubicBezTo>
                  <a:pt x="590540" y="721817"/>
                  <a:pt x="581978" y="710408"/>
                  <a:pt x="581978" y="704704"/>
                </a:cubicBezTo>
                <a:cubicBezTo>
                  <a:pt x="581978" y="698999"/>
                  <a:pt x="591480" y="691339"/>
                  <a:pt x="598163" y="688487"/>
                </a:cubicBezTo>
                <a:cubicBezTo>
                  <a:pt x="617220" y="681805"/>
                  <a:pt x="636277" y="678056"/>
                  <a:pt x="659145" y="672352"/>
                </a:cubicBezTo>
                <a:cubicBezTo>
                  <a:pt x="654394" y="652305"/>
                  <a:pt x="650582" y="635192"/>
                  <a:pt x="645779" y="615146"/>
                </a:cubicBezTo>
                <a:cubicBezTo>
                  <a:pt x="621971" y="617101"/>
                  <a:pt x="600095" y="617998"/>
                  <a:pt x="579106" y="618976"/>
                </a:cubicBezTo>
                <a:cubicBezTo>
                  <a:pt x="557230" y="619953"/>
                  <a:pt x="545796" y="612293"/>
                  <a:pt x="536241" y="584668"/>
                </a:cubicBezTo>
                <a:cubicBezTo>
                  <a:pt x="566732" y="566577"/>
                  <a:pt x="603906" y="581816"/>
                  <a:pt x="636277" y="564703"/>
                </a:cubicBezTo>
                <a:cubicBezTo>
                  <a:pt x="630533" y="541804"/>
                  <a:pt x="626722" y="518987"/>
                  <a:pt x="622911" y="490384"/>
                </a:cubicBezTo>
                <a:cubicBezTo>
                  <a:pt x="605786" y="493236"/>
                  <a:pt x="594352" y="496088"/>
                  <a:pt x="581978" y="496088"/>
                </a:cubicBezTo>
                <a:cubicBezTo>
                  <a:pt x="561041" y="496088"/>
                  <a:pt x="539113" y="497066"/>
                  <a:pt x="518176" y="494214"/>
                </a:cubicBezTo>
                <a:cubicBezTo>
                  <a:pt x="505750" y="492339"/>
                  <a:pt x="488625" y="487531"/>
                  <a:pt x="492437" y="468463"/>
                </a:cubicBezTo>
                <a:cubicBezTo>
                  <a:pt x="495308" y="452327"/>
                  <a:pt x="511494" y="455180"/>
                  <a:pt x="523867" y="454202"/>
                </a:cubicBezTo>
                <a:cubicBezTo>
                  <a:pt x="553419" y="451350"/>
                  <a:pt x="583857" y="449475"/>
                  <a:pt x="613408" y="447520"/>
                </a:cubicBezTo>
                <a:cubicBezTo>
                  <a:pt x="621971" y="420872"/>
                  <a:pt x="612469" y="400907"/>
                  <a:pt x="607665" y="380860"/>
                </a:cubicBezTo>
                <a:cubicBezTo>
                  <a:pt x="573415" y="373282"/>
                  <a:pt x="527679" y="399929"/>
                  <a:pt x="512433" y="345656"/>
                </a:cubicBezTo>
                <a:cubicBezTo>
                  <a:pt x="539113" y="321780"/>
                  <a:pt x="574355" y="342804"/>
                  <a:pt x="601035" y="324632"/>
                </a:cubicBezTo>
                <a:cubicBezTo>
                  <a:pt x="597223" y="304667"/>
                  <a:pt x="593412" y="285598"/>
                  <a:pt x="589600" y="266529"/>
                </a:cubicBezTo>
                <a:cubicBezTo>
                  <a:pt x="552427" y="262780"/>
                  <a:pt x="511494" y="272315"/>
                  <a:pt x="496248" y="222769"/>
                </a:cubicBezTo>
                <a:cubicBezTo>
                  <a:pt x="503871" y="219916"/>
                  <a:pt x="509562" y="217064"/>
                  <a:pt x="514313" y="217064"/>
                </a:cubicBezTo>
                <a:cubicBezTo>
                  <a:pt x="546736" y="213234"/>
                  <a:pt x="579106" y="209404"/>
                  <a:pt x="611477" y="206552"/>
                </a:cubicBezTo>
                <a:cubicBezTo>
                  <a:pt x="644839" y="203700"/>
                  <a:pt x="671519" y="184631"/>
                  <a:pt x="677210" y="158962"/>
                </a:cubicBezTo>
                <a:cubicBezTo>
                  <a:pt x="682953" y="132233"/>
                  <a:pt x="664836" y="98007"/>
                  <a:pt x="635285" y="86516"/>
                </a:cubicBezTo>
                <a:cubicBezTo>
                  <a:pt x="590540" y="69403"/>
                  <a:pt x="544804" y="56039"/>
                  <a:pt x="496248" y="55143"/>
                </a:cubicBezTo>
                <a:close/>
                <a:moveTo>
                  <a:pt x="462938" y="788"/>
                </a:moveTo>
                <a:cubicBezTo>
                  <a:pt x="528619" y="-3938"/>
                  <a:pt x="590540" y="13175"/>
                  <a:pt x="650582" y="36074"/>
                </a:cubicBezTo>
                <a:cubicBezTo>
                  <a:pt x="679141" y="46586"/>
                  <a:pt x="701018" y="69403"/>
                  <a:pt x="715323" y="97029"/>
                </a:cubicBezTo>
                <a:cubicBezTo>
                  <a:pt x="747694" y="156109"/>
                  <a:pt x="743882" y="224643"/>
                  <a:pt x="653402" y="257076"/>
                </a:cubicBezTo>
                <a:cubicBezTo>
                  <a:pt x="683893" y="420872"/>
                  <a:pt x="693395" y="585646"/>
                  <a:pt x="735320" y="744716"/>
                </a:cubicBezTo>
                <a:cubicBezTo>
                  <a:pt x="772442" y="758080"/>
                  <a:pt x="811495" y="769489"/>
                  <a:pt x="846737" y="785705"/>
                </a:cubicBezTo>
                <a:cubicBezTo>
                  <a:pt x="923904" y="821887"/>
                  <a:pt x="993449" y="869478"/>
                  <a:pt x="1041065" y="940945"/>
                </a:cubicBezTo>
                <a:cubicBezTo>
                  <a:pt x="1057250" y="965718"/>
                  <a:pt x="1069624" y="994240"/>
                  <a:pt x="1079178" y="1021865"/>
                </a:cubicBezTo>
                <a:cubicBezTo>
                  <a:pt x="1099175" y="1076219"/>
                  <a:pt x="1118232" y="1131470"/>
                  <a:pt x="1122043" y="1188595"/>
                </a:cubicBezTo>
                <a:cubicBezTo>
                  <a:pt x="1126794" y="1268619"/>
                  <a:pt x="1099175" y="1340982"/>
                  <a:pt x="1062993" y="1410494"/>
                </a:cubicBezTo>
                <a:cubicBezTo>
                  <a:pt x="1049627" y="1436245"/>
                  <a:pt x="1036313" y="1461914"/>
                  <a:pt x="1022008" y="1486687"/>
                </a:cubicBezTo>
                <a:cubicBezTo>
                  <a:pt x="976324" y="1566711"/>
                  <a:pt x="916282" y="1631496"/>
                  <a:pt x="831544" y="1672404"/>
                </a:cubicBezTo>
                <a:cubicBezTo>
                  <a:pt x="820110" y="1678190"/>
                  <a:pt x="810555" y="1685769"/>
                  <a:pt x="800113" y="1692451"/>
                </a:cubicBezTo>
                <a:cubicBezTo>
                  <a:pt x="785807" y="1702963"/>
                  <a:pt x="772494" y="1711520"/>
                  <a:pt x="753437" y="1710542"/>
                </a:cubicBezTo>
                <a:cubicBezTo>
                  <a:pt x="742943" y="1709564"/>
                  <a:pt x="730569" y="1718120"/>
                  <a:pt x="720074" y="1722928"/>
                </a:cubicBezTo>
                <a:cubicBezTo>
                  <a:pt x="675330" y="1741019"/>
                  <a:pt x="627714" y="1742894"/>
                  <a:pt x="580046" y="1746724"/>
                </a:cubicBezTo>
                <a:cubicBezTo>
                  <a:pt x="521988" y="1750554"/>
                  <a:pt x="462938" y="1756258"/>
                  <a:pt x="405767" y="1740041"/>
                </a:cubicBezTo>
                <a:cubicBezTo>
                  <a:pt x="320037" y="1715268"/>
                  <a:pt x="236239" y="1687643"/>
                  <a:pt x="161944" y="1634348"/>
                </a:cubicBezTo>
                <a:cubicBezTo>
                  <a:pt x="109524" y="1596211"/>
                  <a:pt x="69531" y="1551472"/>
                  <a:pt x="48595" y="1488643"/>
                </a:cubicBezTo>
                <a:cubicBezTo>
                  <a:pt x="30478" y="1435267"/>
                  <a:pt x="3798" y="1384824"/>
                  <a:pt x="979" y="1327618"/>
                </a:cubicBezTo>
                <a:cubicBezTo>
                  <a:pt x="-13" y="1299096"/>
                  <a:pt x="-953" y="1270493"/>
                  <a:pt x="1919" y="1242868"/>
                </a:cubicBezTo>
                <a:cubicBezTo>
                  <a:pt x="8601" y="1190469"/>
                  <a:pt x="10481" y="1138071"/>
                  <a:pt x="28598" y="1087628"/>
                </a:cubicBezTo>
                <a:cubicBezTo>
                  <a:pt x="51414" y="1022843"/>
                  <a:pt x="85716" y="968570"/>
                  <a:pt x="141895" y="928558"/>
                </a:cubicBezTo>
                <a:cubicBezTo>
                  <a:pt x="152389" y="920898"/>
                  <a:pt x="160012" y="911445"/>
                  <a:pt x="170506" y="903785"/>
                </a:cubicBezTo>
                <a:cubicBezTo>
                  <a:pt x="220002" y="869478"/>
                  <a:pt x="264798" y="826614"/>
                  <a:pt x="331471" y="831421"/>
                </a:cubicBezTo>
                <a:cubicBezTo>
                  <a:pt x="306723" y="658010"/>
                  <a:pt x="281923" y="489487"/>
                  <a:pt x="257176" y="319905"/>
                </a:cubicBezTo>
                <a:cubicBezTo>
                  <a:pt x="243862" y="314201"/>
                  <a:pt x="229556" y="308497"/>
                  <a:pt x="215251" y="302792"/>
                </a:cubicBezTo>
                <a:cubicBezTo>
                  <a:pt x="176197" y="287554"/>
                  <a:pt x="152389" y="257973"/>
                  <a:pt x="136204" y="220813"/>
                </a:cubicBezTo>
                <a:cubicBezTo>
                  <a:pt x="133332" y="214212"/>
                  <a:pt x="129521" y="204678"/>
                  <a:pt x="131453" y="199870"/>
                </a:cubicBezTo>
                <a:cubicBezTo>
                  <a:pt x="142887" y="174200"/>
                  <a:pt x="153329" y="145597"/>
                  <a:pt x="170506" y="123676"/>
                </a:cubicBezTo>
                <a:cubicBezTo>
                  <a:pt x="197186" y="90346"/>
                  <a:pt x="234307" y="68426"/>
                  <a:pt x="275293" y="53187"/>
                </a:cubicBezTo>
                <a:cubicBezTo>
                  <a:pt x="336222" y="30369"/>
                  <a:pt x="396265" y="5596"/>
                  <a:pt x="462938" y="78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61"/>
          <p:cNvSpPr/>
          <p:nvPr/>
        </p:nvSpPr>
        <p:spPr>
          <a:xfrm>
            <a:off x="0" y="2062163"/>
            <a:ext cx="12192000" cy="4795837"/>
          </a:xfrm>
          <a:custGeom>
            <a:rect b="b" l="l" r="r" t="t"/>
            <a:pathLst>
              <a:path extrusionOk="0" h="21600" w="21600">
                <a:moveTo>
                  <a:pt x="0" y="426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8704" y="1617"/>
                  <a:pt x="15275" y="3136"/>
                  <a:pt x="11590" y="3964"/>
                </a:cubicBezTo>
                <a:cubicBezTo>
                  <a:pt x="7292" y="4929"/>
                  <a:pt x="3257" y="4775"/>
                  <a:pt x="0" y="42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6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4" name="Google Shape;1014;p6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BD9D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5" name="Google Shape;1015;p6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6" name="Google Shape;1016;p61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7" name="Google Shape;1017;p61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7">
  <p:cSld name="3_07"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62"/>
          <p:cNvSpPr/>
          <p:nvPr/>
        </p:nvSpPr>
        <p:spPr>
          <a:xfrm>
            <a:off x="0" y="1"/>
            <a:ext cx="12192000" cy="1674763"/>
          </a:xfrm>
          <a:custGeom>
            <a:rect b="b" l="l" r="r" t="t"/>
            <a:pathLst>
              <a:path extrusionOk="0" h="20879" w="21600">
                <a:moveTo>
                  <a:pt x="0" y="19748"/>
                </a:moveTo>
                <a:lnTo>
                  <a:pt x="0" y="0"/>
                </a:lnTo>
                <a:lnTo>
                  <a:pt x="21600" y="0"/>
                </a:lnTo>
                <a:lnTo>
                  <a:pt x="21600" y="7968"/>
                </a:lnTo>
                <a:cubicBezTo>
                  <a:pt x="18704" y="12445"/>
                  <a:pt x="15275" y="16648"/>
                  <a:pt x="11590" y="18940"/>
                </a:cubicBezTo>
                <a:cubicBezTo>
                  <a:pt x="7292" y="21600"/>
                  <a:pt x="3257" y="21173"/>
                  <a:pt x="0" y="19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62"/>
          <p:cNvSpPr/>
          <p:nvPr/>
        </p:nvSpPr>
        <p:spPr>
          <a:xfrm>
            <a:off x="11068030" y="1762129"/>
            <a:ext cx="837739" cy="1093155"/>
          </a:xfrm>
          <a:custGeom>
            <a:rect b="b" l="l" r="r" t="t"/>
            <a:pathLst>
              <a:path extrusionOk="0" h="1093155" w="837739">
                <a:moveTo>
                  <a:pt x="656294" y="781048"/>
                </a:moveTo>
                <a:cubicBezTo>
                  <a:pt x="660107" y="802959"/>
                  <a:pt x="662006" y="817238"/>
                  <a:pt x="664862" y="832481"/>
                </a:cubicBezTo>
                <a:cubicBezTo>
                  <a:pt x="641997" y="842964"/>
                  <a:pt x="628674" y="857253"/>
                  <a:pt x="616276" y="875348"/>
                </a:cubicBezTo>
                <a:cubicBezTo>
                  <a:pt x="602953" y="895351"/>
                  <a:pt x="581987" y="911539"/>
                  <a:pt x="561037" y="923929"/>
                </a:cubicBezTo>
                <a:cubicBezTo>
                  <a:pt x="514366" y="953452"/>
                  <a:pt x="465797" y="978224"/>
                  <a:pt x="406728" y="975362"/>
                </a:cubicBezTo>
                <a:cubicBezTo>
                  <a:pt x="386736" y="974409"/>
                  <a:pt x="366727" y="981076"/>
                  <a:pt x="347676" y="979168"/>
                </a:cubicBezTo>
                <a:cubicBezTo>
                  <a:pt x="323870" y="977270"/>
                  <a:pt x="321014" y="971547"/>
                  <a:pt x="314344" y="937255"/>
                </a:cubicBezTo>
                <a:cubicBezTo>
                  <a:pt x="454356" y="949637"/>
                  <a:pt x="565808" y="896305"/>
                  <a:pt x="656294" y="781048"/>
                </a:cubicBezTo>
                <a:close/>
                <a:moveTo>
                  <a:pt x="310298" y="419115"/>
                </a:moveTo>
                <a:cubicBezTo>
                  <a:pt x="326252" y="419592"/>
                  <a:pt x="340063" y="430069"/>
                  <a:pt x="350538" y="450548"/>
                </a:cubicBezTo>
                <a:cubicBezTo>
                  <a:pt x="328632" y="454355"/>
                  <a:pt x="307673" y="460072"/>
                  <a:pt x="286718" y="461025"/>
                </a:cubicBezTo>
                <a:cubicBezTo>
                  <a:pt x="279104" y="461025"/>
                  <a:pt x="270534" y="453407"/>
                  <a:pt x="257194" y="447691"/>
                </a:cubicBezTo>
                <a:cubicBezTo>
                  <a:pt x="276246" y="428164"/>
                  <a:pt x="294344" y="418639"/>
                  <a:pt x="310298" y="419115"/>
                </a:cubicBezTo>
                <a:close/>
                <a:moveTo>
                  <a:pt x="336496" y="349702"/>
                </a:moveTo>
                <a:cubicBezTo>
                  <a:pt x="305780" y="347317"/>
                  <a:pt x="273633" y="357547"/>
                  <a:pt x="242196" y="378975"/>
                </a:cubicBezTo>
                <a:cubicBezTo>
                  <a:pt x="173600" y="423771"/>
                  <a:pt x="122173" y="486628"/>
                  <a:pt x="85034" y="574280"/>
                </a:cubicBezTo>
                <a:cubicBezTo>
                  <a:pt x="61234" y="617137"/>
                  <a:pt x="46947" y="672341"/>
                  <a:pt x="47894" y="734279"/>
                </a:cubicBezTo>
                <a:cubicBezTo>
                  <a:pt x="49788" y="835248"/>
                  <a:pt x="93598" y="909533"/>
                  <a:pt x="177429" y="962849"/>
                </a:cubicBezTo>
                <a:cubicBezTo>
                  <a:pt x="203162" y="979073"/>
                  <a:pt x="228856" y="995247"/>
                  <a:pt x="256484" y="1006675"/>
                </a:cubicBezTo>
                <a:cubicBezTo>
                  <a:pt x="288887" y="1020961"/>
                  <a:pt x="322198" y="1037185"/>
                  <a:pt x="355549" y="1040042"/>
                </a:cubicBezTo>
                <a:cubicBezTo>
                  <a:pt x="463179" y="1050501"/>
                  <a:pt x="560350" y="1017185"/>
                  <a:pt x="643194" y="950502"/>
                </a:cubicBezTo>
                <a:cubicBezTo>
                  <a:pt x="721302" y="887645"/>
                  <a:pt x="766098" y="802850"/>
                  <a:pt x="786108" y="704738"/>
                </a:cubicBezTo>
                <a:cubicBezTo>
                  <a:pt x="790845" y="679024"/>
                  <a:pt x="793726" y="651422"/>
                  <a:pt x="789897" y="626627"/>
                </a:cubicBezTo>
                <a:cubicBezTo>
                  <a:pt x="778452" y="562852"/>
                  <a:pt x="728958" y="530454"/>
                  <a:pt x="673703" y="509485"/>
                </a:cubicBezTo>
                <a:cubicBezTo>
                  <a:pt x="642247" y="498056"/>
                  <a:pt x="607949" y="493311"/>
                  <a:pt x="575585" y="484740"/>
                </a:cubicBezTo>
                <a:cubicBezTo>
                  <a:pt x="557469" y="479944"/>
                  <a:pt x="539392" y="475199"/>
                  <a:pt x="521276" y="469485"/>
                </a:cubicBezTo>
                <a:cubicBezTo>
                  <a:pt x="481295" y="454230"/>
                  <a:pt x="449839" y="427597"/>
                  <a:pt x="422211" y="396118"/>
                </a:cubicBezTo>
                <a:cubicBezTo>
                  <a:pt x="396498" y="367087"/>
                  <a:pt x="367212" y="352087"/>
                  <a:pt x="336496" y="349702"/>
                </a:cubicBezTo>
                <a:close/>
                <a:moveTo>
                  <a:pt x="536511" y="87548"/>
                </a:moveTo>
                <a:cubicBezTo>
                  <a:pt x="519382" y="106579"/>
                  <a:pt x="500319" y="125660"/>
                  <a:pt x="484137" y="145660"/>
                </a:cubicBezTo>
                <a:cubicBezTo>
                  <a:pt x="475572" y="156119"/>
                  <a:pt x="467955" y="168517"/>
                  <a:pt x="463179" y="180864"/>
                </a:cubicBezTo>
                <a:cubicBezTo>
                  <a:pt x="454615" y="208517"/>
                  <a:pt x="446050" y="236119"/>
                  <a:pt x="441274" y="264690"/>
                </a:cubicBezTo>
                <a:cubicBezTo>
                  <a:pt x="435551" y="302802"/>
                  <a:pt x="447944" y="335200"/>
                  <a:pt x="479361" y="361832"/>
                </a:cubicBezTo>
                <a:cubicBezTo>
                  <a:pt x="598437" y="279945"/>
                  <a:pt x="627012" y="136119"/>
                  <a:pt x="536511" y="87548"/>
                </a:cubicBezTo>
                <a:close/>
                <a:moveTo>
                  <a:pt x="543186" y="24"/>
                </a:moveTo>
                <a:cubicBezTo>
                  <a:pt x="549615" y="-334"/>
                  <a:pt x="555574" y="3238"/>
                  <a:pt x="560350" y="11324"/>
                </a:cubicBezTo>
                <a:cubicBezTo>
                  <a:pt x="601279" y="80865"/>
                  <a:pt x="649864" y="149436"/>
                  <a:pt x="637510" y="238007"/>
                </a:cubicBezTo>
                <a:cubicBezTo>
                  <a:pt x="635576" y="250404"/>
                  <a:pt x="632735" y="262802"/>
                  <a:pt x="629893" y="276119"/>
                </a:cubicBezTo>
                <a:cubicBezTo>
                  <a:pt x="653692" y="275200"/>
                  <a:pt x="675597" y="275200"/>
                  <a:pt x="697502" y="274231"/>
                </a:cubicBezTo>
                <a:cubicBezTo>
                  <a:pt x="713684" y="273261"/>
                  <a:pt x="727972" y="278057"/>
                  <a:pt x="736576" y="292343"/>
                </a:cubicBezTo>
                <a:cubicBezTo>
                  <a:pt x="747982" y="312343"/>
                  <a:pt x="760375" y="334230"/>
                  <a:pt x="767045" y="356118"/>
                </a:cubicBezTo>
                <a:cubicBezTo>
                  <a:pt x="769887" y="365659"/>
                  <a:pt x="761322" y="378057"/>
                  <a:pt x="756547" y="394230"/>
                </a:cubicBezTo>
                <a:cubicBezTo>
                  <a:pt x="694660" y="362802"/>
                  <a:pt x="640352" y="366628"/>
                  <a:pt x="586083" y="415199"/>
                </a:cubicBezTo>
                <a:cubicBezTo>
                  <a:pt x="618447" y="425659"/>
                  <a:pt x="646075" y="436169"/>
                  <a:pt x="673703" y="443771"/>
                </a:cubicBezTo>
                <a:cubicBezTo>
                  <a:pt x="731800" y="460913"/>
                  <a:pt x="775610" y="496168"/>
                  <a:pt x="805132" y="549484"/>
                </a:cubicBezTo>
                <a:cubicBezTo>
                  <a:pt x="845153" y="619994"/>
                  <a:pt x="845153" y="692392"/>
                  <a:pt x="822301" y="767595"/>
                </a:cubicBezTo>
                <a:cubicBezTo>
                  <a:pt x="799449" y="846676"/>
                  <a:pt x="760375" y="915247"/>
                  <a:pt x="702278" y="973359"/>
                </a:cubicBezTo>
                <a:cubicBezTo>
                  <a:pt x="661310" y="1014328"/>
                  <a:pt x="612724" y="1045757"/>
                  <a:pt x="557469" y="1065756"/>
                </a:cubicBezTo>
                <a:cubicBezTo>
                  <a:pt x="538445" y="1072440"/>
                  <a:pt x="519382" y="1079073"/>
                  <a:pt x="500319" y="1084787"/>
                </a:cubicBezTo>
                <a:cubicBezTo>
                  <a:pt x="490807" y="1087644"/>
                  <a:pt x="481295" y="1090501"/>
                  <a:pt x="471744" y="1091471"/>
                </a:cubicBezTo>
                <a:cubicBezTo>
                  <a:pt x="388900" y="1097185"/>
                  <a:pt x="307911" y="1089583"/>
                  <a:pt x="232684" y="1049583"/>
                </a:cubicBezTo>
                <a:cubicBezTo>
                  <a:pt x="194558" y="1029532"/>
                  <a:pt x="152682" y="1013359"/>
                  <a:pt x="122173" y="984788"/>
                </a:cubicBezTo>
                <a:cubicBezTo>
                  <a:pt x="57406" y="924788"/>
                  <a:pt x="12649" y="851421"/>
                  <a:pt x="2150" y="759993"/>
                </a:cubicBezTo>
                <a:cubicBezTo>
                  <a:pt x="-7362" y="670453"/>
                  <a:pt x="15491" y="589484"/>
                  <a:pt x="54564" y="509485"/>
                </a:cubicBezTo>
                <a:cubicBezTo>
                  <a:pt x="85981" y="443771"/>
                  <a:pt x="131725" y="392342"/>
                  <a:pt x="183152" y="344740"/>
                </a:cubicBezTo>
                <a:cubicBezTo>
                  <a:pt x="242196" y="291374"/>
                  <a:pt x="309845" y="271374"/>
                  <a:pt x="394623" y="307547"/>
                </a:cubicBezTo>
                <a:cubicBezTo>
                  <a:pt x="392689" y="293261"/>
                  <a:pt x="391742" y="284690"/>
                  <a:pt x="390794" y="276119"/>
                </a:cubicBezTo>
                <a:cubicBezTo>
                  <a:pt x="389847" y="266629"/>
                  <a:pt x="386019" y="255149"/>
                  <a:pt x="388900" y="246578"/>
                </a:cubicBezTo>
                <a:cubicBezTo>
                  <a:pt x="405082" y="193262"/>
                  <a:pt x="412699" y="136119"/>
                  <a:pt x="452720" y="91324"/>
                </a:cubicBezTo>
                <a:cubicBezTo>
                  <a:pt x="476519" y="65610"/>
                  <a:pt x="499372" y="38977"/>
                  <a:pt x="523210" y="12294"/>
                </a:cubicBezTo>
                <a:cubicBezTo>
                  <a:pt x="529861" y="4666"/>
                  <a:pt x="536758" y="381"/>
                  <a:pt x="543186" y="2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62"/>
          <p:cNvSpPr/>
          <p:nvPr/>
        </p:nvSpPr>
        <p:spPr>
          <a:xfrm>
            <a:off x="9448800" y="161926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89" y="14051"/>
                </a:moveTo>
                <a:cubicBezTo>
                  <a:pt x="7465" y="14019"/>
                  <a:pt x="8227" y="13543"/>
                  <a:pt x="8989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79"/>
                  <a:pt x="11022" y="13988"/>
                  <a:pt x="10864" y="14591"/>
                </a:cubicBezTo>
                <a:cubicBezTo>
                  <a:pt x="10736" y="15131"/>
                  <a:pt x="10736" y="15703"/>
                  <a:pt x="10705" y="16243"/>
                </a:cubicBezTo>
                <a:cubicBezTo>
                  <a:pt x="11181" y="15894"/>
                  <a:pt x="11467" y="15481"/>
                  <a:pt x="11689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2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29" y="13702"/>
                </a:cubicBezTo>
                <a:cubicBezTo>
                  <a:pt x="16740" y="13130"/>
                  <a:pt x="15851" y="12527"/>
                  <a:pt x="14929" y="11955"/>
                </a:cubicBezTo>
                <a:cubicBezTo>
                  <a:pt x="14135" y="11447"/>
                  <a:pt x="14104" y="11129"/>
                  <a:pt x="14644" y="10367"/>
                </a:cubicBezTo>
                <a:cubicBezTo>
                  <a:pt x="15215" y="9509"/>
                  <a:pt x="15755" y="8652"/>
                  <a:pt x="16295" y="7762"/>
                </a:cubicBezTo>
                <a:cubicBezTo>
                  <a:pt x="16232" y="7698"/>
                  <a:pt x="16168" y="7635"/>
                  <a:pt x="16105" y="7540"/>
                </a:cubicBezTo>
                <a:cubicBezTo>
                  <a:pt x="15597" y="7762"/>
                  <a:pt x="15057" y="8016"/>
                  <a:pt x="14548" y="8239"/>
                </a:cubicBezTo>
                <a:cubicBezTo>
                  <a:pt x="13500" y="8683"/>
                  <a:pt x="12643" y="8143"/>
                  <a:pt x="12484" y="7032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8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4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5" y="9191"/>
                  <a:pt x="5305" y="8874"/>
                  <a:pt x="3844" y="8461"/>
                </a:cubicBezTo>
                <a:cubicBezTo>
                  <a:pt x="4606" y="9668"/>
                  <a:pt x="5432" y="10526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09" y="12368"/>
                  <a:pt x="7846" y="12749"/>
                  <a:pt x="7306" y="13226"/>
                </a:cubicBezTo>
                <a:cubicBezTo>
                  <a:pt x="6988" y="13448"/>
                  <a:pt x="6702" y="13670"/>
                  <a:pt x="6289" y="14051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62"/>
          <p:cNvSpPr/>
          <p:nvPr/>
        </p:nvSpPr>
        <p:spPr>
          <a:xfrm>
            <a:off x="10220282" y="304806"/>
            <a:ext cx="1528966" cy="1540107"/>
          </a:xfrm>
          <a:custGeom>
            <a:rect b="b" l="l" r="r" t="t"/>
            <a:pathLst>
              <a:path extrusionOk="0" h="1540107" w="1528966">
                <a:moveTo>
                  <a:pt x="42" y="1047746"/>
                </a:moveTo>
                <a:cubicBezTo>
                  <a:pt x="17188" y="1051552"/>
                  <a:pt x="30526" y="1050602"/>
                  <a:pt x="34333" y="1056315"/>
                </a:cubicBezTo>
                <a:cubicBezTo>
                  <a:pt x="63864" y="1093465"/>
                  <a:pt x="91483" y="1132516"/>
                  <a:pt x="124821" y="1177285"/>
                </a:cubicBezTo>
                <a:cubicBezTo>
                  <a:pt x="108629" y="1177285"/>
                  <a:pt x="98155" y="1180142"/>
                  <a:pt x="93389" y="1176335"/>
                </a:cubicBezTo>
                <a:cubicBezTo>
                  <a:pt x="76250" y="1163954"/>
                  <a:pt x="58145" y="1150616"/>
                  <a:pt x="45765" y="1134422"/>
                </a:cubicBezTo>
                <a:cubicBezTo>
                  <a:pt x="27661" y="1111566"/>
                  <a:pt x="8615" y="1087753"/>
                  <a:pt x="42" y="1047746"/>
                </a:cubicBezTo>
                <a:close/>
                <a:moveTo>
                  <a:pt x="81956" y="972161"/>
                </a:moveTo>
                <a:cubicBezTo>
                  <a:pt x="88623" y="973828"/>
                  <a:pt x="93860" y="979067"/>
                  <a:pt x="98145" y="990020"/>
                </a:cubicBezTo>
                <a:cubicBezTo>
                  <a:pt x="113390" y="1028120"/>
                  <a:pt x="141009" y="1056696"/>
                  <a:pt x="181015" y="1071933"/>
                </a:cubicBezTo>
                <a:cubicBezTo>
                  <a:pt x="186732" y="1074790"/>
                  <a:pt x="190544" y="1082415"/>
                  <a:pt x="198160" y="1090027"/>
                </a:cubicBezTo>
                <a:cubicBezTo>
                  <a:pt x="132440" y="1100509"/>
                  <a:pt x="70525" y="1049077"/>
                  <a:pt x="57192" y="975732"/>
                </a:cubicBezTo>
                <a:cubicBezTo>
                  <a:pt x="67194" y="972398"/>
                  <a:pt x="75289" y="970493"/>
                  <a:pt x="81956" y="972161"/>
                </a:cubicBezTo>
                <a:close/>
                <a:moveTo>
                  <a:pt x="840072" y="819225"/>
                </a:moveTo>
                <a:cubicBezTo>
                  <a:pt x="861058" y="817928"/>
                  <a:pt x="884991" y="833106"/>
                  <a:pt x="901422" y="859542"/>
                </a:cubicBezTo>
                <a:cubicBezTo>
                  <a:pt x="916660" y="886212"/>
                  <a:pt x="912853" y="902398"/>
                  <a:pt x="885227" y="918596"/>
                </a:cubicBezTo>
                <a:cubicBezTo>
                  <a:pt x="853795" y="937646"/>
                  <a:pt x="819506" y="930026"/>
                  <a:pt x="800455" y="900499"/>
                </a:cubicBezTo>
                <a:cubicBezTo>
                  <a:pt x="784261" y="875735"/>
                  <a:pt x="786167" y="850964"/>
                  <a:pt x="820456" y="826205"/>
                </a:cubicBezTo>
                <a:cubicBezTo>
                  <a:pt x="826409" y="821919"/>
                  <a:pt x="833077" y="819657"/>
                  <a:pt x="840072" y="819225"/>
                </a:cubicBezTo>
                <a:close/>
                <a:moveTo>
                  <a:pt x="262949" y="647090"/>
                </a:moveTo>
                <a:cubicBezTo>
                  <a:pt x="208645" y="645149"/>
                  <a:pt x="172490" y="669013"/>
                  <a:pt x="147723" y="706103"/>
                </a:cubicBezTo>
                <a:cubicBezTo>
                  <a:pt x="107724" y="765188"/>
                  <a:pt x="121033" y="825207"/>
                  <a:pt x="154342" y="882351"/>
                </a:cubicBezTo>
                <a:cubicBezTo>
                  <a:pt x="177259" y="922388"/>
                  <a:pt x="200105" y="930007"/>
                  <a:pt x="248644" y="918506"/>
                </a:cubicBezTo>
                <a:cubicBezTo>
                  <a:pt x="219108" y="828082"/>
                  <a:pt x="242950" y="738520"/>
                  <a:pt x="262949" y="647090"/>
                </a:cubicBezTo>
                <a:close/>
                <a:moveTo>
                  <a:pt x="813898" y="573894"/>
                </a:moveTo>
                <a:cubicBezTo>
                  <a:pt x="823445" y="594849"/>
                  <a:pt x="830087" y="610108"/>
                  <a:pt x="839634" y="631063"/>
                </a:cubicBezTo>
                <a:cubicBezTo>
                  <a:pt x="823445" y="633896"/>
                  <a:pt x="809158" y="640560"/>
                  <a:pt x="803449" y="636761"/>
                </a:cubicBezTo>
                <a:cubicBezTo>
                  <a:pt x="784389" y="622469"/>
                  <a:pt x="767231" y="603412"/>
                  <a:pt x="747236" y="584388"/>
                </a:cubicBezTo>
                <a:cubicBezTo>
                  <a:pt x="741494" y="590117"/>
                  <a:pt x="731013" y="595815"/>
                  <a:pt x="715791" y="603444"/>
                </a:cubicBezTo>
                <a:cubicBezTo>
                  <a:pt x="747236" y="653919"/>
                  <a:pt x="775810" y="700594"/>
                  <a:pt x="804384" y="746305"/>
                </a:cubicBezTo>
                <a:cubicBezTo>
                  <a:pt x="773874" y="782519"/>
                  <a:pt x="762458" y="782519"/>
                  <a:pt x="740560" y="747270"/>
                </a:cubicBezTo>
                <a:cubicBezTo>
                  <a:pt x="734851" y="737742"/>
                  <a:pt x="729110" y="727280"/>
                  <a:pt x="722467" y="718685"/>
                </a:cubicBezTo>
                <a:cubicBezTo>
                  <a:pt x="700536" y="692032"/>
                  <a:pt x="678638" y="665346"/>
                  <a:pt x="654837" y="635828"/>
                </a:cubicBezTo>
                <a:cubicBezTo>
                  <a:pt x="637679" y="660582"/>
                  <a:pt x="611008" y="673941"/>
                  <a:pt x="610073" y="700594"/>
                </a:cubicBezTo>
                <a:cubicBezTo>
                  <a:pt x="629100" y="719651"/>
                  <a:pt x="667222" y="713921"/>
                  <a:pt x="669124" y="751069"/>
                </a:cubicBezTo>
                <a:cubicBezTo>
                  <a:pt x="642453" y="765361"/>
                  <a:pt x="618619" y="760597"/>
                  <a:pt x="593884" y="746305"/>
                </a:cubicBezTo>
                <a:cubicBezTo>
                  <a:pt x="587207" y="772025"/>
                  <a:pt x="574823" y="793946"/>
                  <a:pt x="584337" y="820600"/>
                </a:cubicBezTo>
                <a:cubicBezTo>
                  <a:pt x="615781" y="821565"/>
                  <a:pt x="646258" y="821565"/>
                  <a:pt x="675800" y="822499"/>
                </a:cubicBezTo>
                <a:cubicBezTo>
                  <a:pt x="690088" y="822499"/>
                  <a:pt x="700536" y="830128"/>
                  <a:pt x="702439" y="844421"/>
                </a:cubicBezTo>
                <a:cubicBezTo>
                  <a:pt x="703407" y="858713"/>
                  <a:pt x="692925" y="867276"/>
                  <a:pt x="679606" y="870141"/>
                </a:cubicBezTo>
                <a:cubicBezTo>
                  <a:pt x="671962" y="872040"/>
                  <a:pt x="664351" y="873005"/>
                  <a:pt x="656740" y="872040"/>
                </a:cubicBezTo>
                <a:cubicBezTo>
                  <a:pt x="633874" y="871074"/>
                  <a:pt x="610073" y="870141"/>
                  <a:pt x="587207" y="868241"/>
                </a:cubicBezTo>
                <a:cubicBezTo>
                  <a:pt x="586239" y="915851"/>
                  <a:pt x="590045" y="920615"/>
                  <a:pt x="631971" y="930143"/>
                </a:cubicBezTo>
                <a:cubicBezTo>
                  <a:pt x="648161" y="933942"/>
                  <a:pt x="665319" y="935873"/>
                  <a:pt x="663416" y="961561"/>
                </a:cubicBezTo>
                <a:cubicBezTo>
                  <a:pt x="650064" y="966325"/>
                  <a:pt x="634842" y="972055"/>
                  <a:pt x="617684" y="977785"/>
                </a:cubicBezTo>
                <a:cubicBezTo>
                  <a:pt x="623392" y="990146"/>
                  <a:pt x="628166" y="1002539"/>
                  <a:pt x="635777" y="1019664"/>
                </a:cubicBezTo>
                <a:cubicBezTo>
                  <a:pt x="650064" y="1008237"/>
                  <a:pt x="660545" y="1000640"/>
                  <a:pt x="670059" y="992045"/>
                </a:cubicBezTo>
                <a:cubicBezTo>
                  <a:pt x="683411" y="979684"/>
                  <a:pt x="697698" y="968256"/>
                  <a:pt x="716759" y="972055"/>
                </a:cubicBezTo>
                <a:cubicBezTo>
                  <a:pt x="727207" y="974920"/>
                  <a:pt x="736754" y="983482"/>
                  <a:pt x="747236" y="989180"/>
                </a:cubicBezTo>
                <a:cubicBezTo>
                  <a:pt x="741494" y="997775"/>
                  <a:pt x="738657" y="1010168"/>
                  <a:pt x="730078" y="1015866"/>
                </a:cubicBezTo>
                <a:cubicBezTo>
                  <a:pt x="705309" y="1032057"/>
                  <a:pt x="689120" y="1054913"/>
                  <a:pt x="671995" y="1076834"/>
                </a:cubicBezTo>
                <a:cubicBezTo>
                  <a:pt x="699601" y="1106353"/>
                  <a:pt x="699601" y="1106353"/>
                  <a:pt x="729143" y="1093959"/>
                </a:cubicBezTo>
                <a:cubicBezTo>
                  <a:pt x="749139" y="1086330"/>
                  <a:pt x="762458" y="1094925"/>
                  <a:pt x="763426" y="1116814"/>
                </a:cubicBezTo>
                <a:cubicBezTo>
                  <a:pt x="763426" y="1123478"/>
                  <a:pt x="760555" y="1130141"/>
                  <a:pt x="758652" y="1134905"/>
                </a:cubicBezTo>
                <a:cubicBezTo>
                  <a:pt x="776745" y="1147299"/>
                  <a:pt x="787226" y="1145399"/>
                  <a:pt x="792934" y="1126343"/>
                </a:cubicBezTo>
                <a:cubicBezTo>
                  <a:pt x="796740" y="1113982"/>
                  <a:pt x="800579" y="1102522"/>
                  <a:pt x="804384" y="1090161"/>
                </a:cubicBezTo>
                <a:cubicBezTo>
                  <a:pt x="811060" y="1069205"/>
                  <a:pt x="824379" y="1055878"/>
                  <a:pt x="851051" y="1050148"/>
                </a:cubicBezTo>
                <a:cubicBezTo>
                  <a:pt x="854856" y="1063475"/>
                  <a:pt x="860564" y="1075868"/>
                  <a:pt x="860564" y="1087296"/>
                </a:cubicBezTo>
                <a:cubicBezTo>
                  <a:pt x="861532" y="1104421"/>
                  <a:pt x="857727" y="1122544"/>
                  <a:pt x="855824" y="1139669"/>
                </a:cubicBezTo>
                <a:cubicBezTo>
                  <a:pt x="854856" y="1153962"/>
                  <a:pt x="862467" y="1156827"/>
                  <a:pt x="875819" y="1152063"/>
                </a:cubicBezTo>
                <a:cubicBezTo>
                  <a:pt x="876754" y="1146333"/>
                  <a:pt x="876754" y="1139669"/>
                  <a:pt x="878657" y="1133972"/>
                </a:cubicBezTo>
                <a:cubicBezTo>
                  <a:pt x="885333" y="1115881"/>
                  <a:pt x="909167" y="1105387"/>
                  <a:pt x="920583" y="1119679"/>
                </a:cubicBezTo>
                <a:cubicBezTo>
                  <a:pt x="944384" y="1150163"/>
                  <a:pt x="966282" y="1133006"/>
                  <a:pt x="994856" y="1121579"/>
                </a:cubicBezTo>
                <a:cubicBezTo>
                  <a:pt x="961542" y="1071104"/>
                  <a:pt x="915810" y="1031092"/>
                  <a:pt x="901523" y="972988"/>
                </a:cubicBezTo>
                <a:cubicBezTo>
                  <a:pt x="947255" y="957762"/>
                  <a:pt x="961542" y="964426"/>
                  <a:pt x="976763" y="1005372"/>
                </a:cubicBezTo>
                <a:cubicBezTo>
                  <a:pt x="978666" y="1011102"/>
                  <a:pt x="981537" y="1017765"/>
                  <a:pt x="985342" y="1021563"/>
                </a:cubicBezTo>
                <a:cubicBezTo>
                  <a:pt x="1006306" y="1044418"/>
                  <a:pt x="1027269" y="1066340"/>
                  <a:pt x="1051070" y="1092060"/>
                </a:cubicBezTo>
                <a:cubicBezTo>
                  <a:pt x="1069162" y="1073003"/>
                  <a:pt x="1085352" y="1055878"/>
                  <a:pt x="1101542" y="1038721"/>
                </a:cubicBezTo>
                <a:cubicBezTo>
                  <a:pt x="1082481" y="1015866"/>
                  <a:pt x="1048199" y="1007303"/>
                  <a:pt x="1054875" y="971089"/>
                </a:cubicBezTo>
                <a:cubicBezTo>
                  <a:pt x="1063454" y="968224"/>
                  <a:pt x="1073936" y="962527"/>
                  <a:pt x="1079644" y="964426"/>
                </a:cubicBezTo>
                <a:cubicBezTo>
                  <a:pt x="1095833" y="971089"/>
                  <a:pt x="1111055" y="982517"/>
                  <a:pt x="1128213" y="993011"/>
                </a:cubicBezTo>
                <a:cubicBezTo>
                  <a:pt x="1148208" y="966325"/>
                  <a:pt x="1153950" y="937740"/>
                  <a:pt x="1153950" y="912986"/>
                </a:cubicBezTo>
                <a:cubicBezTo>
                  <a:pt x="1127278" y="901558"/>
                  <a:pt x="1102510" y="892030"/>
                  <a:pt x="1079644" y="880602"/>
                </a:cubicBezTo>
                <a:cubicBezTo>
                  <a:pt x="1074870" y="877737"/>
                  <a:pt x="1069162" y="868209"/>
                  <a:pt x="1070130" y="863477"/>
                </a:cubicBezTo>
                <a:cubicBezTo>
                  <a:pt x="1071065" y="857747"/>
                  <a:pt x="1079644" y="852983"/>
                  <a:pt x="1086320" y="851084"/>
                </a:cubicBezTo>
                <a:cubicBezTo>
                  <a:pt x="1092996" y="849185"/>
                  <a:pt x="1100607" y="851084"/>
                  <a:pt x="1107283" y="852050"/>
                </a:cubicBezTo>
                <a:cubicBezTo>
                  <a:pt x="1124408" y="853949"/>
                  <a:pt x="1141565" y="854882"/>
                  <a:pt x="1160626" y="856782"/>
                </a:cubicBezTo>
                <a:cubicBezTo>
                  <a:pt x="1162529" y="833926"/>
                  <a:pt x="1164431" y="815835"/>
                  <a:pt x="1166334" y="797745"/>
                </a:cubicBezTo>
                <a:cubicBezTo>
                  <a:pt x="1145371" y="802509"/>
                  <a:pt x="1128213" y="805374"/>
                  <a:pt x="1110120" y="810138"/>
                </a:cubicBezTo>
                <a:cubicBezTo>
                  <a:pt x="1107283" y="794880"/>
                  <a:pt x="1105380" y="784418"/>
                  <a:pt x="1103444" y="775823"/>
                </a:cubicBezTo>
                <a:cubicBezTo>
                  <a:pt x="1119667" y="760597"/>
                  <a:pt x="1133954" y="746305"/>
                  <a:pt x="1150144" y="731079"/>
                </a:cubicBezTo>
                <a:cubicBezTo>
                  <a:pt x="1139663" y="721550"/>
                  <a:pt x="1131084" y="714855"/>
                  <a:pt x="1119634" y="705359"/>
                </a:cubicBezTo>
                <a:cubicBezTo>
                  <a:pt x="1091060" y="729147"/>
                  <a:pt x="1062486" y="752002"/>
                  <a:pt x="1034880" y="775823"/>
                </a:cubicBezTo>
                <a:cubicBezTo>
                  <a:pt x="1006306" y="799644"/>
                  <a:pt x="994889" y="798678"/>
                  <a:pt x="969153" y="764395"/>
                </a:cubicBezTo>
                <a:cubicBezTo>
                  <a:pt x="1006306" y="731046"/>
                  <a:pt x="1043459" y="697729"/>
                  <a:pt x="1083449" y="661515"/>
                </a:cubicBezTo>
                <a:cubicBezTo>
                  <a:pt x="1068227" y="649154"/>
                  <a:pt x="1057746" y="641525"/>
                  <a:pt x="1046296" y="631997"/>
                </a:cubicBezTo>
                <a:cubicBezTo>
                  <a:pt x="1038685" y="641525"/>
                  <a:pt x="1033945" y="648189"/>
                  <a:pt x="1028204" y="654852"/>
                </a:cubicBezTo>
                <a:cubicBezTo>
                  <a:pt x="1014885" y="672009"/>
                  <a:pt x="998695" y="676774"/>
                  <a:pt x="986310" y="669145"/>
                </a:cubicBezTo>
                <a:cubicBezTo>
                  <a:pt x="973926" y="661515"/>
                  <a:pt x="972023" y="646289"/>
                  <a:pt x="980602" y="625334"/>
                </a:cubicBezTo>
                <a:cubicBezTo>
                  <a:pt x="983440" y="617705"/>
                  <a:pt x="987245" y="610108"/>
                  <a:pt x="990116" y="601513"/>
                </a:cubicBezTo>
                <a:cubicBezTo>
                  <a:pt x="972958" y="595815"/>
                  <a:pt x="957736" y="590085"/>
                  <a:pt x="938676" y="583422"/>
                </a:cubicBezTo>
                <a:cubicBezTo>
                  <a:pt x="937741" y="612940"/>
                  <a:pt x="935838" y="634862"/>
                  <a:pt x="935838" y="657717"/>
                </a:cubicBezTo>
                <a:cubicBezTo>
                  <a:pt x="935838" y="672943"/>
                  <a:pt x="928194" y="683437"/>
                  <a:pt x="916778" y="686302"/>
                </a:cubicBezTo>
                <a:cubicBezTo>
                  <a:pt x="908199" y="688201"/>
                  <a:pt x="892977" y="681538"/>
                  <a:pt x="888204" y="673909"/>
                </a:cubicBezTo>
                <a:cubicBezTo>
                  <a:pt x="879625" y="659616"/>
                  <a:pt x="874885" y="642491"/>
                  <a:pt x="872014" y="625334"/>
                </a:cubicBezTo>
                <a:cubicBezTo>
                  <a:pt x="869143" y="610108"/>
                  <a:pt x="872014" y="593916"/>
                  <a:pt x="872949" y="574859"/>
                </a:cubicBezTo>
                <a:cubicBezTo>
                  <a:pt x="852019" y="573894"/>
                  <a:pt x="833926" y="573894"/>
                  <a:pt x="813898" y="573894"/>
                </a:cubicBezTo>
                <a:close/>
                <a:moveTo>
                  <a:pt x="833893" y="524385"/>
                </a:moveTo>
                <a:cubicBezTo>
                  <a:pt x="892009" y="528183"/>
                  <a:pt x="951060" y="539611"/>
                  <a:pt x="1008208" y="552970"/>
                </a:cubicBezTo>
                <a:cubicBezTo>
                  <a:pt x="1054875" y="564397"/>
                  <a:pt x="1092963" y="596781"/>
                  <a:pt x="1127245" y="629164"/>
                </a:cubicBezTo>
                <a:cubicBezTo>
                  <a:pt x="1152982" y="653919"/>
                  <a:pt x="1180588" y="679639"/>
                  <a:pt x="1197746" y="710123"/>
                </a:cubicBezTo>
                <a:cubicBezTo>
                  <a:pt x="1212033" y="736776"/>
                  <a:pt x="1228222" y="766327"/>
                  <a:pt x="1222514" y="799644"/>
                </a:cubicBezTo>
                <a:cubicBezTo>
                  <a:pt x="1219644" y="820600"/>
                  <a:pt x="1218709" y="841556"/>
                  <a:pt x="1218709" y="863477"/>
                </a:cubicBezTo>
                <a:cubicBezTo>
                  <a:pt x="1218709" y="914885"/>
                  <a:pt x="1212033" y="966325"/>
                  <a:pt x="1188232" y="1010136"/>
                </a:cubicBezTo>
                <a:cubicBezTo>
                  <a:pt x="1165366" y="1052048"/>
                  <a:pt x="1142500" y="1095859"/>
                  <a:pt x="1101542" y="1125409"/>
                </a:cubicBezTo>
                <a:cubicBezTo>
                  <a:pt x="1014851" y="1188277"/>
                  <a:pt x="916744" y="1214930"/>
                  <a:pt x="811027" y="1203503"/>
                </a:cubicBezTo>
                <a:cubicBezTo>
                  <a:pt x="722467" y="1194940"/>
                  <a:pt x="652935" y="1149230"/>
                  <a:pt x="603397" y="1081598"/>
                </a:cubicBezTo>
                <a:cubicBezTo>
                  <a:pt x="546249" y="973954"/>
                  <a:pt x="507193" y="867276"/>
                  <a:pt x="530994" y="746305"/>
                </a:cubicBezTo>
                <a:cubicBezTo>
                  <a:pt x="542443" y="688201"/>
                  <a:pt x="570050" y="640592"/>
                  <a:pt x="612911" y="602479"/>
                </a:cubicBezTo>
                <a:cubicBezTo>
                  <a:pt x="675800" y="547240"/>
                  <a:pt x="751041" y="519621"/>
                  <a:pt x="833893" y="524385"/>
                </a:cubicBezTo>
                <a:close/>
                <a:moveTo>
                  <a:pt x="214742" y="448260"/>
                </a:moveTo>
                <a:cubicBezTo>
                  <a:pt x="221414" y="446353"/>
                  <a:pt x="232842" y="449213"/>
                  <a:pt x="238561" y="454930"/>
                </a:cubicBezTo>
                <a:cubicBezTo>
                  <a:pt x="243318" y="459693"/>
                  <a:pt x="245224" y="470172"/>
                  <a:pt x="247130" y="473977"/>
                </a:cubicBezTo>
                <a:cubicBezTo>
                  <a:pt x="196650" y="493030"/>
                  <a:pt x="149974" y="511128"/>
                  <a:pt x="104251" y="529223"/>
                </a:cubicBezTo>
                <a:cubicBezTo>
                  <a:pt x="88057" y="535893"/>
                  <a:pt x="72825" y="534939"/>
                  <a:pt x="57584" y="524460"/>
                </a:cubicBezTo>
                <a:cubicBezTo>
                  <a:pt x="54725" y="506365"/>
                  <a:pt x="68059" y="499695"/>
                  <a:pt x="80441" y="494932"/>
                </a:cubicBezTo>
                <a:cubicBezTo>
                  <a:pt x="125211" y="478736"/>
                  <a:pt x="169019" y="463502"/>
                  <a:pt x="214742" y="448260"/>
                </a:cubicBezTo>
                <a:close/>
                <a:moveTo>
                  <a:pt x="872648" y="420140"/>
                </a:moveTo>
                <a:cubicBezTo>
                  <a:pt x="825381" y="419897"/>
                  <a:pt x="778230" y="426564"/>
                  <a:pt x="731542" y="439430"/>
                </a:cubicBezTo>
                <a:cubicBezTo>
                  <a:pt x="633467" y="466098"/>
                  <a:pt x="556318" y="526117"/>
                  <a:pt x="498242" y="608994"/>
                </a:cubicBezTo>
                <a:cubicBezTo>
                  <a:pt x="461090" y="662328"/>
                  <a:pt x="432479" y="720407"/>
                  <a:pt x="433476" y="787111"/>
                </a:cubicBezTo>
                <a:cubicBezTo>
                  <a:pt x="434401" y="860428"/>
                  <a:pt x="441091" y="932810"/>
                  <a:pt x="468706" y="1001383"/>
                </a:cubicBezTo>
                <a:cubicBezTo>
                  <a:pt x="488705" y="1052849"/>
                  <a:pt x="510626" y="1103308"/>
                  <a:pt x="549628" y="1144279"/>
                </a:cubicBezTo>
                <a:cubicBezTo>
                  <a:pt x="576317" y="1170947"/>
                  <a:pt x="602010" y="1199555"/>
                  <a:pt x="631546" y="1222412"/>
                </a:cubicBezTo>
                <a:cubicBezTo>
                  <a:pt x="676313" y="1257633"/>
                  <a:pt x="726844" y="1287176"/>
                  <a:pt x="784920" y="1290051"/>
                </a:cubicBezTo>
                <a:cubicBezTo>
                  <a:pt x="883991" y="1294795"/>
                  <a:pt x="982065" y="1287176"/>
                  <a:pt x="1065905" y="1228091"/>
                </a:cubicBezTo>
                <a:cubicBezTo>
                  <a:pt x="1118287" y="1200489"/>
                  <a:pt x="1160207" y="1162393"/>
                  <a:pt x="1199209" y="1121422"/>
                </a:cubicBezTo>
                <a:cubicBezTo>
                  <a:pt x="1295432" y="1021438"/>
                  <a:pt x="1314506" y="899458"/>
                  <a:pt x="1293511" y="768063"/>
                </a:cubicBezTo>
                <a:cubicBezTo>
                  <a:pt x="1281127" y="690864"/>
                  <a:pt x="1244972" y="626101"/>
                  <a:pt x="1194512" y="568957"/>
                </a:cubicBezTo>
                <a:cubicBezTo>
                  <a:pt x="1144976" y="512747"/>
                  <a:pt x="1087826" y="466098"/>
                  <a:pt x="1014448" y="442306"/>
                </a:cubicBezTo>
                <a:cubicBezTo>
                  <a:pt x="967297" y="427534"/>
                  <a:pt x="919914" y="420383"/>
                  <a:pt x="872648" y="420140"/>
                </a:cubicBezTo>
                <a:close/>
                <a:moveTo>
                  <a:pt x="187921" y="392402"/>
                </a:moveTo>
                <a:cubicBezTo>
                  <a:pt x="198160" y="395617"/>
                  <a:pt x="207209" y="402999"/>
                  <a:pt x="217210" y="414906"/>
                </a:cubicBezTo>
                <a:cubicBezTo>
                  <a:pt x="182921" y="425386"/>
                  <a:pt x="150537" y="434910"/>
                  <a:pt x="119107" y="445390"/>
                </a:cubicBezTo>
                <a:cubicBezTo>
                  <a:pt x="99104" y="451105"/>
                  <a:pt x="99104" y="451105"/>
                  <a:pt x="76242" y="435863"/>
                </a:cubicBezTo>
                <a:cubicBezTo>
                  <a:pt x="81006" y="430148"/>
                  <a:pt x="83858" y="423484"/>
                  <a:pt x="89575" y="420624"/>
                </a:cubicBezTo>
                <a:cubicBezTo>
                  <a:pt x="109578" y="411096"/>
                  <a:pt x="130534" y="402524"/>
                  <a:pt x="151490" y="394902"/>
                </a:cubicBezTo>
                <a:cubicBezTo>
                  <a:pt x="166253" y="390140"/>
                  <a:pt x="177682" y="389187"/>
                  <a:pt x="187921" y="392402"/>
                </a:cubicBezTo>
                <a:close/>
                <a:moveTo>
                  <a:pt x="575605" y="387381"/>
                </a:moveTo>
                <a:cubicBezTo>
                  <a:pt x="556069" y="387498"/>
                  <a:pt x="539628" y="394650"/>
                  <a:pt x="524860" y="408954"/>
                </a:cubicBezTo>
                <a:cubicBezTo>
                  <a:pt x="501089" y="431811"/>
                  <a:pt x="488705" y="480402"/>
                  <a:pt x="502014" y="510879"/>
                </a:cubicBezTo>
                <a:cubicBezTo>
                  <a:pt x="548702" y="477527"/>
                  <a:pt x="595391" y="444175"/>
                  <a:pt x="644926" y="408019"/>
                </a:cubicBezTo>
                <a:cubicBezTo>
                  <a:pt x="617774" y="394182"/>
                  <a:pt x="595142" y="387264"/>
                  <a:pt x="575605" y="387381"/>
                </a:cubicBezTo>
                <a:close/>
                <a:moveTo>
                  <a:pt x="993523" y="145085"/>
                </a:moveTo>
                <a:cubicBezTo>
                  <a:pt x="933526" y="141275"/>
                  <a:pt x="875379" y="155579"/>
                  <a:pt x="832534" y="202229"/>
                </a:cubicBezTo>
                <a:cubicBezTo>
                  <a:pt x="817303" y="218402"/>
                  <a:pt x="801076" y="237521"/>
                  <a:pt x="803994" y="266992"/>
                </a:cubicBezTo>
                <a:cubicBezTo>
                  <a:pt x="901143" y="248950"/>
                  <a:pt x="996370" y="259373"/>
                  <a:pt x="1100209" y="287046"/>
                </a:cubicBezTo>
                <a:cubicBezTo>
                  <a:pt x="1090672" y="253694"/>
                  <a:pt x="1087826" y="228896"/>
                  <a:pt x="1077292" y="208914"/>
                </a:cubicBezTo>
                <a:cubicBezTo>
                  <a:pt x="1059215" y="176496"/>
                  <a:pt x="1031600" y="147025"/>
                  <a:pt x="993523" y="145085"/>
                </a:cubicBezTo>
                <a:close/>
                <a:moveTo>
                  <a:pt x="1165423" y="105126"/>
                </a:moveTo>
                <a:cubicBezTo>
                  <a:pt x="1172091" y="104173"/>
                  <a:pt x="1178283" y="105126"/>
                  <a:pt x="1184952" y="107983"/>
                </a:cubicBezTo>
                <a:cubicBezTo>
                  <a:pt x="1209721" y="118465"/>
                  <a:pt x="1244008" y="155613"/>
                  <a:pt x="1255440" y="186090"/>
                </a:cubicBezTo>
                <a:cubicBezTo>
                  <a:pt x="1235437" y="193710"/>
                  <a:pt x="1224010" y="190852"/>
                  <a:pt x="1211626" y="174660"/>
                </a:cubicBezTo>
                <a:cubicBezTo>
                  <a:pt x="1199241" y="159419"/>
                  <a:pt x="1182095" y="147993"/>
                  <a:pt x="1166854" y="135606"/>
                </a:cubicBezTo>
                <a:cubicBezTo>
                  <a:pt x="1160183" y="129891"/>
                  <a:pt x="1152565" y="123224"/>
                  <a:pt x="1143042" y="113698"/>
                </a:cubicBezTo>
                <a:cubicBezTo>
                  <a:pt x="1151612" y="108936"/>
                  <a:pt x="1158756" y="106078"/>
                  <a:pt x="1165423" y="105126"/>
                </a:cubicBezTo>
                <a:close/>
                <a:moveTo>
                  <a:pt x="755140" y="95498"/>
                </a:moveTo>
                <a:cubicBezTo>
                  <a:pt x="760855" y="94545"/>
                  <a:pt x="766809" y="96211"/>
                  <a:pt x="772524" y="102402"/>
                </a:cubicBezTo>
                <a:cubicBezTo>
                  <a:pt x="783956" y="114784"/>
                  <a:pt x="781095" y="127166"/>
                  <a:pt x="768712" y="137645"/>
                </a:cubicBezTo>
                <a:cubicBezTo>
                  <a:pt x="752521" y="150981"/>
                  <a:pt x="737282" y="165270"/>
                  <a:pt x="720135" y="177651"/>
                </a:cubicBezTo>
                <a:cubicBezTo>
                  <a:pt x="702031" y="190982"/>
                  <a:pt x="688700" y="182410"/>
                  <a:pt x="676317" y="164316"/>
                </a:cubicBezTo>
                <a:cubicBezTo>
                  <a:pt x="698223" y="143357"/>
                  <a:pt x="718226" y="123356"/>
                  <a:pt x="739186" y="104309"/>
                </a:cubicBezTo>
                <a:cubicBezTo>
                  <a:pt x="743948" y="100023"/>
                  <a:pt x="749424" y="96451"/>
                  <a:pt x="755140" y="95498"/>
                </a:cubicBezTo>
                <a:close/>
                <a:moveTo>
                  <a:pt x="655006" y="19046"/>
                </a:moveTo>
                <a:cubicBezTo>
                  <a:pt x="662745" y="18927"/>
                  <a:pt x="671555" y="25832"/>
                  <a:pt x="685842" y="39166"/>
                </a:cubicBezTo>
                <a:cubicBezTo>
                  <a:pt x="670601" y="66786"/>
                  <a:pt x="656316" y="91555"/>
                  <a:pt x="642981" y="117276"/>
                </a:cubicBezTo>
                <a:cubicBezTo>
                  <a:pt x="626785" y="147755"/>
                  <a:pt x="616312" y="150613"/>
                  <a:pt x="581067" y="126798"/>
                </a:cubicBezTo>
                <a:cubicBezTo>
                  <a:pt x="597263" y="98225"/>
                  <a:pt x="612500" y="68699"/>
                  <a:pt x="630597" y="41072"/>
                </a:cubicBezTo>
                <a:cubicBezTo>
                  <a:pt x="640600" y="26309"/>
                  <a:pt x="647267" y="19165"/>
                  <a:pt x="655006" y="19046"/>
                </a:cubicBezTo>
                <a:close/>
                <a:moveTo>
                  <a:pt x="942067" y="12683"/>
                </a:moveTo>
                <a:cubicBezTo>
                  <a:pt x="971603" y="4129"/>
                  <a:pt x="999217" y="12683"/>
                  <a:pt x="1018291" y="38416"/>
                </a:cubicBezTo>
                <a:cubicBezTo>
                  <a:pt x="1030675" y="54589"/>
                  <a:pt x="1048752" y="67958"/>
                  <a:pt x="1045906" y="93691"/>
                </a:cubicBezTo>
                <a:cubicBezTo>
                  <a:pt x="1044980" y="100304"/>
                  <a:pt x="1059215" y="110798"/>
                  <a:pt x="1067826" y="117483"/>
                </a:cubicBezTo>
                <a:cubicBezTo>
                  <a:pt x="1126828" y="160323"/>
                  <a:pt x="1147823" y="222283"/>
                  <a:pt x="1161132" y="290856"/>
                </a:cubicBezTo>
                <a:cubicBezTo>
                  <a:pt x="1164975" y="312779"/>
                  <a:pt x="1151595" y="320398"/>
                  <a:pt x="1144976" y="332762"/>
                </a:cubicBezTo>
                <a:cubicBezTo>
                  <a:pt x="1139211" y="343256"/>
                  <a:pt x="1127824" y="349869"/>
                  <a:pt x="1121134" y="348000"/>
                </a:cubicBezTo>
                <a:cubicBezTo>
                  <a:pt x="1070673" y="338440"/>
                  <a:pt x="1020142" y="329886"/>
                  <a:pt x="965909" y="319392"/>
                </a:cubicBezTo>
                <a:cubicBezTo>
                  <a:pt x="963987" y="344190"/>
                  <a:pt x="962066" y="363238"/>
                  <a:pt x="961140" y="379411"/>
                </a:cubicBezTo>
                <a:cubicBezTo>
                  <a:pt x="1001139" y="392781"/>
                  <a:pt x="1038290" y="403203"/>
                  <a:pt x="1073520" y="418442"/>
                </a:cubicBezTo>
                <a:cubicBezTo>
                  <a:pt x="1147823" y="449925"/>
                  <a:pt x="1205899" y="501319"/>
                  <a:pt x="1256359" y="564213"/>
                </a:cubicBezTo>
                <a:cubicBezTo>
                  <a:pt x="1308813" y="628976"/>
                  <a:pt x="1332584" y="704234"/>
                  <a:pt x="1345893" y="784236"/>
                </a:cubicBezTo>
                <a:cubicBezTo>
                  <a:pt x="1353580" y="829951"/>
                  <a:pt x="1346889" y="875666"/>
                  <a:pt x="1340199" y="921382"/>
                </a:cubicBezTo>
                <a:cubicBezTo>
                  <a:pt x="1339274" y="935686"/>
                  <a:pt x="1338278" y="952865"/>
                  <a:pt x="1336427" y="974716"/>
                </a:cubicBezTo>
                <a:cubicBezTo>
                  <a:pt x="1359273" y="976657"/>
                  <a:pt x="1376426" y="979532"/>
                  <a:pt x="1394503" y="978526"/>
                </a:cubicBezTo>
                <a:cubicBezTo>
                  <a:pt x="1433576" y="977591"/>
                  <a:pt x="1465959" y="991895"/>
                  <a:pt x="1495495" y="1014753"/>
                </a:cubicBezTo>
                <a:cubicBezTo>
                  <a:pt x="1524960" y="1036676"/>
                  <a:pt x="1536419" y="1082391"/>
                  <a:pt x="1524035" y="1116678"/>
                </a:cubicBezTo>
                <a:cubicBezTo>
                  <a:pt x="1516420" y="1138601"/>
                  <a:pt x="1500193" y="1149023"/>
                  <a:pt x="1480193" y="1152833"/>
                </a:cubicBezTo>
                <a:cubicBezTo>
                  <a:pt x="1447810" y="1159518"/>
                  <a:pt x="1415428" y="1164262"/>
                  <a:pt x="1383044" y="1153839"/>
                </a:cubicBezTo>
                <a:cubicBezTo>
                  <a:pt x="1343046" y="1141404"/>
                  <a:pt x="1304044" y="1129041"/>
                  <a:pt x="1270665" y="1118547"/>
                </a:cubicBezTo>
                <a:cubicBezTo>
                  <a:pt x="1172591" y="1216662"/>
                  <a:pt x="1079214" y="1296664"/>
                  <a:pt x="951604" y="1332891"/>
                </a:cubicBezTo>
                <a:cubicBezTo>
                  <a:pt x="953525" y="1345254"/>
                  <a:pt x="953525" y="1359558"/>
                  <a:pt x="957297" y="1373862"/>
                </a:cubicBezTo>
                <a:cubicBezTo>
                  <a:pt x="968756" y="1419577"/>
                  <a:pt x="962066" y="1463352"/>
                  <a:pt x="940145" y="1505258"/>
                </a:cubicBezTo>
                <a:cubicBezTo>
                  <a:pt x="934451" y="1515752"/>
                  <a:pt x="924914" y="1525312"/>
                  <a:pt x="914452" y="1530990"/>
                </a:cubicBezTo>
                <a:cubicBezTo>
                  <a:pt x="865842" y="1556723"/>
                  <a:pt x="785845" y="1526246"/>
                  <a:pt x="785845" y="1461483"/>
                </a:cubicBezTo>
                <a:cubicBezTo>
                  <a:pt x="785845" y="1424321"/>
                  <a:pt x="783924" y="1386225"/>
                  <a:pt x="782998" y="1349064"/>
                </a:cubicBezTo>
                <a:cubicBezTo>
                  <a:pt x="757306" y="1340510"/>
                  <a:pt x="731542" y="1330950"/>
                  <a:pt x="704923" y="1323331"/>
                </a:cubicBezTo>
                <a:cubicBezTo>
                  <a:pt x="646776" y="1306224"/>
                  <a:pt x="598238" y="1274812"/>
                  <a:pt x="558239" y="1230032"/>
                </a:cubicBezTo>
                <a:cubicBezTo>
                  <a:pt x="546781" y="1216662"/>
                  <a:pt x="534397" y="1204299"/>
                  <a:pt x="520091" y="1193804"/>
                </a:cubicBezTo>
                <a:cubicBezTo>
                  <a:pt x="476321" y="1159518"/>
                  <a:pt x="450628" y="1111934"/>
                  <a:pt x="428707" y="1063343"/>
                </a:cubicBezTo>
                <a:cubicBezTo>
                  <a:pt x="396324" y="991895"/>
                  <a:pt x="377250" y="916638"/>
                  <a:pt x="373407" y="837570"/>
                </a:cubicBezTo>
                <a:cubicBezTo>
                  <a:pt x="371557" y="808028"/>
                  <a:pt x="371557" y="808028"/>
                  <a:pt x="342021" y="799474"/>
                </a:cubicBezTo>
                <a:cubicBezTo>
                  <a:pt x="328712" y="795664"/>
                  <a:pt x="316256" y="791855"/>
                  <a:pt x="300101" y="788045"/>
                </a:cubicBezTo>
                <a:cubicBezTo>
                  <a:pt x="291560" y="823266"/>
                  <a:pt x="290564" y="857553"/>
                  <a:pt x="301026" y="889970"/>
                </a:cubicBezTo>
                <a:cubicBezTo>
                  <a:pt x="311559" y="920447"/>
                  <a:pt x="305794" y="946180"/>
                  <a:pt x="296328" y="972847"/>
                </a:cubicBezTo>
                <a:cubicBezTo>
                  <a:pt x="254409" y="985210"/>
                  <a:pt x="215335" y="977591"/>
                  <a:pt x="176262" y="969038"/>
                </a:cubicBezTo>
                <a:cubicBezTo>
                  <a:pt x="151495" y="963287"/>
                  <a:pt x="132492" y="948983"/>
                  <a:pt x="116265" y="926126"/>
                </a:cubicBezTo>
                <a:cubicBezTo>
                  <a:pt x="93419" y="892845"/>
                  <a:pt x="73420" y="859493"/>
                  <a:pt x="63883" y="819457"/>
                </a:cubicBezTo>
                <a:cubicBezTo>
                  <a:pt x="61036" y="808028"/>
                  <a:pt x="44809" y="797605"/>
                  <a:pt x="33421" y="789914"/>
                </a:cubicBezTo>
                <a:cubicBezTo>
                  <a:pt x="13422" y="776616"/>
                  <a:pt x="-883" y="761378"/>
                  <a:pt x="42" y="734711"/>
                </a:cubicBezTo>
                <a:cubicBezTo>
                  <a:pt x="1038" y="707109"/>
                  <a:pt x="7657" y="697549"/>
                  <a:pt x="35343" y="688996"/>
                </a:cubicBezTo>
                <a:cubicBezTo>
                  <a:pt x="45805" y="686120"/>
                  <a:pt x="57193" y="683245"/>
                  <a:pt x="67726" y="680442"/>
                </a:cubicBezTo>
                <a:cubicBezTo>
                  <a:pt x="80110" y="664197"/>
                  <a:pt x="91497" y="647090"/>
                  <a:pt x="103881" y="631852"/>
                </a:cubicBezTo>
                <a:cubicBezTo>
                  <a:pt x="122955" y="607053"/>
                  <a:pt x="145801" y="589946"/>
                  <a:pt x="176262" y="581320"/>
                </a:cubicBezTo>
                <a:cubicBezTo>
                  <a:pt x="209642" y="572767"/>
                  <a:pt x="239178" y="549909"/>
                  <a:pt x="276258" y="554653"/>
                </a:cubicBezTo>
                <a:cubicBezTo>
                  <a:pt x="292485" y="556594"/>
                  <a:pt x="308641" y="556594"/>
                  <a:pt x="324868" y="561338"/>
                </a:cubicBezTo>
                <a:cubicBezTo>
                  <a:pt x="349636" y="567088"/>
                  <a:pt x="360098" y="586136"/>
                  <a:pt x="352483" y="609928"/>
                </a:cubicBezTo>
                <a:cubicBezTo>
                  <a:pt x="346789" y="628042"/>
                  <a:pt x="337252" y="644215"/>
                  <a:pt x="330562" y="662328"/>
                </a:cubicBezTo>
                <a:cubicBezTo>
                  <a:pt x="322947" y="684252"/>
                  <a:pt x="315331" y="707109"/>
                  <a:pt x="307716" y="731836"/>
                </a:cubicBezTo>
                <a:cubicBezTo>
                  <a:pt x="333409" y="734711"/>
                  <a:pt x="352483" y="736580"/>
                  <a:pt x="366788" y="738520"/>
                </a:cubicBezTo>
                <a:cubicBezTo>
                  <a:pt x="394403" y="677567"/>
                  <a:pt x="422017" y="620423"/>
                  <a:pt x="449632" y="560403"/>
                </a:cubicBezTo>
                <a:cubicBezTo>
                  <a:pt x="443013" y="546099"/>
                  <a:pt x="428707" y="527051"/>
                  <a:pt x="425860" y="507069"/>
                </a:cubicBezTo>
                <a:cubicBezTo>
                  <a:pt x="419170" y="450859"/>
                  <a:pt x="435326" y="397525"/>
                  <a:pt x="478243" y="361298"/>
                </a:cubicBezTo>
                <a:cubicBezTo>
                  <a:pt x="517244" y="328017"/>
                  <a:pt x="567776" y="322267"/>
                  <a:pt x="617312" y="339446"/>
                </a:cubicBezTo>
                <a:cubicBezTo>
                  <a:pt x="643930" y="348934"/>
                  <a:pt x="667772" y="367048"/>
                  <a:pt x="693465" y="380346"/>
                </a:cubicBezTo>
                <a:cubicBezTo>
                  <a:pt x="701080" y="384155"/>
                  <a:pt x="708696" y="388971"/>
                  <a:pt x="716311" y="387965"/>
                </a:cubicBezTo>
                <a:cubicBezTo>
                  <a:pt x="776380" y="382286"/>
                  <a:pt x="835381" y="374667"/>
                  <a:pt x="901143" y="367982"/>
                </a:cubicBezTo>
                <a:cubicBezTo>
                  <a:pt x="902068" y="355619"/>
                  <a:pt x="903990" y="339446"/>
                  <a:pt x="905912" y="319392"/>
                </a:cubicBezTo>
                <a:cubicBezTo>
                  <a:pt x="869685" y="321333"/>
                  <a:pt x="839224" y="322267"/>
                  <a:pt x="807766" y="325142"/>
                </a:cubicBezTo>
                <a:cubicBezTo>
                  <a:pt x="775383" y="327945"/>
                  <a:pt x="743997" y="302285"/>
                  <a:pt x="741078" y="268933"/>
                </a:cubicBezTo>
                <a:cubicBezTo>
                  <a:pt x="737306" y="228896"/>
                  <a:pt x="752537" y="194610"/>
                  <a:pt x="777305" y="165139"/>
                </a:cubicBezTo>
                <a:cubicBezTo>
                  <a:pt x="804919" y="132721"/>
                  <a:pt x="839224" y="110798"/>
                  <a:pt x="880147" y="99369"/>
                </a:cubicBezTo>
                <a:cubicBezTo>
                  <a:pt x="887763" y="97501"/>
                  <a:pt x="894453" y="94625"/>
                  <a:pt x="902993" y="92685"/>
                </a:cubicBezTo>
                <a:cubicBezTo>
                  <a:pt x="902993" y="81256"/>
                  <a:pt x="902993" y="69827"/>
                  <a:pt x="903990" y="58398"/>
                </a:cubicBezTo>
                <a:cubicBezTo>
                  <a:pt x="905912" y="37481"/>
                  <a:pt x="922067" y="18433"/>
                  <a:pt x="942067" y="12683"/>
                </a:cubicBezTo>
                <a:close/>
                <a:moveTo>
                  <a:pt x="1173489" y="633"/>
                </a:moveTo>
                <a:cubicBezTo>
                  <a:pt x="1193402" y="-2536"/>
                  <a:pt x="1213052" y="6750"/>
                  <a:pt x="1231626" y="16037"/>
                </a:cubicBezTo>
                <a:cubicBezTo>
                  <a:pt x="1300211" y="49368"/>
                  <a:pt x="1321160" y="109381"/>
                  <a:pt x="1319256" y="180812"/>
                </a:cubicBezTo>
                <a:cubicBezTo>
                  <a:pt x="1309734" y="189388"/>
                  <a:pt x="1300211" y="189388"/>
                  <a:pt x="1295442" y="177006"/>
                </a:cubicBezTo>
                <a:cubicBezTo>
                  <a:pt x="1287824" y="157956"/>
                  <a:pt x="1282111" y="138905"/>
                  <a:pt x="1276397" y="119855"/>
                </a:cubicBezTo>
                <a:cubicBezTo>
                  <a:pt x="1261154" y="68418"/>
                  <a:pt x="1234483" y="32226"/>
                  <a:pt x="1176381" y="28419"/>
                </a:cubicBezTo>
                <a:cubicBezTo>
                  <a:pt x="1168763" y="27465"/>
                  <a:pt x="1161137" y="22696"/>
                  <a:pt x="1152567" y="18890"/>
                </a:cubicBezTo>
                <a:cubicBezTo>
                  <a:pt x="1152567" y="15083"/>
                  <a:pt x="1153519" y="11277"/>
                  <a:pt x="1153519" y="8415"/>
                </a:cubicBezTo>
                <a:cubicBezTo>
                  <a:pt x="1160185" y="4130"/>
                  <a:pt x="1166851" y="1689"/>
                  <a:pt x="1173489" y="633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6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4" name="Google Shape;1024;p6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5" name="Google Shape;1025;p6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6" name="Google Shape;1026;p62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62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6">
  <p:cSld name="1_06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1743076" y="1957388"/>
            <a:ext cx="1504800" cy="92608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8"/>
                  <a:pt x="10683" y="21429"/>
                  <a:pt x="10575" y="21429"/>
                </a:cubicBezTo>
                <a:cubicBezTo>
                  <a:pt x="9249" y="21340"/>
                  <a:pt x="8073" y="20519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5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6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70"/>
                </a:moveTo>
                <a:cubicBezTo>
                  <a:pt x="14403" y="2892"/>
                  <a:pt x="14294" y="2626"/>
                  <a:pt x="14159" y="2515"/>
                </a:cubicBezTo>
                <a:cubicBezTo>
                  <a:pt x="13794" y="2226"/>
                  <a:pt x="13402" y="2026"/>
                  <a:pt x="13050" y="1804"/>
                </a:cubicBezTo>
                <a:cubicBezTo>
                  <a:pt x="12901" y="1982"/>
                  <a:pt x="12793" y="2137"/>
                  <a:pt x="12671" y="2248"/>
                </a:cubicBezTo>
                <a:cubicBezTo>
                  <a:pt x="12441" y="2448"/>
                  <a:pt x="12184" y="2604"/>
                  <a:pt x="11954" y="2803"/>
                </a:cubicBezTo>
                <a:cubicBezTo>
                  <a:pt x="11522" y="3181"/>
                  <a:pt x="11468" y="3602"/>
                  <a:pt x="11752" y="4246"/>
                </a:cubicBezTo>
                <a:cubicBezTo>
                  <a:pt x="12063" y="4957"/>
                  <a:pt x="12022" y="5245"/>
                  <a:pt x="11508" y="5800"/>
                </a:cubicBezTo>
                <a:cubicBezTo>
                  <a:pt x="11211" y="5223"/>
                  <a:pt x="10845" y="5179"/>
                  <a:pt x="10413" y="5423"/>
                </a:cubicBezTo>
                <a:cubicBezTo>
                  <a:pt x="10250" y="5512"/>
                  <a:pt x="9966" y="5512"/>
                  <a:pt x="9858" y="5356"/>
                </a:cubicBezTo>
                <a:cubicBezTo>
                  <a:pt x="9615" y="4957"/>
                  <a:pt x="9317" y="4912"/>
                  <a:pt x="9033" y="4846"/>
                </a:cubicBezTo>
                <a:cubicBezTo>
                  <a:pt x="8776" y="4801"/>
                  <a:pt x="8641" y="4557"/>
                  <a:pt x="8573" y="4202"/>
                </a:cubicBezTo>
                <a:cubicBezTo>
                  <a:pt x="8465" y="3580"/>
                  <a:pt x="8505" y="2981"/>
                  <a:pt x="8790" y="2470"/>
                </a:cubicBezTo>
                <a:cubicBezTo>
                  <a:pt x="8884" y="2315"/>
                  <a:pt x="8965" y="2160"/>
                  <a:pt x="9060" y="1982"/>
                </a:cubicBezTo>
                <a:cubicBezTo>
                  <a:pt x="7234" y="2670"/>
                  <a:pt x="5395" y="7931"/>
                  <a:pt x="6084" y="10640"/>
                </a:cubicBezTo>
                <a:cubicBezTo>
                  <a:pt x="6341" y="10595"/>
                  <a:pt x="6612" y="10573"/>
                  <a:pt x="6950" y="10507"/>
                </a:cubicBezTo>
                <a:cubicBezTo>
                  <a:pt x="6666" y="9952"/>
                  <a:pt x="6693" y="9530"/>
                  <a:pt x="6977" y="9197"/>
                </a:cubicBezTo>
                <a:cubicBezTo>
                  <a:pt x="7234" y="8886"/>
                  <a:pt x="7234" y="8486"/>
                  <a:pt x="7153" y="8020"/>
                </a:cubicBezTo>
                <a:cubicBezTo>
                  <a:pt x="7072" y="7576"/>
                  <a:pt x="7045" y="7110"/>
                  <a:pt x="7018" y="6644"/>
                </a:cubicBezTo>
                <a:cubicBezTo>
                  <a:pt x="6991" y="6222"/>
                  <a:pt x="7194" y="6044"/>
                  <a:pt x="7396" y="5867"/>
                </a:cubicBezTo>
                <a:cubicBezTo>
                  <a:pt x="7586" y="5711"/>
                  <a:pt x="7735" y="5867"/>
                  <a:pt x="7870" y="6067"/>
                </a:cubicBezTo>
                <a:cubicBezTo>
                  <a:pt x="8005" y="6289"/>
                  <a:pt x="8181" y="6466"/>
                  <a:pt x="8357" y="6688"/>
                </a:cubicBezTo>
                <a:cubicBezTo>
                  <a:pt x="8735" y="6178"/>
                  <a:pt x="9101" y="6511"/>
                  <a:pt x="9466" y="6688"/>
                </a:cubicBezTo>
                <a:cubicBezTo>
                  <a:pt x="9844" y="6866"/>
                  <a:pt x="10304" y="6777"/>
                  <a:pt x="10440" y="7576"/>
                </a:cubicBezTo>
                <a:cubicBezTo>
                  <a:pt x="10521" y="7598"/>
                  <a:pt x="10575" y="7621"/>
                  <a:pt x="10629" y="7621"/>
                </a:cubicBezTo>
                <a:cubicBezTo>
                  <a:pt x="10845" y="7576"/>
                  <a:pt x="11048" y="7532"/>
                  <a:pt x="11265" y="7465"/>
                </a:cubicBezTo>
                <a:cubicBezTo>
                  <a:pt x="11684" y="7376"/>
                  <a:pt x="11819" y="7554"/>
                  <a:pt x="11846" y="8242"/>
                </a:cubicBezTo>
                <a:cubicBezTo>
                  <a:pt x="11846" y="8442"/>
                  <a:pt x="11833" y="8664"/>
                  <a:pt x="11860" y="8864"/>
                </a:cubicBezTo>
                <a:cubicBezTo>
                  <a:pt x="11900" y="9241"/>
                  <a:pt x="12063" y="9419"/>
                  <a:pt x="12279" y="9330"/>
                </a:cubicBezTo>
                <a:cubicBezTo>
                  <a:pt x="13226" y="8930"/>
                  <a:pt x="14186" y="8575"/>
                  <a:pt x="15119" y="8087"/>
                </a:cubicBezTo>
                <a:cubicBezTo>
                  <a:pt x="15593" y="7843"/>
                  <a:pt x="16093" y="7532"/>
                  <a:pt x="16485" y="6866"/>
                </a:cubicBezTo>
                <a:cubicBezTo>
                  <a:pt x="16377" y="6577"/>
                  <a:pt x="16283" y="6311"/>
                  <a:pt x="16188" y="6089"/>
                </a:cubicBezTo>
                <a:cubicBezTo>
                  <a:pt x="15566" y="5933"/>
                  <a:pt x="15052" y="6266"/>
                  <a:pt x="14551" y="6599"/>
                </a:cubicBezTo>
                <a:cubicBezTo>
                  <a:pt x="14078" y="6910"/>
                  <a:pt x="14091" y="6932"/>
                  <a:pt x="13699" y="6311"/>
                </a:cubicBezTo>
                <a:cubicBezTo>
                  <a:pt x="13605" y="6155"/>
                  <a:pt x="13469" y="6044"/>
                  <a:pt x="13361" y="5889"/>
                </a:cubicBezTo>
                <a:cubicBezTo>
                  <a:pt x="13199" y="5645"/>
                  <a:pt x="13050" y="5378"/>
                  <a:pt x="12915" y="5134"/>
                </a:cubicBezTo>
                <a:cubicBezTo>
                  <a:pt x="13010" y="4779"/>
                  <a:pt x="13064" y="4513"/>
                  <a:pt x="13158" y="4313"/>
                </a:cubicBezTo>
                <a:cubicBezTo>
                  <a:pt x="13239" y="4135"/>
                  <a:pt x="13348" y="3958"/>
                  <a:pt x="13469" y="3891"/>
                </a:cubicBezTo>
                <a:cubicBezTo>
                  <a:pt x="13672" y="3802"/>
                  <a:pt x="13916" y="3913"/>
                  <a:pt x="14091" y="3780"/>
                </a:cubicBezTo>
                <a:cubicBezTo>
                  <a:pt x="14267" y="3669"/>
                  <a:pt x="14375" y="3314"/>
                  <a:pt x="14524" y="3070"/>
                </a:cubicBezTo>
                <a:cubicBezTo>
                  <a:pt x="14849" y="3847"/>
                  <a:pt x="14768" y="4180"/>
                  <a:pt x="14213" y="4379"/>
                </a:cubicBezTo>
                <a:cubicBezTo>
                  <a:pt x="14132" y="4402"/>
                  <a:pt x="14037" y="4379"/>
                  <a:pt x="13956" y="4379"/>
                </a:cubicBezTo>
                <a:cubicBezTo>
                  <a:pt x="13510" y="4313"/>
                  <a:pt x="13510" y="4313"/>
                  <a:pt x="13375" y="5156"/>
                </a:cubicBezTo>
                <a:cubicBezTo>
                  <a:pt x="13780" y="5933"/>
                  <a:pt x="14240" y="6311"/>
                  <a:pt x="14849" y="5756"/>
                </a:cubicBezTo>
                <a:cubicBezTo>
                  <a:pt x="15038" y="5578"/>
                  <a:pt x="15295" y="5600"/>
                  <a:pt x="15525" y="5512"/>
                </a:cubicBezTo>
                <a:cubicBezTo>
                  <a:pt x="15620" y="5467"/>
                  <a:pt x="15715" y="5401"/>
                  <a:pt x="15890" y="5312"/>
                </a:cubicBezTo>
                <a:cubicBezTo>
                  <a:pt x="15579" y="4668"/>
                  <a:pt x="15309" y="4091"/>
                  <a:pt x="15011" y="3580"/>
                </a:cubicBezTo>
                <a:cubicBezTo>
                  <a:pt x="14876" y="3336"/>
                  <a:pt x="14687" y="3225"/>
                  <a:pt x="14524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4"/>
                  <a:pt x="8560" y="11617"/>
                </a:cubicBezTo>
                <a:cubicBezTo>
                  <a:pt x="7491" y="11905"/>
                  <a:pt x="6423" y="11950"/>
                  <a:pt x="5354" y="11950"/>
                </a:cubicBezTo>
                <a:cubicBezTo>
                  <a:pt x="4515" y="11950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2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6"/>
                  <a:pt x="11089" y="20319"/>
                  <a:pt x="11738" y="20252"/>
                </a:cubicBezTo>
                <a:cubicBezTo>
                  <a:pt x="12495" y="20186"/>
                  <a:pt x="13266" y="20119"/>
                  <a:pt x="13997" y="19608"/>
                </a:cubicBezTo>
                <a:cubicBezTo>
                  <a:pt x="15092" y="18854"/>
                  <a:pt x="15917" y="17588"/>
                  <a:pt x="16621" y="16079"/>
                </a:cubicBezTo>
                <a:cubicBezTo>
                  <a:pt x="16905" y="15479"/>
                  <a:pt x="17040" y="14747"/>
                  <a:pt x="17013" y="13948"/>
                </a:cubicBezTo>
                <a:cubicBezTo>
                  <a:pt x="15809" y="14547"/>
                  <a:pt x="14632" y="15124"/>
                  <a:pt x="13402" y="15746"/>
                </a:cubicBezTo>
                <a:cubicBezTo>
                  <a:pt x="13604" y="16256"/>
                  <a:pt x="13780" y="16656"/>
                  <a:pt x="13943" y="17078"/>
                </a:cubicBezTo>
                <a:cubicBezTo>
                  <a:pt x="14105" y="17522"/>
                  <a:pt x="14051" y="17788"/>
                  <a:pt x="13767" y="17833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4"/>
                  <a:pt x="12347" y="18965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5"/>
                  <a:pt x="10223" y="17810"/>
                  <a:pt x="9966" y="17810"/>
                </a:cubicBezTo>
                <a:cubicBezTo>
                  <a:pt x="9642" y="17833"/>
                  <a:pt x="9385" y="17611"/>
                  <a:pt x="9182" y="17189"/>
                </a:cubicBezTo>
                <a:cubicBezTo>
                  <a:pt x="9114" y="17056"/>
                  <a:pt x="8965" y="16989"/>
                  <a:pt x="8857" y="16989"/>
                </a:cubicBezTo>
                <a:cubicBezTo>
                  <a:pt x="8181" y="17100"/>
                  <a:pt x="7532" y="17211"/>
                  <a:pt x="6882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6"/>
                  <a:pt x="7396" y="7532"/>
                  <a:pt x="7451" y="7798"/>
                </a:cubicBezTo>
                <a:cubicBezTo>
                  <a:pt x="7599" y="8620"/>
                  <a:pt x="7721" y="9397"/>
                  <a:pt x="7194" y="9996"/>
                </a:cubicBezTo>
                <a:cubicBezTo>
                  <a:pt x="7126" y="10063"/>
                  <a:pt x="7126" y="10285"/>
                  <a:pt x="7085" y="10551"/>
                </a:cubicBezTo>
                <a:cubicBezTo>
                  <a:pt x="8654" y="10396"/>
                  <a:pt x="10156" y="10129"/>
                  <a:pt x="11670" y="9530"/>
                </a:cubicBezTo>
                <a:cubicBezTo>
                  <a:pt x="11616" y="8997"/>
                  <a:pt x="11562" y="8509"/>
                  <a:pt x="11508" y="7976"/>
                </a:cubicBezTo>
                <a:cubicBezTo>
                  <a:pt x="11265" y="8020"/>
                  <a:pt x="11062" y="8065"/>
                  <a:pt x="10859" y="8131"/>
                </a:cubicBezTo>
                <a:cubicBezTo>
                  <a:pt x="10588" y="8220"/>
                  <a:pt x="10386" y="8109"/>
                  <a:pt x="10183" y="7798"/>
                </a:cubicBezTo>
                <a:cubicBezTo>
                  <a:pt x="9642" y="6977"/>
                  <a:pt x="9019" y="6888"/>
                  <a:pt x="8370" y="7465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2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6"/>
                  <a:pt x="4489" y="10773"/>
                  <a:pt x="5314" y="10595"/>
                </a:cubicBezTo>
                <a:cubicBezTo>
                  <a:pt x="5029" y="8664"/>
                  <a:pt x="5368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8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7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4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6"/>
                </a:cubicBezTo>
                <a:cubicBezTo>
                  <a:pt x="12184" y="1782"/>
                  <a:pt x="12252" y="1671"/>
                  <a:pt x="12401" y="1493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71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9"/>
                  <a:pt x="10642" y="16612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8"/>
                  <a:pt x="10088" y="17278"/>
                </a:cubicBezTo>
                <a:cubicBezTo>
                  <a:pt x="10264" y="17278"/>
                  <a:pt x="10399" y="17322"/>
                  <a:pt x="10480" y="17611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10"/>
                </a:cubicBezTo>
                <a:cubicBezTo>
                  <a:pt x="11535" y="18277"/>
                  <a:pt x="11806" y="18166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1"/>
                  <a:pt x="13172" y="17211"/>
                  <a:pt x="13659" y="17056"/>
                </a:cubicBezTo>
                <a:cubicBezTo>
                  <a:pt x="13415" y="16700"/>
                  <a:pt x="13185" y="16301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5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80"/>
                  <a:pt x="16756" y="5157"/>
                  <a:pt x="17162" y="613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8886824" y="1595437"/>
            <a:ext cx="1476856" cy="1593914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5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7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7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7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2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49"/>
                  <a:pt x="1802" y="19544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7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4"/>
                  <a:pt x="15557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2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49" y="2820"/>
                  <a:pt x="20621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75" y="8583"/>
                  <a:pt x="15958" y="8571"/>
                  <a:pt x="16331" y="821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10448924" y="1766888"/>
            <a:ext cx="1132954" cy="1052349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2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32" y="21424"/>
                  <a:pt x="10147" y="21270"/>
                </a:cubicBezTo>
                <a:close/>
                <a:moveTo>
                  <a:pt x="7613" y="11743"/>
                </a:moveTo>
                <a:cubicBezTo>
                  <a:pt x="8889" y="11338"/>
                  <a:pt x="10021" y="11280"/>
                  <a:pt x="11117" y="11762"/>
                </a:cubicBezTo>
                <a:cubicBezTo>
                  <a:pt x="11764" y="12051"/>
                  <a:pt x="12375" y="12495"/>
                  <a:pt x="12986" y="12880"/>
                </a:cubicBezTo>
                <a:cubicBezTo>
                  <a:pt x="14118" y="13575"/>
                  <a:pt x="15268" y="14192"/>
                  <a:pt x="16580" y="14307"/>
                </a:cubicBezTo>
                <a:cubicBezTo>
                  <a:pt x="17371" y="14365"/>
                  <a:pt x="18144" y="14192"/>
                  <a:pt x="18773" y="13613"/>
                </a:cubicBezTo>
                <a:cubicBezTo>
                  <a:pt x="19455" y="12977"/>
                  <a:pt x="20067" y="12167"/>
                  <a:pt x="20192" y="11241"/>
                </a:cubicBezTo>
                <a:cubicBezTo>
                  <a:pt x="20480" y="9100"/>
                  <a:pt x="19941" y="7095"/>
                  <a:pt x="18970" y="5205"/>
                </a:cubicBezTo>
                <a:cubicBezTo>
                  <a:pt x="18862" y="4993"/>
                  <a:pt x="18701" y="4800"/>
                  <a:pt x="18521" y="4530"/>
                </a:cubicBezTo>
                <a:cubicBezTo>
                  <a:pt x="15430" y="7596"/>
                  <a:pt x="11746" y="9004"/>
                  <a:pt x="7631" y="9486"/>
                </a:cubicBezTo>
                <a:cubicBezTo>
                  <a:pt x="7613" y="10200"/>
                  <a:pt x="7613" y="10894"/>
                  <a:pt x="7613" y="11743"/>
                </a:cubicBezTo>
                <a:close/>
                <a:moveTo>
                  <a:pt x="18809" y="15812"/>
                </a:moveTo>
                <a:cubicBezTo>
                  <a:pt x="18467" y="15850"/>
                  <a:pt x="18287" y="15870"/>
                  <a:pt x="18108" y="15908"/>
                </a:cubicBezTo>
                <a:cubicBezTo>
                  <a:pt x="16670" y="16294"/>
                  <a:pt x="15304" y="16005"/>
                  <a:pt x="14046" y="15233"/>
                </a:cubicBezTo>
                <a:cubicBezTo>
                  <a:pt x="13166" y="14693"/>
                  <a:pt x="12303" y="14115"/>
                  <a:pt x="11441" y="13555"/>
                </a:cubicBezTo>
                <a:cubicBezTo>
                  <a:pt x="10291" y="12803"/>
                  <a:pt x="9141" y="12765"/>
                  <a:pt x="7955" y="13440"/>
                </a:cubicBezTo>
                <a:cubicBezTo>
                  <a:pt x="7955" y="13594"/>
                  <a:pt x="7937" y="13729"/>
                  <a:pt x="7955" y="13845"/>
                </a:cubicBezTo>
                <a:cubicBezTo>
                  <a:pt x="7991" y="14038"/>
                  <a:pt x="8062" y="14211"/>
                  <a:pt x="8134" y="14385"/>
                </a:cubicBezTo>
                <a:cubicBezTo>
                  <a:pt x="8673" y="15773"/>
                  <a:pt x="9446" y="16950"/>
                  <a:pt x="10560" y="17895"/>
                </a:cubicBezTo>
                <a:cubicBezTo>
                  <a:pt x="11243" y="18473"/>
                  <a:pt x="11962" y="18840"/>
                  <a:pt x="12842" y="18859"/>
                </a:cubicBezTo>
                <a:cubicBezTo>
                  <a:pt x="13202" y="18859"/>
                  <a:pt x="13579" y="18898"/>
                  <a:pt x="13885" y="19032"/>
                </a:cubicBezTo>
                <a:cubicBezTo>
                  <a:pt x="14190" y="19168"/>
                  <a:pt x="14442" y="19129"/>
                  <a:pt x="14747" y="19032"/>
                </a:cubicBezTo>
                <a:cubicBezTo>
                  <a:pt x="16383" y="18493"/>
                  <a:pt x="17694" y="17451"/>
                  <a:pt x="18809" y="15812"/>
                </a:cubicBezTo>
                <a:close/>
                <a:moveTo>
                  <a:pt x="7667" y="8213"/>
                </a:moveTo>
                <a:cubicBezTo>
                  <a:pt x="11459" y="7673"/>
                  <a:pt x="14693" y="6343"/>
                  <a:pt x="17335" y="3392"/>
                </a:cubicBezTo>
                <a:cubicBezTo>
                  <a:pt x="16005" y="2620"/>
                  <a:pt x="14819" y="1714"/>
                  <a:pt x="13256" y="2466"/>
                </a:cubicBezTo>
                <a:cubicBezTo>
                  <a:pt x="12878" y="2640"/>
                  <a:pt x="12465" y="2736"/>
                  <a:pt x="12052" y="2833"/>
                </a:cubicBezTo>
                <a:cubicBezTo>
                  <a:pt x="11189" y="3025"/>
                  <a:pt x="10434" y="3411"/>
                  <a:pt x="9734" y="4009"/>
                </a:cubicBezTo>
                <a:cubicBezTo>
                  <a:pt x="8530" y="5070"/>
                  <a:pt x="8009" y="6497"/>
                  <a:pt x="7667" y="8213"/>
                </a:cubicBezTo>
                <a:close/>
                <a:moveTo>
                  <a:pt x="3318" y="16525"/>
                </a:moveTo>
                <a:cubicBezTo>
                  <a:pt x="4199" y="14327"/>
                  <a:pt x="4199" y="14327"/>
                  <a:pt x="5960" y="12649"/>
                </a:cubicBezTo>
                <a:cubicBezTo>
                  <a:pt x="6140" y="12475"/>
                  <a:pt x="6265" y="12167"/>
                  <a:pt x="6283" y="11916"/>
                </a:cubicBezTo>
                <a:cubicBezTo>
                  <a:pt x="6319" y="11280"/>
                  <a:pt x="6301" y="10643"/>
                  <a:pt x="6265" y="10007"/>
                </a:cubicBezTo>
                <a:cubicBezTo>
                  <a:pt x="6247" y="9795"/>
                  <a:pt x="6140" y="9602"/>
                  <a:pt x="6122" y="9525"/>
                </a:cubicBezTo>
                <a:cubicBezTo>
                  <a:pt x="4612" y="9216"/>
                  <a:pt x="3210" y="8927"/>
                  <a:pt x="1791" y="8638"/>
                </a:cubicBezTo>
                <a:cubicBezTo>
                  <a:pt x="784" y="10508"/>
                  <a:pt x="1593" y="14655"/>
                  <a:pt x="3318" y="16525"/>
                </a:cubicBezTo>
                <a:close/>
                <a:moveTo>
                  <a:pt x="10452" y="1540"/>
                </a:moveTo>
                <a:cubicBezTo>
                  <a:pt x="9644" y="1367"/>
                  <a:pt x="8835" y="1348"/>
                  <a:pt x="8080" y="1637"/>
                </a:cubicBezTo>
                <a:cubicBezTo>
                  <a:pt x="7056" y="2023"/>
                  <a:pt x="5978" y="2312"/>
                  <a:pt x="5043" y="2968"/>
                </a:cubicBezTo>
                <a:cubicBezTo>
                  <a:pt x="3534" y="4009"/>
                  <a:pt x="2402" y="5320"/>
                  <a:pt x="1988" y="7365"/>
                </a:cubicBezTo>
                <a:cubicBezTo>
                  <a:pt x="3408" y="7731"/>
                  <a:pt x="4738" y="8368"/>
                  <a:pt x="6193" y="8136"/>
                </a:cubicBezTo>
                <a:cubicBezTo>
                  <a:pt x="6589" y="5128"/>
                  <a:pt x="7847" y="2833"/>
                  <a:pt x="10452" y="1540"/>
                </a:cubicBezTo>
                <a:close/>
                <a:moveTo>
                  <a:pt x="6697" y="14173"/>
                </a:moveTo>
                <a:cubicBezTo>
                  <a:pt x="5636" y="14983"/>
                  <a:pt x="4971" y="15908"/>
                  <a:pt x="4774" y="16873"/>
                </a:cubicBezTo>
                <a:cubicBezTo>
                  <a:pt x="4612" y="17644"/>
                  <a:pt x="4774" y="18068"/>
                  <a:pt x="5403" y="18473"/>
                </a:cubicBezTo>
                <a:cubicBezTo>
                  <a:pt x="5636" y="18627"/>
                  <a:pt x="5870" y="18782"/>
                  <a:pt x="6086" y="18917"/>
                </a:cubicBezTo>
                <a:cubicBezTo>
                  <a:pt x="7559" y="19862"/>
                  <a:pt x="9176" y="19804"/>
                  <a:pt x="10830" y="19727"/>
                </a:cubicBezTo>
                <a:cubicBezTo>
                  <a:pt x="8943" y="18319"/>
                  <a:pt x="7326" y="16718"/>
                  <a:pt x="6697" y="141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11363324" y="1138237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19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9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20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7000"/>
                </a:cubicBezTo>
                <a:cubicBezTo>
                  <a:pt x="12357" y="6079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6"/>
                  <a:pt x="11404" y="4935"/>
                  <a:pt x="11245" y="5253"/>
                </a:cubicBezTo>
                <a:cubicBezTo>
                  <a:pt x="10864" y="6079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9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2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19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5162549" y="2033587"/>
            <a:ext cx="501140" cy="815699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1" y="10541"/>
                  <a:pt x="11771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0"/>
                  <a:pt x="9000" y="11831"/>
                </a:cubicBezTo>
                <a:cubicBezTo>
                  <a:pt x="9721" y="12005"/>
                  <a:pt x="10367" y="12204"/>
                  <a:pt x="11126" y="12403"/>
                </a:cubicBezTo>
                <a:close/>
                <a:moveTo>
                  <a:pt x="15226" y="1677"/>
                </a:moveTo>
                <a:cubicBezTo>
                  <a:pt x="15188" y="1801"/>
                  <a:pt x="15112" y="1901"/>
                  <a:pt x="15112" y="2000"/>
                </a:cubicBezTo>
                <a:cubicBezTo>
                  <a:pt x="14429" y="4458"/>
                  <a:pt x="14315" y="6965"/>
                  <a:pt x="13935" y="9448"/>
                </a:cubicBezTo>
                <a:cubicBezTo>
                  <a:pt x="13669" y="11236"/>
                  <a:pt x="13404" y="13023"/>
                  <a:pt x="13100" y="14811"/>
                </a:cubicBezTo>
                <a:cubicBezTo>
                  <a:pt x="13062" y="15034"/>
                  <a:pt x="12606" y="15332"/>
                  <a:pt x="12265" y="15407"/>
                </a:cubicBezTo>
                <a:cubicBezTo>
                  <a:pt x="11999" y="15481"/>
                  <a:pt x="11467" y="15332"/>
                  <a:pt x="11240" y="15183"/>
                </a:cubicBezTo>
                <a:cubicBezTo>
                  <a:pt x="10898" y="14935"/>
                  <a:pt x="10746" y="14563"/>
                  <a:pt x="10404" y="14265"/>
                </a:cubicBezTo>
                <a:cubicBezTo>
                  <a:pt x="10063" y="13967"/>
                  <a:pt x="9721" y="13520"/>
                  <a:pt x="9265" y="13445"/>
                </a:cubicBezTo>
                <a:cubicBezTo>
                  <a:pt x="8392" y="13272"/>
                  <a:pt x="7367" y="13172"/>
                  <a:pt x="6494" y="13296"/>
                </a:cubicBezTo>
                <a:cubicBezTo>
                  <a:pt x="2395" y="13867"/>
                  <a:pt x="1711" y="16921"/>
                  <a:pt x="3154" y="18436"/>
                </a:cubicBezTo>
                <a:cubicBezTo>
                  <a:pt x="3951" y="19280"/>
                  <a:pt x="5052" y="19901"/>
                  <a:pt x="6684" y="19826"/>
                </a:cubicBezTo>
                <a:cubicBezTo>
                  <a:pt x="8772" y="19752"/>
                  <a:pt x="10708" y="19429"/>
                  <a:pt x="12378" y="18510"/>
                </a:cubicBezTo>
                <a:cubicBezTo>
                  <a:pt x="13669" y="17790"/>
                  <a:pt x="14998" y="17070"/>
                  <a:pt x="15112" y="15829"/>
                </a:cubicBezTo>
                <a:cubicBezTo>
                  <a:pt x="15188" y="15183"/>
                  <a:pt x="15301" y="14538"/>
                  <a:pt x="15453" y="13892"/>
                </a:cubicBezTo>
                <a:cubicBezTo>
                  <a:pt x="15681" y="12552"/>
                  <a:pt x="15947" y="11236"/>
                  <a:pt x="16174" y="9895"/>
                </a:cubicBezTo>
                <a:cubicBezTo>
                  <a:pt x="16554" y="7810"/>
                  <a:pt x="17010" y="5749"/>
                  <a:pt x="17313" y="3663"/>
                </a:cubicBezTo>
                <a:cubicBezTo>
                  <a:pt x="17503" y="2273"/>
                  <a:pt x="17427" y="2273"/>
                  <a:pt x="15491" y="1677"/>
                </a:cubicBezTo>
                <a:cubicBezTo>
                  <a:pt x="15453" y="1677"/>
                  <a:pt x="15377" y="1677"/>
                  <a:pt x="15226" y="167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/>
          <p:nvPr/>
        </p:nvSpPr>
        <p:spPr>
          <a:xfrm>
            <a:off x="7886700" y="1690688"/>
            <a:ext cx="492571" cy="552622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90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0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0"/>
                  <a:pt x="14328" y="20165"/>
                  <a:pt x="12888" y="20531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4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4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1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0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3781431" y="1833562"/>
            <a:ext cx="1352292" cy="1683389"/>
          </a:xfrm>
          <a:custGeom>
            <a:rect b="b" l="l" r="r" t="t"/>
            <a:pathLst>
              <a:path extrusionOk="0" h="1683389" w="1352292">
                <a:moveTo>
                  <a:pt x="646734" y="1355534"/>
                </a:moveTo>
                <a:cubicBezTo>
                  <a:pt x="622924" y="1349811"/>
                  <a:pt x="605779" y="1354571"/>
                  <a:pt x="596249" y="1377436"/>
                </a:cubicBezTo>
                <a:cubicBezTo>
                  <a:pt x="615301" y="1377436"/>
                  <a:pt x="634354" y="1378392"/>
                  <a:pt x="646734" y="1355534"/>
                </a:cubicBezTo>
                <a:close/>
                <a:moveTo>
                  <a:pt x="1254682" y="1324037"/>
                </a:moveTo>
                <a:cubicBezTo>
                  <a:pt x="1236622" y="1325913"/>
                  <a:pt x="1221394" y="1331617"/>
                  <a:pt x="1208054" y="1327788"/>
                </a:cubicBezTo>
                <a:cubicBezTo>
                  <a:pt x="1187099" y="1323022"/>
                  <a:pt x="1185149" y="1348808"/>
                  <a:pt x="1168033" y="1346855"/>
                </a:cubicBezTo>
                <a:cubicBezTo>
                  <a:pt x="1166145" y="1346855"/>
                  <a:pt x="1162306" y="1349746"/>
                  <a:pt x="1161363" y="1349746"/>
                </a:cubicBezTo>
                <a:cubicBezTo>
                  <a:pt x="1134682" y="1338259"/>
                  <a:pt x="1115615" y="1354513"/>
                  <a:pt x="1093717" y="1365922"/>
                </a:cubicBezTo>
                <a:cubicBezTo>
                  <a:pt x="1083271" y="1370688"/>
                  <a:pt x="1069931" y="1369751"/>
                  <a:pt x="1057534" y="1370688"/>
                </a:cubicBezTo>
                <a:cubicBezTo>
                  <a:pt x="1051808" y="1370688"/>
                  <a:pt x="1042306" y="1366859"/>
                  <a:pt x="1040418" y="1368735"/>
                </a:cubicBezTo>
                <a:cubicBezTo>
                  <a:pt x="1019464" y="1394522"/>
                  <a:pt x="988000" y="1386864"/>
                  <a:pt x="962263" y="1396397"/>
                </a:cubicBezTo>
                <a:cubicBezTo>
                  <a:pt x="935646" y="1406868"/>
                  <a:pt x="908965" y="1422106"/>
                  <a:pt x="881340" y="1426872"/>
                </a:cubicBezTo>
                <a:cubicBezTo>
                  <a:pt x="835593" y="1434530"/>
                  <a:pt x="799410" y="1466881"/>
                  <a:pt x="751774" y="1466881"/>
                </a:cubicBezTo>
                <a:cubicBezTo>
                  <a:pt x="711753" y="1498294"/>
                  <a:pt x="661286" y="1505952"/>
                  <a:pt x="614595" y="1522127"/>
                </a:cubicBezTo>
                <a:cubicBezTo>
                  <a:pt x="570798" y="1537365"/>
                  <a:pt x="552738" y="1569716"/>
                  <a:pt x="534615" y="1609724"/>
                </a:cubicBezTo>
                <a:cubicBezTo>
                  <a:pt x="543173" y="1609724"/>
                  <a:pt x="548900" y="1610740"/>
                  <a:pt x="553682" y="1609724"/>
                </a:cubicBezTo>
                <a:cubicBezTo>
                  <a:pt x="635549" y="1581203"/>
                  <a:pt x="716536" y="1552603"/>
                  <a:pt x="798466" y="1524003"/>
                </a:cubicBezTo>
                <a:cubicBezTo>
                  <a:pt x="876558" y="1497356"/>
                  <a:pt x="953706" y="1466881"/>
                  <a:pt x="1033748" y="1445939"/>
                </a:cubicBezTo>
                <a:cubicBezTo>
                  <a:pt x="1089941" y="1431639"/>
                  <a:pt x="1144247" y="1414526"/>
                  <a:pt x="1199433" y="1396397"/>
                </a:cubicBezTo>
                <a:cubicBezTo>
                  <a:pt x="1208054" y="1393506"/>
                  <a:pt x="1218500" y="1388739"/>
                  <a:pt x="1224226" y="1381159"/>
                </a:cubicBezTo>
                <a:cubicBezTo>
                  <a:pt x="1235679" y="1363030"/>
                  <a:pt x="1244237" y="1344042"/>
                  <a:pt x="1254682" y="1324037"/>
                </a:cubicBezTo>
                <a:close/>
                <a:moveTo>
                  <a:pt x="660547" y="1307670"/>
                </a:moveTo>
                <a:cubicBezTo>
                  <a:pt x="666976" y="1311480"/>
                  <a:pt x="671502" y="1319337"/>
                  <a:pt x="676267" y="1331719"/>
                </a:cubicBezTo>
                <a:cubicBezTo>
                  <a:pt x="681024" y="1345051"/>
                  <a:pt x="685789" y="1357439"/>
                  <a:pt x="690554" y="1370771"/>
                </a:cubicBezTo>
                <a:cubicBezTo>
                  <a:pt x="698170" y="1393629"/>
                  <a:pt x="690554" y="1409822"/>
                  <a:pt x="667694" y="1417444"/>
                </a:cubicBezTo>
                <a:cubicBezTo>
                  <a:pt x="640069" y="1426964"/>
                  <a:pt x="612444" y="1436491"/>
                  <a:pt x="579111" y="1448873"/>
                </a:cubicBezTo>
                <a:cubicBezTo>
                  <a:pt x="543863" y="1422204"/>
                  <a:pt x="556250" y="1381247"/>
                  <a:pt x="552443" y="1340290"/>
                </a:cubicBezTo>
                <a:cubicBezTo>
                  <a:pt x="580061" y="1328858"/>
                  <a:pt x="605779" y="1316476"/>
                  <a:pt x="633404" y="1307905"/>
                </a:cubicBezTo>
                <a:cubicBezTo>
                  <a:pt x="645784" y="1304097"/>
                  <a:pt x="654117" y="1303860"/>
                  <a:pt x="660547" y="1307670"/>
                </a:cubicBezTo>
                <a:close/>
                <a:moveTo>
                  <a:pt x="858088" y="1269765"/>
                </a:moveTo>
                <a:cubicBezTo>
                  <a:pt x="824752" y="1271670"/>
                  <a:pt x="824752" y="1271670"/>
                  <a:pt x="814278" y="1286907"/>
                </a:cubicBezTo>
                <a:cubicBezTo>
                  <a:pt x="828569" y="1281191"/>
                  <a:pt x="843804" y="1275481"/>
                  <a:pt x="858088" y="1269765"/>
                </a:cubicBezTo>
                <a:close/>
                <a:moveTo>
                  <a:pt x="864936" y="1219399"/>
                </a:moveTo>
                <a:cubicBezTo>
                  <a:pt x="878687" y="1217970"/>
                  <a:pt x="883329" y="1224040"/>
                  <a:pt x="893327" y="1244048"/>
                </a:cubicBezTo>
                <a:cubicBezTo>
                  <a:pt x="899048" y="1254527"/>
                  <a:pt x="907618" y="1264048"/>
                  <a:pt x="914284" y="1274528"/>
                </a:cubicBezTo>
                <a:cubicBezTo>
                  <a:pt x="925718" y="1293576"/>
                  <a:pt x="921901" y="1303103"/>
                  <a:pt x="900953" y="1311678"/>
                </a:cubicBezTo>
                <a:cubicBezTo>
                  <a:pt x="871426" y="1324057"/>
                  <a:pt x="838083" y="1325009"/>
                  <a:pt x="810469" y="1345969"/>
                </a:cubicBezTo>
                <a:cubicBezTo>
                  <a:pt x="799987" y="1353585"/>
                  <a:pt x="782847" y="1349774"/>
                  <a:pt x="779038" y="1335489"/>
                </a:cubicBezTo>
                <a:cubicBezTo>
                  <a:pt x="770461" y="1304056"/>
                  <a:pt x="757129" y="1272623"/>
                  <a:pt x="763795" y="1244048"/>
                </a:cubicBezTo>
                <a:cubicBezTo>
                  <a:pt x="795226" y="1236432"/>
                  <a:pt x="820943" y="1229757"/>
                  <a:pt x="847613" y="1223088"/>
                </a:cubicBezTo>
                <a:cubicBezTo>
                  <a:pt x="854757" y="1221184"/>
                  <a:pt x="860352" y="1219875"/>
                  <a:pt x="864936" y="1219399"/>
                </a:cubicBezTo>
                <a:close/>
                <a:moveTo>
                  <a:pt x="598161" y="1179715"/>
                </a:moveTo>
                <a:cubicBezTo>
                  <a:pt x="577212" y="1187323"/>
                  <a:pt x="557208" y="1194949"/>
                  <a:pt x="533394" y="1205425"/>
                </a:cubicBezTo>
                <a:cubicBezTo>
                  <a:pt x="542917" y="1220668"/>
                  <a:pt x="547678" y="1228286"/>
                  <a:pt x="552447" y="1235911"/>
                </a:cubicBezTo>
                <a:cubicBezTo>
                  <a:pt x="608643" y="1212098"/>
                  <a:pt x="609596" y="1210191"/>
                  <a:pt x="598161" y="1179715"/>
                </a:cubicBezTo>
                <a:close/>
                <a:moveTo>
                  <a:pt x="1120164" y="1173077"/>
                </a:moveTo>
                <a:cubicBezTo>
                  <a:pt x="1091595" y="1178799"/>
                  <a:pt x="1063018" y="1184513"/>
                  <a:pt x="1032532" y="1190227"/>
                </a:cubicBezTo>
                <a:cubicBezTo>
                  <a:pt x="1035395" y="1196895"/>
                  <a:pt x="1037296" y="1203555"/>
                  <a:pt x="1040151" y="1212130"/>
                </a:cubicBezTo>
                <a:cubicBezTo>
                  <a:pt x="1068737" y="1202609"/>
                  <a:pt x="1095405" y="1194034"/>
                  <a:pt x="1122073" y="1184513"/>
                </a:cubicBezTo>
                <a:cubicBezTo>
                  <a:pt x="1121119" y="1180706"/>
                  <a:pt x="1120164" y="1176892"/>
                  <a:pt x="1120164" y="1173077"/>
                </a:cubicBezTo>
                <a:close/>
                <a:moveTo>
                  <a:pt x="601970" y="1134948"/>
                </a:moveTo>
                <a:cubicBezTo>
                  <a:pt x="619110" y="1129229"/>
                  <a:pt x="632449" y="1140659"/>
                  <a:pt x="636258" y="1160668"/>
                </a:cubicBezTo>
                <a:cubicBezTo>
                  <a:pt x="640067" y="1178761"/>
                  <a:pt x="643875" y="1196855"/>
                  <a:pt x="649597" y="1214957"/>
                </a:cubicBezTo>
                <a:cubicBezTo>
                  <a:pt x="654358" y="1232098"/>
                  <a:pt x="649597" y="1246388"/>
                  <a:pt x="633401" y="1252107"/>
                </a:cubicBezTo>
                <a:cubicBezTo>
                  <a:pt x="604827" y="1261631"/>
                  <a:pt x="582918" y="1278771"/>
                  <a:pt x="562913" y="1300678"/>
                </a:cubicBezTo>
                <a:cubicBezTo>
                  <a:pt x="552439" y="1313061"/>
                  <a:pt x="538148" y="1311154"/>
                  <a:pt x="531482" y="1297827"/>
                </a:cubicBezTo>
                <a:cubicBezTo>
                  <a:pt x="515294" y="1265435"/>
                  <a:pt x="501963" y="1232098"/>
                  <a:pt x="485768" y="1197808"/>
                </a:cubicBezTo>
                <a:cubicBezTo>
                  <a:pt x="495290" y="1186370"/>
                  <a:pt x="500059" y="1174949"/>
                  <a:pt x="507677" y="1171136"/>
                </a:cubicBezTo>
                <a:cubicBezTo>
                  <a:pt x="538156" y="1157800"/>
                  <a:pt x="570539" y="1145416"/>
                  <a:pt x="601970" y="1134948"/>
                </a:cubicBezTo>
                <a:close/>
                <a:moveTo>
                  <a:pt x="1117309" y="1115928"/>
                </a:moveTo>
                <a:cubicBezTo>
                  <a:pt x="1132556" y="1111167"/>
                  <a:pt x="1148741" y="1117835"/>
                  <a:pt x="1152559" y="1134024"/>
                </a:cubicBezTo>
                <a:cubicBezTo>
                  <a:pt x="1158270" y="1156888"/>
                  <a:pt x="1163034" y="1180698"/>
                  <a:pt x="1164935" y="1203555"/>
                </a:cubicBezTo>
                <a:cubicBezTo>
                  <a:pt x="1165889" y="1210231"/>
                  <a:pt x="1158270" y="1220706"/>
                  <a:pt x="1151605" y="1223559"/>
                </a:cubicBezTo>
                <a:cubicBezTo>
                  <a:pt x="1110644" y="1242616"/>
                  <a:pt x="1067782" y="1258805"/>
                  <a:pt x="1022065" y="1275955"/>
                </a:cubicBezTo>
                <a:cubicBezTo>
                  <a:pt x="992534" y="1250238"/>
                  <a:pt x="993488" y="1212138"/>
                  <a:pt x="990633" y="1176892"/>
                </a:cubicBezTo>
                <a:cubicBezTo>
                  <a:pt x="989679" y="1169278"/>
                  <a:pt x="1007773" y="1155935"/>
                  <a:pt x="1019210" y="1151174"/>
                </a:cubicBezTo>
                <a:cubicBezTo>
                  <a:pt x="1051589" y="1137838"/>
                  <a:pt x="1084930" y="1127364"/>
                  <a:pt x="1117309" y="1115928"/>
                </a:cubicBezTo>
                <a:close/>
                <a:moveTo>
                  <a:pt x="841049" y="1071656"/>
                </a:moveTo>
                <a:cubicBezTo>
                  <a:pt x="806756" y="1082136"/>
                  <a:pt x="777225" y="1090709"/>
                  <a:pt x="744847" y="1101189"/>
                </a:cubicBezTo>
                <a:cubicBezTo>
                  <a:pt x="753413" y="1120233"/>
                  <a:pt x="760082" y="1136426"/>
                  <a:pt x="766752" y="1153572"/>
                </a:cubicBezTo>
                <a:cubicBezTo>
                  <a:pt x="781987" y="1149766"/>
                  <a:pt x="796274" y="1147859"/>
                  <a:pt x="808663" y="1143092"/>
                </a:cubicBezTo>
                <a:cubicBezTo>
                  <a:pt x="822949" y="1137379"/>
                  <a:pt x="835338" y="1129760"/>
                  <a:pt x="852480" y="1121187"/>
                </a:cubicBezTo>
                <a:cubicBezTo>
                  <a:pt x="848667" y="1103096"/>
                  <a:pt x="845811" y="1089755"/>
                  <a:pt x="841049" y="1071656"/>
                </a:cubicBezTo>
                <a:close/>
                <a:moveTo>
                  <a:pt x="828669" y="1031651"/>
                </a:moveTo>
                <a:cubicBezTo>
                  <a:pt x="852480" y="1023078"/>
                  <a:pt x="869622" y="1033559"/>
                  <a:pt x="875333" y="1058315"/>
                </a:cubicBezTo>
                <a:cubicBezTo>
                  <a:pt x="881053" y="1084988"/>
                  <a:pt x="886764" y="1111660"/>
                  <a:pt x="893433" y="1138324"/>
                </a:cubicBezTo>
                <a:cubicBezTo>
                  <a:pt x="898195" y="1154525"/>
                  <a:pt x="888671" y="1161182"/>
                  <a:pt x="876291" y="1165950"/>
                </a:cubicBezTo>
                <a:cubicBezTo>
                  <a:pt x="837236" y="1182151"/>
                  <a:pt x="796283" y="1199288"/>
                  <a:pt x="753422" y="1217388"/>
                </a:cubicBezTo>
                <a:cubicBezTo>
                  <a:pt x="733416" y="1205954"/>
                  <a:pt x="725798" y="1189771"/>
                  <a:pt x="722943" y="1167857"/>
                </a:cubicBezTo>
                <a:cubicBezTo>
                  <a:pt x="719129" y="1144999"/>
                  <a:pt x="711512" y="1122140"/>
                  <a:pt x="704843" y="1096421"/>
                </a:cubicBezTo>
                <a:cubicBezTo>
                  <a:pt x="720087" y="1070702"/>
                  <a:pt x="747702" y="1059269"/>
                  <a:pt x="775327" y="1048798"/>
                </a:cubicBezTo>
                <a:cubicBezTo>
                  <a:pt x="792469" y="1042123"/>
                  <a:pt x="811518" y="1037364"/>
                  <a:pt x="828669" y="1031651"/>
                </a:cubicBezTo>
                <a:close/>
                <a:moveTo>
                  <a:pt x="515295" y="953843"/>
                </a:moveTo>
                <a:cubicBezTo>
                  <a:pt x="469575" y="957655"/>
                  <a:pt x="462907" y="967179"/>
                  <a:pt x="475290" y="1004321"/>
                </a:cubicBezTo>
                <a:cubicBezTo>
                  <a:pt x="479100" y="1014801"/>
                  <a:pt x="483862" y="1024325"/>
                  <a:pt x="489577" y="1035750"/>
                </a:cubicBezTo>
                <a:cubicBezTo>
                  <a:pt x="506722" y="1030037"/>
                  <a:pt x="521010" y="1026237"/>
                  <a:pt x="539108" y="1020513"/>
                </a:cubicBezTo>
                <a:cubicBezTo>
                  <a:pt x="529583" y="994796"/>
                  <a:pt x="522915" y="973848"/>
                  <a:pt x="515295" y="953843"/>
                </a:cubicBezTo>
                <a:close/>
                <a:moveTo>
                  <a:pt x="1057629" y="915451"/>
                </a:moveTo>
                <a:cubicBezTo>
                  <a:pt x="1064178" y="917713"/>
                  <a:pt x="1069657" y="923665"/>
                  <a:pt x="1074420" y="933668"/>
                </a:cubicBezTo>
                <a:cubicBezTo>
                  <a:pt x="1091560" y="969865"/>
                  <a:pt x="1106797" y="1006062"/>
                  <a:pt x="1124897" y="1047017"/>
                </a:cubicBezTo>
                <a:cubicBezTo>
                  <a:pt x="1079179" y="1067976"/>
                  <a:pt x="1034412" y="1088926"/>
                  <a:pt x="984879" y="1111783"/>
                </a:cubicBezTo>
                <a:cubicBezTo>
                  <a:pt x="952493" y="1074632"/>
                  <a:pt x="944871" y="1027012"/>
                  <a:pt x="942967" y="976530"/>
                </a:cubicBezTo>
                <a:cubicBezTo>
                  <a:pt x="950590" y="970814"/>
                  <a:pt x="957020" y="969145"/>
                  <a:pt x="962735" y="970096"/>
                </a:cubicBezTo>
                <a:lnTo>
                  <a:pt x="976343" y="978262"/>
                </a:lnTo>
                <a:lnTo>
                  <a:pt x="976304" y="978437"/>
                </a:lnTo>
                <a:lnTo>
                  <a:pt x="976596" y="978414"/>
                </a:lnTo>
                <a:lnTo>
                  <a:pt x="978208" y="979382"/>
                </a:lnTo>
                <a:cubicBezTo>
                  <a:pt x="984879" y="1001285"/>
                  <a:pt x="979168" y="1027012"/>
                  <a:pt x="999172" y="1045101"/>
                </a:cubicBezTo>
                <a:cubicBezTo>
                  <a:pt x="1023935" y="1035575"/>
                  <a:pt x="1046794" y="1027965"/>
                  <a:pt x="1069653" y="1019383"/>
                </a:cubicBezTo>
                <a:cubicBezTo>
                  <a:pt x="1063934" y="981289"/>
                  <a:pt x="1057272" y="971763"/>
                  <a:pt x="1036316" y="973670"/>
                </a:cubicBezTo>
                <a:lnTo>
                  <a:pt x="976596" y="978414"/>
                </a:lnTo>
                <a:lnTo>
                  <a:pt x="976343" y="978262"/>
                </a:lnTo>
                <a:lnTo>
                  <a:pt x="982975" y="947962"/>
                </a:lnTo>
                <a:cubicBezTo>
                  <a:pt x="999172" y="938436"/>
                  <a:pt x="1016312" y="927956"/>
                  <a:pt x="1034412" y="919384"/>
                </a:cubicBezTo>
                <a:cubicBezTo>
                  <a:pt x="1043458" y="914621"/>
                  <a:pt x="1051079" y="913190"/>
                  <a:pt x="1057629" y="915451"/>
                </a:cubicBezTo>
                <a:close/>
                <a:moveTo>
                  <a:pt x="514372" y="876620"/>
                </a:moveTo>
                <a:cubicBezTo>
                  <a:pt x="521486" y="875770"/>
                  <a:pt x="527797" y="876632"/>
                  <a:pt x="533393" y="879191"/>
                </a:cubicBezTo>
                <a:cubicBezTo>
                  <a:pt x="544585" y="884309"/>
                  <a:pt x="552919" y="896214"/>
                  <a:pt x="559110" y="914790"/>
                </a:cubicBezTo>
                <a:cubicBezTo>
                  <a:pt x="569588" y="947175"/>
                  <a:pt x="582923" y="977660"/>
                  <a:pt x="595306" y="1009088"/>
                </a:cubicBezTo>
                <a:cubicBezTo>
                  <a:pt x="597211" y="1014801"/>
                  <a:pt x="601973" y="1019569"/>
                  <a:pt x="604831" y="1025281"/>
                </a:cubicBezTo>
                <a:cubicBezTo>
                  <a:pt x="615308" y="1052909"/>
                  <a:pt x="604831" y="1071002"/>
                  <a:pt x="577208" y="1079581"/>
                </a:cubicBezTo>
                <a:cubicBezTo>
                  <a:pt x="559110" y="1085294"/>
                  <a:pt x="541013" y="1091006"/>
                  <a:pt x="523868" y="1097674"/>
                </a:cubicBezTo>
                <a:cubicBezTo>
                  <a:pt x="490530" y="1110055"/>
                  <a:pt x="475290" y="1105287"/>
                  <a:pt x="457192" y="1076714"/>
                </a:cubicBezTo>
                <a:cubicBezTo>
                  <a:pt x="442905" y="1054809"/>
                  <a:pt x="414329" y="964323"/>
                  <a:pt x="409567" y="927171"/>
                </a:cubicBezTo>
                <a:cubicBezTo>
                  <a:pt x="437189" y="911934"/>
                  <a:pt x="462907" y="896698"/>
                  <a:pt x="490530" y="884317"/>
                </a:cubicBezTo>
                <a:cubicBezTo>
                  <a:pt x="499341" y="880030"/>
                  <a:pt x="507258" y="877469"/>
                  <a:pt x="514372" y="876620"/>
                </a:cubicBezTo>
                <a:close/>
                <a:moveTo>
                  <a:pt x="754794" y="850115"/>
                </a:moveTo>
                <a:cubicBezTo>
                  <a:pt x="730988" y="859645"/>
                  <a:pt x="710985" y="867258"/>
                  <a:pt x="689076" y="876788"/>
                </a:cubicBezTo>
                <a:cubicBezTo>
                  <a:pt x="693837" y="892973"/>
                  <a:pt x="698598" y="907263"/>
                  <a:pt x="704308" y="924406"/>
                </a:cubicBezTo>
                <a:cubicBezTo>
                  <a:pt x="730030" y="912023"/>
                  <a:pt x="752887" y="902503"/>
                  <a:pt x="777662" y="891067"/>
                </a:cubicBezTo>
                <a:cubicBezTo>
                  <a:pt x="769088" y="874871"/>
                  <a:pt x="762420" y="863446"/>
                  <a:pt x="754794" y="850115"/>
                </a:cubicBezTo>
                <a:close/>
                <a:moveTo>
                  <a:pt x="780035" y="782731"/>
                </a:moveTo>
                <a:cubicBezTo>
                  <a:pt x="790037" y="786064"/>
                  <a:pt x="797181" y="794399"/>
                  <a:pt x="799561" y="808215"/>
                </a:cubicBezTo>
                <a:cubicBezTo>
                  <a:pt x="805280" y="849167"/>
                  <a:pt x="822419" y="885349"/>
                  <a:pt x="841473" y="916793"/>
                </a:cubicBezTo>
                <a:cubicBezTo>
                  <a:pt x="833857" y="952986"/>
                  <a:pt x="803374" y="946320"/>
                  <a:pt x="783371" y="956798"/>
                </a:cubicBezTo>
                <a:cubicBezTo>
                  <a:pt x="757649" y="970130"/>
                  <a:pt x="730030" y="975848"/>
                  <a:pt x="709069" y="999657"/>
                </a:cubicBezTo>
                <a:cubicBezTo>
                  <a:pt x="699547" y="1010134"/>
                  <a:pt x="686211" y="1009176"/>
                  <a:pt x="676689" y="995845"/>
                </a:cubicBezTo>
                <a:cubicBezTo>
                  <a:pt x="670970" y="986325"/>
                  <a:pt x="663354" y="977754"/>
                  <a:pt x="660489" y="967276"/>
                </a:cubicBezTo>
                <a:cubicBezTo>
                  <a:pt x="649060" y="932031"/>
                  <a:pt x="638590" y="895838"/>
                  <a:pt x="629068" y="859645"/>
                </a:cubicBezTo>
                <a:cubicBezTo>
                  <a:pt x="628109" y="854885"/>
                  <a:pt x="629068" y="850115"/>
                  <a:pt x="629068" y="840595"/>
                </a:cubicBezTo>
                <a:cubicBezTo>
                  <a:pt x="667167" y="823452"/>
                  <a:pt x="705266" y="805350"/>
                  <a:pt x="743365" y="787259"/>
                </a:cubicBezTo>
                <a:cubicBezTo>
                  <a:pt x="757174" y="781067"/>
                  <a:pt x="770034" y="779398"/>
                  <a:pt x="780035" y="782731"/>
                </a:cubicBezTo>
                <a:close/>
                <a:moveTo>
                  <a:pt x="443853" y="699925"/>
                </a:moveTo>
                <a:cubicBezTo>
                  <a:pt x="420991" y="710397"/>
                  <a:pt x="403850" y="718965"/>
                  <a:pt x="383843" y="728497"/>
                </a:cubicBezTo>
                <a:cubicBezTo>
                  <a:pt x="390512" y="750404"/>
                  <a:pt x="395283" y="768503"/>
                  <a:pt x="401943" y="790410"/>
                </a:cubicBezTo>
                <a:cubicBezTo>
                  <a:pt x="425763" y="782794"/>
                  <a:pt x="444811" y="776130"/>
                  <a:pt x="469571" y="768503"/>
                </a:cubicBezTo>
                <a:cubicBezTo>
                  <a:pt x="461005" y="745644"/>
                  <a:pt x="452429" y="723737"/>
                  <a:pt x="443853" y="699925"/>
                </a:cubicBezTo>
                <a:close/>
                <a:moveTo>
                  <a:pt x="992609" y="699242"/>
                </a:moveTo>
                <a:cubicBezTo>
                  <a:pt x="1002015" y="704719"/>
                  <a:pt x="1008683" y="715910"/>
                  <a:pt x="1013442" y="732579"/>
                </a:cubicBezTo>
                <a:cubicBezTo>
                  <a:pt x="1021064" y="761153"/>
                  <a:pt x="1029645" y="789728"/>
                  <a:pt x="1040111" y="818303"/>
                </a:cubicBezTo>
                <a:cubicBezTo>
                  <a:pt x="1051545" y="847830"/>
                  <a:pt x="1045828" y="859260"/>
                  <a:pt x="1014390" y="865927"/>
                </a:cubicBezTo>
                <a:cubicBezTo>
                  <a:pt x="985824" y="871642"/>
                  <a:pt x="960103" y="881167"/>
                  <a:pt x="937245" y="901169"/>
                </a:cubicBezTo>
                <a:cubicBezTo>
                  <a:pt x="921052" y="916409"/>
                  <a:pt x="913429" y="914504"/>
                  <a:pt x="900099" y="898312"/>
                </a:cubicBezTo>
                <a:cubicBezTo>
                  <a:pt x="894383" y="891645"/>
                  <a:pt x="889614" y="884025"/>
                  <a:pt x="886760" y="876405"/>
                </a:cubicBezTo>
                <a:cubicBezTo>
                  <a:pt x="874378" y="844020"/>
                  <a:pt x="861996" y="810683"/>
                  <a:pt x="850572" y="777346"/>
                </a:cubicBezTo>
                <a:cubicBezTo>
                  <a:pt x="846761" y="767821"/>
                  <a:pt x="848666" y="756391"/>
                  <a:pt x="847718" y="743056"/>
                </a:cubicBezTo>
                <a:cubicBezTo>
                  <a:pt x="907722" y="747819"/>
                  <a:pt x="900099" y="802111"/>
                  <a:pt x="924863" y="834495"/>
                </a:cubicBezTo>
                <a:cubicBezTo>
                  <a:pt x="935349" y="831648"/>
                  <a:pt x="945825" y="829733"/>
                  <a:pt x="955344" y="825923"/>
                </a:cubicBezTo>
                <a:cubicBezTo>
                  <a:pt x="991541" y="810683"/>
                  <a:pt x="993447" y="804015"/>
                  <a:pt x="970579" y="764963"/>
                </a:cubicBezTo>
                <a:cubicBezTo>
                  <a:pt x="958207" y="769726"/>
                  <a:pt x="944868" y="773536"/>
                  <a:pt x="932486" y="778298"/>
                </a:cubicBezTo>
                <a:cubicBezTo>
                  <a:pt x="923915" y="772573"/>
                  <a:pt x="915345" y="766858"/>
                  <a:pt x="907722" y="761153"/>
                </a:cubicBezTo>
                <a:cubicBezTo>
                  <a:pt x="889623" y="747819"/>
                  <a:pt x="888666" y="736389"/>
                  <a:pt x="908670" y="724006"/>
                </a:cubicBezTo>
                <a:cubicBezTo>
                  <a:pt x="922958" y="714481"/>
                  <a:pt x="939151" y="706862"/>
                  <a:pt x="955344" y="700194"/>
                </a:cubicBezTo>
                <a:cubicBezTo>
                  <a:pt x="971058" y="694003"/>
                  <a:pt x="983203" y="693765"/>
                  <a:pt x="992609" y="699242"/>
                </a:cubicBezTo>
                <a:close/>
                <a:moveTo>
                  <a:pt x="457549" y="631702"/>
                </a:moveTo>
                <a:cubicBezTo>
                  <a:pt x="466241" y="636108"/>
                  <a:pt x="472910" y="645158"/>
                  <a:pt x="477198" y="658015"/>
                </a:cubicBezTo>
                <a:cubicBezTo>
                  <a:pt x="489577" y="698974"/>
                  <a:pt x="502915" y="738980"/>
                  <a:pt x="517202" y="778986"/>
                </a:cubicBezTo>
                <a:cubicBezTo>
                  <a:pt x="526726" y="805653"/>
                  <a:pt x="525768" y="815184"/>
                  <a:pt x="499102" y="826608"/>
                </a:cubicBezTo>
                <a:cubicBezTo>
                  <a:pt x="465767" y="840899"/>
                  <a:pt x="431474" y="853275"/>
                  <a:pt x="397190" y="863759"/>
                </a:cubicBezTo>
                <a:cubicBezTo>
                  <a:pt x="389563" y="866615"/>
                  <a:pt x="379090" y="861855"/>
                  <a:pt x="370515" y="857095"/>
                </a:cubicBezTo>
                <a:cubicBezTo>
                  <a:pt x="364804" y="853275"/>
                  <a:pt x="359084" y="846611"/>
                  <a:pt x="356228" y="839947"/>
                </a:cubicBezTo>
                <a:cubicBezTo>
                  <a:pt x="344797" y="798989"/>
                  <a:pt x="333366" y="758020"/>
                  <a:pt x="323842" y="722785"/>
                </a:cubicBezTo>
                <a:cubicBezTo>
                  <a:pt x="326697" y="695166"/>
                  <a:pt x="328604" y="676114"/>
                  <a:pt x="354321" y="667535"/>
                </a:cubicBezTo>
                <a:cubicBezTo>
                  <a:pt x="379090" y="659919"/>
                  <a:pt x="401952" y="644676"/>
                  <a:pt x="425763" y="633252"/>
                </a:cubicBezTo>
                <a:cubicBezTo>
                  <a:pt x="438143" y="627535"/>
                  <a:pt x="448857" y="627297"/>
                  <a:pt x="457549" y="631702"/>
                </a:cubicBezTo>
                <a:close/>
                <a:moveTo>
                  <a:pt x="683889" y="597998"/>
                </a:moveTo>
                <a:cubicBezTo>
                  <a:pt x="658167" y="611328"/>
                  <a:pt x="634363" y="624669"/>
                  <a:pt x="607688" y="637999"/>
                </a:cubicBezTo>
                <a:cubicBezTo>
                  <a:pt x="618165" y="658012"/>
                  <a:pt x="625782" y="674194"/>
                  <a:pt x="636270" y="695149"/>
                </a:cubicBezTo>
                <a:cubicBezTo>
                  <a:pt x="661027" y="676103"/>
                  <a:pt x="692459" y="681819"/>
                  <a:pt x="710564" y="655148"/>
                </a:cubicBezTo>
                <a:cubicBezTo>
                  <a:pt x="701040" y="637045"/>
                  <a:pt x="693413" y="618953"/>
                  <a:pt x="683889" y="597998"/>
                </a:cubicBezTo>
                <a:close/>
                <a:moveTo>
                  <a:pt x="698654" y="525010"/>
                </a:moveTo>
                <a:cubicBezTo>
                  <a:pt x="706750" y="527510"/>
                  <a:pt x="713419" y="534178"/>
                  <a:pt x="719134" y="545610"/>
                </a:cubicBezTo>
                <a:cubicBezTo>
                  <a:pt x="725808" y="558952"/>
                  <a:pt x="731518" y="573236"/>
                  <a:pt x="733425" y="587521"/>
                </a:cubicBezTo>
                <a:cubicBezTo>
                  <a:pt x="737228" y="617056"/>
                  <a:pt x="749623" y="642761"/>
                  <a:pt x="761997" y="668489"/>
                </a:cubicBezTo>
                <a:cubicBezTo>
                  <a:pt x="776288" y="696103"/>
                  <a:pt x="769614" y="708490"/>
                  <a:pt x="740088" y="719923"/>
                </a:cubicBezTo>
                <a:cubicBezTo>
                  <a:pt x="711517" y="731355"/>
                  <a:pt x="682946" y="744685"/>
                  <a:pt x="654364" y="757072"/>
                </a:cubicBezTo>
                <a:cubicBezTo>
                  <a:pt x="647700" y="759924"/>
                  <a:pt x="640083" y="761833"/>
                  <a:pt x="633410" y="764685"/>
                </a:cubicBezTo>
                <a:cubicBezTo>
                  <a:pt x="617212" y="770401"/>
                  <a:pt x="601978" y="767537"/>
                  <a:pt x="596268" y="750401"/>
                </a:cubicBezTo>
                <a:cubicBezTo>
                  <a:pt x="581967" y="705638"/>
                  <a:pt x="567686" y="660864"/>
                  <a:pt x="552442" y="617044"/>
                </a:cubicBezTo>
                <a:cubicBezTo>
                  <a:pt x="559116" y="598953"/>
                  <a:pt x="558162" y="579895"/>
                  <a:pt x="581967" y="571327"/>
                </a:cubicBezTo>
                <a:cubicBezTo>
                  <a:pt x="612455" y="560849"/>
                  <a:pt x="640073" y="542746"/>
                  <a:pt x="669608" y="529416"/>
                </a:cubicBezTo>
                <a:cubicBezTo>
                  <a:pt x="681034" y="524178"/>
                  <a:pt x="690558" y="522510"/>
                  <a:pt x="698654" y="525010"/>
                </a:cubicBezTo>
                <a:close/>
                <a:moveTo>
                  <a:pt x="902016" y="512904"/>
                </a:moveTo>
                <a:cubicBezTo>
                  <a:pt x="882010" y="518626"/>
                  <a:pt x="862956" y="524337"/>
                  <a:pt x="842959" y="530048"/>
                </a:cubicBezTo>
                <a:cubicBezTo>
                  <a:pt x="850575" y="550059"/>
                  <a:pt x="857247" y="569107"/>
                  <a:pt x="865816" y="593867"/>
                </a:cubicBezTo>
                <a:cubicBezTo>
                  <a:pt x="885822" y="577674"/>
                  <a:pt x="910585" y="578626"/>
                  <a:pt x="921060" y="554819"/>
                </a:cubicBezTo>
                <a:cubicBezTo>
                  <a:pt x="915350" y="541482"/>
                  <a:pt x="909632" y="528145"/>
                  <a:pt x="902016" y="512904"/>
                </a:cubicBezTo>
                <a:close/>
                <a:moveTo>
                  <a:pt x="911058" y="439569"/>
                </a:moveTo>
                <a:cubicBezTo>
                  <a:pt x="917011" y="441712"/>
                  <a:pt x="922013" y="446236"/>
                  <a:pt x="925826" y="452905"/>
                </a:cubicBezTo>
                <a:cubicBezTo>
                  <a:pt x="930591" y="460519"/>
                  <a:pt x="933441" y="468145"/>
                  <a:pt x="937254" y="476712"/>
                </a:cubicBezTo>
                <a:cubicBezTo>
                  <a:pt x="949635" y="505289"/>
                  <a:pt x="963923" y="532915"/>
                  <a:pt x="975360" y="562444"/>
                </a:cubicBezTo>
                <a:cubicBezTo>
                  <a:pt x="981070" y="575770"/>
                  <a:pt x="982976" y="590059"/>
                  <a:pt x="984882" y="597674"/>
                </a:cubicBezTo>
                <a:cubicBezTo>
                  <a:pt x="943926" y="621492"/>
                  <a:pt x="908679" y="642444"/>
                  <a:pt x="873441" y="662444"/>
                </a:cubicBezTo>
                <a:cubicBezTo>
                  <a:pt x="853434" y="673877"/>
                  <a:pt x="840100" y="673877"/>
                  <a:pt x="833428" y="654829"/>
                </a:cubicBezTo>
                <a:cubicBezTo>
                  <a:pt x="814384" y="598637"/>
                  <a:pt x="798190" y="541482"/>
                  <a:pt x="781043" y="484338"/>
                </a:cubicBezTo>
                <a:cubicBezTo>
                  <a:pt x="781043" y="483386"/>
                  <a:pt x="781996" y="482423"/>
                  <a:pt x="781996" y="481482"/>
                </a:cubicBezTo>
                <a:cubicBezTo>
                  <a:pt x="818187" y="468145"/>
                  <a:pt x="854388" y="454808"/>
                  <a:pt x="890578" y="440519"/>
                </a:cubicBezTo>
                <a:cubicBezTo>
                  <a:pt x="898199" y="437664"/>
                  <a:pt x="905104" y="437426"/>
                  <a:pt x="911058" y="439569"/>
                </a:cubicBezTo>
                <a:close/>
                <a:moveTo>
                  <a:pt x="88845" y="436266"/>
                </a:moveTo>
                <a:cubicBezTo>
                  <a:pt x="79343" y="468617"/>
                  <a:pt x="72673" y="493388"/>
                  <a:pt x="64052" y="521050"/>
                </a:cubicBezTo>
                <a:cubicBezTo>
                  <a:pt x="82175" y="571530"/>
                  <a:pt x="103129" y="625839"/>
                  <a:pt x="122196" y="680069"/>
                </a:cubicBezTo>
                <a:cubicBezTo>
                  <a:pt x="143150" y="738207"/>
                  <a:pt x="165049" y="795329"/>
                  <a:pt x="182165" y="854404"/>
                </a:cubicBezTo>
                <a:cubicBezTo>
                  <a:pt x="206958" y="943017"/>
                  <a:pt x="237414" y="1028739"/>
                  <a:pt x="274604" y="1112507"/>
                </a:cubicBezTo>
                <a:cubicBezTo>
                  <a:pt x="293607" y="1154469"/>
                  <a:pt x="306948" y="1199244"/>
                  <a:pt x="325071" y="1241129"/>
                </a:cubicBezTo>
                <a:cubicBezTo>
                  <a:pt x="343130" y="1282075"/>
                  <a:pt x="363141" y="1322084"/>
                  <a:pt x="382208" y="1363030"/>
                </a:cubicBezTo>
                <a:cubicBezTo>
                  <a:pt x="408889" y="1417339"/>
                  <a:pt x="443183" y="1466881"/>
                  <a:pt x="458411" y="1525956"/>
                </a:cubicBezTo>
                <a:cubicBezTo>
                  <a:pt x="462250" y="1539240"/>
                  <a:pt x="469864" y="1550727"/>
                  <a:pt x="479366" y="1567840"/>
                </a:cubicBezTo>
                <a:cubicBezTo>
                  <a:pt x="499377" y="1543069"/>
                  <a:pt x="516493" y="1525019"/>
                  <a:pt x="504159" y="1495481"/>
                </a:cubicBezTo>
                <a:cubicBezTo>
                  <a:pt x="479366" y="1434530"/>
                  <a:pt x="456524" y="1371626"/>
                  <a:pt x="431731" y="1310675"/>
                </a:cubicBezTo>
                <a:cubicBezTo>
                  <a:pt x="369811" y="1154469"/>
                  <a:pt x="306004" y="999201"/>
                  <a:pt x="244084" y="842995"/>
                </a:cubicBezTo>
                <a:cubicBezTo>
                  <a:pt x="195505" y="718203"/>
                  <a:pt x="149821" y="591534"/>
                  <a:pt x="102185" y="465804"/>
                </a:cubicBezTo>
                <a:cubicBezTo>
                  <a:pt x="99354" y="457208"/>
                  <a:pt x="94571" y="449551"/>
                  <a:pt x="88845" y="436266"/>
                </a:cubicBezTo>
                <a:close/>
                <a:moveTo>
                  <a:pt x="808669" y="225741"/>
                </a:moveTo>
                <a:cubicBezTo>
                  <a:pt x="772453" y="219070"/>
                  <a:pt x="747691" y="263846"/>
                  <a:pt x="712452" y="238112"/>
                </a:cubicBezTo>
                <a:cubicBezTo>
                  <a:pt x="703895" y="246698"/>
                  <a:pt x="695304" y="260038"/>
                  <a:pt x="685770" y="261931"/>
                </a:cubicBezTo>
                <a:cubicBezTo>
                  <a:pt x="661985" y="267654"/>
                  <a:pt x="642917" y="287665"/>
                  <a:pt x="615292" y="280995"/>
                </a:cubicBezTo>
                <a:cubicBezTo>
                  <a:pt x="606734" y="279079"/>
                  <a:pt x="596257" y="284803"/>
                  <a:pt x="586723" y="288611"/>
                </a:cubicBezTo>
                <a:cubicBezTo>
                  <a:pt x="558154" y="300036"/>
                  <a:pt x="530529" y="314323"/>
                  <a:pt x="501017" y="324801"/>
                </a:cubicBezTo>
                <a:cubicBezTo>
                  <a:pt x="449573" y="343843"/>
                  <a:pt x="397186" y="358130"/>
                  <a:pt x="346686" y="379087"/>
                </a:cubicBezTo>
                <a:cubicBezTo>
                  <a:pt x="315254" y="391481"/>
                  <a:pt x="280015" y="400990"/>
                  <a:pt x="254310" y="426724"/>
                </a:cubicBezTo>
                <a:cubicBezTo>
                  <a:pt x="273344" y="466723"/>
                  <a:pt x="291435" y="504828"/>
                  <a:pt x="311447" y="545773"/>
                </a:cubicBezTo>
                <a:cubicBezTo>
                  <a:pt x="321924" y="541965"/>
                  <a:pt x="331458" y="539103"/>
                  <a:pt x="340016" y="535295"/>
                </a:cubicBezTo>
                <a:cubicBezTo>
                  <a:pt x="448596" y="489595"/>
                  <a:pt x="557177" y="442904"/>
                  <a:pt x="665792" y="398151"/>
                </a:cubicBezTo>
                <a:cubicBezTo>
                  <a:pt x="715315" y="377194"/>
                  <a:pt x="766760" y="360992"/>
                  <a:pt x="817226" y="341950"/>
                </a:cubicBezTo>
                <a:cubicBezTo>
                  <a:pt x="843908" y="331472"/>
                  <a:pt x="844852" y="325748"/>
                  <a:pt x="835317" y="299090"/>
                </a:cubicBezTo>
                <a:cubicBezTo>
                  <a:pt x="825783" y="274325"/>
                  <a:pt x="817226" y="249559"/>
                  <a:pt x="808669" y="225741"/>
                </a:cubicBezTo>
                <a:close/>
                <a:moveTo>
                  <a:pt x="794351" y="133350"/>
                </a:moveTo>
                <a:cubicBezTo>
                  <a:pt x="821976" y="140967"/>
                  <a:pt x="835317" y="160008"/>
                  <a:pt x="844852" y="181934"/>
                </a:cubicBezTo>
                <a:cubicBezTo>
                  <a:pt x="862943" y="222879"/>
                  <a:pt x="879147" y="265739"/>
                  <a:pt x="896295" y="307653"/>
                </a:cubicBezTo>
                <a:cubicBezTo>
                  <a:pt x="908659" y="340057"/>
                  <a:pt x="889625" y="381002"/>
                  <a:pt x="857216" y="393396"/>
                </a:cubicBezTo>
                <a:cubicBezTo>
                  <a:pt x="801022" y="414353"/>
                  <a:pt x="744827" y="437203"/>
                  <a:pt x="688633" y="457213"/>
                </a:cubicBezTo>
                <a:cubicBezTo>
                  <a:pt x="594337" y="489595"/>
                  <a:pt x="504824" y="536264"/>
                  <a:pt x="410494" y="569614"/>
                </a:cubicBezTo>
                <a:cubicBezTo>
                  <a:pt x="383845" y="579124"/>
                  <a:pt x="358107" y="593411"/>
                  <a:pt x="333345" y="608666"/>
                </a:cubicBezTo>
                <a:cubicBezTo>
                  <a:pt x="315254" y="620091"/>
                  <a:pt x="300970" y="615336"/>
                  <a:pt x="288572" y="604858"/>
                </a:cubicBezTo>
                <a:cubicBezTo>
                  <a:pt x="276208" y="594380"/>
                  <a:pt x="264787" y="581986"/>
                  <a:pt x="258117" y="567699"/>
                </a:cubicBezTo>
                <a:cubicBezTo>
                  <a:pt x="232412" y="512445"/>
                  <a:pt x="208593" y="455298"/>
                  <a:pt x="180968" y="391481"/>
                </a:cubicBezTo>
                <a:cubicBezTo>
                  <a:pt x="199059" y="379087"/>
                  <a:pt x="216207" y="363853"/>
                  <a:pt x="236218" y="354321"/>
                </a:cubicBezTo>
                <a:cubicBezTo>
                  <a:pt x="293356" y="324801"/>
                  <a:pt x="352413" y="300983"/>
                  <a:pt x="414334" y="284803"/>
                </a:cubicBezTo>
                <a:cubicBezTo>
                  <a:pt x="433369" y="280026"/>
                  <a:pt x="451460" y="270516"/>
                  <a:pt x="470528" y="263846"/>
                </a:cubicBezTo>
                <a:cubicBezTo>
                  <a:pt x="565768" y="232411"/>
                  <a:pt x="661008" y="200029"/>
                  <a:pt x="756282" y="169540"/>
                </a:cubicBezTo>
                <a:cubicBezTo>
                  <a:pt x="775317" y="163839"/>
                  <a:pt x="790544" y="156200"/>
                  <a:pt x="794351" y="133350"/>
                </a:cubicBezTo>
                <a:close/>
                <a:moveTo>
                  <a:pt x="863217" y="75251"/>
                </a:moveTo>
                <a:cubicBezTo>
                  <a:pt x="762283" y="109555"/>
                  <a:pt x="660342" y="140968"/>
                  <a:pt x="561296" y="178164"/>
                </a:cubicBezTo>
                <a:cubicBezTo>
                  <a:pt x="467913" y="212390"/>
                  <a:pt x="377425" y="253414"/>
                  <a:pt x="285993" y="290532"/>
                </a:cubicBezTo>
                <a:cubicBezTo>
                  <a:pt x="265983" y="298111"/>
                  <a:pt x="245028" y="301003"/>
                  <a:pt x="225081" y="309598"/>
                </a:cubicBezTo>
                <a:cubicBezTo>
                  <a:pt x="189842" y="324836"/>
                  <a:pt x="155547" y="341949"/>
                  <a:pt x="121252" y="358124"/>
                </a:cubicBezTo>
                <a:cubicBezTo>
                  <a:pt x="120308" y="360078"/>
                  <a:pt x="119301" y="362891"/>
                  <a:pt x="115526" y="367658"/>
                </a:cubicBezTo>
                <a:cubicBezTo>
                  <a:pt x="187891" y="552463"/>
                  <a:pt x="260319" y="735316"/>
                  <a:pt x="332685" y="919184"/>
                </a:cubicBezTo>
                <a:cubicBezTo>
                  <a:pt x="405050" y="1103052"/>
                  <a:pt x="476534" y="1287780"/>
                  <a:pt x="549844" y="1475477"/>
                </a:cubicBezTo>
                <a:cubicBezTo>
                  <a:pt x="579356" y="1463990"/>
                  <a:pt x="603205" y="1452581"/>
                  <a:pt x="627935" y="1444064"/>
                </a:cubicBezTo>
                <a:cubicBezTo>
                  <a:pt x="707034" y="1416401"/>
                  <a:pt x="787014" y="1389755"/>
                  <a:pt x="866112" y="1363030"/>
                </a:cubicBezTo>
                <a:cubicBezTo>
                  <a:pt x="909909" y="1348808"/>
                  <a:pt x="953706" y="1333493"/>
                  <a:pt x="997502" y="1321146"/>
                </a:cubicBezTo>
                <a:cubicBezTo>
                  <a:pt x="1068987" y="1301142"/>
                  <a:pt x="1140408" y="1284029"/>
                  <a:pt x="1211829" y="1264024"/>
                </a:cubicBezTo>
                <a:cubicBezTo>
                  <a:pt x="1236622" y="1257304"/>
                  <a:pt x="1260409" y="1245896"/>
                  <a:pt x="1283251" y="1237300"/>
                </a:cubicBezTo>
                <a:cubicBezTo>
                  <a:pt x="1260409" y="1167831"/>
                  <a:pt x="1239454" y="1102036"/>
                  <a:pt x="1217556" y="1037334"/>
                </a:cubicBezTo>
                <a:cubicBezTo>
                  <a:pt x="1198489" y="981072"/>
                  <a:pt x="1173759" y="925826"/>
                  <a:pt x="1156580" y="867766"/>
                </a:cubicBezTo>
                <a:cubicBezTo>
                  <a:pt x="1139464" y="811582"/>
                  <a:pt x="1119454" y="757274"/>
                  <a:pt x="1098499" y="702965"/>
                </a:cubicBezTo>
                <a:cubicBezTo>
                  <a:pt x="1091829" y="686789"/>
                  <a:pt x="1086103" y="670614"/>
                  <a:pt x="1080376" y="653423"/>
                </a:cubicBezTo>
                <a:cubicBezTo>
                  <a:pt x="1057534" y="586768"/>
                  <a:pt x="1036580" y="520113"/>
                  <a:pt x="1012793" y="454395"/>
                </a:cubicBezTo>
                <a:cubicBezTo>
                  <a:pt x="999453" y="415324"/>
                  <a:pt x="980386" y="378129"/>
                  <a:pt x="967046" y="340074"/>
                </a:cubicBezTo>
                <a:cubicBezTo>
                  <a:pt x="938477" y="258103"/>
                  <a:pt x="911797" y="176210"/>
                  <a:pt x="883228" y="94317"/>
                </a:cubicBezTo>
                <a:cubicBezTo>
                  <a:pt x="881340" y="87675"/>
                  <a:pt x="876558" y="81893"/>
                  <a:pt x="872782" y="76188"/>
                </a:cubicBezTo>
                <a:cubicBezTo>
                  <a:pt x="868000" y="76188"/>
                  <a:pt x="865168" y="75251"/>
                  <a:pt x="863217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5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5" y="495342"/>
                  <a:pt x="1121341" y="621072"/>
                  <a:pt x="1165201" y="746803"/>
                </a:cubicBezTo>
                <a:cubicBezTo>
                  <a:pt x="1204215" y="858233"/>
                  <a:pt x="1242349" y="969663"/>
                  <a:pt x="1281363" y="1081094"/>
                </a:cubicBezTo>
                <a:cubicBezTo>
                  <a:pt x="1295647" y="1122040"/>
                  <a:pt x="1310876" y="1164002"/>
                  <a:pt x="1325223" y="1204949"/>
                </a:cubicBezTo>
                <a:cubicBezTo>
                  <a:pt x="1327111" y="1210653"/>
                  <a:pt x="1329942" y="1216357"/>
                  <a:pt x="1334725" y="1221125"/>
                </a:cubicBezTo>
                <a:cubicBezTo>
                  <a:pt x="1355679" y="1240191"/>
                  <a:pt x="1356623" y="1263009"/>
                  <a:pt x="1344227" y="1286842"/>
                </a:cubicBezTo>
                <a:cubicBezTo>
                  <a:pt x="1328998" y="1317317"/>
                  <a:pt x="1312826" y="1346855"/>
                  <a:pt x="1297598" y="1377330"/>
                </a:cubicBezTo>
                <a:cubicBezTo>
                  <a:pt x="1291872" y="1386864"/>
                  <a:pt x="1282307" y="1395459"/>
                  <a:pt x="1280419" y="1405930"/>
                </a:cubicBezTo>
                <a:cubicBezTo>
                  <a:pt x="1270917" y="1444064"/>
                  <a:pt x="1244237" y="1459301"/>
                  <a:pt x="1208054" y="1465943"/>
                </a:cubicBezTo>
                <a:cubicBezTo>
                  <a:pt x="1166145" y="1474539"/>
                  <a:pt x="1124236" y="1486885"/>
                  <a:pt x="1082327" y="1499232"/>
                </a:cubicBezTo>
                <a:cubicBezTo>
                  <a:pt x="1028965" y="1514548"/>
                  <a:pt x="974660" y="1530723"/>
                  <a:pt x="921361" y="1546898"/>
                </a:cubicBezTo>
                <a:cubicBezTo>
                  <a:pt x="891786" y="1556432"/>
                  <a:pt x="863217" y="1568778"/>
                  <a:pt x="833705" y="1579249"/>
                </a:cubicBezTo>
                <a:cubicBezTo>
                  <a:pt x="787014" y="1596440"/>
                  <a:pt x="739378" y="1612616"/>
                  <a:pt x="692749" y="1628791"/>
                </a:cubicBezTo>
                <a:cubicBezTo>
                  <a:pt x="640332" y="1645982"/>
                  <a:pt x="587977" y="1662158"/>
                  <a:pt x="535559" y="1680287"/>
                </a:cubicBezTo>
                <a:cubicBezTo>
                  <a:pt x="512717" y="1687866"/>
                  <a:pt x="497489" y="1681224"/>
                  <a:pt x="482261" y="1664033"/>
                </a:cubicBezTo>
                <a:cubicBezTo>
                  <a:pt x="474584" y="1655516"/>
                  <a:pt x="463194" y="1649733"/>
                  <a:pt x="454636" y="1641216"/>
                </a:cubicBezTo>
                <a:cubicBezTo>
                  <a:pt x="447966" y="1634495"/>
                  <a:pt x="441295" y="1626916"/>
                  <a:pt x="436513" y="1618320"/>
                </a:cubicBezTo>
                <a:cubicBezTo>
                  <a:pt x="415559" y="1572607"/>
                  <a:pt x="397436" y="1525956"/>
                  <a:pt x="374594" y="1481181"/>
                </a:cubicBezTo>
                <a:cubicBezTo>
                  <a:pt x="290776" y="1320209"/>
                  <a:pt x="231751" y="1148765"/>
                  <a:pt x="162217" y="982088"/>
                </a:cubicBezTo>
                <a:cubicBezTo>
                  <a:pt x="154603" y="964897"/>
                  <a:pt x="152652" y="945830"/>
                  <a:pt x="146926" y="927779"/>
                </a:cubicBezTo>
                <a:cubicBezTo>
                  <a:pt x="118357" y="842058"/>
                  <a:pt x="88845" y="756336"/>
                  <a:pt x="61220" y="670536"/>
                </a:cubicBezTo>
                <a:cubicBezTo>
                  <a:pt x="45048" y="620056"/>
                  <a:pt x="30764" y="569577"/>
                  <a:pt x="5027" y="522926"/>
                </a:cubicBezTo>
                <a:cubicBezTo>
                  <a:pt x="-2587" y="509564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3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3705" y="17113"/>
                  <a:pt x="876558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7981948" y="1709753"/>
            <a:ext cx="1380390" cy="1613272"/>
          </a:xfrm>
          <a:custGeom>
            <a:rect b="b" l="l" r="r" t="t"/>
            <a:pathLst>
              <a:path extrusionOk="0" h="1613272" w="1380390">
                <a:moveTo>
                  <a:pt x="642944" y="778705"/>
                </a:moveTo>
                <a:cubicBezTo>
                  <a:pt x="568650" y="816805"/>
                  <a:pt x="429576" y="931129"/>
                  <a:pt x="391482" y="984450"/>
                </a:cubicBezTo>
                <a:cubicBezTo>
                  <a:pt x="416253" y="1016854"/>
                  <a:pt x="440067" y="1048289"/>
                  <a:pt x="465776" y="1080669"/>
                </a:cubicBezTo>
                <a:cubicBezTo>
                  <a:pt x="535303" y="984450"/>
                  <a:pt x="587697" y="884449"/>
                  <a:pt x="642944" y="778705"/>
                </a:cubicBezTo>
                <a:close/>
                <a:moveTo>
                  <a:pt x="704618" y="676314"/>
                </a:moveTo>
                <a:cubicBezTo>
                  <a:pt x="714620" y="676790"/>
                  <a:pt x="723909" y="680122"/>
                  <a:pt x="730580" y="686315"/>
                </a:cubicBezTo>
                <a:cubicBezTo>
                  <a:pt x="742009" y="696808"/>
                  <a:pt x="745818" y="730134"/>
                  <a:pt x="737242" y="746325"/>
                </a:cubicBezTo>
                <a:cubicBezTo>
                  <a:pt x="718195" y="781565"/>
                  <a:pt x="699148" y="816805"/>
                  <a:pt x="680101" y="851100"/>
                </a:cubicBezTo>
                <a:cubicBezTo>
                  <a:pt x="659139" y="888254"/>
                  <a:pt x="637239" y="924440"/>
                  <a:pt x="615321" y="960649"/>
                </a:cubicBezTo>
                <a:cubicBezTo>
                  <a:pt x="578183" y="1021605"/>
                  <a:pt x="541027" y="1082560"/>
                  <a:pt x="504827" y="1144484"/>
                </a:cubicBezTo>
                <a:cubicBezTo>
                  <a:pt x="491504" y="1166371"/>
                  <a:pt x="481014" y="1171145"/>
                  <a:pt x="459114" y="1157815"/>
                </a:cubicBezTo>
                <a:cubicBezTo>
                  <a:pt x="445771" y="1150204"/>
                  <a:pt x="432448" y="1138765"/>
                  <a:pt x="423872" y="1126380"/>
                </a:cubicBezTo>
                <a:cubicBezTo>
                  <a:pt x="394335" y="1085420"/>
                  <a:pt x="366711" y="1043515"/>
                  <a:pt x="339088" y="1002555"/>
                </a:cubicBezTo>
                <a:cubicBezTo>
                  <a:pt x="331469" y="993975"/>
                  <a:pt x="328617" y="984450"/>
                  <a:pt x="323850" y="973034"/>
                </a:cubicBezTo>
                <a:cubicBezTo>
                  <a:pt x="329574" y="963509"/>
                  <a:pt x="333384" y="952070"/>
                  <a:pt x="340045" y="945405"/>
                </a:cubicBezTo>
                <a:cubicBezTo>
                  <a:pt x="432448" y="846349"/>
                  <a:pt x="541984" y="769180"/>
                  <a:pt x="654372" y="693948"/>
                </a:cubicBezTo>
                <a:cubicBezTo>
                  <a:pt x="661053" y="690143"/>
                  <a:pt x="667715" y="686315"/>
                  <a:pt x="674377" y="683455"/>
                </a:cubicBezTo>
                <a:cubicBezTo>
                  <a:pt x="683901" y="678220"/>
                  <a:pt x="694616" y="675838"/>
                  <a:pt x="704618" y="676314"/>
                </a:cubicBezTo>
                <a:close/>
                <a:moveTo>
                  <a:pt x="1280150" y="97068"/>
                </a:moveTo>
                <a:cubicBezTo>
                  <a:pt x="1251593" y="114165"/>
                  <a:pt x="1223996" y="131338"/>
                  <a:pt x="1195375" y="148510"/>
                </a:cubicBezTo>
                <a:cubicBezTo>
                  <a:pt x="1221115" y="186545"/>
                  <a:pt x="1221115" y="186545"/>
                  <a:pt x="1202994" y="208463"/>
                </a:cubicBezTo>
                <a:cubicBezTo>
                  <a:pt x="1184938" y="197994"/>
                  <a:pt x="1167778" y="187524"/>
                  <a:pt x="1149657" y="177055"/>
                </a:cubicBezTo>
                <a:cubicBezTo>
                  <a:pt x="1127759" y="187524"/>
                  <a:pt x="1106821" y="198973"/>
                  <a:pt x="1099202" y="223752"/>
                </a:cubicBezTo>
                <a:cubicBezTo>
                  <a:pt x="1120139" y="253277"/>
                  <a:pt x="1120139" y="253277"/>
                  <a:pt x="1098241" y="273236"/>
                </a:cubicBezTo>
                <a:cubicBezTo>
                  <a:pt x="1082042" y="263746"/>
                  <a:pt x="1065842" y="253277"/>
                  <a:pt x="1047786" y="242807"/>
                </a:cubicBezTo>
                <a:cubicBezTo>
                  <a:pt x="1036324" y="250414"/>
                  <a:pt x="1025887" y="259001"/>
                  <a:pt x="1011545" y="268491"/>
                </a:cubicBezTo>
                <a:cubicBezTo>
                  <a:pt x="1023967" y="280843"/>
                  <a:pt x="1033507" y="290408"/>
                  <a:pt x="1042983" y="299898"/>
                </a:cubicBezTo>
                <a:cubicBezTo>
                  <a:pt x="1059183" y="317070"/>
                  <a:pt x="1058223" y="321815"/>
                  <a:pt x="1035364" y="342754"/>
                </a:cubicBezTo>
                <a:cubicBezTo>
                  <a:pt x="1013466" y="326560"/>
                  <a:pt x="991567" y="311346"/>
                  <a:pt x="968709" y="294174"/>
                </a:cubicBezTo>
                <a:cubicBezTo>
                  <a:pt x="955390" y="305622"/>
                  <a:pt x="941112" y="318050"/>
                  <a:pt x="926769" y="330402"/>
                </a:cubicBezTo>
                <a:cubicBezTo>
                  <a:pt x="935349" y="340871"/>
                  <a:pt x="942008" y="349457"/>
                  <a:pt x="949628" y="358043"/>
                </a:cubicBezTo>
                <a:cubicBezTo>
                  <a:pt x="944889" y="372278"/>
                  <a:pt x="940151" y="385609"/>
                  <a:pt x="933492" y="405644"/>
                </a:cubicBezTo>
                <a:cubicBezTo>
                  <a:pt x="914411" y="387568"/>
                  <a:pt x="901093" y="375140"/>
                  <a:pt x="885854" y="360905"/>
                </a:cubicBezTo>
                <a:cubicBezTo>
                  <a:pt x="876313" y="365650"/>
                  <a:pt x="865813" y="371374"/>
                  <a:pt x="855376" y="377098"/>
                </a:cubicBezTo>
                <a:cubicBezTo>
                  <a:pt x="863956" y="406623"/>
                  <a:pt x="908713" y="419954"/>
                  <a:pt x="883933" y="458968"/>
                </a:cubicBezTo>
                <a:cubicBezTo>
                  <a:pt x="846796" y="461831"/>
                  <a:pt x="843914" y="417092"/>
                  <a:pt x="811515" y="406623"/>
                </a:cubicBezTo>
                <a:cubicBezTo>
                  <a:pt x="803896" y="411368"/>
                  <a:pt x="794419" y="417092"/>
                  <a:pt x="784879" y="422816"/>
                </a:cubicBezTo>
                <a:cubicBezTo>
                  <a:pt x="797237" y="451361"/>
                  <a:pt x="837255" y="466576"/>
                  <a:pt x="813436" y="503782"/>
                </a:cubicBezTo>
                <a:cubicBezTo>
                  <a:pt x="778220" y="500920"/>
                  <a:pt x="766758" y="466576"/>
                  <a:pt x="737241" y="452341"/>
                </a:cubicBezTo>
                <a:cubicBezTo>
                  <a:pt x="728661" y="458968"/>
                  <a:pt x="721041" y="465672"/>
                  <a:pt x="715342" y="470417"/>
                </a:cubicBezTo>
                <a:cubicBezTo>
                  <a:pt x="722962" y="498962"/>
                  <a:pt x="763941" y="512293"/>
                  <a:pt x="731542" y="545659"/>
                </a:cubicBezTo>
                <a:cubicBezTo>
                  <a:pt x="711500" y="533307"/>
                  <a:pt x="692484" y="520879"/>
                  <a:pt x="671546" y="507548"/>
                </a:cubicBezTo>
                <a:cubicBezTo>
                  <a:pt x="655346" y="519976"/>
                  <a:pt x="637226" y="532328"/>
                  <a:pt x="622947" y="542797"/>
                </a:cubicBezTo>
                <a:cubicBezTo>
                  <a:pt x="625828" y="572321"/>
                  <a:pt x="673403" y="576162"/>
                  <a:pt x="651504" y="612315"/>
                </a:cubicBezTo>
                <a:cubicBezTo>
                  <a:pt x="619169" y="612315"/>
                  <a:pt x="602009" y="587535"/>
                  <a:pt x="576269" y="574204"/>
                </a:cubicBezTo>
                <a:cubicBezTo>
                  <a:pt x="567689" y="581887"/>
                  <a:pt x="558149" y="589494"/>
                  <a:pt x="547712" y="598080"/>
                </a:cubicBezTo>
                <a:cubicBezTo>
                  <a:pt x="562951" y="616156"/>
                  <a:pt x="576269" y="632349"/>
                  <a:pt x="549633" y="652308"/>
                </a:cubicBezTo>
                <a:cubicBezTo>
                  <a:pt x="533433" y="643797"/>
                  <a:pt x="517234" y="635211"/>
                  <a:pt x="499113" y="625646"/>
                </a:cubicBezTo>
                <a:cubicBezTo>
                  <a:pt x="490533" y="631370"/>
                  <a:pt x="481953" y="637094"/>
                  <a:pt x="473437" y="642818"/>
                </a:cubicBezTo>
                <a:cubicBezTo>
                  <a:pt x="472477" y="668502"/>
                  <a:pt x="517234" y="690419"/>
                  <a:pt x="472477" y="718061"/>
                </a:cubicBezTo>
                <a:cubicBezTo>
                  <a:pt x="455317" y="704730"/>
                  <a:pt x="437196" y="690419"/>
                  <a:pt x="418179" y="675205"/>
                </a:cubicBezTo>
                <a:cubicBezTo>
                  <a:pt x="405758" y="683791"/>
                  <a:pt x="392440" y="693281"/>
                  <a:pt x="380082" y="701868"/>
                </a:cubicBezTo>
                <a:cubicBezTo>
                  <a:pt x="385780" y="726647"/>
                  <a:pt x="418179" y="744723"/>
                  <a:pt x="384820" y="772365"/>
                </a:cubicBezTo>
                <a:cubicBezTo>
                  <a:pt x="364843" y="759937"/>
                  <a:pt x="345762" y="746606"/>
                  <a:pt x="323864" y="733275"/>
                </a:cubicBezTo>
                <a:cubicBezTo>
                  <a:pt x="313362" y="740957"/>
                  <a:pt x="301965" y="749468"/>
                  <a:pt x="291464" y="757151"/>
                </a:cubicBezTo>
                <a:cubicBezTo>
                  <a:pt x="303886" y="783813"/>
                  <a:pt x="342880" y="800006"/>
                  <a:pt x="311505" y="837138"/>
                </a:cubicBezTo>
                <a:cubicBezTo>
                  <a:pt x="301004" y="830434"/>
                  <a:pt x="290504" y="825689"/>
                  <a:pt x="280067" y="819062"/>
                </a:cubicBezTo>
                <a:cubicBezTo>
                  <a:pt x="268605" y="811379"/>
                  <a:pt x="258168" y="801889"/>
                  <a:pt x="246707" y="792324"/>
                </a:cubicBezTo>
                <a:cubicBezTo>
                  <a:pt x="236206" y="800910"/>
                  <a:pt x="226730" y="808517"/>
                  <a:pt x="217189" y="817103"/>
                </a:cubicBezTo>
                <a:cubicBezTo>
                  <a:pt x="229547" y="841883"/>
                  <a:pt x="262907" y="859055"/>
                  <a:pt x="241008" y="892345"/>
                </a:cubicBezTo>
                <a:cubicBezTo>
                  <a:pt x="218150" y="891442"/>
                  <a:pt x="205728" y="878110"/>
                  <a:pt x="191449" y="864779"/>
                </a:cubicBezTo>
                <a:cubicBezTo>
                  <a:pt x="173393" y="846628"/>
                  <a:pt x="172432" y="847607"/>
                  <a:pt x="150534" y="872386"/>
                </a:cubicBezTo>
                <a:cubicBezTo>
                  <a:pt x="160011" y="886621"/>
                  <a:pt x="169551" y="900932"/>
                  <a:pt x="179091" y="916146"/>
                </a:cubicBezTo>
                <a:cubicBezTo>
                  <a:pt x="186711" y="927594"/>
                  <a:pt x="185751" y="940021"/>
                  <a:pt x="175250" y="946649"/>
                </a:cubicBezTo>
                <a:cubicBezTo>
                  <a:pt x="168591" y="950491"/>
                  <a:pt x="156233" y="948608"/>
                  <a:pt x="147653" y="945746"/>
                </a:cubicBezTo>
                <a:cubicBezTo>
                  <a:pt x="140994" y="943787"/>
                  <a:pt x="136191" y="936180"/>
                  <a:pt x="131453" y="930456"/>
                </a:cubicBezTo>
                <a:cubicBezTo>
                  <a:pt x="121913" y="920966"/>
                  <a:pt x="113333" y="911401"/>
                  <a:pt x="103856" y="900932"/>
                </a:cubicBezTo>
                <a:cubicBezTo>
                  <a:pt x="92395" y="909518"/>
                  <a:pt x="81958" y="917125"/>
                  <a:pt x="73378" y="923828"/>
                </a:cubicBezTo>
                <a:cubicBezTo>
                  <a:pt x="104753" y="1015264"/>
                  <a:pt x="164813" y="1085761"/>
                  <a:pt x="217189" y="1161003"/>
                </a:cubicBezTo>
                <a:cubicBezTo>
                  <a:pt x="290504" y="1265769"/>
                  <a:pt x="370541" y="1366695"/>
                  <a:pt x="448658" y="1468599"/>
                </a:cubicBezTo>
                <a:cubicBezTo>
                  <a:pt x="460055" y="1483889"/>
                  <a:pt x="474334" y="1500986"/>
                  <a:pt x="490533" y="1520041"/>
                </a:cubicBezTo>
                <a:cubicBezTo>
                  <a:pt x="497192" y="1509572"/>
                  <a:pt x="501995" y="1502944"/>
                  <a:pt x="506733" y="1495337"/>
                </a:cubicBezTo>
                <a:cubicBezTo>
                  <a:pt x="552450" y="1408647"/>
                  <a:pt x="598167" y="1321956"/>
                  <a:pt x="644845" y="1236245"/>
                </a:cubicBezTo>
                <a:cubicBezTo>
                  <a:pt x="689602" y="1154300"/>
                  <a:pt x="734359" y="1073333"/>
                  <a:pt x="781037" y="992367"/>
                </a:cubicBezTo>
                <a:cubicBezTo>
                  <a:pt x="849613" y="874269"/>
                  <a:pt x="928690" y="761896"/>
                  <a:pt x="989646" y="638073"/>
                </a:cubicBezTo>
                <a:cubicBezTo>
                  <a:pt x="1012505" y="590397"/>
                  <a:pt x="1041127" y="545659"/>
                  <a:pt x="1066803" y="499941"/>
                </a:cubicBezTo>
                <a:cubicBezTo>
                  <a:pt x="1108742" y="425678"/>
                  <a:pt x="1149657" y="350436"/>
                  <a:pt x="1190636" y="276098"/>
                </a:cubicBezTo>
                <a:cubicBezTo>
                  <a:pt x="1222075" y="218028"/>
                  <a:pt x="1253514" y="159883"/>
                  <a:pt x="1284952" y="101813"/>
                </a:cubicBezTo>
                <a:cubicBezTo>
                  <a:pt x="1283031" y="99930"/>
                  <a:pt x="1282071" y="98951"/>
                  <a:pt x="1280150" y="97068"/>
                </a:cubicBezTo>
                <a:close/>
                <a:moveTo>
                  <a:pt x="1328749" y="2771"/>
                </a:moveTo>
                <a:cubicBezTo>
                  <a:pt x="1353529" y="13240"/>
                  <a:pt x="1366847" y="35157"/>
                  <a:pt x="1379269" y="56095"/>
                </a:cubicBezTo>
                <a:cubicBezTo>
                  <a:pt x="1383046" y="61820"/>
                  <a:pt x="1376387" y="75151"/>
                  <a:pt x="1372545" y="83737"/>
                </a:cubicBezTo>
                <a:cubicBezTo>
                  <a:pt x="1359227" y="108516"/>
                  <a:pt x="1344949" y="131338"/>
                  <a:pt x="1331630" y="155138"/>
                </a:cubicBezTo>
                <a:cubicBezTo>
                  <a:pt x="1290651" y="230380"/>
                  <a:pt x="1250632" y="305622"/>
                  <a:pt x="1209717" y="379961"/>
                </a:cubicBezTo>
                <a:cubicBezTo>
                  <a:pt x="1159198" y="471396"/>
                  <a:pt x="1107782" y="561852"/>
                  <a:pt x="1056366" y="652384"/>
                </a:cubicBezTo>
                <a:cubicBezTo>
                  <a:pt x="1015386" y="725668"/>
                  <a:pt x="974407" y="799027"/>
                  <a:pt x="931571" y="872386"/>
                </a:cubicBezTo>
                <a:cubicBezTo>
                  <a:pt x="880091" y="959981"/>
                  <a:pt x="826754" y="1046671"/>
                  <a:pt x="775338" y="1134340"/>
                </a:cubicBezTo>
                <a:cubicBezTo>
                  <a:pt x="746781" y="1182920"/>
                  <a:pt x="721041" y="1233383"/>
                  <a:pt x="692484" y="1281963"/>
                </a:cubicBezTo>
                <a:cubicBezTo>
                  <a:pt x="633448" y="1381005"/>
                  <a:pt x="585810" y="1486751"/>
                  <a:pt x="533433" y="1589635"/>
                </a:cubicBezTo>
                <a:cubicBezTo>
                  <a:pt x="520051" y="1617201"/>
                  <a:pt x="503851" y="1621042"/>
                  <a:pt x="481953" y="1599125"/>
                </a:cubicBezTo>
                <a:cubicBezTo>
                  <a:pt x="458134" y="1575324"/>
                  <a:pt x="434315" y="1549641"/>
                  <a:pt x="416259" y="1521999"/>
                </a:cubicBezTo>
                <a:cubicBezTo>
                  <a:pt x="341024" y="1408647"/>
                  <a:pt x="255287" y="1303880"/>
                  <a:pt x="173329" y="1195272"/>
                </a:cubicBezTo>
                <a:cubicBezTo>
                  <a:pt x="112372" y="1114306"/>
                  <a:pt x="53337" y="1030478"/>
                  <a:pt x="10501" y="938138"/>
                </a:cubicBezTo>
                <a:cubicBezTo>
                  <a:pt x="5698" y="925711"/>
                  <a:pt x="3842" y="914263"/>
                  <a:pt x="0" y="900028"/>
                </a:cubicBezTo>
                <a:cubicBezTo>
                  <a:pt x="3778" y="894304"/>
                  <a:pt x="7619" y="885717"/>
                  <a:pt x="13318" y="880972"/>
                </a:cubicBezTo>
                <a:cubicBezTo>
                  <a:pt x="84775" y="826669"/>
                  <a:pt x="154312" y="772365"/>
                  <a:pt x="227626" y="720923"/>
                </a:cubicBezTo>
                <a:cubicBezTo>
                  <a:pt x="303822" y="666619"/>
                  <a:pt x="381939" y="617135"/>
                  <a:pt x="459095" y="564714"/>
                </a:cubicBezTo>
                <a:cubicBezTo>
                  <a:pt x="510575" y="529466"/>
                  <a:pt x="561030" y="490451"/>
                  <a:pt x="612446" y="455203"/>
                </a:cubicBezTo>
                <a:cubicBezTo>
                  <a:pt x="677244" y="411368"/>
                  <a:pt x="743900" y="371374"/>
                  <a:pt x="808698" y="328519"/>
                </a:cubicBezTo>
                <a:cubicBezTo>
                  <a:pt x="849613" y="301856"/>
                  <a:pt x="892513" y="276098"/>
                  <a:pt x="927729" y="243711"/>
                </a:cubicBezTo>
                <a:cubicBezTo>
                  <a:pt x="986829" y="190386"/>
                  <a:pt x="1056366" y="154234"/>
                  <a:pt x="1123981" y="114165"/>
                </a:cubicBezTo>
                <a:cubicBezTo>
                  <a:pt x="1176358" y="82758"/>
                  <a:pt x="1227774" y="48488"/>
                  <a:pt x="1280150" y="16102"/>
                </a:cubicBezTo>
                <a:cubicBezTo>
                  <a:pt x="1294493" y="7516"/>
                  <a:pt x="1307811" y="-5816"/>
                  <a:pt x="1328749" y="277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5724528" y="2052621"/>
            <a:ext cx="951607" cy="1354540"/>
          </a:xfrm>
          <a:custGeom>
            <a:rect b="b" l="l" r="r" t="t"/>
            <a:pathLst>
              <a:path extrusionOk="0" h="1354540" w="951607">
                <a:moveTo>
                  <a:pt x="561014" y="267814"/>
                </a:moveTo>
                <a:cubicBezTo>
                  <a:pt x="518173" y="279253"/>
                  <a:pt x="221945" y="431638"/>
                  <a:pt x="204783" y="450688"/>
                </a:cubicBezTo>
                <a:cubicBezTo>
                  <a:pt x="211458" y="487850"/>
                  <a:pt x="218134" y="524048"/>
                  <a:pt x="226702" y="566896"/>
                </a:cubicBezTo>
                <a:cubicBezTo>
                  <a:pt x="341004" y="484044"/>
                  <a:pt x="466738" y="430697"/>
                  <a:pt x="590555" y="370679"/>
                </a:cubicBezTo>
                <a:cubicBezTo>
                  <a:pt x="580068" y="334481"/>
                  <a:pt x="570554" y="301147"/>
                  <a:pt x="561014" y="267814"/>
                </a:cubicBezTo>
                <a:close/>
                <a:moveTo>
                  <a:pt x="550553" y="194476"/>
                </a:moveTo>
                <a:cubicBezTo>
                  <a:pt x="572447" y="183037"/>
                  <a:pt x="601988" y="197319"/>
                  <a:pt x="610556" y="224944"/>
                </a:cubicBezTo>
                <a:cubicBezTo>
                  <a:pt x="615313" y="243054"/>
                  <a:pt x="620070" y="261143"/>
                  <a:pt x="626746" y="279253"/>
                </a:cubicBezTo>
                <a:cubicBezTo>
                  <a:pt x="639125" y="315430"/>
                  <a:pt x="644854" y="355434"/>
                  <a:pt x="685802" y="381156"/>
                </a:cubicBezTo>
                <a:cubicBezTo>
                  <a:pt x="670559" y="392596"/>
                  <a:pt x="660072" y="402132"/>
                  <a:pt x="648665" y="407841"/>
                </a:cubicBezTo>
                <a:cubicBezTo>
                  <a:pt x="575311" y="444017"/>
                  <a:pt x="501011" y="477373"/>
                  <a:pt x="429576" y="516415"/>
                </a:cubicBezTo>
                <a:cubicBezTo>
                  <a:pt x="376248" y="545002"/>
                  <a:pt x="326706" y="578335"/>
                  <a:pt x="275272" y="609766"/>
                </a:cubicBezTo>
                <a:cubicBezTo>
                  <a:pt x="266704" y="614534"/>
                  <a:pt x="258136" y="620243"/>
                  <a:pt x="250514" y="626914"/>
                </a:cubicBezTo>
                <a:cubicBezTo>
                  <a:pt x="217162" y="655479"/>
                  <a:pt x="191457" y="633563"/>
                  <a:pt x="177160" y="607863"/>
                </a:cubicBezTo>
                <a:cubicBezTo>
                  <a:pt x="170485" y="596424"/>
                  <a:pt x="167645" y="582141"/>
                  <a:pt x="167645" y="568799"/>
                </a:cubicBezTo>
                <a:cubicBezTo>
                  <a:pt x="166674" y="526892"/>
                  <a:pt x="162888" y="486887"/>
                  <a:pt x="139051" y="450688"/>
                </a:cubicBezTo>
                <a:cubicBezTo>
                  <a:pt x="133347" y="443077"/>
                  <a:pt x="135265" y="434503"/>
                  <a:pt x="133347" y="423064"/>
                </a:cubicBezTo>
                <a:cubicBezTo>
                  <a:pt x="186700" y="382119"/>
                  <a:pt x="244785" y="357337"/>
                  <a:pt x="301948" y="327810"/>
                </a:cubicBezTo>
                <a:cubicBezTo>
                  <a:pt x="384817" y="283999"/>
                  <a:pt x="467685" y="239249"/>
                  <a:pt x="550553" y="194476"/>
                </a:cubicBezTo>
                <a:close/>
                <a:moveTo>
                  <a:pt x="703349" y="59750"/>
                </a:moveTo>
                <a:cubicBezTo>
                  <a:pt x="682359" y="70276"/>
                  <a:pt x="666171" y="78837"/>
                  <a:pt x="649983" y="87397"/>
                </a:cubicBezTo>
                <a:cubicBezTo>
                  <a:pt x="635716" y="95007"/>
                  <a:pt x="621403" y="103567"/>
                  <a:pt x="607136" y="110226"/>
                </a:cubicBezTo>
                <a:cubicBezTo>
                  <a:pt x="542384" y="139775"/>
                  <a:pt x="476626" y="167423"/>
                  <a:pt x="411875" y="196910"/>
                </a:cubicBezTo>
                <a:cubicBezTo>
                  <a:pt x="388050" y="207436"/>
                  <a:pt x="365186" y="220753"/>
                  <a:pt x="341361" y="231215"/>
                </a:cubicBezTo>
                <a:cubicBezTo>
                  <a:pt x="298513" y="250302"/>
                  <a:pt x="254705" y="265521"/>
                  <a:pt x="213733" y="285496"/>
                </a:cubicBezTo>
                <a:cubicBezTo>
                  <a:pt x="173720" y="305534"/>
                  <a:pt x="134714" y="329314"/>
                  <a:pt x="95661" y="352205"/>
                </a:cubicBezTo>
                <a:cubicBezTo>
                  <a:pt x="78513" y="362668"/>
                  <a:pt x="73711" y="375985"/>
                  <a:pt x="81348" y="396974"/>
                </a:cubicBezTo>
                <a:cubicBezTo>
                  <a:pt x="115644" y="491267"/>
                  <a:pt x="121360" y="593170"/>
                  <a:pt x="143265" y="690317"/>
                </a:cubicBezTo>
                <a:cubicBezTo>
                  <a:pt x="156618" y="748402"/>
                  <a:pt x="167090" y="808453"/>
                  <a:pt x="180397" y="866538"/>
                </a:cubicBezTo>
                <a:cubicBezTo>
                  <a:pt x="198505" y="945613"/>
                  <a:pt x="217574" y="1024687"/>
                  <a:pt x="236597" y="1103698"/>
                </a:cubicBezTo>
                <a:cubicBezTo>
                  <a:pt x="240438" y="1119932"/>
                  <a:pt x="234722" y="1131346"/>
                  <a:pt x="222330" y="1138955"/>
                </a:cubicBezTo>
                <a:cubicBezTo>
                  <a:pt x="213733" y="1143711"/>
                  <a:pt x="204221" y="1144662"/>
                  <a:pt x="196584" y="1146565"/>
                </a:cubicBezTo>
                <a:cubicBezTo>
                  <a:pt x="184238" y="1136102"/>
                  <a:pt x="173720" y="1125639"/>
                  <a:pt x="162288" y="1118980"/>
                </a:cubicBezTo>
                <a:cubicBezTo>
                  <a:pt x="152776" y="1114161"/>
                  <a:pt x="139469" y="1110356"/>
                  <a:pt x="130872" y="1113210"/>
                </a:cubicBezTo>
                <a:cubicBezTo>
                  <a:pt x="93740" y="1128492"/>
                  <a:pt x="65160" y="1154174"/>
                  <a:pt x="59444" y="1194187"/>
                </a:cubicBezTo>
                <a:cubicBezTo>
                  <a:pt x="53728" y="1231346"/>
                  <a:pt x="69916" y="1263750"/>
                  <a:pt x="99456" y="1286578"/>
                </a:cubicBezTo>
                <a:cubicBezTo>
                  <a:pt x="109928" y="1294187"/>
                  <a:pt x="125156" y="1297041"/>
                  <a:pt x="138509" y="1298055"/>
                </a:cubicBezTo>
                <a:cubicBezTo>
                  <a:pt x="166129" y="1299958"/>
                  <a:pt x="188994" y="1285627"/>
                  <a:pt x="212818" y="1273261"/>
                </a:cubicBezTo>
                <a:cubicBezTo>
                  <a:pt x="290923" y="1231346"/>
                  <a:pt x="318543" y="1178017"/>
                  <a:pt x="307110" y="1091333"/>
                </a:cubicBezTo>
                <a:cubicBezTo>
                  <a:pt x="306150" y="1086577"/>
                  <a:pt x="305190" y="1081821"/>
                  <a:pt x="304230" y="1076114"/>
                </a:cubicBezTo>
                <a:cubicBezTo>
                  <a:pt x="298513" y="1042759"/>
                  <a:pt x="292797" y="1009405"/>
                  <a:pt x="286121" y="976050"/>
                </a:cubicBezTo>
                <a:cubicBezTo>
                  <a:pt x="279490" y="942759"/>
                  <a:pt x="274689" y="909404"/>
                  <a:pt x="266138" y="877001"/>
                </a:cubicBezTo>
                <a:cubicBezTo>
                  <a:pt x="253745" y="828428"/>
                  <a:pt x="238518" y="780805"/>
                  <a:pt x="226125" y="732232"/>
                </a:cubicBezTo>
                <a:cubicBezTo>
                  <a:pt x="224205" y="725574"/>
                  <a:pt x="228046" y="717964"/>
                  <a:pt x="229006" y="707501"/>
                </a:cubicBezTo>
                <a:cubicBezTo>
                  <a:pt x="262342" y="716062"/>
                  <a:pt x="286121" y="699829"/>
                  <a:pt x="308985" y="681756"/>
                </a:cubicBezTo>
                <a:cubicBezTo>
                  <a:pt x="313741" y="677951"/>
                  <a:pt x="319457" y="676049"/>
                  <a:pt x="325173" y="672244"/>
                </a:cubicBezTo>
                <a:cubicBezTo>
                  <a:pt x="410914" y="625573"/>
                  <a:pt x="497616" y="578902"/>
                  <a:pt x="583311" y="531280"/>
                </a:cubicBezTo>
                <a:cubicBezTo>
                  <a:pt x="617608" y="512193"/>
                  <a:pt x="651904" y="494121"/>
                  <a:pt x="685240" y="474083"/>
                </a:cubicBezTo>
                <a:cubicBezTo>
                  <a:pt x="700468" y="465522"/>
                  <a:pt x="712860" y="463620"/>
                  <a:pt x="727128" y="474083"/>
                </a:cubicBezTo>
                <a:cubicBezTo>
                  <a:pt x="734764" y="479853"/>
                  <a:pt x="742401" y="485560"/>
                  <a:pt x="748117" y="489365"/>
                </a:cubicBezTo>
                <a:cubicBezTo>
                  <a:pt x="748117" y="509340"/>
                  <a:pt x="745236" y="525573"/>
                  <a:pt x="748117" y="540792"/>
                </a:cubicBezTo>
                <a:cubicBezTo>
                  <a:pt x="757629" y="591268"/>
                  <a:pt x="768100" y="641743"/>
                  <a:pt x="779533" y="691268"/>
                </a:cubicBezTo>
                <a:cubicBezTo>
                  <a:pt x="791925" y="744597"/>
                  <a:pt x="806192" y="797927"/>
                  <a:pt x="818585" y="852270"/>
                </a:cubicBezTo>
                <a:cubicBezTo>
                  <a:pt x="823341" y="870343"/>
                  <a:pt x="815750" y="886513"/>
                  <a:pt x="798601" y="897039"/>
                </a:cubicBezTo>
                <a:cubicBezTo>
                  <a:pt x="784288" y="905600"/>
                  <a:pt x="774777" y="901795"/>
                  <a:pt x="762384" y="890318"/>
                </a:cubicBezTo>
                <a:cubicBezTo>
                  <a:pt x="742401" y="871294"/>
                  <a:pt x="710940" y="880806"/>
                  <a:pt x="703349" y="908453"/>
                </a:cubicBezTo>
                <a:cubicBezTo>
                  <a:pt x="695712" y="933184"/>
                  <a:pt x="691917" y="958929"/>
                  <a:pt x="704309" y="984674"/>
                </a:cubicBezTo>
                <a:cubicBezTo>
                  <a:pt x="718576" y="1013210"/>
                  <a:pt x="726213" y="1018917"/>
                  <a:pt x="755708" y="1007502"/>
                </a:cubicBezTo>
                <a:cubicBezTo>
                  <a:pt x="816664" y="984674"/>
                  <a:pt x="857637" y="939906"/>
                  <a:pt x="883336" y="881757"/>
                </a:cubicBezTo>
                <a:cubicBezTo>
                  <a:pt x="890013" y="865587"/>
                  <a:pt x="888138" y="844598"/>
                  <a:pt x="887178" y="826525"/>
                </a:cubicBezTo>
                <a:cubicBezTo>
                  <a:pt x="887178" y="817014"/>
                  <a:pt x="878581" y="808453"/>
                  <a:pt x="876706" y="798878"/>
                </a:cubicBezTo>
                <a:cubicBezTo>
                  <a:pt x="859558" y="720818"/>
                  <a:pt x="843370" y="641743"/>
                  <a:pt x="827136" y="563620"/>
                </a:cubicBezTo>
                <a:cubicBezTo>
                  <a:pt x="818585" y="521705"/>
                  <a:pt x="809073" y="480741"/>
                  <a:pt x="799516" y="438889"/>
                </a:cubicBezTo>
                <a:cubicBezTo>
                  <a:pt x="784288" y="373131"/>
                  <a:pt x="766180" y="307436"/>
                  <a:pt x="754748" y="240727"/>
                </a:cubicBezTo>
                <a:cubicBezTo>
                  <a:pt x="745236" y="181691"/>
                  <a:pt x="725253" y="124557"/>
                  <a:pt x="703349" y="59750"/>
                </a:cubicBezTo>
                <a:close/>
                <a:moveTo>
                  <a:pt x="686080" y="0"/>
                </a:moveTo>
                <a:cubicBezTo>
                  <a:pt x="691917" y="0"/>
                  <a:pt x="697633" y="1665"/>
                  <a:pt x="703349" y="5469"/>
                </a:cubicBezTo>
                <a:cubicBezTo>
                  <a:pt x="708104" y="9274"/>
                  <a:pt x="714781" y="12128"/>
                  <a:pt x="720497" y="13079"/>
                </a:cubicBezTo>
                <a:cubicBezTo>
                  <a:pt x="749032" y="18786"/>
                  <a:pt x="761424" y="37873"/>
                  <a:pt x="767140" y="64506"/>
                </a:cubicBezTo>
                <a:cubicBezTo>
                  <a:pt x="776697" y="104518"/>
                  <a:pt x="791925" y="143580"/>
                  <a:pt x="800476" y="183593"/>
                </a:cubicBezTo>
                <a:cubicBezTo>
                  <a:pt x="814789" y="245483"/>
                  <a:pt x="825261" y="308388"/>
                  <a:pt x="836693" y="371229"/>
                </a:cubicBezTo>
                <a:cubicBezTo>
                  <a:pt x="837654" y="375985"/>
                  <a:pt x="837654" y="381692"/>
                  <a:pt x="839528" y="386511"/>
                </a:cubicBezTo>
                <a:cubicBezTo>
                  <a:pt x="870029" y="459815"/>
                  <a:pt x="874785" y="539841"/>
                  <a:pt x="894769" y="616062"/>
                </a:cubicBezTo>
                <a:cubicBezTo>
                  <a:pt x="913837" y="687463"/>
                  <a:pt x="930986" y="758928"/>
                  <a:pt x="947174" y="831281"/>
                </a:cubicBezTo>
                <a:cubicBezTo>
                  <a:pt x="957645" y="877952"/>
                  <a:pt x="950009" y="920819"/>
                  <a:pt x="919553" y="962734"/>
                </a:cubicBezTo>
                <a:cubicBezTo>
                  <a:pt x="883336" y="1013210"/>
                  <a:pt x="836693" y="1045613"/>
                  <a:pt x="784288" y="1073261"/>
                </a:cubicBezTo>
                <a:cubicBezTo>
                  <a:pt x="736685" y="1097991"/>
                  <a:pt x="696672" y="1087528"/>
                  <a:pt x="665211" y="1044662"/>
                </a:cubicBezTo>
                <a:cubicBezTo>
                  <a:pt x="619528" y="982772"/>
                  <a:pt x="624284" y="881757"/>
                  <a:pt x="677603" y="834135"/>
                </a:cubicBezTo>
                <a:cubicBezTo>
                  <a:pt x="692831" y="819867"/>
                  <a:pt x="715695" y="814160"/>
                  <a:pt x="739520" y="802746"/>
                </a:cubicBezTo>
                <a:cubicBezTo>
                  <a:pt x="733804" y="719867"/>
                  <a:pt x="706184" y="637939"/>
                  <a:pt x="691871" y="553157"/>
                </a:cubicBezTo>
                <a:cubicBezTo>
                  <a:pt x="653825" y="560767"/>
                  <a:pt x="331850" y="734134"/>
                  <a:pt x="291837" y="771294"/>
                </a:cubicBezTo>
                <a:cubicBezTo>
                  <a:pt x="303269" y="812258"/>
                  <a:pt x="315662" y="850368"/>
                  <a:pt x="324259" y="889430"/>
                </a:cubicBezTo>
                <a:cubicBezTo>
                  <a:pt x="342321" y="972246"/>
                  <a:pt x="358509" y="1056076"/>
                  <a:pt x="374743" y="1139906"/>
                </a:cubicBezTo>
                <a:cubicBezTo>
                  <a:pt x="380459" y="1171359"/>
                  <a:pt x="369942" y="1200845"/>
                  <a:pt x="353754" y="1225639"/>
                </a:cubicBezTo>
                <a:cubicBezTo>
                  <a:pt x="322338" y="1273261"/>
                  <a:pt x="282326" y="1311372"/>
                  <a:pt x="229006" y="1337054"/>
                </a:cubicBezTo>
                <a:cubicBezTo>
                  <a:pt x="166129" y="1367555"/>
                  <a:pt x="107047" y="1355189"/>
                  <a:pt x="49932" y="1322786"/>
                </a:cubicBezTo>
                <a:cubicBezTo>
                  <a:pt x="37540" y="1316128"/>
                  <a:pt x="28028" y="1301860"/>
                  <a:pt x="21352" y="1288480"/>
                </a:cubicBezTo>
                <a:cubicBezTo>
                  <a:pt x="-30093" y="1192284"/>
                  <a:pt x="16596" y="1089431"/>
                  <a:pt x="106133" y="1061783"/>
                </a:cubicBezTo>
                <a:cubicBezTo>
                  <a:pt x="123235" y="1057027"/>
                  <a:pt x="143265" y="1060832"/>
                  <a:pt x="163248" y="1060832"/>
                </a:cubicBezTo>
                <a:cubicBezTo>
                  <a:pt x="169925" y="1039906"/>
                  <a:pt x="159453" y="1017014"/>
                  <a:pt x="154697" y="995137"/>
                </a:cubicBezTo>
                <a:cubicBezTo>
                  <a:pt x="137549" y="915112"/>
                  <a:pt x="118480" y="836037"/>
                  <a:pt x="101331" y="756075"/>
                </a:cubicBezTo>
                <a:cubicBezTo>
                  <a:pt x="89899" y="703633"/>
                  <a:pt x="77552" y="651255"/>
                  <a:pt x="70876" y="597926"/>
                </a:cubicBezTo>
                <a:cubicBezTo>
                  <a:pt x="62279" y="529378"/>
                  <a:pt x="44216" y="462668"/>
                  <a:pt x="28943" y="395072"/>
                </a:cubicBezTo>
                <a:cubicBezTo>
                  <a:pt x="27068" y="387462"/>
                  <a:pt x="25147" y="380740"/>
                  <a:pt x="23227" y="373131"/>
                </a:cubicBezTo>
                <a:cubicBezTo>
                  <a:pt x="15636" y="332167"/>
                  <a:pt x="16596" y="332167"/>
                  <a:pt x="50847" y="309339"/>
                </a:cubicBezTo>
                <a:cubicBezTo>
                  <a:pt x="112763" y="268375"/>
                  <a:pt x="179436" y="235971"/>
                  <a:pt x="248029" y="208387"/>
                </a:cubicBezTo>
                <a:cubicBezTo>
                  <a:pt x="310906" y="182642"/>
                  <a:pt x="369942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5"/>
                  <a:pt x="680244" y="0"/>
                  <a:pt x="68608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3028938" y="2414571"/>
            <a:ext cx="811102" cy="1084089"/>
          </a:xfrm>
          <a:custGeom>
            <a:rect b="b" l="l" r="r" t="t"/>
            <a:pathLst>
              <a:path extrusionOk="0" h="1084089" w="811102">
                <a:moveTo>
                  <a:pt x="663906" y="657242"/>
                </a:moveTo>
                <a:cubicBezTo>
                  <a:pt x="676289" y="675343"/>
                  <a:pt x="684862" y="687730"/>
                  <a:pt x="693434" y="700102"/>
                </a:cubicBezTo>
                <a:cubicBezTo>
                  <a:pt x="676289" y="719160"/>
                  <a:pt x="671526" y="738204"/>
                  <a:pt x="667716" y="760105"/>
                </a:cubicBezTo>
                <a:cubicBezTo>
                  <a:pt x="663906" y="783921"/>
                  <a:pt x="651524" y="806780"/>
                  <a:pt x="638189" y="827738"/>
                </a:cubicBezTo>
                <a:cubicBezTo>
                  <a:pt x="608661" y="874412"/>
                  <a:pt x="574370" y="917272"/>
                  <a:pt x="520077" y="939188"/>
                </a:cubicBezTo>
                <a:cubicBezTo>
                  <a:pt x="501980" y="946803"/>
                  <a:pt x="486739" y="961089"/>
                  <a:pt x="467689" y="967761"/>
                </a:cubicBezTo>
                <a:cubicBezTo>
                  <a:pt x="443876" y="975376"/>
                  <a:pt x="439114" y="971561"/>
                  <a:pt x="419111" y="942988"/>
                </a:cubicBezTo>
                <a:cubicBezTo>
                  <a:pt x="550558" y="895371"/>
                  <a:pt x="629616" y="800122"/>
                  <a:pt x="663906" y="657242"/>
                </a:cubicBezTo>
                <a:close/>
                <a:moveTo>
                  <a:pt x="221542" y="477268"/>
                </a:moveTo>
                <a:cubicBezTo>
                  <a:pt x="229861" y="479098"/>
                  <a:pt x="238612" y="483443"/>
                  <a:pt x="247661" y="490348"/>
                </a:cubicBezTo>
                <a:cubicBezTo>
                  <a:pt x="229564" y="503684"/>
                  <a:pt x="212419" y="517019"/>
                  <a:pt x="194321" y="526544"/>
                </a:cubicBezTo>
                <a:cubicBezTo>
                  <a:pt x="186701" y="531310"/>
                  <a:pt x="175271" y="527496"/>
                  <a:pt x="161936" y="527496"/>
                </a:cubicBezTo>
                <a:cubicBezTo>
                  <a:pt x="175509" y="488922"/>
                  <a:pt x="196583" y="471777"/>
                  <a:pt x="221542" y="477268"/>
                </a:cubicBezTo>
                <a:close/>
                <a:moveTo>
                  <a:pt x="232613" y="397282"/>
                </a:moveTo>
                <a:cubicBezTo>
                  <a:pt x="183772" y="394560"/>
                  <a:pt x="142677" y="421717"/>
                  <a:pt x="113386" y="470316"/>
                </a:cubicBezTo>
                <a:cubicBezTo>
                  <a:pt x="70544" y="540785"/>
                  <a:pt x="50543" y="618898"/>
                  <a:pt x="53384" y="714122"/>
                </a:cubicBezTo>
                <a:cubicBezTo>
                  <a:pt x="49596" y="762722"/>
                  <a:pt x="60051" y="819876"/>
                  <a:pt x="86718" y="875107"/>
                </a:cubicBezTo>
                <a:cubicBezTo>
                  <a:pt x="130546" y="965623"/>
                  <a:pt x="201988" y="1015134"/>
                  <a:pt x="300097" y="1027537"/>
                </a:cubicBezTo>
                <a:cubicBezTo>
                  <a:pt x="329606" y="1031334"/>
                  <a:pt x="360099" y="1035131"/>
                  <a:pt x="390593" y="1034169"/>
                </a:cubicBezTo>
                <a:cubicBezTo>
                  <a:pt x="425821" y="1033207"/>
                  <a:pt x="462981" y="1034169"/>
                  <a:pt x="495369" y="1022778"/>
                </a:cubicBezTo>
                <a:cubicBezTo>
                  <a:pt x="597266" y="987493"/>
                  <a:pt x="671587" y="915101"/>
                  <a:pt x="719202" y="819876"/>
                </a:cubicBezTo>
                <a:cubicBezTo>
                  <a:pt x="763976" y="730322"/>
                  <a:pt x="768749" y="634136"/>
                  <a:pt x="744923" y="536988"/>
                </a:cubicBezTo>
                <a:cubicBezTo>
                  <a:pt x="739203" y="512182"/>
                  <a:pt x="729695" y="485554"/>
                  <a:pt x="715376" y="464595"/>
                </a:cubicBezTo>
                <a:cubicBezTo>
                  <a:pt x="678254" y="411237"/>
                  <a:pt x="620146" y="402682"/>
                  <a:pt x="560144" y="407441"/>
                </a:cubicBezTo>
                <a:cubicBezTo>
                  <a:pt x="526809" y="410276"/>
                  <a:pt x="493475" y="419793"/>
                  <a:pt x="460102" y="426475"/>
                </a:cubicBezTo>
                <a:cubicBezTo>
                  <a:pt x="442034" y="430272"/>
                  <a:pt x="422980" y="433158"/>
                  <a:pt x="404873" y="435031"/>
                </a:cubicBezTo>
                <a:cubicBezTo>
                  <a:pt x="361993" y="437916"/>
                  <a:pt x="321992" y="426475"/>
                  <a:pt x="283884" y="410276"/>
                </a:cubicBezTo>
                <a:cubicBezTo>
                  <a:pt x="266033" y="402416"/>
                  <a:pt x="248893" y="398189"/>
                  <a:pt x="232613" y="397282"/>
                </a:cubicBezTo>
                <a:close/>
                <a:moveTo>
                  <a:pt x="258164" y="82636"/>
                </a:moveTo>
                <a:cubicBezTo>
                  <a:pt x="250550" y="107391"/>
                  <a:pt x="241989" y="132146"/>
                  <a:pt x="235322" y="157863"/>
                </a:cubicBezTo>
                <a:cubicBezTo>
                  <a:pt x="231496" y="171228"/>
                  <a:pt x="229602" y="185504"/>
                  <a:pt x="231496" y="198818"/>
                </a:cubicBezTo>
                <a:cubicBezTo>
                  <a:pt x="235322" y="227421"/>
                  <a:pt x="239110" y="255973"/>
                  <a:pt x="246762" y="283614"/>
                </a:cubicBezTo>
                <a:cubicBezTo>
                  <a:pt x="257217" y="320772"/>
                  <a:pt x="281990" y="344565"/>
                  <a:pt x="321992" y="356006"/>
                </a:cubicBezTo>
                <a:cubicBezTo>
                  <a:pt x="395328" y="231218"/>
                  <a:pt x="360099" y="89318"/>
                  <a:pt x="258164" y="82636"/>
                </a:cubicBezTo>
                <a:close/>
                <a:moveTo>
                  <a:pt x="227107" y="2016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3"/>
                  <a:pt x="413434" y="177860"/>
                </a:cubicBezTo>
                <a:cubicBezTo>
                  <a:pt x="417260" y="189301"/>
                  <a:pt x="419154" y="201704"/>
                  <a:pt x="422980" y="215980"/>
                </a:cubicBezTo>
                <a:cubicBezTo>
                  <a:pt x="443928" y="205501"/>
                  <a:pt x="463928" y="195983"/>
                  <a:pt x="483929" y="185504"/>
                </a:cubicBezTo>
                <a:cubicBezTo>
                  <a:pt x="498210" y="177860"/>
                  <a:pt x="513438" y="175987"/>
                  <a:pt x="526771" y="185504"/>
                </a:cubicBezTo>
                <a:cubicBezTo>
                  <a:pt x="545825" y="198818"/>
                  <a:pt x="565826" y="213145"/>
                  <a:pt x="581091" y="230256"/>
                </a:cubicBezTo>
                <a:cubicBezTo>
                  <a:pt x="587758" y="236938"/>
                  <a:pt x="584879" y="253138"/>
                  <a:pt x="587758" y="269338"/>
                </a:cubicBezTo>
                <a:cubicBezTo>
                  <a:pt x="518210" y="267414"/>
                  <a:pt x="470595" y="294093"/>
                  <a:pt x="442034" y="359803"/>
                </a:cubicBezTo>
                <a:cubicBezTo>
                  <a:pt x="475368" y="356006"/>
                  <a:pt x="504877" y="353121"/>
                  <a:pt x="533476" y="349324"/>
                </a:cubicBezTo>
                <a:cubicBezTo>
                  <a:pt x="593478" y="340768"/>
                  <a:pt x="647760" y="354083"/>
                  <a:pt x="697307" y="389317"/>
                </a:cubicBezTo>
                <a:cubicBezTo>
                  <a:pt x="763029" y="435993"/>
                  <a:pt x="793485" y="502665"/>
                  <a:pt x="804925" y="579816"/>
                </a:cubicBezTo>
                <a:cubicBezTo>
                  <a:pt x="817311" y="660815"/>
                  <a:pt x="811592" y="739839"/>
                  <a:pt x="783030" y="816991"/>
                </a:cubicBezTo>
                <a:cubicBezTo>
                  <a:pt x="763029" y="872272"/>
                  <a:pt x="732536" y="919859"/>
                  <a:pt x="690641" y="961776"/>
                </a:cubicBezTo>
                <a:cubicBezTo>
                  <a:pt x="676360" y="976103"/>
                  <a:pt x="662041" y="989417"/>
                  <a:pt x="646813" y="1002731"/>
                </a:cubicBezTo>
                <a:cubicBezTo>
                  <a:pt x="639199" y="1009413"/>
                  <a:pt x="631586" y="1016096"/>
                  <a:pt x="622987" y="1020855"/>
                </a:cubicBezTo>
                <a:cubicBezTo>
                  <a:pt x="550598" y="1060848"/>
                  <a:pt x="473436" y="1087527"/>
                  <a:pt x="388699" y="1083730"/>
                </a:cubicBezTo>
                <a:cubicBezTo>
                  <a:pt x="345818" y="1081806"/>
                  <a:pt x="301044" y="1084692"/>
                  <a:pt x="261043" y="1072289"/>
                </a:cubicBezTo>
                <a:cubicBezTo>
                  <a:pt x="176267" y="1045610"/>
                  <a:pt x="104825" y="997972"/>
                  <a:pt x="58157" y="918948"/>
                </a:cubicBezTo>
                <a:cubicBezTo>
                  <a:pt x="11489" y="841797"/>
                  <a:pt x="-898" y="758925"/>
                  <a:pt x="49" y="669371"/>
                </a:cubicBezTo>
                <a:cubicBezTo>
                  <a:pt x="996" y="596978"/>
                  <a:pt x="20996" y="531268"/>
                  <a:pt x="47664" y="465557"/>
                </a:cubicBezTo>
                <a:cubicBezTo>
                  <a:pt x="77210" y="392203"/>
                  <a:pt x="130546" y="345527"/>
                  <a:pt x="221988" y="342642"/>
                </a:cubicBezTo>
                <a:cubicBezTo>
                  <a:pt x="214374" y="330289"/>
                  <a:pt x="209602" y="323607"/>
                  <a:pt x="205776" y="316013"/>
                </a:cubicBezTo>
                <a:cubicBezTo>
                  <a:pt x="201041" y="307407"/>
                  <a:pt x="192442" y="298852"/>
                  <a:pt x="191495" y="290296"/>
                </a:cubicBezTo>
                <a:cubicBezTo>
                  <a:pt x="183881" y="235014"/>
                  <a:pt x="166721" y="179783"/>
                  <a:pt x="183881" y="122629"/>
                </a:cubicBezTo>
                <a:cubicBezTo>
                  <a:pt x="194374" y="89318"/>
                  <a:pt x="203882" y="54995"/>
                  <a:pt x="214374" y="21684"/>
                </a:cubicBezTo>
                <a:cubicBezTo>
                  <a:pt x="217234" y="12141"/>
                  <a:pt x="221515" y="5231"/>
                  <a:pt x="227107" y="2016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276226" y="2262191"/>
            <a:ext cx="1538449" cy="1540108"/>
          </a:xfrm>
          <a:custGeom>
            <a:rect b="b" l="l" r="r" t="t"/>
            <a:pathLst>
              <a:path extrusionOk="0" h="1540108" w="1538449">
                <a:moveTo>
                  <a:pt x="0" y="1047746"/>
                </a:moveTo>
                <a:cubicBezTo>
                  <a:pt x="17146" y="1051552"/>
                  <a:pt x="30484" y="1050602"/>
                  <a:pt x="34291" y="1056315"/>
                </a:cubicBezTo>
                <a:cubicBezTo>
                  <a:pt x="63822" y="1093466"/>
                  <a:pt x="91441" y="1132516"/>
                  <a:pt x="124779" y="1177285"/>
                </a:cubicBezTo>
                <a:cubicBezTo>
                  <a:pt x="108587" y="1177285"/>
                  <a:pt x="98113" y="1180142"/>
                  <a:pt x="93348" y="1176335"/>
                </a:cubicBezTo>
                <a:cubicBezTo>
                  <a:pt x="76208" y="1163954"/>
                  <a:pt x="58103" y="1150616"/>
                  <a:pt x="45724" y="1134422"/>
                </a:cubicBezTo>
                <a:cubicBezTo>
                  <a:pt x="27619" y="1111566"/>
                  <a:pt x="8573" y="1087753"/>
                  <a:pt x="0" y="1047746"/>
                </a:cubicBezTo>
                <a:close/>
                <a:moveTo>
                  <a:pt x="81914" y="972161"/>
                </a:moveTo>
                <a:cubicBezTo>
                  <a:pt x="88581" y="973828"/>
                  <a:pt x="93818" y="979067"/>
                  <a:pt x="98103" y="990020"/>
                </a:cubicBezTo>
                <a:cubicBezTo>
                  <a:pt x="113348" y="1028120"/>
                  <a:pt x="140967" y="1056696"/>
                  <a:pt x="180974" y="1071933"/>
                </a:cubicBezTo>
                <a:cubicBezTo>
                  <a:pt x="186691" y="1074790"/>
                  <a:pt x="190502" y="1082415"/>
                  <a:pt x="198118" y="1090027"/>
                </a:cubicBezTo>
                <a:cubicBezTo>
                  <a:pt x="132398" y="1100509"/>
                  <a:pt x="70483" y="1049077"/>
                  <a:pt x="57150" y="975733"/>
                </a:cubicBezTo>
                <a:cubicBezTo>
                  <a:pt x="67152" y="972398"/>
                  <a:pt x="75248" y="970493"/>
                  <a:pt x="81914" y="972161"/>
                </a:cubicBezTo>
                <a:close/>
                <a:moveTo>
                  <a:pt x="849557" y="809700"/>
                </a:moveTo>
                <a:cubicBezTo>
                  <a:pt x="870541" y="808403"/>
                  <a:pt x="894474" y="823581"/>
                  <a:pt x="910904" y="850017"/>
                </a:cubicBezTo>
                <a:cubicBezTo>
                  <a:pt x="926142" y="876687"/>
                  <a:pt x="921380" y="892879"/>
                  <a:pt x="894710" y="909071"/>
                </a:cubicBezTo>
                <a:cubicBezTo>
                  <a:pt x="863277" y="928121"/>
                  <a:pt x="828988" y="920501"/>
                  <a:pt x="809937" y="890974"/>
                </a:cubicBezTo>
                <a:cubicBezTo>
                  <a:pt x="793743" y="866210"/>
                  <a:pt x="795649" y="841439"/>
                  <a:pt x="829944" y="816680"/>
                </a:cubicBezTo>
                <a:cubicBezTo>
                  <a:pt x="835896" y="812394"/>
                  <a:pt x="842563" y="810132"/>
                  <a:pt x="849557" y="809700"/>
                </a:cubicBezTo>
                <a:close/>
                <a:moveTo>
                  <a:pt x="271507" y="647090"/>
                </a:moveTo>
                <a:cubicBezTo>
                  <a:pt x="217203" y="645149"/>
                  <a:pt x="180977" y="669013"/>
                  <a:pt x="156210" y="706103"/>
                </a:cubicBezTo>
                <a:cubicBezTo>
                  <a:pt x="116211" y="765188"/>
                  <a:pt x="129591" y="825207"/>
                  <a:pt x="162900" y="882351"/>
                </a:cubicBezTo>
                <a:cubicBezTo>
                  <a:pt x="185746" y="922388"/>
                  <a:pt x="208592" y="930007"/>
                  <a:pt x="257201" y="918506"/>
                </a:cubicBezTo>
                <a:cubicBezTo>
                  <a:pt x="228591" y="827076"/>
                  <a:pt x="252433" y="738520"/>
                  <a:pt x="271507" y="647090"/>
                </a:cubicBezTo>
                <a:close/>
                <a:moveTo>
                  <a:pt x="813856" y="573894"/>
                </a:moveTo>
                <a:cubicBezTo>
                  <a:pt x="823403" y="594849"/>
                  <a:pt x="830045" y="610075"/>
                  <a:pt x="839592" y="631031"/>
                </a:cubicBezTo>
                <a:cubicBezTo>
                  <a:pt x="823403" y="633896"/>
                  <a:pt x="809116" y="640560"/>
                  <a:pt x="803407" y="636761"/>
                </a:cubicBezTo>
                <a:cubicBezTo>
                  <a:pt x="784347" y="622469"/>
                  <a:pt x="767189" y="603412"/>
                  <a:pt x="747194" y="584388"/>
                </a:cubicBezTo>
                <a:cubicBezTo>
                  <a:pt x="741452" y="590117"/>
                  <a:pt x="731004" y="595815"/>
                  <a:pt x="715749" y="603444"/>
                </a:cubicBezTo>
                <a:cubicBezTo>
                  <a:pt x="747194" y="653918"/>
                  <a:pt x="775768" y="700594"/>
                  <a:pt x="804342" y="746304"/>
                </a:cubicBezTo>
                <a:cubicBezTo>
                  <a:pt x="773832" y="782518"/>
                  <a:pt x="762415" y="782518"/>
                  <a:pt x="740518" y="747270"/>
                </a:cubicBezTo>
                <a:cubicBezTo>
                  <a:pt x="734809" y="737742"/>
                  <a:pt x="729068" y="727248"/>
                  <a:pt x="722425" y="718685"/>
                </a:cubicBezTo>
                <a:cubicBezTo>
                  <a:pt x="700494" y="692032"/>
                  <a:pt x="678596" y="665346"/>
                  <a:pt x="654795" y="635828"/>
                </a:cubicBezTo>
                <a:cubicBezTo>
                  <a:pt x="637637" y="660582"/>
                  <a:pt x="610966" y="673909"/>
                  <a:pt x="610031" y="700594"/>
                </a:cubicBezTo>
                <a:cubicBezTo>
                  <a:pt x="629058" y="719651"/>
                  <a:pt x="667180" y="713921"/>
                  <a:pt x="669082" y="751069"/>
                </a:cubicBezTo>
                <a:cubicBezTo>
                  <a:pt x="642411" y="765361"/>
                  <a:pt x="618577" y="760597"/>
                  <a:pt x="593842" y="746304"/>
                </a:cubicBezTo>
                <a:cubicBezTo>
                  <a:pt x="587165" y="772024"/>
                  <a:pt x="574781" y="793946"/>
                  <a:pt x="584295" y="820600"/>
                </a:cubicBezTo>
                <a:cubicBezTo>
                  <a:pt x="615739" y="821566"/>
                  <a:pt x="646216" y="821566"/>
                  <a:pt x="675759" y="822499"/>
                </a:cubicBezTo>
                <a:cubicBezTo>
                  <a:pt x="690046" y="822499"/>
                  <a:pt x="700494" y="830128"/>
                  <a:pt x="702396" y="844421"/>
                </a:cubicBezTo>
                <a:cubicBezTo>
                  <a:pt x="703365" y="858713"/>
                  <a:pt x="692883" y="867276"/>
                  <a:pt x="679564" y="870141"/>
                </a:cubicBezTo>
                <a:cubicBezTo>
                  <a:pt x="671920" y="872040"/>
                  <a:pt x="664309" y="872973"/>
                  <a:pt x="656698" y="872040"/>
                </a:cubicBezTo>
                <a:cubicBezTo>
                  <a:pt x="633832" y="871074"/>
                  <a:pt x="610031" y="870141"/>
                  <a:pt x="587165" y="868241"/>
                </a:cubicBezTo>
                <a:cubicBezTo>
                  <a:pt x="586197" y="915851"/>
                  <a:pt x="590003" y="920615"/>
                  <a:pt x="631929" y="930143"/>
                </a:cubicBezTo>
                <a:cubicBezTo>
                  <a:pt x="648119" y="933942"/>
                  <a:pt x="665277" y="935841"/>
                  <a:pt x="663374" y="961561"/>
                </a:cubicBezTo>
                <a:cubicBezTo>
                  <a:pt x="650022" y="966325"/>
                  <a:pt x="634800" y="972055"/>
                  <a:pt x="617642" y="977753"/>
                </a:cubicBezTo>
                <a:cubicBezTo>
                  <a:pt x="623350" y="990146"/>
                  <a:pt x="628124" y="1002539"/>
                  <a:pt x="635735" y="1019664"/>
                </a:cubicBezTo>
                <a:cubicBezTo>
                  <a:pt x="650022" y="1008237"/>
                  <a:pt x="660503" y="1000608"/>
                  <a:pt x="670017" y="992045"/>
                </a:cubicBezTo>
                <a:cubicBezTo>
                  <a:pt x="683369" y="979684"/>
                  <a:pt x="697656" y="968224"/>
                  <a:pt x="716717" y="972055"/>
                </a:cubicBezTo>
                <a:cubicBezTo>
                  <a:pt x="727165" y="974920"/>
                  <a:pt x="736712" y="983482"/>
                  <a:pt x="747194" y="989180"/>
                </a:cubicBezTo>
                <a:cubicBezTo>
                  <a:pt x="741452" y="997775"/>
                  <a:pt x="738615" y="1010136"/>
                  <a:pt x="730036" y="1015866"/>
                </a:cubicBezTo>
                <a:cubicBezTo>
                  <a:pt x="705267" y="1032057"/>
                  <a:pt x="689077" y="1054913"/>
                  <a:pt x="671953" y="1076802"/>
                </a:cubicBezTo>
                <a:cubicBezTo>
                  <a:pt x="699559" y="1106353"/>
                  <a:pt x="699559" y="1106353"/>
                  <a:pt x="729101" y="1093959"/>
                </a:cubicBezTo>
                <a:cubicBezTo>
                  <a:pt x="749096" y="1086330"/>
                  <a:pt x="762415" y="1094925"/>
                  <a:pt x="763384" y="1116814"/>
                </a:cubicBezTo>
                <a:cubicBezTo>
                  <a:pt x="763384" y="1123478"/>
                  <a:pt x="760513" y="1130141"/>
                  <a:pt x="758610" y="1134905"/>
                </a:cubicBezTo>
                <a:cubicBezTo>
                  <a:pt x="776703" y="1147299"/>
                  <a:pt x="787184" y="1145399"/>
                  <a:pt x="792892" y="1126343"/>
                </a:cubicBezTo>
                <a:cubicBezTo>
                  <a:pt x="796698" y="1113949"/>
                  <a:pt x="800537" y="1102522"/>
                  <a:pt x="804342" y="1090161"/>
                </a:cubicBezTo>
                <a:cubicBezTo>
                  <a:pt x="811018" y="1069205"/>
                  <a:pt x="824337" y="1055846"/>
                  <a:pt x="851009" y="1050148"/>
                </a:cubicBezTo>
                <a:cubicBezTo>
                  <a:pt x="854814" y="1063475"/>
                  <a:pt x="860522" y="1075868"/>
                  <a:pt x="860522" y="1087296"/>
                </a:cubicBezTo>
                <a:cubicBezTo>
                  <a:pt x="861490" y="1104421"/>
                  <a:pt x="857685" y="1122544"/>
                  <a:pt x="855782" y="1139669"/>
                </a:cubicBezTo>
                <a:cubicBezTo>
                  <a:pt x="854814" y="1153962"/>
                  <a:pt x="862425" y="1156827"/>
                  <a:pt x="875777" y="1152063"/>
                </a:cubicBezTo>
                <a:cubicBezTo>
                  <a:pt x="876712" y="1146333"/>
                  <a:pt x="876712" y="1139669"/>
                  <a:pt x="878615" y="1133972"/>
                </a:cubicBezTo>
                <a:cubicBezTo>
                  <a:pt x="885291" y="1115849"/>
                  <a:pt x="909125" y="1105387"/>
                  <a:pt x="920541" y="1119679"/>
                </a:cubicBezTo>
                <a:cubicBezTo>
                  <a:pt x="944342" y="1150164"/>
                  <a:pt x="966240" y="1133006"/>
                  <a:pt x="994814" y="1121579"/>
                </a:cubicBezTo>
                <a:cubicBezTo>
                  <a:pt x="961500" y="1071104"/>
                  <a:pt x="915768" y="1031092"/>
                  <a:pt x="901481" y="972988"/>
                </a:cubicBezTo>
                <a:cubicBezTo>
                  <a:pt x="947213" y="957762"/>
                  <a:pt x="961500" y="964426"/>
                  <a:pt x="976722" y="1005372"/>
                </a:cubicBezTo>
                <a:cubicBezTo>
                  <a:pt x="978624" y="1011102"/>
                  <a:pt x="981495" y="1017765"/>
                  <a:pt x="985300" y="1021563"/>
                </a:cubicBezTo>
                <a:cubicBezTo>
                  <a:pt x="1006264" y="1044419"/>
                  <a:pt x="1027227" y="1066340"/>
                  <a:pt x="1051028" y="1092060"/>
                </a:cubicBezTo>
                <a:cubicBezTo>
                  <a:pt x="1069120" y="1073004"/>
                  <a:pt x="1085310" y="1055846"/>
                  <a:pt x="1101500" y="1038721"/>
                </a:cubicBezTo>
                <a:cubicBezTo>
                  <a:pt x="1082439" y="1015866"/>
                  <a:pt x="1048157" y="1007271"/>
                  <a:pt x="1054833" y="971089"/>
                </a:cubicBezTo>
                <a:cubicBezTo>
                  <a:pt x="1063412" y="968224"/>
                  <a:pt x="1073894" y="962527"/>
                  <a:pt x="1079602" y="964426"/>
                </a:cubicBezTo>
                <a:cubicBezTo>
                  <a:pt x="1095792" y="971089"/>
                  <a:pt x="1111013" y="982517"/>
                  <a:pt x="1128171" y="992979"/>
                </a:cubicBezTo>
                <a:cubicBezTo>
                  <a:pt x="1148166" y="966325"/>
                  <a:pt x="1153908" y="937740"/>
                  <a:pt x="1153908" y="912986"/>
                </a:cubicBezTo>
                <a:cubicBezTo>
                  <a:pt x="1127236" y="901558"/>
                  <a:pt x="1102468" y="892030"/>
                  <a:pt x="1079602" y="880602"/>
                </a:cubicBezTo>
                <a:cubicBezTo>
                  <a:pt x="1074828" y="877737"/>
                  <a:pt x="1069120" y="868209"/>
                  <a:pt x="1070088" y="863445"/>
                </a:cubicBezTo>
                <a:cubicBezTo>
                  <a:pt x="1071023" y="857747"/>
                  <a:pt x="1079602" y="852983"/>
                  <a:pt x="1086278" y="851084"/>
                </a:cubicBezTo>
                <a:cubicBezTo>
                  <a:pt x="1092954" y="849185"/>
                  <a:pt x="1100565" y="851084"/>
                  <a:pt x="1107241" y="852017"/>
                </a:cubicBezTo>
                <a:cubicBezTo>
                  <a:pt x="1124366" y="853949"/>
                  <a:pt x="1141523" y="854882"/>
                  <a:pt x="1160584" y="856782"/>
                </a:cubicBezTo>
                <a:cubicBezTo>
                  <a:pt x="1162487" y="833927"/>
                  <a:pt x="1164389" y="815836"/>
                  <a:pt x="1166292" y="797744"/>
                </a:cubicBezTo>
                <a:cubicBezTo>
                  <a:pt x="1145329" y="802509"/>
                  <a:pt x="1128171" y="805341"/>
                  <a:pt x="1110079" y="810106"/>
                </a:cubicBezTo>
                <a:cubicBezTo>
                  <a:pt x="1107241" y="794880"/>
                  <a:pt x="1105338" y="784385"/>
                  <a:pt x="1103402" y="775823"/>
                </a:cubicBezTo>
                <a:cubicBezTo>
                  <a:pt x="1119626" y="760597"/>
                  <a:pt x="1133913" y="746304"/>
                  <a:pt x="1150102" y="731046"/>
                </a:cubicBezTo>
                <a:cubicBezTo>
                  <a:pt x="1139621" y="721550"/>
                  <a:pt x="1131042" y="714855"/>
                  <a:pt x="1119592" y="705326"/>
                </a:cubicBezTo>
                <a:cubicBezTo>
                  <a:pt x="1091018" y="729147"/>
                  <a:pt x="1062444" y="752002"/>
                  <a:pt x="1034838" y="775823"/>
                </a:cubicBezTo>
                <a:cubicBezTo>
                  <a:pt x="1006264" y="799644"/>
                  <a:pt x="994847" y="798678"/>
                  <a:pt x="969111" y="764395"/>
                </a:cubicBezTo>
                <a:cubicBezTo>
                  <a:pt x="1006264" y="731046"/>
                  <a:pt x="1043417" y="697729"/>
                  <a:pt x="1083407" y="661515"/>
                </a:cubicBezTo>
                <a:cubicBezTo>
                  <a:pt x="1068185" y="649154"/>
                  <a:pt x="1057704" y="641525"/>
                  <a:pt x="1046254" y="631997"/>
                </a:cubicBezTo>
                <a:cubicBezTo>
                  <a:pt x="1038643" y="641525"/>
                  <a:pt x="1033903" y="648189"/>
                  <a:pt x="1028162" y="654852"/>
                </a:cubicBezTo>
                <a:cubicBezTo>
                  <a:pt x="1014843" y="672009"/>
                  <a:pt x="998653" y="676774"/>
                  <a:pt x="986269" y="669144"/>
                </a:cubicBezTo>
                <a:cubicBezTo>
                  <a:pt x="973884" y="661515"/>
                  <a:pt x="971981" y="646289"/>
                  <a:pt x="980560" y="625334"/>
                </a:cubicBezTo>
                <a:cubicBezTo>
                  <a:pt x="983398" y="617704"/>
                  <a:pt x="987203" y="610075"/>
                  <a:pt x="990074" y="601513"/>
                </a:cubicBezTo>
                <a:cubicBezTo>
                  <a:pt x="972916" y="595815"/>
                  <a:pt x="957694" y="590085"/>
                  <a:pt x="938634" y="583422"/>
                </a:cubicBezTo>
                <a:cubicBezTo>
                  <a:pt x="937699" y="612940"/>
                  <a:pt x="935796" y="634862"/>
                  <a:pt x="935796" y="657717"/>
                </a:cubicBezTo>
                <a:cubicBezTo>
                  <a:pt x="935796" y="672943"/>
                  <a:pt x="928152" y="683437"/>
                  <a:pt x="916736" y="686302"/>
                </a:cubicBezTo>
                <a:cubicBezTo>
                  <a:pt x="908157" y="688201"/>
                  <a:pt x="892935" y="681538"/>
                  <a:pt x="888162" y="673909"/>
                </a:cubicBezTo>
                <a:cubicBezTo>
                  <a:pt x="879583" y="659616"/>
                  <a:pt x="874843" y="642491"/>
                  <a:pt x="871972" y="625334"/>
                </a:cubicBezTo>
                <a:cubicBezTo>
                  <a:pt x="869101" y="610075"/>
                  <a:pt x="871972" y="593884"/>
                  <a:pt x="872907" y="574859"/>
                </a:cubicBezTo>
                <a:cubicBezTo>
                  <a:pt x="851977" y="573894"/>
                  <a:pt x="833884" y="573894"/>
                  <a:pt x="813856" y="573894"/>
                </a:cubicBezTo>
                <a:close/>
                <a:moveTo>
                  <a:pt x="833851" y="524385"/>
                </a:moveTo>
                <a:cubicBezTo>
                  <a:pt x="891967" y="528183"/>
                  <a:pt x="951018" y="539611"/>
                  <a:pt x="1008166" y="552970"/>
                </a:cubicBezTo>
                <a:cubicBezTo>
                  <a:pt x="1054833" y="564397"/>
                  <a:pt x="1092921" y="596781"/>
                  <a:pt x="1127203" y="629164"/>
                </a:cubicBezTo>
                <a:cubicBezTo>
                  <a:pt x="1152940" y="653918"/>
                  <a:pt x="1180546" y="679638"/>
                  <a:pt x="1197704" y="710123"/>
                </a:cubicBezTo>
                <a:cubicBezTo>
                  <a:pt x="1211991" y="736776"/>
                  <a:pt x="1228181" y="766327"/>
                  <a:pt x="1222472" y="799644"/>
                </a:cubicBezTo>
                <a:cubicBezTo>
                  <a:pt x="1219602" y="820600"/>
                  <a:pt x="1218667" y="841556"/>
                  <a:pt x="1218667" y="863477"/>
                </a:cubicBezTo>
                <a:cubicBezTo>
                  <a:pt x="1218667" y="914885"/>
                  <a:pt x="1211991" y="966325"/>
                  <a:pt x="1188190" y="1010136"/>
                </a:cubicBezTo>
                <a:cubicBezTo>
                  <a:pt x="1165324" y="1052048"/>
                  <a:pt x="1142458" y="1095859"/>
                  <a:pt x="1101500" y="1125409"/>
                </a:cubicBezTo>
                <a:cubicBezTo>
                  <a:pt x="1014809" y="1188277"/>
                  <a:pt x="916703" y="1214930"/>
                  <a:pt x="810985" y="1203503"/>
                </a:cubicBezTo>
                <a:cubicBezTo>
                  <a:pt x="722425" y="1194940"/>
                  <a:pt x="652892" y="1149198"/>
                  <a:pt x="603355" y="1081598"/>
                </a:cubicBezTo>
                <a:cubicBezTo>
                  <a:pt x="546207" y="973954"/>
                  <a:pt x="507151" y="867276"/>
                  <a:pt x="530952" y="746304"/>
                </a:cubicBezTo>
                <a:cubicBezTo>
                  <a:pt x="542401" y="688201"/>
                  <a:pt x="570007" y="640592"/>
                  <a:pt x="612869" y="602478"/>
                </a:cubicBezTo>
                <a:cubicBezTo>
                  <a:pt x="675759" y="547240"/>
                  <a:pt x="750999" y="519621"/>
                  <a:pt x="833851" y="524385"/>
                </a:cubicBezTo>
                <a:close/>
                <a:moveTo>
                  <a:pt x="224224" y="448260"/>
                </a:moveTo>
                <a:cubicBezTo>
                  <a:pt x="230896" y="446353"/>
                  <a:pt x="242324" y="449213"/>
                  <a:pt x="248043" y="454929"/>
                </a:cubicBezTo>
                <a:cubicBezTo>
                  <a:pt x="252800" y="459692"/>
                  <a:pt x="254706" y="470172"/>
                  <a:pt x="256612" y="473977"/>
                </a:cubicBezTo>
                <a:cubicBezTo>
                  <a:pt x="206133" y="493029"/>
                  <a:pt x="159456" y="511128"/>
                  <a:pt x="113733" y="529223"/>
                </a:cubicBezTo>
                <a:cubicBezTo>
                  <a:pt x="97539" y="535892"/>
                  <a:pt x="82307" y="534939"/>
                  <a:pt x="67066" y="524460"/>
                </a:cubicBezTo>
                <a:cubicBezTo>
                  <a:pt x="64207" y="506365"/>
                  <a:pt x="77542" y="499695"/>
                  <a:pt x="89923" y="494932"/>
                </a:cubicBezTo>
                <a:cubicBezTo>
                  <a:pt x="134693" y="478736"/>
                  <a:pt x="178501" y="463502"/>
                  <a:pt x="224224" y="448260"/>
                </a:cubicBezTo>
                <a:close/>
                <a:moveTo>
                  <a:pt x="882131" y="420140"/>
                </a:moveTo>
                <a:cubicBezTo>
                  <a:pt x="834864" y="419897"/>
                  <a:pt x="787713" y="426564"/>
                  <a:pt x="741025" y="439430"/>
                </a:cubicBezTo>
                <a:cubicBezTo>
                  <a:pt x="642950" y="466098"/>
                  <a:pt x="565801" y="526117"/>
                  <a:pt x="507725" y="608994"/>
                </a:cubicBezTo>
                <a:cubicBezTo>
                  <a:pt x="470573" y="662328"/>
                  <a:pt x="441962" y="720407"/>
                  <a:pt x="442959" y="787111"/>
                </a:cubicBezTo>
                <a:cubicBezTo>
                  <a:pt x="443884" y="860428"/>
                  <a:pt x="450574" y="932810"/>
                  <a:pt x="478189" y="1001383"/>
                </a:cubicBezTo>
                <a:cubicBezTo>
                  <a:pt x="498188" y="1052849"/>
                  <a:pt x="520109" y="1103308"/>
                  <a:pt x="559111" y="1144280"/>
                </a:cubicBezTo>
                <a:cubicBezTo>
                  <a:pt x="585800" y="1170947"/>
                  <a:pt x="611493" y="1199555"/>
                  <a:pt x="641029" y="1222412"/>
                </a:cubicBezTo>
                <a:cubicBezTo>
                  <a:pt x="685796" y="1257633"/>
                  <a:pt x="736327" y="1287176"/>
                  <a:pt x="794403" y="1290051"/>
                </a:cubicBezTo>
                <a:cubicBezTo>
                  <a:pt x="893474" y="1294795"/>
                  <a:pt x="991548" y="1287176"/>
                  <a:pt x="1075388" y="1228091"/>
                </a:cubicBezTo>
                <a:cubicBezTo>
                  <a:pt x="1127770" y="1200489"/>
                  <a:pt x="1169690" y="1162393"/>
                  <a:pt x="1208692" y="1121422"/>
                </a:cubicBezTo>
                <a:cubicBezTo>
                  <a:pt x="1304916" y="1021438"/>
                  <a:pt x="1323989" y="899458"/>
                  <a:pt x="1302994" y="768063"/>
                </a:cubicBezTo>
                <a:cubicBezTo>
                  <a:pt x="1290610" y="690864"/>
                  <a:pt x="1254455" y="626101"/>
                  <a:pt x="1203995" y="568957"/>
                </a:cubicBezTo>
                <a:cubicBezTo>
                  <a:pt x="1154459" y="512747"/>
                  <a:pt x="1097309" y="466098"/>
                  <a:pt x="1023931" y="442305"/>
                </a:cubicBezTo>
                <a:cubicBezTo>
                  <a:pt x="976780" y="427534"/>
                  <a:pt x="929398" y="420382"/>
                  <a:pt x="882131" y="420140"/>
                </a:cubicBezTo>
                <a:close/>
                <a:moveTo>
                  <a:pt x="187879" y="392231"/>
                </a:moveTo>
                <a:cubicBezTo>
                  <a:pt x="198118" y="395327"/>
                  <a:pt x="207166" y="402709"/>
                  <a:pt x="217168" y="415092"/>
                </a:cubicBezTo>
                <a:cubicBezTo>
                  <a:pt x="182879" y="425572"/>
                  <a:pt x="150495" y="435096"/>
                  <a:pt x="119065" y="445576"/>
                </a:cubicBezTo>
                <a:cubicBezTo>
                  <a:pt x="99062" y="451291"/>
                  <a:pt x="99062" y="451291"/>
                  <a:pt x="76200" y="436049"/>
                </a:cubicBezTo>
                <a:cubicBezTo>
                  <a:pt x="80964" y="430334"/>
                  <a:pt x="83816" y="423670"/>
                  <a:pt x="89533" y="420810"/>
                </a:cubicBezTo>
                <a:cubicBezTo>
                  <a:pt x="109536" y="411283"/>
                  <a:pt x="130492" y="402711"/>
                  <a:pt x="151448" y="395088"/>
                </a:cubicBezTo>
                <a:cubicBezTo>
                  <a:pt x="166211" y="390326"/>
                  <a:pt x="177640" y="389136"/>
                  <a:pt x="187879" y="392231"/>
                </a:cubicBezTo>
                <a:close/>
                <a:moveTo>
                  <a:pt x="585088" y="387381"/>
                </a:moveTo>
                <a:cubicBezTo>
                  <a:pt x="565552" y="387497"/>
                  <a:pt x="549111" y="394649"/>
                  <a:pt x="534343" y="408953"/>
                </a:cubicBezTo>
                <a:cubicBezTo>
                  <a:pt x="510572" y="431811"/>
                  <a:pt x="498188" y="480402"/>
                  <a:pt x="511497" y="510878"/>
                </a:cubicBezTo>
                <a:cubicBezTo>
                  <a:pt x="558185" y="477526"/>
                  <a:pt x="604874" y="443240"/>
                  <a:pt x="654409" y="408019"/>
                </a:cubicBezTo>
                <a:cubicBezTo>
                  <a:pt x="627257" y="394182"/>
                  <a:pt x="604625" y="387264"/>
                  <a:pt x="585088" y="387381"/>
                </a:cubicBezTo>
                <a:close/>
                <a:moveTo>
                  <a:pt x="1003007" y="145084"/>
                </a:moveTo>
                <a:cubicBezTo>
                  <a:pt x="943009" y="141275"/>
                  <a:pt x="884862" y="155579"/>
                  <a:pt x="842017" y="202228"/>
                </a:cubicBezTo>
                <a:cubicBezTo>
                  <a:pt x="826786" y="218473"/>
                  <a:pt x="810559" y="237521"/>
                  <a:pt x="813477" y="266992"/>
                </a:cubicBezTo>
                <a:cubicBezTo>
                  <a:pt x="910626" y="248950"/>
                  <a:pt x="1005853" y="259373"/>
                  <a:pt x="1109692" y="287046"/>
                </a:cubicBezTo>
                <a:cubicBezTo>
                  <a:pt x="1100155" y="253694"/>
                  <a:pt x="1097309" y="228896"/>
                  <a:pt x="1086775" y="208913"/>
                </a:cubicBezTo>
                <a:cubicBezTo>
                  <a:pt x="1068698" y="176496"/>
                  <a:pt x="1041083" y="147025"/>
                  <a:pt x="1003007" y="145084"/>
                </a:cubicBezTo>
                <a:close/>
                <a:moveTo>
                  <a:pt x="1174906" y="105125"/>
                </a:moveTo>
                <a:cubicBezTo>
                  <a:pt x="1181574" y="104173"/>
                  <a:pt x="1187767" y="105126"/>
                  <a:pt x="1194435" y="107983"/>
                </a:cubicBezTo>
                <a:cubicBezTo>
                  <a:pt x="1219204" y="118461"/>
                  <a:pt x="1253496" y="155609"/>
                  <a:pt x="1264923" y="186090"/>
                </a:cubicBezTo>
                <a:cubicBezTo>
                  <a:pt x="1244920" y="193710"/>
                  <a:pt x="1233493" y="190852"/>
                  <a:pt x="1221109" y="174659"/>
                </a:cubicBezTo>
                <a:cubicBezTo>
                  <a:pt x="1208724" y="159419"/>
                  <a:pt x="1191578" y="147993"/>
                  <a:pt x="1176337" y="135606"/>
                </a:cubicBezTo>
                <a:cubicBezTo>
                  <a:pt x="1169666" y="129891"/>
                  <a:pt x="1162048" y="123223"/>
                  <a:pt x="1152525" y="113698"/>
                </a:cubicBezTo>
                <a:cubicBezTo>
                  <a:pt x="1161095" y="108936"/>
                  <a:pt x="1168239" y="106078"/>
                  <a:pt x="1174906" y="105125"/>
                </a:cubicBezTo>
                <a:close/>
                <a:moveTo>
                  <a:pt x="755096" y="95497"/>
                </a:moveTo>
                <a:cubicBezTo>
                  <a:pt x="760812" y="94544"/>
                  <a:pt x="766765" y="96210"/>
                  <a:pt x="772481" y="102402"/>
                </a:cubicBezTo>
                <a:cubicBezTo>
                  <a:pt x="783913" y="114780"/>
                  <a:pt x="781052" y="127167"/>
                  <a:pt x="768669" y="137647"/>
                </a:cubicBezTo>
                <a:cubicBezTo>
                  <a:pt x="752478" y="150979"/>
                  <a:pt x="737239" y="165269"/>
                  <a:pt x="720092" y="177652"/>
                </a:cubicBezTo>
                <a:cubicBezTo>
                  <a:pt x="701988" y="190988"/>
                  <a:pt x="688657" y="182410"/>
                  <a:pt x="676274" y="164315"/>
                </a:cubicBezTo>
                <a:cubicBezTo>
                  <a:pt x="698180" y="143355"/>
                  <a:pt x="718183" y="123357"/>
                  <a:pt x="739143" y="104309"/>
                </a:cubicBezTo>
                <a:cubicBezTo>
                  <a:pt x="743905" y="100022"/>
                  <a:pt x="749381" y="96450"/>
                  <a:pt x="755096" y="95497"/>
                </a:cubicBezTo>
                <a:close/>
                <a:moveTo>
                  <a:pt x="664487" y="19046"/>
                </a:moveTo>
                <a:cubicBezTo>
                  <a:pt x="672226" y="18927"/>
                  <a:pt x="681037" y="25832"/>
                  <a:pt x="695325" y="39166"/>
                </a:cubicBezTo>
                <a:cubicBezTo>
                  <a:pt x="680084" y="66786"/>
                  <a:pt x="665799" y="91554"/>
                  <a:pt x="652464" y="117276"/>
                </a:cubicBezTo>
                <a:cubicBezTo>
                  <a:pt x="636268" y="147755"/>
                  <a:pt x="625795" y="150613"/>
                  <a:pt x="590550" y="126798"/>
                </a:cubicBezTo>
                <a:cubicBezTo>
                  <a:pt x="606747" y="98224"/>
                  <a:pt x="621982" y="68698"/>
                  <a:pt x="640080" y="41071"/>
                </a:cubicBezTo>
                <a:cubicBezTo>
                  <a:pt x="650080" y="26308"/>
                  <a:pt x="656747" y="19165"/>
                  <a:pt x="664487" y="19046"/>
                </a:cubicBezTo>
                <a:close/>
                <a:moveTo>
                  <a:pt x="951550" y="12683"/>
                </a:moveTo>
                <a:cubicBezTo>
                  <a:pt x="981086" y="4129"/>
                  <a:pt x="1008700" y="12683"/>
                  <a:pt x="1027774" y="38415"/>
                </a:cubicBezTo>
                <a:cubicBezTo>
                  <a:pt x="1040158" y="54588"/>
                  <a:pt x="1058236" y="67958"/>
                  <a:pt x="1055389" y="93691"/>
                </a:cubicBezTo>
                <a:cubicBezTo>
                  <a:pt x="1054463" y="100303"/>
                  <a:pt x="1068698" y="110798"/>
                  <a:pt x="1077309" y="117483"/>
                </a:cubicBezTo>
                <a:cubicBezTo>
                  <a:pt x="1136311" y="160323"/>
                  <a:pt x="1157306" y="222283"/>
                  <a:pt x="1170615" y="290856"/>
                </a:cubicBezTo>
                <a:cubicBezTo>
                  <a:pt x="1174458" y="312779"/>
                  <a:pt x="1161078" y="320398"/>
                  <a:pt x="1154459" y="332761"/>
                </a:cubicBezTo>
                <a:cubicBezTo>
                  <a:pt x="1148694" y="343256"/>
                  <a:pt x="1137307" y="349869"/>
                  <a:pt x="1130617" y="348000"/>
                </a:cubicBezTo>
                <a:cubicBezTo>
                  <a:pt x="1080156" y="338440"/>
                  <a:pt x="1029625" y="329886"/>
                  <a:pt x="975392" y="319392"/>
                </a:cubicBezTo>
                <a:cubicBezTo>
                  <a:pt x="973470" y="344190"/>
                  <a:pt x="971549" y="363238"/>
                  <a:pt x="970624" y="379411"/>
                </a:cubicBezTo>
                <a:cubicBezTo>
                  <a:pt x="1010622" y="392781"/>
                  <a:pt x="1047773" y="403203"/>
                  <a:pt x="1083003" y="418442"/>
                </a:cubicBezTo>
                <a:cubicBezTo>
                  <a:pt x="1157306" y="449925"/>
                  <a:pt x="1215382" y="501318"/>
                  <a:pt x="1265842" y="564213"/>
                </a:cubicBezTo>
                <a:cubicBezTo>
                  <a:pt x="1318296" y="628976"/>
                  <a:pt x="1342067" y="704234"/>
                  <a:pt x="1355376" y="784236"/>
                </a:cubicBezTo>
                <a:cubicBezTo>
                  <a:pt x="1363063" y="829951"/>
                  <a:pt x="1356372" y="875666"/>
                  <a:pt x="1349682" y="921382"/>
                </a:cubicBezTo>
                <a:cubicBezTo>
                  <a:pt x="1348757" y="935686"/>
                  <a:pt x="1347761" y="952865"/>
                  <a:pt x="1345910" y="974716"/>
                </a:cubicBezTo>
                <a:cubicBezTo>
                  <a:pt x="1368756" y="976657"/>
                  <a:pt x="1385909" y="979532"/>
                  <a:pt x="1403986" y="978526"/>
                </a:cubicBezTo>
                <a:cubicBezTo>
                  <a:pt x="1443059" y="977591"/>
                  <a:pt x="1475442" y="991895"/>
                  <a:pt x="1504978" y="1014753"/>
                </a:cubicBezTo>
                <a:cubicBezTo>
                  <a:pt x="1534443" y="1036676"/>
                  <a:pt x="1545902" y="1082391"/>
                  <a:pt x="1533518" y="1116678"/>
                </a:cubicBezTo>
                <a:cubicBezTo>
                  <a:pt x="1525903" y="1138601"/>
                  <a:pt x="1509676" y="1149024"/>
                  <a:pt x="1489676" y="1152833"/>
                </a:cubicBezTo>
                <a:cubicBezTo>
                  <a:pt x="1457294" y="1159518"/>
                  <a:pt x="1424911" y="1164262"/>
                  <a:pt x="1392528" y="1153840"/>
                </a:cubicBezTo>
                <a:cubicBezTo>
                  <a:pt x="1352529" y="1141404"/>
                  <a:pt x="1313527" y="1129041"/>
                  <a:pt x="1280148" y="1118547"/>
                </a:cubicBezTo>
                <a:cubicBezTo>
                  <a:pt x="1182074" y="1216662"/>
                  <a:pt x="1088697" y="1296664"/>
                  <a:pt x="961087" y="1332891"/>
                </a:cubicBezTo>
                <a:cubicBezTo>
                  <a:pt x="963008" y="1345254"/>
                  <a:pt x="963008" y="1359558"/>
                  <a:pt x="966780" y="1373862"/>
                </a:cubicBezTo>
                <a:cubicBezTo>
                  <a:pt x="978239" y="1419578"/>
                  <a:pt x="971549" y="1463352"/>
                  <a:pt x="949628" y="1505258"/>
                </a:cubicBezTo>
                <a:cubicBezTo>
                  <a:pt x="943934" y="1515752"/>
                  <a:pt x="934397" y="1525312"/>
                  <a:pt x="923935" y="1530991"/>
                </a:cubicBezTo>
                <a:cubicBezTo>
                  <a:pt x="875325" y="1556723"/>
                  <a:pt x="795328" y="1526246"/>
                  <a:pt x="795328" y="1461483"/>
                </a:cubicBezTo>
                <a:cubicBezTo>
                  <a:pt x="795328" y="1424322"/>
                  <a:pt x="793407" y="1386225"/>
                  <a:pt x="792481" y="1349064"/>
                </a:cubicBezTo>
                <a:cubicBezTo>
                  <a:pt x="766789" y="1340510"/>
                  <a:pt x="741025" y="1330950"/>
                  <a:pt x="714406" y="1323331"/>
                </a:cubicBezTo>
                <a:cubicBezTo>
                  <a:pt x="656260" y="1306224"/>
                  <a:pt x="607721" y="1274812"/>
                  <a:pt x="567722" y="1230032"/>
                </a:cubicBezTo>
                <a:cubicBezTo>
                  <a:pt x="556264" y="1216662"/>
                  <a:pt x="543880" y="1204299"/>
                  <a:pt x="529574" y="1193804"/>
                </a:cubicBezTo>
                <a:cubicBezTo>
                  <a:pt x="485804" y="1159518"/>
                  <a:pt x="460111" y="1111934"/>
                  <a:pt x="438190" y="1063343"/>
                </a:cubicBezTo>
                <a:cubicBezTo>
                  <a:pt x="405807" y="991895"/>
                  <a:pt x="386733" y="916638"/>
                  <a:pt x="382890" y="837570"/>
                </a:cubicBezTo>
                <a:cubicBezTo>
                  <a:pt x="381040" y="808028"/>
                  <a:pt x="381040" y="808028"/>
                  <a:pt x="351504" y="799474"/>
                </a:cubicBezTo>
                <a:cubicBezTo>
                  <a:pt x="338194" y="795664"/>
                  <a:pt x="325740" y="791855"/>
                  <a:pt x="309584" y="788045"/>
                </a:cubicBezTo>
                <a:cubicBezTo>
                  <a:pt x="301043" y="823266"/>
                  <a:pt x="300047" y="857553"/>
                  <a:pt x="310509" y="889970"/>
                </a:cubicBezTo>
                <a:cubicBezTo>
                  <a:pt x="321042" y="920447"/>
                  <a:pt x="315277" y="946180"/>
                  <a:pt x="305812" y="972847"/>
                </a:cubicBezTo>
                <a:cubicBezTo>
                  <a:pt x="263892" y="985211"/>
                  <a:pt x="224819" y="977591"/>
                  <a:pt x="185746" y="969038"/>
                </a:cubicBezTo>
                <a:cubicBezTo>
                  <a:pt x="160978" y="963287"/>
                  <a:pt x="141975" y="948983"/>
                  <a:pt x="125748" y="926126"/>
                </a:cubicBezTo>
                <a:cubicBezTo>
                  <a:pt x="102902" y="892846"/>
                  <a:pt x="82903" y="859494"/>
                  <a:pt x="73366" y="819457"/>
                </a:cubicBezTo>
                <a:cubicBezTo>
                  <a:pt x="70519" y="808028"/>
                  <a:pt x="54292" y="797605"/>
                  <a:pt x="42905" y="789914"/>
                </a:cubicBezTo>
                <a:cubicBezTo>
                  <a:pt x="22906" y="776616"/>
                  <a:pt x="8600" y="761378"/>
                  <a:pt x="9525" y="734711"/>
                </a:cubicBezTo>
                <a:cubicBezTo>
                  <a:pt x="10522" y="707109"/>
                  <a:pt x="17140" y="697549"/>
                  <a:pt x="44826" y="688995"/>
                </a:cubicBezTo>
                <a:cubicBezTo>
                  <a:pt x="55288" y="686120"/>
                  <a:pt x="66676" y="683245"/>
                  <a:pt x="77209" y="680442"/>
                </a:cubicBezTo>
                <a:cubicBezTo>
                  <a:pt x="89593" y="664197"/>
                  <a:pt x="100980" y="647090"/>
                  <a:pt x="113364" y="631851"/>
                </a:cubicBezTo>
                <a:cubicBezTo>
                  <a:pt x="132438" y="607053"/>
                  <a:pt x="155284" y="589946"/>
                  <a:pt x="185746" y="581320"/>
                </a:cubicBezTo>
                <a:cubicBezTo>
                  <a:pt x="219125" y="572766"/>
                  <a:pt x="248661" y="549909"/>
                  <a:pt x="285741" y="554653"/>
                </a:cubicBezTo>
                <a:cubicBezTo>
                  <a:pt x="301968" y="556594"/>
                  <a:pt x="318124" y="556594"/>
                  <a:pt x="334351" y="561338"/>
                </a:cubicBezTo>
                <a:cubicBezTo>
                  <a:pt x="359119" y="567088"/>
                  <a:pt x="369581" y="586136"/>
                  <a:pt x="361966" y="609928"/>
                </a:cubicBezTo>
                <a:cubicBezTo>
                  <a:pt x="356272" y="628042"/>
                  <a:pt x="346735" y="644215"/>
                  <a:pt x="340045" y="662328"/>
                </a:cubicBezTo>
                <a:cubicBezTo>
                  <a:pt x="332430" y="684251"/>
                  <a:pt x="324814" y="707109"/>
                  <a:pt x="317199" y="731835"/>
                </a:cubicBezTo>
                <a:cubicBezTo>
                  <a:pt x="342892" y="734711"/>
                  <a:pt x="361966" y="736580"/>
                  <a:pt x="376271" y="738520"/>
                </a:cubicBezTo>
                <a:cubicBezTo>
                  <a:pt x="403886" y="677567"/>
                  <a:pt x="431500" y="620422"/>
                  <a:pt x="459115" y="560403"/>
                </a:cubicBezTo>
                <a:cubicBezTo>
                  <a:pt x="452496" y="546099"/>
                  <a:pt x="438190" y="527051"/>
                  <a:pt x="435344" y="507069"/>
                </a:cubicBezTo>
                <a:cubicBezTo>
                  <a:pt x="428653" y="450859"/>
                  <a:pt x="444809" y="397525"/>
                  <a:pt x="487726" y="361297"/>
                </a:cubicBezTo>
                <a:cubicBezTo>
                  <a:pt x="526727" y="328017"/>
                  <a:pt x="577259" y="322267"/>
                  <a:pt x="626795" y="339446"/>
                </a:cubicBezTo>
                <a:cubicBezTo>
                  <a:pt x="653413" y="348934"/>
                  <a:pt x="677255" y="367048"/>
                  <a:pt x="702948" y="380345"/>
                </a:cubicBezTo>
                <a:cubicBezTo>
                  <a:pt x="710563" y="384155"/>
                  <a:pt x="718179" y="388971"/>
                  <a:pt x="725794" y="387965"/>
                </a:cubicBezTo>
                <a:cubicBezTo>
                  <a:pt x="785862" y="382286"/>
                  <a:pt x="844864" y="374667"/>
                  <a:pt x="910626" y="367982"/>
                </a:cubicBezTo>
                <a:cubicBezTo>
                  <a:pt x="911551" y="355619"/>
                  <a:pt x="913473" y="339446"/>
                  <a:pt x="915395" y="319392"/>
                </a:cubicBezTo>
                <a:cubicBezTo>
                  <a:pt x="879168" y="321333"/>
                  <a:pt x="848707" y="322267"/>
                  <a:pt x="817249" y="325142"/>
                </a:cubicBezTo>
                <a:cubicBezTo>
                  <a:pt x="784866" y="327945"/>
                  <a:pt x="753480" y="302284"/>
                  <a:pt x="750561" y="268932"/>
                </a:cubicBezTo>
                <a:cubicBezTo>
                  <a:pt x="746789" y="228896"/>
                  <a:pt x="762020" y="194609"/>
                  <a:pt x="786788" y="165139"/>
                </a:cubicBezTo>
                <a:cubicBezTo>
                  <a:pt x="814402" y="132721"/>
                  <a:pt x="848707" y="110798"/>
                  <a:pt x="889631" y="99369"/>
                </a:cubicBezTo>
                <a:cubicBezTo>
                  <a:pt x="897246" y="97500"/>
                  <a:pt x="903936" y="94625"/>
                  <a:pt x="912477" y="92684"/>
                </a:cubicBezTo>
                <a:cubicBezTo>
                  <a:pt x="912477" y="81255"/>
                  <a:pt x="912477" y="69827"/>
                  <a:pt x="913473" y="58398"/>
                </a:cubicBezTo>
                <a:cubicBezTo>
                  <a:pt x="915395" y="37481"/>
                  <a:pt x="931550" y="18433"/>
                  <a:pt x="951550" y="12683"/>
                </a:cubicBezTo>
                <a:close/>
                <a:moveTo>
                  <a:pt x="1182967" y="633"/>
                </a:moveTo>
                <a:cubicBezTo>
                  <a:pt x="1202880" y="-2536"/>
                  <a:pt x="1222526" y="6750"/>
                  <a:pt x="1241101" y="16037"/>
                </a:cubicBezTo>
                <a:cubicBezTo>
                  <a:pt x="1309685" y="49368"/>
                  <a:pt x="1330635" y="109380"/>
                  <a:pt x="1328730" y="180812"/>
                </a:cubicBezTo>
                <a:cubicBezTo>
                  <a:pt x="1319208" y="189388"/>
                  <a:pt x="1309685" y="189388"/>
                  <a:pt x="1304916" y="177006"/>
                </a:cubicBezTo>
                <a:cubicBezTo>
                  <a:pt x="1297298" y="157955"/>
                  <a:pt x="1291585" y="138905"/>
                  <a:pt x="1285872" y="119855"/>
                </a:cubicBezTo>
                <a:cubicBezTo>
                  <a:pt x="1270628" y="68418"/>
                  <a:pt x="1243965" y="32225"/>
                  <a:pt x="1185855" y="28419"/>
                </a:cubicBezTo>
                <a:cubicBezTo>
                  <a:pt x="1178237" y="27465"/>
                  <a:pt x="1170619" y="22696"/>
                  <a:pt x="1162049" y="18889"/>
                </a:cubicBezTo>
                <a:cubicBezTo>
                  <a:pt x="1162041" y="15083"/>
                  <a:pt x="1162993" y="11267"/>
                  <a:pt x="1162993" y="8415"/>
                </a:cubicBezTo>
                <a:cubicBezTo>
                  <a:pt x="1169661" y="4129"/>
                  <a:pt x="1176329" y="1689"/>
                  <a:pt x="1182967" y="633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6781813" y="1614433"/>
            <a:ext cx="1122575" cy="1750904"/>
          </a:xfrm>
          <a:custGeom>
            <a:rect b="b" l="l" r="r" t="t"/>
            <a:pathLst>
              <a:path extrusionOk="0" h="1750904" w="1122575">
                <a:moveTo>
                  <a:pt x="672483" y="1460282"/>
                </a:moveTo>
                <a:cubicBezTo>
                  <a:pt x="670573" y="1463138"/>
                  <a:pt x="666766" y="1465998"/>
                  <a:pt x="666766" y="1467896"/>
                </a:cubicBezTo>
                <a:cubicBezTo>
                  <a:pt x="667721" y="1471706"/>
                  <a:pt x="670573" y="1474566"/>
                  <a:pt x="673434" y="1477422"/>
                </a:cubicBezTo>
                <a:cubicBezTo>
                  <a:pt x="675340" y="1476472"/>
                  <a:pt x="678196" y="1473612"/>
                  <a:pt x="682959" y="1469807"/>
                </a:cubicBezTo>
                <a:cubicBezTo>
                  <a:pt x="679151" y="1465998"/>
                  <a:pt x="675344" y="1463138"/>
                  <a:pt x="672483" y="1460282"/>
                </a:cubicBezTo>
                <a:close/>
                <a:moveTo>
                  <a:pt x="672488" y="1428850"/>
                </a:moveTo>
                <a:cubicBezTo>
                  <a:pt x="703914" y="1427896"/>
                  <a:pt x="721061" y="1442184"/>
                  <a:pt x="721061" y="1470761"/>
                </a:cubicBezTo>
                <a:cubicBezTo>
                  <a:pt x="721061" y="1499333"/>
                  <a:pt x="707725" y="1516477"/>
                  <a:pt x="683914" y="1516477"/>
                </a:cubicBezTo>
                <a:cubicBezTo>
                  <a:pt x="650578" y="1517430"/>
                  <a:pt x="629618" y="1503142"/>
                  <a:pt x="628672" y="1479328"/>
                </a:cubicBezTo>
                <a:cubicBezTo>
                  <a:pt x="627717" y="1451710"/>
                  <a:pt x="646766" y="1429799"/>
                  <a:pt x="672488" y="1428850"/>
                </a:cubicBezTo>
                <a:close/>
                <a:moveTo>
                  <a:pt x="778538" y="1355401"/>
                </a:moveTo>
                <a:cubicBezTo>
                  <a:pt x="773894" y="1356472"/>
                  <a:pt x="771513" y="1360758"/>
                  <a:pt x="771513" y="1369806"/>
                </a:cubicBezTo>
                <a:cubicBezTo>
                  <a:pt x="771513" y="1374570"/>
                  <a:pt x="775321" y="1379331"/>
                  <a:pt x="779129" y="1389810"/>
                </a:cubicBezTo>
                <a:cubicBezTo>
                  <a:pt x="787705" y="1377427"/>
                  <a:pt x="792468" y="1369806"/>
                  <a:pt x="799134" y="1360281"/>
                </a:cubicBezTo>
                <a:cubicBezTo>
                  <a:pt x="790086" y="1356472"/>
                  <a:pt x="783181" y="1354329"/>
                  <a:pt x="778538" y="1355401"/>
                </a:cubicBezTo>
                <a:close/>
                <a:moveTo>
                  <a:pt x="778180" y="1324088"/>
                </a:moveTo>
                <a:cubicBezTo>
                  <a:pt x="814372" y="1325042"/>
                  <a:pt x="839139" y="1343138"/>
                  <a:pt x="838185" y="1366953"/>
                </a:cubicBezTo>
                <a:cubicBezTo>
                  <a:pt x="837230" y="1392671"/>
                  <a:pt x="805801" y="1421246"/>
                  <a:pt x="780084" y="1420292"/>
                </a:cubicBezTo>
                <a:cubicBezTo>
                  <a:pt x="751508" y="1419339"/>
                  <a:pt x="733412" y="1400288"/>
                  <a:pt x="733412" y="1372667"/>
                </a:cubicBezTo>
                <a:cubicBezTo>
                  <a:pt x="734367" y="1333613"/>
                  <a:pt x="743892" y="1323134"/>
                  <a:pt x="778180" y="1324088"/>
                </a:cubicBezTo>
                <a:close/>
                <a:moveTo>
                  <a:pt x="969721" y="1194777"/>
                </a:moveTo>
                <a:cubicBezTo>
                  <a:pt x="958272" y="1200512"/>
                  <a:pt x="948767" y="1202395"/>
                  <a:pt x="943022" y="1208130"/>
                </a:cubicBezTo>
                <a:cubicBezTo>
                  <a:pt x="924941" y="1228131"/>
                  <a:pt x="902087" y="1235748"/>
                  <a:pt x="878261" y="1242425"/>
                </a:cubicBezTo>
                <a:cubicBezTo>
                  <a:pt x="869685" y="1245278"/>
                  <a:pt x="862081" y="1249072"/>
                  <a:pt x="854477" y="1252896"/>
                </a:cubicBezTo>
                <a:cubicBezTo>
                  <a:pt x="786843" y="1291956"/>
                  <a:pt x="709662" y="1294809"/>
                  <a:pt x="635396" y="1310044"/>
                </a:cubicBezTo>
                <a:cubicBezTo>
                  <a:pt x="583012" y="1320515"/>
                  <a:pt x="528727" y="1324339"/>
                  <a:pt x="475372" y="1329104"/>
                </a:cubicBezTo>
                <a:cubicBezTo>
                  <a:pt x="387714" y="1338633"/>
                  <a:pt x="301070" y="1348134"/>
                  <a:pt x="208681" y="1335751"/>
                </a:cubicBezTo>
                <a:cubicBezTo>
                  <a:pt x="221988" y="1416723"/>
                  <a:pt x="259163" y="1477696"/>
                  <a:pt x="330599" y="1510079"/>
                </a:cubicBezTo>
                <a:cubicBezTo>
                  <a:pt x="365832" y="1526256"/>
                  <a:pt x="403936" y="1536726"/>
                  <a:pt x="441070" y="1547227"/>
                </a:cubicBezTo>
                <a:cubicBezTo>
                  <a:pt x="519180" y="1568168"/>
                  <a:pt x="598220" y="1569110"/>
                  <a:pt x="674430" y="1542462"/>
                </a:cubicBezTo>
                <a:cubicBezTo>
                  <a:pt x="714435" y="1529109"/>
                  <a:pt x="753512" y="1509108"/>
                  <a:pt x="790645" y="1489108"/>
                </a:cubicBezTo>
                <a:cubicBezTo>
                  <a:pt x="851604" y="1455783"/>
                  <a:pt x="901115" y="1411017"/>
                  <a:pt x="926842" y="1344339"/>
                </a:cubicBezTo>
                <a:cubicBezTo>
                  <a:pt x="931616" y="1331957"/>
                  <a:pt x="938291" y="1319574"/>
                  <a:pt x="943994" y="1306221"/>
                </a:cubicBezTo>
                <a:cubicBezTo>
                  <a:pt x="957343" y="1271955"/>
                  <a:pt x="969721" y="1236690"/>
                  <a:pt x="969721" y="1194777"/>
                </a:cubicBezTo>
                <a:close/>
                <a:moveTo>
                  <a:pt x="440971" y="1169524"/>
                </a:moveTo>
                <a:cubicBezTo>
                  <a:pt x="427634" y="1175235"/>
                  <a:pt x="417160" y="1179047"/>
                  <a:pt x="405727" y="1183809"/>
                </a:cubicBezTo>
                <a:cubicBezTo>
                  <a:pt x="405727" y="1186665"/>
                  <a:pt x="404774" y="1189526"/>
                  <a:pt x="404774" y="1192382"/>
                </a:cubicBezTo>
                <a:cubicBezTo>
                  <a:pt x="410494" y="1195238"/>
                  <a:pt x="417160" y="1201905"/>
                  <a:pt x="421921" y="1200955"/>
                </a:cubicBezTo>
                <a:cubicBezTo>
                  <a:pt x="434300" y="1197144"/>
                  <a:pt x="441924" y="1187620"/>
                  <a:pt x="440971" y="1169524"/>
                </a:cubicBezTo>
                <a:close/>
                <a:moveTo>
                  <a:pt x="442565" y="1133731"/>
                </a:moveTo>
                <a:cubicBezTo>
                  <a:pt x="449604" y="1134340"/>
                  <a:pt x="456688" y="1136424"/>
                  <a:pt x="463831" y="1140948"/>
                </a:cubicBezTo>
                <a:cubicBezTo>
                  <a:pt x="485738" y="1154283"/>
                  <a:pt x="493362" y="1170474"/>
                  <a:pt x="484792" y="1194288"/>
                </a:cubicBezTo>
                <a:cubicBezTo>
                  <a:pt x="473353" y="1221908"/>
                  <a:pt x="446685" y="1241910"/>
                  <a:pt x="419064" y="1242866"/>
                </a:cubicBezTo>
                <a:cubicBezTo>
                  <a:pt x="400966" y="1240960"/>
                  <a:pt x="384772" y="1230487"/>
                  <a:pt x="373345" y="1212385"/>
                </a:cubicBezTo>
                <a:cubicBezTo>
                  <a:pt x="360966" y="1192382"/>
                  <a:pt x="357150" y="1173330"/>
                  <a:pt x="369536" y="1152377"/>
                </a:cubicBezTo>
                <a:cubicBezTo>
                  <a:pt x="371441" y="1148571"/>
                  <a:pt x="376208" y="1141903"/>
                  <a:pt x="380017" y="1141903"/>
                </a:cubicBezTo>
                <a:cubicBezTo>
                  <a:pt x="400732" y="1143333"/>
                  <a:pt x="421448" y="1131901"/>
                  <a:pt x="442565" y="1133731"/>
                </a:cubicBezTo>
                <a:close/>
                <a:moveTo>
                  <a:pt x="584786" y="1039537"/>
                </a:moveTo>
                <a:cubicBezTo>
                  <a:pt x="550621" y="1042876"/>
                  <a:pt x="516815" y="1050023"/>
                  <a:pt x="483948" y="1061450"/>
                </a:cubicBezTo>
                <a:cubicBezTo>
                  <a:pt x="427762" y="1081450"/>
                  <a:pt x="371535" y="1103363"/>
                  <a:pt x="316320" y="1128128"/>
                </a:cubicBezTo>
                <a:cubicBezTo>
                  <a:pt x="267739" y="1150011"/>
                  <a:pt x="225832" y="1181453"/>
                  <a:pt x="200105" y="1230042"/>
                </a:cubicBezTo>
                <a:cubicBezTo>
                  <a:pt x="188656" y="1251955"/>
                  <a:pt x="189628" y="1262426"/>
                  <a:pt x="212483" y="1271955"/>
                </a:cubicBezTo>
                <a:cubicBezTo>
                  <a:pt x="233436" y="1281485"/>
                  <a:pt x="257262" y="1290044"/>
                  <a:pt x="280116" y="1288132"/>
                </a:cubicBezTo>
                <a:cubicBezTo>
                  <a:pt x="348680" y="1285279"/>
                  <a:pt x="417243" y="1277661"/>
                  <a:pt x="485849" y="1270985"/>
                </a:cubicBezTo>
                <a:cubicBezTo>
                  <a:pt x="604895" y="1259573"/>
                  <a:pt x="723011" y="1250043"/>
                  <a:pt x="834453" y="1201453"/>
                </a:cubicBezTo>
                <a:cubicBezTo>
                  <a:pt x="870657" y="1185277"/>
                  <a:pt x="906860" y="1172894"/>
                  <a:pt x="927814" y="1135746"/>
                </a:cubicBezTo>
                <a:cubicBezTo>
                  <a:pt x="931616" y="1131922"/>
                  <a:pt x="938291" y="1129069"/>
                  <a:pt x="946866" y="1122392"/>
                </a:cubicBezTo>
                <a:cubicBezTo>
                  <a:pt x="911592" y="1096686"/>
                  <a:pt x="877331" y="1077627"/>
                  <a:pt x="839227" y="1069068"/>
                </a:cubicBezTo>
                <a:cubicBezTo>
                  <a:pt x="788744" y="1057626"/>
                  <a:pt x="739191" y="1046214"/>
                  <a:pt x="687779" y="1040479"/>
                </a:cubicBezTo>
                <a:cubicBezTo>
                  <a:pt x="653476" y="1036670"/>
                  <a:pt x="618952" y="1036199"/>
                  <a:pt x="584786" y="1039537"/>
                </a:cubicBezTo>
                <a:close/>
                <a:moveTo>
                  <a:pt x="587052" y="991316"/>
                </a:moveTo>
                <a:cubicBezTo>
                  <a:pt x="622775" y="989529"/>
                  <a:pt x="658736" y="991433"/>
                  <a:pt x="694454" y="995713"/>
                </a:cubicBezTo>
                <a:cubicBezTo>
                  <a:pt x="744936" y="1001448"/>
                  <a:pt x="795419" y="1012860"/>
                  <a:pt x="845901" y="1023361"/>
                </a:cubicBezTo>
                <a:cubicBezTo>
                  <a:pt x="904917" y="1034773"/>
                  <a:pt x="953499" y="1069068"/>
                  <a:pt x="1003052" y="1102392"/>
                </a:cubicBezTo>
                <a:cubicBezTo>
                  <a:pt x="1009726" y="1107157"/>
                  <a:pt x="1015430" y="1115745"/>
                  <a:pt x="1016359" y="1124304"/>
                </a:cubicBezTo>
                <a:cubicBezTo>
                  <a:pt x="1021133" y="1145276"/>
                  <a:pt x="1023034" y="1167158"/>
                  <a:pt x="1025906" y="1190983"/>
                </a:cubicBezTo>
                <a:cubicBezTo>
                  <a:pt x="1016401" y="1244337"/>
                  <a:pt x="1013528" y="1299573"/>
                  <a:pt x="983999" y="1350987"/>
                </a:cubicBezTo>
                <a:cubicBezTo>
                  <a:pt x="955442" y="1400517"/>
                  <a:pt x="928743" y="1450048"/>
                  <a:pt x="884935" y="1486255"/>
                </a:cubicBezTo>
                <a:cubicBezTo>
                  <a:pt x="861109" y="1506255"/>
                  <a:pt x="836354" y="1527197"/>
                  <a:pt x="808726" y="1540550"/>
                </a:cubicBezTo>
                <a:cubicBezTo>
                  <a:pt x="761116" y="1562462"/>
                  <a:pt x="711563" y="1582463"/>
                  <a:pt x="662052" y="1596757"/>
                </a:cubicBezTo>
                <a:cubicBezTo>
                  <a:pt x="595390" y="1616758"/>
                  <a:pt x="526784" y="1622464"/>
                  <a:pt x="458221" y="1604375"/>
                </a:cubicBezTo>
                <a:cubicBezTo>
                  <a:pt x="413441" y="1591992"/>
                  <a:pt x="367733" y="1581492"/>
                  <a:pt x="324854" y="1565315"/>
                </a:cubicBezTo>
                <a:cubicBezTo>
                  <a:pt x="205808" y="1519579"/>
                  <a:pt x="145820" y="1429106"/>
                  <a:pt x="133443" y="1304338"/>
                </a:cubicBezTo>
                <a:cubicBezTo>
                  <a:pt x="132471" y="1297662"/>
                  <a:pt x="134372" y="1290985"/>
                  <a:pt x="131499" y="1285279"/>
                </a:cubicBezTo>
                <a:cubicBezTo>
                  <a:pt x="113419" y="1250043"/>
                  <a:pt x="130570" y="1222425"/>
                  <a:pt x="148651" y="1194806"/>
                </a:cubicBezTo>
                <a:cubicBezTo>
                  <a:pt x="172477" y="1158599"/>
                  <a:pt x="202935" y="1130040"/>
                  <a:pt x="242012" y="1109069"/>
                </a:cubicBezTo>
                <a:cubicBezTo>
                  <a:pt x="318179" y="1067156"/>
                  <a:pt x="398191" y="1033831"/>
                  <a:pt x="481075" y="1009066"/>
                </a:cubicBezTo>
                <a:cubicBezTo>
                  <a:pt x="515843" y="998580"/>
                  <a:pt x="551328" y="993102"/>
                  <a:pt x="587052" y="991316"/>
                </a:cubicBezTo>
                <a:close/>
                <a:moveTo>
                  <a:pt x="496430" y="95413"/>
                </a:moveTo>
                <a:cubicBezTo>
                  <a:pt x="504042" y="95413"/>
                  <a:pt x="513567" y="94459"/>
                  <a:pt x="518336" y="98266"/>
                </a:cubicBezTo>
                <a:cubicBezTo>
                  <a:pt x="528818" y="105886"/>
                  <a:pt x="542143" y="115410"/>
                  <a:pt x="544999" y="126843"/>
                </a:cubicBezTo>
                <a:cubicBezTo>
                  <a:pt x="548812" y="141129"/>
                  <a:pt x="536430" y="151607"/>
                  <a:pt x="523093" y="157324"/>
                </a:cubicBezTo>
                <a:cubicBezTo>
                  <a:pt x="516424" y="160182"/>
                  <a:pt x="509767" y="166848"/>
                  <a:pt x="503098" y="166848"/>
                </a:cubicBezTo>
                <a:cubicBezTo>
                  <a:pt x="452616" y="166848"/>
                  <a:pt x="409747" y="194470"/>
                  <a:pt x="362121" y="203994"/>
                </a:cubicBezTo>
                <a:cubicBezTo>
                  <a:pt x="358308" y="203989"/>
                  <a:pt x="354508" y="205898"/>
                  <a:pt x="355452" y="205898"/>
                </a:cubicBezTo>
                <a:cubicBezTo>
                  <a:pt x="339258" y="203989"/>
                  <a:pt x="326877" y="203989"/>
                  <a:pt x="314507" y="201136"/>
                </a:cubicBezTo>
                <a:cubicBezTo>
                  <a:pt x="298301" y="197328"/>
                  <a:pt x="288776" y="186850"/>
                  <a:pt x="285932" y="169706"/>
                </a:cubicBezTo>
                <a:cubicBezTo>
                  <a:pt x="284020" y="154466"/>
                  <a:pt x="296401" y="150653"/>
                  <a:pt x="305926" y="145891"/>
                </a:cubicBezTo>
                <a:cubicBezTo>
                  <a:pt x="364990" y="113507"/>
                  <a:pt x="429754" y="99221"/>
                  <a:pt x="496430" y="95413"/>
                </a:cubicBezTo>
                <a:close/>
                <a:moveTo>
                  <a:pt x="496248" y="55143"/>
                </a:moveTo>
                <a:cubicBezTo>
                  <a:pt x="424824" y="54165"/>
                  <a:pt x="360030" y="76982"/>
                  <a:pt x="298109" y="107459"/>
                </a:cubicBezTo>
                <a:cubicBezTo>
                  <a:pt x="271481" y="120824"/>
                  <a:pt x="242870" y="136063"/>
                  <a:pt x="223813" y="157984"/>
                </a:cubicBezTo>
                <a:cubicBezTo>
                  <a:pt x="174318" y="215108"/>
                  <a:pt x="202877" y="253246"/>
                  <a:pt x="259055" y="269463"/>
                </a:cubicBezTo>
                <a:cubicBezTo>
                  <a:pt x="280044" y="275167"/>
                  <a:pt x="305731" y="267507"/>
                  <a:pt x="329539" y="264655"/>
                </a:cubicBezTo>
                <a:cubicBezTo>
                  <a:pt x="340974" y="263677"/>
                  <a:pt x="350528" y="257076"/>
                  <a:pt x="361963" y="256098"/>
                </a:cubicBezTo>
                <a:cubicBezTo>
                  <a:pt x="379088" y="254142"/>
                  <a:pt x="388590" y="268485"/>
                  <a:pt x="378148" y="281768"/>
                </a:cubicBezTo>
                <a:cubicBezTo>
                  <a:pt x="369585" y="292280"/>
                  <a:pt x="355279" y="300837"/>
                  <a:pt x="342905" y="306541"/>
                </a:cubicBezTo>
                <a:cubicBezTo>
                  <a:pt x="324788" y="315179"/>
                  <a:pt x="314294" y="323735"/>
                  <a:pt x="320977" y="346553"/>
                </a:cubicBezTo>
                <a:cubicBezTo>
                  <a:pt x="327660" y="373282"/>
                  <a:pt x="330531" y="400907"/>
                  <a:pt x="335283" y="427554"/>
                </a:cubicBezTo>
                <a:cubicBezTo>
                  <a:pt x="344785" y="480849"/>
                  <a:pt x="355279" y="533248"/>
                  <a:pt x="364782" y="586624"/>
                </a:cubicBezTo>
                <a:cubicBezTo>
                  <a:pt x="377208" y="660862"/>
                  <a:pt x="388590" y="735181"/>
                  <a:pt x="401956" y="809500"/>
                </a:cubicBezTo>
                <a:cubicBezTo>
                  <a:pt x="408639" y="848534"/>
                  <a:pt x="398145" y="862795"/>
                  <a:pt x="358151" y="870455"/>
                </a:cubicBezTo>
                <a:cubicBezTo>
                  <a:pt x="335283" y="874285"/>
                  <a:pt x="309543" y="879012"/>
                  <a:pt x="290486" y="891399"/>
                </a:cubicBezTo>
                <a:cubicBezTo>
                  <a:pt x="247621" y="920898"/>
                  <a:pt x="207628" y="956183"/>
                  <a:pt x="166695" y="989513"/>
                </a:cubicBezTo>
                <a:cubicBezTo>
                  <a:pt x="134272" y="1015264"/>
                  <a:pt x="112396" y="1050468"/>
                  <a:pt x="100962" y="1088524"/>
                </a:cubicBezTo>
                <a:cubicBezTo>
                  <a:pt x="87648" y="1135219"/>
                  <a:pt x="79033" y="1183787"/>
                  <a:pt x="74282" y="1232355"/>
                </a:cubicBezTo>
                <a:cubicBezTo>
                  <a:pt x="70471" y="1273345"/>
                  <a:pt x="66660" y="1316209"/>
                  <a:pt x="76214" y="1355243"/>
                </a:cubicBezTo>
                <a:cubicBezTo>
                  <a:pt x="90468" y="1414324"/>
                  <a:pt x="115268" y="1471449"/>
                  <a:pt x="139076" y="1528655"/>
                </a:cubicBezTo>
                <a:cubicBezTo>
                  <a:pt x="146698" y="1547642"/>
                  <a:pt x="161944" y="1565733"/>
                  <a:pt x="178129" y="1579098"/>
                </a:cubicBezTo>
                <a:cubicBezTo>
                  <a:pt x="256236" y="1643883"/>
                  <a:pt x="348596" y="1681939"/>
                  <a:pt x="446700" y="1701985"/>
                </a:cubicBezTo>
                <a:cubicBezTo>
                  <a:pt x="555298" y="1724803"/>
                  <a:pt x="663896" y="1702882"/>
                  <a:pt x="763879" y="1659121"/>
                </a:cubicBezTo>
                <a:cubicBezTo>
                  <a:pt x="867726" y="1613405"/>
                  <a:pt x="948704" y="1538108"/>
                  <a:pt x="999192" y="1434289"/>
                </a:cubicBezTo>
                <a:cubicBezTo>
                  <a:pt x="1010574" y="1410494"/>
                  <a:pt x="1023940" y="1387676"/>
                  <a:pt x="1034434" y="1363800"/>
                </a:cubicBezTo>
                <a:cubicBezTo>
                  <a:pt x="1059182" y="1304800"/>
                  <a:pt x="1081058" y="1244742"/>
                  <a:pt x="1073487" y="1178083"/>
                </a:cubicBezTo>
                <a:cubicBezTo>
                  <a:pt x="1066804" y="1113297"/>
                  <a:pt x="1045868" y="1054298"/>
                  <a:pt x="1019188" y="995217"/>
                </a:cubicBezTo>
                <a:cubicBezTo>
                  <a:pt x="1003943" y="960910"/>
                  <a:pt x="982015" y="932388"/>
                  <a:pt x="954395" y="908512"/>
                </a:cubicBezTo>
                <a:cubicBezTo>
                  <a:pt x="904847" y="866625"/>
                  <a:pt x="850601" y="833296"/>
                  <a:pt x="789619" y="811375"/>
                </a:cubicBezTo>
                <a:cubicBezTo>
                  <a:pt x="764871" y="801840"/>
                  <a:pt x="740071" y="795158"/>
                  <a:pt x="712452" y="797114"/>
                </a:cubicBezTo>
                <a:cubicBezTo>
                  <a:pt x="686764" y="798988"/>
                  <a:pt x="677210" y="789454"/>
                  <a:pt x="672458" y="762806"/>
                </a:cubicBezTo>
                <a:cubicBezTo>
                  <a:pt x="670579" y="749442"/>
                  <a:pt x="666768" y="737055"/>
                  <a:pt x="664836" y="728499"/>
                </a:cubicBezTo>
                <a:cubicBezTo>
                  <a:pt x="638156" y="726625"/>
                  <a:pt x="617220" y="726625"/>
                  <a:pt x="596283" y="722795"/>
                </a:cubicBezTo>
                <a:cubicBezTo>
                  <a:pt x="590540" y="721817"/>
                  <a:pt x="581978" y="710408"/>
                  <a:pt x="581978" y="704704"/>
                </a:cubicBezTo>
                <a:cubicBezTo>
                  <a:pt x="581978" y="698999"/>
                  <a:pt x="591480" y="691339"/>
                  <a:pt x="598163" y="688487"/>
                </a:cubicBezTo>
                <a:cubicBezTo>
                  <a:pt x="617220" y="681805"/>
                  <a:pt x="636277" y="678056"/>
                  <a:pt x="659145" y="672352"/>
                </a:cubicBezTo>
                <a:cubicBezTo>
                  <a:pt x="654394" y="652305"/>
                  <a:pt x="650582" y="635192"/>
                  <a:pt x="645779" y="615146"/>
                </a:cubicBezTo>
                <a:cubicBezTo>
                  <a:pt x="621971" y="617101"/>
                  <a:pt x="600095" y="617998"/>
                  <a:pt x="579106" y="618976"/>
                </a:cubicBezTo>
                <a:cubicBezTo>
                  <a:pt x="557230" y="619953"/>
                  <a:pt x="545796" y="612293"/>
                  <a:pt x="536241" y="584668"/>
                </a:cubicBezTo>
                <a:cubicBezTo>
                  <a:pt x="566732" y="566577"/>
                  <a:pt x="603906" y="581816"/>
                  <a:pt x="636277" y="564703"/>
                </a:cubicBezTo>
                <a:cubicBezTo>
                  <a:pt x="630533" y="541804"/>
                  <a:pt x="626722" y="518987"/>
                  <a:pt x="622911" y="490384"/>
                </a:cubicBezTo>
                <a:cubicBezTo>
                  <a:pt x="605786" y="493236"/>
                  <a:pt x="594352" y="496088"/>
                  <a:pt x="581978" y="496088"/>
                </a:cubicBezTo>
                <a:cubicBezTo>
                  <a:pt x="561041" y="496088"/>
                  <a:pt x="539113" y="497066"/>
                  <a:pt x="518176" y="494214"/>
                </a:cubicBezTo>
                <a:cubicBezTo>
                  <a:pt x="505750" y="492339"/>
                  <a:pt x="488625" y="487531"/>
                  <a:pt x="492437" y="468463"/>
                </a:cubicBezTo>
                <a:cubicBezTo>
                  <a:pt x="495308" y="452327"/>
                  <a:pt x="511494" y="455180"/>
                  <a:pt x="523867" y="454202"/>
                </a:cubicBezTo>
                <a:cubicBezTo>
                  <a:pt x="553419" y="451350"/>
                  <a:pt x="583857" y="449475"/>
                  <a:pt x="613408" y="447520"/>
                </a:cubicBezTo>
                <a:cubicBezTo>
                  <a:pt x="621971" y="420872"/>
                  <a:pt x="612469" y="400907"/>
                  <a:pt x="607665" y="380860"/>
                </a:cubicBezTo>
                <a:cubicBezTo>
                  <a:pt x="573415" y="373282"/>
                  <a:pt x="527679" y="399929"/>
                  <a:pt x="512433" y="345656"/>
                </a:cubicBezTo>
                <a:cubicBezTo>
                  <a:pt x="539113" y="321780"/>
                  <a:pt x="574355" y="342804"/>
                  <a:pt x="601035" y="324632"/>
                </a:cubicBezTo>
                <a:cubicBezTo>
                  <a:pt x="597223" y="304667"/>
                  <a:pt x="593412" y="285598"/>
                  <a:pt x="589600" y="266529"/>
                </a:cubicBezTo>
                <a:cubicBezTo>
                  <a:pt x="552427" y="262780"/>
                  <a:pt x="511494" y="272315"/>
                  <a:pt x="496248" y="222769"/>
                </a:cubicBezTo>
                <a:cubicBezTo>
                  <a:pt x="503871" y="219916"/>
                  <a:pt x="509562" y="217064"/>
                  <a:pt x="514313" y="217064"/>
                </a:cubicBezTo>
                <a:cubicBezTo>
                  <a:pt x="546736" y="213234"/>
                  <a:pt x="579106" y="209404"/>
                  <a:pt x="611477" y="206552"/>
                </a:cubicBezTo>
                <a:cubicBezTo>
                  <a:pt x="644839" y="203700"/>
                  <a:pt x="671519" y="184631"/>
                  <a:pt x="677210" y="158962"/>
                </a:cubicBezTo>
                <a:cubicBezTo>
                  <a:pt x="682953" y="132233"/>
                  <a:pt x="664836" y="98007"/>
                  <a:pt x="635285" y="86516"/>
                </a:cubicBezTo>
                <a:cubicBezTo>
                  <a:pt x="590540" y="69403"/>
                  <a:pt x="544804" y="56039"/>
                  <a:pt x="496248" y="55143"/>
                </a:cubicBezTo>
                <a:close/>
                <a:moveTo>
                  <a:pt x="462938" y="788"/>
                </a:moveTo>
                <a:cubicBezTo>
                  <a:pt x="528619" y="-3938"/>
                  <a:pt x="590540" y="13175"/>
                  <a:pt x="650582" y="36074"/>
                </a:cubicBezTo>
                <a:cubicBezTo>
                  <a:pt x="679141" y="46586"/>
                  <a:pt x="701018" y="69403"/>
                  <a:pt x="715323" y="97029"/>
                </a:cubicBezTo>
                <a:cubicBezTo>
                  <a:pt x="747694" y="156109"/>
                  <a:pt x="743882" y="224643"/>
                  <a:pt x="653402" y="257076"/>
                </a:cubicBezTo>
                <a:cubicBezTo>
                  <a:pt x="683893" y="420872"/>
                  <a:pt x="693395" y="585646"/>
                  <a:pt x="735320" y="744716"/>
                </a:cubicBezTo>
                <a:cubicBezTo>
                  <a:pt x="772442" y="758080"/>
                  <a:pt x="811495" y="769489"/>
                  <a:pt x="846737" y="785705"/>
                </a:cubicBezTo>
                <a:cubicBezTo>
                  <a:pt x="923904" y="821887"/>
                  <a:pt x="993449" y="869478"/>
                  <a:pt x="1041065" y="940945"/>
                </a:cubicBezTo>
                <a:cubicBezTo>
                  <a:pt x="1057250" y="965718"/>
                  <a:pt x="1069624" y="994240"/>
                  <a:pt x="1079178" y="1021865"/>
                </a:cubicBezTo>
                <a:cubicBezTo>
                  <a:pt x="1099175" y="1076219"/>
                  <a:pt x="1118232" y="1131470"/>
                  <a:pt x="1122043" y="1188595"/>
                </a:cubicBezTo>
                <a:cubicBezTo>
                  <a:pt x="1126794" y="1268619"/>
                  <a:pt x="1099175" y="1340982"/>
                  <a:pt x="1062993" y="1410494"/>
                </a:cubicBezTo>
                <a:cubicBezTo>
                  <a:pt x="1049627" y="1436245"/>
                  <a:pt x="1036313" y="1461914"/>
                  <a:pt x="1022008" y="1486687"/>
                </a:cubicBezTo>
                <a:cubicBezTo>
                  <a:pt x="976324" y="1566711"/>
                  <a:pt x="916282" y="1631496"/>
                  <a:pt x="831544" y="1672404"/>
                </a:cubicBezTo>
                <a:cubicBezTo>
                  <a:pt x="820110" y="1678190"/>
                  <a:pt x="810555" y="1685769"/>
                  <a:pt x="800113" y="1692451"/>
                </a:cubicBezTo>
                <a:cubicBezTo>
                  <a:pt x="785807" y="1702963"/>
                  <a:pt x="772494" y="1711520"/>
                  <a:pt x="753437" y="1710542"/>
                </a:cubicBezTo>
                <a:cubicBezTo>
                  <a:pt x="742943" y="1709564"/>
                  <a:pt x="730569" y="1718120"/>
                  <a:pt x="720074" y="1722928"/>
                </a:cubicBezTo>
                <a:cubicBezTo>
                  <a:pt x="675330" y="1741019"/>
                  <a:pt x="627714" y="1742894"/>
                  <a:pt x="580046" y="1746724"/>
                </a:cubicBezTo>
                <a:cubicBezTo>
                  <a:pt x="521988" y="1750554"/>
                  <a:pt x="462938" y="1756258"/>
                  <a:pt x="405767" y="1740041"/>
                </a:cubicBezTo>
                <a:cubicBezTo>
                  <a:pt x="320037" y="1715268"/>
                  <a:pt x="236239" y="1687643"/>
                  <a:pt x="161944" y="1634348"/>
                </a:cubicBezTo>
                <a:cubicBezTo>
                  <a:pt x="109524" y="1596211"/>
                  <a:pt x="69531" y="1551472"/>
                  <a:pt x="48595" y="1488643"/>
                </a:cubicBezTo>
                <a:cubicBezTo>
                  <a:pt x="30478" y="1435267"/>
                  <a:pt x="3798" y="1384824"/>
                  <a:pt x="979" y="1327618"/>
                </a:cubicBezTo>
                <a:cubicBezTo>
                  <a:pt x="-13" y="1299096"/>
                  <a:pt x="-953" y="1270493"/>
                  <a:pt x="1919" y="1242868"/>
                </a:cubicBezTo>
                <a:cubicBezTo>
                  <a:pt x="8601" y="1190469"/>
                  <a:pt x="10481" y="1138071"/>
                  <a:pt x="28598" y="1087628"/>
                </a:cubicBezTo>
                <a:cubicBezTo>
                  <a:pt x="51414" y="1022843"/>
                  <a:pt x="85716" y="968570"/>
                  <a:pt x="141895" y="928558"/>
                </a:cubicBezTo>
                <a:cubicBezTo>
                  <a:pt x="152389" y="920898"/>
                  <a:pt x="160012" y="911445"/>
                  <a:pt x="170506" y="903785"/>
                </a:cubicBezTo>
                <a:cubicBezTo>
                  <a:pt x="220002" y="869478"/>
                  <a:pt x="264798" y="826614"/>
                  <a:pt x="331471" y="831421"/>
                </a:cubicBezTo>
                <a:cubicBezTo>
                  <a:pt x="306723" y="658010"/>
                  <a:pt x="281923" y="489487"/>
                  <a:pt x="257176" y="319905"/>
                </a:cubicBezTo>
                <a:cubicBezTo>
                  <a:pt x="243862" y="314201"/>
                  <a:pt x="229556" y="308497"/>
                  <a:pt x="215251" y="302792"/>
                </a:cubicBezTo>
                <a:cubicBezTo>
                  <a:pt x="176197" y="287554"/>
                  <a:pt x="152389" y="257973"/>
                  <a:pt x="136204" y="220813"/>
                </a:cubicBezTo>
                <a:cubicBezTo>
                  <a:pt x="133332" y="214212"/>
                  <a:pt x="129521" y="204678"/>
                  <a:pt x="131453" y="199870"/>
                </a:cubicBezTo>
                <a:cubicBezTo>
                  <a:pt x="142887" y="174200"/>
                  <a:pt x="153329" y="145597"/>
                  <a:pt x="170506" y="123676"/>
                </a:cubicBezTo>
                <a:cubicBezTo>
                  <a:pt x="197186" y="90346"/>
                  <a:pt x="234307" y="68426"/>
                  <a:pt x="275293" y="53187"/>
                </a:cubicBezTo>
                <a:cubicBezTo>
                  <a:pt x="336222" y="30369"/>
                  <a:pt x="396265" y="5596"/>
                  <a:pt x="462938" y="788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0" y="2062163"/>
            <a:ext cx="12192000" cy="4795837"/>
          </a:xfrm>
          <a:custGeom>
            <a:rect b="b" l="l" r="r" t="t"/>
            <a:pathLst>
              <a:path extrusionOk="0" h="21600" w="21600">
                <a:moveTo>
                  <a:pt x="0" y="426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8704" y="1617"/>
                  <a:pt x="15275" y="3136"/>
                  <a:pt x="11590" y="3964"/>
                </a:cubicBezTo>
                <a:cubicBezTo>
                  <a:pt x="7292" y="4929"/>
                  <a:pt x="3257" y="4775"/>
                  <a:pt x="0" y="426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p7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7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8">
  <p:cSld name="3_08"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63"/>
          <p:cNvSpPr/>
          <p:nvPr/>
        </p:nvSpPr>
        <p:spPr>
          <a:xfrm>
            <a:off x="5665959" y="1911870"/>
            <a:ext cx="932977" cy="1042074"/>
          </a:xfrm>
          <a:custGeom>
            <a:rect b="b" l="l" r="r" t="t"/>
            <a:pathLst>
              <a:path extrusionOk="0" h="21396" w="21422">
                <a:moveTo>
                  <a:pt x="1485" y="16836"/>
                </a:moveTo>
                <a:cubicBezTo>
                  <a:pt x="1158" y="18593"/>
                  <a:pt x="2839" y="19980"/>
                  <a:pt x="4630" y="20234"/>
                </a:cubicBezTo>
                <a:cubicBezTo>
                  <a:pt x="5242" y="20332"/>
                  <a:pt x="5766" y="20058"/>
                  <a:pt x="6225" y="19726"/>
                </a:cubicBezTo>
                <a:cubicBezTo>
                  <a:pt x="6574" y="19472"/>
                  <a:pt x="6880" y="19160"/>
                  <a:pt x="7164" y="18828"/>
                </a:cubicBezTo>
                <a:cubicBezTo>
                  <a:pt x="8015" y="17851"/>
                  <a:pt x="8824" y="16855"/>
                  <a:pt x="9653" y="15859"/>
                </a:cubicBezTo>
                <a:cubicBezTo>
                  <a:pt x="10418" y="14961"/>
                  <a:pt x="11204" y="14082"/>
                  <a:pt x="11925" y="13145"/>
                </a:cubicBezTo>
                <a:cubicBezTo>
                  <a:pt x="12733" y="12090"/>
                  <a:pt x="13497" y="10996"/>
                  <a:pt x="14218" y="9883"/>
                </a:cubicBezTo>
                <a:cubicBezTo>
                  <a:pt x="14415" y="9571"/>
                  <a:pt x="14436" y="9160"/>
                  <a:pt x="14524" y="8789"/>
                </a:cubicBezTo>
                <a:cubicBezTo>
                  <a:pt x="14655" y="8203"/>
                  <a:pt x="14305" y="7871"/>
                  <a:pt x="13759" y="7637"/>
                </a:cubicBezTo>
                <a:cubicBezTo>
                  <a:pt x="12602" y="7168"/>
                  <a:pt x="11488" y="7364"/>
                  <a:pt x="10527" y="8262"/>
                </a:cubicBezTo>
                <a:cubicBezTo>
                  <a:pt x="9129" y="9551"/>
                  <a:pt x="8103" y="11055"/>
                  <a:pt x="7033" y="12578"/>
                </a:cubicBezTo>
                <a:cubicBezTo>
                  <a:pt x="6618" y="13164"/>
                  <a:pt x="6137" y="13711"/>
                  <a:pt x="5635" y="14219"/>
                </a:cubicBezTo>
                <a:cubicBezTo>
                  <a:pt x="5504" y="14355"/>
                  <a:pt x="5067" y="14414"/>
                  <a:pt x="4870" y="14316"/>
                </a:cubicBezTo>
                <a:cubicBezTo>
                  <a:pt x="4565" y="14180"/>
                  <a:pt x="4565" y="13887"/>
                  <a:pt x="4761" y="13574"/>
                </a:cubicBezTo>
                <a:cubicBezTo>
                  <a:pt x="6203" y="11367"/>
                  <a:pt x="7710" y="9200"/>
                  <a:pt x="9566" y="7247"/>
                </a:cubicBezTo>
                <a:cubicBezTo>
                  <a:pt x="10527" y="6231"/>
                  <a:pt x="12296" y="5879"/>
                  <a:pt x="13759" y="6368"/>
                </a:cubicBezTo>
                <a:cubicBezTo>
                  <a:pt x="13956" y="6426"/>
                  <a:pt x="14131" y="6504"/>
                  <a:pt x="14305" y="6583"/>
                </a:cubicBezTo>
                <a:cubicBezTo>
                  <a:pt x="15660" y="7188"/>
                  <a:pt x="16074" y="8028"/>
                  <a:pt x="15834" y="9375"/>
                </a:cubicBezTo>
                <a:cubicBezTo>
                  <a:pt x="15681" y="10254"/>
                  <a:pt x="15244" y="10977"/>
                  <a:pt x="14742" y="11699"/>
                </a:cubicBezTo>
                <a:cubicBezTo>
                  <a:pt x="13738" y="13106"/>
                  <a:pt x="12820" y="14570"/>
                  <a:pt x="11488" y="15801"/>
                </a:cubicBezTo>
                <a:cubicBezTo>
                  <a:pt x="11095" y="16172"/>
                  <a:pt x="10833" y="16660"/>
                  <a:pt x="10483" y="17070"/>
                </a:cubicBezTo>
                <a:cubicBezTo>
                  <a:pt x="9610" y="18105"/>
                  <a:pt x="8736" y="19121"/>
                  <a:pt x="7841" y="20117"/>
                </a:cubicBezTo>
                <a:cubicBezTo>
                  <a:pt x="7579" y="20410"/>
                  <a:pt x="7229" y="20683"/>
                  <a:pt x="6880" y="20878"/>
                </a:cubicBezTo>
                <a:cubicBezTo>
                  <a:pt x="6028" y="21347"/>
                  <a:pt x="5176" y="21562"/>
                  <a:pt x="4106" y="21250"/>
                </a:cubicBezTo>
                <a:cubicBezTo>
                  <a:pt x="2271" y="20722"/>
                  <a:pt x="1005" y="19707"/>
                  <a:pt x="240" y="18164"/>
                </a:cubicBezTo>
                <a:cubicBezTo>
                  <a:pt x="66" y="17812"/>
                  <a:pt x="0" y="17422"/>
                  <a:pt x="0" y="17031"/>
                </a:cubicBezTo>
                <a:cubicBezTo>
                  <a:pt x="0" y="16523"/>
                  <a:pt x="65" y="15996"/>
                  <a:pt x="153" y="15488"/>
                </a:cubicBezTo>
                <a:cubicBezTo>
                  <a:pt x="306" y="14395"/>
                  <a:pt x="1114" y="13594"/>
                  <a:pt x="1813" y="12774"/>
                </a:cubicBezTo>
                <a:cubicBezTo>
                  <a:pt x="2817" y="11602"/>
                  <a:pt x="3778" y="10430"/>
                  <a:pt x="4805" y="9278"/>
                </a:cubicBezTo>
                <a:cubicBezTo>
                  <a:pt x="6006" y="7930"/>
                  <a:pt x="7229" y="6602"/>
                  <a:pt x="8496" y="5294"/>
                </a:cubicBezTo>
                <a:cubicBezTo>
                  <a:pt x="8998" y="4786"/>
                  <a:pt x="9675" y="4395"/>
                  <a:pt x="10243" y="3927"/>
                </a:cubicBezTo>
                <a:cubicBezTo>
                  <a:pt x="11095" y="3204"/>
                  <a:pt x="11947" y="2462"/>
                  <a:pt x="12777" y="1720"/>
                </a:cubicBezTo>
                <a:cubicBezTo>
                  <a:pt x="13869" y="763"/>
                  <a:pt x="15179" y="235"/>
                  <a:pt x="16686" y="60"/>
                </a:cubicBezTo>
                <a:cubicBezTo>
                  <a:pt x="17276" y="1"/>
                  <a:pt x="17865" y="-38"/>
                  <a:pt x="18477" y="60"/>
                </a:cubicBezTo>
                <a:cubicBezTo>
                  <a:pt x="20224" y="353"/>
                  <a:pt x="21600" y="2618"/>
                  <a:pt x="21403" y="3888"/>
                </a:cubicBezTo>
                <a:cubicBezTo>
                  <a:pt x="21163" y="5469"/>
                  <a:pt x="20464" y="6797"/>
                  <a:pt x="19591" y="8106"/>
                </a:cubicBezTo>
                <a:cubicBezTo>
                  <a:pt x="18979" y="9024"/>
                  <a:pt x="18258" y="9883"/>
                  <a:pt x="17581" y="10782"/>
                </a:cubicBezTo>
                <a:cubicBezTo>
                  <a:pt x="17407" y="11016"/>
                  <a:pt x="17319" y="11289"/>
                  <a:pt x="17166" y="11543"/>
                </a:cubicBezTo>
                <a:cubicBezTo>
                  <a:pt x="16140" y="12989"/>
                  <a:pt x="15114" y="14453"/>
                  <a:pt x="14087" y="15898"/>
                </a:cubicBezTo>
                <a:cubicBezTo>
                  <a:pt x="14065" y="15938"/>
                  <a:pt x="14022" y="15977"/>
                  <a:pt x="14000" y="16035"/>
                </a:cubicBezTo>
                <a:cubicBezTo>
                  <a:pt x="13672" y="16445"/>
                  <a:pt x="13126" y="16641"/>
                  <a:pt x="12842" y="16465"/>
                </a:cubicBezTo>
                <a:cubicBezTo>
                  <a:pt x="12536" y="16270"/>
                  <a:pt x="12449" y="15606"/>
                  <a:pt x="12711" y="15254"/>
                </a:cubicBezTo>
                <a:cubicBezTo>
                  <a:pt x="13803" y="13770"/>
                  <a:pt x="14939" y="12305"/>
                  <a:pt x="16009" y="10821"/>
                </a:cubicBezTo>
                <a:cubicBezTo>
                  <a:pt x="17036" y="9395"/>
                  <a:pt x="18084" y="7969"/>
                  <a:pt x="19045" y="6524"/>
                </a:cubicBezTo>
                <a:cubicBezTo>
                  <a:pt x="19700" y="5567"/>
                  <a:pt x="20049" y="4513"/>
                  <a:pt x="20071" y="3360"/>
                </a:cubicBezTo>
                <a:cubicBezTo>
                  <a:pt x="20093" y="2188"/>
                  <a:pt x="18936" y="1173"/>
                  <a:pt x="17429" y="1290"/>
                </a:cubicBezTo>
                <a:cubicBezTo>
                  <a:pt x="15987" y="1407"/>
                  <a:pt x="14720" y="1876"/>
                  <a:pt x="13716" y="2872"/>
                </a:cubicBezTo>
                <a:cubicBezTo>
                  <a:pt x="12973" y="3614"/>
                  <a:pt x="12165" y="4278"/>
                  <a:pt x="11379" y="4981"/>
                </a:cubicBezTo>
                <a:cubicBezTo>
                  <a:pt x="11248" y="5098"/>
                  <a:pt x="11160" y="5235"/>
                  <a:pt x="11008" y="5313"/>
                </a:cubicBezTo>
                <a:cubicBezTo>
                  <a:pt x="9675" y="5997"/>
                  <a:pt x="8758" y="7090"/>
                  <a:pt x="7753" y="8067"/>
                </a:cubicBezTo>
                <a:cubicBezTo>
                  <a:pt x="7185" y="8633"/>
                  <a:pt x="6683" y="9258"/>
                  <a:pt x="6159" y="9864"/>
                </a:cubicBezTo>
                <a:cubicBezTo>
                  <a:pt x="5373" y="10801"/>
                  <a:pt x="4608" y="11778"/>
                  <a:pt x="3800" y="12715"/>
                </a:cubicBezTo>
                <a:cubicBezTo>
                  <a:pt x="3233" y="13360"/>
                  <a:pt x="2534" y="13906"/>
                  <a:pt x="2053" y="14590"/>
                </a:cubicBezTo>
                <a:cubicBezTo>
                  <a:pt x="1704" y="15059"/>
                  <a:pt x="1616" y="15664"/>
                  <a:pt x="1442" y="16231"/>
                </a:cubicBezTo>
                <a:cubicBezTo>
                  <a:pt x="1442" y="16484"/>
                  <a:pt x="1485" y="16738"/>
                  <a:pt x="1485" y="168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63"/>
          <p:cNvSpPr/>
          <p:nvPr/>
        </p:nvSpPr>
        <p:spPr>
          <a:xfrm>
            <a:off x="5837197" y="4156610"/>
            <a:ext cx="1202403" cy="1350689"/>
          </a:xfrm>
          <a:custGeom>
            <a:rect b="b" l="l" r="r" t="t"/>
            <a:pathLst>
              <a:path extrusionOk="0" h="1350689" w="1202403">
                <a:moveTo>
                  <a:pt x="887417" y="986550"/>
                </a:moveTo>
                <a:cubicBezTo>
                  <a:pt x="849376" y="988446"/>
                  <a:pt x="814174" y="988446"/>
                  <a:pt x="778999" y="992251"/>
                </a:cubicBezTo>
                <a:cubicBezTo>
                  <a:pt x="717166" y="997011"/>
                  <a:pt x="654387" y="1005563"/>
                  <a:pt x="592554" y="1009368"/>
                </a:cubicBezTo>
                <a:cubicBezTo>
                  <a:pt x="533587" y="1013173"/>
                  <a:pt x="475566" y="1015082"/>
                  <a:pt x="413733" y="1016979"/>
                </a:cubicBezTo>
                <a:cubicBezTo>
                  <a:pt x="420385" y="1058835"/>
                  <a:pt x="426089" y="1097828"/>
                  <a:pt x="431821" y="1140640"/>
                </a:cubicBezTo>
                <a:cubicBezTo>
                  <a:pt x="448935" y="1140640"/>
                  <a:pt x="462237" y="1142536"/>
                  <a:pt x="475566" y="1140640"/>
                </a:cubicBezTo>
                <a:cubicBezTo>
                  <a:pt x="548809" y="1130179"/>
                  <a:pt x="621105" y="1118763"/>
                  <a:pt x="694347" y="1106393"/>
                </a:cubicBezTo>
                <a:cubicBezTo>
                  <a:pt x="745690" y="1096887"/>
                  <a:pt x="797060" y="1086413"/>
                  <a:pt x="848429" y="1074056"/>
                </a:cubicBezTo>
                <a:cubicBezTo>
                  <a:pt x="881712" y="1065491"/>
                  <a:pt x="886470" y="1056939"/>
                  <a:pt x="887417" y="1020784"/>
                </a:cubicBezTo>
                <a:cubicBezTo>
                  <a:pt x="887417" y="1011277"/>
                  <a:pt x="887417" y="1001771"/>
                  <a:pt x="887417" y="986550"/>
                </a:cubicBezTo>
                <a:close/>
                <a:moveTo>
                  <a:pt x="880765" y="932336"/>
                </a:moveTo>
                <a:cubicBezTo>
                  <a:pt x="904531" y="930427"/>
                  <a:pt x="930216" y="949453"/>
                  <a:pt x="933081" y="977044"/>
                </a:cubicBezTo>
                <a:cubicBezTo>
                  <a:pt x="937840" y="1014128"/>
                  <a:pt x="938786" y="1052179"/>
                  <a:pt x="934028" y="1089276"/>
                </a:cubicBezTo>
                <a:cubicBezTo>
                  <a:pt x="931189" y="1110198"/>
                  <a:pt x="910262" y="1127315"/>
                  <a:pt x="885524" y="1132075"/>
                </a:cubicBezTo>
                <a:cubicBezTo>
                  <a:pt x="837020" y="1143490"/>
                  <a:pt x="788489" y="1155860"/>
                  <a:pt x="739039" y="1165367"/>
                </a:cubicBezTo>
                <a:cubicBezTo>
                  <a:pt x="663904" y="1178678"/>
                  <a:pt x="588742" y="1191048"/>
                  <a:pt x="512661" y="1201509"/>
                </a:cubicBezTo>
                <a:cubicBezTo>
                  <a:pt x="485083" y="1205314"/>
                  <a:pt x="457505" y="1203418"/>
                  <a:pt x="429901" y="1202464"/>
                </a:cubicBezTo>
                <a:cubicBezTo>
                  <a:pt x="405163" y="1202464"/>
                  <a:pt x="392807" y="1183438"/>
                  <a:pt x="383290" y="1164412"/>
                </a:cubicBezTo>
                <a:cubicBezTo>
                  <a:pt x="378532" y="1154906"/>
                  <a:pt x="376639" y="1142536"/>
                  <a:pt x="375693" y="1132075"/>
                </a:cubicBezTo>
                <a:cubicBezTo>
                  <a:pt x="374746" y="1085471"/>
                  <a:pt x="373774" y="1039809"/>
                  <a:pt x="370934" y="990355"/>
                </a:cubicBezTo>
                <a:cubicBezTo>
                  <a:pt x="404217" y="970375"/>
                  <a:pt x="439418" y="969421"/>
                  <a:pt x="473647" y="969421"/>
                </a:cubicBezTo>
                <a:cubicBezTo>
                  <a:pt x="564030" y="967524"/>
                  <a:pt x="653441" y="958960"/>
                  <a:pt x="742851" y="945648"/>
                </a:cubicBezTo>
                <a:cubicBezTo>
                  <a:pt x="788489" y="938992"/>
                  <a:pt x="835101" y="936141"/>
                  <a:pt x="880765" y="932336"/>
                </a:cubicBezTo>
                <a:close/>
                <a:moveTo>
                  <a:pt x="650977" y="743009"/>
                </a:moveTo>
                <a:cubicBezTo>
                  <a:pt x="621501" y="746785"/>
                  <a:pt x="594888" y="749617"/>
                  <a:pt x="569173" y="753455"/>
                </a:cubicBezTo>
                <a:cubicBezTo>
                  <a:pt x="569173" y="794357"/>
                  <a:pt x="569173" y="829533"/>
                  <a:pt x="569173" y="869491"/>
                </a:cubicBezTo>
                <a:cubicBezTo>
                  <a:pt x="599604" y="859045"/>
                  <a:pt x="630989" y="870435"/>
                  <a:pt x="650977" y="846649"/>
                </a:cubicBezTo>
                <a:cubicBezTo>
                  <a:pt x="650977" y="811473"/>
                  <a:pt x="650977" y="779129"/>
                  <a:pt x="650977" y="743009"/>
                </a:cubicBezTo>
                <a:close/>
                <a:moveTo>
                  <a:pt x="976281" y="598405"/>
                </a:moveTo>
                <a:cubicBezTo>
                  <a:pt x="897341" y="690655"/>
                  <a:pt x="799368" y="756287"/>
                  <a:pt x="700441" y="821919"/>
                </a:cubicBezTo>
                <a:cubicBezTo>
                  <a:pt x="701395" y="838091"/>
                  <a:pt x="703304" y="854263"/>
                  <a:pt x="703304" y="870435"/>
                </a:cubicBezTo>
                <a:cubicBezTo>
                  <a:pt x="703304" y="900891"/>
                  <a:pt x="695724" y="910393"/>
                  <a:pt x="665238" y="916056"/>
                </a:cubicBezTo>
                <a:cubicBezTo>
                  <a:pt x="639579" y="920839"/>
                  <a:pt x="613921" y="925621"/>
                  <a:pt x="587252" y="928453"/>
                </a:cubicBezTo>
                <a:cubicBezTo>
                  <a:pt x="537788" y="933173"/>
                  <a:pt x="510221" y="905610"/>
                  <a:pt x="511176" y="856151"/>
                </a:cubicBezTo>
                <a:cubicBezTo>
                  <a:pt x="511176" y="851431"/>
                  <a:pt x="509267" y="846649"/>
                  <a:pt x="509267" y="841866"/>
                </a:cubicBezTo>
                <a:cubicBezTo>
                  <a:pt x="452167" y="817136"/>
                  <a:pt x="395124" y="793350"/>
                  <a:pt x="339933" y="767676"/>
                </a:cubicBezTo>
                <a:cubicBezTo>
                  <a:pt x="283844" y="742946"/>
                  <a:pt x="233426" y="708715"/>
                  <a:pt x="183962" y="659255"/>
                </a:cubicBezTo>
                <a:cubicBezTo>
                  <a:pt x="186825" y="701101"/>
                  <a:pt x="186825" y="732501"/>
                  <a:pt x="190643" y="764845"/>
                </a:cubicBezTo>
                <a:cubicBezTo>
                  <a:pt x="196314" y="824750"/>
                  <a:pt x="203950" y="883775"/>
                  <a:pt x="210631" y="943681"/>
                </a:cubicBezTo>
                <a:cubicBezTo>
                  <a:pt x="217256" y="1011201"/>
                  <a:pt x="219165" y="1078721"/>
                  <a:pt x="229608" y="1145296"/>
                </a:cubicBezTo>
                <a:cubicBezTo>
                  <a:pt x="244823" y="1246167"/>
                  <a:pt x="280981" y="1286062"/>
                  <a:pt x="390352" y="1290845"/>
                </a:cubicBezTo>
                <a:cubicBezTo>
                  <a:pt x="455985" y="1293676"/>
                  <a:pt x="520664" y="1287006"/>
                  <a:pt x="585343" y="1279455"/>
                </a:cubicBezTo>
                <a:cubicBezTo>
                  <a:pt x="627227" y="1273729"/>
                  <a:pt x="670010" y="1264227"/>
                  <a:pt x="711838" y="1264227"/>
                </a:cubicBezTo>
                <a:cubicBezTo>
                  <a:pt x="792687" y="1262276"/>
                  <a:pt x="867865" y="1235658"/>
                  <a:pt x="941078" y="1208097"/>
                </a:cubicBezTo>
                <a:cubicBezTo>
                  <a:pt x="1009575" y="1182423"/>
                  <a:pt x="1031472" y="1157693"/>
                  <a:pt x="1033381" y="1074001"/>
                </a:cubicBezTo>
                <a:cubicBezTo>
                  <a:pt x="1034335" y="1031148"/>
                  <a:pt x="1037142" y="988359"/>
                  <a:pt x="1035289" y="945569"/>
                </a:cubicBezTo>
                <a:cubicBezTo>
                  <a:pt x="1031472" y="870435"/>
                  <a:pt x="1024790" y="795301"/>
                  <a:pt x="1018165" y="720167"/>
                </a:cubicBezTo>
                <a:cubicBezTo>
                  <a:pt x="1014347" y="679265"/>
                  <a:pt x="1007666" y="637419"/>
                  <a:pt x="976281" y="598405"/>
                </a:cubicBezTo>
                <a:close/>
                <a:moveTo>
                  <a:pt x="683980" y="494654"/>
                </a:moveTo>
                <a:cubicBezTo>
                  <a:pt x="693492" y="521286"/>
                  <a:pt x="689683" y="530798"/>
                  <a:pt x="667808" y="534605"/>
                </a:cubicBezTo>
                <a:cubicBezTo>
                  <a:pt x="609789" y="545069"/>
                  <a:pt x="552717" y="554582"/>
                  <a:pt x="494687" y="563143"/>
                </a:cubicBezTo>
                <a:cubicBezTo>
                  <a:pt x="485175" y="565046"/>
                  <a:pt x="474717" y="563143"/>
                  <a:pt x="466151" y="560291"/>
                </a:cubicBezTo>
                <a:cubicBezTo>
                  <a:pt x="461395" y="558385"/>
                  <a:pt x="455693" y="548875"/>
                  <a:pt x="456639" y="543169"/>
                </a:cubicBezTo>
                <a:cubicBezTo>
                  <a:pt x="457597" y="538414"/>
                  <a:pt x="465205" y="530808"/>
                  <a:pt x="470907" y="529853"/>
                </a:cubicBezTo>
                <a:cubicBezTo>
                  <a:pt x="541300" y="517486"/>
                  <a:pt x="611693" y="506070"/>
                  <a:pt x="683980" y="494654"/>
                </a:cubicBezTo>
                <a:close/>
                <a:moveTo>
                  <a:pt x="680074" y="428072"/>
                </a:moveTo>
                <a:cubicBezTo>
                  <a:pt x="681024" y="440434"/>
                  <a:pt x="681024" y="450901"/>
                  <a:pt x="681973" y="467071"/>
                </a:cubicBezTo>
                <a:cubicBezTo>
                  <a:pt x="604930" y="468022"/>
                  <a:pt x="532635" y="496558"/>
                  <a:pt x="456541" y="488945"/>
                </a:cubicBezTo>
                <a:cubicBezTo>
                  <a:pt x="456541" y="468970"/>
                  <a:pt x="467959" y="467071"/>
                  <a:pt x="479366" y="465165"/>
                </a:cubicBezTo>
                <a:cubicBezTo>
                  <a:pt x="532635" y="455653"/>
                  <a:pt x="584954" y="446145"/>
                  <a:pt x="638223" y="435678"/>
                </a:cubicBezTo>
                <a:cubicBezTo>
                  <a:pt x="650590" y="434733"/>
                  <a:pt x="663897" y="431880"/>
                  <a:pt x="680074" y="428072"/>
                </a:cubicBezTo>
                <a:close/>
                <a:moveTo>
                  <a:pt x="218210" y="329207"/>
                </a:moveTo>
                <a:cubicBezTo>
                  <a:pt x="163974" y="320649"/>
                  <a:pt x="109794" y="352049"/>
                  <a:pt x="90761" y="396727"/>
                </a:cubicBezTo>
                <a:cubicBezTo>
                  <a:pt x="68865" y="450025"/>
                  <a:pt x="63194" y="505212"/>
                  <a:pt x="60331" y="562223"/>
                </a:cubicBezTo>
                <a:cubicBezTo>
                  <a:pt x="58422" y="605075"/>
                  <a:pt x="55558" y="646921"/>
                  <a:pt x="53649" y="689711"/>
                </a:cubicBezTo>
                <a:cubicBezTo>
                  <a:pt x="50786" y="747729"/>
                  <a:pt x="45115" y="804803"/>
                  <a:pt x="46070" y="862821"/>
                </a:cubicBezTo>
                <a:cubicBezTo>
                  <a:pt x="47024" y="929397"/>
                  <a:pt x="53649" y="995029"/>
                  <a:pt x="59376" y="1061605"/>
                </a:cubicBezTo>
                <a:cubicBezTo>
                  <a:pt x="61285" y="1080608"/>
                  <a:pt x="64149" y="1098731"/>
                  <a:pt x="67910" y="1116791"/>
                </a:cubicBezTo>
                <a:cubicBezTo>
                  <a:pt x="69819" y="1124405"/>
                  <a:pt x="74591" y="1135795"/>
                  <a:pt x="80318" y="1138626"/>
                </a:cubicBezTo>
                <a:cubicBezTo>
                  <a:pt x="109794" y="1152910"/>
                  <a:pt x="139271" y="1168139"/>
                  <a:pt x="177337" y="1168139"/>
                </a:cubicBezTo>
                <a:cubicBezTo>
                  <a:pt x="173519" y="1136738"/>
                  <a:pt x="169701" y="1109177"/>
                  <a:pt x="166838" y="1082559"/>
                </a:cubicBezTo>
                <a:cubicBezTo>
                  <a:pt x="156395" y="990247"/>
                  <a:pt x="144997" y="898940"/>
                  <a:pt x="137362" y="806691"/>
                </a:cubicBezTo>
                <a:cubicBezTo>
                  <a:pt x="129782" y="713497"/>
                  <a:pt x="117374" y="621247"/>
                  <a:pt x="138316" y="526103"/>
                </a:cubicBezTo>
                <a:cubicBezTo>
                  <a:pt x="151622" y="466197"/>
                  <a:pt x="169701" y="411011"/>
                  <a:pt x="202041" y="359663"/>
                </a:cubicBezTo>
                <a:cubicBezTo>
                  <a:pt x="207767" y="350162"/>
                  <a:pt x="212484" y="340660"/>
                  <a:pt x="218210" y="329207"/>
                </a:cubicBezTo>
                <a:close/>
                <a:moveTo>
                  <a:pt x="980225" y="258840"/>
                </a:moveTo>
                <a:cubicBezTo>
                  <a:pt x="953472" y="254089"/>
                  <a:pt x="924936" y="259328"/>
                  <a:pt x="902113" y="275972"/>
                </a:cubicBezTo>
                <a:cubicBezTo>
                  <a:pt x="905875" y="280691"/>
                  <a:pt x="909693" y="285474"/>
                  <a:pt x="913511" y="290193"/>
                </a:cubicBezTo>
                <a:cubicBezTo>
                  <a:pt x="942033" y="318762"/>
                  <a:pt x="965838" y="351106"/>
                  <a:pt x="980099" y="389113"/>
                </a:cubicBezTo>
                <a:cubicBezTo>
                  <a:pt x="995314" y="429071"/>
                  <a:pt x="1009575" y="469029"/>
                  <a:pt x="1020018" y="509931"/>
                </a:cubicBezTo>
                <a:cubicBezTo>
                  <a:pt x="1037142" y="580345"/>
                  <a:pt x="1059993" y="649753"/>
                  <a:pt x="1065720" y="722055"/>
                </a:cubicBezTo>
                <a:cubicBezTo>
                  <a:pt x="1073300" y="813361"/>
                  <a:pt x="1092333" y="902779"/>
                  <a:pt x="1082788" y="995029"/>
                </a:cubicBezTo>
                <a:cubicBezTo>
                  <a:pt x="1082788" y="998867"/>
                  <a:pt x="1086606" y="1003587"/>
                  <a:pt x="1088515" y="1010257"/>
                </a:cubicBezTo>
                <a:cubicBezTo>
                  <a:pt x="1126581" y="980745"/>
                  <a:pt x="1151285" y="948401"/>
                  <a:pt x="1145614" y="897996"/>
                </a:cubicBezTo>
                <a:cubicBezTo>
                  <a:pt x="1138933" y="839979"/>
                  <a:pt x="1131354" y="781017"/>
                  <a:pt x="1131354" y="722055"/>
                </a:cubicBezTo>
                <a:cubicBezTo>
                  <a:pt x="1131354" y="621247"/>
                  <a:pt x="1112320" y="523271"/>
                  <a:pt x="1093287" y="424352"/>
                </a:cubicBezTo>
                <a:cubicBezTo>
                  <a:pt x="1084697" y="381562"/>
                  <a:pt x="1073300" y="338709"/>
                  <a:pt x="1047641" y="301646"/>
                </a:cubicBezTo>
                <a:cubicBezTo>
                  <a:pt x="1031949" y="278332"/>
                  <a:pt x="1006978" y="263591"/>
                  <a:pt x="980225" y="258840"/>
                </a:cubicBezTo>
                <a:close/>
                <a:moveTo>
                  <a:pt x="510221" y="242684"/>
                </a:moveTo>
                <a:cubicBezTo>
                  <a:pt x="443633" y="245516"/>
                  <a:pt x="385635" y="273077"/>
                  <a:pt x="334262" y="310204"/>
                </a:cubicBezTo>
                <a:cubicBezTo>
                  <a:pt x="276208" y="352049"/>
                  <a:pt x="242016" y="413843"/>
                  <a:pt x="209676" y="477587"/>
                </a:cubicBezTo>
                <a:cubicBezTo>
                  <a:pt x="183962" y="527047"/>
                  <a:pt x="210631" y="571787"/>
                  <a:pt x="208722" y="617409"/>
                </a:cubicBezTo>
                <a:cubicBezTo>
                  <a:pt x="208722" y="625967"/>
                  <a:pt x="222983" y="637419"/>
                  <a:pt x="231517" y="645033"/>
                </a:cubicBezTo>
                <a:cubicBezTo>
                  <a:pt x="242016" y="654535"/>
                  <a:pt x="253413" y="662149"/>
                  <a:pt x="264811" y="669763"/>
                </a:cubicBezTo>
                <a:cubicBezTo>
                  <a:pt x="340887" y="717273"/>
                  <a:pt x="419884" y="755343"/>
                  <a:pt x="510221" y="761069"/>
                </a:cubicBezTo>
                <a:cubicBezTo>
                  <a:pt x="514039" y="721111"/>
                  <a:pt x="545424" y="692543"/>
                  <a:pt x="575855" y="688767"/>
                </a:cubicBezTo>
                <a:cubicBezTo>
                  <a:pt x="594888" y="686879"/>
                  <a:pt x="613865" y="685935"/>
                  <a:pt x="631944" y="683041"/>
                </a:cubicBezTo>
                <a:cubicBezTo>
                  <a:pt x="680453" y="678321"/>
                  <a:pt x="694770" y="685935"/>
                  <a:pt x="714701" y="732501"/>
                </a:cubicBezTo>
                <a:cubicBezTo>
                  <a:pt x="799368" y="674483"/>
                  <a:pt x="880217" y="617409"/>
                  <a:pt x="942987" y="538500"/>
                </a:cubicBezTo>
                <a:cubicBezTo>
                  <a:pt x="948714" y="530885"/>
                  <a:pt x="958202" y="521384"/>
                  <a:pt x="956293" y="513770"/>
                </a:cubicBezTo>
                <a:cubicBezTo>
                  <a:pt x="950623" y="483313"/>
                  <a:pt x="946805" y="450025"/>
                  <a:pt x="932544" y="423408"/>
                </a:cubicBezTo>
                <a:cubicBezTo>
                  <a:pt x="885944" y="336821"/>
                  <a:pt x="814583" y="279747"/>
                  <a:pt x="715656" y="256905"/>
                </a:cubicBezTo>
                <a:cubicBezTo>
                  <a:pt x="647159" y="241740"/>
                  <a:pt x="579673" y="239789"/>
                  <a:pt x="510221" y="242684"/>
                </a:cubicBezTo>
                <a:close/>
                <a:moveTo>
                  <a:pt x="694770" y="103806"/>
                </a:moveTo>
                <a:cubicBezTo>
                  <a:pt x="586298" y="115196"/>
                  <a:pt x="484563" y="125641"/>
                  <a:pt x="377045" y="137094"/>
                </a:cubicBezTo>
                <a:cubicBezTo>
                  <a:pt x="379909" y="162768"/>
                  <a:pt x="382772" y="183722"/>
                  <a:pt x="384681" y="208452"/>
                </a:cubicBezTo>
                <a:cubicBezTo>
                  <a:pt x="491188" y="166543"/>
                  <a:pt x="597751" y="175101"/>
                  <a:pt x="709031" y="181771"/>
                </a:cubicBezTo>
                <a:cubicBezTo>
                  <a:pt x="703304" y="150434"/>
                  <a:pt x="699486" y="125704"/>
                  <a:pt x="694770" y="103806"/>
                </a:cubicBezTo>
                <a:close/>
                <a:moveTo>
                  <a:pt x="677646" y="104"/>
                </a:moveTo>
                <a:cubicBezTo>
                  <a:pt x="720428" y="-1784"/>
                  <a:pt x="744178" y="22002"/>
                  <a:pt x="746086" y="64792"/>
                </a:cubicBezTo>
                <a:cubicBezTo>
                  <a:pt x="747995" y="100911"/>
                  <a:pt x="751813" y="137094"/>
                  <a:pt x="754677" y="173213"/>
                </a:cubicBezTo>
                <a:cubicBezTo>
                  <a:pt x="755631" y="178940"/>
                  <a:pt x="756586" y="184666"/>
                  <a:pt x="759449" y="196056"/>
                </a:cubicBezTo>
                <a:cubicBezTo>
                  <a:pt x="767029" y="186554"/>
                  <a:pt x="770846" y="181771"/>
                  <a:pt x="775619" y="176108"/>
                </a:cubicBezTo>
                <a:cubicBezTo>
                  <a:pt x="822219" y="114252"/>
                  <a:pt x="883080" y="87634"/>
                  <a:pt x="962020" y="95248"/>
                </a:cubicBezTo>
                <a:cubicBezTo>
                  <a:pt x="1001995" y="99024"/>
                  <a:pt x="1037142" y="110476"/>
                  <a:pt x="1072345" y="127592"/>
                </a:cubicBezTo>
                <a:cubicBezTo>
                  <a:pt x="1110411" y="146596"/>
                  <a:pt x="1129445" y="177996"/>
                  <a:pt x="1137979" y="217954"/>
                </a:cubicBezTo>
                <a:cubicBezTo>
                  <a:pt x="1144660" y="250298"/>
                  <a:pt x="1154148" y="283586"/>
                  <a:pt x="1157966" y="316874"/>
                </a:cubicBezTo>
                <a:cubicBezTo>
                  <a:pt x="1163693" y="358720"/>
                  <a:pt x="1165546" y="400565"/>
                  <a:pt x="1168409" y="442411"/>
                </a:cubicBezTo>
                <a:cubicBezTo>
                  <a:pt x="1169364" y="458583"/>
                  <a:pt x="1172227" y="474755"/>
                  <a:pt x="1174136" y="489983"/>
                </a:cubicBezTo>
                <a:cubicBezTo>
                  <a:pt x="1175091" y="499485"/>
                  <a:pt x="1178908" y="510875"/>
                  <a:pt x="1176045" y="519433"/>
                </a:cubicBezTo>
                <a:cubicBezTo>
                  <a:pt x="1164648" y="562223"/>
                  <a:pt x="1176045" y="604131"/>
                  <a:pt x="1181772" y="645977"/>
                </a:cubicBezTo>
                <a:cubicBezTo>
                  <a:pt x="1182670" y="650697"/>
                  <a:pt x="1182670" y="655479"/>
                  <a:pt x="1183625" y="661143"/>
                </a:cubicBezTo>
                <a:cubicBezTo>
                  <a:pt x="1189351" y="745841"/>
                  <a:pt x="1193169" y="831421"/>
                  <a:pt x="1201703" y="916056"/>
                </a:cubicBezTo>
                <a:cubicBezTo>
                  <a:pt x="1206476" y="964573"/>
                  <a:pt x="1186488" y="1000755"/>
                  <a:pt x="1153194" y="1032092"/>
                </a:cubicBezTo>
                <a:cubicBezTo>
                  <a:pt x="1137979" y="1046377"/>
                  <a:pt x="1121809" y="1061605"/>
                  <a:pt x="1103730" y="1072050"/>
                </a:cubicBezTo>
                <a:cubicBezTo>
                  <a:pt x="1086606" y="1081615"/>
                  <a:pt x="1080935" y="1093005"/>
                  <a:pt x="1078072" y="1112952"/>
                </a:cubicBezTo>
                <a:cubicBezTo>
                  <a:pt x="1071391" y="1161468"/>
                  <a:pt x="1051459" y="1205265"/>
                  <a:pt x="1013393" y="1236602"/>
                </a:cubicBezTo>
                <a:cubicBezTo>
                  <a:pt x="974372" y="1268946"/>
                  <a:pt x="925863" y="1284174"/>
                  <a:pt x="874490" y="1290845"/>
                </a:cubicBezTo>
                <a:cubicBezTo>
                  <a:pt x="865956" y="1291788"/>
                  <a:pt x="856468" y="1291788"/>
                  <a:pt x="849786" y="1296571"/>
                </a:cubicBezTo>
                <a:cubicBezTo>
                  <a:pt x="818401" y="1319350"/>
                  <a:pt x="782244" y="1317462"/>
                  <a:pt x="746086" y="1320357"/>
                </a:cubicBezTo>
                <a:cubicBezTo>
                  <a:pt x="700441" y="1324132"/>
                  <a:pt x="655749" y="1333634"/>
                  <a:pt x="610103" y="1337473"/>
                </a:cubicBezTo>
                <a:cubicBezTo>
                  <a:pt x="512130" y="1346975"/>
                  <a:pt x="415112" y="1357420"/>
                  <a:pt x="317138" y="1345024"/>
                </a:cubicBezTo>
                <a:cubicBezTo>
                  <a:pt x="269583" y="1339361"/>
                  <a:pt x="237244" y="1307017"/>
                  <a:pt x="215347" y="1268946"/>
                </a:cubicBezTo>
                <a:cubicBezTo>
                  <a:pt x="198223" y="1238490"/>
                  <a:pt x="176382" y="1224269"/>
                  <a:pt x="144043" y="1215711"/>
                </a:cubicBezTo>
                <a:cubicBezTo>
                  <a:pt x="108840" y="1206209"/>
                  <a:pt x="76500" y="1189093"/>
                  <a:pt x="44161" y="1173865"/>
                </a:cubicBezTo>
                <a:cubicBezTo>
                  <a:pt x="38434" y="1170970"/>
                  <a:pt x="33718" y="1163356"/>
                  <a:pt x="31809" y="1156749"/>
                </a:cubicBezTo>
                <a:cubicBezTo>
                  <a:pt x="27037" y="1142465"/>
                  <a:pt x="21310" y="1128181"/>
                  <a:pt x="20355" y="1113896"/>
                </a:cubicBezTo>
                <a:cubicBezTo>
                  <a:pt x="12776" y="1011201"/>
                  <a:pt x="4186" y="909449"/>
                  <a:pt x="424" y="806691"/>
                </a:cubicBezTo>
                <a:cubicBezTo>
                  <a:pt x="-1485" y="747729"/>
                  <a:pt x="3231" y="688767"/>
                  <a:pt x="10867" y="630749"/>
                </a:cubicBezTo>
                <a:cubicBezTo>
                  <a:pt x="16594" y="579401"/>
                  <a:pt x="10867" y="528935"/>
                  <a:pt x="5140" y="478531"/>
                </a:cubicBezTo>
                <a:cubicBezTo>
                  <a:pt x="-6257" y="384393"/>
                  <a:pt x="9912" y="295919"/>
                  <a:pt x="46070" y="210340"/>
                </a:cubicBezTo>
                <a:cubicBezTo>
                  <a:pt x="48933" y="203670"/>
                  <a:pt x="53649" y="196999"/>
                  <a:pt x="58422" y="192280"/>
                </a:cubicBezTo>
                <a:cubicBezTo>
                  <a:pt x="118328" y="137094"/>
                  <a:pt x="203950" y="114252"/>
                  <a:pt x="278117" y="162768"/>
                </a:cubicBezTo>
                <a:cubicBezTo>
                  <a:pt x="293333" y="172270"/>
                  <a:pt x="310457" y="182715"/>
                  <a:pt x="330444" y="195112"/>
                </a:cubicBezTo>
                <a:cubicBezTo>
                  <a:pt x="326627" y="153266"/>
                  <a:pt x="321910" y="116139"/>
                  <a:pt x="319047" y="79076"/>
                </a:cubicBezTo>
                <a:cubicBezTo>
                  <a:pt x="318092" y="67623"/>
                  <a:pt x="319047" y="56234"/>
                  <a:pt x="321910" y="45788"/>
                </a:cubicBezTo>
                <a:cubicBezTo>
                  <a:pt x="324718" y="32448"/>
                  <a:pt x="332353" y="23890"/>
                  <a:pt x="347569" y="22946"/>
                </a:cubicBezTo>
                <a:cubicBezTo>
                  <a:pt x="403658" y="18164"/>
                  <a:pt x="459803" y="11556"/>
                  <a:pt x="515948" y="7718"/>
                </a:cubicBezTo>
                <a:cubicBezTo>
                  <a:pt x="570128" y="3942"/>
                  <a:pt x="623410" y="1992"/>
                  <a:pt x="677646" y="10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63"/>
          <p:cNvSpPr/>
          <p:nvPr/>
        </p:nvSpPr>
        <p:spPr>
          <a:xfrm>
            <a:off x="4619663" y="5878285"/>
            <a:ext cx="807349" cy="790966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80"/>
                  <a:pt x="11844" y="16262"/>
                </a:cubicBezTo>
                <a:cubicBezTo>
                  <a:pt x="10885" y="18109"/>
                  <a:pt x="9472" y="19597"/>
                  <a:pt x="8135" y="21162"/>
                </a:cubicBezTo>
                <a:cubicBezTo>
                  <a:pt x="7857" y="21495"/>
                  <a:pt x="7024" y="21316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800"/>
                  <a:pt x="7428" y="14287"/>
                  <a:pt x="7479" y="13645"/>
                </a:cubicBezTo>
                <a:cubicBezTo>
                  <a:pt x="6646" y="13620"/>
                  <a:pt x="5889" y="13620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3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7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10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9"/>
                  <a:pt x="13989" y="7489"/>
                </a:cubicBezTo>
                <a:cubicBezTo>
                  <a:pt x="14897" y="7489"/>
                  <a:pt x="15780" y="7489"/>
                  <a:pt x="16689" y="7565"/>
                </a:cubicBezTo>
                <a:cubicBezTo>
                  <a:pt x="18026" y="7668"/>
                  <a:pt x="19338" y="7796"/>
                  <a:pt x="20650" y="7925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2"/>
                  <a:pt x="20903" y="9412"/>
                </a:cubicBezTo>
                <a:cubicBezTo>
                  <a:pt x="19313" y="10310"/>
                  <a:pt x="17749" y="11259"/>
                  <a:pt x="16184" y="12209"/>
                </a:cubicBezTo>
                <a:cubicBezTo>
                  <a:pt x="16109" y="12286"/>
                  <a:pt x="16008" y="12388"/>
                  <a:pt x="15831" y="12516"/>
                </a:cubicBezTo>
                <a:close/>
                <a:moveTo>
                  <a:pt x="10532" y="3025"/>
                </a:moveTo>
                <a:cubicBezTo>
                  <a:pt x="10330" y="3358"/>
                  <a:pt x="10229" y="3512"/>
                  <a:pt x="10153" y="3692"/>
                </a:cubicBezTo>
                <a:cubicBezTo>
                  <a:pt x="9523" y="5308"/>
                  <a:pt x="8892" y="6950"/>
                  <a:pt x="8236" y="8566"/>
                </a:cubicBezTo>
                <a:cubicBezTo>
                  <a:pt x="8110" y="8848"/>
                  <a:pt x="7882" y="9105"/>
                  <a:pt x="7630" y="9284"/>
                </a:cubicBezTo>
                <a:cubicBezTo>
                  <a:pt x="6520" y="10079"/>
                  <a:pt x="5359" y="10823"/>
                  <a:pt x="4249" y="11619"/>
                </a:cubicBezTo>
                <a:cubicBezTo>
                  <a:pt x="4072" y="11747"/>
                  <a:pt x="3921" y="11978"/>
                  <a:pt x="3694" y="12234"/>
                </a:cubicBezTo>
                <a:cubicBezTo>
                  <a:pt x="5233" y="12234"/>
                  <a:pt x="6621" y="12209"/>
                  <a:pt x="8009" y="12234"/>
                </a:cubicBezTo>
                <a:cubicBezTo>
                  <a:pt x="8362" y="12234"/>
                  <a:pt x="8740" y="12337"/>
                  <a:pt x="9068" y="12465"/>
                </a:cubicBezTo>
                <a:cubicBezTo>
                  <a:pt x="9422" y="12593"/>
                  <a:pt x="9497" y="12901"/>
                  <a:pt x="9422" y="13286"/>
                </a:cubicBezTo>
                <a:cubicBezTo>
                  <a:pt x="9169" y="14517"/>
                  <a:pt x="8942" y="15723"/>
                  <a:pt x="8715" y="16954"/>
                </a:cubicBezTo>
                <a:cubicBezTo>
                  <a:pt x="8690" y="17134"/>
                  <a:pt x="8715" y="17314"/>
                  <a:pt x="8715" y="17750"/>
                </a:cubicBezTo>
                <a:cubicBezTo>
                  <a:pt x="9926" y="16390"/>
                  <a:pt x="10507" y="14902"/>
                  <a:pt x="11466" y="13491"/>
                </a:cubicBezTo>
                <a:cubicBezTo>
                  <a:pt x="11869" y="13645"/>
                  <a:pt x="12349" y="13696"/>
                  <a:pt x="12702" y="13927"/>
                </a:cubicBezTo>
                <a:cubicBezTo>
                  <a:pt x="13358" y="14364"/>
                  <a:pt x="13938" y="14954"/>
                  <a:pt x="14595" y="15390"/>
                </a:cubicBezTo>
                <a:cubicBezTo>
                  <a:pt x="15377" y="15903"/>
                  <a:pt x="16134" y="16493"/>
                  <a:pt x="17244" y="16775"/>
                </a:cubicBezTo>
                <a:cubicBezTo>
                  <a:pt x="16083" y="14954"/>
                  <a:pt x="14721" y="13517"/>
                  <a:pt x="13812" y="11721"/>
                </a:cubicBezTo>
                <a:cubicBezTo>
                  <a:pt x="15099" y="10541"/>
                  <a:pt x="16790" y="10131"/>
                  <a:pt x="18253" y="8976"/>
                </a:cubicBezTo>
                <a:cubicBezTo>
                  <a:pt x="16437" y="8899"/>
                  <a:pt x="14847" y="8848"/>
                  <a:pt x="13257" y="8745"/>
                </a:cubicBezTo>
                <a:cubicBezTo>
                  <a:pt x="12374" y="8694"/>
                  <a:pt x="11970" y="8309"/>
                  <a:pt x="11743" y="7437"/>
                </a:cubicBezTo>
                <a:cubicBezTo>
                  <a:pt x="11339" y="6077"/>
                  <a:pt x="10961" y="4641"/>
                  <a:pt x="10532" y="3025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63"/>
          <p:cNvSpPr/>
          <p:nvPr/>
        </p:nvSpPr>
        <p:spPr>
          <a:xfrm>
            <a:off x="5456700" y="266331"/>
            <a:ext cx="718009" cy="678341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7" y="16799"/>
                  <a:pt x="7992" y="1562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4"/>
                  <a:pt x="8330" y="7996"/>
                </a:cubicBezTo>
                <a:cubicBezTo>
                  <a:pt x="8669" y="9018"/>
                  <a:pt x="8584" y="9378"/>
                  <a:pt x="7625" y="9468"/>
                </a:cubicBezTo>
                <a:cubicBezTo>
                  <a:pt x="6636" y="9558"/>
                  <a:pt x="5620" y="9648"/>
                  <a:pt x="4632" y="9799"/>
                </a:cubicBezTo>
                <a:cubicBezTo>
                  <a:pt x="3615" y="9979"/>
                  <a:pt x="2627" y="10249"/>
                  <a:pt x="1554" y="10460"/>
                </a:cubicBezTo>
                <a:cubicBezTo>
                  <a:pt x="1780" y="11541"/>
                  <a:pt x="1977" y="12472"/>
                  <a:pt x="2203" y="13554"/>
                </a:cubicBezTo>
                <a:cubicBezTo>
                  <a:pt x="2655" y="13464"/>
                  <a:pt x="3050" y="13434"/>
                  <a:pt x="3446" y="13344"/>
                </a:cubicBezTo>
                <a:cubicBezTo>
                  <a:pt x="4744" y="13043"/>
                  <a:pt x="6043" y="12683"/>
                  <a:pt x="7370" y="12442"/>
                </a:cubicBezTo>
                <a:cubicBezTo>
                  <a:pt x="8330" y="12262"/>
                  <a:pt x="8669" y="12502"/>
                  <a:pt x="8951" y="13494"/>
                </a:cubicBezTo>
                <a:cubicBezTo>
                  <a:pt x="9206" y="14365"/>
                  <a:pt x="9347" y="15266"/>
                  <a:pt x="9516" y="16137"/>
                </a:cubicBezTo>
                <a:cubicBezTo>
                  <a:pt x="9714" y="17039"/>
                  <a:pt x="9799" y="18000"/>
                  <a:pt x="10250" y="18871"/>
                </a:cubicBezTo>
                <a:cubicBezTo>
                  <a:pt x="11097" y="18691"/>
                  <a:pt x="11916" y="18571"/>
                  <a:pt x="12707" y="18360"/>
                </a:cubicBezTo>
                <a:cubicBezTo>
                  <a:pt x="13413" y="18180"/>
                  <a:pt x="13554" y="17970"/>
                  <a:pt x="13469" y="17159"/>
                </a:cubicBezTo>
                <a:cubicBezTo>
                  <a:pt x="13413" y="16558"/>
                  <a:pt x="13243" y="15987"/>
                  <a:pt x="13187" y="15416"/>
                </a:cubicBezTo>
                <a:cubicBezTo>
                  <a:pt x="13074" y="14395"/>
                  <a:pt x="12961" y="13374"/>
                  <a:pt x="12905" y="12352"/>
                </a:cubicBezTo>
                <a:cubicBezTo>
                  <a:pt x="12876" y="11781"/>
                  <a:pt x="13130" y="11421"/>
                  <a:pt x="13752" y="11301"/>
                </a:cubicBezTo>
                <a:cubicBezTo>
                  <a:pt x="15248" y="11000"/>
                  <a:pt x="16745" y="10610"/>
                  <a:pt x="18213" y="10249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7"/>
                  <a:pt x="19144" y="8447"/>
                  <a:pt x="18975" y="7816"/>
                </a:cubicBezTo>
                <a:cubicBezTo>
                  <a:pt x="18721" y="6945"/>
                  <a:pt x="18523" y="6794"/>
                  <a:pt x="17676" y="6975"/>
                </a:cubicBezTo>
                <a:cubicBezTo>
                  <a:pt x="16180" y="7275"/>
                  <a:pt x="14683" y="7605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63"/>
          <p:cNvSpPr/>
          <p:nvPr/>
        </p:nvSpPr>
        <p:spPr>
          <a:xfrm>
            <a:off x="5304511" y="913150"/>
            <a:ext cx="1149258" cy="1291355"/>
          </a:xfrm>
          <a:custGeom>
            <a:rect b="b" l="l" r="r" t="t"/>
            <a:pathLst>
              <a:path extrusionOk="0" h="1291355" w="1149258">
                <a:moveTo>
                  <a:pt x="507933" y="1132514"/>
                </a:moveTo>
                <a:cubicBezTo>
                  <a:pt x="511734" y="1131560"/>
                  <a:pt x="518397" y="1131560"/>
                  <a:pt x="521245" y="1133461"/>
                </a:cubicBezTo>
                <a:cubicBezTo>
                  <a:pt x="524098" y="1136316"/>
                  <a:pt x="526003" y="1142020"/>
                  <a:pt x="525051" y="1146777"/>
                </a:cubicBezTo>
                <a:cubicBezTo>
                  <a:pt x="524098" y="1151534"/>
                  <a:pt x="520297" y="1155337"/>
                  <a:pt x="518392" y="1160093"/>
                </a:cubicBezTo>
                <a:cubicBezTo>
                  <a:pt x="498417" y="1194339"/>
                  <a:pt x="479394" y="1229531"/>
                  <a:pt x="458470" y="1263776"/>
                </a:cubicBezTo>
                <a:cubicBezTo>
                  <a:pt x="452759" y="1273282"/>
                  <a:pt x="444200" y="1281841"/>
                  <a:pt x="436594" y="1291355"/>
                </a:cubicBezTo>
                <a:cubicBezTo>
                  <a:pt x="433736" y="1288507"/>
                  <a:pt x="430888" y="1286598"/>
                  <a:pt x="428030" y="1283750"/>
                </a:cubicBezTo>
                <a:cubicBezTo>
                  <a:pt x="441347" y="1232386"/>
                  <a:pt x="467981" y="1185779"/>
                  <a:pt x="496516" y="1141073"/>
                </a:cubicBezTo>
                <a:cubicBezTo>
                  <a:pt x="499369" y="1137271"/>
                  <a:pt x="503175" y="1133461"/>
                  <a:pt x="507933" y="1132514"/>
                </a:cubicBezTo>
                <a:close/>
                <a:moveTo>
                  <a:pt x="142848" y="913113"/>
                </a:moveTo>
                <a:cubicBezTo>
                  <a:pt x="137142" y="933092"/>
                  <a:pt x="51534" y="1042478"/>
                  <a:pt x="29660" y="1059595"/>
                </a:cubicBezTo>
                <a:cubicBezTo>
                  <a:pt x="24904" y="1039617"/>
                  <a:pt x="34416" y="1020594"/>
                  <a:pt x="74364" y="969231"/>
                </a:cubicBezTo>
                <a:cubicBezTo>
                  <a:pt x="116218" y="914062"/>
                  <a:pt x="116218" y="914062"/>
                  <a:pt x="142848" y="913113"/>
                </a:cubicBezTo>
                <a:close/>
                <a:moveTo>
                  <a:pt x="119020" y="713366"/>
                </a:moveTo>
                <a:cubicBezTo>
                  <a:pt x="100951" y="764728"/>
                  <a:pt x="60045" y="798973"/>
                  <a:pt x="27706" y="842729"/>
                </a:cubicBezTo>
                <a:cubicBezTo>
                  <a:pt x="22949" y="836069"/>
                  <a:pt x="18192" y="831314"/>
                  <a:pt x="19145" y="830368"/>
                </a:cubicBezTo>
                <a:cubicBezTo>
                  <a:pt x="43875" y="784707"/>
                  <a:pt x="80019" y="748558"/>
                  <a:pt x="119020" y="713366"/>
                </a:cubicBezTo>
                <a:close/>
                <a:moveTo>
                  <a:pt x="787568" y="295220"/>
                </a:moveTo>
                <a:cubicBezTo>
                  <a:pt x="782830" y="297113"/>
                  <a:pt x="778038" y="298059"/>
                  <a:pt x="774258" y="300951"/>
                </a:cubicBezTo>
                <a:cubicBezTo>
                  <a:pt x="712447" y="344698"/>
                  <a:pt x="649625" y="387498"/>
                  <a:pt x="588773" y="433138"/>
                </a:cubicBezTo>
                <a:cubicBezTo>
                  <a:pt x="540272" y="470260"/>
                  <a:pt x="493634" y="510168"/>
                  <a:pt x="448008" y="550129"/>
                </a:cubicBezTo>
                <a:cubicBezTo>
                  <a:pt x="405204" y="587251"/>
                  <a:pt x="364316" y="626213"/>
                  <a:pt x="323375" y="663334"/>
                </a:cubicBezTo>
                <a:cubicBezTo>
                  <a:pt x="308202" y="677584"/>
                  <a:pt x="299631" y="692832"/>
                  <a:pt x="302452" y="715652"/>
                </a:cubicBezTo>
                <a:cubicBezTo>
                  <a:pt x="309107" y="771755"/>
                  <a:pt x="311982" y="827911"/>
                  <a:pt x="318637" y="884014"/>
                </a:cubicBezTo>
                <a:cubicBezTo>
                  <a:pt x="321512" y="910620"/>
                  <a:pt x="329125" y="936331"/>
                  <a:pt x="333863" y="961991"/>
                </a:cubicBezTo>
                <a:cubicBezTo>
                  <a:pt x="345257" y="952526"/>
                  <a:pt x="351006" y="943009"/>
                  <a:pt x="353828" y="932546"/>
                </a:cubicBezTo>
                <a:cubicBezTo>
                  <a:pt x="362400" y="900209"/>
                  <a:pt x="369054" y="866873"/>
                  <a:pt x="378584" y="834536"/>
                </a:cubicBezTo>
                <a:cubicBezTo>
                  <a:pt x="383323" y="819340"/>
                  <a:pt x="382364" y="806984"/>
                  <a:pt x="375709" y="791736"/>
                </a:cubicBezTo>
                <a:cubicBezTo>
                  <a:pt x="363358" y="766077"/>
                  <a:pt x="367138" y="760345"/>
                  <a:pt x="388061" y="740365"/>
                </a:cubicBezTo>
                <a:cubicBezTo>
                  <a:pt x="413775" y="715652"/>
                  <a:pt x="440395" y="689993"/>
                  <a:pt x="464193" y="663334"/>
                </a:cubicBezTo>
                <a:cubicBezTo>
                  <a:pt x="522170" y="600554"/>
                  <a:pt x="578338" y="536826"/>
                  <a:pt x="636315" y="474992"/>
                </a:cubicBezTo>
                <a:cubicBezTo>
                  <a:pt x="688650" y="417942"/>
                  <a:pt x="748544" y="366572"/>
                  <a:pt x="787568" y="295220"/>
                </a:cubicBezTo>
                <a:close/>
                <a:moveTo>
                  <a:pt x="885528" y="137322"/>
                </a:moveTo>
                <a:cubicBezTo>
                  <a:pt x="616351" y="224815"/>
                  <a:pt x="348131" y="311415"/>
                  <a:pt x="77037" y="399855"/>
                </a:cubicBezTo>
                <a:cubicBezTo>
                  <a:pt x="134110" y="490240"/>
                  <a:pt x="213064" y="553021"/>
                  <a:pt x="279613" y="625266"/>
                </a:cubicBezTo>
                <a:cubicBezTo>
                  <a:pt x="380448" y="540612"/>
                  <a:pt x="477503" y="455958"/>
                  <a:pt x="578285" y="376089"/>
                </a:cubicBezTo>
                <a:cubicBezTo>
                  <a:pt x="679120" y="296167"/>
                  <a:pt x="788526" y="225762"/>
                  <a:pt x="890266" y="146839"/>
                </a:cubicBezTo>
                <a:cubicBezTo>
                  <a:pt x="888403" y="143999"/>
                  <a:pt x="887445" y="140161"/>
                  <a:pt x="885528" y="137322"/>
                </a:cubicBezTo>
                <a:close/>
                <a:moveTo>
                  <a:pt x="1037739" y="121179"/>
                </a:moveTo>
                <a:cubicBezTo>
                  <a:pt x="982530" y="176336"/>
                  <a:pt x="932166" y="235279"/>
                  <a:pt x="877915" y="291434"/>
                </a:cubicBezTo>
                <a:cubicBezTo>
                  <a:pt x="815146" y="357054"/>
                  <a:pt x="764728" y="435031"/>
                  <a:pt x="694346" y="494973"/>
                </a:cubicBezTo>
                <a:cubicBezTo>
                  <a:pt x="640149" y="541559"/>
                  <a:pt x="594469" y="596768"/>
                  <a:pt x="546927" y="649085"/>
                </a:cubicBezTo>
                <a:cubicBezTo>
                  <a:pt x="518391" y="680476"/>
                  <a:pt x="491771" y="714706"/>
                  <a:pt x="466056" y="748935"/>
                </a:cubicBezTo>
                <a:cubicBezTo>
                  <a:pt x="447050" y="773701"/>
                  <a:pt x="448967" y="776540"/>
                  <a:pt x="468931" y="801253"/>
                </a:cubicBezTo>
                <a:cubicBezTo>
                  <a:pt x="510777" y="854517"/>
                  <a:pt x="558320" y="900209"/>
                  <a:pt x="616351" y="944902"/>
                </a:cubicBezTo>
                <a:cubicBezTo>
                  <a:pt x="770425" y="675691"/>
                  <a:pt x="907409" y="400801"/>
                  <a:pt x="1037739" y="121179"/>
                </a:cubicBezTo>
                <a:close/>
                <a:moveTo>
                  <a:pt x="1089901" y="6"/>
                </a:moveTo>
                <a:cubicBezTo>
                  <a:pt x="1114949" y="-357"/>
                  <a:pt x="1144018" y="15349"/>
                  <a:pt x="1149009" y="37472"/>
                </a:cubicBezTo>
                <a:cubicBezTo>
                  <a:pt x="1149967" y="44097"/>
                  <a:pt x="1148051" y="52667"/>
                  <a:pt x="1145229" y="58399"/>
                </a:cubicBezTo>
                <a:cubicBezTo>
                  <a:pt x="1115734" y="116395"/>
                  <a:pt x="1085282" y="173444"/>
                  <a:pt x="1055787" y="231493"/>
                </a:cubicBezTo>
                <a:cubicBezTo>
                  <a:pt x="1025388" y="290488"/>
                  <a:pt x="992060" y="348484"/>
                  <a:pt x="965440" y="409372"/>
                </a:cubicBezTo>
                <a:cubicBezTo>
                  <a:pt x="934029" y="479777"/>
                  <a:pt x="897933" y="548236"/>
                  <a:pt x="861783" y="616748"/>
                </a:cubicBezTo>
                <a:cubicBezTo>
                  <a:pt x="809449" y="716598"/>
                  <a:pt x="756210" y="815555"/>
                  <a:pt x="702918" y="915404"/>
                </a:cubicBezTo>
                <a:cubicBezTo>
                  <a:pt x="688650" y="942063"/>
                  <a:pt x="674381" y="968668"/>
                  <a:pt x="660113" y="994327"/>
                </a:cubicBezTo>
                <a:cubicBezTo>
                  <a:pt x="658197" y="999112"/>
                  <a:pt x="654417" y="1002898"/>
                  <a:pt x="651542" y="1006736"/>
                </a:cubicBezTo>
                <a:cubicBezTo>
                  <a:pt x="632535" y="1033342"/>
                  <a:pt x="613529" y="1035235"/>
                  <a:pt x="589731" y="1011469"/>
                </a:cubicBezTo>
                <a:cubicBezTo>
                  <a:pt x="577380" y="999112"/>
                  <a:pt x="565933" y="985809"/>
                  <a:pt x="553582" y="973400"/>
                </a:cubicBezTo>
                <a:cubicBezTo>
                  <a:pt x="550707" y="967722"/>
                  <a:pt x="542188" y="963936"/>
                  <a:pt x="529784" y="956312"/>
                </a:cubicBezTo>
                <a:cubicBezTo>
                  <a:pt x="503164" y="983864"/>
                  <a:pt x="478461" y="1010522"/>
                  <a:pt x="452747" y="1036181"/>
                </a:cubicBezTo>
                <a:cubicBezTo>
                  <a:pt x="428949" y="1060000"/>
                  <a:pt x="404246" y="1083766"/>
                  <a:pt x="377626" y="1104693"/>
                </a:cubicBezTo>
                <a:cubicBezTo>
                  <a:pt x="350048" y="1125620"/>
                  <a:pt x="309107" y="1109426"/>
                  <a:pt x="300589" y="1075196"/>
                </a:cubicBezTo>
                <a:cubicBezTo>
                  <a:pt x="285362" y="1013361"/>
                  <a:pt x="270136" y="950581"/>
                  <a:pt x="258690" y="887800"/>
                </a:cubicBezTo>
                <a:cubicBezTo>
                  <a:pt x="252035" y="850731"/>
                  <a:pt x="251130" y="812663"/>
                  <a:pt x="248255" y="775594"/>
                </a:cubicBezTo>
                <a:cubicBezTo>
                  <a:pt x="245380" y="738472"/>
                  <a:pt x="243516" y="700456"/>
                  <a:pt x="240642" y="663334"/>
                </a:cubicBezTo>
                <a:cubicBezTo>
                  <a:pt x="239683" y="655710"/>
                  <a:pt x="234945" y="647140"/>
                  <a:pt x="229248" y="641461"/>
                </a:cubicBezTo>
                <a:cubicBezTo>
                  <a:pt x="210189" y="620534"/>
                  <a:pt x="189266" y="599607"/>
                  <a:pt x="169301" y="578680"/>
                </a:cubicBezTo>
                <a:cubicBezTo>
                  <a:pt x="118883" y="524470"/>
                  <a:pt x="68466" y="470260"/>
                  <a:pt x="19006" y="415051"/>
                </a:cubicBezTo>
                <a:cubicBezTo>
                  <a:pt x="11393" y="407479"/>
                  <a:pt x="5696" y="397015"/>
                  <a:pt x="0" y="388445"/>
                </a:cubicBezTo>
                <a:cubicBezTo>
                  <a:pt x="15226" y="366572"/>
                  <a:pt x="36150" y="358001"/>
                  <a:pt x="58031" y="351323"/>
                </a:cubicBezTo>
                <a:cubicBezTo>
                  <a:pt x="153116" y="320932"/>
                  <a:pt x="249213" y="290488"/>
                  <a:pt x="344351" y="259097"/>
                </a:cubicBezTo>
                <a:cubicBezTo>
                  <a:pt x="453705" y="223869"/>
                  <a:pt x="564070" y="188692"/>
                  <a:pt x="673423" y="151571"/>
                </a:cubicBezTo>
                <a:cubicBezTo>
                  <a:pt x="786610" y="113555"/>
                  <a:pt x="898838" y="74541"/>
                  <a:pt x="1011119" y="35526"/>
                </a:cubicBezTo>
                <a:cubicBezTo>
                  <a:pt x="1031084" y="28901"/>
                  <a:pt x="1049132" y="17491"/>
                  <a:pt x="1067234" y="6081"/>
                </a:cubicBezTo>
                <a:cubicBezTo>
                  <a:pt x="1073649" y="2033"/>
                  <a:pt x="1081552" y="127"/>
                  <a:pt x="1089901" y="6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63"/>
          <p:cNvSpPr/>
          <p:nvPr/>
        </p:nvSpPr>
        <p:spPr>
          <a:xfrm>
            <a:off x="4362798" y="3062796"/>
            <a:ext cx="2898236" cy="1263128"/>
          </a:xfrm>
          <a:custGeom>
            <a:rect b="b" l="l" r="r" t="t"/>
            <a:pathLst>
              <a:path extrusionOk="0" h="1263128" w="2898236">
                <a:moveTo>
                  <a:pt x="422532" y="1087220"/>
                </a:moveTo>
                <a:cubicBezTo>
                  <a:pt x="413017" y="1104338"/>
                  <a:pt x="406351" y="1115757"/>
                  <a:pt x="400652" y="1127169"/>
                </a:cubicBezTo>
                <a:cubicBezTo>
                  <a:pt x="402556" y="1129075"/>
                  <a:pt x="404454" y="1131925"/>
                  <a:pt x="407311" y="1133831"/>
                </a:cubicBezTo>
                <a:cubicBezTo>
                  <a:pt x="423485" y="1131925"/>
                  <a:pt x="442509" y="1131925"/>
                  <a:pt x="446310" y="1111000"/>
                </a:cubicBezTo>
                <a:cubicBezTo>
                  <a:pt x="447263" y="1106244"/>
                  <a:pt x="432993" y="1097688"/>
                  <a:pt x="422532" y="1087220"/>
                </a:cubicBezTo>
                <a:close/>
                <a:moveTo>
                  <a:pt x="419676" y="1055828"/>
                </a:moveTo>
                <a:cubicBezTo>
                  <a:pt x="451065" y="1056784"/>
                  <a:pt x="492914" y="1089120"/>
                  <a:pt x="498621" y="1120506"/>
                </a:cubicBezTo>
                <a:cubicBezTo>
                  <a:pt x="500525" y="1129069"/>
                  <a:pt x="497668" y="1141437"/>
                  <a:pt x="492914" y="1148093"/>
                </a:cubicBezTo>
                <a:cubicBezTo>
                  <a:pt x="473890" y="1174723"/>
                  <a:pt x="443447" y="1183285"/>
                  <a:pt x="413969" y="1186141"/>
                </a:cubicBezTo>
                <a:cubicBezTo>
                  <a:pt x="386382" y="1188991"/>
                  <a:pt x="349287" y="1139531"/>
                  <a:pt x="352137" y="1110994"/>
                </a:cubicBezTo>
                <a:cubicBezTo>
                  <a:pt x="354994" y="1083414"/>
                  <a:pt x="390184" y="1054878"/>
                  <a:pt x="419676" y="1055828"/>
                </a:cubicBezTo>
                <a:close/>
                <a:moveTo>
                  <a:pt x="451490" y="1021678"/>
                </a:moveTo>
                <a:cubicBezTo>
                  <a:pt x="371495" y="1012502"/>
                  <a:pt x="318692" y="1074495"/>
                  <a:pt x="309502" y="1145226"/>
                </a:cubicBezTo>
                <a:cubicBezTo>
                  <a:pt x="308559" y="1177583"/>
                  <a:pt x="316100" y="1191821"/>
                  <a:pt x="345591" y="1203234"/>
                </a:cubicBezTo>
                <a:cubicBezTo>
                  <a:pt x="373197" y="1213706"/>
                  <a:pt x="400803" y="1219413"/>
                  <a:pt x="430294" y="1209882"/>
                </a:cubicBezTo>
                <a:cubicBezTo>
                  <a:pt x="478773" y="1194703"/>
                  <a:pt x="507322" y="1158522"/>
                  <a:pt x="525366" y="1115751"/>
                </a:cubicBezTo>
                <a:cubicBezTo>
                  <a:pt x="537755" y="1086276"/>
                  <a:pt x="514863" y="1040622"/>
                  <a:pt x="487391" y="1030150"/>
                </a:cubicBezTo>
                <a:cubicBezTo>
                  <a:pt x="474901" y="1025752"/>
                  <a:pt x="462918" y="1022989"/>
                  <a:pt x="451490" y="1021678"/>
                </a:cubicBezTo>
                <a:close/>
                <a:moveTo>
                  <a:pt x="1927885" y="811389"/>
                </a:moveTo>
                <a:cubicBezTo>
                  <a:pt x="1919317" y="818051"/>
                  <a:pt x="1912656" y="827562"/>
                  <a:pt x="1905048" y="835166"/>
                </a:cubicBezTo>
                <a:cubicBezTo>
                  <a:pt x="1906956" y="838020"/>
                  <a:pt x="1908852" y="840874"/>
                  <a:pt x="1910760" y="843729"/>
                </a:cubicBezTo>
                <a:cubicBezTo>
                  <a:pt x="1921225" y="839921"/>
                  <a:pt x="1931689" y="836119"/>
                  <a:pt x="1941200" y="831364"/>
                </a:cubicBezTo>
                <a:cubicBezTo>
                  <a:pt x="1944050" y="829458"/>
                  <a:pt x="1945952" y="818999"/>
                  <a:pt x="1943102" y="816145"/>
                </a:cubicBezTo>
                <a:cubicBezTo>
                  <a:pt x="1940252" y="812343"/>
                  <a:pt x="1930741" y="809483"/>
                  <a:pt x="1927885" y="811389"/>
                </a:cubicBezTo>
                <a:close/>
                <a:moveTo>
                  <a:pt x="1916473" y="780003"/>
                </a:moveTo>
                <a:cubicBezTo>
                  <a:pt x="1920271" y="780003"/>
                  <a:pt x="1925977" y="780003"/>
                  <a:pt x="1925029" y="780003"/>
                </a:cubicBezTo>
                <a:cubicBezTo>
                  <a:pt x="1961169" y="779050"/>
                  <a:pt x="1984948" y="798071"/>
                  <a:pt x="1988759" y="826609"/>
                </a:cubicBezTo>
                <a:cubicBezTo>
                  <a:pt x="1992563" y="855146"/>
                  <a:pt x="1978294" y="873214"/>
                  <a:pt x="1947860" y="882724"/>
                </a:cubicBezTo>
                <a:cubicBezTo>
                  <a:pt x="1931689" y="887480"/>
                  <a:pt x="1917421" y="890334"/>
                  <a:pt x="1901250" y="882724"/>
                </a:cubicBezTo>
                <a:cubicBezTo>
                  <a:pt x="1871764" y="869412"/>
                  <a:pt x="1861299" y="855146"/>
                  <a:pt x="1865110" y="826609"/>
                </a:cubicBezTo>
                <a:cubicBezTo>
                  <a:pt x="1868914" y="800926"/>
                  <a:pt x="1888889" y="782852"/>
                  <a:pt x="1916473" y="780003"/>
                </a:cubicBezTo>
                <a:close/>
                <a:moveTo>
                  <a:pt x="1936905" y="739049"/>
                </a:moveTo>
                <a:cubicBezTo>
                  <a:pt x="1890312" y="739049"/>
                  <a:pt x="1839948" y="778996"/>
                  <a:pt x="1830387" y="823708"/>
                </a:cubicBezTo>
                <a:cubicBezTo>
                  <a:pt x="1818940" y="875069"/>
                  <a:pt x="1856107" y="914074"/>
                  <a:pt x="1907414" y="905544"/>
                </a:cubicBezTo>
                <a:cubicBezTo>
                  <a:pt x="1935020" y="900778"/>
                  <a:pt x="1960741" y="893189"/>
                  <a:pt x="1982556" y="875069"/>
                </a:cubicBezTo>
                <a:cubicBezTo>
                  <a:pt x="2012990" y="849418"/>
                  <a:pt x="2018781" y="835122"/>
                  <a:pt x="2005449" y="797116"/>
                </a:cubicBezTo>
                <a:cubicBezTo>
                  <a:pt x="1991175" y="755227"/>
                  <a:pt x="1972187" y="739049"/>
                  <a:pt x="1936905" y="739049"/>
                </a:cubicBezTo>
                <a:close/>
                <a:moveTo>
                  <a:pt x="359866" y="721928"/>
                </a:moveTo>
                <a:cubicBezTo>
                  <a:pt x="346534" y="728635"/>
                  <a:pt x="336165" y="732401"/>
                  <a:pt x="327546" y="738107"/>
                </a:cubicBezTo>
                <a:cubicBezTo>
                  <a:pt x="281896" y="767582"/>
                  <a:pt x="237187" y="797116"/>
                  <a:pt x="191537" y="826591"/>
                </a:cubicBezTo>
                <a:cubicBezTo>
                  <a:pt x="162988" y="844652"/>
                  <a:pt x="134440" y="862714"/>
                  <a:pt x="105891" y="880775"/>
                </a:cubicBezTo>
                <a:cubicBezTo>
                  <a:pt x="74514" y="900778"/>
                  <a:pt x="51756" y="924546"/>
                  <a:pt x="69801" y="966376"/>
                </a:cubicBezTo>
                <a:cubicBezTo>
                  <a:pt x="73572" y="974966"/>
                  <a:pt x="69801" y="986379"/>
                  <a:pt x="71687" y="995910"/>
                </a:cubicBezTo>
                <a:cubicBezTo>
                  <a:pt x="72629" y="1005382"/>
                  <a:pt x="75457" y="1013971"/>
                  <a:pt x="77342" y="1022502"/>
                </a:cubicBezTo>
                <a:cubicBezTo>
                  <a:pt x="105891" y="1012089"/>
                  <a:pt x="131612" y="1000675"/>
                  <a:pt x="157332" y="993027"/>
                </a:cubicBezTo>
                <a:cubicBezTo>
                  <a:pt x="172549" y="988262"/>
                  <a:pt x="181033" y="982555"/>
                  <a:pt x="184938" y="966376"/>
                </a:cubicBezTo>
                <a:cubicBezTo>
                  <a:pt x="191537" y="935019"/>
                  <a:pt x="210524" y="910309"/>
                  <a:pt x="230589" y="885541"/>
                </a:cubicBezTo>
                <a:cubicBezTo>
                  <a:pt x="258060" y="851301"/>
                  <a:pt x="291457" y="839887"/>
                  <a:pt x="333202" y="848477"/>
                </a:cubicBezTo>
                <a:cubicBezTo>
                  <a:pt x="346534" y="851301"/>
                  <a:pt x="359866" y="852242"/>
                  <a:pt x="376025" y="854183"/>
                </a:cubicBezTo>
                <a:cubicBezTo>
                  <a:pt x="370369" y="810412"/>
                  <a:pt x="365656" y="769524"/>
                  <a:pt x="359866" y="721928"/>
                </a:cubicBezTo>
                <a:close/>
                <a:moveTo>
                  <a:pt x="726311" y="716257"/>
                </a:moveTo>
                <a:cubicBezTo>
                  <a:pt x="693971" y="726724"/>
                  <a:pt x="664483" y="736228"/>
                  <a:pt x="632143" y="746694"/>
                </a:cubicBezTo>
                <a:cubicBezTo>
                  <a:pt x="637845" y="815178"/>
                  <a:pt x="642603" y="882700"/>
                  <a:pt x="649266" y="956898"/>
                </a:cubicBezTo>
                <a:cubicBezTo>
                  <a:pt x="683512" y="945499"/>
                  <a:pt x="712039" y="936927"/>
                  <a:pt x="741527" y="927423"/>
                </a:cubicBezTo>
                <a:cubicBezTo>
                  <a:pt x="736770" y="856082"/>
                  <a:pt x="732013" y="787598"/>
                  <a:pt x="726311" y="716257"/>
                </a:cubicBezTo>
                <a:close/>
                <a:moveTo>
                  <a:pt x="849005" y="689610"/>
                </a:moveTo>
                <a:cubicBezTo>
                  <a:pt x="821423" y="693429"/>
                  <a:pt x="798598" y="697219"/>
                  <a:pt x="775773" y="700076"/>
                </a:cubicBezTo>
                <a:cubicBezTo>
                  <a:pt x="768165" y="774274"/>
                  <a:pt x="766259" y="844653"/>
                  <a:pt x="784326" y="915994"/>
                </a:cubicBezTo>
                <a:cubicBezTo>
                  <a:pt x="816666" y="907452"/>
                  <a:pt x="845210" y="899843"/>
                  <a:pt x="877549" y="891271"/>
                </a:cubicBezTo>
                <a:cubicBezTo>
                  <a:pt x="868035" y="821825"/>
                  <a:pt x="858520" y="757161"/>
                  <a:pt x="849005" y="689610"/>
                </a:cubicBezTo>
                <a:close/>
                <a:moveTo>
                  <a:pt x="2576151" y="584026"/>
                </a:moveTo>
                <a:cubicBezTo>
                  <a:pt x="2552316" y="590674"/>
                  <a:pt x="2530500" y="597322"/>
                  <a:pt x="2509627" y="603029"/>
                </a:cubicBezTo>
                <a:cubicBezTo>
                  <a:pt x="2490505" y="608735"/>
                  <a:pt x="2494276" y="621149"/>
                  <a:pt x="2501009" y="637269"/>
                </a:cubicBezTo>
                <a:cubicBezTo>
                  <a:pt x="2527672" y="629680"/>
                  <a:pt x="2552316" y="622090"/>
                  <a:pt x="2578036" y="614442"/>
                </a:cubicBezTo>
                <a:cubicBezTo>
                  <a:pt x="2578036" y="604970"/>
                  <a:pt x="2577094" y="596381"/>
                  <a:pt x="2576151" y="584026"/>
                </a:cubicBezTo>
                <a:close/>
                <a:moveTo>
                  <a:pt x="2647927" y="491527"/>
                </a:moveTo>
                <a:cubicBezTo>
                  <a:pt x="2641025" y="490101"/>
                  <a:pt x="2633181" y="492719"/>
                  <a:pt x="2625572" y="499367"/>
                </a:cubicBezTo>
                <a:cubicBezTo>
                  <a:pt x="2608470" y="514604"/>
                  <a:pt x="2604700" y="529842"/>
                  <a:pt x="2617089" y="548844"/>
                </a:cubicBezTo>
                <a:cubicBezTo>
                  <a:pt x="2625572" y="562140"/>
                  <a:pt x="2629478" y="574495"/>
                  <a:pt x="2626515" y="590674"/>
                </a:cubicBezTo>
                <a:cubicBezTo>
                  <a:pt x="2624630" y="602087"/>
                  <a:pt x="2630420" y="614442"/>
                  <a:pt x="2631363" y="623032"/>
                </a:cubicBezTo>
                <a:cubicBezTo>
                  <a:pt x="2642675" y="623032"/>
                  <a:pt x="2650350" y="623032"/>
                  <a:pt x="2657892" y="623032"/>
                </a:cubicBezTo>
                <a:cubicBezTo>
                  <a:pt x="2656006" y="662979"/>
                  <a:pt x="2657892" y="666803"/>
                  <a:pt x="2693173" y="679158"/>
                </a:cubicBezTo>
                <a:cubicBezTo>
                  <a:pt x="2703542" y="670568"/>
                  <a:pt x="2704620" y="649683"/>
                  <a:pt x="2726435" y="654389"/>
                </a:cubicBezTo>
                <a:cubicBezTo>
                  <a:pt x="2729263" y="662979"/>
                  <a:pt x="2733034" y="671509"/>
                  <a:pt x="2736939" y="681981"/>
                </a:cubicBezTo>
                <a:cubicBezTo>
                  <a:pt x="2744480" y="678216"/>
                  <a:pt x="2751213" y="676275"/>
                  <a:pt x="2755926" y="673451"/>
                </a:cubicBezTo>
                <a:cubicBezTo>
                  <a:pt x="2773971" y="661096"/>
                  <a:pt x="2802520" y="659155"/>
                  <a:pt x="2804405" y="627797"/>
                </a:cubicBezTo>
                <a:cubicBezTo>
                  <a:pt x="2804405" y="624914"/>
                  <a:pt x="2818679" y="621149"/>
                  <a:pt x="2826355" y="623032"/>
                </a:cubicBezTo>
                <a:cubicBezTo>
                  <a:pt x="2832011" y="623973"/>
                  <a:pt x="2836724" y="631562"/>
                  <a:pt x="2843457" y="637269"/>
                </a:cubicBezTo>
                <a:cubicBezTo>
                  <a:pt x="2850998" y="629680"/>
                  <a:pt x="2857732" y="623973"/>
                  <a:pt x="2862445" y="620149"/>
                </a:cubicBezTo>
                <a:cubicBezTo>
                  <a:pt x="2854904" y="606853"/>
                  <a:pt x="2843457" y="595439"/>
                  <a:pt x="2844400" y="584967"/>
                </a:cubicBezTo>
                <a:cubicBezTo>
                  <a:pt x="2845343" y="571671"/>
                  <a:pt x="2857732" y="560258"/>
                  <a:pt x="2865273" y="547903"/>
                </a:cubicBezTo>
                <a:cubicBezTo>
                  <a:pt x="2849113" y="528842"/>
                  <a:pt x="2828240" y="538372"/>
                  <a:pt x="2810195" y="535548"/>
                </a:cubicBezTo>
                <a:cubicBezTo>
                  <a:pt x="2785417" y="531724"/>
                  <a:pt x="2773971" y="554551"/>
                  <a:pt x="2756869" y="565023"/>
                </a:cubicBezTo>
                <a:cubicBezTo>
                  <a:pt x="2731148" y="546962"/>
                  <a:pt x="2731148" y="546962"/>
                  <a:pt x="2750270" y="514604"/>
                </a:cubicBezTo>
                <a:cubicBezTo>
                  <a:pt x="2714989" y="505073"/>
                  <a:pt x="2713103" y="505073"/>
                  <a:pt x="2708390" y="531724"/>
                </a:cubicBezTo>
                <a:cubicBezTo>
                  <a:pt x="2705562" y="546962"/>
                  <a:pt x="2696944" y="552669"/>
                  <a:pt x="2686440" y="549786"/>
                </a:cubicBezTo>
                <a:cubicBezTo>
                  <a:pt x="2679842" y="547903"/>
                  <a:pt x="2673108" y="537431"/>
                  <a:pt x="2669338" y="529783"/>
                </a:cubicBezTo>
                <a:cubicBezTo>
                  <a:pt x="2665567" y="523135"/>
                  <a:pt x="2667453" y="514604"/>
                  <a:pt x="2664625" y="507956"/>
                </a:cubicBezTo>
                <a:cubicBezTo>
                  <a:pt x="2660787" y="498425"/>
                  <a:pt x="2654828" y="492954"/>
                  <a:pt x="2647927" y="491527"/>
                </a:cubicBezTo>
                <a:close/>
                <a:moveTo>
                  <a:pt x="2266694" y="475739"/>
                </a:moveTo>
                <a:cubicBezTo>
                  <a:pt x="2272423" y="474786"/>
                  <a:pt x="2280042" y="478596"/>
                  <a:pt x="2296192" y="482392"/>
                </a:cubicBezTo>
                <a:cubicBezTo>
                  <a:pt x="2282906" y="489060"/>
                  <a:pt x="2278091" y="491904"/>
                  <a:pt x="2272423" y="493809"/>
                </a:cubicBezTo>
                <a:cubicBezTo>
                  <a:pt x="2263830" y="496666"/>
                  <a:pt x="2247679" y="488107"/>
                  <a:pt x="2250544" y="509035"/>
                </a:cubicBezTo>
                <a:cubicBezTo>
                  <a:pt x="2250544" y="509988"/>
                  <a:pt x="2241950" y="512831"/>
                  <a:pt x="2237197" y="513784"/>
                </a:cubicBezTo>
                <a:cubicBezTo>
                  <a:pt x="2216292" y="514736"/>
                  <a:pt x="2194413" y="514736"/>
                  <a:pt x="2173508" y="515689"/>
                </a:cubicBezTo>
                <a:cubicBezTo>
                  <a:pt x="2164915" y="516641"/>
                  <a:pt x="2157297" y="523295"/>
                  <a:pt x="2148764" y="524248"/>
                </a:cubicBezTo>
                <a:cubicBezTo>
                  <a:pt x="2139257" y="525200"/>
                  <a:pt x="2128774" y="520451"/>
                  <a:pt x="2119266" y="521390"/>
                </a:cubicBezTo>
                <a:cubicBezTo>
                  <a:pt x="2085015" y="526153"/>
                  <a:pt x="2050763" y="529010"/>
                  <a:pt x="2017487" y="537569"/>
                </a:cubicBezTo>
                <a:cubicBezTo>
                  <a:pt x="1990853" y="545176"/>
                  <a:pt x="1965195" y="550890"/>
                  <a:pt x="1938562" y="542318"/>
                </a:cubicBezTo>
                <a:cubicBezTo>
                  <a:pt x="1933808" y="540427"/>
                  <a:pt x="1924300" y="542318"/>
                  <a:pt x="1921436" y="546128"/>
                </a:cubicBezTo>
                <a:cubicBezTo>
                  <a:pt x="1907175" y="563246"/>
                  <a:pt x="1887184" y="564198"/>
                  <a:pt x="1867194" y="568008"/>
                </a:cubicBezTo>
                <a:cubicBezTo>
                  <a:pt x="1774922" y="582268"/>
                  <a:pt x="1683625" y="603196"/>
                  <a:pt x="1592328" y="624124"/>
                </a:cubicBezTo>
                <a:cubicBezTo>
                  <a:pt x="1504810" y="644099"/>
                  <a:pt x="1414427" y="653610"/>
                  <a:pt x="1326969" y="672633"/>
                </a:cubicBezTo>
                <a:cubicBezTo>
                  <a:pt x="1254627" y="687846"/>
                  <a:pt x="1184234" y="710679"/>
                  <a:pt x="1113903" y="731606"/>
                </a:cubicBezTo>
                <a:cubicBezTo>
                  <a:pt x="1078676" y="741118"/>
                  <a:pt x="1044424" y="752534"/>
                  <a:pt x="1009259" y="763937"/>
                </a:cubicBezTo>
                <a:cubicBezTo>
                  <a:pt x="994997" y="768699"/>
                  <a:pt x="984515" y="766794"/>
                  <a:pt x="979761" y="751581"/>
                </a:cubicBezTo>
                <a:cubicBezTo>
                  <a:pt x="989268" y="728749"/>
                  <a:pt x="1008283" y="718285"/>
                  <a:pt x="1030163" y="709726"/>
                </a:cubicBezTo>
                <a:cubicBezTo>
                  <a:pt x="1115792" y="676443"/>
                  <a:pt x="1203310" y="651705"/>
                  <a:pt x="1293632" y="635540"/>
                </a:cubicBezTo>
                <a:cubicBezTo>
                  <a:pt x="1374507" y="620327"/>
                  <a:pt x="1456297" y="609864"/>
                  <a:pt x="1537172" y="593685"/>
                </a:cubicBezTo>
                <a:cubicBezTo>
                  <a:pt x="1584710" y="584173"/>
                  <a:pt x="1631333" y="568961"/>
                  <a:pt x="1678871" y="559449"/>
                </a:cubicBezTo>
                <a:cubicBezTo>
                  <a:pt x="1749263" y="545176"/>
                  <a:pt x="1819656" y="534712"/>
                  <a:pt x="1890049" y="522356"/>
                </a:cubicBezTo>
                <a:cubicBezTo>
                  <a:pt x="1931919" y="515689"/>
                  <a:pt x="1974703" y="510940"/>
                  <a:pt x="2016573" y="501429"/>
                </a:cubicBezTo>
                <a:cubicBezTo>
                  <a:pt x="2075507" y="488107"/>
                  <a:pt x="2135417" y="484311"/>
                  <a:pt x="2195388" y="481454"/>
                </a:cubicBezTo>
                <a:cubicBezTo>
                  <a:pt x="2219157" y="480501"/>
                  <a:pt x="2242925" y="476691"/>
                  <a:pt x="2266694" y="475739"/>
                </a:cubicBezTo>
                <a:close/>
                <a:moveTo>
                  <a:pt x="690159" y="432819"/>
                </a:moveTo>
                <a:cubicBezTo>
                  <a:pt x="655913" y="430894"/>
                  <a:pt x="629292" y="444218"/>
                  <a:pt x="601710" y="451827"/>
                </a:cubicBezTo>
                <a:cubicBezTo>
                  <a:pt x="576017" y="459436"/>
                  <a:pt x="573166" y="464188"/>
                  <a:pt x="578868" y="488911"/>
                </a:cubicBezTo>
                <a:cubicBezTo>
                  <a:pt x="591234" y="550748"/>
                  <a:pt x="603599" y="611622"/>
                  <a:pt x="615965" y="673459"/>
                </a:cubicBezTo>
                <a:cubicBezTo>
                  <a:pt x="616927" y="680106"/>
                  <a:pt x="621684" y="686753"/>
                  <a:pt x="624535" y="694392"/>
                </a:cubicBezTo>
                <a:cubicBezTo>
                  <a:pt x="660670" y="682963"/>
                  <a:pt x="693971" y="672496"/>
                  <a:pt x="734864" y="660135"/>
                </a:cubicBezTo>
                <a:cubicBezTo>
                  <a:pt x="725349" y="624946"/>
                  <a:pt x="716796" y="595471"/>
                  <a:pt x="709188" y="565004"/>
                </a:cubicBezTo>
                <a:cubicBezTo>
                  <a:pt x="704431" y="545996"/>
                  <a:pt x="700618" y="526025"/>
                  <a:pt x="697767" y="506987"/>
                </a:cubicBezTo>
                <a:cubicBezTo>
                  <a:pt x="694916" y="483227"/>
                  <a:pt x="693010" y="458474"/>
                  <a:pt x="690159" y="432819"/>
                </a:cubicBezTo>
                <a:close/>
                <a:moveTo>
                  <a:pt x="805262" y="407134"/>
                </a:moveTo>
                <a:cubicBezTo>
                  <a:pt x="777680" y="411886"/>
                  <a:pt x="751042" y="415675"/>
                  <a:pt x="726311" y="418533"/>
                </a:cubicBezTo>
                <a:cubicBezTo>
                  <a:pt x="723460" y="501302"/>
                  <a:pt x="751987" y="573576"/>
                  <a:pt x="773867" y="650631"/>
                </a:cubicBezTo>
                <a:cubicBezTo>
                  <a:pt x="796692" y="646811"/>
                  <a:pt x="818572" y="643022"/>
                  <a:pt x="842359" y="638270"/>
                </a:cubicBezTo>
                <a:cubicBezTo>
                  <a:pt x="829993" y="560252"/>
                  <a:pt x="817628" y="486084"/>
                  <a:pt x="805262" y="407134"/>
                </a:cubicBezTo>
                <a:close/>
                <a:moveTo>
                  <a:pt x="771961" y="361478"/>
                </a:moveTo>
                <a:cubicBezTo>
                  <a:pt x="820479" y="360516"/>
                  <a:pt x="849022" y="381449"/>
                  <a:pt x="848061" y="424247"/>
                </a:cubicBezTo>
                <a:cubicBezTo>
                  <a:pt x="846154" y="496550"/>
                  <a:pt x="868996" y="565004"/>
                  <a:pt x="876605" y="636345"/>
                </a:cubicBezTo>
                <a:cubicBezTo>
                  <a:pt x="885158" y="721009"/>
                  <a:pt x="898468" y="804712"/>
                  <a:pt x="908944" y="889376"/>
                </a:cubicBezTo>
                <a:cubicBezTo>
                  <a:pt x="909889" y="896986"/>
                  <a:pt x="908944" y="904595"/>
                  <a:pt x="909889" y="912204"/>
                </a:cubicBezTo>
                <a:cubicBezTo>
                  <a:pt x="911795" y="930280"/>
                  <a:pt x="904187" y="939784"/>
                  <a:pt x="886119" y="943574"/>
                </a:cubicBezTo>
                <a:cubicBezTo>
                  <a:pt x="847116" y="952146"/>
                  <a:pt x="808113" y="962612"/>
                  <a:pt x="770071" y="972116"/>
                </a:cubicBezTo>
                <a:cubicBezTo>
                  <a:pt x="742472" y="979726"/>
                  <a:pt x="714890" y="986372"/>
                  <a:pt x="687308" y="994944"/>
                </a:cubicBezTo>
                <a:cubicBezTo>
                  <a:pt x="639752" y="1010163"/>
                  <a:pt x="611208" y="991124"/>
                  <a:pt x="608357" y="942642"/>
                </a:cubicBezTo>
                <a:cubicBezTo>
                  <a:pt x="604561" y="889376"/>
                  <a:pt x="602655" y="835149"/>
                  <a:pt x="595046" y="781884"/>
                </a:cubicBezTo>
                <a:cubicBezTo>
                  <a:pt x="582681" y="691535"/>
                  <a:pt x="566502" y="602118"/>
                  <a:pt x="552248" y="511739"/>
                </a:cubicBezTo>
                <a:cubicBezTo>
                  <a:pt x="548435" y="489873"/>
                  <a:pt x="545584" y="467046"/>
                  <a:pt x="542733" y="445180"/>
                </a:cubicBezTo>
                <a:cubicBezTo>
                  <a:pt x="540827" y="431856"/>
                  <a:pt x="543678" y="420427"/>
                  <a:pt x="558911" y="415675"/>
                </a:cubicBezTo>
                <a:cubicBezTo>
                  <a:pt x="630237" y="392847"/>
                  <a:pt x="701580" y="369087"/>
                  <a:pt x="771961" y="361478"/>
                </a:cubicBezTo>
                <a:close/>
                <a:moveTo>
                  <a:pt x="1102504" y="340122"/>
                </a:moveTo>
                <a:cubicBezTo>
                  <a:pt x="1058719" y="353433"/>
                  <a:pt x="1017875" y="365801"/>
                  <a:pt x="975071" y="379112"/>
                </a:cubicBezTo>
                <a:cubicBezTo>
                  <a:pt x="977881" y="453298"/>
                  <a:pt x="993107" y="519899"/>
                  <a:pt x="1013105" y="589326"/>
                </a:cubicBezTo>
                <a:cubicBezTo>
                  <a:pt x="1060680" y="572199"/>
                  <a:pt x="1104399" y="556980"/>
                  <a:pt x="1148184" y="540819"/>
                </a:cubicBezTo>
                <a:cubicBezTo>
                  <a:pt x="1131977" y="470425"/>
                  <a:pt x="1117731" y="406699"/>
                  <a:pt x="1102504" y="340122"/>
                </a:cubicBezTo>
                <a:close/>
                <a:moveTo>
                  <a:pt x="1320318" y="285914"/>
                </a:moveTo>
                <a:cubicBezTo>
                  <a:pt x="1260391" y="300167"/>
                  <a:pt x="1205235" y="312535"/>
                  <a:pt x="1149099" y="325869"/>
                </a:cubicBezTo>
                <a:cubicBezTo>
                  <a:pt x="1166221" y="394354"/>
                  <a:pt x="1182428" y="459965"/>
                  <a:pt x="1199550" y="523692"/>
                </a:cubicBezTo>
                <a:cubicBezTo>
                  <a:pt x="1251830" y="512289"/>
                  <a:pt x="1303196" y="500863"/>
                  <a:pt x="1357437" y="488495"/>
                </a:cubicBezTo>
                <a:cubicBezTo>
                  <a:pt x="1345086" y="420010"/>
                  <a:pt x="1332669" y="353433"/>
                  <a:pt x="1320318" y="285914"/>
                </a:cubicBezTo>
                <a:close/>
                <a:moveTo>
                  <a:pt x="1537216" y="246901"/>
                </a:moveTo>
                <a:cubicBezTo>
                  <a:pt x="1479185" y="248809"/>
                  <a:pt x="1424944" y="265936"/>
                  <a:pt x="1368808" y="280189"/>
                </a:cubicBezTo>
                <a:cubicBezTo>
                  <a:pt x="1383120" y="348674"/>
                  <a:pt x="1396451" y="413366"/>
                  <a:pt x="1410698" y="482794"/>
                </a:cubicBezTo>
                <a:cubicBezTo>
                  <a:pt x="1470624" y="469483"/>
                  <a:pt x="1525780" y="458057"/>
                  <a:pt x="1583811" y="445712"/>
                </a:cubicBezTo>
                <a:cubicBezTo>
                  <a:pt x="1567604" y="377227"/>
                  <a:pt x="1552443" y="312535"/>
                  <a:pt x="1537216" y="246901"/>
                </a:cubicBezTo>
                <a:close/>
                <a:moveTo>
                  <a:pt x="1743593" y="208853"/>
                </a:moveTo>
                <a:cubicBezTo>
                  <a:pt x="1719806" y="226923"/>
                  <a:pt x="1690333" y="208853"/>
                  <a:pt x="1664650" y="225038"/>
                </a:cubicBezTo>
                <a:cubicBezTo>
                  <a:pt x="1644718" y="237383"/>
                  <a:pt x="1615179" y="233590"/>
                  <a:pt x="1584791" y="238349"/>
                </a:cubicBezTo>
                <a:cubicBezTo>
                  <a:pt x="1607599" y="304926"/>
                  <a:pt x="1607599" y="374353"/>
                  <a:pt x="1644718" y="435229"/>
                </a:cubicBezTo>
                <a:cubicBezTo>
                  <a:pt x="1696018" y="426677"/>
                  <a:pt x="1745488" y="419067"/>
                  <a:pt x="1799729" y="410516"/>
                </a:cubicBezTo>
                <a:cubicBezTo>
                  <a:pt x="1791168" y="376261"/>
                  <a:pt x="1781627" y="346766"/>
                  <a:pt x="1776922" y="316352"/>
                </a:cubicBezTo>
                <a:cubicBezTo>
                  <a:pt x="1771171" y="285914"/>
                  <a:pt x="1769276" y="254510"/>
                  <a:pt x="1765486" y="219313"/>
                </a:cubicBezTo>
                <a:cubicBezTo>
                  <a:pt x="1759800" y="216463"/>
                  <a:pt x="1746469" y="206969"/>
                  <a:pt x="1743593" y="208853"/>
                </a:cubicBezTo>
                <a:close/>
                <a:moveTo>
                  <a:pt x="2130845" y="198520"/>
                </a:moveTo>
                <a:cubicBezTo>
                  <a:pt x="2103381" y="196738"/>
                  <a:pt x="2075085" y="196980"/>
                  <a:pt x="2045121" y="199359"/>
                </a:cubicBezTo>
                <a:cubicBezTo>
                  <a:pt x="2061328" y="263085"/>
                  <a:pt x="2059433" y="328720"/>
                  <a:pt x="2086031" y="382928"/>
                </a:cubicBezTo>
                <a:cubicBezTo>
                  <a:pt x="2155498" y="382928"/>
                  <a:pt x="2220130" y="382928"/>
                  <a:pt x="2294368" y="382928"/>
                </a:cubicBezTo>
                <a:cubicBezTo>
                  <a:pt x="2274371" y="325846"/>
                  <a:pt x="2259144" y="279247"/>
                  <a:pt x="2242022" y="232648"/>
                </a:cubicBezTo>
                <a:cubicBezTo>
                  <a:pt x="2237252" y="219337"/>
                  <a:pt x="2227776" y="213612"/>
                  <a:pt x="2211569" y="209819"/>
                </a:cubicBezTo>
                <a:cubicBezTo>
                  <a:pt x="2184939" y="204106"/>
                  <a:pt x="2158308" y="200301"/>
                  <a:pt x="2130845" y="198520"/>
                </a:cubicBezTo>
                <a:close/>
                <a:moveTo>
                  <a:pt x="1967158" y="196485"/>
                </a:moveTo>
                <a:cubicBezTo>
                  <a:pt x="1924353" y="215520"/>
                  <a:pt x="1878673" y="198393"/>
                  <a:pt x="1834953" y="206969"/>
                </a:cubicBezTo>
                <a:cubicBezTo>
                  <a:pt x="1810185" y="211704"/>
                  <a:pt x="1808290" y="208853"/>
                  <a:pt x="1812081" y="234532"/>
                </a:cubicBezTo>
                <a:cubicBezTo>
                  <a:pt x="1813061" y="243108"/>
                  <a:pt x="1813976" y="251659"/>
                  <a:pt x="1815871" y="260235"/>
                </a:cubicBezTo>
                <a:cubicBezTo>
                  <a:pt x="1824432" y="308742"/>
                  <a:pt x="1834953" y="358192"/>
                  <a:pt x="1855865" y="404814"/>
                </a:cubicBezTo>
                <a:cubicBezTo>
                  <a:pt x="1911937" y="400032"/>
                  <a:pt x="1967158" y="395297"/>
                  <a:pt x="2027084" y="390538"/>
                </a:cubicBezTo>
                <a:cubicBezTo>
                  <a:pt x="2018523" y="330605"/>
                  <a:pt x="2011858" y="272580"/>
                  <a:pt x="2002316" y="215520"/>
                </a:cubicBezTo>
                <a:cubicBezTo>
                  <a:pt x="2000421" y="201244"/>
                  <a:pt x="1981404" y="189841"/>
                  <a:pt x="1967158" y="196485"/>
                </a:cubicBezTo>
                <a:close/>
                <a:moveTo>
                  <a:pt x="2148832" y="143242"/>
                </a:moveTo>
                <a:cubicBezTo>
                  <a:pt x="2173535" y="143242"/>
                  <a:pt x="2199218" y="147035"/>
                  <a:pt x="2223986" y="150852"/>
                </a:cubicBezTo>
                <a:cubicBezTo>
                  <a:pt x="2246793" y="153702"/>
                  <a:pt x="2262934" y="167955"/>
                  <a:pt x="2273391" y="187933"/>
                </a:cubicBezTo>
                <a:cubicBezTo>
                  <a:pt x="2307634" y="254510"/>
                  <a:pt x="2326717" y="325846"/>
                  <a:pt x="2342858" y="396239"/>
                </a:cubicBezTo>
                <a:cubicBezTo>
                  <a:pt x="2309595" y="425735"/>
                  <a:pt x="2274371" y="433344"/>
                  <a:pt x="2235357" y="415251"/>
                </a:cubicBezTo>
                <a:cubicBezTo>
                  <a:pt x="2205883" y="430493"/>
                  <a:pt x="2172620" y="422860"/>
                  <a:pt x="2141186" y="427619"/>
                </a:cubicBezTo>
                <a:cubicBezTo>
                  <a:pt x="2110798" y="432378"/>
                  <a:pt x="2079365" y="434286"/>
                  <a:pt x="2048911" y="434286"/>
                </a:cubicBezTo>
                <a:cubicBezTo>
                  <a:pt x="2024209" y="434286"/>
                  <a:pt x="2000421" y="429528"/>
                  <a:pt x="1970948" y="425735"/>
                </a:cubicBezTo>
                <a:cubicBezTo>
                  <a:pt x="1962387" y="429528"/>
                  <a:pt x="1948141" y="439988"/>
                  <a:pt x="1934809" y="439988"/>
                </a:cubicBezTo>
                <a:cubicBezTo>
                  <a:pt x="1880568" y="440954"/>
                  <a:pt x="1826392" y="453298"/>
                  <a:pt x="1771171" y="452356"/>
                </a:cubicBezTo>
                <a:cubicBezTo>
                  <a:pt x="1732157" y="451414"/>
                  <a:pt x="1694123" y="467575"/>
                  <a:pt x="1655174" y="475184"/>
                </a:cubicBezTo>
                <a:cubicBezTo>
                  <a:pt x="1592372" y="488495"/>
                  <a:pt x="1529570" y="500863"/>
                  <a:pt x="1466834" y="513232"/>
                </a:cubicBezTo>
                <a:cubicBezTo>
                  <a:pt x="1462063" y="514174"/>
                  <a:pt x="1456312" y="511323"/>
                  <a:pt x="1451607" y="513232"/>
                </a:cubicBezTo>
                <a:cubicBezTo>
                  <a:pt x="1354561" y="543669"/>
                  <a:pt x="1250915" y="550337"/>
                  <a:pt x="1155765" y="591234"/>
                </a:cubicBezTo>
                <a:cubicBezTo>
                  <a:pt x="1118646" y="606453"/>
                  <a:pt x="1080612" y="617856"/>
                  <a:pt x="1042578" y="631190"/>
                </a:cubicBezTo>
                <a:cubicBezTo>
                  <a:pt x="1023561" y="638776"/>
                  <a:pt x="1003564" y="643535"/>
                  <a:pt x="981671" y="650202"/>
                </a:cubicBezTo>
                <a:cubicBezTo>
                  <a:pt x="977881" y="638776"/>
                  <a:pt x="975986" y="633075"/>
                  <a:pt x="975071" y="627373"/>
                </a:cubicBezTo>
                <a:cubicBezTo>
                  <a:pt x="969320" y="597878"/>
                  <a:pt x="964549" y="568406"/>
                  <a:pt x="956969" y="539876"/>
                </a:cubicBezTo>
                <a:cubicBezTo>
                  <a:pt x="941742" y="485644"/>
                  <a:pt x="931286" y="430493"/>
                  <a:pt x="932266" y="373411"/>
                </a:cubicBezTo>
                <a:cubicBezTo>
                  <a:pt x="933181" y="339180"/>
                  <a:pt x="936971" y="332513"/>
                  <a:pt x="971215" y="322995"/>
                </a:cubicBezTo>
                <a:cubicBezTo>
                  <a:pt x="1088258" y="292557"/>
                  <a:pt x="1203340" y="249751"/>
                  <a:pt x="1323193" y="228831"/>
                </a:cubicBezTo>
                <a:cubicBezTo>
                  <a:pt x="1489641" y="200301"/>
                  <a:pt x="1657069" y="170806"/>
                  <a:pt x="1825412" y="154645"/>
                </a:cubicBezTo>
                <a:cubicBezTo>
                  <a:pt x="1932914" y="144185"/>
                  <a:pt x="2041331" y="141334"/>
                  <a:pt x="2148832" y="143242"/>
                </a:cubicBezTo>
                <a:close/>
                <a:moveTo>
                  <a:pt x="2256004" y="52309"/>
                </a:moveTo>
                <a:cubicBezTo>
                  <a:pt x="2247220" y="53055"/>
                  <a:pt x="2238483" y="55199"/>
                  <a:pt x="2229932" y="59008"/>
                </a:cubicBezTo>
                <a:cubicBezTo>
                  <a:pt x="2180511" y="80835"/>
                  <a:pt x="2129070" y="77070"/>
                  <a:pt x="2078706" y="75128"/>
                </a:cubicBezTo>
                <a:cubicBezTo>
                  <a:pt x="2036825" y="74187"/>
                  <a:pt x="1996830" y="80835"/>
                  <a:pt x="1955085" y="79894"/>
                </a:cubicBezTo>
                <a:cubicBezTo>
                  <a:pt x="1911319" y="78953"/>
                  <a:pt x="1868497" y="88483"/>
                  <a:pt x="1824731" y="91307"/>
                </a:cubicBezTo>
                <a:cubicBezTo>
                  <a:pt x="1772347" y="95131"/>
                  <a:pt x="1719155" y="93249"/>
                  <a:pt x="1667714" y="100838"/>
                </a:cubicBezTo>
                <a:cubicBezTo>
                  <a:pt x="1560252" y="116076"/>
                  <a:pt x="1452791" y="135078"/>
                  <a:pt x="1345330" y="155081"/>
                </a:cubicBezTo>
                <a:cubicBezTo>
                  <a:pt x="1265475" y="170260"/>
                  <a:pt x="1185485" y="186439"/>
                  <a:pt x="1107515" y="207383"/>
                </a:cubicBezTo>
                <a:cubicBezTo>
                  <a:pt x="1068463" y="217855"/>
                  <a:pt x="1028602" y="220679"/>
                  <a:pt x="990493" y="230210"/>
                </a:cubicBezTo>
                <a:cubicBezTo>
                  <a:pt x="864987" y="260626"/>
                  <a:pt x="739481" y="290101"/>
                  <a:pt x="614783" y="323400"/>
                </a:cubicBezTo>
                <a:cubicBezTo>
                  <a:pt x="555800" y="339579"/>
                  <a:pt x="498703" y="363347"/>
                  <a:pt x="438778" y="383350"/>
                </a:cubicBezTo>
                <a:cubicBezTo>
                  <a:pt x="441741" y="468950"/>
                  <a:pt x="442683" y="549786"/>
                  <a:pt x="447397" y="631621"/>
                </a:cubicBezTo>
                <a:cubicBezTo>
                  <a:pt x="449282" y="671568"/>
                  <a:pt x="448339" y="678216"/>
                  <a:pt x="412249" y="696278"/>
                </a:cubicBezTo>
                <a:cubicBezTo>
                  <a:pt x="406459" y="699102"/>
                  <a:pt x="400803" y="701043"/>
                  <a:pt x="391242" y="705808"/>
                </a:cubicBezTo>
                <a:cubicBezTo>
                  <a:pt x="400803" y="757169"/>
                  <a:pt x="410364" y="808530"/>
                  <a:pt x="419791" y="859890"/>
                </a:cubicBezTo>
                <a:cubicBezTo>
                  <a:pt x="423561" y="878893"/>
                  <a:pt x="434065" y="898896"/>
                  <a:pt x="416020" y="911250"/>
                </a:cubicBezTo>
                <a:cubicBezTo>
                  <a:pt x="381816" y="904602"/>
                  <a:pt x="351382" y="898896"/>
                  <a:pt x="320948" y="894130"/>
                </a:cubicBezTo>
                <a:cubicBezTo>
                  <a:pt x="310444" y="893189"/>
                  <a:pt x="296170" y="895072"/>
                  <a:pt x="289571" y="901720"/>
                </a:cubicBezTo>
                <a:cubicBezTo>
                  <a:pt x="257118" y="931194"/>
                  <a:pt x="220085" y="956904"/>
                  <a:pt x="216315" y="1007323"/>
                </a:cubicBezTo>
                <a:cubicBezTo>
                  <a:pt x="216315" y="1012089"/>
                  <a:pt x="213352" y="1016795"/>
                  <a:pt x="210524" y="1025385"/>
                </a:cubicBezTo>
                <a:cubicBezTo>
                  <a:pt x="167701" y="1035857"/>
                  <a:pt x="123936" y="1047270"/>
                  <a:pt x="76400" y="1059625"/>
                </a:cubicBezTo>
                <a:cubicBezTo>
                  <a:pt x="72629" y="1102455"/>
                  <a:pt x="76400" y="1149050"/>
                  <a:pt x="97407" y="1196586"/>
                </a:cubicBezTo>
                <a:cubicBezTo>
                  <a:pt x="150599" y="1181349"/>
                  <a:pt x="202040" y="1167111"/>
                  <a:pt x="253347" y="1151874"/>
                </a:cubicBezTo>
                <a:cubicBezTo>
                  <a:pt x="279068" y="1006382"/>
                  <a:pt x="326604" y="979731"/>
                  <a:pt x="400803" y="970200"/>
                </a:cubicBezTo>
                <a:cubicBezTo>
                  <a:pt x="456015" y="964493"/>
                  <a:pt x="537755" y="985438"/>
                  <a:pt x="576808" y="1068156"/>
                </a:cubicBezTo>
                <a:cubicBezTo>
                  <a:pt x="603336" y="1061508"/>
                  <a:pt x="631885" y="1055801"/>
                  <a:pt x="659491" y="1049153"/>
                </a:cubicBezTo>
                <a:cubicBezTo>
                  <a:pt x="732748" y="1032033"/>
                  <a:pt x="805062" y="1011088"/>
                  <a:pt x="878318" y="997792"/>
                </a:cubicBezTo>
                <a:cubicBezTo>
                  <a:pt x="975276" y="979731"/>
                  <a:pt x="1074253" y="967376"/>
                  <a:pt x="1171211" y="951197"/>
                </a:cubicBezTo>
                <a:cubicBezTo>
                  <a:pt x="1241639" y="939784"/>
                  <a:pt x="1312068" y="925488"/>
                  <a:pt x="1382362" y="912192"/>
                </a:cubicBezTo>
                <a:cubicBezTo>
                  <a:pt x="1499385" y="890306"/>
                  <a:pt x="1616407" y="867479"/>
                  <a:pt x="1733429" y="844652"/>
                </a:cubicBezTo>
                <a:cubicBezTo>
                  <a:pt x="1747703" y="841829"/>
                  <a:pt x="1761035" y="834180"/>
                  <a:pt x="1768576" y="831356"/>
                </a:cubicBezTo>
                <a:cubicBezTo>
                  <a:pt x="1776252" y="804706"/>
                  <a:pt x="1780965" y="783761"/>
                  <a:pt x="1788506" y="763817"/>
                </a:cubicBezTo>
                <a:cubicBezTo>
                  <a:pt x="1799010" y="735283"/>
                  <a:pt x="1825673" y="722929"/>
                  <a:pt x="1849509" y="706750"/>
                </a:cubicBezTo>
                <a:cubicBezTo>
                  <a:pt x="1906472" y="665803"/>
                  <a:pt x="1976900" y="681981"/>
                  <a:pt x="2016895" y="732401"/>
                </a:cubicBezTo>
                <a:cubicBezTo>
                  <a:pt x="2032112" y="750462"/>
                  <a:pt x="2045444" y="770465"/>
                  <a:pt x="2060661" y="790409"/>
                </a:cubicBezTo>
                <a:cubicBezTo>
                  <a:pt x="2076820" y="786644"/>
                  <a:pt x="2092980" y="783761"/>
                  <a:pt x="2109139" y="779996"/>
                </a:cubicBezTo>
                <a:cubicBezTo>
                  <a:pt x="2152905" y="769524"/>
                  <a:pt x="2196670" y="757169"/>
                  <a:pt x="2240436" y="747638"/>
                </a:cubicBezTo>
                <a:cubicBezTo>
                  <a:pt x="2296456" y="735283"/>
                  <a:pt x="2353553" y="726694"/>
                  <a:pt x="2410650" y="714339"/>
                </a:cubicBezTo>
                <a:cubicBezTo>
                  <a:pt x="2443912" y="707691"/>
                  <a:pt x="2448625" y="701043"/>
                  <a:pt x="2446740" y="669627"/>
                </a:cubicBezTo>
                <a:cubicBezTo>
                  <a:pt x="2442969" y="610677"/>
                  <a:pt x="2438256" y="552669"/>
                  <a:pt x="2432466" y="493660"/>
                </a:cubicBezTo>
                <a:cubicBezTo>
                  <a:pt x="2430580" y="468950"/>
                  <a:pt x="2426810" y="444182"/>
                  <a:pt x="2422096" y="419473"/>
                </a:cubicBezTo>
                <a:cubicBezTo>
                  <a:pt x="2406880" y="342403"/>
                  <a:pt x="2391663" y="264450"/>
                  <a:pt x="2374426" y="187380"/>
                </a:cubicBezTo>
                <a:cubicBezTo>
                  <a:pt x="2366885" y="153140"/>
                  <a:pt x="2353553" y="120782"/>
                  <a:pt x="2342107" y="87542"/>
                </a:cubicBezTo>
                <a:cubicBezTo>
                  <a:pt x="2340221" y="82777"/>
                  <a:pt x="2336451" y="78953"/>
                  <a:pt x="2332680" y="76070"/>
                </a:cubicBezTo>
                <a:cubicBezTo>
                  <a:pt x="2309148" y="60406"/>
                  <a:pt x="2282358" y="50070"/>
                  <a:pt x="2256004" y="52309"/>
                </a:cubicBezTo>
                <a:close/>
                <a:moveTo>
                  <a:pt x="2214715" y="0"/>
                </a:moveTo>
                <a:cubicBezTo>
                  <a:pt x="2252690" y="0"/>
                  <a:pt x="2291743" y="6648"/>
                  <a:pt x="2329718" y="13296"/>
                </a:cubicBezTo>
                <a:cubicBezTo>
                  <a:pt x="2364057" y="20003"/>
                  <a:pt x="2383044" y="44712"/>
                  <a:pt x="2394491" y="78953"/>
                </a:cubicBezTo>
                <a:cubicBezTo>
                  <a:pt x="2441084" y="211148"/>
                  <a:pt x="2454416" y="350051"/>
                  <a:pt x="2483907" y="486071"/>
                </a:cubicBezTo>
                <a:cubicBezTo>
                  <a:pt x="2488620" y="507956"/>
                  <a:pt x="2486735" y="531724"/>
                  <a:pt x="2487677" y="559317"/>
                </a:cubicBezTo>
                <a:cubicBezTo>
                  <a:pt x="2521882" y="549786"/>
                  <a:pt x="2549488" y="543138"/>
                  <a:pt x="2579922" y="534548"/>
                </a:cubicBezTo>
                <a:cubicBezTo>
                  <a:pt x="2581807" y="506956"/>
                  <a:pt x="2595139" y="484129"/>
                  <a:pt x="2618031" y="466068"/>
                </a:cubicBezTo>
                <a:cubicBezTo>
                  <a:pt x="2646580" y="444182"/>
                  <a:pt x="2666510" y="466068"/>
                  <a:pt x="2687383" y="479423"/>
                </a:cubicBezTo>
                <a:cubicBezTo>
                  <a:pt x="2719702" y="466068"/>
                  <a:pt x="2749193" y="465126"/>
                  <a:pt x="2776799" y="489836"/>
                </a:cubicBezTo>
                <a:cubicBezTo>
                  <a:pt x="2784475" y="496543"/>
                  <a:pt x="2796864" y="497484"/>
                  <a:pt x="2807233" y="498425"/>
                </a:cubicBezTo>
                <a:cubicBezTo>
                  <a:pt x="2825412" y="501249"/>
                  <a:pt x="2845343" y="500308"/>
                  <a:pt x="2862445" y="505073"/>
                </a:cubicBezTo>
                <a:cubicBezTo>
                  <a:pt x="2898534" y="514604"/>
                  <a:pt x="2907153" y="537431"/>
                  <a:pt x="2889108" y="569730"/>
                </a:cubicBezTo>
                <a:cubicBezTo>
                  <a:pt x="2887223" y="572613"/>
                  <a:pt x="2885337" y="576437"/>
                  <a:pt x="2882375" y="580202"/>
                </a:cubicBezTo>
                <a:cubicBezTo>
                  <a:pt x="2887223" y="594498"/>
                  <a:pt x="2891936" y="609736"/>
                  <a:pt x="2896649" y="625856"/>
                </a:cubicBezTo>
                <a:cubicBezTo>
                  <a:pt x="2868101" y="644917"/>
                  <a:pt x="2846285" y="668685"/>
                  <a:pt x="2810061" y="671509"/>
                </a:cubicBezTo>
                <a:cubicBezTo>
                  <a:pt x="2795921" y="672509"/>
                  <a:pt x="2781647" y="686747"/>
                  <a:pt x="2768315" y="696278"/>
                </a:cubicBezTo>
                <a:cubicBezTo>
                  <a:pt x="2713103" y="732401"/>
                  <a:pt x="2649408" y="710515"/>
                  <a:pt x="2624630" y="646800"/>
                </a:cubicBezTo>
                <a:cubicBezTo>
                  <a:pt x="2603757" y="654389"/>
                  <a:pt x="2583692" y="662037"/>
                  <a:pt x="2562819" y="668685"/>
                </a:cubicBezTo>
                <a:cubicBezTo>
                  <a:pt x="2541947" y="675333"/>
                  <a:pt x="2519997" y="681040"/>
                  <a:pt x="2497238" y="686747"/>
                </a:cubicBezTo>
                <a:cubicBezTo>
                  <a:pt x="2501009" y="696278"/>
                  <a:pt x="2501952" y="701984"/>
                  <a:pt x="2504780" y="707691"/>
                </a:cubicBezTo>
                <a:cubicBezTo>
                  <a:pt x="2520939" y="738107"/>
                  <a:pt x="2509493" y="761875"/>
                  <a:pt x="2476231" y="767582"/>
                </a:cubicBezTo>
                <a:cubicBezTo>
                  <a:pt x="2390720" y="780937"/>
                  <a:pt x="2305074" y="792351"/>
                  <a:pt x="2220371" y="808471"/>
                </a:cubicBezTo>
                <a:cubicBezTo>
                  <a:pt x="2178491" y="816119"/>
                  <a:pt x="2137688" y="830356"/>
                  <a:pt x="2096750" y="840828"/>
                </a:cubicBezTo>
                <a:cubicBezTo>
                  <a:pt x="2088132" y="842711"/>
                  <a:pt x="2079648" y="843711"/>
                  <a:pt x="2071972" y="845594"/>
                </a:cubicBezTo>
                <a:cubicBezTo>
                  <a:pt x="2052042" y="907426"/>
                  <a:pt x="2011105" y="941667"/>
                  <a:pt x="1949294" y="954021"/>
                </a:cubicBezTo>
                <a:cubicBezTo>
                  <a:pt x="1886541" y="966376"/>
                  <a:pt x="1831329" y="954963"/>
                  <a:pt x="1791469" y="897896"/>
                </a:cubicBezTo>
                <a:cubicBezTo>
                  <a:pt x="1686836" y="915957"/>
                  <a:pt x="1582202" y="934018"/>
                  <a:pt x="1478512" y="952139"/>
                </a:cubicBezTo>
                <a:cubicBezTo>
                  <a:pt x="1381420" y="969259"/>
                  <a:pt x="1284462" y="989203"/>
                  <a:pt x="1187370" y="1005382"/>
                </a:cubicBezTo>
                <a:cubicBezTo>
                  <a:pt x="1104687" y="1018678"/>
                  <a:pt x="1020927" y="1025385"/>
                  <a:pt x="938244" y="1040563"/>
                </a:cubicBezTo>
                <a:cubicBezTo>
                  <a:pt x="845999" y="1057684"/>
                  <a:pt x="754563" y="1080510"/>
                  <a:pt x="663261" y="1101455"/>
                </a:cubicBezTo>
                <a:cubicBezTo>
                  <a:pt x="642389" y="1106220"/>
                  <a:pt x="622459" y="1111927"/>
                  <a:pt x="600508" y="1115751"/>
                </a:cubicBezTo>
                <a:cubicBezTo>
                  <a:pt x="587177" y="1117633"/>
                  <a:pt x="579636" y="1124281"/>
                  <a:pt x="576808" y="1136636"/>
                </a:cubicBezTo>
                <a:cubicBezTo>
                  <a:pt x="563476" y="1186114"/>
                  <a:pt x="525366" y="1215589"/>
                  <a:pt x="487391" y="1245064"/>
                </a:cubicBezTo>
                <a:cubicBezTo>
                  <a:pt x="477830" y="1252712"/>
                  <a:pt x="465441" y="1259360"/>
                  <a:pt x="453052" y="1260301"/>
                </a:cubicBezTo>
                <a:cubicBezTo>
                  <a:pt x="398918" y="1265067"/>
                  <a:pt x="344649" y="1268891"/>
                  <a:pt x="300883" y="1227002"/>
                </a:cubicBezTo>
                <a:cubicBezTo>
                  <a:pt x="283781" y="1210823"/>
                  <a:pt x="266679" y="1207058"/>
                  <a:pt x="242843" y="1214648"/>
                </a:cubicBezTo>
                <a:cubicBezTo>
                  <a:pt x="196250" y="1229885"/>
                  <a:pt x="149656" y="1243181"/>
                  <a:pt x="102120" y="1256477"/>
                </a:cubicBezTo>
                <a:cubicBezTo>
                  <a:pt x="52699" y="1270773"/>
                  <a:pt x="31692" y="1253653"/>
                  <a:pt x="28864" y="1203234"/>
                </a:cubicBezTo>
                <a:cubicBezTo>
                  <a:pt x="24150" y="1137636"/>
                  <a:pt x="16475" y="1071038"/>
                  <a:pt x="9876" y="1005382"/>
                </a:cubicBezTo>
                <a:cubicBezTo>
                  <a:pt x="7048" y="972083"/>
                  <a:pt x="4086" y="937843"/>
                  <a:pt x="315" y="904544"/>
                </a:cubicBezTo>
                <a:cubicBezTo>
                  <a:pt x="-1570" y="887423"/>
                  <a:pt x="5028" y="877010"/>
                  <a:pt x="19303" y="867479"/>
                </a:cubicBezTo>
                <a:cubicBezTo>
                  <a:pt x="122051" y="801823"/>
                  <a:pt x="222913" y="734283"/>
                  <a:pt x="325661" y="668685"/>
                </a:cubicBezTo>
                <a:cubicBezTo>
                  <a:pt x="355152" y="650624"/>
                  <a:pt x="370369" y="627797"/>
                  <a:pt x="371312" y="592557"/>
                </a:cubicBezTo>
                <a:cubicBezTo>
                  <a:pt x="372255" y="533607"/>
                  <a:pt x="377910" y="474657"/>
                  <a:pt x="377910" y="415649"/>
                </a:cubicBezTo>
                <a:cubicBezTo>
                  <a:pt x="377910" y="373819"/>
                  <a:pt x="401746" y="350051"/>
                  <a:pt x="433122" y="335755"/>
                </a:cubicBezTo>
                <a:cubicBezTo>
                  <a:pt x="551087" y="282512"/>
                  <a:pt x="672823" y="239682"/>
                  <a:pt x="801291" y="219738"/>
                </a:cubicBezTo>
                <a:cubicBezTo>
                  <a:pt x="830782" y="214972"/>
                  <a:pt x="859196" y="204500"/>
                  <a:pt x="888688" y="197852"/>
                </a:cubicBezTo>
                <a:cubicBezTo>
                  <a:pt x="931510" y="187380"/>
                  <a:pt x="974333" y="177849"/>
                  <a:pt x="1017156" y="168377"/>
                </a:cubicBezTo>
                <a:cubicBezTo>
                  <a:pt x="1048533" y="160729"/>
                  <a:pt x="1080852" y="153140"/>
                  <a:pt x="1112228" y="146492"/>
                </a:cubicBezTo>
                <a:cubicBezTo>
                  <a:pt x="1196931" y="129372"/>
                  <a:pt x="1281634" y="113193"/>
                  <a:pt x="1366203" y="97014"/>
                </a:cubicBezTo>
                <a:cubicBezTo>
                  <a:pt x="1411854" y="88483"/>
                  <a:pt x="1456562" y="79894"/>
                  <a:pt x="1502213" y="72305"/>
                </a:cubicBezTo>
                <a:cubicBezTo>
                  <a:pt x="1540322" y="65598"/>
                  <a:pt x="1578297" y="58008"/>
                  <a:pt x="1616407" y="52302"/>
                </a:cubicBezTo>
                <a:cubicBezTo>
                  <a:pt x="1647783" y="48478"/>
                  <a:pt x="1679160" y="47536"/>
                  <a:pt x="1709594" y="43771"/>
                </a:cubicBezTo>
                <a:cubicBezTo>
                  <a:pt x="1812342" y="32358"/>
                  <a:pt x="1916033" y="20944"/>
                  <a:pt x="2018781" y="10472"/>
                </a:cubicBezTo>
                <a:cubicBezTo>
                  <a:pt x="2037768" y="8531"/>
                  <a:pt x="2057698" y="14237"/>
                  <a:pt x="2077763" y="12355"/>
                </a:cubicBezTo>
                <a:cubicBezTo>
                  <a:pt x="2123414" y="8531"/>
                  <a:pt x="2169064" y="0"/>
                  <a:pt x="2214715" y="0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63"/>
          <p:cNvSpPr/>
          <p:nvPr/>
        </p:nvSpPr>
        <p:spPr>
          <a:xfrm>
            <a:off x="5142807" y="5336111"/>
            <a:ext cx="2091488" cy="1294892"/>
          </a:xfrm>
          <a:custGeom>
            <a:rect b="b" l="l" r="r" t="t"/>
            <a:pathLst>
              <a:path extrusionOk="0" h="1294892" w="2091488">
                <a:moveTo>
                  <a:pt x="1277947" y="941913"/>
                </a:moveTo>
                <a:cubicBezTo>
                  <a:pt x="1283656" y="942866"/>
                  <a:pt x="1289366" y="946664"/>
                  <a:pt x="1295075" y="949522"/>
                </a:cubicBezTo>
                <a:cubicBezTo>
                  <a:pt x="1403492" y="1011350"/>
                  <a:pt x="1523358" y="1043688"/>
                  <a:pt x="1642227" y="1076026"/>
                </a:cubicBezTo>
                <a:cubicBezTo>
                  <a:pt x="1688838" y="1088385"/>
                  <a:pt x="1735449" y="1102660"/>
                  <a:pt x="1782060" y="1115030"/>
                </a:cubicBezTo>
                <a:cubicBezTo>
                  <a:pt x="1805834" y="1121686"/>
                  <a:pt x="1830575" y="1124532"/>
                  <a:pt x="1854348" y="1132140"/>
                </a:cubicBezTo>
                <a:cubicBezTo>
                  <a:pt x="1866704" y="1134045"/>
                  <a:pt x="1877186" y="1142606"/>
                  <a:pt x="1895250" y="1152118"/>
                </a:cubicBezTo>
                <a:cubicBezTo>
                  <a:pt x="1865767" y="1171144"/>
                  <a:pt x="1843896" y="1163536"/>
                  <a:pt x="1822962" y="1160679"/>
                </a:cubicBezTo>
                <a:cubicBezTo>
                  <a:pt x="1708836" y="1145463"/>
                  <a:pt x="1598486" y="1112173"/>
                  <a:pt x="1488165" y="1080777"/>
                </a:cubicBezTo>
                <a:cubicBezTo>
                  <a:pt x="1424426" y="1062714"/>
                  <a:pt x="1364493" y="1035127"/>
                  <a:pt x="1303624" y="1009446"/>
                </a:cubicBezTo>
                <a:cubicBezTo>
                  <a:pt x="1288399" y="1002779"/>
                  <a:pt x="1275107" y="993266"/>
                  <a:pt x="1260819" y="986621"/>
                </a:cubicBezTo>
                <a:cubicBezTo>
                  <a:pt x="1250367" y="981859"/>
                  <a:pt x="1242754" y="976156"/>
                  <a:pt x="1247497" y="963786"/>
                </a:cubicBezTo>
                <a:cubicBezTo>
                  <a:pt x="1253207" y="949522"/>
                  <a:pt x="1261786" y="940008"/>
                  <a:pt x="1277947" y="941913"/>
                </a:cubicBezTo>
                <a:close/>
                <a:moveTo>
                  <a:pt x="1345711" y="607126"/>
                </a:moveTo>
                <a:cubicBezTo>
                  <a:pt x="1341924" y="759333"/>
                  <a:pt x="1288675" y="885822"/>
                  <a:pt x="1165947" y="981901"/>
                </a:cubicBezTo>
                <a:cubicBezTo>
                  <a:pt x="1208763" y="1033235"/>
                  <a:pt x="1258225" y="1067492"/>
                  <a:pt x="1316265" y="1090313"/>
                </a:cubicBezTo>
                <a:cubicBezTo>
                  <a:pt x="1379020" y="1115032"/>
                  <a:pt x="1442779" y="1137903"/>
                  <a:pt x="1506539" y="1160724"/>
                </a:cubicBezTo>
                <a:cubicBezTo>
                  <a:pt x="1543635" y="1174007"/>
                  <a:pt x="1580732" y="1191135"/>
                  <a:pt x="1619683" y="1199724"/>
                </a:cubicBezTo>
                <a:cubicBezTo>
                  <a:pt x="1689161" y="1215904"/>
                  <a:pt x="1759490" y="1228238"/>
                  <a:pt x="1829896" y="1238725"/>
                </a:cubicBezTo>
                <a:cubicBezTo>
                  <a:pt x="1898369" y="1249161"/>
                  <a:pt x="1966843" y="1243469"/>
                  <a:pt x="2040108" y="1228238"/>
                </a:cubicBezTo>
                <a:cubicBezTo>
                  <a:pt x="2023028" y="1195929"/>
                  <a:pt x="2009658" y="1164519"/>
                  <a:pt x="1991574" y="1136954"/>
                </a:cubicBezTo>
                <a:cubicBezTo>
                  <a:pt x="1944044" y="1064646"/>
                  <a:pt x="1882217" y="1002824"/>
                  <a:pt x="1818457" y="944798"/>
                </a:cubicBezTo>
                <a:cubicBezTo>
                  <a:pt x="1767141" y="897208"/>
                  <a:pt x="1711033" y="855361"/>
                  <a:pt x="1654847" y="812565"/>
                </a:cubicBezTo>
                <a:cubicBezTo>
                  <a:pt x="1610177" y="778359"/>
                  <a:pt x="1567361" y="741256"/>
                  <a:pt x="1525551" y="704153"/>
                </a:cubicBezTo>
                <a:cubicBezTo>
                  <a:pt x="1473229" y="658511"/>
                  <a:pt x="1411402" y="633742"/>
                  <a:pt x="1345711" y="607126"/>
                </a:cubicBezTo>
                <a:close/>
                <a:moveTo>
                  <a:pt x="1227775" y="600484"/>
                </a:moveTo>
                <a:cubicBezTo>
                  <a:pt x="1229707" y="658511"/>
                  <a:pt x="1213554" y="709845"/>
                  <a:pt x="1185964" y="759333"/>
                </a:cubicBezTo>
                <a:cubicBezTo>
                  <a:pt x="1157446" y="810668"/>
                  <a:pt x="1107984" y="835436"/>
                  <a:pt x="1062309" y="865847"/>
                </a:cubicBezTo>
                <a:cubicBezTo>
                  <a:pt x="1068028" y="894411"/>
                  <a:pt x="1087040" y="910541"/>
                  <a:pt x="1106980" y="925771"/>
                </a:cubicBezTo>
                <a:cubicBezTo>
                  <a:pt x="1139362" y="950490"/>
                  <a:pt x="1140289" y="949542"/>
                  <a:pt x="1168807" y="923874"/>
                </a:cubicBezTo>
                <a:cubicBezTo>
                  <a:pt x="1246864" y="853463"/>
                  <a:pt x="1278242" y="761230"/>
                  <a:pt x="1291535" y="660408"/>
                </a:cubicBezTo>
                <a:cubicBezTo>
                  <a:pt x="1298181" y="614716"/>
                  <a:pt x="1275382" y="593793"/>
                  <a:pt x="1227775" y="600484"/>
                </a:cubicBezTo>
                <a:close/>
                <a:moveTo>
                  <a:pt x="562900" y="378866"/>
                </a:moveTo>
                <a:cubicBezTo>
                  <a:pt x="576270" y="399789"/>
                  <a:pt x="593350" y="416867"/>
                  <a:pt x="616226" y="428303"/>
                </a:cubicBezTo>
                <a:cubicBezTo>
                  <a:pt x="644743" y="441636"/>
                  <a:pt x="673261" y="453970"/>
                  <a:pt x="700852" y="468252"/>
                </a:cubicBezTo>
                <a:cubicBezTo>
                  <a:pt x="738875" y="489176"/>
                  <a:pt x="775972" y="512945"/>
                  <a:pt x="814073" y="534818"/>
                </a:cubicBezTo>
                <a:cubicBezTo>
                  <a:pt x="815928" y="532920"/>
                  <a:pt x="817860" y="530074"/>
                  <a:pt x="818787" y="528176"/>
                </a:cubicBezTo>
                <a:cubicBezTo>
                  <a:pt x="734161" y="476791"/>
                  <a:pt x="655177" y="416867"/>
                  <a:pt x="562900" y="378866"/>
                </a:cubicBezTo>
                <a:close/>
                <a:moveTo>
                  <a:pt x="845450" y="358891"/>
                </a:moveTo>
                <a:cubicBezTo>
                  <a:pt x="816855" y="395994"/>
                  <a:pt x="778831" y="402635"/>
                  <a:pt x="739880" y="408328"/>
                </a:cubicBezTo>
                <a:cubicBezTo>
                  <a:pt x="738875" y="411175"/>
                  <a:pt x="737948" y="414021"/>
                  <a:pt x="736016" y="416917"/>
                </a:cubicBezTo>
                <a:cubicBezTo>
                  <a:pt x="771258" y="437841"/>
                  <a:pt x="805494" y="459713"/>
                  <a:pt x="840659" y="480636"/>
                </a:cubicBezTo>
                <a:cubicBezTo>
                  <a:pt x="846378" y="484432"/>
                  <a:pt x="854956" y="485380"/>
                  <a:pt x="862530" y="485380"/>
                </a:cubicBezTo>
                <a:cubicBezTo>
                  <a:pt x="908205" y="485380"/>
                  <a:pt x="936723" y="507253"/>
                  <a:pt x="947233" y="551946"/>
                </a:cubicBezTo>
                <a:cubicBezTo>
                  <a:pt x="953880" y="583356"/>
                  <a:pt x="938655" y="617613"/>
                  <a:pt x="910137" y="630896"/>
                </a:cubicBezTo>
                <a:cubicBezTo>
                  <a:pt x="881542" y="645178"/>
                  <a:pt x="856811" y="639485"/>
                  <a:pt x="833085" y="612819"/>
                </a:cubicBezTo>
                <a:cubicBezTo>
                  <a:pt x="828293" y="607126"/>
                  <a:pt x="824506" y="599536"/>
                  <a:pt x="818787" y="595740"/>
                </a:cubicBezTo>
                <a:cubicBezTo>
                  <a:pt x="770253" y="567177"/>
                  <a:pt x="721796" y="539612"/>
                  <a:pt x="672334" y="510099"/>
                </a:cubicBezTo>
                <a:cubicBezTo>
                  <a:pt x="683695" y="552895"/>
                  <a:pt x="693201" y="592844"/>
                  <a:pt x="704639" y="633742"/>
                </a:cubicBezTo>
                <a:cubicBezTo>
                  <a:pt x="774117" y="660408"/>
                  <a:pt x="846378" y="688922"/>
                  <a:pt x="918638" y="716537"/>
                </a:cubicBezTo>
                <a:cubicBezTo>
                  <a:pt x="958594" y="731718"/>
                  <a:pt x="997623" y="749795"/>
                  <a:pt x="1037579" y="761230"/>
                </a:cubicBezTo>
                <a:cubicBezTo>
                  <a:pt x="1062309" y="768821"/>
                  <a:pt x="1087968" y="770718"/>
                  <a:pt x="1106052" y="795487"/>
                </a:cubicBezTo>
                <a:cubicBezTo>
                  <a:pt x="1134570" y="765025"/>
                  <a:pt x="1151727" y="732667"/>
                  <a:pt x="1164093" y="698460"/>
                </a:cubicBezTo>
                <a:cubicBezTo>
                  <a:pt x="1039433" y="601433"/>
                  <a:pt x="953880" y="472996"/>
                  <a:pt x="845450" y="358891"/>
                </a:cubicBezTo>
                <a:close/>
                <a:moveTo>
                  <a:pt x="147273" y="249346"/>
                </a:moveTo>
                <a:cubicBezTo>
                  <a:pt x="189126" y="258850"/>
                  <a:pt x="228122" y="271217"/>
                  <a:pt x="266173" y="288337"/>
                </a:cubicBezTo>
                <a:cubicBezTo>
                  <a:pt x="289946" y="306413"/>
                  <a:pt x="313719" y="324481"/>
                  <a:pt x="336546" y="343507"/>
                </a:cubicBezTo>
                <a:cubicBezTo>
                  <a:pt x="347967" y="353019"/>
                  <a:pt x="357480" y="366335"/>
                  <a:pt x="347967" y="382506"/>
                </a:cubicBezTo>
                <a:cubicBezTo>
                  <a:pt x="337509" y="398677"/>
                  <a:pt x="317537" y="407240"/>
                  <a:pt x="299458" y="401531"/>
                </a:cubicBezTo>
                <a:cubicBezTo>
                  <a:pt x="256660" y="389164"/>
                  <a:pt x="213862" y="385361"/>
                  <a:pt x="171047" y="401531"/>
                </a:cubicBezTo>
                <a:cubicBezTo>
                  <a:pt x="133959" y="415796"/>
                  <a:pt x="94963" y="415796"/>
                  <a:pt x="55966" y="411993"/>
                </a:cubicBezTo>
                <a:cubicBezTo>
                  <a:pt x="27428" y="409138"/>
                  <a:pt x="11258" y="392967"/>
                  <a:pt x="2692" y="366335"/>
                </a:cubicBezTo>
                <a:cubicBezTo>
                  <a:pt x="783" y="360626"/>
                  <a:pt x="-1110" y="353976"/>
                  <a:pt x="783" y="348267"/>
                </a:cubicBezTo>
                <a:cubicBezTo>
                  <a:pt x="21717" y="290243"/>
                  <a:pt x="63569" y="236030"/>
                  <a:pt x="147273" y="249346"/>
                </a:cubicBezTo>
                <a:close/>
                <a:moveTo>
                  <a:pt x="569610" y="237807"/>
                </a:moveTo>
                <a:cubicBezTo>
                  <a:pt x="576178" y="237957"/>
                  <a:pt x="583129" y="239505"/>
                  <a:pt x="590490" y="242838"/>
                </a:cubicBezTo>
                <a:cubicBezTo>
                  <a:pt x="633305" y="260915"/>
                  <a:pt x="648530" y="292276"/>
                  <a:pt x="635237" y="339865"/>
                </a:cubicBezTo>
                <a:cubicBezTo>
                  <a:pt x="657109" y="342712"/>
                  <a:pt x="673261" y="346507"/>
                  <a:pt x="690418" y="347456"/>
                </a:cubicBezTo>
                <a:cubicBezTo>
                  <a:pt x="715149" y="348404"/>
                  <a:pt x="740808" y="347456"/>
                  <a:pt x="765538" y="347456"/>
                </a:cubicBezTo>
                <a:cubicBezTo>
                  <a:pt x="793129" y="346507"/>
                  <a:pt x="815928" y="339865"/>
                  <a:pt x="828293" y="309404"/>
                </a:cubicBezTo>
                <a:cubicBezTo>
                  <a:pt x="838804" y="282788"/>
                  <a:pt x="866317" y="280890"/>
                  <a:pt x="885406" y="302762"/>
                </a:cubicBezTo>
                <a:cubicBezTo>
                  <a:pt x="967173" y="396893"/>
                  <a:pt x="1049944" y="492022"/>
                  <a:pt x="1131711" y="587151"/>
                </a:cubicBezTo>
                <a:cubicBezTo>
                  <a:pt x="1142221" y="598537"/>
                  <a:pt x="1153582" y="609972"/>
                  <a:pt x="1165947" y="623305"/>
                </a:cubicBezTo>
                <a:cubicBezTo>
                  <a:pt x="1176458" y="574767"/>
                  <a:pt x="1180245" y="570972"/>
                  <a:pt x="1224915" y="565279"/>
                </a:cubicBezTo>
                <a:cubicBezTo>
                  <a:pt x="1258225" y="560485"/>
                  <a:pt x="1291535" y="554792"/>
                  <a:pt x="1325771" y="550997"/>
                </a:cubicBezTo>
                <a:cubicBezTo>
                  <a:pt x="1361013" y="547202"/>
                  <a:pt x="1389531" y="567177"/>
                  <a:pt x="1419981" y="579511"/>
                </a:cubicBezTo>
                <a:cubicBezTo>
                  <a:pt x="1432346" y="584305"/>
                  <a:pt x="1444712" y="589998"/>
                  <a:pt x="1456072" y="597588"/>
                </a:cubicBezTo>
                <a:cubicBezTo>
                  <a:pt x="1492241" y="619460"/>
                  <a:pt x="1530265" y="640384"/>
                  <a:pt x="1563575" y="666101"/>
                </a:cubicBezTo>
                <a:cubicBezTo>
                  <a:pt x="1604458" y="698410"/>
                  <a:pt x="1641554" y="735513"/>
                  <a:pt x="1680583" y="770718"/>
                </a:cubicBezTo>
                <a:cubicBezTo>
                  <a:pt x="1687229" y="776411"/>
                  <a:pt x="1693875" y="782154"/>
                  <a:pt x="1701527" y="786898"/>
                </a:cubicBezTo>
                <a:cubicBezTo>
                  <a:pt x="1792799" y="848719"/>
                  <a:pt x="1872711" y="923874"/>
                  <a:pt x="1948836" y="1002824"/>
                </a:cubicBezTo>
                <a:cubicBezTo>
                  <a:pt x="2007804" y="1063697"/>
                  <a:pt x="2050619" y="1134057"/>
                  <a:pt x="2086711" y="1209212"/>
                </a:cubicBezTo>
                <a:cubicBezTo>
                  <a:pt x="2095289" y="1228238"/>
                  <a:pt x="2092430" y="1241571"/>
                  <a:pt x="2077205" y="1255803"/>
                </a:cubicBezTo>
                <a:cubicBezTo>
                  <a:pt x="2060125" y="1271034"/>
                  <a:pt x="2041036" y="1279623"/>
                  <a:pt x="2017309" y="1284367"/>
                </a:cubicBezTo>
                <a:cubicBezTo>
                  <a:pt x="1898369" y="1308136"/>
                  <a:pt x="1783293" y="1287213"/>
                  <a:pt x="1667290" y="1265341"/>
                </a:cubicBezTo>
                <a:cubicBezTo>
                  <a:pt x="1575013" y="1248212"/>
                  <a:pt x="1490309" y="1211110"/>
                  <a:pt x="1404756" y="1176853"/>
                </a:cubicBezTo>
                <a:cubicBezTo>
                  <a:pt x="1388526" y="1170212"/>
                  <a:pt x="1372374" y="1163570"/>
                  <a:pt x="1355294" y="1157877"/>
                </a:cubicBezTo>
                <a:cubicBezTo>
                  <a:pt x="1311474" y="1144544"/>
                  <a:pt x="1277237" y="1115980"/>
                  <a:pt x="1239213" y="1092211"/>
                </a:cubicBezTo>
                <a:cubicBezTo>
                  <a:pt x="1215409" y="1076980"/>
                  <a:pt x="1190678" y="1061799"/>
                  <a:pt x="1168807" y="1044671"/>
                </a:cubicBezTo>
                <a:cubicBezTo>
                  <a:pt x="1156441" y="1035133"/>
                  <a:pt x="1145081" y="1021850"/>
                  <a:pt x="1134570" y="1009466"/>
                </a:cubicBezTo>
                <a:cubicBezTo>
                  <a:pt x="1125064" y="998030"/>
                  <a:pt x="1114631" y="990440"/>
                  <a:pt x="1099406" y="983798"/>
                </a:cubicBezTo>
                <a:cubicBezTo>
                  <a:pt x="1059450" y="965721"/>
                  <a:pt x="1030932" y="934311"/>
                  <a:pt x="1014702" y="892464"/>
                </a:cubicBezTo>
                <a:cubicBezTo>
                  <a:pt x="1008056" y="876284"/>
                  <a:pt x="1011920" y="863001"/>
                  <a:pt x="1024208" y="851566"/>
                </a:cubicBezTo>
                <a:cubicBezTo>
                  <a:pt x="1032787" y="846822"/>
                  <a:pt x="1041365" y="841129"/>
                  <a:pt x="1054658" y="831591"/>
                </a:cubicBezTo>
                <a:cubicBezTo>
                  <a:pt x="965318" y="798333"/>
                  <a:pt x="880615" y="766923"/>
                  <a:pt x="795988" y="735513"/>
                </a:cubicBezTo>
                <a:cubicBezTo>
                  <a:pt x="756960" y="721281"/>
                  <a:pt x="717931" y="708897"/>
                  <a:pt x="678980" y="693666"/>
                </a:cubicBezTo>
                <a:cubicBezTo>
                  <a:pt x="654249" y="684178"/>
                  <a:pt x="642811" y="683229"/>
                  <a:pt x="645671" y="645178"/>
                </a:cubicBezTo>
                <a:cubicBezTo>
                  <a:pt x="647603" y="621408"/>
                  <a:pt x="639952" y="594742"/>
                  <a:pt x="630446" y="571921"/>
                </a:cubicBezTo>
                <a:cubicBezTo>
                  <a:pt x="614293" y="529125"/>
                  <a:pt x="588635" y="492022"/>
                  <a:pt x="553394" y="462559"/>
                </a:cubicBezTo>
                <a:cubicBezTo>
                  <a:pt x="549607" y="459713"/>
                  <a:pt x="544815" y="458764"/>
                  <a:pt x="538169" y="455868"/>
                </a:cubicBezTo>
                <a:cubicBezTo>
                  <a:pt x="531522" y="462559"/>
                  <a:pt x="525803" y="468252"/>
                  <a:pt x="519157" y="473945"/>
                </a:cubicBezTo>
                <a:cubicBezTo>
                  <a:pt x="490639" y="497715"/>
                  <a:pt x="449756" y="484432"/>
                  <a:pt x="440250" y="449226"/>
                </a:cubicBezTo>
                <a:cubicBezTo>
                  <a:pt x="425952" y="388354"/>
                  <a:pt x="469695" y="348404"/>
                  <a:pt x="535309" y="365533"/>
                </a:cubicBezTo>
                <a:cubicBezTo>
                  <a:pt x="518229" y="332225"/>
                  <a:pt x="485847" y="300865"/>
                  <a:pt x="520084" y="263762"/>
                </a:cubicBezTo>
                <a:cubicBezTo>
                  <a:pt x="533648" y="249492"/>
                  <a:pt x="549906" y="237358"/>
                  <a:pt x="569610" y="237807"/>
                </a:cubicBezTo>
                <a:close/>
                <a:moveTo>
                  <a:pt x="173651" y="508"/>
                </a:moveTo>
                <a:cubicBezTo>
                  <a:pt x="183995" y="-919"/>
                  <a:pt x="194695" y="508"/>
                  <a:pt x="205156" y="6691"/>
                </a:cubicBezTo>
                <a:cubicBezTo>
                  <a:pt x="226085" y="18105"/>
                  <a:pt x="233690" y="37128"/>
                  <a:pt x="234644" y="59956"/>
                </a:cubicBezTo>
                <a:cubicBezTo>
                  <a:pt x="235597" y="76126"/>
                  <a:pt x="230845" y="93247"/>
                  <a:pt x="233690" y="108466"/>
                </a:cubicBezTo>
                <a:cubicBezTo>
                  <a:pt x="238457" y="137952"/>
                  <a:pt x="246062" y="166487"/>
                  <a:pt x="253674" y="195974"/>
                </a:cubicBezTo>
                <a:cubicBezTo>
                  <a:pt x="223233" y="222606"/>
                  <a:pt x="220380" y="221655"/>
                  <a:pt x="185187" y="204534"/>
                </a:cubicBezTo>
                <a:cubicBezTo>
                  <a:pt x="142382" y="183608"/>
                  <a:pt x="120506" y="146513"/>
                  <a:pt x="107188" y="103710"/>
                </a:cubicBezTo>
                <a:cubicBezTo>
                  <a:pt x="97677" y="73273"/>
                  <a:pt x="115747" y="26665"/>
                  <a:pt x="144281" y="11447"/>
                </a:cubicBezTo>
                <a:cubicBezTo>
                  <a:pt x="153319" y="6215"/>
                  <a:pt x="163307" y="1935"/>
                  <a:pt x="173651" y="50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63"/>
          <p:cNvSpPr/>
          <p:nvPr/>
        </p:nvSpPr>
        <p:spPr>
          <a:xfrm>
            <a:off x="6331785" y="0"/>
            <a:ext cx="5860215" cy="6858000"/>
          </a:xfrm>
          <a:custGeom>
            <a:rect b="b" l="l" r="r" t="t"/>
            <a:pathLst>
              <a:path extrusionOk="0" h="21600" w="21596">
                <a:moveTo>
                  <a:pt x="0" y="0"/>
                </a:moveTo>
                <a:cubicBezTo>
                  <a:pt x="-4" y="6863"/>
                  <a:pt x="1966" y="17112"/>
                  <a:pt x="1966" y="17112"/>
                </a:cubicBezTo>
                <a:cubicBezTo>
                  <a:pt x="2159" y="18239"/>
                  <a:pt x="2411" y="19407"/>
                  <a:pt x="2681" y="20527"/>
                </a:cubicBezTo>
                <a:lnTo>
                  <a:pt x="2681" y="20527"/>
                </a:lnTo>
                <a:lnTo>
                  <a:pt x="2685" y="20539"/>
                </a:lnTo>
                <a:cubicBezTo>
                  <a:pt x="2737" y="20758"/>
                  <a:pt x="2790" y="20977"/>
                  <a:pt x="2842" y="21193"/>
                </a:cubicBezTo>
                <a:lnTo>
                  <a:pt x="2846" y="21193"/>
                </a:lnTo>
                <a:lnTo>
                  <a:pt x="2948" y="21600"/>
                </a:lnTo>
                <a:lnTo>
                  <a:pt x="21596" y="21600"/>
                </a:lnTo>
                <a:lnTo>
                  <a:pt x="2159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6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6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9" name="Google Shape;1039;p6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BD9D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0" name="Google Shape;1040;p63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1" name="Google Shape;1041;p63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2" name="Google Shape;1042;p63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3" name="Google Shape;1043;p63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09">
  <p:cSld name="3_09"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64"/>
          <p:cNvSpPr/>
          <p:nvPr/>
        </p:nvSpPr>
        <p:spPr>
          <a:xfrm>
            <a:off x="3578806" y="517884"/>
            <a:ext cx="7774994" cy="5373759"/>
          </a:xfrm>
          <a:custGeom>
            <a:rect b="b" l="l" r="r" t="t"/>
            <a:pathLst>
              <a:path extrusionOk="0" h="21119" w="21261">
                <a:moveTo>
                  <a:pt x="3074" y="15453"/>
                </a:moveTo>
                <a:cubicBezTo>
                  <a:pt x="2165" y="15357"/>
                  <a:pt x="1214" y="15457"/>
                  <a:pt x="561" y="14283"/>
                </a:cubicBezTo>
                <a:cubicBezTo>
                  <a:pt x="191" y="13619"/>
                  <a:pt x="-77" y="12895"/>
                  <a:pt x="20" y="12017"/>
                </a:cubicBezTo>
                <a:cubicBezTo>
                  <a:pt x="246" y="9929"/>
                  <a:pt x="1242" y="8035"/>
                  <a:pt x="2796" y="8306"/>
                </a:cubicBezTo>
                <a:cubicBezTo>
                  <a:pt x="2843" y="7539"/>
                  <a:pt x="2853" y="6761"/>
                  <a:pt x="2945" y="6004"/>
                </a:cubicBezTo>
                <a:cubicBezTo>
                  <a:pt x="3049" y="5126"/>
                  <a:pt x="3198" y="4256"/>
                  <a:pt x="3372" y="3399"/>
                </a:cubicBezTo>
                <a:cubicBezTo>
                  <a:pt x="3759" y="1494"/>
                  <a:pt x="4765" y="552"/>
                  <a:pt x="6031" y="173"/>
                </a:cubicBezTo>
                <a:cubicBezTo>
                  <a:pt x="7918" y="-387"/>
                  <a:pt x="9515" y="419"/>
                  <a:pt x="10799" y="2493"/>
                </a:cubicBezTo>
                <a:cubicBezTo>
                  <a:pt x="11005" y="2825"/>
                  <a:pt x="11221" y="3146"/>
                  <a:pt x="11452" y="3506"/>
                </a:cubicBezTo>
                <a:cubicBezTo>
                  <a:pt x="12224" y="2696"/>
                  <a:pt x="12862" y="1472"/>
                  <a:pt x="13962" y="1808"/>
                </a:cubicBezTo>
                <a:cubicBezTo>
                  <a:pt x="14945" y="2107"/>
                  <a:pt x="15742" y="2839"/>
                  <a:pt x="16239" y="4184"/>
                </a:cubicBezTo>
                <a:cubicBezTo>
                  <a:pt x="17205" y="3752"/>
                  <a:pt x="18131" y="3078"/>
                  <a:pt x="19132" y="3653"/>
                </a:cubicBezTo>
                <a:cubicBezTo>
                  <a:pt x="19941" y="4116"/>
                  <a:pt x="20505" y="5030"/>
                  <a:pt x="20890" y="6111"/>
                </a:cubicBezTo>
                <a:cubicBezTo>
                  <a:pt x="21493" y="7806"/>
                  <a:pt x="21523" y="9673"/>
                  <a:pt x="19740" y="12181"/>
                </a:cubicBezTo>
                <a:cubicBezTo>
                  <a:pt x="19745" y="12274"/>
                  <a:pt x="19725" y="12410"/>
                  <a:pt x="19763" y="12488"/>
                </a:cubicBezTo>
                <a:cubicBezTo>
                  <a:pt x="20418" y="13919"/>
                  <a:pt x="19949" y="15696"/>
                  <a:pt x="18884" y="16574"/>
                </a:cubicBezTo>
                <a:cubicBezTo>
                  <a:pt x="18082" y="17238"/>
                  <a:pt x="17210" y="17652"/>
                  <a:pt x="16266" y="17470"/>
                </a:cubicBezTo>
                <a:cubicBezTo>
                  <a:pt x="15864" y="17391"/>
                  <a:pt x="15477" y="17156"/>
                  <a:pt x="15012" y="16959"/>
                </a:cubicBezTo>
                <a:cubicBezTo>
                  <a:pt x="14983" y="17006"/>
                  <a:pt x="14891" y="17131"/>
                  <a:pt x="14814" y="17270"/>
                </a:cubicBezTo>
                <a:cubicBezTo>
                  <a:pt x="14625" y="17612"/>
                  <a:pt x="14481" y="18044"/>
                  <a:pt x="14248" y="18298"/>
                </a:cubicBezTo>
                <a:cubicBezTo>
                  <a:pt x="13619" y="18983"/>
                  <a:pt x="12971" y="19632"/>
                  <a:pt x="12291" y="20225"/>
                </a:cubicBezTo>
                <a:cubicBezTo>
                  <a:pt x="11161" y="21206"/>
                  <a:pt x="9950" y="21213"/>
                  <a:pt x="8743" y="21020"/>
                </a:cubicBezTo>
                <a:cubicBezTo>
                  <a:pt x="7310" y="20792"/>
                  <a:pt x="5982" y="19996"/>
                  <a:pt x="4750" y="18901"/>
                </a:cubicBezTo>
                <a:cubicBezTo>
                  <a:pt x="4057" y="18283"/>
                  <a:pt x="3672" y="17302"/>
                  <a:pt x="3322" y="16288"/>
                </a:cubicBezTo>
                <a:cubicBezTo>
                  <a:pt x="3233" y="16028"/>
                  <a:pt x="3161" y="15746"/>
                  <a:pt x="3074" y="154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64"/>
          <p:cNvSpPr/>
          <p:nvPr/>
        </p:nvSpPr>
        <p:spPr>
          <a:xfrm>
            <a:off x="882004" y="4386025"/>
            <a:ext cx="1823721" cy="1672415"/>
          </a:xfrm>
          <a:custGeom>
            <a:rect b="b" l="l" r="r" t="t"/>
            <a:pathLst>
              <a:path extrusionOk="0" h="21575" w="21318">
                <a:moveTo>
                  <a:pt x="15882" y="11899"/>
                </a:moveTo>
                <a:cubicBezTo>
                  <a:pt x="15468" y="12298"/>
                  <a:pt x="15117" y="12719"/>
                  <a:pt x="14873" y="13247"/>
                </a:cubicBezTo>
                <a:cubicBezTo>
                  <a:pt x="14619" y="13785"/>
                  <a:pt x="14268" y="14289"/>
                  <a:pt x="13907" y="14758"/>
                </a:cubicBezTo>
                <a:cubicBezTo>
                  <a:pt x="13631" y="15121"/>
                  <a:pt x="13249" y="15390"/>
                  <a:pt x="12963" y="15753"/>
                </a:cubicBezTo>
                <a:cubicBezTo>
                  <a:pt x="12199" y="16725"/>
                  <a:pt x="11180" y="17264"/>
                  <a:pt x="10161" y="17791"/>
                </a:cubicBezTo>
                <a:cubicBezTo>
                  <a:pt x="9078" y="18354"/>
                  <a:pt x="7974" y="18881"/>
                  <a:pt x="6849" y="19361"/>
                </a:cubicBezTo>
                <a:cubicBezTo>
                  <a:pt x="5204" y="20064"/>
                  <a:pt x="3527" y="20696"/>
                  <a:pt x="1786" y="21083"/>
                </a:cubicBezTo>
                <a:cubicBezTo>
                  <a:pt x="1404" y="21165"/>
                  <a:pt x="1064" y="21399"/>
                  <a:pt x="693" y="21575"/>
                </a:cubicBezTo>
                <a:cubicBezTo>
                  <a:pt x="555" y="21446"/>
                  <a:pt x="417" y="21329"/>
                  <a:pt x="300" y="21212"/>
                </a:cubicBezTo>
                <a:cubicBezTo>
                  <a:pt x="-114" y="20767"/>
                  <a:pt x="-82" y="20696"/>
                  <a:pt x="289" y="20216"/>
                </a:cubicBezTo>
                <a:cubicBezTo>
                  <a:pt x="1605" y="18518"/>
                  <a:pt x="3251" y="17288"/>
                  <a:pt x="4991" y="16222"/>
                </a:cubicBezTo>
                <a:cubicBezTo>
                  <a:pt x="6308" y="15414"/>
                  <a:pt x="7284" y="14207"/>
                  <a:pt x="8324" y="13059"/>
                </a:cubicBezTo>
                <a:cubicBezTo>
                  <a:pt x="9333" y="11946"/>
                  <a:pt x="10097" y="10670"/>
                  <a:pt x="10649" y="9217"/>
                </a:cubicBezTo>
                <a:cubicBezTo>
                  <a:pt x="10681" y="9123"/>
                  <a:pt x="10702" y="9030"/>
                  <a:pt x="10755" y="8831"/>
                </a:cubicBezTo>
                <a:cubicBezTo>
                  <a:pt x="10596" y="8877"/>
                  <a:pt x="10490" y="8889"/>
                  <a:pt x="10415" y="8936"/>
                </a:cubicBezTo>
                <a:cubicBezTo>
                  <a:pt x="9258" y="9662"/>
                  <a:pt x="8112" y="10400"/>
                  <a:pt x="6955" y="11138"/>
                </a:cubicBezTo>
                <a:cubicBezTo>
                  <a:pt x="6668" y="11314"/>
                  <a:pt x="6392" y="11501"/>
                  <a:pt x="6106" y="11677"/>
                </a:cubicBezTo>
                <a:cubicBezTo>
                  <a:pt x="5766" y="11888"/>
                  <a:pt x="5480" y="11794"/>
                  <a:pt x="5214" y="11513"/>
                </a:cubicBezTo>
                <a:cubicBezTo>
                  <a:pt x="4875" y="11150"/>
                  <a:pt x="4885" y="10951"/>
                  <a:pt x="5214" y="10552"/>
                </a:cubicBezTo>
                <a:cubicBezTo>
                  <a:pt x="6382" y="9147"/>
                  <a:pt x="7295" y="7577"/>
                  <a:pt x="7762" y="5715"/>
                </a:cubicBezTo>
                <a:cubicBezTo>
                  <a:pt x="8112" y="4309"/>
                  <a:pt x="8759" y="3021"/>
                  <a:pt x="9672" y="1966"/>
                </a:cubicBezTo>
                <a:cubicBezTo>
                  <a:pt x="10670" y="818"/>
                  <a:pt x="11923" y="116"/>
                  <a:pt x="13387" y="10"/>
                </a:cubicBezTo>
                <a:cubicBezTo>
                  <a:pt x="13801" y="-25"/>
                  <a:pt x="14247" y="34"/>
                  <a:pt x="14629" y="198"/>
                </a:cubicBezTo>
                <a:cubicBezTo>
                  <a:pt x="16253" y="889"/>
                  <a:pt x="17782" y="1767"/>
                  <a:pt x="19034" y="3138"/>
                </a:cubicBezTo>
                <a:cubicBezTo>
                  <a:pt x="20064" y="4274"/>
                  <a:pt x="20775" y="5644"/>
                  <a:pt x="21168" y="7167"/>
                </a:cubicBezTo>
                <a:cubicBezTo>
                  <a:pt x="21486" y="8432"/>
                  <a:pt x="21295" y="9686"/>
                  <a:pt x="20647" y="10810"/>
                </a:cubicBezTo>
                <a:cubicBezTo>
                  <a:pt x="20255" y="11478"/>
                  <a:pt x="19873" y="12169"/>
                  <a:pt x="19395" y="12766"/>
                </a:cubicBezTo>
                <a:cubicBezTo>
                  <a:pt x="18928" y="13352"/>
                  <a:pt x="18376" y="13891"/>
                  <a:pt x="17792" y="14359"/>
                </a:cubicBezTo>
                <a:cubicBezTo>
                  <a:pt x="17102" y="14910"/>
                  <a:pt x="16328" y="15343"/>
                  <a:pt x="15616" y="15859"/>
                </a:cubicBezTo>
                <a:cubicBezTo>
                  <a:pt x="15287" y="16093"/>
                  <a:pt x="15086" y="16023"/>
                  <a:pt x="14820" y="15765"/>
                </a:cubicBezTo>
                <a:cubicBezTo>
                  <a:pt x="14566" y="15507"/>
                  <a:pt x="14428" y="15297"/>
                  <a:pt x="14608" y="14910"/>
                </a:cubicBezTo>
                <a:cubicBezTo>
                  <a:pt x="14990" y="14078"/>
                  <a:pt x="15340" y="13235"/>
                  <a:pt x="15701" y="12392"/>
                </a:cubicBezTo>
                <a:cubicBezTo>
                  <a:pt x="15786" y="12239"/>
                  <a:pt x="15829" y="12063"/>
                  <a:pt x="15882" y="11899"/>
                </a:cubicBezTo>
                <a:close/>
                <a:moveTo>
                  <a:pt x="16561" y="13774"/>
                </a:moveTo>
                <a:cubicBezTo>
                  <a:pt x="18185" y="12684"/>
                  <a:pt x="19363" y="11150"/>
                  <a:pt x="20138" y="9264"/>
                </a:cubicBezTo>
                <a:cubicBezTo>
                  <a:pt x="20446" y="8514"/>
                  <a:pt x="20350" y="7694"/>
                  <a:pt x="20096" y="6921"/>
                </a:cubicBezTo>
                <a:cubicBezTo>
                  <a:pt x="19501" y="5141"/>
                  <a:pt x="18440" y="3794"/>
                  <a:pt x="17081" y="2646"/>
                </a:cubicBezTo>
                <a:cubicBezTo>
                  <a:pt x="16243" y="1943"/>
                  <a:pt x="15202" y="1791"/>
                  <a:pt x="14364" y="1146"/>
                </a:cubicBezTo>
                <a:cubicBezTo>
                  <a:pt x="14268" y="1064"/>
                  <a:pt x="14088" y="1088"/>
                  <a:pt x="13950" y="1088"/>
                </a:cubicBezTo>
                <a:cubicBezTo>
                  <a:pt x="12220" y="1135"/>
                  <a:pt x="10957" y="2060"/>
                  <a:pt x="9970" y="3583"/>
                </a:cubicBezTo>
                <a:cubicBezTo>
                  <a:pt x="8919" y="5211"/>
                  <a:pt x="8728" y="7214"/>
                  <a:pt x="7857" y="8971"/>
                </a:cubicBezTo>
                <a:cubicBezTo>
                  <a:pt x="9343" y="8479"/>
                  <a:pt x="10957" y="6839"/>
                  <a:pt x="11562" y="5504"/>
                </a:cubicBezTo>
                <a:cubicBezTo>
                  <a:pt x="11668" y="5281"/>
                  <a:pt x="11785" y="5035"/>
                  <a:pt x="12018" y="5152"/>
                </a:cubicBezTo>
                <a:cubicBezTo>
                  <a:pt x="12252" y="5258"/>
                  <a:pt x="12496" y="5457"/>
                  <a:pt x="12634" y="5691"/>
                </a:cubicBezTo>
                <a:cubicBezTo>
                  <a:pt x="12719" y="5844"/>
                  <a:pt x="12634" y="6136"/>
                  <a:pt x="12581" y="6359"/>
                </a:cubicBezTo>
                <a:cubicBezTo>
                  <a:pt x="12453" y="6910"/>
                  <a:pt x="12294" y="7437"/>
                  <a:pt x="12177" y="7987"/>
                </a:cubicBezTo>
                <a:cubicBezTo>
                  <a:pt x="11848" y="9475"/>
                  <a:pt x="11307" y="10869"/>
                  <a:pt x="10564" y="12157"/>
                </a:cubicBezTo>
                <a:cubicBezTo>
                  <a:pt x="9916" y="13293"/>
                  <a:pt x="8940" y="14102"/>
                  <a:pt x="8155" y="15109"/>
                </a:cubicBezTo>
                <a:cubicBezTo>
                  <a:pt x="7072" y="16503"/>
                  <a:pt x="5575" y="17276"/>
                  <a:pt x="4164" y="18166"/>
                </a:cubicBezTo>
                <a:cubicBezTo>
                  <a:pt x="3590" y="18530"/>
                  <a:pt x="3102" y="18998"/>
                  <a:pt x="2667" y="19572"/>
                </a:cubicBezTo>
                <a:cubicBezTo>
                  <a:pt x="2985" y="19560"/>
                  <a:pt x="3283" y="19513"/>
                  <a:pt x="3558" y="19420"/>
                </a:cubicBezTo>
                <a:cubicBezTo>
                  <a:pt x="5490" y="18729"/>
                  <a:pt x="7433" y="18061"/>
                  <a:pt x="9280" y="17089"/>
                </a:cubicBezTo>
                <a:cubicBezTo>
                  <a:pt x="10925" y="16222"/>
                  <a:pt x="12336" y="15062"/>
                  <a:pt x="13409" y="13469"/>
                </a:cubicBezTo>
                <a:cubicBezTo>
                  <a:pt x="14311" y="12122"/>
                  <a:pt x="15064" y="10658"/>
                  <a:pt x="16073" y="9393"/>
                </a:cubicBezTo>
                <a:cubicBezTo>
                  <a:pt x="16296" y="9100"/>
                  <a:pt x="16497" y="9041"/>
                  <a:pt x="16794" y="9135"/>
                </a:cubicBezTo>
                <a:cubicBezTo>
                  <a:pt x="17092" y="9229"/>
                  <a:pt x="17219" y="9440"/>
                  <a:pt x="17198" y="9768"/>
                </a:cubicBezTo>
                <a:cubicBezTo>
                  <a:pt x="17177" y="10025"/>
                  <a:pt x="17198" y="10295"/>
                  <a:pt x="17134" y="10541"/>
                </a:cubicBezTo>
                <a:cubicBezTo>
                  <a:pt x="16847" y="11572"/>
                  <a:pt x="16943" y="12696"/>
                  <a:pt x="16508" y="13692"/>
                </a:cubicBezTo>
                <a:cubicBezTo>
                  <a:pt x="16508" y="13680"/>
                  <a:pt x="16540" y="13715"/>
                  <a:pt x="16561" y="1377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64"/>
          <p:cNvSpPr/>
          <p:nvPr/>
        </p:nvSpPr>
        <p:spPr>
          <a:xfrm>
            <a:off x="800283" y="2397474"/>
            <a:ext cx="2194049" cy="1685552"/>
          </a:xfrm>
          <a:custGeom>
            <a:rect b="b" l="l" r="r" t="t"/>
            <a:pathLst>
              <a:path extrusionOk="0" h="21237" w="21594">
                <a:moveTo>
                  <a:pt x="21594" y="4933"/>
                </a:moveTo>
                <a:cubicBezTo>
                  <a:pt x="21451" y="5631"/>
                  <a:pt x="21344" y="6718"/>
                  <a:pt x="21022" y="7690"/>
                </a:cubicBezTo>
                <a:cubicBezTo>
                  <a:pt x="20039" y="10630"/>
                  <a:pt x="18779" y="13376"/>
                  <a:pt x="17304" y="15950"/>
                </a:cubicBezTo>
                <a:cubicBezTo>
                  <a:pt x="16884" y="16694"/>
                  <a:pt x="16438" y="17415"/>
                  <a:pt x="15982" y="18124"/>
                </a:cubicBezTo>
                <a:cubicBezTo>
                  <a:pt x="15428" y="18982"/>
                  <a:pt x="14775" y="19016"/>
                  <a:pt x="14248" y="18147"/>
                </a:cubicBezTo>
                <a:cubicBezTo>
                  <a:pt x="13256" y="16522"/>
                  <a:pt x="11871" y="15664"/>
                  <a:pt x="10423" y="15046"/>
                </a:cubicBezTo>
                <a:cubicBezTo>
                  <a:pt x="9351" y="14589"/>
                  <a:pt x="8225" y="14795"/>
                  <a:pt x="7170" y="15538"/>
                </a:cubicBezTo>
                <a:cubicBezTo>
                  <a:pt x="5124" y="16980"/>
                  <a:pt x="3372" y="18948"/>
                  <a:pt x="1478" y="20664"/>
                </a:cubicBezTo>
                <a:cubicBezTo>
                  <a:pt x="1281" y="20835"/>
                  <a:pt x="1093" y="21041"/>
                  <a:pt x="879" y="21156"/>
                </a:cubicBezTo>
                <a:cubicBezTo>
                  <a:pt x="450" y="21396"/>
                  <a:pt x="66" y="21087"/>
                  <a:pt x="12" y="20481"/>
                </a:cubicBezTo>
                <a:cubicBezTo>
                  <a:pt x="-6" y="20298"/>
                  <a:pt x="-6" y="20103"/>
                  <a:pt x="30" y="19932"/>
                </a:cubicBezTo>
                <a:cubicBezTo>
                  <a:pt x="343" y="18238"/>
                  <a:pt x="602" y="16522"/>
                  <a:pt x="1013" y="14875"/>
                </a:cubicBezTo>
                <a:cubicBezTo>
                  <a:pt x="1424" y="13193"/>
                  <a:pt x="1960" y="11546"/>
                  <a:pt x="2496" y="9921"/>
                </a:cubicBezTo>
                <a:cubicBezTo>
                  <a:pt x="2845" y="8857"/>
                  <a:pt x="3301" y="7839"/>
                  <a:pt x="3721" y="6821"/>
                </a:cubicBezTo>
                <a:cubicBezTo>
                  <a:pt x="3864" y="6477"/>
                  <a:pt x="4042" y="6146"/>
                  <a:pt x="4239" y="5848"/>
                </a:cubicBezTo>
                <a:cubicBezTo>
                  <a:pt x="4695" y="5185"/>
                  <a:pt x="5195" y="4567"/>
                  <a:pt x="5651" y="3892"/>
                </a:cubicBezTo>
                <a:cubicBezTo>
                  <a:pt x="6670" y="2359"/>
                  <a:pt x="7939" y="1329"/>
                  <a:pt x="9431" y="688"/>
                </a:cubicBezTo>
                <a:cubicBezTo>
                  <a:pt x="11129" y="-32"/>
                  <a:pt x="12818" y="-204"/>
                  <a:pt x="14588" y="254"/>
                </a:cubicBezTo>
                <a:cubicBezTo>
                  <a:pt x="16616" y="780"/>
                  <a:pt x="18564" y="1592"/>
                  <a:pt x="20450" y="2645"/>
                </a:cubicBezTo>
                <a:cubicBezTo>
                  <a:pt x="21138" y="3022"/>
                  <a:pt x="21576" y="3777"/>
                  <a:pt x="21594" y="4933"/>
                </a:cubicBezTo>
                <a:close/>
                <a:moveTo>
                  <a:pt x="1603" y="19085"/>
                </a:moveTo>
                <a:cubicBezTo>
                  <a:pt x="1763" y="18925"/>
                  <a:pt x="1898" y="18810"/>
                  <a:pt x="2023" y="18673"/>
                </a:cubicBezTo>
                <a:cubicBezTo>
                  <a:pt x="3596" y="17026"/>
                  <a:pt x="5168" y="15378"/>
                  <a:pt x="7027" y="14246"/>
                </a:cubicBezTo>
                <a:cubicBezTo>
                  <a:pt x="8118" y="13582"/>
                  <a:pt x="9261" y="13342"/>
                  <a:pt x="10450" y="13708"/>
                </a:cubicBezTo>
                <a:cubicBezTo>
                  <a:pt x="12237" y="14257"/>
                  <a:pt x="13721" y="15493"/>
                  <a:pt x="15124" y="17083"/>
                </a:cubicBezTo>
                <a:cubicBezTo>
                  <a:pt x="15160" y="17003"/>
                  <a:pt x="15195" y="16911"/>
                  <a:pt x="15240" y="16843"/>
                </a:cubicBezTo>
                <a:cubicBezTo>
                  <a:pt x="16786" y="14554"/>
                  <a:pt x="18019" y="12003"/>
                  <a:pt x="19074" y="9315"/>
                </a:cubicBezTo>
                <a:cubicBezTo>
                  <a:pt x="19521" y="8171"/>
                  <a:pt x="19950" y="7015"/>
                  <a:pt x="20084" y="5711"/>
                </a:cubicBezTo>
                <a:cubicBezTo>
                  <a:pt x="20155" y="5001"/>
                  <a:pt x="20066" y="4338"/>
                  <a:pt x="19816" y="3766"/>
                </a:cubicBezTo>
                <a:cubicBezTo>
                  <a:pt x="19682" y="3457"/>
                  <a:pt x="19279" y="3320"/>
                  <a:pt x="18976" y="3182"/>
                </a:cubicBezTo>
                <a:cubicBezTo>
                  <a:pt x="18573" y="2999"/>
                  <a:pt x="18153" y="2873"/>
                  <a:pt x="17733" y="2748"/>
                </a:cubicBezTo>
                <a:cubicBezTo>
                  <a:pt x="17456" y="2656"/>
                  <a:pt x="17152" y="2668"/>
                  <a:pt x="16902" y="2507"/>
                </a:cubicBezTo>
                <a:cubicBezTo>
                  <a:pt x="15499" y="1615"/>
                  <a:pt x="13971" y="1421"/>
                  <a:pt x="12443" y="1295"/>
                </a:cubicBezTo>
                <a:cubicBezTo>
                  <a:pt x="10941" y="1169"/>
                  <a:pt x="9664" y="2050"/>
                  <a:pt x="8448" y="3091"/>
                </a:cubicBezTo>
                <a:cubicBezTo>
                  <a:pt x="6956" y="4384"/>
                  <a:pt x="5812" y="6100"/>
                  <a:pt x="4775" y="7953"/>
                </a:cubicBezTo>
                <a:cubicBezTo>
                  <a:pt x="2961" y="11191"/>
                  <a:pt x="2032" y="14863"/>
                  <a:pt x="1558" y="18753"/>
                </a:cubicBezTo>
                <a:cubicBezTo>
                  <a:pt x="1558" y="18822"/>
                  <a:pt x="1585" y="18913"/>
                  <a:pt x="1603" y="1908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64"/>
          <p:cNvSpPr/>
          <p:nvPr/>
        </p:nvSpPr>
        <p:spPr>
          <a:xfrm>
            <a:off x="2670791" y="2715278"/>
            <a:ext cx="1555319" cy="2533678"/>
          </a:xfrm>
          <a:custGeom>
            <a:rect b="b" l="l" r="r" t="t"/>
            <a:pathLst>
              <a:path extrusionOk="0" h="21380" w="21227">
                <a:moveTo>
                  <a:pt x="8867" y="178"/>
                </a:moveTo>
                <a:cubicBezTo>
                  <a:pt x="11432" y="959"/>
                  <a:pt x="13837" y="1886"/>
                  <a:pt x="16092" y="2982"/>
                </a:cubicBezTo>
                <a:cubicBezTo>
                  <a:pt x="18050" y="3940"/>
                  <a:pt x="19425" y="5120"/>
                  <a:pt x="20342" y="6545"/>
                </a:cubicBezTo>
                <a:cubicBezTo>
                  <a:pt x="21148" y="7794"/>
                  <a:pt x="21433" y="9073"/>
                  <a:pt x="21074" y="10407"/>
                </a:cubicBezTo>
                <a:cubicBezTo>
                  <a:pt x="20913" y="10989"/>
                  <a:pt x="20851" y="11587"/>
                  <a:pt x="20714" y="12177"/>
                </a:cubicBezTo>
                <a:cubicBezTo>
                  <a:pt x="20652" y="12437"/>
                  <a:pt x="20528" y="12698"/>
                  <a:pt x="20380" y="12935"/>
                </a:cubicBezTo>
                <a:cubicBezTo>
                  <a:pt x="19909" y="13655"/>
                  <a:pt x="19475" y="14391"/>
                  <a:pt x="18905" y="15081"/>
                </a:cubicBezTo>
                <a:cubicBezTo>
                  <a:pt x="18037" y="16138"/>
                  <a:pt x="17158" y="17195"/>
                  <a:pt x="16141" y="18192"/>
                </a:cubicBezTo>
                <a:cubicBezTo>
                  <a:pt x="15138" y="19172"/>
                  <a:pt x="13948" y="20084"/>
                  <a:pt x="12833" y="21019"/>
                </a:cubicBezTo>
                <a:cubicBezTo>
                  <a:pt x="12721" y="21119"/>
                  <a:pt x="12560" y="21195"/>
                  <a:pt x="12399" y="21264"/>
                </a:cubicBezTo>
                <a:cubicBezTo>
                  <a:pt x="11854" y="21494"/>
                  <a:pt x="11246" y="21371"/>
                  <a:pt x="11061" y="20988"/>
                </a:cubicBezTo>
                <a:cubicBezTo>
                  <a:pt x="10961" y="20797"/>
                  <a:pt x="10961" y="20582"/>
                  <a:pt x="10924" y="20383"/>
                </a:cubicBezTo>
                <a:cubicBezTo>
                  <a:pt x="10652" y="18406"/>
                  <a:pt x="10714" y="16406"/>
                  <a:pt x="10069" y="14445"/>
                </a:cubicBezTo>
                <a:cubicBezTo>
                  <a:pt x="9735" y="13426"/>
                  <a:pt x="8904" y="12606"/>
                  <a:pt x="7566" y="12100"/>
                </a:cubicBezTo>
                <a:cubicBezTo>
                  <a:pt x="5757" y="11418"/>
                  <a:pt x="3811" y="10882"/>
                  <a:pt x="1580" y="10935"/>
                </a:cubicBezTo>
                <a:cubicBezTo>
                  <a:pt x="391" y="10966"/>
                  <a:pt x="-167" y="10529"/>
                  <a:pt x="44" y="9794"/>
                </a:cubicBezTo>
                <a:cubicBezTo>
                  <a:pt x="217" y="9188"/>
                  <a:pt x="428" y="8583"/>
                  <a:pt x="663" y="7985"/>
                </a:cubicBezTo>
                <a:cubicBezTo>
                  <a:pt x="1481" y="5901"/>
                  <a:pt x="2621" y="3894"/>
                  <a:pt x="4170" y="1978"/>
                </a:cubicBezTo>
                <a:cubicBezTo>
                  <a:pt x="4678" y="1350"/>
                  <a:pt x="5484" y="806"/>
                  <a:pt x="5942" y="415"/>
                </a:cubicBezTo>
                <a:cubicBezTo>
                  <a:pt x="6922" y="-68"/>
                  <a:pt x="7938" y="-106"/>
                  <a:pt x="8867" y="178"/>
                </a:cubicBezTo>
                <a:close/>
                <a:moveTo>
                  <a:pt x="12449" y="19509"/>
                </a:moveTo>
                <a:cubicBezTo>
                  <a:pt x="15249" y="17517"/>
                  <a:pt x="17443" y="15318"/>
                  <a:pt x="18508" y="12736"/>
                </a:cubicBezTo>
                <a:cubicBezTo>
                  <a:pt x="19116" y="11257"/>
                  <a:pt x="19512" y="9763"/>
                  <a:pt x="19240" y="8231"/>
                </a:cubicBezTo>
                <a:cubicBezTo>
                  <a:pt x="19017" y="6989"/>
                  <a:pt x="18595" y="5771"/>
                  <a:pt x="17158" y="4844"/>
                </a:cubicBezTo>
                <a:cubicBezTo>
                  <a:pt x="15695" y="3901"/>
                  <a:pt x="14159" y="2990"/>
                  <a:pt x="12164" y="2453"/>
                </a:cubicBezTo>
                <a:cubicBezTo>
                  <a:pt x="11817" y="2361"/>
                  <a:pt x="11544" y="2154"/>
                  <a:pt x="11222" y="2009"/>
                </a:cubicBezTo>
                <a:cubicBezTo>
                  <a:pt x="10738" y="1794"/>
                  <a:pt x="10267" y="1572"/>
                  <a:pt x="9747" y="1388"/>
                </a:cubicBezTo>
                <a:cubicBezTo>
                  <a:pt x="9363" y="1250"/>
                  <a:pt x="8880" y="1043"/>
                  <a:pt x="8508" y="1089"/>
                </a:cubicBezTo>
                <a:cubicBezTo>
                  <a:pt x="7814" y="1174"/>
                  <a:pt x="7182" y="1396"/>
                  <a:pt x="6661" y="1748"/>
                </a:cubicBezTo>
                <a:cubicBezTo>
                  <a:pt x="5707" y="2400"/>
                  <a:pt x="5137" y="3181"/>
                  <a:pt x="4579" y="3970"/>
                </a:cubicBezTo>
                <a:cubicBezTo>
                  <a:pt x="3291" y="5825"/>
                  <a:pt x="2287" y="7733"/>
                  <a:pt x="1779" y="9740"/>
                </a:cubicBezTo>
                <a:cubicBezTo>
                  <a:pt x="1766" y="9801"/>
                  <a:pt x="1717" y="9863"/>
                  <a:pt x="1692" y="9916"/>
                </a:cubicBezTo>
                <a:cubicBezTo>
                  <a:pt x="4257" y="10146"/>
                  <a:pt x="6612" y="10583"/>
                  <a:pt x="8669" y="11518"/>
                </a:cubicBezTo>
                <a:cubicBezTo>
                  <a:pt x="10032" y="12138"/>
                  <a:pt x="10862" y="12989"/>
                  <a:pt x="11284" y="13993"/>
                </a:cubicBezTo>
                <a:cubicBezTo>
                  <a:pt x="12002" y="15694"/>
                  <a:pt x="12064" y="17441"/>
                  <a:pt x="12102" y="19180"/>
                </a:cubicBezTo>
                <a:cubicBezTo>
                  <a:pt x="12102" y="19318"/>
                  <a:pt x="12126" y="19456"/>
                  <a:pt x="12139" y="19632"/>
                </a:cubicBezTo>
                <a:cubicBezTo>
                  <a:pt x="12287" y="19571"/>
                  <a:pt x="12387" y="19548"/>
                  <a:pt x="12449" y="195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64"/>
          <p:cNvSpPr/>
          <p:nvPr/>
        </p:nvSpPr>
        <p:spPr>
          <a:xfrm>
            <a:off x="1853579" y="1035452"/>
            <a:ext cx="892698" cy="873721"/>
          </a:xfrm>
          <a:custGeom>
            <a:rect b="b" l="l" r="r" t="t"/>
            <a:pathLst>
              <a:path extrusionOk="0" h="21317" w="21428">
                <a:moveTo>
                  <a:pt x="15840" y="12491"/>
                </a:moveTo>
                <a:cubicBezTo>
                  <a:pt x="17192" y="14351"/>
                  <a:pt x="18478" y="16168"/>
                  <a:pt x="19807" y="18007"/>
                </a:cubicBezTo>
                <a:cubicBezTo>
                  <a:pt x="19698" y="18206"/>
                  <a:pt x="19589" y="18428"/>
                  <a:pt x="19437" y="18716"/>
                </a:cubicBezTo>
                <a:cubicBezTo>
                  <a:pt x="16756" y="18428"/>
                  <a:pt x="14576" y="17054"/>
                  <a:pt x="12418" y="15393"/>
                </a:cubicBezTo>
                <a:cubicBezTo>
                  <a:pt x="12200" y="15703"/>
                  <a:pt x="12004" y="15969"/>
                  <a:pt x="11852" y="16257"/>
                </a:cubicBezTo>
                <a:cubicBezTo>
                  <a:pt x="10914" y="18118"/>
                  <a:pt x="9476" y="19580"/>
                  <a:pt x="8146" y="21153"/>
                </a:cubicBezTo>
                <a:cubicBezTo>
                  <a:pt x="7863" y="21485"/>
                  <a:pt x="7035" y="21286"/>
                  <a:pt x="6773" y="20798"/>
                </a:cubicBezTo>
                <a:cubicBezTo>
                  <a:pt x="6621" y="20488"/>
                  <a:pt x="6555" y="20089"/>
                  <a:pt x="6599" y="19757"/>
                </a:cubicBezTo>
                <a:cubicBezTo>
                  <a:pt x="6817" y="18251"/>
                  <a:pt x="7100" y="16766"/>
                  <a:pt x="7340" y="15260"/>
                </a:cubicBezTo>
                <a:cubicBezTo>
                  <a:pt x="7427" y="14772"/>
                  <a:pt x="7427" y="14263"/>
                  <a:pt x="7493" y="13620"/>
                </a:cubicBezTo>
                <a:cubicBezTo>
                  <a:pt x="6664" y="13598"/>
                  <a:pt x="5902" y="13576"/>
                  <a:pt x="5160" y="13576"/>
                </a:cubicBezTo>
                <a:cubicBezTo>
                  <a:pt x="3831" y="13554"/>
                  <a:pt x="2501" y="13554"/>
                  <a:pt x="1172" y="13465"/>
                </a:cubicBezTo>
                <a:cubicBezTo>
                  <a:pt x="845" y="13443"/>
                  <a:pt x="496" y="13199"/>
                  <a:pt x="235" y="12956"/>
                </a:cubicBezTo>
                <a:cubicBezTo>
                  <a:pt x="-136" y="12623"/>
                  <a:pt x="-49" y="12336"/>
                  <a:pt x="365" y="12070"/>
                </a:cubicBezTo>
                <a:cubicBezTo>
                  <a:pt x="1499" y="11316"/>
                  <a:pt x="2654" y="10563"/>
                  <a:pt x="3766" y="9810"/>
                </a:cubicBezTo>
                <a:cubicBezTo>
                  <a:pt x="4659" y="9212"/>
                  <a:pt x="5509" y="8569"/>
                  <a:pt x="6403" y="7971"/>
                </a:cubicBezTo>
                <a:cubicBezTo>
                  <a:pt x="6795" y="7727"/>
                  <a:pt x="7013" y="7417"/>
                  <a:pt x="7188" y="6996"/>
                </a:cubicBezTo>
                <a:cubicBezTo>
                  <a:pt x="8059" y="4670"/>
                  <a:pt x="8975" y="2344"/>
                  <a:pt x="9825" y="84"/>
                </a:cubicBezTo>
                <a:cubicBezTo>
                  <a:pt x="11133" y="-115"/>
                  <a:pt x="11307" y="-26"/>
                  <a:pt x="11634" y="1059"/>
                </a:cubicBezTo>
                <a:cubicBezTo>
                  <a:pt x="11874" y="1834"/>
                  <a:pt x="12004" y="2632"/>
                  <a:pt x="12222" y="3430"/>
                </a:cubicBezTo>
                <a:cubicBezTo>
                  <a:pt x="12528" y="4604"/>
                  <a:pt x="12876" y="5756"/>
                  <a:pt x="13181" y="6930"/>
                </a:cubicBezTo>
                <a:cubicBezTo>
                  <a:pt x="13290" y="7395"/>
                  <a:pt x="13574" y="7484"/>
                  <a:pt x="13988" y="7484"/>
                </a:cubicBezTo>
                <a:cubicBezTo>
                  <a:pt x="14882" y="7484"/>
                  <a:pt x="15797" y="7484"/>
                  <a:pt x="16691" y="7550"/>
                </a:cubicBezTo>
                <a:cubicBezTo>
                  <a:pt x="18020" y="7639"/>
                  <a:pt x="19328" y="7794"/>
                  <a:pt x="20658" y="7905"/>
                </a:cubicBezTo>
                <a:cubicBezTo>
                  <a:pt x="21006" y="7927"/>
                  <a:pt x="21355" y="7949"/>
                  <a:pt x="21420" y="8392"/>
                </a:cubicBezTo>
                <a:cubicBezTo>
                  <a:pt x="21464" y="8813"/>
                  <a:pt x="21333" y="9145"/>
                  <a:pt x="20919" y="9389"/>
                </a:cubicBezTo>
                <a:cubicBezTo>
                  <a:pt x="19328" y="10297"/>
                  <a:pt x="17781" y="11250"/>
                  <a:pt x="16211" y="12180"/>
                </a:cubicBezTo>
                <a:cubicBezTo>
                  <a:pt x="16102" y="12225"/>
                  <a:pt x="15993" y="12335"/>
                  <a:pt x="15840" y="12491"/>
                </a:cubicBezTo>
                <a:close/>
                <a:moveTo>
                  <a:pt x="10522" y="2964"/>
                </a:moveTo>
                <a:cubicBezTo>
                  <a:pt x="10326" y="3297"/>
                  <a:pt x="10217" y="3452"/>
                  <a:pt x="10130" y="3629"/>
                </a:cubicBezTo>
                <a:cubicBezTo>
                  <a:pt x="9476" y="5246"/>
                  <a:pt x="8866" y="6886"/>
                  <a:pt x="8212" y="8525"/>
                </a:cubicBezTo>
                <a:cubicBezTo>
                  <a:pt x="8103" y="8813"/>
                  <a:pt x="7841" y="9057"/>
                  <a:pt x="7602" y="9234"/>
                </a:cubicBezTo>
                <a:cubicBezTo>
                  <a:pt x="6490" y="10032"/>
                  <a:pt x="5335" y="10785"/>
                  <a:pt x="4223" y="11560"/>
                </a:cubicBezTo>
                <a:cubicBezTo>
                  <a:pt x="4027" y="11693"/>
                  <a:pt x="3896" y="11915"/>
                  <a:pt x="3678" y="12180"/>
                </a:cubicBezTo>
                <a:cubicBezTo>
                  <a:pt x="5226" y="12180"/>
                  <a:pt x="6621" y="12158"/>
                  <a:pt x="7994" y="12180"/>
                </a:cubicBezTo>
                <a:cubicBezTo>
                  <a:pt x="8343" y="12180"/>
                  <a:pt x="8713" y="12291"/>
                  <a:pt x="9062" y="12402"/>
                </a:cubicBezTo>
                <a:cubicBezTo>
                  <a:pt x="9432" y="12535"/>
                  <a:pt x="9498" y="12823"/>
                  <a:pt x="9411" y="13222"/>
                </a:cubicBezTo>
                <a:cubicBezTo>
                  <a:pt x="9149" y="14440"/>
                  <a:pt x="8931" y="15659"/>
                  <a:pt x="8713" y="16899"/>
                </a:cubicBezTo>
                <a:cubicBezTo>
                  <a:pt x="8669" y="17076"/>
                  <a:pt x="8713" y="17276"/>
                  <a:pt x="8713" y="17697"/>
                </a:cubicBezTo>
                <a:cubicBezTo>
                  <a:pt x="9912" y="16323"/>
                  <a:pt x="10500" y="14839"/>
                  <a:pt x="11459" y="13443"/>
                </a:cubicBezTo>
                <a:cubicBezTo>
                  <a:pt x="11873" y="13576"/>
                  <a:pt x="12353" y="13643"/>
                  <a:pt x="12702" y="13886"/>
                </a:cubicBezTo>
                <a:cubicBezTo>
                  <a:pt x="13377" y="14329"/>
                  <a:pt x="13944" y="14905"/>
                  <a:pt x="14598" y="15348"/>
                </a:cubicBezTo>
                <a:cubicBezTo>
                  <a:pt x="15383" y="15880"/>
                  <a:pt x="16146" y="16456"/>
                  <a:pt x="17235" y="16722"/>
                </a:cubicBezTo>
                <a:cubicBezTo>
                  <a:pt x="16080" y="14905"/>
                  <a:pt x="14707" y="13465"/>
                  <a:pt x="13792" y="11671"/>
                </a:cubicBezTo>
                <a:cubicBezTo>
                  <a:pt x="15078" y="10497"/>
                  <a:pt x="16778" y="10098"/>
                  <a:pt x="18238" y="8924"/>
                </a:cubicBezTo>
                <a:cubicBezTo>
                  <a:pt x="16429" y="8835"/>
                  <a:pt x="14816" y="8791"/>
                  <a:pt x="13225" y="8702"/>
                </a:cubicBezTo>
                <a:cubicBezTo>
                  <a:pt x="12331" y="8658"/>
                  <a:pt x="11917" y="8259"/>
                  <a:pt x="11699" y="7395"/>
                </a:cubicBezTo>
                <a:cubicBezTo>
                  <a:pt x="11329" y="6022"/>
                  <a:pt x="10958" y="4604"/>
                  <a:pt x="10522" y="296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64"/>
          <p:cNvSpPr/>
          <p:nvPr/>
        </p:nvSpPr>
        <p:spPr>
          <a:xfrm>
            <a:off x="2507350" y="454323"/>
            <a:ext cx="492080" cy="482418"/>
          </a:xfrm>
          <a:custGeom>
            <a:rect b="b" l="l" r="r" t="t"/>
            <a:pathLst>
              <a:path extrusionOk="0" h="21330" w="21439">
                <a:moveTo>
                  <a:pt x="15853" y="12533"/>
                </a:moveTo>
                <a:cubicBezTo>
                  <a:pt x="17198" y="14420"/>
                  <a:pt x="18504" y="16186"/>
                  <a:pt x="19849" y="18033"/>
                </a:cubicBezTo>
                <a:cubicBezTo>
                  <a:pt x="19730" y="18234"/>
                  <a:pt x="19611" y="18475"/>
                  <a:pt x="19453" y="18756"/>
                </a:cubicBezTo>
                <a:cubicBezTo>
                  <a:pt x="16763" y="18475"/>
                  <a:pt x="14587" y="17069"/>
                  <a:pt x="12412" y="15424"/>
                </a:cubicBezTo>
                <a:cubicBezTo>
                  <a:pt x="12214" y="15745"/>
                  <a:pt x="12016" y="15986"/>
                  <a:pt x="11858" y="16267"/>
                </a:cubicBezTo>
                <a:cubicBezTo>
                  <a:pt x="10908" y="18114"/>
                  <a:pt x="9484" y="19599"/>
                  <a:pt x="8139" y="21165"/>
                </a:cubicBezTo>
                <a:cubicBezTo>
                  <a:pt x="7862" y="21486"/>
                  <a:pt x="7031" y="21325"/>
                  <a:pt x="6754" y="20804"/>
                </a:cubicBezTo>
                <a:cubicBezTo>
                  <a:pt x="6596" y="20482"/>
                  <a:pt x="6557" y="20081"/>
                  <a:pt x="6596" y="19760"/>
                </a:cubicBezTo>
                <a:cubicBezTo>
                  <a:pt x="6794" y="18274"/>
                  <a:pt x="7110" y="16789"/>
                  <a:pt x="7348" y="15263"/>
                </a:cubicBezTo>
                <a:cubicBezTo>
                  <a:pt x="7427" y="14781"/>
                  <a:pt x="7427" y="14259"/>
                  <a:pt x="7506" y="13617"/>
                </a:cubicBezTo>
                <a:cubicBezTo>
                  <a:pt x="6675" y="13617"/>
                  <a:pt x="5924" y="13577"/>
                  <a:pt x="5172" y="13577"/>
                </a:cubicBezTo>
                <a:cubicBezTo>
                  <a:pt x="3827" y="13536"/>
                  <a:pt x="2521" y="13536"/>
                  <a:pt x="1176" y="13456"/>
                </a:cubicBezTo>
                <a:cubicBezTo>
                  <a:pt x="860" y="13456"/>
                  <a:pt x="504" y="13175"/>
                  <a:pt x="227" y="12934"/>
                </a:cubicBezTo>
                <a:cubicBezTo>
                  <a:pt x="-129" y="12613"/>
                  <a:pt x="-50" y="12292"/>
                  <a:pt x="346" y="12051"/>
                </a:cubicBezTo>
                <a:cubicBezTo>
                  <a:pt x="1493" y="11288"/>
                  <a:pt x="2640" y="10566"/>
                  <a:pt x="3748" y="9803"/>
                </a:cubicBezTo>
                <a:cubicBezTo>
                  <a:pt x="4618" y="9201"/>
                  <a:pt x="5488" y="8558"/>
                  <a:pt x="6398" y="7956"/>
                </a:cubicBezTo>
                <a:cubicBezTo>
                  <a:pt x="6794" y="7715"/>
                  <a:pt x="7031" y="7394"/>
                  <a:pt x="7190" y="6992"/>
                </a:cubicBezTo>
                <a:cubicBezTo>
                  <a:pt x="8060" y="4664"/>
                  <a:pt x="8970" y="2335"/>
                  <a:pt x="9840" y="87"/>
                </a:cubicBezTo>
                <a:cubicBezTo>
                  <a:pt x="11146" y="-114"/>
                  <a:pt x="11344" y="-34"/>
                  <a:pt x="11660" y="1050"/>
                </a:cubicBezTo>
                <a:cubicBezTo>
                  <a:pt x="11898" y="1813"/>
                  <a:pt x="12016" y="2616"/>
                  <a:pt x="12254" y="3419"/>
                </a:cubicBezTo>
                <a:cubicBezTo>
                  <a:pt x="12570" y="4583"/>
                  <a:pt x="12926" y="5748"/>
                  <a:pt x="13203" y="6912"/>
                </a:cubicBezTo>
                <a:cubicBezTo>
                  <a:pt x="13322" y="7394"/>
                  <a:pt x="13599" y="7474"/>
                  <a:pt x="14034" y="7474"/>
                </a:cubicBezTo>
                <a:cubicBezTo>
                  <a:pt x="14944" y="7474"/>
                  <a:pt x="15854" y="7474"/>
                  <a:pt x="16724" y="7554"/>
                </a:cubicBezTo>
                <a:cubicBezTo>
                  <a:pt x="18069" y="7635"/>
                  <a:pt x="19374" y="7795"/>
                  <a:pt x="20680" y="7916"/>
                </a:cubicBezTo>
                <a:cubicBezTo>
                  <a:pt x="21036" y="7956"/>
                  <a:pt x="21392" y="7956"/>
                  <a:pt x="21431" y="8398"/>
                </a:cubicBezTo>
                <a:cubicBezTo>
                  <a:pt x="21471" y="8839"/>
                  <a:pt x="21352" y="9160"/>
                  <a:pt x="20917" y="9401"/>
                </a:cubicBezTo>
                <a:cubicBezTo>
                  <a:pt x="19335" y="10325"/>
                  <a:pt x="17792" y="11248"/>
                  <a:pt x="16210" y="12171"/>
                </a:cubicBezTo>
                <a:cubicBezTo>
                  <a:pt x="16130" y="12292"/>
                  <a:pt x="16051" y="12412"/>
                  <a:pt x="15853" y="12533"/>
                </a:cubicBezTo>
                <a:close/>
                <a:moveTo>
                  <a:pt x="10552" y="3018"/>
                </a:moveTo>
                <a:cubicBezTo>
                  <a:pt x="10354" y="3339"/>
                  <a:pt x="10236" y="3500"/>
                  <a:pt x="10157" y="3700"/>
                </a:cubicBezTo>
                <a:cubicBezTo>
                  <a:pt x="9523" y="5346"/>
                  <a:pt x="8890" y="6952"/>
                  <a:pt x="8218" y="8598"/>
                </a:cubicBezTo>
                <a:cubicBezTo>
                  <a:pt x="8099" y="8880"/>
                  <a:pt x="7862" y="9120"/>
                  <a:pt x="7625" y="9321"/>
                </a:cubicBezTo>
                <a:cubicBezTo>
                  <a:pt x="6517" y="10124"/>
                  <a:pt x="5370" y="10847"/>
                  <a:pt x="4222" y="11650"/>
                </a:cubicBezTo>
                <a:cubicBezTo>
                  <a:pt x="4025" y="11770"/>
                  <a:pt x="3906" y="12011"/>
                  <a:pt x="3669" y="12292"/>
                </a:cubicBezTo>
                <a:cubicBezTo>
                  <a:pt x="5211" y="12292"/>
                  <a:pt x="6596" y="12292"/>
                  <a:pt x="7981" y="12292"/>
                </a:cubicBezTo>
                <a:cubicBezTo>
                  <a:pt x="8337" y="12292"/>
                  <a:pt x="8693" y="12412"/>
                  <a:pt x="9049" y="12533"/>
                </a:cubicBezTo>
                <a:cubicBezTo>
                  <a:pt x="9405" y="12653"/>
                  <a:pt x="9484" y="12975"/>
                  <a:pt x="9405" y="13376"/>
                </a:cubicBezTo>
                <a:cubicBezTo>
                  <a:pt x="9128" y="14581"/>
                  <a:pt x="8930" y="15825"/>
                  <a:pt x="8693" y="17030"/>
                </a:cubicBezTo>
                <a:cubicBezTo>
                  <a:pt x="8653" y="17190"/>
                  <a:pt x="8693" y="17391"/>
                  <a:pt x="8693" y="17833"/>
                </a:cubicBezTo>
                <a:cubicBezTo>
                  <a:pt x="9919" y="16468"/>
                  <a:pt x="10473" y="14982"/>
                  <a:pt x="11423" y="13577"/>
                </a:cubicBezTo>
                <a:cubicBezTo>
                  <a:pt x="11858" y="13737"/>
                  <a:pt x="12293" y="13778"/>
                  <a:pt x="12689" y="14019"/>
                </a:cubicBezTo>
                <a:cubicBezTo>
                  <a:pt x="13361" y="14460"/>
                  <a:pt x="13915" y="15022"/>
                  <a:pt x="14587" y="15504"/>
                </a:cubicBezTo>
                <a:cubicBezTo>
                  <a:pt x="15379" y="16026"/>
                  <a:pt x="16130" y="16588"/>
                  <a:pt x="17238" y="16869"/>
                </a:cubicBezTo>
                <a:cubicBezTo>
                  <a:pt x="16091" y="15062"/>
                  <a:pt x="14706" y="13617"/>
                  <a:pt x="13796" y="11810"/>
                </a:cubicBezTo>
                <a:cubicBezTo>
                  <a:pt x="15102" y="10646"/>
                  <a:pt x="16803" y="10245"/>
                  <a:pt x="18266" y="9080"/>
                </a:cubicBezTo>
                <a:cubicBezTo>
                  <a:pt x="16447" y="9000"/>
                  <a:pt x="14864" y="8960"/>
                  <a:pt x="13242" y="8839"/>
                </a:cubicBezTo>
                <a:cubicBezTo>
                  <a:pt x="12332" y="8799"/>
                  <a:pt x="11937" y="8398"/>
                  <a:pt x="11699" y="7555"/>
                </a:cubicBezTo>
                <a:cubicBezTo>
                  <a:pt x="11343" y="6109"/>
                  <a:pt x="10987" y="4664"/>
                  <a:pt x="10552" y="30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64"/>
          <p:cNvSpPr/>
          <p:nvPr/>
        </p:nvSpPr>
        <p:spPr>
          <a:xfrm>
            <a:off x="8899768" y="5266799"/>
            <a:ext cx="735827" cy="719061"/>
          </a:xfrm>
          <a:custGeom>
            <a:rect b="b" l="l" r="r" t="t"/>
            <a:pathLst>
              <a:path extrusionOk="0" h="21328" w="21425">
                <a:moveTo>
                  <a:pt x="15835" y="12522"/>
                </a:moveTo>
                <a:cubicBezTo>
                  <a:pt x="17183" y="14408"/>
                  <a:pt x="18479" y="16185"/>
                  <a:pt x="19800" y="18043"/>
                </a:cubicBezTo>
                <a:cubicBezTo>
                  <a:pt x="19695" y="18232"/>
                  <a:pt x="19563" y="18474"/>
                  <a:pt x="19430" y="18744"/>
                </a:cubicBezTo>
                <a:cubicBezTo>
                  <a:pt x="16734" y="18447"/>
                  <a:pt x="14566" y="17074"/>
                  <a:pt x="12398" y="15404"/>
                </a:cubicBezTo>
                <a:cubicBezTo>
                  <a:pt x="12186" y="15727"/>
                  <a:pt x="11975" y="15970"/>
                  <a:pt x="11843" y="16266"/>
                </a:cubicBezTo>
                <a:cubicBezTo>
                  <a:pt x="10891" y="18124"/>
                  <a:pt x="9463" y="19606"/>
                  <a:pt x="8141" y="21168"/>
                </a:cubicBezTo>
                <a:cubicBezTo>
                  <a:pt x="7850" y="21491"/>
                  <a:pt x="7031" y="21302"/>
                  <a:pt x="6766" y="20818"/>
                </a:cubicBezTo>
                <a:cubicBezTo>
                  <a:pt x="6608" y="20521"/>
                  <a:pt x="6555" y="20117"/>
                  <a:pt x="6608" y="19767"/>
                </a:cubicBezTo>
                <a:cubicBezTo>
                  <a:pt x="6819" y="18259"/>
                  <a:pt x="7110" y="16778"/>
                  <a:pt x="7348" y="15270"/>
                </a:cubicBezTo>
                <a:cubicBezTo>
                  <a:pt x="7427" y="14785"/>
                  <a:pt x="7427" y="14273"/>
                  <a:pt x="7480" y="13627"/>
                </a:cubicBezTo>
                <a:cubicBezTo>
                  <a:pt x="6634" y="13600"/>
                  <a:pt x="5894" y="13600"/>
                  <a:pt x="5154" y="13573"/>
                </a:cubicBezTo>
                <a:cubicBezTo>
                  <a:pt x="3832" y="13546"/>
                  <a:pt x="2483" y="13546"/>
                  <a:pt x="1161" y="13465"/>
                </a:cubicBezTo>
                <a:cubicBezTo>
                  <a:pt x="844" y="13438"/>
                  <a:pt x="474" y="13196"/>
                  <a:pt x="236" y="12953"/>
                </a:cubicBezTo>
                <a:cubicBezTo>
                  <a:pt x="-134" y="12603"/>
                  <a:pt x="-55" y="12334"/>
                  <a:pt x="368" y="12065"/>
                </a:cubicBezTo>
                <a:cubicBezTo>
                  <a:pt x="1505" y="11311"/>
                  <a:pt x="2642" y="10556"/>
                  <a:pt x="3779" y="9802"/>
                </a:cubicBezTo>
                <a:cubicBezTo>
                  <a:pt x="4651" y="9210"/>
                  <a:pt x="5524" y="8563"/>
                  <a:pt x="6396" y="7971"/>
                </a:cubicBezTo>
                <a:cubicBezTo>
                  <a:pt x="6766" y="7729"/>
                  <a:pt x="7004" y="7432"/>
                  <a:pt x="7163" y="7001"/>
                </a:cubicBezTo>
                <a:cubicBezTo>
                  <a:pt x="8035" y="4658"/>
                  <a:pt x="8934" y="2342"/>
                  <a:pt x="9807" y="80"/>
                </a:cubicBezTo>
                <a:cubicBezTo>
                  <a:pt x="11129" y="-109"/>
                  <a:pt x="11287" y="-28"/>
                  <a:pt x="11631" y="1076"/>
                </a:cubicBezTo>
                <a:cubicBezTo>
                  <a:pt x="11869" y="1857"/>
                  <a:pt x="12001" y="2665"/>
                  <a:pt x="12213" y="3446"/>
                </a:cubicBezTo>
                <a:cubicBezTo>
                  <a:pt x="12530" y="4631"/>
                  <a:pt x="12873" y="5789"/>
                  <a:pt x="13164" y="6974"/>
                </a:cubicBezTo>
                <a:cubicBezTo>
                  <a:pt x="13270" y="7432"/>
                  <a:pt x="13561" y="7540"/>
                  <a:pt x="13984" y="7540"/>
                </a:cubicBezTo>
                <a:cubicBezTo>
                  <a:pt x="14883" y="7540"/>
                  <a:pt x="15782" y="7540"/>
                  <a:pt x="16681" y="7621"/>
                </a:cubicBezTo>
                <a:cubicBezTo>
                  <a:pt x="18003" y="7701"/>
                  <a:pt x="19324" y="7863"/>
                  <a:pt x="20646" y="7971"/>
                </a:cubicBezTo>
                <a:cubicBezTo>
                  <a:pt x="20990" y="7998"/>
                  <a:pt x="21360" y="8025"/>
                  <a:pt x="21413" y="8456"/>
                </a:cubicBezTo>
                <a:cubicBezTo>
                  <a:pt x="21466" y="8886"/>
                  <a:pt x="21334" y="9210"/>
                  <a:pt x="20911" y="9452"/>
                </a:cubicBezTo>
                <a:cubicBezTo>
                  <a:pt x="19324" y="10368"/>
                  <a:pt x="17765" y="11310"/>
                  <a:pt x="16205" y="12253"/>
                </a:cubicBezTo>
                <a:cubicBezTo>
                  <a:pt x="16099" y="12280"/>
                  <a:pt x="15993" y="12388"/>
                  <a:pt x="15835" y="12522"/>
                </a:cubicBezTo>
                <a:close/>
                <a:moveTo>
                  <a:pt x="10521" y="3015"/>
                </a:moveTo>
                <a:cubicBezTo>
                  <a:pt x="10336" y="3338"/>
                  <a:pt x="10203" y="3500"/>
                  <a:pt x="10124" y="3688"/>
                </a:cubicBezTo>
                <a:cubicBezTo>
                  <a:pt x="9490" y="5331"/>
                  <a:pt x="8855" y="6947"/>
                  <a:pt x="8194" y="8590"/>
                </a:cubicBezTo>
                <a:cubicBezTo>
                  <a:pt x="8088" y="8860"/>
                  <a:pt x="7824" y="9129"/>
                  <a:pt x="7586" y="9317"/>
                </a:cubicBezTo>
                <a:cubicBezTo>
                  <a:pt x="6476" y="10098"/>
                  <a:pt x="5339" y="10853"/>
                  <a:pt x="4202" y="11661"/>
                </a:cubicBezTo>
                <a:cubicBezTo>
                  <a:pt x="4017" y="11795"/>
                  <a:pt x="3885" y="12011"/>
                  <a:pt x="3647" y="12280"/>
                </a:cubicBezTo>
                <a:cubicBezTo>
                  <a:pt x="5180" y="12280"/>
                  <a:pt x="6582" y="12253"/>
                  <a:pt x="7956" y="12280"/>
                </a:cubicBezTo>
                <a:cubicBezTo>
                  <a:pt x="8300" y="12280"/>
                  <a:pt x="8670" y="12388"/>
                  <a:pt x="9014" y="12522"/>
                </a:cubicBezTo>
                <a:cubicBezTo>
                  <a:pt x="9384" y="12657"/>
                  <a:pt x="9463" y="12953"/>
                  <a:pt x="9357" y="13357"/>
                </a:cubicBezTo>
                <a:cubicBezTo>
                  <a:pt x="9093" y="14569"/>
                  <a:pt x="8882" y="15808"/>
                  <a:pt x="8644" y="17047"/>
                </a:cubicBezTo>
                <a:cubicBezTo>
                  <a:pt x="8617" y="17236"/>
                  <a:pt x="8644" y="17424"/>
                  <a:pt x="8644" y="17855"/>
                </a:cubicBezTo>
                <a:cubicBezTo>
                  <a:pt x="9860" y="16482"/>
                  <a:pt x="10441" y="15000"/>
                  <a:pt x="11393" y="13600"/>
                </a:cubicBezTo>
                <a:cubicBezTo>
                  <a:pt x="11816" y="13734"/>
                  <a:pt x="12292" y="13815"/>
                  <a:pt x="12636" y="14058"/>
                </a:cubicBezTo>
                <a:cubicBezTo>
                  <a:pt x="13297" y="14489"/>
                  <a:pt x="13878" y="15081"/>
                  <a:pt x="14539" y="15539"/>
                </a:cubicBezTo>
                <a:cubicBezTo>
                  <a:pt x="15306" y="16078"/>
                  <a:pt x="16073" y="16643"/>
                  <a:pt x="17183" y="16913"/>
                </a:cubicBezTo>
                <a:cubicBezTo>
                  <a:pt x="16020" y="15081"/>
                  <a:pt x="14671" y="13654"/>
                  <a:pt x="13746" y="11849"/>
                </a:cubicBezTo>
                <a:cubicBezTo>
                  <a:pt x="15042" y="10664"/>
                  <a:pt x="16734" y="10260"/>
                  <a:pt x="18188" y="9102"/>
                </a:cubicBezTo>
                <a:cubicBezTo>
                  <a:pt x="16363" y="9021"/>
                  <a:pt x="14777" y="8967"/>
                  <a:pt x="13191" y="8887"/>
                </a:cubicBezTo>
                <a:cubicBezTo>
                  <a:pt x="12292" y="8833"/>
                  <a:pt x="11895" y="8456"/>
                  <a:pt x="11658" y="7594"/>
                </a:cubicBezTo>
                <a:cubicBezTo>
                  <a:pt x="11314" y="6058"/>
                  <a:pt x="10944" y="4631"/>
                  <a:pt x="10521" y="301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64"/>
          <p:cNvSpPr/>
          <p:nvPr/>
        </p:nvSpPr>
        <p:spPr>
          <a:xfrm>
            <a:off x="2035182" y="4740150"/>
            <a:ext cx="314267" cy="398823"/>
          </a:xfrm>
          <a:custGeom>
            <a:rect b="b" l="l" r="r" t="t"/>
            <a:pathLst>
              <a:path extrusionOk="0" h="21464" w="20766">
                <a:moveTo>
                  <a:pt x="3358" y="21464"/>
                </a:moveTo>
                <a:cubicBezTo>
                  <a:pt x="-422" y="19509"/>
                  <a:pt x="-302" y="19509"/>
                  <a:pt x="358" y="16528"/>
                </a:cubicBezTo>
                <a:cubicBezTo>
                  <a:pt x="1018" y="13303"/>
                  <a:pt x="1618" y="10029"/>
                  <a:pt x="1858" y="6755"/>
                </a:cubicBezTo>
                <a:cubicBezTo>
                  <a:pt x="1978" y="5240"/>
                  <a:pt x="1078" y="3676"/>
                  <a:pt x="718" y="2112"/>
                </a:cubicBezTo>
                <a:cubicBezTo>
                  <a:pt x="538" y="1477"/>
                  <a:pt x="538" y="792"/>
                  <a:pt x="418" y="108"/>
                </a:cubicBezTo>
                <a:cubicBezTo>
                  <a:pt x="1318" y="108"/>
                  <a:pt x="2338" y="-136"/>
                  <a:pt x="3178" y="108"/>
                </a:cubicBezTo>
                <a:cubicBezTo>
                  <a:pt x="5758" y="890"/>
                  <a:pt x="6598" y="2796"/>
                  <a:pt x="6838" y="4751"/>
                </a:cubicBezTo>
                <a:cubicBezTo>
                  <a:pt x="7078" y="6852"/>
                  <a:pt x="6898" y="9003"/>
                  <a:pt x="6898" y="11153"/>
                </a:cubicBezTo>
                <a:cubicBezTo>
                  <a:pt x="9898" y="10126"/>
                  <a:pt x="12898" y="9149"/>
                  <a:pt x="15838" y="8123"/>
                </a:cubicBezTo>
                <a:cubicBezTo>
                  <a:pt x="17158" y="7683"/>
                  <a:pt x="18418" y="7732"/>
                  <a:pt x="19618" y="8269"/>
                </a:cubicBezTo>
                <a:cubicBezTo>
                  <a:pt x="20998" y="8856"/>
                  <a:pt x="21178" y="9784"/>
                  <a:pt x="19918" y="10566"/>
                </a:cubicBezTo>
                <a:cubicBezTo>
                  <a:pt x="18898" y="11201"/>
                  <a:pt x="17698" y="11739"/>
                  <a:pt x="16438" y="12032"/>
                </a:cubicBezTo>
                <a:cubicBezTo>
                  <a:pt x="12658" y="12961"/>
                  <a:pt x="9658" y="14671"/>
                  <a:pt x="7558" y="17506"/>
                </a:cubicBezTo>
                <a:cubicBezTo>
                  <a:pt x="6418" y="18923"/>
                  <a:pt x="4738" y="20145"/>
                  <a:pt x="3358" y="2146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64"/>
          <p:cNvSpPr/>
          <p:nvPr/>
        </p:nvSpPr>
        <p:spPr>
          <a:xfrm>
            <a:off x="9181253" y="136519"/>
            <a:ext cx="1790638" cy="1109032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1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3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3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2"/>
                  <a:pt x="19767" y="15534"/>
                </a:cubicBezTo>
                <a:cubicBezTo>
                  <a:pt x="19682" y="15586"/>
                  <a:pt x="19565" y="15673"/>
                  <a:pt x="19533" y="15794"/>
                </a:cubicBezTo>
                <a:cubicBezTo>
                  <a:pt x="19416" y="16262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9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4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98" y="3253"/>
                  <a:pt x="10194" y="3478"/>
                  <a:pt x="10247" y="3634"/>
                </a:cubicBezTo>
                <a:close/>
                <a:moveTo>
                  <a:pt x="4980" y="13507"/>
                </a:moveTo>
                <a:cubicBezTo>
                  <a:pt x="5652" y="13923"/>
                  <a:pt x="5769" y="14235"/>
                  <a:pt x="5769" y="15309"/>
                </a:cubicBezTo>
                <a:cubicBezTo>
                  <a:pt x="5769" y="15846"/>
                  <a:pt x="5790" y="16400"/>
                  <a:pt x="5854" y="16937"/>
                </a:cubicBezTo>
                <a:cubicBezTo>
                  <a:pt x="6004" y="18080"/>
                  <a:pt x="6856" y="19068"/>
                  <a:pt x="7560" y="18894"/>
                </a:cubicBezTo>
                <a:cubicBezTo>
                  <a:pt x="8477" y="18686"/>
                  <a:pt x="9309" y="17734"/>
                  <a:pt x="9564" y="16106"/>
                </a:cubicBezTo>
                <a:cubicBezTo>
                  <a:pt x="9607" y="15846"/>
                  <a:pt x="9714" y="15413"/>
                  <a:pt x="9788" y="15413"/>
                </a:cubicBezTo>
                <a:cubicBezTo>
                  <a:pt x="10002" y="15430"/>
                  <a:pt x="10247" y="15551"/>
                  <a:pt x="10417" y="15759"/>
                </a:cubicBezTo>
                <a:cubicBezTo>
                  <a:pt x="10535" y="15898"/>
                  <a:pt x="10577" y="16244"/>
                  <a:pt x="10609" y="16521"/>
                </a:cubicBezTo>
                <a:cubicBezTo>
                  <a:pt x="10940" y="19379"/>
                  <a:pt x="13285" y="20765"/>
                  <a:pt x="14650" y="18860"/>
                </a:cubicBezTo>
                <a:cubicBezTo>
                  <a:pt x="15140" y="18167"/>
                  <a:pt x="15396" y="17197"/>
                  <a:pt x="15652" y="16261"/>
                </a:cubicBezTo>
                <a:cubicBezTo>
                  <a:pt x="15737" y="15932"/>
                  <a:pt x="15737" y="15499"/>
                  <a:pt x="15716" y="15118"/>
                </a:cubicBezTo>
                <a:cubicBezTo>
                  <a:pt x="15705" y="14806"/>
                  <a:pt x="15588" y="14391"/>
                  <a:pt x="15812" y="14269"/>
                </a:cubicBezTo>
                <a:cubicBezTo>
                  <a:pt x="15983" y="14183"/>
                  <a:pt x="16207" y="14408"/>
                  <a:pt x="16398" y="14529"/>
                </a:cubicBezTo>
                <a:cubicBezTo>
                  <a:pt x="16473" y="14564"/>
                  <a:pt x="16516" y="14720"/>
                  <a:pt x="16580" y="14772"/>
                </a:cubicBezTo>
                <a:cubicBezTo>
                  <a:pt x="17209" y="15291"/>
                  <a:pt x="17827" y="15655"/>
                  <a:pt x="18552" y="15049"/>
                </a:cubicBezTo>
                <a:cubicBezTo>
                  <a:pt x="19533" y="14252"/>
                  <a:pt x="19949" y="12849"/>
                  <a:pt x="20130" y="11273"/>
                </a:cubicBezTo>
                <a:cubicBezTo>
                  <a:pt x="20247" y="10234"/>
                  <a:pt x="20141" y="9125"/>
                  <a:pt x="19533" y="8397"/>
                </a:cubicBezTo>
                <a:cubicBezTo>
                  <a:pt x="19053" y="7826"/>
                  <a:pt x="18477" y="7670"/>
                  <a:pt x="17902" y="7583"/>
                </a:cubicBezTo>
                <a:cubicBezTo>
                  <a:pt x="17731" y="7549"/>
                  <a:pt x="17507" y="7722"/>
                  <a:pt x="17358" y="7912"/>
                </a:cubicBezTo>
                <a:cubicBezTo>
                  <a:pt x="17113" y="8224"/>
                  <a:pt x="16910" y="8605"/>
                  <a:pt x="16697" y="8952"/>
                </a:cubicBezTo>
                <a:cubicBezTo>
                  <a:pt x="15929" y="8553"/>
                  <a:pt x="15823" y="8224"/>
                  <a:pt x="16015" y="7081"/>
                </a:cubicBezTo>
                <a:cubicBezTo>
                  <a:pt x="16068" y="6735"/>
                  <a:pt x="16068" y="6302"/>
                  <a:pt x="16015" y="5955"/>
                </a:cubicBezTo>
                <a:cubicBezTo>
                  <a:pt x="15769" y="4621"/>
                  <a:pt x="15268" y="3755"/>
                  <a:pt x="14383" y="3461"/>
                </a:cubicBezTo>
                <a:cubicBezTo>
                  <a:pt x="13722" y="3236"/>
                  <a:pt x="13019" y="3218"/>
                  <a:pt x="12464" y="3617"/>
                </a:cubicBezTo>
                <a:cubicBezTo>
                  <a:pt x="11750" y="4136"/>
                  <a:pt x="11068" y="4899"/>
                  <a:pt x="10620" y="6076"/>
                </a:cubicBezTo>
                <a:cubicBezTo>
                  <a:pt x="10300" y="6925"/>
                  <a:pt x="9980" y="6873"/>
                  <a:pt x="9671" y="6007"/>
                </a:cubicBezTo>
                <a:cubicBezTo>
                  <a:pt x="9586" y="5782"/>
                  <a:pt x="9532" y="5453"/>
                  <a:pt x="9564" y="5193"/>
                </a:cubicBezTo>
                <a:cubicBezTo>
                  <a:pt x="9735" y="3703"/>
                  <a:pt x="8552" y="1573"/>
                  <a:pt x="7443" y="1521"/>
                </a:cubicBezTo>
                <a:cubicBezTo>
                  <a:pt x="6611" y="1486"/>
                  <a:pt x="5854" y="1885"/>
                  <a:pt x="5247" y="2768"/>
                </a:cubicBezTo>
                <a:cubicBezTo>
                  <a:pt x="4777" y="3444"/>
                  <a:pt x="4351" y="4206"/>
                  <a:pt x="4084" y="5193"/>
                </a:cubicBezTo>
                <a:cubicBezTo>
                  <a:pt x="3850" y="6024"/>
                  <a:pt x="3807" y="6787"/>
                  <a:pt x="4127" y="7566"/>
                </a:cubicBezTo>
                <a:cubicBezTo>
                  <a:pt x="4170" y="7670"/>
                  <a:pt x="4255" y="7774"/>
                  <a:pt x="4255" y="7878"/>
                </a:cubicBezTo>
                <a:cubicBezTo>
                  <a:pt x="4276" y="8190"/>
                  <a:pt x="4319" y="8553"/>
                  <a:pt x="4234" y="8779"/>
                </a:cubicBezTo>
                <a:cubicBezTo>
                  <a:pt x="4180" y="8934"/>
                  <a:pt x="3925" y="8917"/>
                  <a:pt x="3754" y="8917"/>
                </a:cubicBezTo>
                <a:cubicBezTo>
                  <a:pt x="3541" y="8917"/>
                  <a:pt x="3317" y="8779"/>
                  <a:pt x="3114" y="8848"/>
                </a:cubicBezTo>
                <a:cubicBezTo>
                  <a:pt x="2091" y="9177"/>
                  <a:pt x="1430" y="10234"/>
                  <a:pt x="1057" y="11775"/>
                </a:cubicBezTo>
                <a:cubicBezTo>
                  <a:pt x="982" y="12070"/>
                  <a:pt x="1014" y="12451"/>
                  <a:pt x="1025" y="12797"/>
                </a:cubicBezTo>
                <a:cubicBezTo>
                  <a:pt x="1046" y="13525"/>
                  <a:pt x="1313" y="14044"/>
                  <a:pt x="1568" y="14599"/>
                </a:cubicBezTo>
                <a:cubicBezTo>
                  <a:pt x="2059" y="15655"/>
                  <a:pt x="2645" y="15932"/>
                  <a:pt x="3402" y="15430"/>
                </a:cubicBezTo>
                <a:cubicBezTo>
                  <a:pt x="4031" y="15014"/>
                  <a:pt x="4607" y="14443"/>
                  <a:pt x="4980" y="1350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64"/>
          <p:cNvSpPr/>
          <p:nvPr/>
        </p:nvSpPr>
        <p:spPr>
          <a:xfrm>
            <a:off x="609600" y="536045"/>
            <a:ext cx="1301741" cy="806159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9"/>
                  <a:pt x="9595" y="18437"/>
                  <a:pt x="9067" y="18914"/>
                </a:cubicBezTo>
                <a:cubicBezTo>
                  <a:pt x="8305" y="19580"/>
                  <a:pt x="7513" y="19342"/>
                  <a:pt x="6750" y="19128"/>
                </a:cubicBezTo>
                <a:cubicBezTo>
                  <a:pt x="5416" y="18747"/>
                  <a:pt x="4551" y="17437"/>
                  <a:pt x="4126" y="15365"/>
                </a:cubicBezTo>
                <a:cubicBezTo>
                  <a:pt x="4111" y="15270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9"/>
                  <a:pt x="298" y="7887"/>
                </a:cubicBezTo>
                <a:cubicBezTo>
                  <a:pt x="372" y="7625"/>
                  <a:pt x="416" y="7363"/>
                  <a:pt x="489" y="7102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1"/>
                  <a:pt x="1867" y="4863"/>
                  <a:pt x="2102" y="4720"/>
                </a:cubicBezTo>
                <a:cubicBezTo>
                  <a:pt x="2835" y="4267"/>
                  <a:pt x="3524" y="4649"/>
                  <a:pt x="4243" y="5006"/>
                </a:cubicBezTo>
                <a:cubicBezTo>
                  <a:pt x="4448" y="4220"/>
                  <a:pt x="4668" y="3482"/>
                  <a:pt x="4859" y="2720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4"/>
                  <a:pt x="15695" y="76"/>
                  <a:pt x="16326" y="5434"/>
                </a:cubicBezTo>
                <a:cubicBezTo>
                  <a:pt x="16590" y="5244"/>
                  <a:pt x="16854" y="5172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1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2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5"/>
                  <a:pt x="10754" y="17532"/>
                </a:cubicBezTo>
                <a:close/>
                <a:moveTo>
                  <a:pt x="16033" y="7673"/>
                </a:moveTo>
                <a:cubicBezTo>
                  <a:pt x="15358" y="7268"/>
                  <a:pt x="15241" y="6958"/>
                  <a:pt x="15241" y="5887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8"/>
                  <a:pt x="13452" y="2315"/>
                </a:cubicBezTo>
                <a:cubicBezTo>
                  <a:pt x="12542" y="2529"/>
                  <a:pt x="11707" y="3482"/>
                  <a:pt x="11443" y="5101"/>
                </a:cubicBezTo>
                <a:cubicBezTo>
                  <a:pt x="11399" y="5363"/>
                  <a:pt x="11296" y="5792"/>
                  <a:pt x="11223" y="5792"/>
                </a:cubicBezTo>
                <a:cubicBezTo>
                  <a:pt x="11003" y="5768"/>
                  <a:pt x="10768" y="5649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8"/>
                  <a:pt x="5269" y="5696"/>
                  <a:pt x="5284" y="6077"/>
                </a:cubicBezTo>
                <a:cubicBezTo>
                  <a:pt x="5299" y="6387"/>
                  <a:pt x="5416" y="6816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1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5"/>
                  <a:pt x="1046" y="8316"/>
                  <a:pt x="855" y="9888"/>
                </a:cubicBezTo>
                <a:cubicBezTo>
                  <a:pt x="738" y="10912"/>
                  <a:pt x="841" y="12031"/>
                  <a:pt x="1457" y="12769"/>
                </a:cubicBezTo>
                <a:cubicBezTo>
                  <a:pt x="1941" y="13341"/>
                  <a:pt x="2512" y="13484"/>
                  <a:pt x="3084" y="13579"/>
                </a:cubicBezTo>
                <a:cubicBezTo>
                  <a:pt x="3260" y="13603"/>
                  <a:pt x="3480" y="13436"/>
                  <a:pt x="3627" y="13245"/>
                </a:cubicBezTo>
                <a:cubicBezTo>
                  <a:pt x="3876" y="12936"/>
                  <a:pt x="4067" y="12555"/>
                  <a:pt x="4287" y="12198"/>
                </a:cubicBezTo>
                <a:cubicBezTo>
                  <a:pt x="5049" y="12579"/>
                  <a:pt x="5152" y="12912"/>
                  <a:pt x="4976" y="14079"/>
                </a:cubicBezTo>
                <a:cubicBezTo>
                  <a:pt x="4917" y="14436"/>
                  <a:pt x="4917" y="14865"/>
                  <a:pt x="4976" y="15198"/>
                </a:cubicBezTo>
                <a:cubicBezTo>
                  <a:pt x="5225" y="16532"/>
                  <a:pt x="5724" y="17389"/>
                  <a:pt x="6604" y="17699"/>
                </a:cubicBezTo>
                <a:cubicBezTo>
                  <a:pt x="7264" y="17913"/>
                  <a:pt x="7967" y="17961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70"/>
                  <a:pt x="11326" y="15151"/>
                </a:cubicBezTo>
                <a:cubicBezTo>
                  <a:pt x="11414" y="15389"/>
                  <a:pt x="11458" y="15698"/>
                  <a:pt x="11428" y="15960"/>
                </a:cubicBezTo>
                <a:cubicBezTo>
                  <a:pt x="11252" y="17461"/>
                  <a:pt x="12440" y="19580"/>
                  <a:pt x="13540" y="19628"/>
                </a:cubicBezTo>
                <a:cubicBezTo>
                  <a:pt x="14376" y="19675"/>
                  <a:pt x="15123" y="19271"/>
                  <a:pt x="15739" y="18389"/>
                </a:cubicBezTo>
                <a:cubicBezTo>
                  <a:pt x="16209" y="17723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7"/>
                </a:cubicBezTo>
                <a:cubicBezTo>
                  <a:pt x="20007" y="9078"/>
                  <a:pt x="19977" y="8697"/>
                  <a:pt x="19963" y="8363"/>
                </a:cubicBezTo>
                <a:cubicBezTo>
                  <a:pt x="19948" y="7649"/>
                  <a:pt x="19669" y="7101"/>
                  <a:pt x="19420" y="6577"/>
                </a:cubicBezTo>
                <a:cubicBezTo>
                  <a:pt x="18936" y="5529"/>
                  <a:pt x="18335" y="5244"/>
                  <a:pt x="17587" y="5744"/>
                </a:cubicBezTo>
                <a:cubicBezTo>
                  <a:pt x="16971" y="6149"/>
                  <a:pt x="16399" y="6720"/>
                  <a:pt x="16033" y="76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6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6" name="Google Shape;1056;p6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7" name="Google Shape;1057;p6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8" name="Google Shape;1058;p64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9" name="Google Shape;1059;p64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060" name="Google Shape;1060;p64"/>
          <p:cNvGrpSpPr/>
          <p:nvPr/>
        </p:nvGrpSpPr>
        <p:grpSpPr>
          <a:xfrm>
            <a:off x="2025657" y="525505"/>
            <a:ext cx="1855874" cy="4228654"/>
            <a:chOff x="2025657" y="525505"/>
            <a:chExt cx="1855874" cy="4228654"/>
          </a:xfrm>
        </p:grpSpPr>
        <p:sp>
          <p:nvSpPr>
            <p:cNvPr id="1061" name="Google Shape;1061;p64"/>
            <p:cNvSpPr/>
            <p:nvPr/>
          </p:nvSpPr>
          <p:spPr>
            <a:xfrm>
              <a:off x="2298506" y="1189815"/>
              <a:ext cx="1570821" cy="2744012"/>
            </a:xfrm>
            <a:custGeom>
              <a:rect b="b" l="l" r="r" t="t"/>
              <a:pathLst>
                <a:path extrusionOk="0" h="21600" w="21600">
                  <a:moveTo>
                    <a:pt x="12811" y="0"/>
                  </a:moveTo>
                  <a:lnTo>
                    <a:pt x="21600" y="1870"/>
                  </a:lnTo>
                  <a:lnTo>
                    <a:pt x="8789" y="21600"/>
                  </a:lnTo>
                  <a:lnTo>
                    <a:pt x="4543" y="21105"/>
                  </a:lnTo>
                  <a:lnTo>
                    <a:pt x="0" y="19730"/>
                  </a:lnTo>
                  <a:lnTo>
                    <a:pt x="128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64"/>
            <p:cNvSpPr/>
            <p:nvPr/>
          </p:nvSpPr>
          <p:spPr>
            <a:xfrm>
              <a:off x="2025657" y="4031899"/>
              <a:ext cx="779463" cy="722260"/>
            </a:xfrm>
            <a:custGeom>
              <a:rect b="b" l="l" r="r" t="t"/>
              <a:pathLst>
                <a:path extrusionOk="0" h="20775" w="20834">
                  <a:moveTo>
                    <a:pt x="9864" y="20372"/>
                  </a:moveTo>
                  <a:lnTo>
                    <a:pt x="3845" y="17969"/>
                  </a:lnTo>
                  <a:cubicBezTo>
                    <a:pt x="787" y="16742"/>
                    <a:pt x="-766" y="13085"/>
                    <a:pt x="375" y="9794"/>
                  </a:cubicBezTo>
                  <a:lnTo>
                    <a:pt x="3748" y="0"/>
                  </a:lnTo>
                  <a:lnTo>
                    <a:pt x="12865" y="2384"/>
                  </a:lnTo>
                  <a:lnTo>
                    <a:pt x="20834" y="6843"/>
                  </a:lnTo>
                  <a:lnTo>
                    <a:pt x="17461" y="16637"/>
                  </a:lnTo>
                  <a:cubicBezTo>
                    <a:pt x="16320" y="19928"/>
                    <a:pt x="12922" y="21600"/>
                    <a:pt x="9864" y="20372"/>
                  </a:cubicBezTo>
                  <a:close/>
                </a:path>
              </a:pathLst>
            </a:custGeom>
            <a:solidFill>
              <a:srgbClr val="F39586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64"/>
            <p:cNvSpPr/>
            <p:nvPr/>
          </p:nvSpPr>
          <p:spPr>
            <a:xfrm>
              <a:off x="3695388" y="525505"/>
              <a:ext cx="186143" cy="204253"/>
            </a:xfrm>
            <a:custGeom>
              <a:rect b="b" l="l" r="r" t="t"/>
              <a:pathLst>
                <a:path extrusionOk="0" h="19913" w="21600">
                  <a:moveTo>
                    <a:pt x="21495" y="19913"/>
                  </a:moveTo>
                  <a:lnTo>
                    <a:pt x="21600" y="4775"/>
                  </a:lnTo>
                  <a:cubicBezTo>
                    <a:pt x="21600" y="349"/>
                    <a:pt x="15067" y="-1687"/>
                    <a:pt x="11696" y="1677"/>
                  </a:cubicBezTo>
                  <a:lnTo>
                    <a:pt x="0" y="13185"/>
                  </a:lnTo>
                  <a:cubicBezTo>
                    <a:pt x="3793" y="13539"/>
                    <a:pt x="7481" y="14336"/>
                    <a:pt x="11169" y="15487"/>
                  </a:cubicBezTo>
                  <a:cubicBezTo>
                    <a:pt x="14962" y="16637"/>
                    <a:pt x="18334" y="18143"/>
                    <a:pt x="21495" y="19913"/>
                  </a:cubicBezTo>
                  <a:close/>
                </a:path>
              </a:pathLst>
            </a:custGeom>
            <a:solidFill>
              <a:srgbClr val="342D2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64"/>
            <p:cNvSpPr/>
            <p:nvPr/>
          </p:nvSpPr>
          <p:spPr>
            <a:xfrm>
              <a:off x="3233761" y="654087"/>
              <a:ext cx="642877" cy="814963"/>
            </a:xfrm>
            <a:custGeom>
              <a:rect b="b" l="l" r="r" t="t"/>
              <a:pathLst>
                <a:path extrusionOk="0" h="20958" w="21600">
                  <a:moveTo>
                    <a:pt x="21478" y="19615"/>
                  </a:moveTo>
                  <a:lnTo>
                    <a:pt x="21600" y="1775"/>
                  </a:lnTo>
                  <a:cubicBezTo>
                    <a:pt x="20685" y="1308"/>
                    <a:pt x="19708" y="911"/>
                    <a:pt x="18641" y="607"/>
                  </a:cubicBezTo>
                  <a:cubicBezTo>
                    <a:pt x="17573" y="304"/>
                    <a:pt x="16475" y="117"/>
                    <a:pt x="15407" y="0"/>
                  </a:cubicBezTo>
                  <a:lnTo>
                    <a:pt x="275" y="13590"/>
                  </a:lnTo>
                  <a:lnTo>
                    <a:pt x="0" y="13824"/>
                  </a:lnTo>
                  <a:lnTo>
                    <a:pt x="0" y="13824"/>
                  </a:lnTo>
                  <a:cubicBezTo>
                    <a:pt x="1281" y="16860"/>
                    <a:pt x="5125" y="18611"/>
                    <a:pt x="9305" y="19802"/>
                  </a:cubicBezTo>
                  <a:cubicBezTo>
                    <a:pt x="13485" y="20993"/>
                    <a:pt x="17908" y="21600"/>
                    <a:pt x="21478" y="19942"/>
                  </a:cubicBezTo>
                  <a:lnTo>
                    <a:pt x="21478" y="19942"/>
                  </a:lnTo>
                  <a:lnTo>
                    <a:pt x="21478" y="19615"/>
                  </a:lnTo>
                  <a:close/>
                </a:path>
              </a:pathLst>
            </a:custGeom>
            <a:solidFill>
              <a:srgbClr val="F7B66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64"/>
            <p:cNvSpPr/>
            <p:nvPr/>
          </p:nvSpPr>
          <p:spPr>
            <a:xfrm>
              <a:off x="2498269" y="1453140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89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64"/>
            <p:cNvSpPr/>
            <p:nvPr/>
          </p:nvSpPr>
          <p:spPr>
            <a:xfrm>
              <a:off x="2797913" y="1562101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65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64"/>
            <p:cNvSpPr/>
            <p:nvPr/>
          </p:nvSpPr>
          <p:spPr>
            <a:xfrm>
              <a:off x="2171384" y="3695934"/>
              <a:ext cx="763176" cy="571207"/>
            </a:xfrm>
            <a:custGeom>
              <a:rect b="b" l="l" r="r" t="t"/>
              <a:pathLst>
                <a:path extrusionOk="0" h="21600" w="21600">
                  <a:moveTo>
                    <a:pt x="3510" y="0"/>
                  </a:moveTo>
                  <a:lnTo>
                    <a:pt x="21600" y="8984"/>
                  </a:lnTo>
                  <a:lnTo>
                    <a:pt x="18090" y="21600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64"/>
            <p:cNvSpPr/>
            <p:nvPr/>
          </p:nvSpPr>
          <p:spPr>
            <a:xfrm>
              <a:off x="2352986" y="3823056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64"/>
            <p:cNvSpPr/>
            <p:nvPr/>
          </p:nvSpPr>
          <p:spPr>
            <a:xfrm>
              <a:off x="2307586" y="3950178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0">
  <p:cSld name="3_10"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65"/>
          <p:cNvSpPr/>
          <p:nvPr/>
        </p:nvSpPr>
        <p:spPr>
          <a:xfrm>
            <a:off x="928765" y="1124280"/>
            <a:ext cx="7785618" cy="5381885"/>
          </a:xfrm>
          <a:custGeom>
            <a:rect b="b" l="l" r="r" t="t"/>
            <a:pathLst>
              <a:path extrusionOk="0" h="21119" w="21263">
                <a:moveTo>
                  <a:pt x="3075" y="15450"/>
                </a:moveTo>
                <a:cubicBezTo>
                  <a:pt x="2166" y="15356"/>
                  <a:pt x="1216" y="15454"/>
                  <a:pt x="561" y="14281"/>
                </a:cubicBezTo>
                <a:cubicBezTo>
                  <a:pt x="191" y="13619"/>
                  <a:pt x="-76" y="12895"/>
                  <a:pt x="20" y="12015"/>
                </a:cubicBezTo>
                <a:cubicBezTo>
                  <a:pt x="244" y="9927"/>
                  <a:pt x="1241" y="8034"/>
                  <a:pt x="2796" y="8306"/>
                </a:cubicBezTo>
                <a:cubicBezTo>
                  <a:pt x="2841" y="7538"/>
                  <a:pt x="2854" y="6760"/>
                  <a:pt x="2944" y="6004"/>
                </a:cubicBezTo>
                <a:cubicBezTo>
                  <a:pt x="3050" y="5128"/>
                  <a:pt x="3199" y="4256"/>
                  <a:pt x="3372" y="3398"/>
                </a:cubicBezTo>
                <a:cubicBezTo>
                  <a:pt x="3760" y="1490"/>
                  <a:pt x="4765" y="549"/>
                  <a:pt x="6032" y="173"/>
                </a:cubicBezTo>
                <a:cubicBezTo>
                  <a:pt x="7919" y="-388"/>
                  <a:pt x="9516" y="419"/>
                  <a:pt x="10798" y="2493"/>
                </a:cubicBezTo>
                <a:cubicBezTo>
                  <a:pt x="11005" y="2826"/>
                  <a:pt x="11219" y="3144"/>
                  <a:pt x="11453" y="3506"/>
                </a:cubicBezTo>
                <a:cubicBezTo>
                  <a:pt x="12224" y="2696"/>
                  <a:pt x="12864" y="1472"/>
                  <a:pt x="13965" y="1809"/>
                </a:cubicBezTo>
                <a:cubicBezTo>
                  <a:pt x="14947" y="2109"/>
                  <a:pt x="15743" y="2840"/>
                  <a:pt x="16242" y="4187"/>
                </a:cubicBezTo>
                <a:cubicBezTo>
                  <a:pt x="17207" y="3756"/>
                  <a:pt x="18133" y="3083"/>
                  <a:pt x="19136" y="3655"/>
                </a:cubicBezTo>
                <a:cubicBezTo>
                  <a:pt x="19945" y="4118"/>
                  <a:pt x="20509" y="5030"/>
                  <a:pt x="20892" y="6112"/>
                </a:cubicBezTo>
                <a:cubicBezTo>
                  <a:pt x="21496" y="7806"/>
                  <a:pt x="21524" y="9674"/>
                  <a:pt x="19743" y="12182"/>
                </a:cubicBezTo>
                <a:cubicBezTo>
                  <a:pt x="19748" y="12276"/>
                  <a:pt x="19728" y="12410"/>
                  <a:pt x="19766" y="12489"/>
                </a:cubicBezTo>
                <a:cubicBezTo>
                  <a:pt x="20421" y="13923"/>
                  <a:pt x="19952" y="15696"/>
                  <a:pt x="18889" y="16576"/>
                </a:cubicBezTo>
                <a:cubicBezTo>
                  <a:pt x="18086" y="17238"/>
                  <a:pt x="17214" y="17651"/>
                  <a:pt x="16272" y="17470"/>
                </a:cubicBezTo>
                <a:cubicBezTo>
                  <a:pt x="15869" y="17394"/>
                  <a:pt x="15484" y="17155"/>
                  <a:pt x="15018" y="16959"/>
                </a:cubicBezTo>
                <a:cubicBezTo>
                  <a:pt x="14987" y="17006"/>
                  <a:pt x="14897" y="17129"/>
                  <a:pt x="14819" y="17271"/>
                </a:cubicBezTo>
                <a:cubicBezTo>
                  <a:pt x="14630" y="17614"/>
                  <a:pt x="14486" y="18045"/>
                  <a:pt x="14252" y="18298"/>
                </a:cubicBezTo>
                <a:cubicBezTo>
                  <a:pt x="13622" y="18983"/>
                  <a:pt x="12977" y="19634"/>
                  <a:pt x="12295" y="20224"/>
                </a:cubicBezTo>
                <a:cubicBezTo>
                  <a:pt x="11166" y="21208"/>
                  <a:pt x="9952" y="21212"/>
                  <a:pt x="8748" y="21020"/>
                </a:cubicBezTo>
                <a:cubicBezTo>
                  <a:pt x="7317" y="20789"/>
                  <a:pt x="5987" y="19996"/>
                  <a:pt x="4755" y="18903"/>
                </a:cubicBezTo>
                <a:cubicBezTo>
                  <a:pt x="4063" y="18288"/>
                  <a:pt x="3677" y="17303"/>
                  <a:pt x="3330" y="16290"/>
                </a:cubicBezTo>
                <a:cubicBezTo>
                  <a:pt x="3234" y="16022"/>
                  <a:pt x="3163" y="15743"/>
                  <a:pt x="3075" y="154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65"/>
          <p:cNvSpPr/>
          <p:nvPr/>
        </p:nvSpPr>
        <p:spPr>
          <a:xfrm>
            <a:off x="8639318" y="3245605"/>
            <a:ext cx="2494805" cy="1536514"/>
          </a:xfrm>
          <a:custGeom>
            <a:rect b="b" l="l" r="r" t="t"/>
            <a:pathLst>
              <a:path extrusionOk="0" h="21573" w="21363">
                <a:moveTo>
                  <a:pt x="10881" y="21547"/>
                </a:moveTo>
                <a:cubicBezTo>
                  <a:pt x="10786" y="21495"/>
                  <a:pt x="10684" y="21418"/>
                  <a:pt x="10589" y="21405"/>
                </a:cubicBezTo>
                <a:cubicBezTo>
                  <a:pt x="9262" y="21314"/>
                  <a:pt x="8093" y="20511"/>
                  <a:pt x="7011" y="19294"/>
                </a:cubicBezTo>
                <a:cubicBezTo>
                  <a:pt x="6577" y="18815"/>
                  <a:pt x="6222" y="18219"/>
                  <a:pt x="6072" y="17313"/>
                </a:cubicBezTo>
                <a:cubicBezTo>
                  <a:pt x="5629" y="17222"/>
                  <a:pt x="5187" y="17144"/>
                  <a:pt x="4753" y="17041"/>
                </a:cubicBezTo>
                <a:cubicBezTo>
                  <a:pt x="3892" y="16821"/>
                  <a:pt x="3063" y="16380"/>
                  <a:pt x="2233" y="15927"/>
                </a:cubicBezTo>
                <a:cubicBezTo>
                  <a:pt x="1136" y="15344"/>
                  <a:pt x="567" y="14011"/>
                  <a:pt x="164" y="12418"/>
                </a:cubicBezTo>
                <a:cubicBezTo>
                  <a:pt x="-33" y="11641"/>
                  <a:pt x="-57" y="10825"/>
                  <a:pt x="117" y="10009"/>
                </a:cubicBezTo>
                <a:cubicBezTo>
                  <a:pt x="275" y="9258"/>
                  <a:pt x="425" y="8520"/>
                  <a:pt x="591" y="7782"/>
                </a:cubicBezTo>
                <a:cubicBezTo>
                  <a:pt x="820" y="6772"/>
                  <a:pt x="1293" y="6111"/>
                  <a:pt x="1815" y="5528"/>
                </a:cubicBezTo>
                <a:cubicBezTo>
                  <a:pt x="2083" y="5231"/>
                  <a:pt x="2368" y="4997"/>
                  <a:pt x="2636" y="4713"/>
                </a:cubicBezTo>
                <a:cubicBezTo>
                  <a:pt x="3465" y="3806"/>
                  <a:pt x="4397" y="3456"/>
                  <a:pt x="5361" y="3301"/>
                </a:cubicBezTo>
                <a:cubicBezTo>
                  <a:pt x="5645" y="3249"/>
                  <a:pt x="5937" y="3430"/>
                  <a:pt x="6293" y="3521"/>
                </a:cubicBezTo>
                <a:cubicBezTo>
                  <a:pt x="6924" y="1747"/>
                  <a:pt x="8070" y="892"/>
                  <a:pt x="9278" y="336"/>
                </a:cubicBezTo>
                <a:cubicBezTo>
                  <a:pt x="9981" y="12"/>
                  <a:pt x="10739" y="-27"/>
                  <a:pt x="11489" y="12"/>
                </a:cubicBezTo>
                <a:cubicBezTo>
                  <a:pt x="12571" y="51"/>
                  <a:pt x="13480" y="879"/>
                  <a:pt x="14459" y="1372"/>
                </a:cubicBezTo>
                <a:cubicBezTo>
                  <a:pt x="14719" y="1501"/>
                  <a:pt x="14948" y="1838"/>
                  <a:pt x="15233" y="2123"/>
                </a:cubicBezTo>
                <a:cubicBezTo>
                  <a:pt x="15375" y="1475"/>
                  <a:pt x="15730" y="1384"/>
                  <a:pt x="16086" y="1190"/>
                </a:cubicBezTo>
                <a:cubicBezTo>
                  <a:pt x="17018" y="672"/>
                  <a:pt x="17965" y="841"/>
                  <a:pt x="18889" y="1061"/>
                </a:cubicBezTo>
                <a:cubicBezTo>
                  <a:pt x="20192" y="1372"/>
                  <a:pt x="20935" y="2822"/>
                  <a:pt x="21267" y="4855"/>
                </a:cubicBezTo>
                <a:cubicBezTo>
                  <a:pt x="21543" y="6551"/>
                  <a:pt x="21196" y="8015"/>
                  <a:pt x="20572" y="9336"/>
                </a:cubicBezTo>
                <a:cubicBezTo>
                  <a:pt x="20027" y="10501"/>
                  <a:pt x="19387" y="11511"/>
                  <a:pt x="18645" y="12353"/>
                </a:cubicBezTo>
                <a:cubicBezTo>
                  <a:pt x="18526" y="12482"/>
                  <a:pt x="18423" y="12677"/>
                  <a:pt x="18289" y="12754"/>
                </a:cubicBezTo>
                <a:cubicBezTo>
                  <a:pt x="17831" y="13013"/>
                  <a:pt x="17681" y="13492"/>
                  <a:pt x="17721" y="14295"/>
                </a:cubicBezTo>
                <a:cubicBezTo>
                  <a:pt x="17800" y="15836"/>
                  <a:pt x="17326" y="17041"/>
                  <a:pt x="16718" y="18128"/>
                </a:cubicBezTo>
                <a:cubicBezTo>
                  <a:pt x="16117" y="19216"/>
                  <a:pt x="15446" y="20136"/>
                  <a:pt x="14633" y="20796"/>
                </a:cubicBezTo>
                <a:cubicBezTo>
                  <a:pt x="14190" y="21159"/>
                  <a:pt x="13740" y="21353"/>
                  <a:pt x="13258" y="21405"/>
                </a:cubicBezTo>
                <a:cubicBezTo>
                  <a:pt x="13108" y="21418"/>
                  <a:pt x="12958" y="21521"/>
                  <a:pt x="12808" y="21573"/>
                </a:cubicBezTo>
                <a:cubicBezTo>
                  <a:pt x="12169" y="21547"/>
                  <a:pt x="11521" y="21547"/>
                  <a:pt x="10881" y="21547"/>
                </a:cubicBezTo>
                <a:close/>
                <a:moveTo>
                  <a:pt x="14522" y="3068"/>
                </a:moveTo>
                <a:cubicBezTo>
                  <a:pt x="14396" y="2886"/>
                  <a:pt x="14293" y="2627"/>
                  <a:pt x="14151" y="2524"/>
                </a:cubicBezTo>
                <a:cubicBezTo>
                  <a:pt x="13780" y="2239"/>
                  <a:pt x="13393" y="2032"/>
                  <a:pt x="13037" y="1812"/>
                </a:cubicBezTo>
                <a:cubicBezTo>
                  <a:pt x="12887" y="1993"/>
                  <a:pt x="12785" y="2148"/>
                  <a:pt x="12658" y="2252"/>
                </a:cubicBezTo>
                <a:cubicBezTo>
                  <a:pt x="12421" y="2459"/>
                  <a:pt x="12169" y="2614"/>
                  <a:pt x="11939" y="2822"/>
                </a:cubicBezTo>
                <a:cubicBezTo>
                  <a:pt x="11505" y="3210"/>
                  <a:pt x="11458" y="3625"/>
                  <a:pt x="11734" y="4272"/>
                </a:cubicBezTo>
                <a:cubicBezTo>
                  <a:pt x="12042" y="4984"/>
                  <a:pt x="12003" y="5269"/>
                  <a:pt x="11489" y="5826"/>
                </a:cubicBezTo>
                <a:cubicBezTo>
                  <a:pt x="11189" y="5256"/>
                  <a:pt x="10826" y="5191"/>
                  <a:pt x="10392" y="5450"/>
                </a:cubicBezTo>
                <a:cubicBezTo>
                  <a:pt x="10226" y="5554"/>
                  <a:pt x="9941" y="5541"/>
                  <a:pt x="9839" y="5373"/>
                </a:cubicBezTo>
                <a:cubicBezTo>
                  <a:pt x="9594" y="4984"/>
                  <a:pt x="9302" y="4932"/>
                  <a:pt x="9009" y="4868"/>
                </a:cubicBezTo>
                <a:cubicBezTo>
                  <a:pt x="8749" y="4816"/>
                  <a:pt x="8615" y="4570"/>
                  <a:pt x="8559" y="4233"/>
                </a:cubicBezTo>
                <a:cubicBezTo>
                  <a:pt x="8449" y="3612"/>
                  <a:pt x="8488" y="3016"/>
                  <a:pt x="8773" y="2511"/>
                </a:cubicBezTo>
                <a:cubicBezTo>
                  <a:pt x="8859" y="2355"/>
                  <a:pt x="8946" y="2200"/>
                  <a:pt x="9041" y="2019"/>
                </a:cubicBezTo>
                <a:cubicBezTo>
                  <a:pt x="7209" y="2705"/>
                  <a:pt x="5384" y="7976"/>
                  <a:pt x="6072" y="10669"/>
                </a:cubicBezTo>
                <a:cubicBezTo>
                  <a:pt x="6324" y="10630"/>
                  <a:pt x="6593" y="10592"/>
                  <a:pt x="6940" y="10540"/>
                </a:cubicBezTo>
                <a:cubicBezTo>
                  <a:pt x="6664" y="9970"/>
                  <a:pt x="6688" y="9569"/>
                  <a:pt x="6972" y="9232"/>
                </a:cubicBezTo>
                <a:cubicBezTo>
                  <a:pt x="7232" y="8921"/>
                  <a:pt x="7232" y="8533"/>
                  <a:pt x="7146" y="8066"/>
                </a:cubicBezTo>
                <a:cubicBezTo>
                  <a:pt x="7067" y="7626"/>
                  <a:pt x="7035" y="7160"/>
                  <a:pt x="7003" y="6694"/>
                </a:cubicBezTo>
                <a:cubicBezTo>
                  <a:pt x="6980" y="6266"/>
                  <a:pt x="7185" y="6085"/>
                  <a:pt x="7375" y="5917"/>
                </a:cubicBezTo>
                <a:cubicBezTo>
                  <a:pt x="7572" y="5748"/>
                  <a:pt x="7706" y="5904"/>
                  <a:pt x="7849" y="6124"/>
                </a:cubicBezTo>
                <a:cubicBezTo>
                  <a:pt x="7991" y="6344"/>
                  <a:pt x="8157" y="6512"/>
                  <a:pt x="8330" y="6745"/>
                </a:cubicBezTo>
                <a:cubicBezTo>
                  <a:pt x="8709" y="6240"/>
                  <a:pt x="9073" y="6564"/>
                  <a:pt x="9444" y="6733"/>
                </a:cubicBezTo>
                <a:cubicBezTo>
                  <a:pt x="9823" y="6914"/>
                  <a:pt x="10281" y="6810"/>
                  <a:pt x="10423" y="7613"/>
                </a:cubicBezTo>
                <a:cubicBezTo>
                  <a:pt x="10510" y="7626"/>
                  <a:pt x="10565" y="7665"/>
                  <a:pt x="10613" y="7652"/>
                </a:cubicBezTo>
                <a:cubicBezTo>
                  <a:pt x="10826" y="7613"/>
                  <a:pt x="11039" y="7548"/>
                  <a:pt x="11245" y="7510"/>
                </a:cubicBezTo>
                <a:cubicBezTo>
                  <a:pt x="11663" y="7419"/>
                  <a:pt x="11805" y="7600"/>
                  <a:pt x="11821" y="8287"/>
                </a:cubicBezTo>
                <a:cubicBezTo>
                  <a:pt x="11829" y="8494"/>
                  <a:pt x="11813" y="8701"/>
                  <a:pt x="11829" y="8895"/>
                </a:cubicBezTo>
                <a:cubicBezTo>
                  <a:pt x="11868" y="9271"/>
                  <a:pt x="12026" y="9452"/>
                  <a:pt x="12255" y="9361"/>
                </a:cubicBezTo>
                <a:cubicBezTo>
                  <a:pt x="13203" y="8960"/>
                  <a:pt x="14167" y="8610"/>
                  <a:pt x="15099" y="8105"/>
                </a:cubicBezTo>
                <a:cubicBezTo>
                  <a:pt x="15572" y="7846"/>
                  <a:pt x="16078" y="7561"/>
                  <a:pt x="16465" y="6875"/>
                </a:cubicBezTo>
                <a:cubicBezTo>
                  <a:pt x="16354" y="6577"/>
                  <a:pt x="16259" y="6318"/>
                  <a:pt x="16173" y="6098"/>
                </a:cubicBezTo>
                <a:cubicBezTo>
                  <a:pt x="15557" y="5943"/>
                  <a:pt x="15043" y="6279"/>
                  <a:pt x="14538" y="6603"/>
                </a:cubicBezTo>
                <a:cubicBezTo>
                  <a:pt x="14064" y="6914"/>
                  <a:pt x="14072" y="6940"/>
                  <a:pt x="13693" y="6305"/>
                </a:cubicBezTo>
                <a:cubicBezTo>
                  <a:pt x="13598" y="6137"/>
                  <a:pt x="13456" y="6046"/>
                  <a:pt x="13353" y="5891"/>
                </a:cubicBezTo>
                <a:cubicBezTo>
                  <a:pt x="13187" y="5645"/>
                  <a:pt x="13037" y="5373"/>
                  <a:pt x="12903" y="5140"/>
                </a:cubicBezTo>
                <a:cubicBezTo>
                  <a:pt x="13006" y="4777"/>
                  <a:pt x="13053" y="4518"/>
                  <a:pt x="13148" y="4311"/>
                </a:cubicBezTo>
                <a:cubicBezTo>
                  <a:pt x="13227" y="4143"/>
                  <a:pt x="13337" y="3948"/>
                  <a:pt x="13456" y="3897"/>
                </a:cubicBezTo>
                <a:cubicBezTo>
                  <a:pt x="13661" y="3806"/>
                  <a:pt x="13906" y="3922"/>
                  <a:pt x="14088" y="3780"/>
                </a:cubicBezTo>
                <a:cubicBezTo>
                  <a:pt x="14269" y="3638"/>
                  <a:pt x="14388" y="3288"/>
                  <a:pt x="14538" y="3016"/>
                </a:cubicBezTo>
                <a:cubicBezTo>
                  <a:pt x="14846" y="3806"/>
                  <a:pt x="14775" y="4129"/>
                  <a:pt x="14222" y="4337"/>
                </a:cubicBezTo>
                <a:cubicBezTo>
                  <a:pt x="14143" y="4363"/>
                  <a:pt x="14048" y="4350"/>
                  <a:pt x="13961" y="4337"/>
                </a:cubicBezTo>
                <a:cubicBezTo>
                  <a:pt x="13519" y="4285"/>
                  <a:pt x="13519" y="4272"/>
                  <a:pt x="13369" y="5114"/>
                </a:cubicBezTo>
                <a:cubicBezTo>
                  <a:pt x="13772" y="5891"/>
                  <a:pt x="14230" y="6266"/>
                  <a:pt x="14846" y="5709"/>
                </a:cubicBezTo>
                <a:cubicBezTo>
                  <a:pt x="15043" y="5541"/>
                  <a:pt x="15296" y="5541"/>
                  <a:pt x="15517" y="5463"/>
                </a:cubicBezTo>
                <a:cubicBezTo>
                  <a:pt x="15612" y="5424"/>
                  <a:pt x="15707" y="5360"/>
                  <a:pt x="15888" y="5269"/>
                </a:cubicBezTo>
                <a:cubicBezTo>
                  <a:pt x="15572" y="4634"/>
                  <a:pt x="15304" y="4052"/>
                  <a:pt x="15004" y="3534"/>
                </a:cubicBezTo>
                <a:cubicBezTo>
                  <a:pt x="14885" y="3327"/>
                  <a:pt x="14688" y="3223"/>
                  <a:pt x="14522" y="3068"/>
                </a:cubicBezTo>
                <a:close/>
                <a:moveTo>
                  <a:pt x="2628" y="6383"/>
                </a:moveTo>
                <a:cubicBezTo>
                  <a:pt x="2549" y="6344"/>
                  <a:pt x="2526" y="6318"/>
                  <a:pt x="2518" y="6331"/>
                </a:cubicBezTo>
                <a:cubicBezTo>
                  <a:pt x="2470" y="6357"/>
                  <a:pt x="2415" y="6396"/>
                  <a:pt x="2375" y="6434"/>
                </a:cubicBezTo>
                <a:cubicBezTo>
                  <a:pt x="1199" y="7729"/>
                  <a:pt x="764" y="9620"/>
                  <a:pt x="772" y="11861"/>
                </a:cubicBezTo>
                <a:cubicBezTo>
                  <a:pt x="772" y="12029"/>
                  <a:pt x="804" y="12210"/>
                  <a:pt x="851" y="12366"/>
                </a:cubicBezTo>
                <a:cubicBezTo>
                  <a:pt x="1159" y="13272"/>
                  <a:pt x="1554" y="14101"/>
                  <a:pt x="2146" y="14515"/>
                </a:cubicBezTo>
                <a:cubicBezTo>
                  <a:pt x="3086" y="15176"/>
                  <a:pt x="4066" y="15577"/>
                  <a:pt x="5092" y="15707"/>
                </a:cubicBezTo>
                <a:cubicBezTo>
                  <a:pt x="6230" y="15849"/>
                  <a:pt x="7367" y="15745"/>
                  <a:pt x="8496" y="15525"/>
                </a:cubicBezTo>
                <a:cubicBezTo>
                  <a:pt x="9341" y="15357"/>
                  <a:pt x="10202" y="15214"/>
                  <a:pt x="11039" y="14943"/>
                </a:cubicBezTo>
                <a:cubicBezTo>
                  <a:pt x="12011" y="14632"/>
                  <a:pt x="12966" y="14114"/>
                  <a:pt x="13946" y="13816"/>
                </a:cubicBezTo>
                <a:cubicBezTo>
                  <a:pt x="15209" y="13427"/>
                  <a:pt x="16386" y="12702"/>
                  <a:pt x="17507" y="11718"/>
                </a:cubicBezTo>
                <a:cubicBezTo>
                  <a:pt x="18795" y="10591"/>
                  <a:pt x="19790" y="8934"/>
                  <a:pt x="20540" y="6888"/>
                </a:cubicBezTo>
                <a:cubicBezTo>
                  <a:pt x="20935" y="5800"/>
                  <a:pt x="20793" y="4751"/>
                  <a:pt x="20216" y="3896"/>
                </a:cubicBezTo>
                <a:cubicBezTo>
                  <a:pt x="20153" y="3806"/>
                  <a:pt x="20090" y="3689"/>
                  <a:pt x="20035" y="3586"/>
                </a:cubicBezTo>
                <a:cubicBezTo>
                  <a:pt x="19498" y="2459"/>
                  <a:pt x="18376" y="1915"/>
                  <a:pt x="17500" y="2355"/>
                </a:cubicBezTo>
                <a:cubicBezTo>
                  <a:pt x="17736" y="2796"/>
                  <a:pt x="18013" y="3197"/>
                  <a:pt x="18210" y="3676"/>
                </a:cubicBezTo>
                <a:cubicBezTo>
                  <a:pt x="18447" y="4246"/>
                  <a:pt x="18708" y="4906"/>
                  <a:pt x="18526" y="5619"/>
                </a:cubicBezTo>
                <a:cubicBezTo>
                  <a:pt x="18376" y="6214"/>
                  <a:pt x="18123" y="6771"/>
                  <a:pt x="17863" y="7276"/>
                </a:cubicBezTo>
                <a:cubicBezTo>
                  <a:pt x="17326" y="8312"/>
                  <a:pt x="16568" y="8843"/>
                  <a:pt x="15817" y="9245"/>
                </a:cubicBezTo>
                <a:cubicBezTo>
                  <a:pt x="14601" y="9892"/>
                  <a:pt x="13345" y="10423"/>
                  <a:pt x="12090" y="10825"/>
                </a:cubicBezTo>
                <a:cubicBezTo>
                  <a:pt x="10921" y="11200"/>
                  <a:pt x="9720" y="11278"/>
                  <a:pt x="8544" y="11589"/>
                </a:cubicBezTo>
                <a:cubicBezTo>
                  <a:pt x="7477" y="11874"/>
                  <a:pt x="6411" y="11925"/>
                  <a:pt x="5337" y="11912"/>
                </a:cubicBezTo>
                <a:cubicBezTo>
                  <a:pt x="4500" y="11912"/>
                  <a:pt x="3718" y="11563"/>
                  <a:pt x="2944" y="11109"/>
                </a:cubicBezTo>
                <a:cubicBezTo>
                  <a:pt x="2304" y="10734"/>
                  <a:pt x="2036" y="9970"/>
                  <a:pt x="1989" y="8908"/>
                </a:cubicBezTo>
                <a:cubicBezTo>
                  <a:pt x="1957" y="8222"/>
                  <a:pt x="2139" y="7665"/>
                  <a:pt x="2344" y="7108"/>
                </a:cubicBezTo>
                <a:cubicBezTo>
                  <a:pt x="2423" y="6849"/>
                  <a:pt x="2518" y="6629"/>
                  <a:pt x="2628" y="6383"/>
                </a:cubicBezTo>
                <a:close/>
                <a:moveTo>
                  <a:pt x="6885" y="17299"/>
                </a:moveTo>
                <a:cubicBezTo>
                  <a:pt x="6909" y="17455"/>
                  <a:pt x="6909" y="17533"/>
                  <a:pt x="6932" y="17558"/>
                </a:cubicBezTo>
                <a:cubicBezTo>
                  <a:pt x="7746" y="18802"/>
                  <a:pt x="8709" y="19618"/>
                  <a:pt x="9799" y="19954"/>
                </a:cubicBezTo>
                <a:cubicBezTo>
                  <a:pt x="10439" y="20148"/>
                  <a:pt x="11102" y="20278"/>
                  <a:pt x="11742" y="20226"/>
                </a:cubicBezTo>
                <a:cubicBezTo>
                  <a:pt x="12500" y="20148"/>
                  <a:pt x="13266" y="20084"/>
                  <a:pt x="13993" y="19591"/>
                </a:cubicBezTo>
                <a:cubicBezTo>
                  <a:pt x="15083" y="18840"/>
                  <a:pt x="15912" y="17571"/>
                  <a:pt x="16615" y="16069"/>
                </a:cubicBezTo>
                <a:cubicBezTo>
                  <a:pt x="16899" y="15460"/>
                  <a:pt x="17034" y="14735"/>
                  <a:pt x="17002" y="13945"/>
                </a:cubicBezTo>
                <a:cubicBezTo>
                  <a:pt x="15794" y="14541"/>
                  <a:pt x="14617" y="15124"/>
                  <a:pt x="13385" y="15745"/>
                </a:cubicBezTo>
                <a:cubicBezTo>
                  <a:pt x="13590" y="16263"/>
                  <a:pt x="13772" y="16652"/>
                  <a:pt x="13922" y="17066"/>
                </a:cubicBezTo>
                <a:cubicBezTo>
                  <a:pt x="14080" y="17507"/>
                  <a:pt x="14032" y="17778"/>
                  <a:pt x="13748" y="17830"/>
                </a:cubicBezTo>
                <a:cubicBezTo>
                  <a:pt x="13290" y="17908"/>
                  <a:pt x="12943" y="18258"/>
                  <a:pt x="12611" y="18711"/>
                </a:cubicBezTo>
                <a:cubicBezTo>
                  <a:pt x="12516" y="18840"/>
                  <a:pt x="12327" y="18957"/>
                  <a:pt x="12232" y="18892"/>
                </a:cubicBezTo>
                <a:cubicBezTo>
                  <a:pt x="11971" y="18724"/>
                  <a:pt x="11750" y="18892"/>
                  <a:pt x="11513" y="18983"/>
                </a:cubicBezTo>
                <a:cubicBezTo>
                  <a:pt x="11094" y="19125"/>
                  <a:pt x="10700" y="19164"/>
                  <a:pt x="10463" y="18361"/>
                </a:cubicBezTo>
                <a:cubicBezTo>
                  <a:pt x="10376" y="18064"/>
                  <a:pt x="10210" y="17805"/>
                  <a:pt x="9957" y="17805"/>
                </a:cubicBezTo>
                <a:cubicBezTo>
                  <a:pt x="9633" y="17817"/>
                  <a:pt x="9381" y="17597"/>
                  <a:pt x="9175" y="17183"/>
                </a:cubicBezTo>
                <a:cubicBezTo>
                  <a:pt x="9112" y="17053"/>
                  <a:pt x="8962" y="16976"/>
                  <a:pt x="8852" y="16989"/>
                </a:cubicBezTo>
                <a:cubicBezTo>
                  <a:pt x="8188" y="17079"/>
                  <a:pt x="7541" y="17196"/>
                  <a:pt x="6885" y="17299"/>
                </a:cubicBezTo>
                <a:close/>
                <a:moveTo>
                  <a:pt x="7564" y="6409"/>
                </a:moveTo>
                <a:cubicBezTo>
                  <a:pt x="7493" y="6616"/>
                  <a:pt x="7383" y="6797"/>
                  <a:pt x="7375" y="7004"/>
                </a:cubicBezTo>
                <a:cubicBezTo>
                  <a:pt x="7359" y="7250"/>
                  <a:pt x="7406" y="7522"/>
                  <a:pt x="7454" y="7768"/>
                </a:cubicBezTo>
                <a:cubicBezTo>
                  <a:pt x="7604" y="8584"/>
                  <a:pt x="7722" y="9361"/>
                  <a:pt x="7193" y="9970"/>
                </a:cubicBezTo>
                <a:cubicBezTo>
                  <a:pt x="7130" y="10048"/>
                  <a:pt x="7130" y="10268"/>
                  <a:pt x="7083" y="10527"/>
                </a:cubicBezTo>
                <a:cubicBezTo>
                  <a:pt x="8654" y="10371"/>
                  <a:pt x="10155" y="10099"/>
                  <a:pt x="11663" y="9517"/>
                </a:cubicBezTo>
                <a:cubicBezTo>
                  <a:pt x="11608" y="8973"/>
                  <a:pt x="11560" y="8494"/>
                  <a:pt x="11505" y="7950"/>
                </a:cubicBezTo>
                <a:cubicBezTo>
                  <a:pt x="11268" y="8002"/>
                  <a:pt x="11055" y="8027"/>
                  <a:pt x="10850" y="8105"/>
                </a:cubicBezTo>
                <a:cubicBezTo>
                  <a:pt x="10581" y="8196"/>
                  <a:pt x="10376" y="8079"/>
                  <a:pt x="10170" y="7781"/>
                </a:cubicBezTo>
                <a:cubicBezTo>
                  <a:pt x="9626" y="6966"/>
                  <a:pt x="9010" y="6862"/>
                  <a:pt x="8354" y="7445"/>
                </a:cubicBezTo>
                <a:cubicBezTo>
                  <a:pt x="8109" y="7121"/>
                  <a:pt x="7856" y="6784"/>
                  <a:pt x="7564" y="6409"/>
                </a:cubicBezTo>
                <a:close/>
                <a:moveTo>
                  <a:pt x="5803" y="5010"/>
                </a:moveTo>
                <a:cubicBezTo>
                  <a:pt x="5582" y="5062"/>
                  <a:pt x="5495" y="5062"/>
                  <a:pt x="5416" y="5101"/>
                </a:cubicBezTo>
                <a:cubicBezTo>
                  <a:pt x="4413" y="5567"/>
                  <a:pt x="3639" y="6538"/>
                  <a:pt x="3102" y="7963"/>
                </a:cubicBezTo>
                <a:cubicBezTo>
                  <a:pt x="2952" y="8364"/>
                  <a:pt x="2897" y="8882"/>
                  <a:pt x="2865" y="9361"/>
                </a:cubicBezTo>
                <a:cubicBezTo>
                  <a:pt x="2849" y="9555"/>
                  <a:pt x="2960" y="9905"/>
                  <a:pt x="3070" y="9983"/>
                </a:cubicBezTo>
                <a:cubicBezTo>
                  <a:pt x="3773" y="10488"/>
                  <a:pt x="4508" y="10760"/>
                  <a:pt x="5329" y="10591"/>
                </a:cubicBezTo>
                <a:cubicBezTo>
                  <a:pt x="5037" y="8649"/>
                  <a:pt x="5361" y="6888"/>
                  <a:pt x="5803" y="5010"/>
                </a:cubicBezTo>
                <a:close/>
                <a:moveTo>
                  <a:pt x="8859" y="4000"/>
                </a:moveTo>
                <a:cubicBezTo>
                  <a:pt x="9160" y="4142"/>
                  <a:pt x="9468" y="4156"/>
                  <a:pt x="9641" y="4401"/>
                </a:cubicBezTo>
                <a:cubicBezTo>
                  <a:pt x="9949" y="4855"/>
                  <a:pt x="10249" y="4855"/>
                  <a:pt x="10573" y="4622"/>
                </a:cubicBezTo>
                <a:cubicBezTo>
                  <a:pt x="10818" y="4440"/>
                  <a:pt x="11023" y="4544"/>
                  <a:pt x="11237" y="4699"/>
                </a:cubicBezTo>
                <a:cubicBezTo>
                  <a:pt x="11323" y="4764"/>
                  <a:pt x="11410" y="4829"/>
                  <a:pt x="11513" y="4906"/>
                </a:cubicBezTo>
                <a:cubicBezTo>
                  <a:pt x="11600" y="4544"/>
                  <a:pt x="11497" y="4376"/>
                  <a:pt x="11371" y="4194"/>
                </a:cubicBezTo>
                <a:cubicBezTo>
                  <a:pt x="11071" y="3741"/>
                  <a:pt x="11087" y="3741"/>
                  <a:pt x="11276" y="3106"/>
                </a:cubicBezTo>
                <a:cubicBezTo>
                  <a:pt x="11458" y="2498"/>
                  <a:pt x="11710" y="2057"/>
                  <a:pt x="12105" y="1837"/>
                </a:cubicBezTo>
                <a:cubicBezTo>
                  <a:pt x="12176" y="1798"/>
                  <a:pt x="12240" y="1682"/>
                  <a:pt x="12398" y="1501"/>
                </a:cubicBezTo>
                <a:cubicBezTo>
                  <a:pt x="11434" y="1151"/>
                  <a:pt x="10589" y="1294"/>
                  <a:pt x="9720" y="1578"/>
                </a:cubicBezTo>
                <a:cubicBezTo>
                  <a:pt x="9697" y="2213"/>
                  <a:pt x="9523" y="2666"/>
                  <a:pt x="9167" y="2951"/>
                </a:cubicBezTo>
                <a:cubicBezTo>
                  <a:pt x="8915" y="3132"/>
                  <a:pt x="8867" y="3547"/>
                  <a:pt x="8859" y="4000"/>
                </a:cubicBezTo>
                <a:close/>
                <a:moveTo>
                  <a:pt x="12950" y="15914"/>
                </a:moveTo>
                <a:cubicBezTo>
                  <a:pt x="11797" y="16264"/>
                  <a:pt x="10652" y="16600"/>
                  <a:pt x="9507" y="16950"/>
                </a:cubicBezTo>
                <a:cubicBezTo>
                  <a:pt x="9507" y="17015"/>
                  <a:pt x="9507" y="17066"/>
                  <a:pt x="9499" y="17131"/>
                </a:cubicBezTo>
                <a:cubicBezTo>
                  <a:pt x="9697" y="17183"/>
                  <a:pt x="9886" y="17261"/>
                  <a:pt x="10084" y="17274"/>
                </a:cubicBezTo>
                <a:cubicBezTo>
                  <a:pt x="10257" y="17287"/>
                  <a:pt x="10392" y="17325"/>
                  <a:pt x="10478" y="17610"/>
                </a:cubicBezTo>
                <a:cubicBezTo>
                  <a:pt x="10542" y="17817"/>
                  <a:pt x="10668" y="17960"/>
                  <a:pt x="10747" y="18154"/>
                </a:cubicBezTo>
                <a:cubicBezTo>
                  <a:pt x="10889" y="18491"/>
                  <a:pt x="11055" y="18569"/>
                  <a:pt x="11300" y="18426"/>
                </a:cubicBezTo>
                <a:cubicBezTo>
                  <a:pt x="11529" y="18297"/>
                  <a:pt x="11797" y="18167"/>
                  <a:pt x="12034" y="18232"/>
                </a:cubicBezTo>
                <a:cubicBezTo>
                  <a:pt x="12247" y="18284"/>
                  <a:pt x="12374" y="18167"/>
                  <a:pt x="12524" y="18012"/>
                </a:cubicBezTo>
                <a:cubicBezTo>
                  <a:pt x="12856" y="17623"/>
                  <a:pt x="13179" y="17222"/>
                  <a:pt x="13661" y="17079"/>
                </a:cubicBezTo>
                <a:cubicBezTo>
                  <a:pt x="13424" y="16678"/>
                  <a:pt x="13179" y="16289"/>
                  <a:pt x="12950" y="15914"/>
                </a:cubicBezTo>
                <a:close/>
                <a:moveTo>
                  <a:pt x="17160" y="6137"/>
                </a:moveTo>
                <a:cubicBezTo>
                  <a:pt x="17586" y="5593"/>
                  <a:pt x="17736" y="4324"/>
                  <a:pt x="17428" y="3819"/>
                </a:cubicBezTo>
                <a:cubicBezTo>
                  <a:pt x="17018" y="3132"/>
                  <a:pt x="16496" y="3068"/>
                  <a:pt x="15888" y="3055"/>
                </a:cubicBezTo>
                <a:cubicBezTo>
                  <a:pt x="16354" y="4168"/>
                  <a:pt x="16757" y="5153"/>
                  <a:pt x="17160" y="613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65"/>
          <p:cNvSpPr/>
          <p:nvPr/>
        </p:nvSpPr>
        <p:spPr>
          <a:xfrm>
            <a:off x="882650" y="1391752"/>
            <a:ext cx="866604" cy="973733"/>
          </a:xfrm>
          <a:custGeom>
            <a:rect b="b" l="l" r="r" t="t"/>
            <a:pathLst>
              <a:path extrusionOk="0" h="21233" w="20134">
                <a:moveTo>
                  <a:pt x="7607" y="9828"/>
                </a:moveTo>
                <a:cubicBezTo>
                  <a:pt x="7222" y="10170"/>
                  <a:pt x="6793" y="10451"/>
                  <a:pt x="6515" y="10833"/>
                </a:cubicBezTo>
                <a:cubicBezTo>
                  <a:pt x="5722" y="11920"/>
                  <a:pt x="5807" y="13327"/>
                  <a:pt x="6665" y="14031"/>
                </a:cubicBezTo>
                <a:cubicBezTo>
                  <a:pt x="7500" y="14735"/>
                  <a:pt x="9022" y="14655"/>
                  <a:pt x="10093" y="13830"/>
                </a:cubicBezTo>
                <a:cubicBezTo>
                  <a:pt x="12386" y="12080"/>
                  <a:pt x="12622" y="8541"/>
                  <a:pt x="9365" y="6791"/>
                </a:cubicBezTo>
                <a:cubicBezTo>
                  <a:pt x="8229" y="6188"/>
                  <a:pt x="6000" y="6610"/>
                  <a:pt x="5100" y="7596"/>
                </a:cubicBezTo>
                <a:cubicBezTo>
                  <a:pt x="4479" y="8299"/>
                  <a:pt x="3900" y="9044"/>
                  <a:pt x="3343" y="9788"/>
                </a:cubicBezTo>
                <a:cubicBezTo>
                  <a:pt x="1372" y="12362"/>
                  <a:pt x="2507" y="17149"/>
                  <a:pt x="5186" y="18597"/>
                </a:cubicBezTo>
                <a:cubicBezTo>
                  <a:pt x="6879" y="19522"/>
                  <a:pt x="8765" y="19703"/>
                  <a:pt x="10693" y="19301"/>
                </a:cubicBezTo>
                <a:cubicBezTo>
                  <a:pt x="13822" y="18657"/>
                  <a:pt x="15558" y="16586"/>
                  <a:pt x="16822" y="14031"/>
                </a:cubicBezTo>
                <a:cubicBezTo>
                  <a:pt x="17143" y="13388"/>
                  <a:pt x="17272" y="12644"/>
                  <a:pt x="17572" y="11980"/>
                </a:cubicBezTo>
                <a:cubicBezTo>
                  <a:pt x="18193" y="10653"/>
                  <a:pt x="18065" y="9345"/>
                  <a:pt x="17508" y="8038"/>
                </a:cubicBezTo>
                <a:cubicBezTo>
                  <a:pt x="17079" y="7053"/>
                  <a:pt x="16672" y="6047"/>
                  <a:pt x="16136" y="5122"/>
                </a:cubicBezTo>
                <a:cubicBezTo>
                  <a:pt x="15343" y="3754"/>
                  <a:pt x="14058" y="2910"/>
                  <a:pt x="12558" y="2266"/>
                </a:cubicBezTo>
                <a:cubicBezTo>
                  <a:pt x="11508" y="1803"/>
                  <a:pt x="10265" y="1643"/>
                  <a:pt x="9450" y="738"/>
                </a:cubicBezTo>
                <a:cubicBezTo>
                  <a:pt x="9579" y="114"/>
                  <a:pt x="9986" y="-87"/>
                  <a:pt x="10565" y="34"/>
                </a:cubicBezTo>
                <a:cubicBezTo>
                  <a:pt x="13758" y="697"/>
                  <a:pt x="16629" y="1864"/>
                  <a:pt x="18322" y="4720"/>
                </a:cubicBezTo>
                <a:cubicBezTo>
                  <a:pt x="18793" y="5524"/>
                  <a:pt x="19243" y="6349"/>
                  <a:pt x="19586" y="7193"/>
                </a:cubicBezTo>
                <a:cubicBezTo>
                  <a:pt x="20829" y="10391"/>
                  <a:pt x="19800" y="13287"/>
                  <a:pt x="18086" y="16043"/>
                </a:cubicBezTo>
                <a:cubicBezTo>
                  <a:pt x="17593" y="16827"/>
                  <a:pt x="17165" y="17752"/>
                  <a:pt x="16415" y="18255"/>
                </a:cubicBezTo>
                <a:cubicBezTo>
                  <a:pt x="15279" y="19019"/>
                  <a:pt x="14358" y="20145"/>
                  <a:pt x="12922" y="20527"/>
                </a:cubicBezTo>
                <a:cubicBezTo>
                  <a:pt x="10843" y="21050"/>
                  <a:pt x="8786" y="21513"/>
                  <a:pt x="6558" y="21030"/>
                </a:cubicBezTo>
                <a:cubicBezTo>
                  <a:pt x="3601" y="20407"/>
                  <a:pt x="1586" y="18798"/>
                  <a:pt x="665" y="16223"/>
                </a:cubicBezTo>
                <a:cubicBezTo>
                  <a:pt x="-771" y="12141"/>
                  <a:pt x="43" y="8702"/>
                  <a:pt x="3858" y="6067"/>
                </a:cubicBezTo>
                <a:cubicBezTo>
                  <a:pt x="7115" y="3814"/>
                  <a:pt x="11229" y="4559"/>
                  <a:pt x="13308" y="7837"/>
                </a:cubicBezTo>
                <a:cubicBezTo>
                  <a:pt x="14550" y="9788"/>
                  <a:pt x="14572" y="11698"/>
                  <a:pt x="13243" y="13689"/>
                </a:cubicBezTo>
                <a:cubicBezTo>
                  <a:pt x="12601" y="14675"/>
                  <a:pt x="11958" y="15459"/>
                  <a:pt x="10736" y="15841"/>
                </a:cubicBezTo>
                <a:cubicBezTo>
                  <a:pt x="9172" y="16324"/>
                  <a:pt x="7693" y="16284"/>
                  <a:pt x="6236" y="15620"/>
                </a:cubicBezTo>
                <a:cubicBezTo>
                  <a:pt x="4993" y="15057"/>
                  <a:pt x="4158" y="14212"/>
                  <a:pt x="4093" y="12845"/>
                </a:cubicBezTo>
                <a:cubicBezTo>
                  <a:pt x="4008" y="11316"/>
                  <a:pt x="4351" y="9928"/>
                  <a:pt x="5829" y="9043"/>
                </a:cubicBezTo>
                <a:cubicBezTo>
                  <a:pt x="6879" y="8420"/>
                  <a:pt x="8015" y="8541"/>
                  <a:pt x="9086" y="9043"/>
                </a:cubicBezTo>
                <a:cubicBezTo>
                  <a:pt x="9386" y="9184"/>
                  <a:pt x="9665" y="9607"/>
                  <a:pt x="9729" y="9928"/>
                </a:cubicBezTo>
                <a:cubicBezTo>
                  <a:pt x="9772" y="10150"/>
                  <a:pt x="9451" y="10532"/>
                  <a:pt x="9172" y="10673"/>
                </a:cubicBezTo>
                <a:cubicBezTo>
                  <a:pt x="8700" y="10934"/>
                  <a:pt x="8443" y="10572"/>
                  <a:pt x="8186" y="10250"/>
                </a:cubicBezTo>
                <a:cubicBezTo>
                  <a:pt x="8079" y="10130"/>
                  <a:pt x="7886" y="10029"/>
                  <a:pt x="7607" y="98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65"/>
          <p:cNvSpPr/>
          <p:nvPr/>
        </p:nvSpPr>
        <p:spPr>
          <a:xfrm>
            <a:off x="10594627" y="2452414"/>
            <a:ext cx="714723" cy="587233"/>
          </a:xfrm>
          <a:custGeom>
            <a:rect b="b" l="l" r="r" t="t"/>
            <a:pathLst>
              <a:path extrusionOk="0" h="20964" w="20614">
                <a:moveTo>
                  <a:pt x="10877" y="14391"/>
                </a:moveTo>
                <a:cubicBezTo>
                  <a:pt x="11382" y="14391"/>
                  <a:pt x="11834" y="14523"/>
                  <a:pt x="12287" y="14424"/>
                </a:cubicBezTo>
                <a:cubicBezTo>
                  <a:pt x="13563" y="14127"/>
                  <a:pt x="14468" y="12843"/>
                  <a:pt x="14415" y="11559"/>
                </a:cubicBezTo>
                <a:cubicBezTo>
                  <a:pt x="14361" y="10275"/>
                  <a:pt x="13324" y="9122"/>
                  <a:pt x="12047" y="8958"/>
                </a:cubicBezTo>
                <a:cubicBezTo>
                  <a:pt x="9334" y="8628"/>
                  <a:pt x="6700" y="11460"/>
                  <a:pt x="7631" y="15609"/>
                </a:cubicBezTo>
                <a:cubicBezTo>
                  <a:pt x="7951" y="17058"/>
                  <a:pt x="9706" y="18474"/>
                  <a:pt x="10956" y="18375"/>
                </a:cubicBezTo>
                <a:cubicBezTo>
                  <a:pt x="11861" y="18276"/>
                  <a:pt x="12739" y="18112"/>
                  <a:pt x="13617" y="17914"/>
                </a:cubicBezTo>
                <a:cubicBezTo>
                  <a:pt x="16702" y="17288"/>
                  <a:pt x="19283" y="12284"/>
                  <a:pt x="18538" y="8826"/>
                </a:cubicBezTo>
                <a:cubicBezTo>
                  <a:pt x="18086" y="6653"/>
                  <a:pt x="16968" y="5007"/>
                  <a:pt x="15425" y="3788"/>
                </a:cubicBezTo>
                <a:cubicBezTo>
                  <a:pt x="12925" y="1813"/>
                  <a:pt x="10371" y="2208"/>
                  <a:pt x="7764" y="3360"/>
                </a:cubicBezTo>
                <a:cubicBezTo>
                  <a:pt x="7099" y="3657"/>
                  <a:pt x="6514" y="4184"/>
                  <a:pt x="5849" y="4513"/>
                </a:cubicBezTo>
                <a:cubicBezTo>
                  <a:pt x="4519" y="5171"/>
                  <a:pt x="3694" y="6390"/>
                  <a:pt x="3162" y="7937"/>
                </a:cubicBezTo>
                <a:cubicBezTo>
                  <a:pt x="2737" y="9123"/>
                  <a:pt x="2338" y="10308"/>
                  <a:pt x="2045" y="11559"/>
                </a:cubicBezTo>
                <a:cubicBezTo>
                  <a:pt x="1619" y="13370"/>
                  <a:pt x="1859" y="15149"/>
                  <a:pt x="2391" y="16894"/>
                </a:cubicBezTo>
                <a:cubicBezTo>
                  <a:pt x="2763" y="18145"/>
                  <a:pt x="3455" y="19264"/>
                  <a:pt x="3348" y="20713"/>
                </a:cubicBezTo>
                <a:cubicBezTo>
                  <a:pt x="2816" y="21141"/>
                  <a:pt x="2444" y="21010"/>
                  <a:pt x="2125" y="20417"/>
                </a:cubicBezTo>
                <a:cubicBezTo>
                  <a:pt x="502" y="17256"/>
                  <a:pt x="-562" y="13963"/>
                  <a:pt x="316" y="10143"/>
                </a:cubicBezTo>
                <a:cubicBezTo>
                  <a:pt x="555" y="9090"/>
                  <a:pt x="848" y="8003"/>
                  <a:pt x="1220" y="6982"/>
                </a:cubicBezTo>
                <a:cubicBezTo>
                  <a:pt x="2630" y="3229"/>
                  <a:pt x="5317" y="1582"/>
                  <a:pt x="8349" y="594"/>
                </a:cubicBezTo>
                <a:cubicBezTo>
                  <a:pt x="9201" y="331"/>
                  <a:pt x="10132" y="-130"/>
                  <a:pt x="10983" y="35"/>
                </a:cubicBezTo>
                <a:cubicBezTo>
                  <a:pt x="12260" y="298"/>
                  <a:pt x="13643" y="67"/>
                  <a:pt x="14840" y="924"/>
                </a:cubicBezTo>
                <a:cubicBezTo>
                  <a:pt x="16569" y="2142"/>
                  <a:pt x="18218" y="3393"/>
                  <a:pt x="19336" y="5632"/>
                </a:cubicBezTo>
                <a:cubicBezTo>
                  <a:pt x="20825" y="8563"/>
                  <a:pt x="21038" y="11559"/>
                  <a:pt x="19841" y="14523"/>
                </a:cubicBezTo>
                <a:cubicBezTo>
                  <a:pt x="17926" y="19198"/>
                  <a:pt x="15026" y="21470"/>
                  <a:pt x="10717" y="20680"/>
                </a:cubicBezTo>
                <a:cubicBezTo>
                  <a:pt x="7046" y="19989"/>
                  <a:pt x="4865" y="16037"/>
                  <a:pt x="5769" y="11526"/>
                </a:cubicBezTo>
                <a:cubicBezTo>
                  <a:pt x="6301" y="8826"/>
                  <a:pt x="7631" y="7180"/>
                  <a:pt x="9866" y="6521"/>
                </a:cubicBezTo>
                <a:cubicBezTo>
                  <a:pt x="10983" y="6192"/>
                  <a:pt x="11940" y="6027"/>
                  <a:pt x="13004" y="6686"/>
                </a:cubicBezTo>
                <a:cubicBezTo>
                  <a:pt x="14361" y="7542"/>
                  <a:pt x="15292" y="8760"/>
                  <a:pt x="15771" y="10505"/>
                </a:cubicBezTo>
                <a:cubicBezTo>
                  <a:pt x="16197" y="11987"/>
                  <a:pt x="16143" y="13403"/>
                  <a:pt x="15239" y="14621"/>
                </a:cubicBezTo>
                <a:cubicBezTo>
                  <a:pt x="14228" y="16004"/>
                  <a:pt x="13031" y="16926"/>
                  <a:pt x="11461" y="16498"/>
                </a:cubicBezTo>
                <a:cubicBezTo>
                  <a:pt x="10344" y="16202"/>
                  <a:pt x="9679" y="15181"/>
                  <a:pt x="9333" y="13897"/>
                </a:cubicBezTo>
                <a:cubicBezTo>
                  <a:pt x="9227" y="13535"/>
                  <a:pt x="9333" y="12942"/>
                  <a:pt x="9546" y="12613"/>
                </a:cubicBezTo>
                <a:cubicBezTo>
                  <a:pt x="9679" y="12382"/>
                  <a:pt x="10158" y="12316"/>
                  <a:pt x="10424" y="12415"/>
                </a:cubicBezTo>
                <a:cubicBezTo>
                  <a:pt x="10903" y="12580"/>
                  <a:pt x="10850" y="13106"/>
                  <a:pt x="10770" y="13568"/>
                </a:cubicBezTo>
                <a:cubicBezTo>
                  <a:pt x="10797" y="13765"/>
                  <a:pt x="10850" y="13996"/>
                  <a:pt x="10877" y="1439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65"/>
          <p:cNvSpPr/>
          <p:nvPr/>
        </p:nvSpPr>
        <p:spPr>
          <a:xfrm>
            <a:off x="8537864" y="4804317"/>
            <a:ext cx="958115" cy="1064837"/>
          </a:xfrm>
          <a:custGeom>
            <a:rect b="b" l="l" r="r" t="t"/>
            <a:pathLst>
              <a:path extrusionOk="0" h="20799" w="21168">
                <a:moveTo>
                  <a:pt x="7594" y="11303"/>
                </a:moveTo>
                <a:cubicBezTo>
                  <a:pt x="7676" y="11808"/>
                  <a:pt x="7655" y="12294"/>
                  <a:pt x="7839" y="12726"/>
                </a:cubicBezTo>
                <a:cubicBezTo>
                  <a:pt x="8348" y="13987"/>
                  <a:pt x="9714" y="14744"/>
                  <a:pt x="10916" y="14510"/>
                </a:cubicBezTo>
                <a:cubicBezTo>
                  <a:pt x="12077" y="14276"/>
                  <a:pt x="12974" y="13069"/>
                  <a:pt x="12872" y="11754"/>
                </a:cubicBezTo>
                <a:cubicBezTo>
                  <a:pt x="12668" y="8961"/>
                  <a:pt x="9551" y="6673"/>
                  <a:pt x="5883" y="8169"/>
                </a:cubicBezTo>
                <a:cubicBezTo>
                  <a:pt x="4599" y="8691"/>
                  <a:pt x="3600" y="10655"/>
                  <a:pt x="3967" y="11934"/>
                </a:cubicBezTo>
                <a:cubicBezTo>
                  <a:pt x="4212" y="12835"/>
                  <a:pt x="4558" y="13699"/>
                  <a:pt x="4884" y="14582"/>
                </a:cubicBezTo>
                <a:cubicBezTo>
                  <a:pt x="6046" y="17627"/>
                  <a:pt x="11181" y="19572"/>
                  <a:pt x="14237" y="18365"/>
                </a:cubicBezTo>
                <a:cubicBezTo>
                  <a:pt x="16153" y="17609"/>
                  <a:pt x="17498" y="16257"/>
                  <a:pt x="18333" y="14528"/>
                </a:cubicBezTo>
                <a:cubicBezTo>
                  <a:pt x="19678" y="11736"/>
                  <a:pt x="18863" y="9178"/>
                  <a:pt x="17274" y="6692"/>
                </a:cubicBezTo>
                <a:cubicBezTo>
                  <a:pt x="16866" y="6061"/>
                  <a:pt x="16255" y="5521"/>
                  <a:pt x="15847" y="4908"/>
                </a:cubicBezTo>
                <a:cubicBezTo>
                  <a:pt x="14991" y="3647"/>
                  <a:pt x="13708" y="2962"/>
                  <a:pt x="12159" y="2638"/>
                </a:cubicBezTo>
                <a:cubicBezTo>
                  <a:pt x="10977" y="2386"/>
                  <a:pt x="9795" y="2116"/>
                  <a:pt x="8593" y="1990"/>
                </a:cubicBezTo>
                <a:cubicBezTo>
                  <a:pt x="6840" y="1792"/>
                  <a:pt x="5231" y="2278"/>
                  <a:pt x="3702" y="3053"/>
                </a:cubicBezTo>
                <a:cubicBezTo>
                  <a:pt x="2622" y="3593"/>
                  <a:pt x="1685" y="4458"/>
                  <a:pt x="340" y="4548"/>
                </a:cubicBezTo>
                <a:cubicBezTo>
                  <a:pt x="-149" y="4080"/>
                  <a:pt x="-88" y="3665"/>
                  <a:pt x="381" y="3269"/>
                </a:cubicBezTo>
                <a:cubicBezTo>
                  <a:pt x="2989" y="1197"/>
                  <a:pt x="5883" y="-334"/>
                  <a:pt x="9591" y="62"/>
                </a:cubicBezTo>
                <a:cubicBezTo>
                  <a:pt x="10631" y="170"/>
                  <a:pt x="11670" y="315"/>
                  <a:pt x="12689" y="549"/>
                </a:cubicBezTo>
                <a:cubicBezTo>
                  <a:pt x="16438" y="1467"/>
                  <a:pt x="18476" y="3972"/>
                  <a:pt x="19963" y="6926"/>
                </a:cubicBezTo>
                <a:cubicBezTo>
                  <a:pt x="20391" y="7755"/>
                  <a:pt x="20982" y="8655"/>
                  <a:pt x="20982" y="9502"/>
                </a:cubicBezTo>
                <a:cubicBezTo>
                  <a:pt x="20982" y="10835"/>
                  <a:pt x="21451" y="12204"/>
                  <a:pt x="20901" y="13538"/>
                </a:cubicBezTo>
                <a:cubicBezTo>
                  <a:pt x="20086" y="15447"/>
                  <a:pt x="19230" y="17303"/>
                  <a:pt x="17396" y="18744"/>
                </a:cubicBezTo>
                <a:cubicBezTo>
                  <a:pt x="14971" y="20653"/>
                  <a:pt x="12200" y="21266"/>
                  <a:pt x="9245" y="20437"/>
                </a:cubicBezTo>
                <a:cubicBezTo>
                  <a:pt x="4558" y="19122"/>
                  <a:pt x="1889" y="16474"/>
                  <a:pt x="1828" y="11988"/>
                </a:cubicBezTo>
                <a:cubicBezTo>
                  <a:pt x="1787" y="8151"/>
                  <a:pt x="5047" y="5431"/>
                  <a:pt x="9388" y="5737"/>
                </a:cubicBezTo>
                <a:cubicBezTo>
                  <a:pt x="11996" y="5917"/>
                  <a:pt x="13769" y="7052"/>
                  <a:pt x="14788" y="9232"/>
                </a:cubicBezTo>
                <a:cubicBezTo>
                  <a:pt x="15297" y="10313"/>
                  <a:pt x="15644" y="11268"/>
                  <a:pt x="15216" y="12439"/>
                </a:cubicBezTo>
                <a:cubicBezTo>
                  <a:pt x="14686" y="13934"/>
                  <a:pt x="13708" y="15033"/>
                  <a:pt x="12200" y="15771"/>
                </a:cubicBezTo>
                <a:cubicBezTo>
                  <a:pt x="10916" y="16402"/>
                  <a:pt x="9592" y="16528"/>
                  <a:pt x="8267" y="15789"/>
                </a:cubicBezTo>
                <a:cubicBezTo>
                  <a:pt x="6780" y="14943"/>
                  <a:pt x="5720" y="13862"/>
                  <a:pt x="5822" y="12223"/>
                </a:cubicBezTo>
                <a:cubicBezTo>
                  <a:pt x="5883" y="11052"/>
                  <a:pt x="6718" y="10241"/>
                  <a:pt x="7860" y="9718"/>
                </a:cubicBezTo>
                <a:cubicBezTo>
                  <a:pt x="8186" y="9574"/>
                  <a:pt x="8756" y="9592"/>
                  <a:pt x="9082" y="9754"/>
                </a:cubicBezTo>
                <a:cubicBezTo>
                  <a:pt x="9327" y="9862"/>
                  <a:pt x="9469" y="10331"/>
                  <a:pt x="9429" y="10619"/>
                </a:cubicBezTo>
                <a:cubicBezTo>
                  <a:pt x="9388" y="11124"/>
                  <a:pt x="8878" y="11124"/>
                  <a:pt x="8410" y="11124"/>
                </a:cubicBezTo>
                <a:cubicBezTo>
                  <a:pt x="8165" y="11123"/>
                  <a:pt x="7961" y="11213"/>
                  <a:pt x="7594" y="1130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65"/>
          <p:cNvSpPr/>
          <p:nvPr/>
        </p:nvSpPr>
        <p:spPr>
          <a:xfrm>
            <a:off x="1519047" y="736909"/>
            <a:ext cx="692214" cy="672460"/>
          </a:xfrm>
          <a:custGeom>
            <a:rect b="b" l="l" r="r" t="t"/>
            <a:pathLst>
              <a:path extrusionOk="0" h="21514" w="21387">
                <a:moveTo>
                  <a:pt x="9013" y="12573"/>
                </a:moveTo>
                <a:cubicBezTo>
                  <a:pt x="9241" y="13075"/>
                  <a:pt x="9384" y="13576"/>
                  <a:pt x="9669" y="13960"/>
                </a:cubicBezTo>
                <a:cubicBezTo>
                  <a:pt x="10495" y="15111"/>
                  <a:pt x="11948" y="15494"/>
                  <a:pt x="12917" y="14933"/>
                </a:cubicBezTo>
                <a:cubicBezTo>
                  <a:pt x="13886" y="14373"/>
                  <a:pt x="14285" y="12868"/>
                  <a:pt x="13801" y="11540"/>
                </a:cubicBezTo>
                <a:cubicBezTo>
                  <a:pt x="12775" y="8707"/>
                  <a:pt x="9327" y="7232"/>
                  <a:pt x="6562" y="9799"/>
                </a:cubicBezTo>
                <a:cubicBezTo>
                  <a:pt x="5594" y="10684"/>
                  <a:pt x="5309" y="13015"/>
                  <a:pt x="6021" y="14196"/>
                </a:cubicBezTo>
                <a:cubicBezTo>
                  <a:pt x="6506" y="15052"/>
                  <a:pt x="7076" y="15848"/>
                  <a:pt x="7645" y="16675"/>
                </a:cubicBezTo>
                <a:cubicBezTo>
                  <a:pt x="9583" y="19478"/>
                  <a:pt x="14712" y="20039"/>
                  <a:pt x="17021" y="17943"/>
                </a:cubicBezTo>
                <a:cubicBezTo>
                  <a:pt x="18474" y="16615"/>
                  <a:pt x="19243" y="14874"/>
                  <a:pt x="19443" y="12838"/>
                </a:cubicBezTo>
                <a:cubicBezTo>
                  <a:pt x="19785" y="9593"/>
                  <a:pt x="18274" y="7173"/>
                  <a:pt x="16109" y="5078"/>
                </a:cubicBezTo>
                <a:cubicBezTo>
                  <a:pt x="15567" y="4547"/>
                  <a:pt x="14855" y="4163"/>
                  <a:pt x="14285" y="3632"/>
                </a:cubicBezTo>
                <a:cubicBezTo>
                  <a:pt x="13145" y="2570"/>
                  <a:pt x="11806" y="2245"/>
                  <a:pt x="10353" y="2304"/>
                </a:cubicBezTo>
                <a:cubicBezTo>
                  <a:pt x="9241" y="2363"/>
                  <a:pt x="8101" y="2422"/>
                  <a:pt x="7018" y="2629"/>
                </a:cubicBezTo>
                <a:cubicBezTo>
                  <a:pt x="5394" y="2924"/>
                  <a:pt x="4140" y="3868"/>
                  <a:pt x="3029" y="5107"/>
                </a:cubicBezTo>
                <a:cubicBezTo>
                  <a:pt x="2231" y="5963"/>
                  <a:pt x="1690" y="7114"/>
                  <a:pt x="521" y="7586"/>
                </a:cubicBezTo>
                <a:cubicBezTo>
                  <a:pt x="-49" y="7232"/>
                  <a:pt x="-134" y="6789"/>
                  <a:pt x="179" y="6258"/>
                </a:cubicBezTo>
                <a:cubicBezTo>
                  <a:pt x="1832" y="3396"/>
                  <a:pt x="3912" y="1006"/>
                  <a:pt x="7303" y="357"/>
                </a:cubicBezTo>
                <a:cubicBezTo>
                  <a:pt x="8244" y="180"/>
                  <a:pt x="9213" y="32"/>
                  <a:pt x="10182" y="2"/>
                </a:cubicBezTo>
                <a:cubicBezTo>
                  <a:pt x="13772" y="-86"/>
                  <a:pt x="16337" y="1920"/>
                  <a:pt x="18531" y="4547"/>
                </a:cubicBezTo>
                <a:cubicBezTo>
                  <a:pt x="19158" y="5285"/>
                  <a:pt x="19956" y="6052"/>
                  <a:pt x="20212" y="6937"/>
                </a:cubicBezTo>
                <a:cubicBezTo>
                  <a:pt x="20611" y="8324"/>
                  <a:pt x="21466" y="9593"/>
                  <a:pt x="21381" y="11127"/>
                </a:cubicBezTo>
                <a:cubicBezTo>
                  <a:pt x="21238" y="13340"/>
                  <a:pt x="21067" y="15465"/>
                  <a:pt x="19899" y="17471"/>
                </a:cubicBezTo>
                <a:cubicBezTo>
                  <a:pt x="18331" y="20127"/>
                  <a:pt x="16109" y="21514"/>
                  <a:pt x="13259" y="21514"/>
                </a:cubicBezTo>
                <a:cubicBezTo>
                  <a:pt x="8728" y="21485"/>
                  <a:pt x="5565" y="19508"/>
                  <a:pt x="4140" y="14875"/>
                </a:cubicBezTo>
                <a:cubicBezTo>
                  <a:pt x="2915" y="10950"/>
                  <a:pt x="4967" y="7203"/>
                  <a:pt x="8871" y="6317"/>
                </a:cubicBezTo>
                <a:cubicBezTo>
                  <a:pt x="11207" y="5786"/>
                  <a:pt x="13117" y="6435"/>
                  <a:pt x="14712" y="8412"/>
                </a:cubicBezTo>
                <a:cubicBezTo>
                  <a:pt x="15482" y="9386"/>
                  <a:pt x="16080" y="10271"/>
                  <a:pt x="16080" y="11599"/>
                </a:cubicBezTo>
                <a:cubicBezTo>
                  <a:pt x="16080" y="13281"/>
                  <a:pt x="15567" y="14697"/>
                  <a:pt x="14456" y="15878"/>
                </a:cubicBezTo>
                <a:cubicBezTo>
                  <a:pt x="13516" y="16881"/>
                  <a:pt x="12404" y="17383"/>
                  <a:pt x="11008" y="16999"/>
                </a:cubicBezTo>
                <a:cubicBezTo>
                  <a:pt x="9441" y="16556"/>
                  <a:pt x="8187" y="15730"/>
                  <a:pt x="7759" y="13989"/>
                </a:cubicBezTo>
                <a:cubicBezTo>
                  <a:pt x="7474" y="12750"/>
                  <a:pt x="7930" y="11688"/>
                  <a:pt x="8785" y="10832"/>
                </a:cubicBezTo>
                <a:cubicBezTo>
                  <a:pt x="9013" y="10596"/>
                  <a:pt x="9526" y="10448"/>
                  <a:pt x="9868" y="10537"/>
                </a:cubicBezTo>
                <a:cubicBezTo>
                  <a:pt x="10096" y="10596"/>
                  <a:pt x="10381" y="11038"/>
                  <a:pt x="10438" y="11333"/>
                </a:cubicBezTo>
                <a:cubicBezTo>
                  <a:pt x="10552" y="11864"/>
                  <a:pt x="10096" y="12012"/>
                  <a:pt x="9697" y="12130"/>
                </a:cubicBezTo>
                <a:cubicBezTo>
                  <a:pt x="9469" y="12248"/>
                  <a:pt x="9327" y="12396"/>
                  <a:pt x="9013" y="125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65"/>
          <p:cNvSpPr/>
          <p:nvPr/>
        </p:nvSpPr>
        <p:spPr>
          <a:xfrm>
            <a:off x="1205460" y="5449938"/>
            <a:ext cx="724650" cy="595083"/>
          </a:xfrm>
          <a:custGeom>
            <a:rect b="b" l="l" r="r" t="t"/>
            <a:pathLst>
              <a:path extrusionOk="0" h="20405" w="20747">
                <a:moveTo>
                  <a:pt x="10459" y="6759"/>
                </a:moveTo>
                <a:cubicBezTo>
                  <a:pt x="9984" y="6569"/>
                  <a:pt x="9562" y="6316"/>
                  <a:pt x="9139" y="6284"/>
                </a:cubicBezTo>
                <a:cubicBezTo>
                  <a:pt x="7845" y="6126"/>
                  <a:pt x="6683" y="7012"/>
                  <a:pt x="6446" y="8213"/>
                </a:cubicBezTo>
                <a:cubicBezTo>
                  <a:pt x="6208" y="9415"/>
                  <a:pt x="6921" y="10838"/>
                  <a:pt x="8109" y="11407"/>
                </a:cubicBezTo>
                <a:cubicBezTo>
                  <a:pt x="10618" y="12641"/>
                  <a:pt x="13760" y="10901"/>
                  <a:pt x="13813" y="6790"/>
                </a:cubicBezTo>
                <a:cubicBezTo>
                  <a:pt x="13839" y="5335"/>
                  <a:pt x="12493" y="3438"/>
                  <a:pt x="11251" y="3122"/>
                </a:cubicBezTo>
                <a:cubicBezTo>
                  <a:pt x="10380" y="2900"/>
                  <a:pt x="9482" y="2774"/>
                  <a:pt x="8611" y="2647"/>
                </a:cubicBezTo>
                <a:cubicBezTo>
                  <a:pt x="5548" y="2173"/>
                  <a:pt x="1930" y="5936"/>
                  <a:pt x="1851" y="9352"/>
                </a:cubicBezTo>
                <a:cubicBezTo>
                  <a:pt x="1798" y="11502"/>
                  <a:pt x="2458" y="13400"/>
                  <a:pt x="3646" y="15044"/>
                </a:cubicBezTo>
                <a:cubicBezTo>
                  <a:pt x="5574" y="17701"/>
                  <a:pt x="8109" y="18207"/>
                  <a:pt x="10829" y="18017"/>
                </a:cubicBezTo>
                <a:cubicBezTo>
                  <a:pt x="11542" y="17954"/>
                  <a:pt x="12228" y="17669"/>
                  <a:pt x="12915" y="17606"/>
                </a:cubicBezTo>
                <a:cubicBezTo>
                  <a:pt x="14314" y="17448"/>
                  <a:pt x="15397" y="16626"/>
                  <a:pt x="16268" y="15361"/>
                </a:cubicBezTo>
                <a:cubicBezTo>
                  <a:pt x="16929" y="14412"/>
                  <a:pt x="17589" y="13432"/>
                  <a:pt x="18170" y="12420"/>
                </a:cubicBezTo>
                <a:cubicBezTo>
                  <a:pt x="18988" y="10902"/>
                  <a:pt x="19173" y="9194"/>
                  <a:pt x="19068" y="7391"/>
                </a:cubicBezTo>
                <a:cubicBezTo>
                  <a:pt x="18988" y="6126"/>
                  <a:pt x="18592" y="4830"/>
                  <a:pt x="19015" y="3533"/>
                </a:cubicBezTo>
                <a:cubicBezTo>
                  <a:pt x="19596" y="3312"/>
                  <a:pt x="19939" y="3596"/>
                  <a:pt x="20097" y="4229"/>
                </a:cubicBezTo>
                <a:cubicBezTo>
                  <a:pt x="20942" y="7676"/>
                  <a:pt x="21180" y="11092"/>
                  <a:pt x="19464" y="14317"/>
                </a:cubicBezTo>
                <a:cubicBezTo>
                  <a:pt x="18988" y="15203"/>
                  <a:pt x="18487" y="16120"/>
                  <a:pt x="17879" y="16911"/>
                </a:cubicBezTo>
                <a:cubicBezTo>
                  <a:pt x="15688" y="19915"/>
                  <a:pt x="12757" y="20516"/>
                  <a:pt x="9641" y="20389"/>
                </a:cubicBezTo>
                <a:cubicBezTo>
                  <a:pt x="8769" y="20358"/>
                  <a:pt x="7766" y="20453"/>
                  <a:pt x="7026" y="20010"/>
                </a:cubicBezTo>
                <a:cubicBezTo>
                  <a:pt x="5865" y="19346"/>
                  <a:pt x="4491" y="19093"/>
                  <a:pt x="3567" y="17891"/>
                </a:cubicBezTo>
                <a:cubicBezTo>
                  <a:pt x="2194" y="16183"/>
                  <a:pt x="927" y="14475"/>
                  <a:pt x="346" y="12040"/>
                </a:cubicBezTo>
                <a:cubicBezTo>
                  <a:pt x="-420" y="8846"/>
                  <a:pt x="82" y="6000"/>
                  <a:pt x="1904" y="3691"/>
                </a:cubicBezTo>
                <a:cubicBezTo>
                  <a:pt x="4782" y="54"/>
                  <a:pt x="8083" y="-1084"/>
                  <a:pt x="11991" y="1130"/>
                </a:cubicBezTo>
                <a:cubicBezTo>
                  <a:pt x="15344" y="3027"/>
                  <a:pt x="16506" y="7391"/>
                  <a:pt x="14605" y="11218"/>
                </a:cubicBezTo>
                <a:cubicBezTo>
                  <a:pt x="13469" y="13527"/>
                  <a:pt x="11832" y="14602"/>
                  <a:pt x="9561" y="14444"/>
                </a:cubicBezTo>
                <a:cubicBezTo>
                  <a:pt x="8426" y="14349"/>
                  <a:pt x="7475" y="14191"/>
                  <a:pt x="6604" y="13210"/>
                </a:cubicBezTo>
                <a:cubicBezTo>
                  <a:pt x="5495" y="11977"/>
                  <a:pt x="4914" y="10522"/>
                  <a:pt x="4835" y="8752"/>
                </a:cubicBezTo>
                <a:cubicBezTo>
                  <a:pt x="4782" y="7265"/>
                  <a:pt x="5152" y="5969"/>
                  <a:pt x="6287" y="5146"/>
                </a:cubicBezTo>
                <a:cubicBezTo>
                  <a:pt x="7581" y="4197"/>
                  <a:pt x="8901" y="3755"/>
                  <a:pt x="10301" y="4703"/>
                </a:cubicBezTo>
                <a:cubicBezTo>
                  <a:pt x="11304" y="5367"/>
                  <a:pt x="11700" y="6537"/>
                  <a:pt x="11727" y="7834"/>
                </a:cubicBezTo>
                <a:cubicBezTo>
                  <a:pt x="11727" y="8214"/>
                  <a:pt x="11489" y="8720"/>
                  <a:pt x="11251" y="8941"/>
                </a:cubicBezTo>
                <a:cubicBezTo>
                  <a:pt x="11066" y="9099"/>
                  <a:pt x="10618" y="9004"/>
                  <a:pt x="10354" y="8815"/>
                </a:cubicBezTo>
                <a:cubicBezTo>
                  <a:pt x="9931" y="8530"/>
                  <a:pt x="10116" y="8055"/>
                  <a:pt x="10301" y="7613"/>
                </a:cubicBezTo>
                <a:cubicBezTo>
                  <a:pt x="10406" y="7360"/>
                  <a:pt x="10406" y="7138"/>
                  <a:pt x="10459" y="675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65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9" name="Google Shape;1079;p65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080" name="Google Shape;1080;p65"/>
          <p:cNvGrpSpPr/>
          <p:nvPr/>
        </p:nvGrpSpPr>
        <p:grpSpPr>
          <a:xfrm>
            <a:off x="7421863" y="561668"/>
            <a:ext cx="3616399" cy="2953565"/>
            <a:chOff x="7421863" y="561668"/>
            <a:chExt cx="3616399" cy="2953565"/>
          </a:xfrm>
        </p:grpSpPr>
        <p:sp>
          <p:nvSpPr>
            <p:cNvPr id="1081" name="Google Shape;1081;p65"/>
            <p:cNvSpPr/>
            <p:nvPr/>
          </p:nvSpPr>
          <p:spPr>
            <a:xfrm>
              <a:off x="8242422" y="2086663"/>
              <a:ext cx="1223914" cy="95829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0"/>
                  </a:lnTo>
                  <a:lnTo>
                    <a:pt x="10959" y="28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8B130E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65"/>
            <p:cNvSpPr/>
            <p:nvPr/>
          </p:nvSpPr>
          <p:spPr>
            <a:xfrm>
              <a:off x="8943683" y="561668"/>
              <a:ext cx="2094579" cy="2953565"/>
            </a:xfrm>
            <a:custGeom>
              <a:rect b="b" l="l" r="r" t="t"/>
              <a:pathLst>
                <a:path extrusionOk="0" h="21382" w="21600">
                  <a:moveTo>
                    <a:pt x="21600" y="0"/>
                  </a:moveTo>
                  <a:lnTo>
                    <a:pt x="9235" y="20765"/>
                  </a:lnTo>
                  <a:cubicBezTo>
                    <a:pt x="8779" y="21540"/>
                    <a:pt x="7248" y="21600"/>
                    <a:pt x="6667" y="20866"/>
                  </a:cubicBezTo>
                  <a:lnTo>
                    <a:pt x="0" y="12446"/>
                  </a:lnTo>
                  <a:lnTo>
                    <a:pt x="6518" y="786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65"/>
            <p:cNvSpPr/>
            <p:nvPr/>
          </p:nvSpPr>
          <p:spPr>
            <a:xfrm>
              <a:off x="7421863" y="561669"/>
              <a:ext cx="3615018" cy="1375168"/>
            </a:xfrm>
            <a:custGeom>
              <a:rect b="b" l="l" r="r" t="t"/>
              <a:pathLst>
                <a:path extrusionOk="0" h="21600" w="21504">
                  <a:moveTo>
                    <a:pt x="6806" y="21600"/>
                  </a:moveTo>
                  <a:lnTo>
                    <a:pt x="228" y="15037"/>
                  </a:lnTo>
                  <a:cubicBezTo>
                    <a:pt x="-96" y="14719"/>
                    <a:pt x="-69" y="13473"/>
                    <a:pt x="272" y="13256"/>
                  </a:cubicBezTo>
                  <a:lnTo>
                    <a:pt x="21504" y="0"/>
                  </a:lnTo>
                  <a:lnTo>
                    <a:pt x="12851" y="15664"/>
                  </a:lnTo>
                  <a:lnTo>
                    <a:pt x="6806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65"/>
            <p:cNvSpPr/>
            <p:nvPr/>
          </p:nvSpPr>
          <p:spPr>
            <a:xfrm>
              <a:off x="8251946" y="561668"/>
              <a:ext cx="2784469" cy="2472724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433" y="12004"/>
                  </a:lnTo>
                  <a:lnTo>
                    <a:pt x="0" y="21600"/>
                  </a:lnTo>
                  <a:lnTo>
                    <a:pt x="5352" y="1501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D11D15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1">
  <p:cSld name="3_11"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" name="Google Shape;1086;p66"/>
          <p:cNvGrpSpPr/>
          <p:nvPr/>
        </p:nvGrpSpPr>
        <p:grpSpPr>
          <a:xfrm>
            <a:off x="0" y="2215572"/>
            <a:ext cx="12192000" cy="3646541"/>
            <a:chOff x="81940399" y="128206500"/>
            <a:chExt cx="16269948" cy="4866227"/>
          </a:xfrm>
        </p:grpSpPr>
        <p:sp>
          <p:nvSpPr>
            <p:cNvPr id="1087" name="Google Shape;1087;p66"/>
            <p:cNvSpPr/>
            <p:nvPr/>
          </p:nvSpPr>
          <p:spPr>
            <a:xfrm>
              <a:off x="82283300" y="128943100"/>
              <a:ext cx="4947681" cy="4129627"/>
            </a:xfrm>
            <a:custGeom>
              <a:rect b="b" l="l" r="r" t="t"/>
              <a:pathLst>
                <a:path extrusionOk="0" h="20621" w="21358">
                  <a:moveTo>
                    <a:pt x="21271" y="6209"/>
                  </a:moveTo>
                  <a:cubicBezTo>
                    <a:pt x="21227" y="5721"/>
                    <a:pt x="21167" y="5239"/>
                    <a:pt x="21079" y="4776"/>
                  </a:cubicBezTo>
                  <a:cubicBezTo>
                    <a:pt x="20296" y="496"/>
                    <a:pt x="15679" y="-925"/>
                    <a:pt x="12483" y="584"/>
                  </a:cubicBezTo>
                  <a:cubicBezTo>
                    <a:pt x="11168" y="1200"/>
                    <a:pt x="10131" y="1961"/>
                    <a:pt x="8668" y="1992"/>
                  </a:cubicBezTo>
                  <a:cubicBezTo>
                    <a:pt x="7089" y="2030"/>
                    <a:pt x="5554" y="1815"/>
                    <a:pt x="4041" y="2474"/>
                  </a:cubicBezTo>
                  <a:cubicBezTo>
                    <a:pt x="2725" y="3045"/>
                    <a:pt x="1689" y="4161"/>
                    <a:pt x="1113" y="5639"/>
                  </a:cubicBezTo>
                  <a:cubicBezTo>
                    <a:pt x="329" y="7649"/>
                    <a:pt x="-230" y="10395"/>
                    <a:pt x="93" y="12596"/>
                  </a:cubicBezTo>
                  <a:cubicBezTo>
                    <a:pt x="280" y="13858"/>
                    <a:pt x="888" y="15101"/>
                    <a:pt x="1881" y="15665"/>
                  </a:cubicBezTo>
                  <a:cubicBezTo>
                    <a:pt x="2654" y="16103"/>
                    <a:pt x="3679" y="16172"/>
                    <a:pt x="4128" y="17029"/>
                  </a:cubicBezTo>
                  <a:cubicBezTo>
                    <a:pt x="4413" y="17574"/>
                    <a:pt x="4353" y="18271"/>
                    <a:pt x="4496" y="18893"/>
                  </a:cubicBezTo>
                  <a:cubicBezTo>
                    <a:pt x="4748" y="19977"/>
                    <a:pt x="5762" y="20675"/>
                    <a:pt x="6716" y="20618"/>
                  </a:cubicBezTo>
                  <a:cubicBezTo>
                    <a:pt x="7050" y="20599"/>
                    <a:pt x="7177" y="20111"/>
                    <a:pt x="6913" y="19876"/>
                  </a:cubicBezTo>
                  <a:cubicBezTo>
                    <a:pt x="6557" y="19565"/>
                    <a:pt x="6299" y="19102"/>
                    <a:pt x="6217" y="18595"/>
                  </a:cubicBezTo>
                  <a:cubicBezTo>
                    <a:pt x="6086" y="17771"/>
                    <a:pt x="6436" y="16870"/>
                    <a:pt x="7056" y="16439"/>
                  </a:cubicBezTo>
                  <a:cubicBezTo>
                    <a:pt x="7538" y="16103"/>
                    <a:pt x="8130" y="16046"/>
                    <a:pt x="8695" y="16027"/>
                  </a:cubicBezTo>
                  <a:cubicBezTo>
                    <a:pt x="11091" y="15957"/>
                    <a:pt x="13503" y="16451"/>
                    <a:pt x="15871" y="16020"/>
                  </a:cubicBezTo>
                  <a:cubicBezTo>
                    <a:pt x="17286" y="15767"/>
                    <a:pt x="18700" y="15094"/>
                    <a:pt x="19764" y="13965"/>
                  </a:cubicBezTo>
                  <a:cubicBezTo>
                    <a:pt x="20953" y="12710"/>
                    <a:pt x="21288" y="11042"/>
                    <a:pt x="21348" y="9215"/>
                  </a:cubicBezTo>
                  <a:cubicBezTo>
                    <a:pt x="21370" y="8251"/>
                    <a:pt x="21359" y="7211"/>
                    <a:pt x="21271" y="62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66"/>
            <p:cNvSpPr/>
            <p:nvPr/>
          </p:nvSpPr>
          <p:spPr>
            <a:xfrm>
              <a:off x="87769699" y="128968499"/>
              <a:ext cx="4499647" cy="3503086"/>
            </a:xfrm>
            <a:custGeom>
              <a:rect b="b" l="l" r="r" t="t"/>
              <a:pathLst>
                <a:path extrusionOk="0" h="21347" w="20235">
                  <a:moveTo>
                    <a:pt x="19101" y="14945"/>
                  </a:moveTo>
                  <a:cubicBezTo>
                    <a:pt x="20597" y="12499"/>
                    <a:pt x="20546" y="8738"/>
                    <a:pt x="19341" y="6022"/>
                  </a:cubicBezTo>
                  <a:cubicBezTo>
                    <a:pt x="18130" y="3305"/>
                    <a:pt x="15959" y="1556"/>
                    <a:pt x="13692" y="759"/>
                  </a:cubicBezTo>
                  <a:cubicBezTo>
                    <a:pt x="11476" y="-15"/>
                    <a:pt x="9197" y="-131"/>
                    <a:pt x="6930" y="117"/>
                  </a:cubicBezTo>
                  <a:cubicBezTo>
                    <a:pt x="5445" y="279"/>
                    <a:pt x="3823" y="550"/>
                    <a:pt x="2829" y="2237"/>
                  </a:cubicBezTo>
                  <a:cubicBezTo>
                    <a:pt x="2270" y="3189"/>
                    <a:pt x="1961" y="4474"/>
                    <a:pt x="1596" y="5573"/>
                  </a:cubicBezTo>
                  <a:cubicBezTo>
                    <a:pt x="716" y="8220"/>
                    <a:pt x="-1003" y="11834"/>
                    <a:pt x="773" y="14473"/>
                  </a:cubicBezTo>
                  <a:cubicBezTo>
                    <a:pt x="1950" y="16214"/>
                    <a:pt x="3657" y="17646"/>
                    <a:pt x="5217" y="18667"/>
                  </a:cubicBezTo>
                  <a:cubicBezTo>
                    <a:pt x="7050" y="19867"/>
                    <a:pt x="9135" y="19975"/>
                    <a:pt x="11122" y="19619"/>
                  </a:cubicBezTo>
                  <a:cubicBezTo>
                    <a:pt x="12104" y="19441"/>
                    <a:pt x="13098" y="19240"/>
                    <a:pt x="14069" y="18985"/>
                  </a:cubicBezTo>
                  <a:cubicBezTo>
                    <a:pt x="14594" y="18853"/>
                    <a:pt x="15114" y="18698"/>
                    <a:pt x="15634" y="18513"/>
                  </a:cubicBezTo>
                  <a:cubicBezTo>
                    <a:pt x="15782" y="18458"/>
                    <a:pt x="17022" y="17832"/>
                    <a:pt x="17073" y="17901"/>
                  </a:cubicBezTo>
                  <a:cubicBezTo>
                    <a:pt x="17639" y="18714"/>
                    <a:pt x="17661" y="20022"/>
                    <a:pt x="17262" y="20974"/>
                  </a:cubicBezTo>
                  <a:cubicBezTo>
                    <a:pt x="17159" y="21214"/>
                    <a:pt x="17382" y="21469"/>
                    <a:pt x="17541" y="21283"/>
                  </a:cubicBezTo>
                  <a:cubicBezTo>
                    <a:pt x="18107" y="20633"/>
                    <a:pt x="18467" y="19627"/>
                    <a:pt x="18404" y="18621"/>
                  </a:cubicBezTo>
                  <a:cubicBezTo>
                    <a:pt x="18364" y="17955"/>
                    <a:pt x="18164" y="17290"/>
                    <a:pt x="18273" y="16640"/>
                  </a:cubicBezTo>
                  <a:cubicBezTo>
                    <a:pt x="18375" y="15966"/>
                    <a:pt x="18781" y="15471"/>
                    <a:pt x="19101" y="149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66"/>
            <p:cNvSpPr/>
            <p:nvPr/>
          </p:nvSpPr>
          <p:spPr>
            <a:xfrm>
              <a:off x="92709999" y="129057400"/>
              <a:ext cx="4701499" cy="3653174"/>
            </a:xfrm>
            <a:custGeom>
              <a:rect b="b" l="l" r="r" t="t"/>
              <a:pathLst>
                <a:path extrusionOk="0" h="20752" w="21021">
                  <a:moveTo>
                    <a:pt x="14609" y="18328"/>
                  </a:moveTo>
                  <a:cubicBezTo>
                    <a:pt x="16380" y="17946"/>
                    <a:pt x="18016" y="16921"/>
                    <a:pt x="19186" y="15161"/>
                  </a:cubicBezTo>
                  <a:cubicBezTo>
                    <a:pt x="19804" y="14223"/>
                    <a:pt x="20270" y="13148"/>
                    <a:pt x="20582" y="11987"/>
                  </a:cubicBezTo>
                  <a:cubicBezTo>
                    <a:pt x="21184" y="9714"/>
                    <a:pt x="21224" y="6597"/>
                    <a:pt x="20338" y="4224"/>
                  </a:cubicBezTo>
                  <a:cubicBezTo>
                    <a:pt x="19782" y="2730"/>
                    <a:pt x="18686" y="1569"/>
                    <a:pt x="17459" y="1057"/>
                  </a:cubicBezTo>
                  <a:cubicBezTo>
                    <a:pt x="16017" y="465"/>
                    <a:pt x="14484" y="826"/>
                    <a:pt x="13013" y="1006"/>
                  </a:cubicBezTo>
                  <a:cubicBezTo>
                    <a:pt x="9907" y="1381"/>
                    <a:pt x="6801" y="-783"/>
                    <a:pt x="3741" y="314"/>
                  </a:cubicBezTo>
                  <a:cubicBezTo>
                    <a:pt x="-115" y="1692"/>
                    <a:pt x="-376" y="8668"/>
                    <a:pt x="277" y="12737"/>
                  </a:cubicBezTo>
                  <a:cubicBezTo>
                    <a:pt x="476" y="13963"/>
                    <a:pt x="794" y="15161"/>
                    <a:pt x="1276" y="16250"/>
                  </a:cubicBezTo>
                  <a:cubicBezTo>
                    <a:pt x="1555" y="16878"/>
                    <a:pt x="2049" y="17217"/>
                    <a:pt x="2588" y="17405"/>
                  </a:cubicBezTo>
                  <a:cubicBezTo>
                    <a:pt x="2758" y="17462"/>
                    <a:pt x="3996" y="17787"/>
                    <a:pt x="4008" y="17708"/>
                  </a:cubicBezTo>
                  <a:cubicBezTo>
                    <a:pt x="4008" y="17708"/>
                    <a:pt x="4223" y="19800"/>
                    <a:pt x="4945" y="20204"/>
                  </a:cubicBezTo>
                  <a:cubicBezTo>
                    <a:pt x="5251" y="20377"/>
                    <a:pt x="5637" y="20572"/>
                    <a:pt x="5972" y="20738"/>
                  </a:cubicBezTo>
                  <a:cubicBezTo>
                    <a:pt x="6131" y="20817"/>
                    <a:pt x="6256" y="20564"/>
                    <a:pt x="6137" y="20406"/>
                  </a:cubicBezTo>
                  <a:cubicBezTo>
                    <a:pt x="5802" y="19980"/>
                    <a:pt x="5552" y="19497"/>
                    <a:pt x="5569" y="18927"/>
                  </a:cubicBezTo>
                  <a:cubicBezTo>
                    <a:pt x="5620" y="17491"/>
                    <a:pt x="6932" y="17946"/>
                    <a:pt x="7653" y="18090"/>
                  </a:cubicBezTo>
                  <a:cubicBezTo>
                    <a:pt x="8238" y="18205"/>
                    <a:pt x="8828" y="18292"/>
                    <a:pt x="9419" y="18357"/>
                  </a:cubicBezTo>
                  <a:cubicBezTo>
                    <a:pt x="11156" y="18559"/>
                    <a:pt x="12945" y="18689"/>
                    <a:pt x="14609" y="18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66"/>
            <p:cNvSpPr/>
            <p:nvPr/>
          </p:nvSpPr>
          <p:spPr>
            <a:xfrm>
              <a:off x="81940399" y="128206500"/>
              <a:ext cx="16269948" cy="2117163"/>
            </a:xfrm>
            <a:custGeom>
              <a:rect b="b" l="l" r="r" t="t"/>
              <a:pathLst>
                <a:path extrusionOk="0" h="21562" w="21600">
                  <a:moveTo>
                    <a:pt x="19853" y="9016"/>
                  </a:moveTo>
                  <a:cubicBezTo>
                    <a:pt x="19501" y="7735"/>
                    <a:pt x="19128" y="6752"/>
                    <a:pt x="18746" y="6209"/>
                  </a:cubicBezTo>
                  <a:cubicBezTo>
                    <a:pt x="18538" y="5912"/>
                    <a:pt x="18321" y="5899"/>
                    <a:pt x="18117" y="5498"/>
                  </a:cubicBezTo>
                  <a:cubicBezTo>
                    <a:pt x="18095" y="5459"/>
                    <a:pt x="18073" y="5407"/>
                    <a:pt x="18051" y="5343"/>
                  </a:cubicBezTo>
                  <a:cubicBezTo>
                    <a:pt x="18164" y="4761"/>
                    <a:pt x="18233" y="3855"/>
                    <a:pt x="18218" y="2458"/>
                  </a:cubicBezTo>
                  <a:cubicBezTo>
                    <a:pt x="18204" y="1268"/>
                    <a:pt x="18103" y="-38"/>
                    <a:pt x="17929" y="1"/>
                  </a:cubicBezTo>
                  <a:cubicBezTo>
                    <a:pt x="17746" y="40"/>
                    <a:pt x="17656" y="1436"/>
                    <a:pt x="17663" y="2691"/>
                  </a:cubicBezTo>
                  <a:cubicBezTo>
                    <a:pt x="17670" y="3946"/>
                    <a:pt x="17744" y="4786"/>
                    <a:pt x="17854" y="5343"/>
                  </a:cubicBezTo>
                  <a:cubicBezTo>
                    <a:pt x="17790" y="5524"/>
                    <a:pt x="17720" y="5627"/>
                    <a:pt x="17653" y="5679"/>
                  </a:cubicBezTo>
                  <a:cubicBezTo>
                    <a:pt x="17393" y="5873"/>
                    <a:pt x="17125" y="5666"/>
                    <a:pt x="16864" y="5640"/>
                  </a:cubicBezTo>
                  <a:cubicBezTo>
                    <a:pt x="16604" y="5614"/>
                    <a:pt x="16343" y="5640"/>
                    <a:pt x="16083" y="5743"/>
                  </a:cubicBezTo>
                  <a:cubicBezTo>
                    <a:pt x="15576" y="5938"/>
                    <a:pt x="15065" y="6442"/>
                    <a:pt x="14581" y="7645"/>
                  </a:cubicBezTo>
                  <a:cubicBezTo>
                    <a:pt x="14345" y="8227"/>
                    <a:pt x="14116" y="8964"/>
                    <a:pt x="13900" y="9908"/>
                  </a:cubicBezTo>
                  <a:cubicBezTo>
                    <a:pt x="13837" y="10180"/>
                    <a:pt x="13777" y="10464"/>
                    <a:pt x="13718" y="10762"/>
                  </a:cubicBezTo>
                  <a:cubicBezTo>
                    <a:pt x="13652" y="10232"/>
                    <a:pt x="13569" y="9869"/>
                    <a:pt x="13485" y="9546"/>
                  </a:cubicBezTo>
                  <a:cubicBezTo>
                    <a:pt x="13340" y="8964"/>
                    <a:pt x="13193" y="8408"/>
                    <a:pt x="13048" y="7839"/>
                  </a:cubicBezTo>
                  <a:cubicBezTo>
                    <a:pt x="12972" y="7541"/>
                    <a:pt x="12897" y="7231"/>
                    <a:pt x="12822" y="6933"/>
                  </a:cubicBezTo>
                  <a:cubicBezTo>
                    <a:pt x="12831" y="6856"/>
                    <a:pt x="12839" y="6778"/>
                    <a:pt x="12848" y="6688"/>
                  </a:cubicBezTo>
                  <a:cubicBezTo>
                    <a:pt x="12964" y="5446"/>
                    <a:pt x="12966" y="3467"/>
                    <a:pt x="12806" y="2432"/>
                  </a:cubicBezTo>
                  <a:cubicBezTo>
                    <a:pt x="12667" y="1540"/>
                    <a:pt x="12436" y="1889"/>
                    <a:pt x="12339" y="3027"/>
                  </a:cubicBezTo>
                  <a:cubicBezTo>
                    <a:pt x="12204" y="4618"/>
                    <a:pt x="12425" y="6015"/>
                    <a:pt x="12588" y="6713"/>
                  </a:cubicBezTo>
                  <a:cubicBezTo>
                    <a:pt x="12617" y="6830"/>
                    <a:pt x="12645" y="6946"/>
                    <a:pt x="12674" y="7075"/>
                  </a:cubicBezTo>
                  <a:cubicBezTo>
                    <a:pt x="12563" y="7657"/>
                    <a:pt x="12414" y="7916"/>
                    <a:pt x="12281" y="7890"/>
                  </a:cubicBezTo>
                  <a:cubicBezTo>
                    <a:pt x="11983" y="7826"/>
                    <a:pt x="11694" y="6765"/>
                    <a:pt x="11410" y="6209"/>
                  </a:cubicBezTo>
                  <a:cubicBezTo>
                    <a:pt x="11133" y="5666"/>
                    <a:pt x="10851" y="5303"/>
                    <a:pt x="10568" y="5097"/>
                  </a:cubicBezTo>
                  <a:cubicBezTo>
                    <a:pt x="9978" y="4683"/>
                    <a:pt x="9378" y="4993"/>
                    <a:pt x="8801" y="6054"/>
                  </a:cubicBezTo>
                  <a:cubicBezTo>
                    <a:pt x="8604" y="6416"/>
                    <a:pt x="8407" y="6920"/>
                    <a:pt x="8204" y="7050"/>
                  </a:cubicBezTo>
                  <a:cubicBezTo>
                    <a:pt x="8177" y="6442"/>
                    <a:pt x="8125" y="5898"/>
                    <a:pt x="8049" y="5485"/>
                  </a:cubicBezTo>
                  <a:cubicBezTo>
                    <a:pt x="7975" y="5084"/>
                    <a:pt x="7857" y="4709"/>
                    <a:pt x="7766" y="4954"/>
                  </a:cubicBezTo>
                  <a:cubicBezTo>
                    <a:pt x="7693" y="5148"/>
                    <a:pt x="7653" y="5769"/>
                    <a:pt x="7677" y="6338"/>
                  </a:cubicBezTo>
                  <a:cubicBezTo>
                    <a:pt x="7727" y="7580"/>
                    <a:pt x="7967" y="7761"/>
                    <a:pt x="8144" y="7722"/>
                  </a:cubicBezTo>
                  <a:cubicBezTo>
                    <a:pt x="8144" y="7761"/>
                    <a:pt x="8145" y="7813"/>
                    <a:pt x="8145" y="7852"/>
                  </a:cubicBezTo>
                  <a:cubicBezTo>
                    <a:pt x="8166" y="10038"/>
                    <a:pt x="7857" y="11460"/>
                    <a:pt x="7606" y="11435"/>
                  </a:cubicBezTo>
                  <a:cubicBezTo>
                    <a:pt x="7290" y="11409"/>
                    <a:pt x="7022" y="9857"/>
                    <a:pt x="6788" y="8395"/>
                  </a:cubicBezTo>
                  <a:cubicBezTo>
                    <a:pt x="6577" y="7076"/>
                    <a:pt x="6368" y="5795"/>
                    <a:pt x="6120" y="4916"/>
                  </a:cubicBezTo>
                  <a:cubicBezTo>
                    <a:pt x="5894" y="4114"/>
                    <a:pt x="5653" y="3596"/>
                    <a:pt x="5407" y="3312"/>
                  </a:cubicBezTo>
                  <a:cubicBezTo>
                    <a:pt x="4908" y="2730"/>
                    <a:pt x="4399" y="3040"/>
                    <a:pt x="3902" y="3609"/>
                  </a:cubicBezTo>
                  <a:cubicBezTo>
                    <a:pt x="3772" y="3764"/>
                    <a:pt x="3642" y="3933"/>
                    <a:pt x="3514" y="4114"/>
                  </a:cubicBezTo>
                  <a:cubicBezTo>
                    <a:pt x="3365" y="4321"/>
                    <a:pt x="3214" y="4657"/>
                    <a:pt x="3064" y="4670"/>
                  </a:cubicBezTo>
                  <a:cubicBezTo>
                    <a:pt x="3040" y="4670"/>
                    <a:pt x="3015" y="4670"/>
                    <a:pt x="2991" y="4644"/>
                  </a:cubicBezTo>
                  <a:cubicBezTo>
                    <a:pt x="2999" y="4062"/>
                    <a:pt x="2991" y="3467"/>
                    <a:pt x="2959" y="2885"/>
                  </a:cubicBezTo>
                  <a:cubicBezTo>
                    <a:pt x="2927" y="2290"/>
                    <a:pt x="2863" y="1798"/>
                    <a:pt x="2772" y="1941"/>
                  </a:cubicBezTo>
                  <a:cubicBezTo>
                    <a:pt x="2699" y="2057"/>
                    <a:pt x="2647" y="2549"/>
                    <a:pt x="2650" y="3118"/>
                  </a:cubicBezTo>
                  <a:cubicBezTo>
                    <a:pt x="2654" y="3920"/>
                    <a:pt x="2748" y="4683"/>
                    <a:pt x="2839" y="5006"/>
                  </a:cubicBezTo>
                  <a:cubicBezTo>
                    <a:pt x="2856" y="5071"/>
                    <a:pt x="2875" y="5123"/>
                    <a:pt x="2893" y="5161"/>
                  </a:cubicBezTo>
                  <a:cubicBezTo>
                    <a:pt x="2888" y="5304"/>
                    <a:pt x="2881" y="5446"/>
                    <a:pt x="2873" y="5588"/>
                  </a:cubicBezTo>
                  <a:cubicBezTo>
                    <a:pt x="2760" y="7476"/>
                    <a:pt x="2426" y="7852"/>
                    <a:pt x="2190" y="8175"/>
                  </a:cubicBezTo>
                  <a:cubicBezTo>
                    <a:pt x="1949" y="8498"/>
                    <a:pt x="1711" y="8899"/>
                    <a:pt x="1480" y="9481"/>
                  </a:cubicBezTo>
                  <a:cubicBezTo>
                    <a:pt x="1045" y="10581"/>
                    <a:pt x="624" y="12236"/>
                    <a:pt x="293" y="14707"/>
                  </a:cubicBezTo>
                  <a:cubicBezTo>
                    <a:pt x="182" y="15547"/>
                    <a:pt x="84" y="16466"/>
                    <a:pt x="0" y="17475"/>
                  </a:cubicBezTo>
                  <a:lnTo>
                    <a:pt x="0" y="18729"/>
                  </a:lnTo>
                  <a:cubicBezTo>
                    <a:pt x="261" y="15121"/>
                    <a:pt x="703" y="12612"/>
                    <a:pt x="1194" y="10995"/>
                  </a:cubicBezTo>
                  <a:cubicBezTo>
                    <a:pt x="1453" y="10141"/>
                    <a:pt x="1728" y="9520"/>
                    <a:pt x="2005" y="9093"/>
                  </a:cubicBezTo>
                  <a:cubicBezTo>
                    <a:pt x="2264" y="8692"/>
                    <a:pt x="2553" y="8576"/>
                    <a:pt x="2777" y="7373"/>
                  </a:cubicBezTo>
                  <a:cubicBezTo>
                    <a:pt x="2873" y="6856"/>
                    <a:pt x="2942" y="6119"/>
                    <a:pt x="2976" y="5304"/>
                  </a:cubicBezTo>
                  <a:cubicBezTo>
                    <a:pt x="3058" y="5381"/>
                    <a:pt x="3143" y="5317"/>
                    <a:pt x="3224" y="5226"/>
                  </a:cubicBezTo>
                  <a:cubicBezTo>
                    <a:pt x="3532" y="4851"/>
                    <a:pt x="3837" y="4321"/>
                    <a:pt x="4149" y="4036"/>
                  </a:cubicBezTo>
                  <a:cubicBezTo>
                    <a:pt x="4743" y="3480"/>
                    <a:pt x="5368" y="3402"/>
                    <a:pt x="5935" y="5032"/>
                  </a:cubicBezTo>
                  <a:cubicBezTo>
                    <a:pt x="6245" y="5925"/>
                    <a:pt x="6495" y="7399"/>
                    <a:pt x="6749" y="8977"/>
                  </a:cubicBezTo>
                  <a:cubicBezTo>
                    <a:pt x="6979" y="10413"/>
                    <a:pt x="7233" y="11823"/>
                    <a:pt x="7537" y="12068"/>
                  </a:cubicBezTo>
                  <a:cubicBezTo>
                    <a:pt x="7781" y="12262"/>
                    <a:pt x="8034" y="11512"/>
                    <a:pt x="8166" y="9870"/>
                  </a:cubicBezTo>
                  <a:cubicBezTo>
                    <a:pt x="8220" y="9184"/>
                    <a:pt x="8240" y="8434"/>
                    <a:pt x="8230" y="7723"/>
                  </a:cubicBezTo>
                  <a:cubicBezTo>
                    <a:pt x="8246" y="7710"/>
                    <a:pt x="8260" y="7697"/>
                    <a:pt x="8273" y="7684"/>
                  </a:cubicBezTo>
                  <a:cubicBezTo>
                    <a:pt x="8575" y="7399"/>
                    <a:pt x="8865" y="6584"/>
                    <a:pt x="9164" y="6183"/>
                  </a:cubicBezTo>
                  <a:cubicBezTo>
                    <a:pt x="9503" y="5731"/>
                    <a:pt x="9848" y="5550"/>
                    <a:pt x="10192" y="5601"/>
                  </a:cubicBezTo>
                  <a:cubicBezTo>
                    <a:pt x="10543" y="5666"/>
                    <a:pt x="10894" y="5977"/>
                    <a:pt x="11236" y="6571"/>
                  </a:cubicBezTo>
                  <a:cubicBezTo>
                    <a:pt x="11556" y="7115"/>
                    <a:pt x="11868" y="8214"/>
                    <a:pt x="12195" y="8512"/>
                  </a:cubicBezTo>
                  <a:cubicBezTo>
                    <a:pt x="12389" y="8693"/>
                    <a:pt x="12612" y="8434"/>
                    <a:pt x="12765" y="7451"/>
                  </a:cubicBezTo>
                  <a:cubicBezTo>
                    <a:pt x="13008" y="8421"/>
                    <a:pt x="13252" y="9339"/>
                    <a:pt x="13493" y="10335"/>
                  </a:cubicBezTo>
                  <a:cubicBezTo>
                    <a:pt x="13546" y="10555"/>
                    <a:pt x="13605" y="10840"/>
                    <a:pt x="13652" y="11189"/>
                  </a:cubicBezTo>
                  <a:cubicBezTo>
                    <a:pt x="13635" y="11279"/>
                    <a:pt x="13620" y="11370"/>
                    <a:pt x="13603" y="11448"/>
                  </a:cubicBezTo>
                  <a:cubicBezTo>
                    <a:pt x="13534" y="11836"/>
                    <a:pt x="13443" y="12249"/>
                    <a:pt x="13426" y="12948"/>
                  </a:cubicBezTo>
                  <a:cubicBezTo>
                    <a:pt x="13396" y="14293"/>
                    <a:pt x="13593" y="14927"/>
                    <a:pt x="13726" y="14228"/>
                  </a:cubicBezTo>
                  <a:cubicBezTo>
                    <a:pt x="13853" y="13569"/>
                    <a:pt x="13846" y="12236"/>
                    <a:pt x="13775" y="11318"/>
                  </a:cubicBezTo>
                  <a:cubicBezTo>
                    <a:pt x="14232" y="9029"/>
                    <a:pt x="14760" y="7735"/>
                    <a:pt x="15296" y="7063"/>
                  </a:cubicBezTo>
                  <a:cubicBezTo>
                    <a:pt x="15896" y="6300"/>
                    <a:pt x="16508" y="6274"/>
                    <a:pt x="17115" y="6364"/>
                  </a:cubicBezTo>
                  <a:cubicBezTo>
                    <a:pt x="17333" y="6403"/>
                    <a:pt x="17702" y="6584"/>
                    <a:pt x="17955" y="5795"/>
                  </a:cubicBezTo>
                  <a:cubicBezTo>
                    <a:pt x="18199" y="6623"/>
                    <a:pt x="18543" y="6610"/>
                    <a:pt x="18764" y="6946"/>
                  </a:cubicBezTo>
                  <a:cubicBezTo>
                    <a:pt x="19725" y="8382"/>
                    <a:pt x="20663" y="12405"/>
                    <a:pt x="21291" y="18199"/>
                  </a:cubicBezTo>
                  <a:cubicBezTo>
                    <a:pt x="21406" y="19260"/>
                    <a:pt x="21509" y="20385"/>
                    <a:pt x="21600" y="21562"/>
                  </a:cubicBezTo>
                  <a:lnTo>
                    <a:pt x="21600" y="20346"/>
                  </a:lnTo>
                  <a:cubicBezTo>
                    <a:pt x="21175" y="15341"/>
                    <a:pt x="20546" y="11525"/>
                    <a:pt x="19853" y="9016"/>
                  </a:cubicBezTo>
                  <a:close/>
                  <a:moveTo>
                    <a:pt x="8044" y="7011"/>
                  </a:moveTo>
                  <a:cubicBezTo>
                    <a:pt x="7975" y="6972"/>
                    <a:pt x="7904" y="6869"/>
                    <a:pt x="7840" y="6636"/>
                  </a:cubicBezTo>
                  <a:cubicBezTo>
                    <a:pt x="7768" y="6351"/>
                    <a:pt x="7705" y="5485"/>
                    <a:pt x="7840" y="5498"/>
                  </a:cubicBezTo>
                  <a:cubicBezTo>
                    <a:pt x="7955" y="5511"/>
                    <a:pt x="8068" y="6209"/>
                    <a:pt x="8118" y="7037"/>
                  </a:cubicBezTo>
                  <a:cubicBezTo>
                    <a:pt x="8093" y="7024"/>
                    <a:pt x="8068" y="7024"/>
                    <a:pt x="8044" y="7011"/>
                  </a:cubicBezTo>
                  <a:close/>
                  <a:moveTo>
                    <a:pt x="2905" y="4437"/>
                  </a:moveTo>
                  <a:cubicBezTo>
                    <a:pt x="2883" y="4386"/>
                    <a:pt x="2863" y="4321"/>
                    <a:pt x="2844" y="4230"/>
                  </a:cubicBezTo>
                  <a:cubicBezTo>
                    <a:pt x="2794" y="3985"/>
                    <a:pt x="2677" y="3002"/>
                    <a:pt x="2763" y="2575"/>
                  </a:cubicBezTo>
                  <a:cubicBezTo>
                    <a:pt x="2858" y="2109"/>
                    <a:pt x="2898" y="3416"/>
                    <a:pt x="2903" y="3855"/>
                  </a:cubicBezTo>
                  <a:cubicBezTo>
                    <a:pt x="2908" y="4049"/>
                    <a:pt x="2908" y="4243"/>
                    <a:pt x="2905" y="4437"/>
                  </a:cubicBezTo>
                  <a:close/>
                  <a:moveTo>
                    <a:pt x="12745" y="6571"/>
                  </a:moveTo>
                  <a:cubicBezTo>
                    <a:pt x="12711" y="6429"/>
                    <a:pt x="12679" y="6300"/>
                    <a:pt x="12645" y="6158"/>
                  </a:cubicBezTo>
                  <a:cubicBezTo>
                    <a:pt x="12539" y="5705"/>
                    <a:pt x="12382" y="5071"/>
                    <a:pt x="12382" y="3985"/>
                  </a:cubicBezTo>
                  <a:cubicBezTo>
                    <a:pt x="12384" y="3066"/>
                    <a:pt x="12521" y="2497"/>
                    <a:pt x="12627" y="2523"/>
                  </a:cubicBezTo>
                  <a:cubicBezTo>
                    <a:pt x="12768" y="2562"/>
                    <a:pt x="12844" y="3610"/>
                    <a:pt x="12846" y="4605"/>
                  </a:cubicBezTo>
                  <a:cubicBezTo>
                    <a:pt x="12848" y="5420"/>
                    <a:pt x="12807" y="6080"/>
                    <a:pt x="12745" y="6571"/>
                  </a:cubicBezTo>
                  <a:close/>
                  <a:moveTo>
                    <a:pt x="13730" y="12974"/>
                  </a:moveTo>
                  <a:cubicBezTo>
                    <a:pt x="13709" y="13569"/>
                    <a:pt x="13611" y="14099"/>
                    <a:pt x="13539" y="13659"/>
                  </a:cubicBezTo>
                  <a:cubicBezTo>
                    <a:pt x="13433" y="13013"/>
                    <a:pt x="13588" y="12224"/>
                    <a:pt x="13654" y="11849"/>
                  </a:cubicBezTo>
                  <a:cubicBezTo>
                    <a:pt x="13669" y="11771"/>
                    <a:pt x="13684" y="11680"/>
                    <a:pt x="13699" y="11603"/>
                  </a:cubicBezTo>
                  <a:cubicBezTo>
                    <a:pt x="13733" y="12004"/>
                    <a:pt x="13748" y="12457"/>
                    <a:pt x="13730" y="12974"/>
                  </a:cubicBezTo>
                  <a:close/>
                  <a:moveTo>
                    <a:pt x="17953" y="4980"/>
                  </a:moveTo>
                  <a:cubicBezTo>
                    <a:pt x="17800" y="4295"/>
                    <a:pt x="17692" y="3118"/>
                    <a:pt x="17764" y="1630"/>
                  </a:cubicBezTo>
                  <a:cubicBezTo>
                    <a:pt x="17796" y="958"/>
                    <a:pt x="17882" y="466"/>
                    <a:pt x="17978" y="673"/>
                  </a:cubicBezTo>
                  <a:cubicBezTo>
                    <a:pt x="18080" y="893"/>
                    <a:pt x="18127" y="1799"/>
                    <a:pt x="18133" y="2536"/>
                  </a:cubicBezTo>
                  <a:cubicBezTo>
                    <a:pt x="18145" y="3700"/>
                    <a:pt x="18066" y="4476"/>
                    <a:pt x="17953" y="4980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1" name="Google Shape;1091;p66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2" name="Google Shape;1092;p66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66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4" name="Google Shape;1094;p66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66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66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7" name="Google Shape;1097;p66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8" name="Google Shape;1098;p66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2">
  <p:cSld name="3_12"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0" name="Google Shape;1100;p67"/>
          <p:cNvGrpSpPr/>
          <p:nvPr/>
        </p:nvGrpSpPr>
        <p:grpSpPr>
          <a:xfrm>
            <a:off x="0" y="446840"/>
            <a:ext cx="12192000" cy="5964319"/>
            <a:chOff x="81940399" y="136283699"/>
            <a:chExt cx="16268702" cy="7958639"/>
          </a:xfrm>
        </p:grpSpPr>
        <p:sp>
          <p:nvSpPr>
            <p:cNvPr id="1101" name="Google Shape;1101;p67"/>
            <p:cNvSpPr/>
            <p:nvPr/>
          </p:nvSpPr>
          <p:spPr>
            <a:xfrm>
              <a:off x="96532700" y="140309600"/>
              <a:ext cx="1673864" cy="1628130"/>
            </a:xfrm>
            <a:custGeom>
              <a:rect b="b" l="l" r="r" t="t"/>
              <a:pathLst>
                <a:path extrusionOk="0" h="21600" w="21600">
                  <a:moveTo>
                    <a:pt x="21584" y="17270"/>
                  </a:moveTo>
                  <a:cubicBezTo>
                    <a:pt x="21534" y="17236"/>
                    <a:pt x="21469" y="17219"/>
                    <a:pt x="21420" y="17186"/>
                  </a:cubicBezTo>
                  <a:cubicBezTo>
                    <a:pt x="17995" y="15467"/>
                    <a:pt x="16552" y="11221"/>
                    <a:pt x="18224" y="7700"/>
                  </a:cubicBezTo>
                  <a:cubicBezTo>
                    <a:pt x="18961" y="6150"/>
                    <a:pt x="20174" y="4987"/>
                    <a:pt x="21600" y="4330"/>
                  </a:cubicBezTo>
                  <a:lnTo>
                    <a:pt x="21600" y="0"/>
                  </a:lnTo>
                  <a:cubicBezTo>
                    <a:pt x="20322" y="354"/>
                    <a:pt x="19109" y="960"/>
                    <a:pt x="18011" y="1769"/>
                  </a:cubicBezTo>
                  <a:lnTo>
                    <a:pt x="18011" y="1769"/>
                  </a:lnTo>
                  <a:cubicBezTo>
                    <a:pt x="17995" y="1786"/>
                    <a:pt x="17995" y="1786"/>
                    <a:pt x="17978" y="1803"/>
                  </a:cubicBezTo>
                  <a:cubicBezTo>
                    <a:pt x="17798" y="1938"/>
                    <a:pt x="17601" y="2089"/>
                    <a:pt x="17421" y="2241"/>
                  </a:cubicBezTo>
                  <a:cubicBezTo>
                    <a:pt x="15717" y="3488"/>
                    <a:pt x="13078" y="4347"/>
                    <a:pt x="11079" y="3841"/>
                  </a:cubicBezTo>
                  <a:lnTo>
                    <a:pt x="1540" y="775"/>
                  </a:lnTo>
                  <a:lnTo>
                    <a:pt x="0" y="6268"/>
                  </a:lnTo>
                  <a:cubicBezTo>
                    <a:pt x="1590" y="6773"/>
                    <a:pt x="3179" y="7295"/>
                    <a:pt x="4736" y="7868"/>
                  </a:cubicBezTo>
                  <a:cubicBezTo>
                    <a:pt x="7309" y="8795"/>
                    <a:pt x="9669" y="10261"/>
                    <a:pt x="11669" y="12148"/>
                  </a:cubicBezTo>
                  <a:lnTo>
                    <a:pt x="14127" y="14473"/>
                  </a:lnTo>
                  <a:lnTo>
                    <a:pt x="14127" y="14473"/>
                  </a:lnTo>
                  <a:cubicBezTo>
                    <a:pt x="15045" y="17186"/>
                    <a:pt x="16962" y="19528"/>
                    <a:pt x="19666" y="20876"/>
                  </a:cubicBezTo>
                  <a:cubicBezTo>
                    <a:pt x="20289" y="21179"/>
                    <a:pt x="20928" y="21432"/>
                    <a:pt x="21567" y="21600"/>
                  </a:cubicBezTo>
                  <a:lnTo>
                    <a:pt x="21567" y="172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67"/>
            <p:cNvSpPr/>
            <p:nvPr/>
          </p:nvSpPr>
          <p:spPr>
            <a:xfrm>
              <a:off x="81940399" y="136283699"/>
              <a:ext cx="16268702" cy="3008468"/>
            </a:xfrm>
            <a:custGeom>
              <a:rect b="b" l="l" r="r" t="t"/>
              <a:pathLst>
                <a:path extrusionOk="0" h="20842" w="21600">
                  <a:moveTo>
                    <a:pt x="21600" y="5008"/>
                  </a:moveTo>
                  <a:cubicBezTo>
                    <a:pt x="21251" y="5448"/>
                    <a:pt x="20899" y="5808"/>
                    <a:pt x="20544" y="6090"/>
                  </a:cubicBezTo>
                  <a:cubicBezTo>
                    <a:pt x="19533" y="6706"/>
                    <a:pt x="18516" y="6644"/>
                    <a:pt x="17504" y="6002"/>
                  </a:cubicBezTo>
                  <a:cubicBezTo>
                    <a:pt x="15891" y="4762"/>
                    <a:pt x="14319" y="2395"/>
                    <a:pt x="12707" y="1110"/>
                  </a:cubicBezTo>
                  <a:cubicBezTo>
                    <a:pt x="11775" y="362"/>
                    <a:pt x="10834" y="-192"/>
                    <a:pt x="9889" y="63"/>
                  </a:cubicBezTo>
                  <a:cubicBezTo>
                    <a:pt x="8917" y="318"/>
                    <a:pt x="7952" y="1286"/>
                    <a:pt x="7004" y="2403"/>
                  </a:cubicBezTo>
                  <a:cubicBezTo>
                    <a:pt x="6139" y="3424"/>
                    <a:pt x="5279" y="4524"/>
                    <a:pt x="4403" y="5201"/>
                  </a:cubicBezTo>
                  <a:cubicBezTo>
                    <a:pt x="3415" y="5826"/>
                    <a:pt x="2415" y="5967"/>
                    <a:pt x="1427" y="5377"/>
                  </a:cubicBezTo>
                  <a:cubicBezTo>
                    <a:pt x="943" y="4981"/>
                    <a:pt x="464" y="4409"/>
                    <a:pt x="0" y="3600"/>
                  </a:cubicBezTo>
                  <a:lnTo>
                    <a:pt x="0" y="18469"/>
                  </a:lnTo>
                  <a:cubicBezTo>
                    <a:pt x="771" y="19437"/>
                    <a:pt x="1565" y="19947"/>
                    <a:pt x="2364" y="20071"/>
                  </a:cubicBezTo>
                  <a:cubicBezTo>
                    <a:pt x="3888" y="20308"/>
                    <a:pt x="5408" y="19015"/>
                    <a:pt x="6888" y="17246"/>
                  </a:cubicBezTo>
                  <a:cubicBezTo>
                    <a:pt x="7665" y="16323"/>
                    <a:pt x="8443" y="15328"/>
                    <a:pt x="9232" y="14704"/>
                  </a:cubicBezTo>
                  <a:cubicBezTo>
                    <a:pt x="10104" y="14185"/>
                    <a:pt x="10975" y="14299"/>
                    <a:pt x="11845" y="14844"/>
                  </a:cubicBezTo>
                  <a:cubicBezTo>
                    <a:pt x="13238" y="15909"/>
                    <a:pt x="14601" y="17818"/>
                    <a:pt x="15983" y="19156"/>
                  </a:cubicBezTo>
                  <a:cubicBezTo>
                    <a:pt x="17550" y="20669"/>
                    <a:pt x="19126" y="21408"/>
                    <a:pt x="20711" y="20335"/>
                  </a:cubicBezTo>
                  <a:cubicBezTo>
                    <a:pt x="21010" y="20132"/>
                    <a:pt x="21307" y="19895"/>
                    <a:pt x="21600" y="19613"/>
                  </a:cubicBezTo>
                  <a:lnTo>
                    <a:pt x="21600" y="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67"/>
            <p:cNvSpPr/>
            <p:nvPr/>
          </p:nvSpPr>
          <p:spPr>
            <a:xfrm>
              <a:off x="95135700" y="141503400"/>
              <a:ext cx="1687136" cy="2738938"/>
            </a:xfrm>
            <a:custGeom>
              <a:rect b="b" l="l" r="r" t="t"/>
              <a:pathLst>
                <a:path extrusionOk="0" h="20704" w="18940">
                  <a:moveTo>
                    <a:pt x="13597" y="8592"/>
                  </a:moveTo>
                  <a:cubicBezTo>
                    <a:pt x="13297" y="8496"/>
                    <a:pt x="12983" y="8410"/>
                    <a:pt x="12684" y="8333"/>
                  </a:cubicBezTo>
                  <a:lnTo>
                    <a:pt x="10930" y="6950"/>
                  </a:lnTo>
                  <a:cubicBezTo>
                    <a:pt x="9391" y="5741"/>
                    <a:pt x="8236" y="4330"/>
                    <a:pt x="7523" y="2803"/>
                  </a:cubicBezTo>
                  <a:cubicBezTo>
                    <a:pt x="7095" y="1872"/>
                    <a:pt x="6682" y="941"/>
                    <a:pt x="6311" y="0"/>
                  </a:cubicBezTo>
                  <a:lnTo>
                    <a:pt x="1620" y="797"/>
                  </a:lnTo>
                  <a:lnTo>
                    <a:pt x="3930" y="6442"/>
                  </a:lnTo>
                  <a:cubicBezTo>
                    <a:pt x="4286" y="7594"/>
                    <a:pt x="3517" y="9091"/>
                    <a:pt x="2447" y="10061"/>
                  </a:cubicBezTo>
                  <a:cubicBezTo>
                    <a:pt x="2276" y="10186"/>
                    <a:pt x="2119" y="10310"/>
                    <a:pt x="1963" y="10445"/>
                  </a:cubicBezTo>
                  <a:cubicBezTo>
                    <a:pt x="1963" y="10445"/>
                    <a:pt x="1963" y="10445"/>
                    <a:pt x="1963" y="10445"/>
                  </a:cubicBezTo>
                  <a:lnTo>
                    <a:pt x="1963" y="10445"/>
                  </a:lnTo>
                  <a:cubicBezTo>
                    <a:pt x="1578" y="10781"/>
                    <a:pt x="1235" y="11155"/>
                    <a:pt x="950" y="11549"/>
                  </a:cubicBezTo>
                  <a:cubicBezTo>
                    <a:pt x="-1331" y="14717"/>
                    <a:pt x="637" y="18528"/>
                    <a:pt x="5341" y="20064"/>
                  </a:cubicBezTo>
                  <a:cubicBezTo>
                    <a:pt x="10046" y="21600"/>
                    <a:pt x="15707" y="20275"/>
                    <a:pt x="17988" y="17107"/>
                  </a:cubicBezTo>
                  <a:cubicBezTo>
                    <a:pt x="20269" y="13939"/>
                    <a:pt x="18316" y="10128"/>
                    <a:pt x="13597" y="8592"/>
                  </a:cubicBezTo>
                  <a:close/>
                  <a:moveTo>
                    <a:pt x="14880" y="16090"/>
                  </a:moveTo>
                  <a:cubicBezTo>
                    <a:pt x="13425" y="18096"/>
                    <a:pt x="9833" y="18941"/>
                    <a:pt x="6853" y="17962"/>
                  </a:cubicBezTo>
                  <a:cubicBezTo>
                    <a:pt x="3873" y="16982"/>
                    <a:pt x="2618" y="14563"/>
                    <a:pt x="4073" y="12557"/>
                  </a:cubicBezTo>
                  <a:cubicBezTo>
                    <a:pt x="5527" y="10550"/>
                    <a:pt x="9120" y="9706"/>
                    <a:pt x="12099" y="10685"/>
                  </a:cubicBezTo>
                  <a:cubicBezTo>
                    <a:pt x="15079" y="11664"/>
                    <a:pt x="16334" y="14083"/>
                    <a:pt x="14880" y="160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67"/>
            <p:cNvSpPr/>
            <p:nvPr/>
          </p:nvSpPr>
          <p:spPr>
            <a:xfrm>
              <a:off x="91706699" y="136626599"/>
              <a:ext cx="4942283" cy="4989911"/>
            </a:xfrm>
            <a:custGeom>
              <a:rect b="b" l="l" r="r" t="t"/>
              <a:pathLst>
                <a:path extrusionOk="0" h="21059" w="20988">
                  <a:moveTo>
                    <a:pt x="16943" y="14531"/>
                  </a:moveTo>
                  <a:lnTo>
                    <a:pt x="15740" y="9820"/>
                  </a:lnTo>
                  <a:cubicBezTo>
                    <a:pt x="15266" y="7970"/>
                    <a:pt x="11598" y="-541"/>
                    <a:pt x="9355" y="27"/>
                  </a:cubicBezTo>
                  <a:lnTo>
                    <a:pt x="13028" y="13309"/>
                  </a:lnTo>
                  <a:lnTo>
                    <a:pt x="35" y="9262"/>
                  </a:lnTo>
                  <a:cubicBezTo>
                    <a:pt x="-612" y="11470"/>
                    <a:pt x="7818" y="15415"/>
                    <a:pt x="9657" y="15951"/>
                  </a:cubicBezTo>
                  <a:lnTo>
                    <a:pt x="14117" y="17243"/>
                  </a:lnTo>
                  <a:lnTo>
                    <a:pt x="15174" y="21059"/>
                  </a:lnTo>
                  <a:lnTo>
                    <a:pt x="16948" y="20614"/>
                  </a:lnTo>
                  <a:cubicBezTo>
                    <a:pt x="16700" y="19682"/>
                    <a:pt x="16485" y="18738"/>
                    <a:pt x="16307" y="17790"/>
                  </a:cubicBezTo>
                  <a:cubicBezTo>
                    <a:pt x="16242" y="17457"/>
                    <a:pt x="16237" y="17120"/>
                    <a:pt x="16285" y="16793"/>
                  </a:cubicBezTo>
                  <a:cubicBezTo>
                    <a:pt x="16733" y="16691"/>
                    <a:pt x="17202" y="16691"/>
                    <a:pt x="17666" y="16793"/>
                  </a:cubicBezTo>
                  <a:cubicBezTo>
                    <a:pt x="18615" y="17002"/>
                    <a:pt x="19553" y="17248"/>
                    <a:pt x="20481" y="17532"/>
                  </a:cubicBezTo>
                  <a:lnTo>
                    <a:pt x="20988" y="15785"/>
                  </a:lnTo>
                  <a:lnTo>
                    <a:pt x="16943" y="14531"/>
                  </a:lnTo>
                  <a:close/>
                  <a:moveTo>
                    <a:pt x="15573" y="16037"/>
                  </a:moveTo>
                  <a:cubicBezTo>
                    <a:pt x="15228" y="16369"/>
                    <a:pt x="14678" y="16358"/>
                    <a:pt x="14349" y="16015"/>
                  </a:cubicBezTo>
                  <a:cubicBezTo>
                    <a:pt x="14014" y="15672"/>
                    <a:pt x="14025" y="15126"/>
                    <a:pt x="14370" y="14799"/>
                  </a:cubicBezTo>
                  <a:cubicBezTo>
                    <a:pt x="14716" y="14466"/>
                    <a:pt x="15266" y="14477"/>
                    <a:pt x="15595" y="14820"/>
                  </a:cubicBezTo>
                  <a:cubicBezTo>
                    <a:pt x="15929" y="15158"/>
                    <a:pt x="15918" y="15705"/>
                    <a:pt x="15573" y="16037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5" name="Google Shape;1105;p67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67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67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8" name="Google Shape;1108;p67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67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3">
  <p:cSld name="3_13"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68"/>
          <p:cNvSpPr/>
          <p:nvPr/>
        </p:nvSpPr>
        <p:spPr>
          <a:xfrm>
            <a:off x="6058235" y="1683290"/>
            <a:ext cx="1823162" cy="2628375"/>
          </a:xfrm>
          <a:custGeom>
            <a:rect b="b" l="l" r="r" t="t"/>
            <a:pathLst>
              <a:path extrusionOk="0" h="21376" w="21514">
                <a:moveTo>
                  <a:pt x="0" y="13255"/>
                </a:moveTo>
                <a:lnTo>
                  <a:pt x="130" y="13352"/>
                </a:lnTo>
                <a:lnTo>
                  <a:pt x="109" y="13390"/>
                </a:lnTo>
                <a:lnTo>
                  <a:pt x="76" y="13435"/>
                </a:lnTo>
                <a:lnTo>
                  <a:pt x="3909" y="16226"/>
                </a:lnTo>
                <a:lnTo>
                  <a:pt x="7352" y="18846"/>
                </a:lnTo>
                <a:lnTo>
                  <a:pt x="7428" y="20051"/>
                </a:lnTo>
                <a:cubicBezTo>
                  <a:pt x="7406" y="20081"/>
                  <a:pt x="7396" y="20103"/>
                  <a:pt x="7374" y="20133"/>
                </a:cubicBezTo>
                <a:cubicBezTo>
                  <a:pt x="7960" y="21061"/>
                  <a:pt x="11598" y="21600"/>
                  <a:pt x="12695" y="21286"/>
                </a:cubicBezTo>
                <a:cubicBezTo>
                  <a:pt x="12695" y="21286"/>
                  <a:pt x="21600" y="9430"/>
                  <a:pt x="21513" y="8936"/>
                </a:cubicBezTo>
                <a:cubicBezTo>
                  <a:pt x="21470" y="8674"/>
                  <a:pt x="21144" y="8689"/>
                  <a:pt x="21144" y="8689"/>
                </a:cubicBezTo>
                <a:cubicBezTo>
                  <a:pt x="21144" y="8689"/>
                  <a:pt x="17919" y="898"/>
                  <a:pt x="17853" y="853"/>
                </a:cubicBezTo>
                <a:cubicBezTo>
                  <a:pt x="17821" y="831"/>
                  <a:pt x="16811" y="1227"/>
                  <a:pt x="16615" y="1310"/>
                </a:cubicBezTo>
                <a:lnTo>
                  <a:pt x="13368" y="816"/>
                </a:lnTo>
                <a:cubicBezTo>
                  <a:pt x="13325" y="808"/>
                  <a:pt x="13282" y="823"/>
                  <a:pt x="13260" y="846"/>
                </a:cubicBezTo>
                <a:cubicBezTo>
                  <a:pt x="13249" y="853"/>
                  <a:pt x="13249" y="861"/>
                  <a:pt x="13249" y="861"/>
                </a:cubicBezTo>
                <a:lnTo>
                  <a:pt x="13249" y="861"/>
                </a:lnTo>
                <a:lnTo>
                  <a:pt x="13249" y="861"/>
                </a:lnTo>
                <a:lnTo>
                  <a:pt x="13249" y="861"/>
                </a:lnTo>
                <a:lnTo>
                  <a:pt x="12912" y="1385"/>
                </a:lnTo>
                <a:lnTo>
                  <a:pt x="12239" y="494"/>
                </a:lnTo>
                <a:lnTo>
                  <a:pt x="11881" y="883"/>
                </a:lnTo>
                <a:lnTo>
                  <a:pt x="11414" y="299"/>
                </a:lnTo>
                <a:lnTo>
                  <a:pt x="10914" y="891"/>
                </a:lnTo>
                <a:lnTo>
                  <a:pt x="10252" y="150"/>
                </a:lnTo>
                <a:lnTo>
                  <a:pt x="9893" y="771"/>
                </a:lnTo>
                <a:lnTo>
                  <a:pt x="9383" y="254"/>
                </a:lnTo>
                <a:lnTo>
                  <a:pt x="8916" y="921"/>
                </a:lnTo>
                <a:lnTo>
                  <a:pt x="8112" y="120"/>
                </a:lnTo>
                <a:lnTo>
                  <a:pt x="7993" y="0"/>
                </a:lnTo>
                <a:lnTo>
                  <a:pt x="4876" y="5292"/>
                </a:lnTo>
                <a:lnTo>
                  <a:pt x="0" y="13255"/>
                </a:lnTo>
                <a:close/>
                <a:moveTo>
                  <a:pt x="7645" y="19744"/>
                </a:moveTo>
                <a:lnTo>
                  <a:pt x="7580" y="18801"/>
                </a:lnTo>
                <a:lnTo>
                  <a:pt x="15084" y="7395"/>
                </a:lnTo>
                <a:lnTo>
                  <a:pt x="15562" y="7874"/>
                </a:lnTo>
                <a:cubicBezTo>
                  <a:pt x="14856" y="8922"/>
                  <a:pt x="10490" y="15485"/>
                  <a:pt x="7645" y="19744"/>
                </a:cubicBezTo>
                <a:moveTo>
                  <a:pt x="19938" y="8974"/>
                </a:moveTo>
                <a:lnTo>
                  <a:pt x="17050" y="1534"/>
                </a:lnTo>
                <a:lnTo>
                  <a:pt x="17234" y="1564"/>
                </a:lnTo>
                <a:lnTo>
                  <a:pt x="19938" y="8974"/>
                </a:lnTo>
                <a:cubicBezTo>
                  <a:pt x="19938" y="8974"/>
                  <a:pt x="19938" y="8974"/>
                  <a:pt x="19938" y="8974"/>
                </a:cubicBezTo>
                <a:moveTo>
                  <a:pt x="16919" y="1512"/>
                </a:moveTo>
                <a:lnTo>
                  <a:pt x="19819" y="8981"/>
                </a:lnTo>
                <a:cubicBezTo>
                  <a:pt x="19797" y="8981"/>
                  <a:pt x="19786" y="8981"/>
                  <a:pt x="19765" y="8981"/>
                </a:cubicBezTo>
                <a:lnTo>
                  <a:pt x="16724" y="1482"/>
                </a:lnTo>
                <a:lnTo>
                  <a:pt x="16919" y="1512"/>
                </a:lnTo>
                <a:close/>
                <a:moveTo>
                  <a:pt x="17517" y="1497"/>
                </a:moveTo>
                <a:lnTo>
                  <a:pt x="20232" y="8937"/>
                </a:lnTo>
                <a:cubicBezTo>
                  <a:pt x="20232" y="8937"/>
                  <a:pt x="20232" y="8937"/>
                  <a:pt x="20232" y="8937"/>
                </a:cubicBezTo>
                <a:cubicBezTo>
                  <a:pt x="20210" y="8937"/>
                  <a:pt x="20188" y="8944"/>
                  <a:pt x="20166" y="8944"/>
                </a:cubicBezTo>
                <a:lnTo>
                  <a:pt x="17430" y="1475"/>
                </a:lnTo>
                <a:lnTo>
                  <a:pt x="17517" y="1497"/>
                </a:lnTo>
                <a:close/>
                <a:moveTo>
                  <a:pt x="16604" y="1467"/>
                </a:moveTo>
                <a:lnTo>
                  <a:pt x="19341" y="8233"/>
                </a:lnTo>
                <a:lnTo>
                  <a:pt x="16376" y="1437"/>
                </a:lnTo>
                <a:lnTo>
                  <a:pt x="16604" y="1467"/>
                </a:lnTo>
                <a:close/>
                <a:moveTo>
                  <a:pt x="16257" y="1415"/>
                </a:moveTo>
                <a:lnTo>
                  <a:pt x="19211" y="8196"/>
                </a:lnTo>
                <a:lnTo>
                  <a:pt x="16040" y="1377"/>
                </a:lnTo>
                <a:lnTo>
                  <a:pt x="16257" y="1415"/>
                </a:lnTo>
                <a:close/>
                <a:moveTo>
                  <a:pt x="15909" y="1362"/>
                </a:moveTo>
                <a:lnTo>
                  <a:pt x="19070" y="8166"/>
                </a:lnTo>
                <a:lnTo>
                  <a:pt x="15692" y="1332"/>
                </a:lnTo>
                <a:lnTo>
                  <a:pt x="15909" y="1362"/>
                </a:lnTo>
                <a:close/>
                <a:moveTo>
                  <a:pt x="15562" y="1310"/>
                </a:moveTo>
                <a:lnTo>
                  <a:pt x="18939" y="8128"/>
                </a:lnTo>
                <a:lnTo>
                  <a:pt x="15345" y="1280"/>
                </a:lnTo>
                <a:lnTo>
                  <a:pt x="15562" y="1310"/>
                </a:lnTo>
                <a:close/>
                <a:moveTo>
                  <a:pt x="15214" y="1257"/>
                </a:moveTo>
                <a:lnTo>
                  <a:pt x="18798" y="8091"/>
                </a:lnTo>
                <a:lnTo>
                  <a:pt x="15008" y="1227"/>
                </a:lnTo>
                <a:lnTo>
                  <a:pt x="15214" y="1257"/>
                </a:lnTo>
                <a:close/>
                <a:moveTo>
                  <a:pt x="14867" y="1205"/>
                </a:moveTo>
                <a:lnTo>
                  <a:pt x="19167" y="8981"/>
                </a:lnTo>
                <a:cubicBezTo>
                  <a:pt x="19157" y="8981"/>
                  <a:pt x="19146" y="8981"/>
                  <a:pt x="19135" y="8981"/>
                </a:cubicBezTo>
                <a:lnTo>
                  <a:pt x="14519" y="1153"/>
                </a:lnTo>
                <a:lnTo>
                  <a:pt x="14867" y="1205"/>
                </a:lnTo>
                <a:close/>
                <a:moveTo>
                  <a:pt x="14378" y="1130"/>
                </a:moveTo>
                <a:lnTo>
                  <a:pt x="19004" y="8966"/>
                </a:lnTo>
                <a:cubicBezTo>
                  <a:pt x="18983" y="8966"/>
                  <a:pt x="18972" y="8959"/>
                  <a:pt x="18950" y="8959"/>
                </a:cubicBezTo>
                <a:lnTo>
                  <a:pt x="14161" y="1093"/>
                </a:lnTo>
                <a:lnTo>
                  <a:pt x="14378" y="1130"/>
                </a:lnTo>
                <a:close/>
                <a:moveTo>
                  <a:pt x="14020" y="1070"/>
                </a:moveTo>
                <a:lnTo>
                  <a:pt x="18809" y="8936"/>
                </a:lnTo>
                <a:cubicBezTo>
                  <a:pt x="18809" y="8936"/>
                  <a:pt x="18798" y="8936"/>
                  <a:pt x="18798" y="8936"/>
                </a:cubicBezTo>
                <a:lnTo>
                  <a:pt x="13553" y="1003"/>
                </a:lnTo>
                <a:lnTo>
                  <a:pt x="14020" y="1070"/>
                </a:lnTo>
                <a:close/>
                <a:moveTo>
                  <a:pt x="18157" y="8345"/>
                </a:moveTo>
                <a:lnTo>
                  <a:pt x="13053" y="1564"/>
                </a:lnTo>
                <a:lnTo>
                  <a:pt x="13357" y="1085"/>
                </a:lnTo>
                <a:lnTo>
                  <a:pt x="18157" y="8345"/>
                </a:lnTo>
                <a:close/>
                <a:moveTo>
                  <a:pt x="18212" y="8757"/>
                </a:moveTo>
                <a:lnTo>
                  <a:pt x="12011" y="1040"/>
                </a:lnTo>
                <a:lnTo>
                  <a:pt x="12228" y="808"/>
                </a:lnTo>
                <a:lnTo>
                  <a:pt x="18212" y="8757"/>
                </a:lnTo>
                <a:close/>
                <a:moveTo>
                  <a:pt x="17614" y="8338"/>
                </a:moveTo>
                <a:lnTo>
                  <a:pt x="11055" y="1040"/>
                </a:lnTo>
                <a:lnTo>
                  <a:pt x="11414" y="614"/>
                </a:lnTo>
                <a:lnTo>
                  <a:pt x="17614" y="8338"/>
                </a:lnTo>
                <a:close/>
                <a:moveTo>
                  <a:pt x="17006" y="7971"/>
                </a:moveTo>
                <a:lnTo>
                  <a:pt x="10045" y="928"/>
                </a:lnTo>
                <a:lnTo>
                  <a:pt x="10284" y="494"/>
                </a:lnTo>
                <a:lnTo>
                  <a:pt x="17006" y="7971"/>
                </a:lnTo>
                <a:close/>
                <a:moveTo>
                  <a:pt x="17310" y="8555"/>
                </a:moveTo>
                <a:cubicBezTo>
                  <a:pt x="16822" y="8375"/>
                  <a:pt x="16300" y="8121"/>
                  <a:pt x="15747" y="7784"/>
                </a:cubicBezTo>
                <a:lnTo>
                  <a:pt x="9068" y="1070"/>
                </a:lnTo>
                <a:lnTo>
                  <a:pt x="9415" y="569"/>
                </a:lnTo>
                <a:lnTo>
                  <a:pt x="17310" y="8555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68"/>
          <p:cNvSpPr/>
          <p:nvPr/>
        </p:nvSpPr>
        <p:spPr>
          <a:xfrm>
            <a:off x="8874381" y="1011475"/>
            <a:ext cx="2172212" cy="2020037"/>
          </a:xfrm>
          <a:custGeom>
            <a:rect b="b" l="l" r="r" t="t"/>
            <a:pathLst>
              <a:path extrusionOk="0" h="2020037" w="2172212">
                <a:moveTo>
                  <a:pt x="1122619" y="1586536"/>
                </a:moveTo>
                <a:cubicBezTo>
                  <a:pt x="1035274" y="1617829"/>
                  <a:pt x="910062" y="1710769"/>
                  <a:pt x="807873" y="1825819"/>
                </a:cubicBezTo>
                <a:cubicBezTo>
                  <a:pt x="827260" y="1813921"/>
                  <a:pt x="847456" y="1802865"/>
                  <a:pt x="865026" y="1789936"/>
                </a:cubicBezTo>
                <a:cubicBezTo>
                  <a:pt x="914707" y="1753116"/>
                  <a:pt x="962570" y="1714516"/>
                  <a:pt x="1013160" y="1678633"/>
                </a:cubicBezTo>
                <a:cubicBezTo>
                  <a:pt x="1030629" y="1666641"/>
                  <a:pt x="1051834" y="1659239"/>
                  <a:pt x="1072030" y="1650995"/>
                </a:cubicBezTo>
                <a:cubicBezTo>
                  <a:pt x="1094144" y="1641813"/>
                  <a:pt x="1116258" y="1633475"/>
                  <a:pt x="1142007" y="1623356"/>
                </a:cubicBezTo>
                <a:cubicBezTo>
                  <a:pt x="1133727" y="1607710"/>
                  <a:pt x="1128173" y="1596655"/>
                  <a:pt x="1122619" y="1586536"/>
                </a:cubicBezTo>
                <a:close/>
                <a:moveTo>
                  <a:pt x="896199" y="1371898"/>
                </a:moveTo>
                <a:cubicBezTo>
                  <a:pt x="904367" y="1373738"/>
                  <a:pt x="911499" y="1379490"/>
                  <a:pt x="917479" y="1390073"/>
                </a:cubicBezTo>
                <a:cubicBezTo>
                  <a:pt x="912870" y="1405718"/>
                  <a:pt x="902757" y="1415841"/>
                  <a:pt x="887103" y="1421363"/>
                </a:cubicBezTo>
                <a:cubicBezTo>
                  <a:pt x="875143" y="1425964"/>
                  <a:pt x="864097" y="1433326"/>
                  <a:pt x="853984" y="1441609"/>
                </a:cubicBezTo>
                <a:cubicBezTo>
                  <a:pt x="802449" y="1483942"/>
                  <a:pt x="752743" y="1526290"/>
                  <a:pt x="701208" y="1568623"/>
                </a:cubicBezTo>
                <a:cubicBezTo>
                  <a:pt x="664394" y="1599912"/>
                  <a:pt x="626667" y="1630281"/>
                  <a:pt x="589853" y="1661571"/>
                </a:cubicBezTo>
                <a:cubicBezTo>
                  <a:pt x="588006" y="1663411"/>
                  <a:pt x="586178" y="1664316"/>
                  <a:pt x="584330" y="1666172"/>
                </a:cubicBezTo>
                <a:cubicBezTo>
                  <a:pt x="539252" y="1698367"/>
                  <a:pt x="513484" y="1685483"/>
                  <a:pt x="506114" y="1628425"/>
                </a:cubicBezTo>
                <a:cubicBezTo>
                  <a:pt x="507028" y="1627505"/>
                  <a:pt x="507961" y="1625665"/>
                  <a:pt x="508875" y="1625665"/>
                </a:cubicBezTo>
                <a:cubicBezTo>
                  <a:pt x="541080" y="1636708"/>
                  <a:pt x="562258" y="1617367"/>
                  <a:pt x="585264" y="1599897"/>
                </a:cubicBezTo>
                <a:cubicBezTo>
                  <a:pt x="640474" y="1558484"/>
                  <a:pt x="695685" y="1517977"/>
                  <a:pt x="745391" y="1470137"/>
                </a:cubicBezTo>
                <a:cubicBezTo>
                  <a:pt x="772073" y="1444370"/>
                  <a:pt x="802449" y="1421363"/>
                  <a:pt x="830978" y="1398356"/>
                </a:cubicBezTo>
                <a:cubicBezTo>
                  <a:pt x="842024" y="1389153"/>
                  <a:pt x="855831" y="1383631"/>
                  <a:pt x="868706" y="1377189"/>
                </a:cubicBezTo>
                <a:cubicBezTo>
                  <a:pt x="878828" y="1372128"/>
                  <a:pt x="888031" y="1370057"/>
                  <a:pt x="896199" y="1371898"/>
                </a:cubicBezTo>
                <a:close/>
                <a:moveTo>
                  <a:pt x="1747568" y="1315118"/>
                </a:moveTo>
                <a:cubicBezTo>
                  <a:pt x="1671128" y="1334418"/>
                  <a:pt x="1595698" y="1353718"/>
                  <a:pt x="1519359" y="1373955"/>
                </a:cubicBezTo>
                <a:cubicBezTo>
                  <a:pt x="1472405" y="1386884"/>
                  <a:pt x="1427268" y="1405247"/>
                  <a:pt x="1388594" y="1434760"/>
                </a:cubicBezTo>
                <a:cubicBezTo>
                  <a:pt x="1385867" y="1436540"/>
                  <a:pt x="1384958" y="1440194"/>
                  <a:pt x="1382232" y="1444878"/>
                </a:cubicBezTo>
                <a:cubicBezTo>
                  <a:pt x="1388594" y="1453123"/>
                  <a:pt x="1395965" y="1460524"/>
                  <a:pt x="1402428" y="1468769"/>
                </a:cubicBezTo>
                <a:cubicBezTo>
                  <a:pt x="1408890" y="1466895"/>
                  <a:pt x="1413434" y="1465115"/>
                  <a:pt x="1418079" y="1463241"/>
                </a:cubicBezTo>
                <a:cubicBezTo>
                  <a:pt x="1485229" y="1436540"/>
                  <a:pt x="1553389" y="1409838"/>
                  <a:pt x="1620539" y="1383137"/>
                </a:cubicBezTo>
                <a:cubicBezTo>
                  <a:pt x="1655477" y="1369364"/>
                  <a:pt x="1690516" y="1355592"/>
                  <a:pt x="1724545" y="1339946"/>
                </a:cubicBezTo>
                <a:cubicBezTo>
                  <a:pt x="1736461" y="1335355"/>
                  <a:pt x="1746659" y="1327016"/>
                  <a:pt x="1759484" y="1317835"/>
                </a:cubicBezTo>
                <a:cubicBezTo>
                  <a:pt x="1752112" y="1315961"/>
                  <a:pt x="1749386" y="1315118"/>
                  <a:pt x="1747568" y="1315118"/>
                </a:cubicBezTo>
                <a:close/>
                <a:moveTo>
                  <a:pt x="818096" y="1150558"/>
                </a:moveTo>
                <a:cubicBezTo>
                  <a:pt x="829137" y="1155154"/>
                  <a:pt x="842954" y="1157912"/>
                  <a:pt x="847546" y="1167121"/>
                </a:cubicBezTo>
                <a:cubicBezTo>
                  <a:pt x="854913" y="1180925"/>
                  <a:pt x="843872" y="1191972"/>
                  <a:pt x="830994" y="1198407"/>
                </a:cubicBezTo>
                <a:cubicBezTo>
                  <a:pt x="817178" y="1205777"/>
                  <a:pt x="802463" y="1212212"/>
                  <a:pt x="788646" y="1218663"/>
                </a:cubicBezTo>
                <a:cubicBezTo>
                  <a:pt x="730686" y="1243514"/>
                  <a:pt x="690174" y="1290444"/>
                  <a:pt x="644173" y="1330939"/>
                </a:cubicBezTo>
                <a:cubicBezTo>
                  <a:pt x="591703" y="1377869"/>
                  <a:pt x="537416" y="1422961"/>
                  <a:pt x="484026" y="1468068"/>
                </a:cubicBezTo>
                <a:cubicBezTo>
                  <a:pt x="482190" y="1469907"/>
                  <a:pt x="480353" y="1470826"/>
                  <a:pt x="477598" y="1471745"/>
                </a:cubicBezTo>
                <a:cubicBezTo>
                  <a:pt x="440781" y="1491985"/>
                  <a:pt x="421454" y="1481857"/>
                  <a:pt x="414086" y="1437685"/>
                </a:cubicBezTo>
                <a:cubicBezTo>
                  <a:pt x="476659" y="1424799"/>
                  <a:pt x="517170" y="1377869"/>
                  <a:pt x="563171" y="1339213"/>
                </a:cubicBezTo>
                <a:cubicBezTo>
                  <a:pt x="612866" y="1296879"/>
                  <a:pt x="659806" y="1250868"/>
                  <a:pt x="710420" y="1209454"/>
                </a:cubicBezTo>
                <a:cubicBezTo>
                  <a:pt x="738033" y="1187360"/>
                  <a:pt x="772993" y="1171733"/>
                  <a:pt x="804300" y="1154235"/>
                </a:cubicBezTo>
                <a:cubicBezTo>
                  <a:pt x="807973" y="1152397"/>
                  <a:pt x="814422" y="1149639"/>
                  <a:pt x="818096" y="1150558"/>
                </a:cubicBezTo>
                <a:close/>
                <a:moveTo>
                  <a:pt x="772084" y="976158"/>
                </a:moveTo>
                <a:cubicBezTo>
                  <a:pt x="792337" y="972468"/>
                  <a:pt x="797861" y="984433"/>
                  <a:pt x="794179" y="1017566"/>
                </a:cubicBezTo>
                <a:cubicBezTo>
                  <a:pt x="767503" y="1023078"/>
                  <a:pt x="739885" y="1027679"/>
                  <a:pt x="713187" y="1034132"/>
                </a:cubicBezTo>
                <a:cubicBezTo>
                  <a:pt x="700321" y="1036881"/>
                  <a:pt x="687432" y="1041497"/>
                  <a:pt x="676385" y="1048846"/>
                </a:cubicBezTo>
                <a:cubicBezTo>
                  <a:pt x="633116" y="1079215"/>
                  <a:pt x="583425" y="1100383"/>
                  <a:pt x="543861" y="1136279"/>
                </a:cubicBezTo>
                <a:cubicBezTo>
                  <a:pt x="508877" y="1167574"/>
                  <a:pt x="472996" y="1197943"/>
                  <a:pt x="436171" y="1227386"/>
                </a:cubicBezTo>
                <a:cubicBezTo>
                  <a:pt x="415019" y="1243952"/>
                  <a:pt x="392924" y="1259592"/>
                  <a:pt x="369909" y="1271558"/>
                </a:cubicBezTo>
                <a:cubicBezTo>
                  <a:pt x="334948" y="1289976"/>
                  <a:pt x="314694" y="1275247"/>
                  <a:pt x="312853" y="1231075"/>
                </a:cubicBezTo>
                <a:cubicBezTo>
                  <a:pt x="359782" y="1221873"/>
                  <a:pt x="396607" y="1200706"/>
                  <a:pt x="427885" y="1169411"/>
                </a:cubicBezTo>
                <a:cubicBezTo>
                  <a:pt x="467472" y="1129840"/>
                  <a:pt x="510718" y="1095796"/>
                  <a:pt x="558568" y="1066339"/>
                </a:cubicBezTo>
                <a:cubicBezTo>
                  <a:pt x="588948" y="1047024"/>
                  <a:pt x="620249" y="1027679"/>
                  <a:pt x="650607" y="1009276"/>
                </a:cubicBezTo>
                <a:cubicBezTo>
                  <a:pt x="688353" y="987182"/>
                  <a:pt x="730679" y="982581"/>
                  <a:pt x="772084" y="976158"/>
                </a:cubicBezTo>
                <a:close/>
                <a:moveTo>
                  <a:pt x="1890077" y="865291"/>
                </a:moveTo>
                <a:cubicBezTo>
                  <a:pt x="1894680" y="866096"/>
                  <a:pt x="1898365" y="869086"/>
                  <a:pt x="1898834" y="874150"/>
                </a:cubicBezTo>
                <a:cubicBezTo>
                  <a:pt x="1900656" y="887946"/>
                  <a:pt x="1908026" y="902679"/>
                  <a:pt x="1895136" y="915558"/>
                </a:cubicBezTo>
                <a:cubicBezTo>
                  <a:pt x="1891464" y="919246"/>
                  <a:pt x="1889615" y="923851"/>
                  <a:pt x="1885943" y="926603"/>
                </a:cubicBezTo>
                <a:cubicBezTo>
                  <a:pt x="1844538" y="953298"/>
                  <a:pt x="1810475" y="991955"/>
                  <a:pt x="1761700" y="1005751"/>
                </a:cubicBezTo>
                <a:cubicBezTo>
                  <a:pt x="1757090" y="1006668"/>
                  <a:pt x="1751570" y="1007585"/>
                  <a:pt x="1747898" y="1010356"/>
                </a:cubicBezTo>
                <a:cubicBezTo>
                  <a:pt x="1698185" y="1051764"/>
                  <a:pt x="1635608" y="1064663"/>
                  <a:pt x="1576729" y="1083982"/>
                </a:cubicBezTo>
                <a:cubicBezTo>
                  <a:pt x="1535296" y="1096861"/>
                  <a:pt x="1495740" y="1115262"/>
                  <a:pt x="1463527" y="1146562"/>
                </a:cubicBezTo>
                <a:cubicBezTo>
                  <a:pt x="1451547" y="1158524"/>
                  <a:pt x="1436834" y="1167715"/>
                  <a:pt x="1423944" y="1178760"/>
                </a:cubicBezTo>
                <a:cubicBezTo>
                  <a:pt x="1393580" y="1205455"/>
                  <a:pt x="1369647" y="1236736"/>
                  <a:pt x="1365038" y="1283686"/>
                </a:cubicBezTo>
                <a:cubicBezTo>
                  <a:pt x="1337434" y="1265284"/>
                  <a:pt x="1329153" y="1248717"/>
                  <a:pt x="1337434" y="1227545"/>
                </a:cubicBezTo>
                <a:cubicBezTo>
                  <a:pt x="1350325" y="1194430"/>
                  <a:pt x="1363189" y="1160378"/>
                  <a:pt x="1398189" y="1140123"/>
                </a:cubicBezTo>
                <a:cubicBezTo>
                  <a:pt x="1421183" y="1127224"/>
                  <a:pt x="1437745" y="1102403"/>
                  <a:pt x="1460766" y="1089504"/>
                </a:cubicBezTo>
                <a:cubicBezTo>
                  <a:pt x="1495713" y="1069249"/>
                  <a:pt x="1532536" y="1047179"/>
                  <a:pt x="1572119" y="1037051"/>
                </a:cubicBezTo>
                <a:cubicBezTo>
                  <a:pt x="1649409" y="1018650"/>
                  <a:pt x="1719357" y="984578"/>
                  <a:pt x="1790242" y="950527"/>
                </a:cubicBezTo>
                <a:cubicBezTo>
                  <a:pt x="1801283" y="945024"/>
                  <a:pt x="1808626" y="932125"/>
                  <a:pt x="1817845" y="922915"/>
                </a:cubicBezTo>
                <a:cubicBezTo>
                  <a:pt x="1837168" y="904513"/>
                  <a:pt x="1856491" y="887029"/>
                  <a:pt x="1875813" y="869545"/>
                </a:cubicBezTo>
                <a:cubicBezTo>
                  <a:pt x="1879953" y="865866"/>
                  <a:pt x="1885474" y="864486"/>
                  <a:pt x="1890077" y="865291"/>
                </a:cubicBezTo>
                <a:close/>
                <a:moveTo>
                  <a:pt x="679138" y="754641"/>
                </a:moveTo>
                <a:cubicBezTo>
                  <a:pt x="686497" y="771211"/>
                  <a:pt x="692016" y="783159"/>
                  <a:pt x="697535" y="796051"/>
                </a:cubicBezTo>
                <a:cubicBezTo>
                  <a:pt x="666238" y="808014"/>
                  <a:pt x="638642" y="822745"/>
                  <a:pt x="608254" y="829175"/>
                </a:cubicBezTo>
                <a:cubicBezTo>
                  <a:pt x="588017" y="833781"/>
                  <a:pt x="571459" y="842994"/>
                  <a:pt x="557650" y="854942"/>
                </a:cubicBezTo>
                <a:cubicBezTo>
                  <a:pt x="506116" y="902813"/>
                  <a:pt x="456422" y="952492"/>
                  <a:pt x="404887" y="1000347"/>
                </a:cubicBezTo>
                <a:cubicBezTo>
                  <a:pt x="387399" y="1016917"/>
                  <a:pt x="367140" y="1029809"/>
                  <a:pt x="346903" y="1042684"/>
                </a:cubicBezTo>
                <a:cubicBezTo>
                  <a:pt x="322056" y="1057399"/>
                  <a:pt x="297209" y="1072130"/>
                  <a:pt x="269591" y="1082254"/>
                </a:cubicBezTo>
                <a:cubicBezTo>
                  <a:pt x="238316" y="1094218"/>
                  <a:pt x="230935" y="1086861"/>
                  <a:pt x="230026" y="1051881"/>
                </a:cubicBezTo>
                <a:cubicBezTo>
                  <a:pt x="259483" y="1031632"/>
                  <a:pt x="292599" y="1017829"/>
                  <a:pt x="322056" y="997580"/>
                </a:cubicBezTo>
                <a:cubicBezTo>
                  <a:pt x="374521" y="961689"/>
                  <a:pt x="413155" y="911994"/>
                  <a:pt x="459170" y="870585"/>
                </a:cubicBezTo>
                <a:cubicBezTo>
                  <a:pt x="502437" y="831014"/>
                  <a:pt x="546612" y="794195"/>
                  <a:pt x="600895" y="772107"/>
                </a:cubicBezTo>
                <a:cubicBezTo>
                  <a:pt x="624833" y="762926"/>
                  <a:pt x="650589" y="761087"/>
                  <a:pt x="679138" y="754641"/>
                </a:cubicBezTo>
                <a:close/>
                <a:moveTo>
                  <a:pt x="357918" y="654327"/>
                </a:moveTo>
                <a:cubicBezTo>
                  <a:pt x="268654" y="715974"/>
                  <a:pt x="182116" y="781276"/>
                  <a:pt x="74474" y="815379"/>
                </a:cubicBezTo>
                <a:cubicBezTo>
                  <a:pt x="81846" y="837489"/>
                  <a:pt x="88207" y="854916"/>
                  <a:pt x="93761" y="872436"/>
                </a:cubicBezTo>
                <a:cubicBezTo>
                  <a:pt x="211602" y="829151"/>
                  <a:pt x="290667" y="749140"/>
                  <a:pt x="357918" y="654327"/>
                </a:cubicBezTo>
                <a:close/>
                <a:moveTo>
                  <a:pt x="1802271" y="616597"/>
                </a:moveTo>
                <a:cubicBezTo>
                  <a:pt x="1808715" y="658018"/>
                  <a:pt x="1815159" y="652489"/>
                  <a:pt x="1780180" y="675493"/>
                </a:cubicBezTo>
                <a:cubicBezTo>
                  <a:pt x="1759946" y="688382"/>
                  <a:pt x="1741541" y="704026"/>
                  <a:pt x="1722209" y="715990"/>
                </a:cubicBezTo>
                <a:cubicBezTo>
                  <a:pt x="1711176" y="722443"/>
                  <a:pt x="1698288" y="729803"/>
                  <a:pt x="1686328" y="728879"/>
                </a:cubicBezTo>
                <a:cubicBezTo>
                  <a:pt x="1648591" y="727048"/>
                  <a:pt x="1617298" y="746372"/>
                  <a:pt x="1582345" y="752807"/>
                </a:cubicBezTo>
                <a:cubicBezTo>
                  <a:pt x="1576803" y="753731"/>
                  <a:pt x="1574045" y="762922"/>
                  <a:pt x="1568529" y="767526"/>
                </a:cubicBezTo>
                <a:cubicBezTo>
                  <a:pt x="1562085" y="773055"/>
                  <a:pt x="1555640" y="778566"/>
                  <a:pt x="1549196" y="780415"/>
                </a:cubicBezTo>
                <a:cubicBezTo>
                  <a:pt x="1497669" y="794228"/>
                  <a:pt x="1401960" y="831951"/>
                  <a:pt x="1368812" y="863239"/>
                </a:cubicBezTo>
                <a:cubicBezTo>
                  <a:pt x="1331100" y="898207"/>
                  <a:pt x="1295194" y="934100"/>
                  <a:pt x="1288749" y="989334"/>
                </a:cubicBezTo>
                <a:cubicBezTo>
                  <a:pt x="1287847" y="997619"/>
                  <a:pt x="1282305" y="1004978"/>
                  <a:pt x="1277717" y="1016018"/>
                </a:cubicBezTo>
                <a:cubicBezTo>
                  <a:pt x="1271273" y="1008658"/>
                  <a:pt x="1263901" y="1004978"/>
                  <a:pt x="1262999" y="999449"/>
                </a:cubicBezTo>
                <a:cubicBezTo>
                  <a:pt x="1258385" y="958046"/>
                  <a:pt x="1258385" y="916625"/>
                  <a:pt x="1288749" y="882582"/>
                </a:cubicBezTo>
                <a:cubicBezTo>
                  <a:pt x="1309912" y="858653"/>
                  <a:pt x="1330172" y="831951"/>
                  <a:pt x="1355021" y="810797"/>
                </a:cubicBezTo>
                <a:cubicBezTo>
                  <a:pt x="1370667" y="796984"/>
                  <a:pt x="1392758" y="791473"/>
                  <a:pt x="1412993" y="783189"/>
                </a:cubicBezTo>
                <a:cubicBezTo>
                  <a:pt x="1449802" y="768469"/>
                  <a:pt x="1486611" y="750052"/>
                  <a:pt x="1525276" y="742692"/>
                </a:cubicBezTo>
                <a:cubicBezTo>
                  <a:pt x="1575875" y="733483"/>
                  <a:pt x="1620056" y="704969"/>
                  <a:pt x="1668826" y="692986"/>
                </a:cubicBezTo>
                <a:cubicBezTo>
                  <a:pt x="1686328" y="689306"/>
                  <a:pt x="1701046" y="676418"/>
                  <a:pt x="1716693" y="667227"/>
                </a:cubicBezTo>
                <a:cubicBezTo>
                  <a:pt x="1745227" y="650659"/>
                  <a:pt x="1773736" y="634090"/>
                  <a:pt x="1802271" y="616597"/>
                </a:cubicBezTo>
                <a:close/>
                <a:moveTo>
                  <a:pt x="373569" y="577033"/>
                </a:moveTo>
                <a:cubicBezTo>
                  <a:pt x="338530" y="570568"/>
                  <a:pt x="166465" y="647862"/>
                  <a:pt x="129608" y="682808"/>
                </a:cubicBezTo>
                <a:cubicBezTo>
                  <a:pt x="133344" y="692083"/>
                  <a:pt x="136979" y="702202"/>
                  <a:pt x="141624" y="713257"/>
                </a:cubicBezTo>
                <a:cubicBezTo>
                  <a:pt x="193123" y="693864"/>
                  <a:pt x="237351" y="665382"/>
                  <a:pt x="277843" y="631279"/>
                </a:cubicBezTo>
                <a:cubicBezTo>
                  <a:pt x="301774" y="611042"/>
                  <a:pt x="326615" y="595396"/>
                  <a:pt x="355090" y="585278"/>
                </a:cubicBezTo>
                <a:cubicBezTo>
                  <a:pt x="359735" y="583497"/>
                  <a:pt x="364380" y="580687"/>
                  <a:pt x="373569" y="577033"/>
                </a:cubicBezTo>
                <a:close/>
                <a:moveTo>
                  <a:pt x="733352" y="547614"/>
                </a:moveTo>
                <a:cubicBezTo>
                  <a:pt x="656104" y="543867"/>
                  <a:pt x="586127" y="567851"/>
                  <a:pt x="519885" y="607388"/>
                </a:cubicBezTo>
                <a:cubicBezTo>
                  <a:pt x="511605" y="611979"/>
                  <a:pt x="503325" y="616570"/>
                  <a:pt x="494136" y="620317"/>
                </a:cubicBezTo>
                <a:cubicBezTo>
                  <a:pt x="481211" y="626688"/>
                  <a:pt x="465560" y="629499"/>
                  <a:pt x="456371" y="638680"/>
                </a:cubicBezTo>
                <a:cubicBezTo>
                  <a:pt x="419514" y="673627"/>
                  <a:pt x="383667" y="710447"/>
                  <a:pt x="349638" y="748203"/>
                </a:cubicBezTo>
                <a:cubicBezTo>
                  <a:pt x="306318" y="796079"/>
                  <a:pt x="260374" y="840206"/>
                  <a:pt x="204230" y="873372"/>
                </a:cubicBezTo>
                <a:cubicBezTo>
                  <a:pt x="155458" y="901854"/>
                  <a:pt x="109412" y="934083"/>
                  <a:pt x="55087" y="951603"/>
                </a:cubicBezTo>
                <a:cubicBezTo>
                  <a:pt x="50543" y="953383"/>
                  <a:pt x="47715" y="957131"/>
                  <a:pt x="42263" y="960785"/>
                </a:cubicBezTo>
                <a:cubicBezTo>
                  <a:pt x="50543" y="988423"/>
                  <a:pt x="55995" y="1015124"/>
                  <a:pt x="66194" y="1041732"/>
                </a:cubicBezTo>
                <a:cubicBezTo>
                  <a:pt x="105777" y="1145727"/>
                  <a:pt x="145259" y="1250660"/>
                  <a:pt x="185751" y="1353718"/>
                </a:cubicBezTo>
                <a:cubicBezTo>
                  <a:pt x="196859" y="1382293"/>
                  <a:pt x="206957" y="1410775"/>
                  <a:pt x="218973" y="1439350"/>
                </a:cubicBezTo>
                <a:cubicBezTo>
                  <a:pt x="228162" y="1460524"/>
                  <a:pt x="241895" y="1478887"/>
                  <a:pt x="251185" y="1500061"/>
                </a:cubicBezTo>
                <a:cubicBezTo>
                  <a:pt x="287032" y="1580165"/>
                  <a:pt x="321970" y="1660176"/>
                  <a:pt x="357009" y="1740281"/>
                </a:cubicBezTo>
                <a:cubicBezTo>
                  <a:pt x="382758" y="1800054"/>
                  <a:pt x="408507" y="1860765"/>
                  <a:pt x="433348" y="1920633"/>
                </a:cubicBezTo>
                <a:cubicBezTo>
                  <a:pt x="436074" y="1927941"/>
                  <a:pt x="440719" y="1935342"/>
                  <a:pt x="443446" y="1940870"/>
                </a:cubicBezTo>
                <a:cubicBezTo>
                  <a:pt x="449908" y="1940870"/>
                  <a:pt x="453644" y="1941807"/>
                  <a:pt x="457279" y="1940870"/>
                </a:cubicBezTo>
                <a:cubicBezTo>
                  <a:pt x="554824" y="1910514"/>
                  <a:pt x="647824" y="1871821"/>
                  <a:pt x="727899" y="1803708"/>
                </a:cubicBezTo>
                <a:cubicBezTo>
                  <a:pt x="803329" y="1739344"/>
                  <a:pt x="873306" y="1667578"/>
                  <a:pt x="956108" y="1611364"/>
                </a:cubicBezTo>
                <a:cubicBezTo>
                  <a:pt x="1026994" y="1565363"/>
                  <a:pt x="1097779" y="1518424"/>
                  <a:pt x="1187043" y="1497250"/>
                </a:cubicBezTo>
                <a:cubicBezTo>
                  <a:pt x="1178763" y="1476170"/>
                  <a:pt x="1172401" y="1457713"/>
                  <a:pt x="1164121" y="1440194"/>
                </a:cubicBezTo>
                <a:cubicBezTo>
                  <a:pt x="1137362" y="1377703"/>
                  <a:pt x="1104241" y="1317835"/>
                  <a:pt x="1084046" y="1253377"/>
                </a:cubicBezTo>
                <a:cubicBezTo>
                  <a:pt x="1061023" y="1179830"/>
                  <a:pt x="1027903" y="1111718"/>
                  <a:pt x="997508" y="1041732"/>
                </a:cubicBezTo>
                <a:cubicBezTo>
                  <a:pt x="938639" y="908319"/>
                  <a:pt x="887948" y="771157"/>
                  <a:pt x="848365" y="631279"/>
                </a:cubicBezTo>
                <a:cubicBezTo>
                  <a:pt x="832814" y="577033"/>
                  <a:pt x="805146" y="554922"/>
                  <a:pt x="755466" y="548458"/>
                </a:cubicBezTo>
                <a:cubicBezTo>
                  <a:pt x="748094" y="547614"/>
                  <a:pt x="740723" y="547614"/>
                  <a:pt x="733352" y="547614"/>
                </a:cubicBezTo>
                <a:close/>
                <a:moveTo>
                  <a:pt x="1698306" y="469350"/>
                </a:moveTo>
                <a:cubicBezTo>
                  <a:pt x="1726848" y="495112"/>
                  <a:pt x="1726848" y="508001"/>
                  <a:pt x="1700159" y="527327"/>
                </a:cubicBezTo>
                <a:cubicBezTo>
                  <a:pt x="1666107" y="552174"/>
                  <a:pt x="1631140" y="571499"/>
                  <a:pt x="1589723" y="586234"/>
                </a:cubicBezTo>
                <a:cubicBezTo>
                  <a:pt x="1557524" y="597277"/>
                  <a:pt x="1524385" y="602799"/>
                  <a:pt x="1492161" y="611081"/>
                </a:cubicBezTo>
                <a:cubicBezTo>
                  <a:pt x="1459047" y="619363"/>
                  <a:pt x="1427763" y="635928"/>
                  <a:pt x="1397392" y="649732"/>
                </a:cubicBezTo>
                <a:cubicBezTo>
                  <a:pt x="1364253" y="665382"/>
                  <a:pt x="1332054" y="681031"/>
                  <a:pt x="1300744" y="698511"/>
                </a:cubicBezTo>
                <a:cubicBezTo>
                  <a:pt x="1282359" y="709554"/>
                  <a:pt x="1263949" y="722428"/>
                  <a:pt x="1249220" y="738077"/>
                </a:cubicBezTo>
                <a:cubicBezTo>
                  <a:pt x="1238174" y="750036"/>
                  <a:pt x="1230810" y="765685"/>
                  <a:pt x="1222532" y="780405"/>
                </a:cubicBezTo>
                <a:cubicBezTo>
                  <a:pt x="1219764" y="785011"/>
                  <a:pt x="1217935" y="791448"/>
                  <a:pt x="1215168" y="796054"/>
                </a:cubicBezTo>
                <a:cubicBezTo>
                  <a:pt x="1212400" y="797900"/>
                  <a:pt x="1207803" y="797900"/>
                  <a:pt x="1205035" y="798815"/>
                </a:cubicBezTo>
                <a:cubicBezTo>
                  <a:pt x="1178347" y="761079"/>
                  <a:pt x="1181115" y="729795"/>
                  <a:pt x="1216082" y="699426"/>
                </a:cubicBezTo>
                <a:cubicBezTo>
                  <a:pt x="1269459" y="654323"/>
                  <a:pt x="1327432" y="618433"/>
                  <a:pt x="1395538" y="598192"/>
                </a:cubicBezTo>
                <a:cubicBezTo>
                  <a:pt x="1455365" y="579782"/>
                  <a:pt x="1517021" y="565063"/>
                  <a:pt x="1575909" y="543891"/>
                </a:cubicBezTo>
                <a:cubicBezTo>
                  <a:pt x="1607194" y="532848"/>
                  <a:pt x="1635736" y="512592"/>
                  <a:pt x="1664253" y="495112"/>
                </a:cubicBezTo>
                <a:cubicBezTo>
                  <a:pt x="1676239" y="487760"/>
                  <a:pt x="1687285" y="477632"/>
                  <a:pt x="1698306" y="469350"/>
                </a:cubicBezTo>
                <a:close/>
                <a:moveTo>
                  <a:pt x="1676834" y="303697"/>
                </a:moveTo>
                <a:cubicBezTo>
                  <a:pt x="1683256" y="317504"/>
                  <a:pt x="1686950" y="324860"/>
                  <a:pt x="1689707" y="330391"/>
                </a:cubicBezTo>
                <a:cubicBezTo>
                  <a:pt x="1666689" y="353394"/>
                  <a:pt x="1666689" y="353394"/>
                  <a:pt x="1639095" y="341440"/>
                </a:cubicBezTo>
                <a:cubicBezTo>
                  <a:pt x="1640942" y="350635"/>
                  <a:pt x="1642762" y="357991"/>
                  <a:pt x="1645546" y="370893"/>
                </a:cubicBezTo>
                <a:cubicBezTo>
                  <a:pt x="1632645" y="378249"/>
                  <a:pt x="1617924" y="388378"/>
                  <a:pt x="1601357" y="396653"/>
                </a:cubicBezTo>
                <a:cubicBezTo>
                  <a:pt x="1573763" y="410460"/>
                  <a:pt x="1545232" y="423348"/>
                  <a:pt x="1515764" y="434382"/>
                </a:cubicBezTo>
                <a:cubicBezTo>
                  <a:pt x="1502891" y="438980"/>
                  <a:pt x="1488170" y="437141"/>
                  <a:pt x="1474359" y="439899"/>
                </a:cubicBezTo>
                <a:cubicBezTo>
                  <a:pt x="1421901" y="450948"/>
                  <a:pt x="1366686" y="449109"/>
                  <a:pt x="1315137" y="469352"/>
                </a:cubicBezTo>
                <a:cubicBezTo>
                  <a:pt x="1275579" y="484998"/>
                  <a:pt x="1236931" y="501564"/>
                  <a:pt x="1198256" y="519049"/>
                </a:cubicBezTo>
                <a:cubicBezTo>
                  <a:pt x="1169725" y="531936"/>
                  <a:pt x="1148582" y="553099"/>
                  <a:pt x="1133861" y="580713"/>
                </a:cubicBezTo>
                <a:cubicBezTo>
                  <a:pt x="1127411" y="592667"/>
                  <a:pt x="1119113" y="604635"/>
                  <a:pt x="1107149" y="596359"/>
                </a:cubicBezTo>
                <a:cubicBezTo>
                  <a:pt x="1099789" y="590842"/>
                  <a:pt x="1096123" y="576116"/>
                  <a:pt x="1095186" y="565067"/>
                </a:cubicBezTo>
                <a:cubicBezTo>
                  <a:pt x="1094276" y="557697"/>
                  <a:pt x="1099789" y="548502"/>
                  <a:pt x="1105330" y="542051"/>
                </a:cubicBezTo>
                <a:cubicBezTo>
                  <a:pt x="1130167" y="509840"/>
                  <a:pt x="1158698" y="483159"/>
                  <a:pt x="1196437" y="465674"/>
                </a:cubicBezTo>
                <a:cubicBezTo>
                  <a:pt x="1263615" y="435302"/>
                  <a:pt x="1332641" y="415978"/>
                  <a:pt x="1405334" y="404010"/>
                </a:cubicBezTo>
                <a:cubicBezTo>
                  <a:pt x="1412694" y="403090"/>
                  <a:pt x="1420082" y="400332"/>
                  <a:pt x="1426504" y="402171"/>
                </a:cubicBezTo>
                <a:cubicBezTo>
                  <a:pt x="1479873" y="413219"/>
                  <a:pt x="1522214" y="381927"/>
                  <a:pt x="1568223" y="363522"/>
                </a:cubicBezTo>
                <a:cubicBezTo>
                  <a:pt x="1580186" y="358911"/>
                  <a:pt x="1593087" y="354313"/>
                  <a:pt x="1605051" y="349715"/>
                </a:cubicBezTo>
                <a:cubicBezTo>
                  <a:pt x="1610564" y="347862"/>
                  <a:pt x="1616105" y="346023"/>
                  <a:pt x="1620681" y="343265"/>
                </a:cubicBezTo>
                <a:cubicBezTo>
                  <a:pt x="1638186" y="331311"/>
                  <a:pt x="1655663" y="318423"/>
                  <a:pt x="1676834" y="303697"/>
                </a:cubicBezTo>
                <a:close/>
                <a:moveTo>
                  <a:pt x="1749386" y="117768"/>
                </a:moveTo>
                <a:cubicBezTo>
                  <a:pt x="1732826" y="125169"/>
                  <a:pt x="1720809" y="130697"/>
                  <a:pt x="1709803" y="137161"/>
                </a:cubicBezTo>
                <a:cubicBezTo>
                  <a:pt x="1668402" y="161989"/>
                  <a:pt x="1628819" y="189534"/>
                  <a:pt x="1586509" y="212581"/>
                </a:cubicBezTo>
                <a:cubicBezTo>
                  <a:pt x="1557024" y="229164"/>
                  <a:pt x="1522994" y="236472"/>
                  <a:pt x="1493509" y="253992"/>
                </a:cubicBezTo>
                <a:cubicBezTo>
                  <a:pt x="1463216" y="271512"/>
                  <a:pt x="1428177" y="268701"/>
                  <a:pt x="1395965" y="280693"/>
                </a:cubicBezTo>
                <a:cubicBezTo>
                  <a:pt x="1363753" y="292686"/>
                  <a:pt x="1327906" y="295403"/>
                  <a:pt x="1292968" y="299056"/>
                </a:cubicBezTo>
                <a:cubicBezTo>
                  <a:pt x="1222991" y="308332"/>
                  <a:pt x="1153922" y="322104"/>
                  <a:pt x="1088590" y="349742"/>
                </a:cubicBezTo>
                <a:cubicBezTo>
                  <a:pt x="1055469" y="363515"/>
                  <a:pt x="1026994" y="386562"/>
                  <a:pt x="995691" y="403052"/>
                </a:cubicBezTo>
                <a:cubicBezTo>
                  <a:pt x="973577" y="415044"/>
                  <a:pt x="951463" y="426099"/>
                  <a:pt x="933085" y="443619"/>
                </a:cubicBezTo>
                <a:cubicBezTo>
                  <a:pt x="919251" y="457392"/>
                  <a:pt x="901782" y="469384"/>
                  <a:pt x="891684" y="485030"/>
                </a:cubicBezTo>
                <a:cubicBezTo>
                  <a:pt x="877850" y="507047"/>
                  <a:pt x="868661" y="532811"/>
                  <a:pt x="855736" y="558576"/>
                </a:cubicBezTo>
                <a:cubicBezTo>
                  <a:pt x="890775" y="648799"/>
                  <a:pt x="924805" y="742676"/>
                  <a:pt x="962570" y="834679"/>
                </a:cubicBezTo>
                <a:cubicBezTo>
                  <a:pt x="1006697" y="942328"/>
                  <a:pt x="1053652" y="1049134"/>
                  <a:pt x="1098688" y="1155846"/>
                </a:cubicBezTo>
                <a:cubicBezTo>
                  <a:pt x="1126356" y="1222178"/>
                  <a:pt x="1152105" y="1288416"/>
                  <a:pt x="1181590" y="1353718"/>
                </a:cubicBezTo>
                <a:cubicBezTo>
                  <a:pt x="1199968" y="1395129"/>
                  <a:pt x="1223900" y="1434760"/>
                  <a:pt x="1246014" y="1477950"/>
                </a:cubicBezTo>
                <a:cubicBezTo>
                  <a:pt x="1265300" y="1461367"/>
                  <a:pt x="1282769" y="1449469"/>
                  <a:pt x="1295694" y="1433823"/>
                </a:cubicBezTo>
                <a:cubicBezTo>
                  <a:pt x="1346284" y="1375829"/>
                  <a:pt x="1409799" y="1338072"/>
                  <a:pt x="1481594" y="1316898"/>
                </a:cubicBezTo>
                <a:cubicBezTo>
                  <a:pt x="1581864" y="1288416"/>
                  <a:pt x="1684053" y="1267243"/>
                  <a:pt x="1784324" y="1240541"/>
                </a:cubicBezTo>
                <a:cubicBezTo>
                  <a:pt x="1821181" y="1230423"/>
                  <a:pt x="1859855" y="1218430"/>
                  <a:pt x="1892976" y="1199130"/>
                </a:cubicBezTo>
                <a:cubicBezTo>
                  <a:pt x="1976686" y="1149475"/>
                  <a:pt x="2042927" y="1080426"/>
                  <a:pt x="2102806" y="1004912"/>
                </a:cubicBezTo>
                <a:cubicBezTo>
                  <a:pt x="2112904" y="992077"/>
                  <a:pt x="2119367" y="977368"/>
                  <a:pt x="2111996" y="960785"/>
                </a:cubicBezTo>
                <a:cubicBezTo>
                  <a:pt x="2099070" y="931366"/>
                  <a:pt x="2085338" y="901854"/>
                  <a:pt x="2073321" y="871499"/>
                </a:cubicBezTo>
                <a:cubicBezTo>
                  <a:pt x="2028184" y="756448"/>
                  <a:pt x="1983148" y="641491"/>
                  <a:pt x="1938012" y="526441"/>
                </a:cubicBezTo>
                <a:cubicBezTo>
                  <a:pt x="1928822" y="504330"/>
                  <a:pt x="1918725" y="482219"/>
                  <a:pt x="1908627" y="460109"/>
                </a:cubicBezTo>
                <a:cubicBezTo>
                  <a:pt x="1879142" y="392090"/>
                  <a:pt x="1851575" y="323978"/>
                  <a:pt x="1821181" y="256803"/>
                </a:cubicBezTo>
                <a:cubicBezTo>
                  <a:pt x="1800884" y="211644"/>
                  <a:pt x="1775135" y="167517"/>
                  <a:pt x="1749386" y="117768"/>
                </a:cubicBezTo>
                <a:close/>
                <a:moveTo>
                  <a:pt x="1580956" y="64458"/>
                </a:moveTo>
                <a:cubicBezTo>
                  <a:pt x="1569949" y="74577"/>
                  <a:pt x="1560760" y="83758"/>
                  <a:pt x="1550561" y="92003"/>
                </a:cubicBezTo>
                <a:cubicBezTo>
                  <a:pt x="1508252" y="130697"/>
                  <a:pt x="1462206" y="163863"/>
                  <a:pt x="1403336" y="173044"/>
                </a:cubicBezTo>
                <a:cubicBezTo>
                  <a:pt x="1362844" y="179509"/>
                  <a:pt x="1322352" y="185880"/>
                  <a:pt x="1281861" y="196935"/>
                </a:cubicBezTo>
                <a:cubicBezTo>
                  <a:pt x="1250558" y="205273"/>
                  <a:pt x="1220163" y="219983"/>
                  <a:pt x="1190779" y="232818"/>
                </a:cubicBezTo>
                <a:cubicBezTo>
                  <a:pt x="1182499" y="236472"/>
                  <a:pt x="1177854" y="243873"/>
                  <a:pt x="1166847" y="253055"/>
                </a:cubicBezTo>
                <a:cubicBezTo>
                  <a:pt x="1177854" y="253055"/>
                  <a:pt x="1181590" y="253992"/>
                  <a:pt x="1186134" y="253055"/>
                </a:cubicBezTo>
                <a:cubicBezTo>
                  <a:pt x="1250558" y="243873"/>
                  <a:pt x="1314981" y="233755"/>
                  <a:pt x="1380314" y="224573"/>
                </a:cubicBezTo>
                <a:cubicBezTo>
                  <a:pt x="1468669" y="212581"/>
                  <a:pt x="1546017" y="173044"/>
                  <a:pt x="1623265" y="125169"/>
                </a:cubicBezTo>
                <a:cubicBezTo>
                  <a:pt x="1608623" y="103995"/>
                  <a:pt x="1595698" y="85632"/>
                  <a:pt x="1580956" y="64458"/>
                </a:cubicBezTo>
                <a:close/>
                <a:moveTo>
                  <a:pt x="1413434" y="61648"/>
                </a:moveTo>
                <a:cubicBezTo>
                  <a:pt x="1369307" y="77294"/>
                  <a:pt x="1328815" y="90223"/>
                  <a:pt x="1290141" y="106806"/>
                </a:cubicBezTo>
                <a:cubicBezTo>
                  <a:pt x="1256111" y="121515"/>
                  <a:pt x="1222991" y="138941"/>
                  <a:pt x="1189870" y="156461"/>
                </a:cubicBezTo>
                <a:cubicBezTo>
                  <a:pt x="1185225" y="159178"/>
                  <a:pt x="1182499" y="165643"/>
                  <a:pt x="1178763" y="170234"/>
                </a:cubicBezTo>
                <a:cubicBezTo>
                  <a:pt x="1262574" y="130697"/>
                  <a:pt x="1354564" y="134351"/>
                  <a:pt x="1442920" y="102121"/>
                </a:cubicBezTo>
                <a:cubicBezTo>
                  <a:pt x="1429994" y="84695"/>
                  <a:pt x="1420806" y="72703"/>
                  <a:pt x="1413434" y="61648"/>
                </a:cubicBezTo>
                <a:close/>
                <a:moveTo>
                  <a:pt x="1551470" y="0"/>
                </a:moveTo>
                <a:cubicBezTo>
                  <a:pt x="1580047" y="3748"/>
                  <a:pt x="1600242" y="17520"/>
                  <a:pt x="1611350" y="45158"/>
                </a:cubicBezTo>
                <a:cubicBezTo>
                  <a:pt x="1620539" y="66332"/>
                  <a:pt x="1631545" y="86569"/>
                  <a:pt x="1643562" y="111397"/>
                </a:cubicBezTo>
                <a:cubicBezTo>
                  <a:pt x="1656386" y="102215"/>
                  <a:pt x="1667493" y="95750"/>
                  <a:pt x="1677591" y="87506"/>
                </a:cubicBezTo>
                <a:cubicBezTo>
                  <a:pt x="1683145" y="82915"/>
                  <a:pt x="1687689" y="77387"/>
                  <a:pt x="1693242" y="72797"/>
                </a:cubicBezTo>
                <a:cubicBezTo>
                  <a:pt x="1731008" y="41504"/>
                  <a:pt x="1754031" y="44221"/>
                  <a:pt x="1777962" y="87506"/>
                </a:cubicBezTo>
                <a:cubicBezTo>
                  <a:pt x="1829461" y="180446"/>
                  <a:pt x="1884696" y="271512"/>
                  <a:pt x="1924279" y="370916"/>
                </a:cubicBezTo>
                <a:cubicBezTo>
                  <a:pt x="1945383" y="426099"/>
                  <a:pt x="1963862" y="482313"/>
                  <a:pt x="1984966" y="536559"/>
                </a:cubicBezTo>
                <a:cubicBezTo>
                  <a:pt x="2022732" y="631373"/>
                  <a:pt x="2062315" y="725249"/>
                  <a:pt x="2101898" y="819126"/>
                </a:cubicBezTo>
                <a:cubicBezTo>
                  <a:pt x="2120276" y="862317"/>
                  <a:pt x="2141481" y="904665"/>
                  <a:pt x="2162585" y="947012"/>
                </a:cubicBezTo>
                <a:cubicBezTo>
                  <a:pt x="2175510" y="973714"/>
                  <a:pt x="2177328" y="995824"/>
                  <a:pt x="2156122" y="1020652"/>
                </a:cubicBezTo>
                <a:cubicBezTo>
                  <a:pt x="2121184" y="1061126"/>
                  <a:pt x="2093618" y="1106190"/>
                  <a:pt x="2056761" y="1143947"/>
                </a:cubicBezTo>
                <a:cubicBezTo>
                  <a:pt x="2020914" y="1180767"/>
                  <a:pt x="1978503" y="1212059"/>
                  <a:pt x="1938012" y="1243352"/>
                </a:cubicBezTo>
                <a:cubicBezTo>
                  <a:pt x="1899438" y="1273707"/>
                  <a:pt x="1856119" y="1300409"/>
                  <a:pt x="1818454" y="1331701"/>
                </a:cubicBezTo>
                <a:cubicBezTo>
                  <a:pt x="1752112" y="1386884"/>
                  <a:pt x="1673047" y="1413586"/>
                  <a:pt x="1594790" y="1443004"/>
                </a:cubicBezTo>
                <a:cubicBezTo>
                  <a:pt x="1544200" y="1462398"/>
                  <a:pt x="1493509" y="1483572"/>
                  <a:pt x="1443828" y="1505589"/>
                </a:cubicBezTo>
                <a:cubicBezTo>
                  <a:pt x="1434639" y="1509336"/>
                  <a:pt x="1427268" y="1524046"/>
                  <a:pt x="1425450" y="1534164"/>
                </a:cubicBezTo>
                <a:cubicBezTo>
                  <a:pt x="1421815" y="1551590"/>
                  <a:pt x="1411616" y="1558992"/>
                  <a:pt x="1395965" y="1567236"/>
                </a:cubicBezTo>
                <a:cubicBezTo>
                  <a:pt x="1333460" y="1598529"/>
                  <a:pt x="1270854" y="1631695"/>
                  <a:pt x="1208248" y="1664861"/>
                </a:cubicBezTo>
                <a:cubicBezTo>
                  <a:pt x="1195323" y="1671232"/>
                  <a:pt x="1182499" y="1677696"/>
                  <a:pt x="1167756" y="1685098"/>
                </a:cubicBezTo>
                <a:cubicBezTo>
                  <a:pt x="1160385" y="1674042"/>
                  <a:pt x="1154831" y="1663924"/>
                  <a:pt x="1146551" y="1650995"/>
                </a:cubicBezTo>
                <a:cubicBezTo>
                  <a:pt x="1111613" y="1664861"/>
                  <a:pt x="1077583" y="1679570"/>
                  <a:pt x="1048098" y="1703461"/>
                </a:cubicBezTo>
                <a:cubicBezTo>
                  <a:pt x="1002153" y="1741218"/>
                  <a:pt x="956108" y="1778037"/>
                  <a:pt x="908244" y="1813921"/>
                </a:cubicBezTo>
                <a:cubicBezTo>
                  <a:pt x="840085" y="1864513"/>
                  <a:pt x="764655" y="1898522"/>
                  <a:pt x="683671" y="1924380"/>
                </a:cubicBezTo>
                <a:cubicBezTo>
                  <a:pt x="648733" y="1935342"/>
                  <a:pt x="616521" y="1951925"/>
                  <a:pt x="582491" y="1963917"/>
                </a:cubicBezTo>
                <a:cubicBezTo>
                  <a:pt x="536446" y="1980500"/>
                  <a:pt x="490400" y="1994273"/>
                  <a:pt x="444354" y="2009919"/>
                </a:cubicBezTo>
                <a:cubicBezTo>
                  <a:pt x="437084" y="2012636"/>
                  <a:pt x="429713" y="2015446"/>
                  <a:pt x="416788" y="2020037"/>
                </a:cubicBezTo>
                <a:cubicBezTo>
                  <a:pt x="409416" y="2007108"/>
                  <a:pt x="395582" y="1993336"/>
                  <a:pt x="393765" y="1978626"/>
                </a:cubicBezTo>
                <a:cubicBezTo>
                  <a:pt x="383667" y="1908640"/>
                  <a:pt x="344084" y="1850740"/>
                  <a:pt x="316517" y="1788156"/>
                </a:cubicBezTo>
                <a:cubicBezTo>
                  <a:pt x="299957" y="1749462"/>
                  <a:pt x="281478" y="1710862"/>
                  <a:pt x="264009" y="1672168"/>
                </a:cubicBezTo>
                <a:cubicBezTo>
                  <a:pt x="244722" y="1628884"/>
                  <a:pt x="222608" y="1587473"/>
                  <a:pt x="206048" y="1543346"/>
                </a:cubicBezTo>
                <a:cubicBezTo>
                  <a:pt x="146269" y="1386884"/>
                  <a:pt x="87298" y="1230423"/>
                  <a:pt x="29337" y="1073118"/>
                </a:cubicBezTo>
                <a:cubicBezTo>
                  <a:pt x="15504" y="1035361"/>
                  <a:pt x="9142" y="995731"/>
                  <a:pt x="862" y="956194"/>
                </a:cubicBezTo>
                <a:cubicBezTo>
                  <a:pt x="-3783" y="935020"/>
                  <a:pt x="10960" y="911129"/>
                  <a:pt x="30246" y="901948"/>
                </a:cubicBezTo>
                <a:cubicBezTo>
                  <a:pt x="39435" y="897263"/>
                  <a:pt x="46806" y="893609"/>
                  <a:pt x="55087" y="889019"/>
                </a:cubicBezTo>
                <a:cubicBezTo>
                  <a:pt x="41354" y="850325"/>
                  <a:pt x="28429" y="812568"/>
                  <a:pt x="14595" y="773031"/>
                </a:cubicBezTo>
                <a:cubicBezTo>
                  <a:pt x="46806" y="760196"/>
                  <a:pt x="75383" y="748203"/>
                  <a:pt x="104768" y="736211"/>
                </a:cubicBezTo>
                <a:cubicBezTo>
                  <a:pt x="93761" y="702202"/>
                  <a:pt x="84572" y="670910"/>
                  <a:pt x="74474" y="638680"/>
                </a:cubicBezTo>
                <a:cubicBezTo>
                  <a:pt x="168282" y="592679"/>
                  <a:pt x="255729" y="544804"/>
                  <a:pt x="351455" y="511731"/>
                </a:cubicBezTo>
                <a:cubicBezTo>
                  <a:pt x="357009" y="509858"/>
                  <a:pt x="363371" y="507984"/>
                  <a:pt x="368015" y="504330"/>
                </a:cubicBezTo>
                <a:cubicBezTo>
                  <a:pt x="406690" y="468447"/>
                  <a:pt x="454553" y="456455"/>
                  <a:pt x="504234" y="453738"/>
                </a:cubicBezTo>
                <a:cubicBezTo>
                  <a:pt x="564921" y="450927"/>
                  <a:pt x="620156" y="431627"/>
                  <a:pt x="673573" y="403989"/>
                </a:cubicBezTo>
                <a:cubicBezTo>
                  <a:pt x="743449" y="368106"/>
                  <a:pt x="814335" y="333159"/>
                  <a:pt x="884313" y="297276"/>
                </a:cubicBezTo>
                <a:cubicBezTo>
                  <a:pt x="897137" y="290812"/>
                  <a:pt x="910062" y="283504"/>
                  <a:pt x="921068" y="274229"/>
                </a:cubicBezTo>
                <a:cubicBezTo>
                  <a:pt x="947828" y="253055"/>
                  <a:pt x="972668" y="231038"/>
                  <a:pt x="998417" y="208927"/>
                </a:cubicBezTo>
                <a:cubicBezTo>
                  <a:pt x="1001144" y="207053"/>
                  <a:pt x="1003971" y="204336"/>
                  <a:pt x="1007606" y="203400"/>
                </a:cubicBezTo>
                <a:cubicBezTo>
                  <a:pt x="1056378" y="195155"/>
                  <a:pt x="1088590" y="161052"/>
                  <a:pt x="1122619" y="130697"/>
                </a:cubicBezTo>
                <a:cubicBezTo>
                  <a:pt x="1166847" y="91160"/>
                  <a:pt x="1217437" y="64458"/>
                  <a:pt x="1274489" y="46938"/>
                </a:cubicBezTo>
                <a:cubicBezTo>
                  <a:pt x="1301147" y="38694"/>
                  <a:pt x="1326998" y="27638"/>
                  <a:pt x="1350929" y="13866"/>
                </a:cubicBezTo>
                <a:cubicBezTo>
                  <a:pt x="1383141" y="-3654"/>
                  <a:pt x="1410708" y="-843"/>
                  <a:pt x="1434639" y="26702"/>
                </a:cubicBezTo>
                <a:cubicBezTo>
                  <a:pt x="1442011" y="35040"/>
                  <a:pt x="1447564" y="44221"/>
                  <a:pt x="1453926" y="53403"/>
                </a:cubicBezTo>
                <a:cubicBezTo>
                  <a:pt x="1459480" y="60804"/>
                  <a:pt x="1465034" y="69049"/>
                  <a:pt x="1470486" y="78231"/>
                </a:cubicBezTo>
                <a:cubicBezTo>
                  <a:pt x="1508252" y="61741"/>
                  <a:pt x="1531275" y="33166"/>
                  <a:pt x="155147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68"/>
          <p:cNvSpPr/>
          <p:nvPr/>
        </p:nvSpPr>
        <p:spPr>
          <a:xfrm>
            <a:off x="619277" y="4600622"/>
            <a:ext cx="1519357" cy="1532354"/>
          </a:xfrm>
          <a:custGeom>
            <a:rect b="b" l="l" r="r" t="t"/>
            <a:pathLst>
              <a:path extrusionOk="0" h="1532354" w="1519357">
                <a:moveTo>
                  <a:pt x="912917" y="782844"/>
                </a:moveTo>
                <a:cubicBezTo>
                  <a:pt x="916365" y="781866"/>
                  <a:pt x="920738" y="782143"/>
                  <a:pt x="926195" y="783319"/>
                </a:cubicBezTo>
                <a:cubicBezTo>
                  <a:pt x="933471" y="784887"/>
                  <a:pt x="942674" y="788051"/>
                  <a:pt x="954178" y="791963"/>
                </a:cubicBezTo>
                <a:cubicBezTo>
                  <a:pt x="963382" y="794722"/>
                  <a:pt x="971665" y="800246"/>
                  <a:pt x="979943" y="804851"/>
                </a:cubicBezTo>
                <a:cubicBezTo>
                  <a:pt x="990989" y="810368"/>
                  <a:pt x="996508" y="819571"/>
                  <a:pt x="992828" y="831543"/>
                </a:cubicBezTo>
                <a:cubicBezTo>
                  <a:pt x="989147" y="845347"/>
                  <a:pt x="977179" y="849032"/>
                  <a:pt x="964299" y="847189"/>
                </a:cubicBezTo>
                <a:cubicBezTo>
                  <a:pt x="943132" y="844420"/>
                  <a:pt x="921969" y="838896"/>
                  <a:pt x="902640" y="835217"/>
                </a:cubicBezTo>
                <a:cubicBezTo>
                  <a:pt x="900569" y="800017"/>
                  <a:pt x="902576" y="785779"/>
                  <a:pt x="912917" y="782844"/>
                </a:cubicBezTo>
                <a:close/>
                <a:moveTo>
                  <a:pt x="935037" y="690220"/>
                </a:moveTo>
                <a:cubicBezTo>
                  <a:pt x="967248" y="693904"/>
                  <a:pt x="992097" y="704940"/>
                  <a:pt x="1016946" y="715985"/>
                </a:cubicBezTo>
                <a:cubicBezTo>
                  <a:pt x="1028907" y="721506"/>
                  <a:pt x="1039032" y="728875"/>
                  <a:pt x="1033511" y="744511"/>
                </a:cubicBezTo>
                <a:cubicBezTo>
                  <a:pt x="1028907" y="757401"/>
                  <a:pt x="1017864" y="763836"/>
                  <a:pt x="1004981" y="762002"/>
                </a:cubicBezTo>
                <a:cubicBezTo>
                  <a:pt x="981049" y="757401"/>
                  <a:pt x="957123" y="751873"/>
                  <a:pt x="929516" y="745438"/>
                </a:cubicBezTo>
                <a:cubicBezTo>
                  <a:pt x="931357" y="725191"/>
                  <a:pt x="933197" y="708627"/>
                  <a:pt x="935037" y="690220"/>
                </a:cubicBezTo>
                <a:close/>
                <a:moveTo>
                  <a:pt x="914850" y="604595"/>
                </a:moveTo>
                <a:cubicBezTo>
                  <a:pt x="896454" y="661694"/>
                  <a:pt x="878918" y="715020"/>
                  <a:pt x="861453" y="769342"/>
                </a:cubicBezTo>
                <a:cubicBezTo>
                  <a:pt x="850430" y="802449"/>
                  <a:pt x="842127" y="836552"/>
                  <a:pt x="829243" y="869658"/>
                </a:cubicBezTo>
                <a:cubicBezTo>
                  <a:pt x="818220" y="900059"/>
                  <a:pt x="803475" y="929534"/>
                  <a:pt x="789661" y="958938"/>
                </a:cubicBezTo>
                <a:cubicBezTo>
                  <a:pt x="791522" y="960789"/>
                  <a:pt x="793383" y="962640"/>
                  <a:pt x="795172" y="964491"/>
                </a:cubicBezTo>
                <a:cubicBezTo>
                  <a:pt x="827382" y="953455"/>
                  <a:pt x="861453" y="945126"/>
                  <a:pt x="887221" y="919353"/>
                </a:cubicBezTo>
                <a:cubicBezTo>
                  <a:pt x="892732" y="913871"/>
                  <a:pt x="904686" y="908317"/>
                  <a:pt x="912058" y="911094"/>
                </a:cubicBezTo>
                <a:cubicBezTo>
                  <a:pt x="919431" y="913871"/>
                  <a:pt x="925872" y="923980"/>
                  <a:pt x="928664" y="932239"/>
                </a:cubicBezTo>
                <a:cubicBezTo>
                  <a:pt x="931384" y="941423"/>
                  <a:pt x="928664" y="951604"/>
                  <a:pt x="928664" y="960789"/>
                </a:cubicBezTo>
                <a:cubicBezTo>
                  <a:pt x="928664" y="978303"/>
                  <a:pt x="925872" y="995746"/>
                  <a:pt x="934175" y="1021519"/>
                </a:cubicBezTo>
                <a:cubicBezTo>
                  <a:pt x="956221" y="992969"/>
                  <a:pt x="977408" y="972750"/>
                  <a:pt x="991223" y="947902"/>
                </a:cubicBezTo>
                <a:cubicBezTo>
                  <a:pt x="1014199" y="906466"/>
                  <a:pt x="1031735" y="862325"/>
                  <a:pt x="1051061" y="819963"/>
                </a:cubicBezTo>
                <a:cubicBezTo>
                  <a:pt x="1063015" y="795116"/>
                  <a:pt x="1076829" y="770268"/>
                  <a:pt x="1085061" y="743570"/>
                </a:cubicBezTo>
                <a:cubicBezTo>
                  <a:pt x="1094294" y="715946"/>
                  <a:pt x="1108108" y="687467"/>
                  <a:pt x="1099805" y="655215"/>
                </a:cubicBezTo>
                <a:cubicBezTo>
                  <a:pt x="1038177" y="638698"/>
                  <a:pt x="977408" y="622109"/>
                  <a:pt x="914850" y="604595"/>
                </a:cubicBezTo>
                <a:close/>
                <a:moveTo>
                  <a:pt x="1403508" y="480358"/>
                </a:moveTo>
                <a:cubicBezTo>
                  <a:pt x="1389694" y="486837"/>
                  <a:pt x="1380460" y="492390"/>
                  <a:pt x="1370368" y="496021"/>
                </a:cubicBezTo>
                <a:cubicBezTo>
                  <a:pt x="1339089" y="507057"/>
                  <a:pt x="1325274" y="530979"/>
                  <a:pt x="1316971" y="562305"/>
                </a:cubicBezTo>
                <a:cubicBezTo>
                  <a:pt x="1297645" y="634996"/>
                  <a:pt x="1276530" y="706761"/>
                  <a:pt x="1252552" y="778598"/>
                </a:cubicBezTo>
                <a:cubicBezTo>
                  <a:pt x="1233226" y="833775"/>
                  <a:pt x="1209319" y="886247"/>
                  <a:pt x="1185412" y="939643"/>
                </a:cubicBezTo>
                <a:cubicBezTo>
                  <a:pt x="1161434" y="993966"/>
                  <a:pt x="1138457" y="1049143"/>
                  <a:pt x="1110828" y="1101614"/>
                </a:cubicBezTo>
                <a:cubicBezTo>
                  <a:pt x="1071318" y="1177082"/>
                  <a:pt x="1028013" y="1249773"/>
                  <a:pt x="987501" y="1325240"/>
                </a:cubicBezTo>
                <a:cubicBezTo>
                  <a:pt x="964524" y="1366676"/>
                  <a:pt x="944268" y="1409892"/>
                  <a:pt x="922222" y="1452254"/>
                </a:cubicBezTo>
                <a:cubicBezTo>
                  <a:pt x="924942" y="1454105"/>
                  <a:pt x="926803" y="1455956"/>
                  <a:pt x="929523" y="1457736"/>
                </a:cubicBezTo>
                <a:cubicBezTo>
                  <a:pt x="1012410" y="1420928"/>
                  <a:pt x="1079549" y="1366605"/>
                  <a:pt x="1116340" y="1281953"/>
                </a:cubicBezTo>
                <a:cubicBezTo>
                  <a:pt x="1143969" y="1218447"/>
                  <a:pt x="1167017" y="1153160"/>
                  <a:pt x="1193643" y="1089653"/>
                </a:cubicBezTo>
                <a:cubicBezTo>
                  <a:pt x="1225853" y="1012334"/>
                  <a:pt x="1258063" y="935016"/>
                  <a:pt x="1282041" y="854920"/>
                </a:cubicBezTo>
                <a:cubicBezTo>
                  <a:pt x="1307809" y="770268"/>
                  <a:pt x="1336297" y="686542"/>
                  <a:pt x="1363926" y="601890"/>
                </a:cubicBezTo>
                <a:cubicBezTo>
                  <a:pt x="1377740" y="562305"/>
                  <a:pt x="1389694" y="523645"/>
                  <a:pt x="1403508" y="480358"/>
                </a:cubicBezTo>
                <a:close/>
                <a:moveTo>
                  <a:pt x="425260" y="233736"/>
                </a:moveTo>
                <a:cubicBezTo>
                  <a:pt x="423399" y="238364"/>
                  <a:pt x="418818" y="243846"/>
                  <a:pt x="417888" y="251250"/>
                </a:cubicBezTo>
                <a:cubicBezTo>
                  <a:pt x="409585" y="318388"/>
                  <a:pt x="385678" y="380115"/>
                  <a:pt x="362630" y="442696"/>
                </a:cubicBezTo>
                <a:cubicBezTo>
                  <a:pt x="317536" y="567858"/>
                  <a:pt x="270653" y="693021"/>
                  <a:pt x="221837" y="817258"/>
                </a:cubicBezTo>
                <a:cubicBezTo>
                  <a:pt x="178605" y="926757"/>
                  <a:pt x="129860" y="1033480"/>
                  <a:pt x="84767" y="1142125"/>
                </a:cubicBezTo>
                <a:cubicBezTo>
                  <a:pt x="73672" y="1169677"/>
                  <a:pt x="65441" y="1198227"/>
                  <a:pt x="54346" y="1229553"/>
                </a:cubicBezTo>
                <a:cubicBezTo>
                  <a:pt x="88417" y="1246996"/>
                  <a:pt x="117907" y="1265436"/>
                  <a:pt x="149186" y="1277397"/>
                </a:cubicBezTo>
                <a:cubicBezTo>
                  <a:pt x="215395" y="1304095"/>
                  <a:pt x="282606" y="1328017"/>
                  <a:pt x="350677" y="1351013"/>
                </a:cubicBezTo>
                <a:cubicBezTo>
                  <a:pt x="392120" y="1364825"/>
                  <a:pt x="434422" y="1376786"/>
                  <a:pt x="475865" y="1389673"/>
                </a:cubicBezTo>
                <a:cubicBezTo>
                  <a:pt x="549518" y="1412669"/>
                  <a:pt x="624030" y="1425555"/>
                  <a:pt x="699473" y="1438442"/>
                </a:cubicBezTo>
                <a:cubicBezTo>
                  <a:pt x="746428" y="1445775"/>
                  <a:pt x="792452" y="1454105"/>
                  <a:pt x="839407" y="1461438"/>
                </a:cubicBezTo>
                <a:cubicBezTo>
                  <a:pt x="847638" y="1448552"/>
                  <a:pt x="855941" y="1438442"/>
                  <a:pt x="862383" y="1426481"/>
                </a:cubicBezTo>
                <a:cubicBezTo>
                  <a:pt x="888151" y="1379563"/>
                  <a:pt x="912989" y="1332574"/>
                  <a:pt x="939687" y="1285655"/>
                </a:cubicBezTo>
                <a:cubicBezTo>
                  <a:pt x="1006898" y="1166046"/>
                  <a:pt x="1074968" y="1046366"/>
                  <a:pt x="1131085" y="921204"/>
                </a:cubicBezTo>
                <a:cubicBezTo>
                  <a:pt x="1152272" y="874286"/>
                  <a:pt x="1174389" y="829219"/>
                  <a:pt x="1193643" y="781375"/>
                </a:cubicBezTo>
                <a:cubicBezTo>
                  <a:pt x="1212110" y="736236"/>
                  <a:pt x="1226784" y="690244"/>
                  <a:pt x="1241529" y="644251"/>
                </a:cubicBezTo>
                <a:cubicBezTo>
                  <a:pt x="1256274" y="595411"/>
                  <a:pt x="1269158" y="546642"/>
                  <a:pt x="1282972" y="494242"/>
                </a:cubicBezTo>
                <a:cubicBezTo>
                  <a:pt x="1213041" y="470249"/>
                  <a:pt x="1145830" y="446327"/>
                  <a:pt x="1076829" y="423330"/>
                </a:cubicBezTo>
                <a:cubicBezTo>
                  <a:pt x="1052851" y="475802"/>
                  <a:pt x="1039108" y="524571"/>
                  <a:pt x="1033525" y="579819"/>
                </a:cubicBezTo>
                <a:cubicBezTo>
                  <a:pt x="1060223" y="587152"/>
                  <a:pt x="1085991" y="594485"/>
                  <a:pt x="1110828" y="602815"/>
                </a:cubicBezTo>
                <a:cubicBezTo>
                  <a:pt x="1143969" y="612925"/>
                  <a:pt x="1162364" y="642400"/>
                  <a:pt x="1154992" y="675506"/>
                </a:cubicBezTo>
                <a:cubicBezTo>
                  <a:pt x="1149480" y="701279"/>
                  <a:pt x="1143038" y="727978"/>
                  <a:pt x="1132946" y="751900"/>
                </a:cubicBezTo>
                <a:cubicBezTo>
                  <a:pt x="1111759" y="804371"/>
                  <a:pt x="1085061" y="854992"/>
                  <a:pt x="1064804" y="908317"/>
                </a:cubicBezTo>
                <a:cubicBezTo>
                  <a:pt x="1039967" y="974601"/>
                  <a:pt x="1001315" y="1030774"/>
                  <a:pt x="950710" y="1079543"/>
                </a:cubicBezTo>
                <a:cubicBezTo>
                  <a:pt x="932314" y="1097912"/>
                  <a:pt x="910269" y="1113575"/>
                  <a:pt x="890871" y="1129238"/>
                </a:cubicBezTo>
                <a:cubicBezTo>
                  <a:pt x="861453" y="1111724"/>
                  <a:pt x="855941" y="1099763"/>
                  <a:pt x="867895" y="1071213"/>
                </a:cubicBezTo>
                <a:cubicBezTo>
                  <a:pt x="877128" y="1048217"/>
                  <a:pt x="877128" y="1027072"/>
                  <a:pt x="874337" y="999448"/>
                </a:cubicBezTo>
                <a:cubicBezTo>
                  <a:pt x="836615" y="1015111"/>
                  <a:pt x="800755" y="1028923"/>
                  <a:pt x="764823" y="1043661"/>
                </a:cubicBezTo>
                <a:cubicBezTo>
                  <a:pt x="739986" y="1053770"/>
                  <a:pt x="714218" y="1061104"/>
                  <a:pt x="687520" y="1037182"/>
                </a:cubicBezTo>
                <a:cubicBezTo>
                  <a:pt x="692101" y="1022444"/>
                  <a:pt x="693031" y="1001299"/>
                  <a:pt x="704126" y="992115"/>
                </a:cubicBezTo>
                <a:cubicBezTo>
                  <a:pt x="736335" y="962640"/>
                  <a:pt x="749219" y="923055"/>
                  <a:pt x="766684" y="886247"/>
                </a:cubicBezTo>
                <a:cubicBezTo>
                  <a:pt x="783219" y="852215"/>
                  <a:pt x="797964" y="818183"/>
                  <a:pt x="809917" y="782229"/>
                </a:cubicBezTo>
                <a:cubicBezTo>
                  <a:pt x="832965" y="713240"/>
                  <a:pt x="853150" y="643326"/>
                  <a:pt x="875267" y="574266"/>
                </a:cubicBezTo>
                <a:cubicBezTo>
                  <a:pt x="885359" y="543011"/>
                  <a:pt x="897384" y="537458"/>
                  <a:pt x="930453" y="548493"/>
                </a:cubicBezTo>
                <a:cubicBezTo>
                  <a:pt x="947059" y="554046"/>
                  <a:pt x="964524" y="558603"/>
                  <a:pt x="983850" y="565082"/>
                </a:cubicBezTo>
                <a:cubicBezTo>
                  <a:pt x="989362" y="536532"/>
                  <a:pt x="994014" y="510759"/>
                  <a:pt x="1000385" y="486837"/>
                </a:cubicBezTo>
                <a:cubicBezTo>
                  <a:pt x="1006898" y="461990"/>
                  <a:pt x="1016060" y="437142"/>
                  <a:pt x="1025293" y="411370"/>
                </a:cubicBezTo>
                <a:cubicBezTo>
                  <a:pt x="824662" y="351565"/>
                  <a:pt x="626750" y="293540"/>
                  <a:pt x="425260" y="233736"/>
                </a:cubicBezTo>
                <a:close/>
                <a:moveTo>
                  <a:pt x="530846" y="167150"/>
                </a:moveTo>
                <a:cubicBezTo>
                  <a:pt x="517506" y="167720"/>
                  <a:pt x="504389" y="173006"/>
                  <a:pt x="492400" y="188669"/>
                </a:cubicBezTo>
                <a:cubicBezTo>
                  <a:pt x="503494" y="194151"/>
                  <a:pt x="511726" y="200630"/>
                  <a:pt x="521890" y="203406"/>
                </a:cubicBezTo>
                <a:cubicBezTo>
                  <a:pt x="612077" y="228254"/>
                  <a:pt x="702265" y="253101"/>
                  <a:pt x="791522" y="277948"/>
                </a:cubicBezTo>
                <a:cubicBezTo>
                  <a:pt x="865103" y="298168"/>
                  <a:pt x="938756" y="317462"/>
                  <a:pt x="1011479" y="341455"/>
                </a:cubicBezTo>
                <a:cubicBezTo>
                  <a:pt x="1046409" y="352491"/>
                  <a:pt x="1063945" y="356122"/>
                  <a:pt x="1084130" y="311055"/>
                </a:cubicBezTo>
                <a:cubicBezTo>
                  <a:pt x="1034455" y="297243"/>
                  <a:pt x="986642" y="283431"/>
                  <a:pt x="938756" y="270544"/>
                </a:cubicBezTo>
                <a:cubicBezTo>
                  <a:pt x="878918" y="254952"/>
                  <a:pt x="819150" y="242066"/>
                  <a:pt x="759312" y="226403"/>
                </a:cubicBezTo>
                <a:cubicBezTo>
                  <a:pt x="695823" y="209814"/>
                  <a:pt x="634123" y="190520"/>
                  <a:pt x="570634" y="173931"/>
                </a:cubicBezTo>
                <a:cubicBezTo>
                  <a:pt x="557750" y="170728"/>
                  <a:pt x="544186" y="166580"/>
                  <a:pt x="530846" y="167150"/>
                </a:cubicBezTo>
                <a:close/>
                <a:moveTo>
                  <a:pt x="566983" y="51546"/>
                </a:moveTo>
                <a:cubicBezTo>
                  <a:pt x="566983" y="65358"/>
                  <a:pt x="566983" y="75467"/>
                  <a:pt x="566983" y="84652"/>
                </a:cubicBezTo>
                <a:cubicBezTo>
                  <a:pt x="607496" y="94761"/>
                  <a:pt x="647937" y="102166"/>
                  <a:pt x="686589" y="114127"/>
                </a:cubicBezTo>
                <a:cubicBezTo>
                  <a:pt x="725241" y="127013"/>
                  <a:pt x="768545" y="131570"/>
                  <a:pt x="798894" y="164747"/>
                </a:cubicBezTo>
                <a:cubicBezTo>
                  <a:pt x="715148" y="157343"/>
                  <a:pt x="635984" y="126088"/>
                  <a:pt x="552238" y="118683"/>
                </a:cubicBezTo>
                <a:cubicBezTo>
                  <a:pt x="551308" y="121460"/>
                  <a:pt x="550377" y="124237"/>
                  <a:pt x="549447" y="127939"/>
                </a:cubicBezTo>
                <a:cubicBezTo>
                  <a:pt x="554099" y="130644"/>
                  <a:pt x="558680" y="135272"/>
                  <a:pt x="564192" y="136197"/>
                </a:cubicBezTo>
                <a:cubicBezTo>
                  <a:pt x="626750" y="153712"/>
                  <a:pt x="690311" y="170229"/>
                  <a:pt x="752870" y="186818"/>
                </a:cubicBezTo>
                <a:cubicBezTo>
                  <a:pt x="774057" y="192371"/>
                  <a:pt x="795172" y="197853"/>
                  <a:pt x="816359" y="203406"/>
                </a:cubicBezTo>
                <a:cubicBezTo>
                  <a:pt x="866034" y="215367"/>
                  <a:pt x="915780" y="226403"/>
                  <a:pt x="964524" y="238364"/>
                </a:cubicBezTo>
                <a:cubicBezTo>
                  <a:pt x="1016060" y="251250"/>
                  <a:pt x="1067596" y="267839"/>
                  <a:pt x="1120062" y="276097"/>
                </a:cubicBezTo>
                <a:cubicBezTo>
                  <a:pt x="1168806" y="284356"/>
                  <a:pt x="1217622" y="288984"/>
                  <a:pt x="1260855" y="317462"/>
                </a:cubicBezTo>
                <a:cubicBezTo>
                  <a:pt x="1268227" y="322090"/>
                  <a:pt x="1280180" y="323015"/>
                  <a:pt x="1289414" y="322090"/>
                </a:cubicBezTo>
                <a:cubicBezTo>
                  <a:pt x="1333577" y="319313"/>
                  <a:pt x="1363926" y="348788"/>
                  <a:pt x="1401647" y="363526"/>
                </a:cubicBezTo>
                <a:cubicBezTo>
                  <a:pt x="1394275" y="366303"/>
                  <a:pt x="1387833" y="366303"/>
                  <a:pt x="1382321" y="364451"/>
                </a:cubicBezTo>
                <a:cubicBezTo>
                  <a:pt x="1372229" y="360749"/>
                  <a:pt x="1362065" y="352491"/>
                  <a:pt x="1351973" y="352491"/>
                </a:cubicBezTo>
                <a:cubicBezTo>
                  <a:pt x="1296786" y="353416"/>
                  <a:pt x="1243390" y="341455"/>
                  <a:pt x="1189993" y="329494"/>
                </a:cubicBezTo>
                <a:cubicBezTo>
                  <a:pt x="1155922" y="321164"/>
                  <a:pt x="1131085" y="334051"/>
                  <a:pt x="1113620" y="367157"/>
                </a:cubicBezTo>
                <a:cubicBezTo>
                  <a:pt x="1127434" y="371785"/>
                  <a:pt x="1139388" y="376412"/>
                  <a:pt x="1151341" y="380969"/>
                </a:cubicBezTo>
                <a:cubicBezTo>
                  <a:pt x="1203807" y="399409"/>
                  <a:pt x="1257204" y="415072"/>
                  <a:pt x="1308740" y="437142"/>
                </a:cubicBezTo>
                <a:cubicBezTo>
                  <a:pt x="1328996" y="445401"/>
                  <a:pt x="1342739" y="445401"/>
                  <a:pt x="1357484" y="431589"/>
                </a:cubicBezTo>
                <a:cubicBezTo>
                  <a:pt x="1363926" y="426107"/>
                  <a:pt x="1371298" y="421479"/>
                  <a:pt x="1377740" y="416923"/>
                </a:cubicBezTo>
                <a:cubicBezTo>
                  <a:pt x="1407159" y="393855"/>
                  <a:pt x="1428346" y="364451"/>
                  <a:pt x="1442160" y="331274"/>
                </a:cubicBezTo>
                <a:cubicBezTo>
                  <a:pt x="1450463" y="311055"/>
                  <a:pt x="1446741" y="306427"/>
                  <a:pt x="1426485" y="300019"/>
                </a:cubicBezTo>
                <a:cubicBezTo>
                  <a:pt x="1398927" y="290835"/>
                  <a:pt x="1371298" y="280654"/>
                  <a:pt x="1343670" y="271470"/>
                </a:cubicBezTo>
                <a:cubicBezTo>
                  <a:pt x="1314251" y="261360"/>
                  <a:pt x="1283902" y="250324"/>
                  <a:pt x="1253482" y="242991"/>
                </a:cubicBezTo>
                <a:cubicBezTo>
                  <a:pt x="1154133" y="218998"/>
                  <a:pt x="1054712" y="198779"/>
                  <a:pt x="956221" y="174857"/>
                </a:cubicBezTo>
                <a:cubicBezTo>
                  <a:pt x="896454" y="160119"/>
                  <a:pt x="836615" y="144456"/>
                  <a:pt x="777707" y="126088"/>
                </a:cubicBezTo>
                <a:cubicBezTo>
                  <a:pt x="719729" y="107648"/>
                  <a:pt x="661752" y="92056"/>
                  <a:pt x="607496" y="62581"/>
                </a:cubicBezTo>
                <a:cubicBezTo>
                  <a:pt x="596402" y="56102"/>
                  <a:pt x="582587" y="55177"/>
                  <a:pt x="566983" y="51546"/>
                </a:cubicBezTo>
                <a:close/>
                <a:moveTo>
                  <a:pt x="508075" y="0"/>
                </a:moveTo>
                <a:cubicBezTo>
                  <a:pt x="526471" y="925"/>
                  <a:pt x="544866" y="-1851"/>
                  <a:pt x="561472" y="2776"/>
                </a:cubicBezTo>
                <a:cubicBezTo>
                  <a:pt x="661752" y="31255"/>
                  <a:pt x="761173" y="62581"/>
                  <a:pt x="862383" y="89279"/>
                </a:cubicBezTo>
                <a:cubicBezTo>
                  <a:pt x="932314" y="108573"/>
                  <a:pt x="1004107" y="122385"/>
                  <a:pt x="1074968" y="139900"/>
                </a:cubicBezTo>
                <a:cubicBezTo>
                  <a:pt x="1176179" y="163821"/>
                  <a:pt x="1279250" y="181264"/>
                  <a:pt x="1375879" y="221775"/>
                </a:cubicBezTo>
                <a:cubicBezTo>
                  <a:pt x="1397066" y="230959"/>
                  <a:pt x="1420043" y="235587"/>
                  <a:pt x="1442160" y="240215"/>
                </a:cubicBezTo>
                <a:cubicBezTo>
                  <a:pt x="1459625" y="243917"/>
                  <a:pt x="1470719" y="255878"/>
                  <a:pt x="1483603" y="265988"/>
                </a:cubicBezTo>
                <a:cubicBezTo>
                  <a:pt x="1538790" y="306427"/>
                  <a:pt x="1517603" y="355267"/>
                  <a:pt x="1501999" y="402185"/>
                </a:cubicBezTo>
                <a:cubicBezTo>
                  <a:pt x="1484462" y="452806"/>
                  <a:pt x="1460555" y="500649"/>
                  <a:pt x="1443091" y="551270"/>
                </a:cubicBezTo>
                <a:cubicBezTo>
                  <a:pt x="1413601" y="638698"/>
                  <a:pt x="1387833" y="727052"/>
                  <a:pt x="1358415" y="814481"/>
                </a:cubicBezTo>
                <a:cubicBezTo>
                  <a:pt x="1331716" y="894505"/>
                  <a:pt x="1302298" y="974601"/>
                  <a:pt x="1272808" y="1053770"/>
                </a:cubicBezTo>
                <a:cubicBezTo>
                  <a:pt x="1242459" y="1133795"/>
                  <a:pt x="1206599" y="1212964"/>
                  <a:pt x="1178040" y="1293914"/>
                </a:cubicBezTo>
                <a:cubicBezTo>
                  <a:pt x="1146760" y="1381343"/>
                  <a:pt x="1087852" y="1441218"/>
                  <a:pt x="1011479" y="1489062"/>
                </a:cubicBezTo>
                <a:cubicBezTo>
                  <a:pt x="991223" y="1501949"/>
                  <a:pt x="967316" y="1510207"/>
                  <a:pt x="946129" y="1521243"/>
                </a:cubicBezTo>
                <a:cubicBezTo>
                  <a:pt x="917570" y="1535980"/>
                  <a:pt x="889082" y="1534129"/>
                  <a:pt x="858733" y="1526796"/>
                </a:cubicBezTo>
                <a:cubicBezTo>
                  <a:pt x="815428" y="1515761"/>
                  <a:pt x="770335" y="1511133"/>
                  <a:pt x="727102" y="1502874"/>
                </a:cubicBezTo>
                <a:cubicBezTo>
                  <a:pt x="682939" y="1495470"/>
                  <a:pt x="639706" y="1487211"/>
                  <a:pt x="595471" y="1478027"/>
                </a:cubicBezTo>
                <a:cubicBezTo>
                  <a:pt x="555030" y="1469697"/>
                  <a:pt x="514517" y="1463289"/>
                  <a:pt x="474935" y="1451328"/>
                </a:cubicBezTo>
                <a:cubicBezTo>
                  <a:pt x="377375" y="1421853"/>
                  <a:pt x="279815" y="1392378"/>
                  <a:pt x="184116" y="1358346"/>
                </a:cubicBezTo>
                <a:cubicBezTo>
                  <a:pt x="130791" y="1339052"/>
                  <a:pt x="81045" y="1310503"/>
                  <a:pt x="29509" y="1284730"/>
                </a:cubicBezTo>
                <a:cubicBezTo>
                  <a:pt x="4671" y="1271843"/>
                  <a:pt x="-7282" y="1225851"/>
                  <a:pt x="4671" y="1194525"/>
                </a:cubicBezTo>
                <a:cubicBezTo>
                  <a:pt x="19416" y="1155865"/>
                  <a:pt x="35020" y="1118132"/>
                  <a:pt x="50696" y="1079543"/>
                </a:cubicBezTo>
                <a:cubicBezTo>
                  <a:pt x="102231" y="955235"/>
                  <a:pt x="155628" y="831924"/>
                  <a:pt x="204372" y="705836"/>
                </a:cubicBezTo>
                <a:cubicBezTo>
                  <a:pt x="257769" y="568712"/>
                  <a:pt x="306513" y="430664"/>
                  <a:pt x="356260" y="292615"/>
                </a:cubicBezTo>
                <a:cubicBezTo>
                  <a:pt x="369144" y="257658"/>
                  <a:pt x="378305" y="220849"/>
                  <a:pt x="386608" y="184967"/>
                </a:cubicBezTo>
                <a:cubicBezTo>
                  <a:pt x="390259" y="171155"/>
                  <a:pt x="396701" y="165673"/>
                  <a:pt x="408654" y="159194"/>
                </a:cubicBezTo>
                <a:cubicBezTo>
                  <a:pt x="427980" y="149084"/>
                  <a:pt x="446447" y="137123"/>
                  <a:pt x="463912" y="125162"/>
                </a:cubicBezTo>
                <a:cubicBezTo>
                  <a:pt x="500703" y="98464"/>
                  <a:pt x="518168" y="64432"/>
                  <a:pt x="504425" y="18368"/>
                </a:cubicBezTo>
                <a:cubicBezTo>
                  <a:pt x="504353" y="14737"/>
                  <a:pt x="506214" y="11035"/>
                  <a:pt x="508075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68"/>
          <p:cNvSpPr/>
          <p:nvPr/>
        </p:nvSpPr>
        <p:spPr>
          <a:xfrm>
            <a:off x="711326" y="459298"/>
            <a:ext cx="4385197" cy="3768289"/>
          </a:xfrm>
          <a:custGeom>
            <a:rect b="b" l="l" r="r" t="t"/>
            <a:pathLst>
              <a:path extrusionOk="0" h="21546" w="21600">
                <a:moveTo>
                  <a:pt x="14796" y="2710"/>
                </a:moveTo>
                <a:cubicBezTo>
                  <a:pt x="14506" y="2294"/>
                  <a:pt x="14320" y="2031"/>
                  <a:pt x="14311" y="2021"/>
                </a:cubicBezTo>
                <a:lnTo>
                  <a:pt x="14261" y="1952"/>
                </a:lnTo>
                <a:lnTo>
                  <a:pt x="13776" y="2457"/>
                </a:lnTo>
                <a:cubicBezTo>
                  <a:pt x="13363" y="1868"/>
                  <a:pt x="13137" y="1563"/>
                  <a:pt x="13064" y="1521"/>
                </a:cubicBezTo>
                <a:cubicBezTo>
                  <a:pt x="12815" y="1373"/>
                  <a:pt x="12180" y="1415"/>
                  <a:pt x="11904" y="1694"/>
                </a:cubicBezTo>
                <a:cubicBezTo>
                  <a:pt x="11428" y="1158"/>
                  <a:pt x="10925" y="631"/>
                  <a:pt x="10403" y="142"/>
                </a:cubicBezTo>
                <a:lnTo>
                  <a:pt x="10249" y="0"/>
                </a:lnTo>
                <a:lnTo>
                  <a:pt x="10281" y="226"/>
                </a:lnTo>
                <a:cubicBezTo>
                  <a:pt x="10381" y="884"/>
                  <a:pt x="9769" y="2263"/>
                  <a:pt x="9179" y="3594"/>
                </a:cubicBezTo>
                <a:cubicBezTo>
                  <a:pt x="8563" y="4988"/>
                  <a:pt x="7924" y="6430"/>
                  <a:pt x="7951" y="7304"/>
                </a:cubicBezTo>
                <a:cubicBezTo>
                  <a:pt x="6786" y="6472"/>
                  <a:pt x="5199" y="6604"/>
                  <a:pt x="4343" y="6767"/>
                </a:cubicBezTo>
                <a:cubicBezTo>
                  <a:pt x="3128" y="6993"/>
                  <a:pt x="1995" y="7514"/>
                  <a:pt x="1709" y="7977"/>
                </a:cubicBezTo>
                <a:lnTo>
                  <a:pt x="1704" y="7988"/>
                </a:lnTo>
                <a:cubicBezTo>
                  <a:pt x="1691" y="8014"/>
                  <a:pt x="1673" y="8056"/>
                  <a:pt x="1958" y="9003"/>
                </a:cubicBezTo>
                <a:lnTo>
                  <a:pt x="748" y="9871"/>
                </a:lnTo>
                <a:lnTo>
                  <a:pt x="780" y="9940"/>
                </a:lnTo>
                <a:cubicBezTo>
                  <a:pt x="780" y="9945"/>
                  <a:pt x="834" y="10061"/>
                  <a:pt x="920" y="10261"/>
                </a:cubicBezTo>
                <a:lnTo>
                  <a:pt x="408" y="10640"/>
                </a:lnTo>
                <a:lnTo>
                  <a:pt x="571" y="10966"/>
                </a:lnTo>
                <a:lnTo>
                  <a:pt x="141" y="11234"/>
                </a:lnTo>
                <a:lnTo>
                  <a:pt x="281" y="11513"/>
                </a:lnTo>
                <a:lnTo>
                  <a:pt x="0" y="11629"/>
                </a:lnTo>
                <a:lnTo>
                  <a:pt x="204" y="12039"/>
                </a:lnTo>
                <a:lnTo>
                  <a:pt x="286" y="12197"/>
                </a:lnTo>
                <a:cubicBezTo>
                  <a:pt x="122" y="12250"/>
                  <a:pt x="32" y="12302"/>
                  <a:pt x="18" y="12350"/>
                </a:cubicBezTo>
                <a:cubicBezTo>
                  <a:pt x="14" y="12371"/>
                  <a:pt x="18" y="12392"/>
                  <a:pt x="27" y="12408"/>
                </a:cubicBezTo>
                <a:cubicBezTo>
                  <a:pt x="50" y="12444"/>
                  <a:pt x="413" y="13218"/>
                  <a:pt x="866" y="14202"/>
                </a:cubicBezTo>
                <a:cubicBezTo>
                  <a:pt x="3010" y="18806"/>
                  <a:pt x="4275" y="21484"/>
                  <a:pt x="4379" y="21542"/>
                </a:cubicBezTo>
                <a:cubicBezTo>
                  <a:pt x="4474" y="21600"/>
                  <a:pt x="5807" y="20958"/>
                  <a:pt x="10086" y="18801"/>
                </a:cubicBezTo>
                <a:cubicBezTo>
                  <a:pt x="11115" y="18285"/>
                  <a:pt x="11931" y="17869"/>
                  <a:pt x="12144" y="17775"/>
                </a:cubicBezTo>
                <a:cubicBezTo>
                  <a:pt x="12262" y="17890"/>
                  <a:pt x="12547" y="17911"/>
                  <a:pt x="12829" y="17817"/>
                </a:cubicBezTo>
                <a:cubicBezTo>
                  <a:pt x="13033" y="17748"/>
                  <a:pt x="13518" y="17512"/>
                  <a:pt x="13613" y="16849"/>
                </a:cubicBezTo>
                <a:cubicBezTo>
                  <a:pt x="13853" y="16633"/>
                  <a:pt x="17702" y="13186"/>
                  <a:pt x="21428" y="10950"/>
                </a:cubicBezTo>
                <a:cubicBezTo>
                  <a:pt x="21469" y="10924"/>
                  <a:pt x="21514" y="10897"/>
                  <a:pt x="21555" y="10871"/>
                </a:cubicBezTo>
                <a:lnTo>
                  <a:pt x="21600" y="10845"/>
                </a:lnTo>
                <a:lnTo>
                  <a:pt x="21564" y="10803"/>
                </a:lnTo>
                <a:cubicBezTo>
                  <a:pt x="21310" y="10503"/>
                  <a:pt x="20226" y="9103"/>
                  <a:pt x="19932" y="8729"/>
                </a:cubicBezTo>
                <a:cubicBezTo>
                  <a:pt x="19964" y="8719"/>
                  <a:pt x="19995" y="8708"/>
                  <a:pt x="20027" y="8698"/>
                </a:cubicBezTo>
                <a:lnTo>
                  <a:pt x="20127" y="8666"/>
                </a:lnTo>
                <a:lnTo>
                  <a:pt x="20068" y="8566"/>
                </a:lnTo>
                <a:cubicBezTo>
                  <a:pt x="19347" y="7314"/>
                  <a:pt x="15571" y="2557"/>
                  <a:pt x="15408" y="2352"/>
                </a:cubicBezTo>
                <a:lnTo>
                  <a:pt x="15367" y="2299"/>
                </a:lnTo>
                <a:lnTo>
                  <a:pt x="14796" y="2710"/>
                </a:lnTo>
                <a:close/>
                <a:moveTo>
                  <a:pt x="14247" y="2200"/>
                </a:moveTo>
                <a:cubicBezTo>
                  <a:pt x="14642" y="2768"/>
                  <a:pt x="17334" y="6614"/>
                  <a:pt x="18386" y="8193"/>
                </a:cubicBezTo>
                <a:cubicBezTo>
                  <a:pt x="18227" y="8272"/>
                  <a:pt x="18046" y="8382"/>
                  <a:pt x="17851" y="8519"/>
                </a:cubicBezTo>
                <a:cubicBezTo>
                  <a:pt x="16020" y="9771"/>
                  <a:pt x="12697" y="13250"/>
                  <a:pt x="12126" y="16012"/>
                </a:cubicBezTo>
                <a:cubicBezTo>
                  <a:pt x="12525" y="12797"/>
                  <a:pt x="14914" y="9193"/>
                  <a:pt x="16827" y="8056"/>
                </a:cubicBezTo>
                <a:cubicBezTo>
                  <a:pt x="17004" y="7951"/>
                  <a:pt x="17171" y="7867"/>
                  <a:pt x="17339" y="7809"/>
                </a:cubicBezTo>
                <a:lnTo>
                  <a:pt x="17443" y="7772"/>
                </a:lnTo>
                <a:lnTo>
                  <a:pt x="17371" y="7672"/>
                </a:lnTo>
                <a:cubicBezTo>
                  <a:pt x="16858" y="6977"/>
                  <a:pt x="15997" y="5714"/>
                  <a:pt x="15168" y="4488"/>
                </a:cubicBezTo>
                <a:cubicBezTo>
                  <a:pt x="14624" y="3689"/>
                  <a:pt x="14198" y="3062"/>
                  <a:pt x="13871" y="2594"/>
                </a:cubicBezTo>
                <a:lnTo>
                  <a:pt x="14247" y="2200"/>
                </a:lnTo>
                <a:close/>
                <a:moveTo>
                  <a:pt x="12430" y="16191"/>
                </a:moveTo>
                <a:cubicBezTo>
                  <a:pt x="13463" y="12834"/>
                  <a:pt x="16886" y="10229"/>
                  <a:pt x="18994" y="9150"/>
                </a:cubicBezTo>
                <a:cubicBezTo>
                  <a:pt x="19211" y="9040"/>
                  <a:pt x="19415" y="8945"/>
                  <a:pt x="19605" y="8866"/>
                </a:cubicBezTo>
                <a:lnTo>
                  <a:pt x="19859" y="9250"/>
                </a:lnTo>
                <a:cubicBezTo>
                  <a:pt x="19701" y="9292"/>
                  <a:pt x="19547" y="9340"/>
                  <a:pt x="19388" y="9398"/>
                </a:cubicBezTo>
                <a:cubicBezTo>
                  <a:pt x="16591" y="10366"/>
                  <a:pt x="13586" y="13281"/>
                  <a:pt x="12430" y="16191"/>
                </a:cubicBezTo>
                <a:cubicBezTo>
                  <a:pt x="12430" y="16191"/>
                  <a:pt x="12430" y="16191"/>
                  <a:pt x="12430" y="16191"/>
                </a:cubicBezTo>
                <a:moveTo>
                  <a:pt x="4288" y="19964"/>
                </a:moveTo>
                <a:cubicBezTo>
                  <a:pt x="4288" y="19964"/>
                  <a:pt x="4325" y="19922"/>
                  <a:pt x="4388" y="19848"/>
                </a:cubicBezTo>
                <a:lnTo>
                  <a:pt x="4465" y="20100"/>
                </a:lnTo>
                <a:lnTo>
                  <a:pt x="4393" y="20185"/>
                </a:lnTo>
                <a:lnTo>
                  <a:pt x="4288" y="19964"/>
                </a:lnTo>
                <a:lnTo>
                  <a:pt x="4288" y="19964"/>
                </a:lnTo>
                <a:close/>
                <a:moveTo>
                  <a:pt x="12117" y="16770"/>
                </a:moveTo>
                <a:cubicBezTo>
                  <a:pt x="12140" y="16801"/>
                  <a:pt x="12158" y="16822"/>
                  <a:pt x="12180" y="16849"/>
                </a:cubicBezTo>
                <a:lnTo>
                  <a:pt x="4574" y="20237"/>
                </a:lnTo>
                <a:lnTo>
                  <a:pt x="4510" y="20095"/>
                </a:lnTo>
                <a:cubicBezTo>
                  <a:pt x="7212" y="18869"/>
                  <a:pt x="11142" y="17117"/>
                  <a:pt x="12117" y="16770"/>
                </a:cubicBezTo>
                <a:moveTo>
                  <a:pt x="4451" y="19780"/>
                </a:moveTo>
                <a:cubicBezTo>
                  <a:pt x="4474" y="19758"/>
                  <a:pt x="4497" y="19732"/>
                  <a:pt x="4524" y="19706"/>
                </a:cubicBezTo>
                <a:cubicBezTo>
                  <a:pt x="6197" y="18927"/>
                  <a:pt x="8327" y="18075"/>
                  <a:pt x="11337" y="16991"/>
                </a:cubicBezTo>
                <a:cubicBezTo>
                  <a:pt x="9383" y="17796"/>
                  <a:pt x="5240" y="19680"/>
                  <a:pt x="4524" y="20001"/>
                </a:cubicBezTo>
                <a:lnTo>
                  <a:pt x="4451" y="19780"/>
                </a:lnTo>
                <a:close/>
                <a:moveTo>
                  <a:pt x="4610" y="20311"/>
                </a:moveTo>
                <a:lnTo>
                  <a:pt x="12244" y="16906"/>
                </a:lnTo>
                <a:cubicBezTo>
                  <a:pt x="12280" y="16938"/>
                  <a:pt x="12312" y="16959"/>
                  <a:pt x="12339" y="16975"/>
                </a:cubicBezTo>
                <a:lnTo>
                  <a:pt x="4651" y="20406"/>
                </a:lnTo>
                <a:lnTo>
                  <a:pt x="4610" y="20311"/>
                </a:lnTo>
                <a:close/>
                <a:moveTo>
                  <a:pt x="5091" y="19153"/>
                </a:moveTo>
                <a:cubicBezTo>
                  <a:pt x="5839" y="18838"/>
                  <a:pt x="9859" y="17149"/>
                  <a:pt x="11727" y="16759"/>
                </a:cubicBezTo>
                <a:cubicBezTo>
                  <a:pt x="8613" y="17875"/>
                  <a:pt x="6405" y="18743"/>
                  <a:pt x="4687" y="19537"/>
                </a:cubicBezTo>
                <a:cubicBezTo>
                  <a:pt x="4796" y="19422"/>
                  <a:pt x="4932" y="19295"/>
                  <a:pt x="5091" y="19153"/>
                </a:cubicBezTo>
                <a:moveTo>
                  <a:pt x="5290" y="18974"/>
                </a:moveTo>
                <a:cubicBezTo>
                  <a:pt x="5612" y="18701"/>
                  <a:pt x="6002" y="18401"/>
                  <a:pt x="6464" y="18111"/>
                </a:cubicBezTo>
                <a:cubicBezTo>
                  <a:pt x="7620" y="17380"/>
                  <a:pt x="9420" y="16575"/>
                  <a:pt x="11650" y="16691"/>
                </a:cubicBezTo>
                <a:cubicBezTo>
                  <a:pt x="9900" y="17070"/>
                  <a:pt x="6405" y="18506"/>
                  <a:pt x="5290" y="18974"/>
                </a:cubicBezTo>
                <a:moveTo>
                  <a:pt x="4751" y="20542"/>
                </a:moveTo>
                <a:lnTo>
                  <a:pt x="12502" y="17075"/>
                </a:lnTo>
                <a:lnTo>
                  <a:pt x="12529" y="17154"/>
                </a:lnTo>
                <a:lnTo>
                  <a:pt x="4778" y="20621"/>
                </a:lnTo>
                <a:lnTo>
                  <a:pt x="4751" y="20542"/>
                </a:lnTo>
                <a:close/>
                <a:moveTo>
                  <a:pt x="11945" y="16286"/>
                </a:moveTo>
                <a:lnTo>
                  <a:pt x="11949" y="16280"/>
                </a:lnTo>
                <a:cubicBezTo>
                  <a:pt x="11949" y="16280"/>
                  <a:pt x="11949" y="16280"/>
                  <a:pt x="11945" y="16286"/>
                </a:cubicBezTo>
                <a:cubicBezTo>
                  <a:pt x="11949" y="16286"/>
                  <a:pt x="11945" y="16286"/>
                  <a:pt x="11945" y="16286"/>
                </a:cubicBezTo>
                <a:moveTo>
                  <a:pt x="20607" y="10855"/>
                </a:moveTo>
                <a:cubicBezTo>
                  <a:pt x="19030" y="11360"/>
                  <a:pt x="13790" y="16207"/>
                  <a:pt x="13354" y="16612"/>
                </a:cubicBezTo>
                <a:cubicBezTo>
                  <a:pt x="13309" y="16575"/>
                  <a:pt x="13259" y="16543"/>
                  <a:pt x="13205" y="16512"/>
                </a:cubicBezTo>
                <a:lnTo>
                  <a:pt x="13214" y="16501"/>
                </a:lnTo>
                <a:cubicBezTo>
                  <a:pt x="14569" y="15238"/>
                  <a:pt x="18159" y="11902"/>
                  <a:pt x="20571" y="10745"/>
                </a:cubicBezTo>
                <a:cubicBezTo>
                  <a:pt x="20589" y="10782"/>
                  <a:pt x="20603" y="10824"/>
                  <a:pt x="20607" y="10855"/>
                </a:cubicBezTo>
                <a:moveTo>
                  <a:pt x="12616" y="16243"/>
                </a:moveTo>
                <a:cubicBezTo>
                  <a:pt x="13871" y="13723"/>
                  <a:pt x="15811" y="12092"/>
                  <a:pt x="17244" y="11166"/>
                </a:cubicBezTo>
                <a:cubicBezTo>
                  <a:pt x="18445" y="10382"/>
                  <a:pt x="19497" y="9956"/>
                  <a:pt x="19959" y="9782"/>
                </a:cubicBezTo>
                <a:cubicBezTo>
                  <a:pt x="20041" y="9750"/>
                  <a:pt x="20104" y="9729"/>
                  <a:pt x="20149" y="9714"/>
                </a:cubicBezTo>
                <a:lnTo>
                  <a:pt x="20249" y="9992"/>
                </a:lnTo>
                <a:lnTo>
                  <a:pt x="20254" y="10003"/>
                </a:lnTo>
                <a:cubicBezTo>
                  <a:pt x="18926" y="10334"/>
                  <a:pt x="14583" y="12487"/>
                  <a:pt x="12643" y="16249"/>
                </a:cubicBezTo>
                <a:cubicBezTo>
                  <a:pt x="12634" y="16249"/>
                  <a:pt x="12625" y="16243"/>
                  <a:pt x="12616" y="16243"/>
                </a:cubicBezTo>
                <a:moveTo>
                  <a:pt x="18445" y="11366"/>
                </a:moveTo>
                <a:cubicBezTo>
                  <a:pt x="18581" y="11292"/>
                  <a:pt x="18712" y="11224"/>
                  <a:pt x="18839" y="11160"/>
                </a:cubicBezTo>
                <a:cubicBezTo>
                  <a:pt x="16469" y="12665"/>
                  <a:pt x="13912" y="15212"/>
                  <a:pt x="13092" y="16054"/>
                </a:cubicBezTo>
                <a:cubicBezTo>
                  <a:pt x="13767" y="15217"/>
                  <a:pt x="15376" y="13465"/>
                  <a:pt x="18445" y="11366"/>
                </a:cubicBezTo>
                <a:moveTo>
                  <a:pt x="13132" y="15880"/>
                </a:moveTo>
                <a:cubicBezTo>
                  <a:pt x="14347" y="14007"/>
                  <a:pt x="16215" y="12639"/>
                  <a:pt x="17761" y="11739"/>
                </a:cubicBezTo>
                <a:cubicBezTo>
                  <a:pt x="15231" y="13555"/>
                  <a:pt x="13808" y="15065"/>
                  <a:pt x="13132" y="15880"/>
                </a:cubicBezTo>
                <a:moveTo>
                  <a:pt x="12724" y="16259"/>
                </a:moveTo>
                <a:cubicBezTo>
                  <a:pt x="13758" y="14270"/>
                  <a:pt x="15449" y="12813"/>
                  <a:pt x="16700" y="11929"/>
                </a:cubicBezTo>
                <a:cubicBezTo>
                  <a:pt x="18246" y="10840"/>
                  <a:pt x="19687" y="10229"/>
                  <a:pt x="20281" y="10082"/>
                </a:cubicBezTo>
                <a:lnTo>
                  <a:pt x="20363" y="10303"/>
                </a:lnTo>
                <a:cubicBezTo>
                  <a:pt x="19687" y="10555"/>
                  <a:pt x="14864" y="12471"/>
                  <a:pt x="12724" y="16259"/>
                </a:cubicBezTo>
                <a:moveTo>
                  <a:pt x="12915" y="16354"/>
                </a:moveTo>
                <a:cubicBezTo>
                  <a:pt x="13345" y="15902"/>
                  <a:pt x="16813" y="12302"/>
                  <a:pt x="19660" y="10776"/>
                </a:cubicBezTo>
                <a:cubicBezTo>
                  <a:pt x="20054" y="10603"/>
                  <a:pt x="20335" y="10498"/>
                  <a:pt x="20435" y="10455"/>
                </a:cubicBezTo>
                <a:cubicBezTo>
                  <a:pt x="20440" y="10471"/>
                  <a:pt x="20444" y="10487"/>
                  <a:pt x="20449" y="10503"/>
                </a:cubicBezTo>
                <a:cubicBezTo>
                  <a:pt x="19062" y="10829"/>
                  <a:pt x="13513" y="15738"/>
                  <a:pt x="12992" y="16391"/>
                </a:cubicBezTo>
                <a:cubicBezTo>
                  <a:pt x="12969" y="16375"/>
                  <a:pt x="12942" y="16365"/>
                  <a:pt x="12915" y="16354"/>
                </a:cubicBezTo>
                <a:moveTo>
                  <a:pt x="20553" y="10661"/>
                </a:moveTo>
                <a:cubicBezTo>
                  <a:pt x="18128" y="11824"/>
                  <a:pt x="14533" y="15170"/>
                  <a:pt x="13173" y="16433"/>
                </a:cubicBezTo>
                <a:lnTo>
                  <a:pt x="13137" y="16465"/>
                </a:lnTo>
                <a:cubicBezTo>
                  <a:pt x="13114" y="16454"/>
                  <a:pt x="13092" y="16438"/>
                  <a:pt x="13069" y="16428"/>
                </a:cubicBezTo>
                <a:cubicBezTo>
                  <a:pt x="13332" y="16122"/>
                  <a:pt x="14746" y="14818"/>
                  <a:pt x="16310" y="13513"/>
                </a:cubicBezTo>
                <a:cubicBezTo>
                  <a:pt x="17552" y="12476"/>
                  <a:pt x="19746" y="10713"/>
                  <a:pt x="20512" y="10582"/>
                </a:cubicBezTo>
                <a:lnTo>
                  <a:pt x="20530" y="10576"/>
                </a:lnTo>
                <a:cubicBezTo>
                  <a:pt x="20535" y="10608"/>
                  <a:pt x="20544" y="10634"/>
                  <a:pt x="20553" y="10661"/>
                </a:cubicBezTo>
                <a:moveTo>
                  <a:pt x="20068" y="9561"/>
                </a:moveTo>
                <a:cubicBezTo>
                  <a:pt x="20004" y="9582"/>
                  <a:pt x="19909" y="9619"/>
                  <a:pt x="19791" y="9661"/>
                </a:cubicBezTo>
                <a:cubicBezTo>
                  <a:pt x="19275" y="9861"/>
                  <a:pt x="18291" y="10282"/>
                  <a:pt x="17180" y="11008"/>
                </a:cubicBezTo>
                <a:cubicBezTo>
                  <a:pt x="15811" y="11897"/>
                  <a:pt x="13980" y="13418"/>
                  <a:pt x="12706" y="15744"/>
                </a:cubicBezTo>
                <a:cubicBezTo>
                  <a:pt x="13989" y="12997"/>
                  <a:pt x="16836" y="10345"/>
                  <a:pt x="19479" y="9450"/>
                </a:cubicBezTo>
                <a:cubicBezTo>
                  <a:pt x="19624" y="9403"/>
                  <a:pt x="19764" y="9356"/>
                  <a:pt x="19905" y="9319"/>
                </a:cubicBezTo>
                <a:lnTo>
                  <a:pt x="19905" y="9308"/>
                </a:lnTo>
                <a:lnTo>
                  <a:pt x="20068" y="9561"/>
                </a:lnTo>
                <a:close/>
                <a:moveTo>
                  <a:pt x="15050" y="4588"/>
                </a:moveTo>
                <a:cubicBezTo>
                  <a:pt x="15848" y="5762"/>
                  <a:pt x="16668" y="6967"/>
                  <a:pt x="17189" y="7682"/>
                </a:cubicBezTo>
                <a:cubicBezTo>
                  <a:pt x="17013" y="7756"/>
                  <a:pt x="16827" y="7856"/>
                  <a:pt x="16636" y="7977"/>
                </a:cubicBezTo>
                <a:cubicBezTo>
                  <a:pt x="15789" y="8524"/>
                  <a:pt x="14850" y="9519"/>
                  <a:pt x="14021" y="10782"/>
                </a:cubicBezTo>
                <a:cubicBezTo>
                  <a:pt x="12942" y="12423"/>
                  <a:pt x="12230" y="14202"/>
                  <a:pt x="11999" y="15828"/>
                </a:cubicBezTo>
                <a:cubicBezTo>
                  <a:pt x="11963" y="15528"/>
                  <a:pt x="11949" y="15228"/>
                  <a:pt x="11954" y="14928"/>
                </a:cubicBezTo>
                <a:cubicBezTo>
                  <a:pt x="12434" y="12450"/>
                  <a:pt x="14279" y="9024"/>
                  <a:pt x="15489" y="7572"/>
                </a:cubicBezTo>
                <a:cubicBezTo>
                  <a:pt x="15657" y="7372"/>
                  <a:pt x="15811" y="7209"/>
                  <a:pt x="15952" y="7088"/>
                </a:cubicBezTo>
                <a:cubicBezTo>
                  <a:pt x="15703" y="6277"/>
                  <a:pt x="12770" y="2231"/>
                  <a:pt x="12339" y="1642"/>
                </a:cubicBezTo>
                <a:cubicBezTo>
                  <a:pt x="12584" y="1579"/>
                  <a:pt x="12869" y="1584"/>
                  <a:pt x="13001" y="1663"/>
                </a:cubicBezTo>
                <a:cubicBezTo>
                  <a:pt x="13128" y="1757"/>
                  <a:pt x="14152" y="3262"/>
                  <a:pt x="15050" y="4588"/>
                </a:cubicBezTo>
                <a:moveTo>
                  <a:pt x="12421" y="12281"/>
                </a:moveTo>
                <a:cubicBezTo>
                  <a:pt x="12498" y="12050"/>
                  <a:pt x="12579" y="11818"/>
                  <a:pt x="12670" y="11592"/>
                </a:cubicBezTo>
                <a:cubicBezTo>
                  <a:pt x="12584" y="11824"/>
                  <a:pt x="12498" y="12050"/>
                  <a:pt x="12421" y="12281"/>
                </a:cubicBezTo>
                <a:moveTo>
                  <a:pt x="8110" y="7356"/>
                </a:moveTo>
                <a:cubicBezTo>
                  <a:pt x="8042" y="6546"/>
                  <a:pt x="8690" y="5083"/>
                  <a:pt x="9315" y="3668"/>
                </a:cubicBezTo>
                <a:cubicBezTo>
                  <a:pt x="9887" y="2373"/>
                  <a:pt x="10431" y="1147"/>
                  <a:pt x="10444" y="400"/>
                </a:cubicBezTo>
                <a:cubicBezTo>
                  <a:pt x="11142" y="1068"/>
                  <a:pt x="11809" y="1800"/>
                  <a:pt x="12412" y="2521"/>
                </a:cubicBezTo>
                <a:cubicBezTo>
                  <a:pt x="13141" y="3604"/>
                  <a:pt x="14619" y="5809"/>
                  <a:pt x="15068" y="6477"/>
                </a:cubicBezTo>
                <a:cubicBezTo>
                  <a:pt x="15100" y="6562"/>
                  <a:pt x="15118" y="6630"/>
                  <a:pt x="15127" y="6688"/>
                </a:cubicBezTo>
                <a:cubicBezTo>
                  <a:pt x="15131" y="6720"/>
                  <a:pt x="15122" y="6767"/>
                  <a:pt x="15104" y="6825"/>
                </a:cubicBezTo>
                <a:cubicBezTo>
                  <a:pt x="15027" y="6946"/>
                  <a:pt x="14909" y="7135"/>
                  <a:pt x="14764" y="7382"/>
                </a:cubicBezTo>
                <a:cubicBezTo>
                  <a:pt x="14592" y="7672"/>
                  <a:pt x="14383" y="8040"/>
                  <a:pt x="14152" y="8461"/>
                </a:cubicBezTo>
                <a:cubicBezTo>
                  <a:pt x="13096" y="10156"/>
                  <a:pt x="11650" y="12697"/>
                  <a:pt x="11822" y="15475"/>
                </a:cubicBezTo>
                <a:cubicBezTo>
                  <a:pt x="11160" y="14081"/>
                  <a:pt x="8527" y="8524"/>
                  <a:pt x="8123" y="7451"/>
                </a:cubicBezTo>
                <a:cubicBezTo>
                  <a:pt x="8114" y="7414"/>
                  <a:pt x="8110" y="7382"/>
                  <a:pt x="8110" y="7356"/>
                </a:cubicBezTo>
                <a:moveTo>
                  <a:pt x="1850" y="8045"/>
                </a:moveTo>
                <a:cubicBezTo>
                  <a:pt x="2103" y="7682"/>
                  <a:pt x="3123" y="7161"/>
                  <a:pt x="4374" y="6930"/>
                </a:cubicBezTo>
                <a:cubicBezTo>
                  <a:pt x="5204" y="6777"/>
                  <a:pt x="6727" y="6646"/>
                  <a:pt x="7847" y="7419"/>
                </a:cubicBezTo>
                <a:cubicBezTo>
                  <a:pt x="7897" y="7451"/>
                  <a:pt x="7942" y="7488"/>
                  <a:pt x="7987" y="7525"/>
                </a:cubicBezTo>
                <a:cubicBezTo>
                  <a:pt x="8400" y="8603"/>
                  <a:pt x="10861" y="13812"/>
                  <a:pt x="11618" y="15407"/>
                </a:cubicBezTo>
                <a:cubicBezTo>
                  <a:pt x="10113" y="14091"/>
                  <a:pt x="6682" y="14191"/>
                  <a:pt x="4456" y="16228"/>
                </a:cubicBezTo>
                <a:cubicBezTo>
                  <a:pt x="4211" y="15607"/>
                  <a:pt x="3123" y="12265"/>
                  <a:pt x="2434" y="10034"/>
                </a:cubicBezTo>
                <a:cubicBezTo>
                  <a:pt x="2117" y="9003"/>
                  <a:pt x="1877" y="8214"/>
                  <a:pt x="1850" y="8045"/>
                </a:cubicBezTo>
                <a:moveTo>
                  <a:pt x="943" y="9924"/>
                </a:moveTo>
                <a:lnTo>
                  <a:pt x="2008" y="9161"/>
                </a:lnTo>
                <a:cubicBezTo>
                  <a:pt x="2085" y="9424"/>
                  <a:pt x="2185" y="9740"/>
                  <a:pt x="2307" y="10134"/>
                </a:cubicBezTo>
                <a:cubicBezTo>
                  <a:pt x="2471" y="10661"/>
                  <a:pt x="2679" y="11318"/>
                  <a:pt x="2942" y="12139"/>
                </a:cubicBezTo>
                <a:cubicBezTo>
                  <a:pt x="3558" y="14065"/>
                  <a:pt x="4266" y="16217"/>
                  <a:pt x="4370" y="16407"/>
                </a:cubicBezTo>
                <a:lnTo>
                  <a:pt x="4415" y="16486"/>
                </a:lnTo>
                <a:lnTo>
                  <a:pt x="4479" y="16422"/>
                </a:lnTo>
                <a:cubicBezTo>
                  <a:pt x="5580" y="15381"/>
                  <a:pt x="7099" y="14754"/>
                  <a:pt x="8645" y="14707"/>
                </a:cubicBezTo>
                <a:cubicBezTo>
                  <a:pt x="10054" y="14665"/>
                  <a:pt x="11283" y="15112"/>
                  <a:pt x="11849" y="15880"/>
                </a:cubicBezTo>
                <a:lnTo>
                  <a:pt x="11859" y="15891"/>
                </a:lnTo>
                <a:cubicBezTo>
                  <a:pt x="11863" y="15912"/>
                  <a:pt x="11863" y="15938"/>
                  <a:pt x="11868" y="15959"/>
                </a:cubicBezTo>
                <a:cubicBezTo>
                  <a:pt x="10485" y="15244"/>
                  <a:pt x="8989" y="15186"/>
                  <a:pt x="7416" y="15791"/>
                </a:cubicBezTo>
                <a:cubicBezTo>
                  <a:pt x="6120" y="16291"/>
                  <a:pt x="5109" y="17127"/>
                  <a:pt x="4678" y="17480"/>
                </a:cubicBezTo>
                <a:cubicBezTo>
                  <a:pt x="4597" y="17548"/>
                  <a:pt x="4515" y="17612"/>
                  <a:pt x="4474" y="17643"/>
                </a:cubicBezTo>
                <a:cubicBezTo>
                  <a:pt x="4207" y="17280"/>
                  <a:pt x="2625" y="13755"/>
                  <a:pt x="1374" y="10897"/>
                </a:cubicBezTo>
                <a:cubicBezTo>
                  <a:pt x="1224" y="10566"/>
                  <a:pt x="1079" y="10240"/>
                  <a:pt x="943" y="9924"/>
                </a:cubicBezTo>
                <a:moveTo>
                  <a:pt x="607" y="10692"/>
                </a:moveTo>
                <a:lnTo>
                  <a:pt x="988" y="10408"/>
                </a:lnTo>
                <a:cubicBezTo>
                  <a:pt x="1061" y="10576"/>
                  <a:pt x="1151" y="10776"/>
                  <a:pt x="1251" y="11013"/>
                </a:cubicBezTo>
                <a:cubicBezTo>
                  <a:pt x="1582" y="11766"/>
                  <a:pt x="2049" y="12823"/>
                  <a:pt x="2516" y="13876"/>
                </a:cubicBezTo>
                <a:cubicBezTo>
                  <a:pt x="4302" y="17864"/>
                  <a:pt x="4388" y="17854"/>
                  <a:pt x="4470" y="17843"/>
                </a:cubicBezTo>
                <a:cubicBezTo>
                  <a:pt x="4515" y="17838"/>
                  <a:pt x="4565" y="17796"/>
                  <a:pt x="4760" y="17633"/>
                </a:cubicBezTo>
                <a:cubicBezTo>
                  <a:pt x="7094" y="15707"/>
                  <a:pt x="9275" y="15117"/>
                  <a:pt x="11260" y="15880"/>
                </a:cubicBezTo>
                <a:cubicBezTo>
                  <a:pt x="9846" y="15486"/>
                  <a:pt x="8445" y="15886"/>
                  <a:pt x="7457" y="16328"/>
                </a:cubicBezTo>
                <a:cubicBezTo>
                  <a:pt x="6106" y="16938"/>
                  <a:pt x="5014" y="17864"/>
                  <a:pt x="4492" y="18553"/>
                </a:cubicBezTo>
                <a:lnTo>
                  <a:pt x="916" y="11324"/>
                </a:lnTo>
                <a:lnTo>
                  <a:pt x="607" y="10692"/>
                </a:lnTo>
                <a:close/>
                <a:moveTo>
                  <a:pt x="349" y="11297"/>
                </a:moveTo>
                <a:lnTo>
                  <a:pt x="648" y="11108"/>
                </a:lnTo>
                <a:lnTo>
                  <a:pt x="807" y="11429"/>
                </a:lnTo>
                <a:lnTo>
                  <a:pt x="4474" y="18848"/>
                </a:lnTo>
                <a:lnTo>
                  <a:pt x="4542" y="18753"/>
                </a:lnTo>
                <a:cubicBezTo>
                  <a:pt x="5435" y="17491"/>
                  <a:pt x="8885" y="14933"/>
                  <a:pt x="11822" y="16254"/>
                </a:cubicBezTo>
                <a:cubicBezTo>
                  <a:pt x="9442" y="15744"/>
                  <a:pt x="7552" y="16559"/>
                  <a:pt x="6369" y="17359"/>
                </a:cubicBezTo>
                <a:cubicBezTo>
                  <a:pt x="5272" y="18101"/>
                  <a:pt x="4569" y="18953"/>
                  <a:pt x="4356" y="19232"/>
                </a:cubicBezTo>
                <a:lnTo>
                  <a:pt x="544" y="11692"/>
                </a:lnTo>
                <a:lnTo>
                  <a:pt x="349" y="11297"/>
                </a:lnTo>
                <a:close/>
                <a:moveTo>
                  <a:pt x="322" y="11923"/>
                </a:moveTo>
                <a:lnTo>
                  <a:pt x="222" y="11724"/>
                </a:lnTo>
                <a:lnTo>
                  <a:pt x="363" y="11666"/>
                </a:lnTo>
                <a:lnTo>
                  <a:pt x="435" y="11808"/>
                </a:lnTo>
                <a:lnTo>
                  <a:pt x="4343" y="19532"/>
                </a:lnTo>
                <a:lnTo>
                  <a:pt x="4411" y="19438"/>
                </a:lnTo>
                <a:cubicBezTo>
                  <a:pt x="4420" y="19427"/>
                  <a:pt x="5145" y="18390"/>
                  <a:pt x="6451" y="17512"/>
                </a:cubicBezTo>
                <a:cubicBezTo>
                  <a:pt x="7643" y="16712"/>
                  <a:pt x="9565" y="15886"/>
                  <a:pt x="11985" y="16470"/>
                </a:cubicBezTo>
                <a:cubicBezTo>
                  <a:pt x="11990" y="16496"/>
                  <a:pt x="11999" y="16522"/>
                  <a:pt x="12008" y="16544"/>
                </a:cubicBezTo>
                <a:cubicBezTo>
                  <a:pt x="9583" y="16323"/>
                  <a:pt x="7629" y="17180"/>
                  <a:pt x="6396" y="17964"/>
                </a:cubicBezTo>
                <a:cubicBezTo>
                  <a:pt x="5231" y="18706"/>
                  <a:pt x="4483" y="19511"/>
                  <a:pt x="4261" y="19764"/>
                </a:cubicBezTo>
                <a:lnTo>
                  <a:pt x="322" y="11923"/>
                </a:lnTo>
                <a:close/>
                <a:moveTo>
                  <a:pt x="19891" y="8572"/>
                </a:moveTo>
                <a:cubicBezTo>
                  <a:pt x="19819" y="8598"/>
                  <a:pt x="19737" y="8630"/>
                  <a:pt x="19655" y="8661"/>
                </a:cubicBezTo>
                <a:lnTo>
                  <a:pt x="19655" y="8661"/>
                </a:lnTo>
                <a:lnTo>
                  <a:pt x="19655" y="8661"/>
                </a:lnTo>
                <a:cubicBezTo>
                  <a:pt x="19411" y="8761"/>
                  <a:pt x="19134" y="8887"/>
                  <a:pt x="18830" y="9051"/>
                </a:cubicBezTo>
                <a:cubicBezTo>
                  <a:pt x="16682" y="10182"/>
                  <a:pt x="13309" y="12802"/>
                  <a:pt x="12285" y="16165"/>
                </a:cubicBezTo>
                <a:cubicBezTo>
                  <a:pt x="12276" y="16165"/>
                  <a:pt x="12262" y="16159"/>
                  <a:pt x="12253" y="16159"/>
                </a:cubicBezTo>
                <a:cubicBezTo>
                  <a:pt x="12579" y="14344"/>
                  <a:pt x="14134" y="12366"/>
                  <a:pt x="15036" y="11345"/>
                </a:cubicBezTo>
                <a:cubicBezTo>
                  <a:pt x="16142" y="10092"/>
                  <a:pt x="17266" y="9114"/>
                  <a:pt x="18023" y="8609"/>
                </a:cubicBezTo>
                <a:cubicBezTo>
                  <a:pt x="18218" y="8477"/>
                  <a:pt x="18391" y="8377"/>
                  <a:pt x="18531" y="8314"/>
                </a:cubicBezTo>
                <a:lnTo>
                  <a:pt x="18622" y="8272"/>
                </a:lnTo>
                <a:lnTo>
                  <a:pt x="18563" y="8182"/>
                </a:lnTo>
                <a:cubicBezTo>
                  <a:pt x="17765" y="6977"/>
                  <a:pt x="15857" y="4236"/>
                  <a:pt x="14891" y="2852"/>
                </a:cubicBezTo>
                <a:lnTo>
                  <a:pt x="15344" y="2531"/>
                </a:lnTo>
                <a:cubicBezTo>
                  <a:pt x="15752" y="3041"/>
                  <a:pt x="19093" y="7267"/>
                  <a:pt x="19891" y="8572"/>
                </a:cubicBezTo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68"/>
          <p:cNvSpPr/>
          <p:nvPr/>
        </p:nvSpPr>
        <p:spPr>
          <a:xfrm>
            <a:off x="1199082" y="1885755"/>
            <a:ext cx="10992918" cy="4972244"/>
          </a:xfrm>
          <a:custGeom>
            <a:rect b="b" l="l" r="r" t="t"/>
            <a:pathLst>
              <a:path extrusionOk="0" h="21429" w="21600">
                <a:moveTo>
                  <a:pt x="21600" y="21429"/>
                </a:moveTo>
                <a:lnTo>
                  <a:pt x="21600" y="5394"/>
                </a:lnTo>
                <a:cubicBezTo>
                  <a:pt x="21475" y="4783"/>
                  <a:pt x="21388" y="4113"/>
                  <a:pt x="21244" y="3522"/>
                </a:cubicBezTo>
                <a:cubicBezTo>
                  <a:pt x="20848" y="1883"/>
                  <a:pt x="20077" y="253"/>
                  <a:pt x="19209" y="31"/>
                </a:cubicBezTo>
                <a:cubicBezTo>
                  <a:pt x="18414" y="-171"/>
                  <a:pt x="17656" y="630"/>
                  <a:pt x="17083" y="1788"/>
                </a:cubicBezTo>
                <a:cubicBezTo>
                  <a:pt x="16255" y="3458"/>
                  <a:pt x="15835" y="5457"/>
                  <a:pt x="14674" y="6183"/>
                </a:cubicBezTo>
                <a:cubicBezTo>
                  <a:pt x="12587" y="7496"/>
                  <a:pt x="10539" y="3351"/>
                  <a:pt x="8613" y="6330"/>
                </a:cubicBezTo>
                <a:cubicBezTo>
                  <a:pt x="8139" y="7059"/>
                  <a:pt x="7743" y="8023"/>
                  <a:pt x="7239" y="8650"/>
                </a:cubicBezTo>
                <a:cubicBezTo>
                  <a:pt x="6325" y="9792"/>
                  <a:pt x="5125" y="9550"/>
                  <a:pt x="4287" y="8158"/>
                </a:cubicBezTo>
                <a:cubicBezTo>
                  <a:pt x="4526" y="8781"/>
                  <a:pt x="4407" y="9764"/>
                  <a:pt x="4164" y="10379"/>
                </a:cubicBezTo>
                <a:cubicBezTo>
                  <a:pt x="3922" y="10994"/>
                  <a:pt x="3584" y="11383"/>
                  <a:pt x="3315" y="11942"/>
                </a:cubicBezTo>
                <a:cubicBezTo>
                  <a:pt x="3043" y="12509"/>
                  <a:pt x="2846" y="13251"/>
                  <a:pt x="2758" y="14052"/>
                </a:cubicBezTo>
                <a:cubicBezTo>
                  <a:pt x="2673" y="14821"/>
                  <a:pt x="2683" y="15626"/>
                  <a:pt x="2651" y="16416"/>
                </a:cubicBezTo>
                <a:cubicBezTo>
                  <a:pt x="2618" y="17205"/>
                  <a:pt x="2532" y="18026"/>
                  <a:pt x="2287" y="18613"/>
                </a:cubicBezTo>
                <a:cubicBezTo>
                  <a:pt x="1953" y="19414"/>
                  <a:pt x="1421" y="19581"/>
                  <a:pt x="948" y="19890"/>
                </a:cubicBezTo>
                <a:cubicBezTo>
                  <a:pt x="561" y="20144"/>
                  <a:pt x="148" y="20656"/>
                  <a:pt x="0" y="21425"/>
                </a:cubicBezTo>
                <a:lnTo>
                  <a:pt x="21600" y="214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68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7" name="Google Shape;1117;p68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4">
  <p:cSld name="3_14"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9"/>
          <p:cNvSpPr/>
          <p:nvPr/>
        </p:nvSpPr>
        <p:spPr>
          <a:xfrm>
            <a:off x="1009763" y="0"/>
            <a:ext cx="11182237" cy="6858000"/>
          </a:xfrm>
          <a:custGeom>
            <a:rect b="b" l="l" r="r" t="t"/>
            <a:pathLst>
              <a:path extrusionOk="0" h="6867000" w="11182237">
                <a:moveTo>
                  <a:pt x="8704005" y="0"/>
                </a:moveTo>
                <a:lnTo>
                  <a:pt x="8807747" y="0"/>
                </a:lnTo>
                <a:cubicBezTo>
                  <a:pt x="8945925" y="281992"/>
                  <a:pt x="9072553" y="570661"/>
                  <a:pt x="9189770" y="856150"/>
                </a:cubicBezTo>
                <a:cubicBezTo>
                  <a:pt x="9409871" y="786844"/>
                  <a:pt x="9785906" y="925773"/>
                  <a:pt x="9897347" y="1061842"/>
                </a:cubicBezTo>
                <a:cubicBezTo>
                  <a:pt x="9929859" y="1101899"/>
                  <a:pt x="9995527" y="1309499"/>
                  <a:pt x="10105043" y="1707849"/>
                </a:cubicBezTo>
                <a:lnTo>
                  <a:pt x="10493697" y="1579092"/>
                </a:lnTo>
                <a:lnTo>
                  <a:pt x="10506959" y="1625826"/>
                </a:lnTo>
                <a:cubicBezTo>
                  <a:pt x="10508883" y="1633456"/>
                  <a:pt x="10558294" y="1810536"/>
                  <a:pt x="10635512" y="2091574"/>
                </a:cubicBezTo>
                <a:lnTo>
                  <a:pt x="11055609" y="2035303"/>
                </a:lnTo>
                <a:lnTo>
                  <a:pt x="11068015" y="2071545"/>
                </a:lnTo>
                <a:cubicBezTo>
                  <a:pt x="11076571" y="2096343"/>
                  <a:pt x="11118495" y="2217151"/>
                  <a:pt x="11182237" y="2403768"/>
                </a:cubicBezTo>
                <a:lnTo>
                  <a:pt x="11182237" y="2693390"/>
                </a:lnTo>
                <a:cubicBezTo>
                  <a:pt x="11088977" y="2418074"/>
                  <a:pt x="11019460" y="2216197"/>
                  <a:pt x="10992723" y="2138308"/>
                </a:cubicBezTo>
                <a:lnTo>
                  <a:pt x="10660324" y="2182816"/>
                </a:lnTo>
                <a:cubicBezTo>
                  <a:pt x="10792727" y="2663824"/>
                  <a:pt x="10992723" y="3390581"/>
                  <a:pt x="11182237" y="4090634"/>
                </a:cubicBezTo>
                <a:lnTo>
                  <a:pt x="11182237" y="4447972"/>
                </a:lnTo>
                <a:cubicBezTo>
                  <a:pt x="10874651" y="3304108"/>
                  <a:pt x="10504178" y="1963771"/>
                  <a:pt x="10429741" y="1698311"/>
                </a:cubicBezTo>
                <a:lnTo>
                  <a:pt x="10128785" y="1797183"/>
                </a:lnTo>
                <a:cubicBezTo>
                  <a:pt x="10214559" y="2112556"/>
                  <a:pt x="10325145" y="2532524"/>
                  <a:pt x="10465034" y="3066942"/>
                </a:cubicBezTo>
                <a:cubicBezTo>
                  <a:pt x="10679361" y="3885896"/>
                  <a:pt x="10900319" y="4732508"/>
                  <a:pt x="11045983" y="5205886"/>
                </a:cubicBezTo>
                <a:lnTo>
                  <a:pt x="11066945" y="5273602"/>
                </a:lnTo>
                <a:lnTo>
                  <a:pt x="10996573" y="5265972"/>
                </a:lnTo>
                <a:cubicBezTo>
                  <a:pt x="10887913" y="5254527"/>
                  <a:pt x="10770695" y="5253573"/>
                  <a:pt x="10647062" y="5261203"/>
                </a:cubicBezTo>
                <a:cubicBezTo>
                  <a:pt x="9671684" y="5322243"/>
                  <a:pt x="8278347" y="5956487"/>
                  <a:pt x="7227676" y="6867000"/>
                </a:cubicBezTo>
                <a:lnTo>
                  <a:pt x="7081156" y="6867000"/>
                </a:lnTo>
                <a:cubicBezTo>
                  <a:pt x="7471521" y="6515702"/>
                  <a:pt x="7927767" y="6191745"/>
                  <a:pt x="8433637" y="5911661"/>
                </a:cubicBezTo>
                <a:cubicBezTo>
                  <a:pt x="9189770" y="5492646"/>
                  <a:pt x="9946971" y="5232591"/>
                  <a:pt x="10554658" y="5175366"/>
                </a:cubicBezTo>
                <a:cubicBezTo>
                  <a:pt x="10689842" y="5162967"/>
                  <a:pt x="10818395" y="5160106"/>
                  <a:pt x="10937537" y="5167736"/>
                </a:cubicBezTo>
                <a:cubicBezTo>
                  <a:pt x="10791658" y="4683231"/>
                  <a:pt x="10580326" y="3873497"/>
                  <a:pt x="10375625" y="3090786"/>
                </a:cubicBezTo>
                <a:cubicBezTo>
                  <a:pt x="10144186" y="2203798"/>
                  <a:pt x="9880235" y="1197274"/>
                  <a:pt x="9825049" y="1120974"/>
                </a:cubicBezTo>
                <a:cubicBezTo>
                  <a:pt x="9766013" y="1048489"/>
                  <a:pt x="9602167" y="972507"/>
                  <a:pt x="9446876" y="942941"/>
                </a:cubicBezTo>
                <a:cubicBezTo>
                  <a:pt x="9566873" y="1346695"/>
                  <a:pt x="10380331" y="4097310"/>
                  <a:pt x="10348887" y="4564012"/>
                </a:cubicBezTo>
                <a:cubicBezTo>
                  <a:pt x="10243221" y="4587856"/>
                  <a:pt x="10117449" y="4629821"/>
                  <a:pt x="9977345" y="4687999"/>
                </a:cubicBezTo>
                <a:cubicBezTo>
                  <a:pt x="9140145" y="5031667"/>
                  <a:pt x="7761140" y="5936458"/>
                  <a:pt x="6846723" y="6867000"/>
                </a:cubicBezTo>
                <a:lnTo>
                  <a:pt x="6562023" y="6867000"/>
                </a:lnTo>
                <a:cubicBezTo>
                  <a:pt x="7207784" y="5904031"/>
                  <a:pt x="8239203" y="5245943"/>
                  <a:pt x="9014587" y="4787825"/>
                </a:cubicBezTo>
                <a:cubicBezTo>
                  <a:pt x="9238325" y="4636497"/>
                  <a:pt x="9440245" y="4507741"/>
                  <a:pt x="9602167" y="4406961"/>
                </a:cubicBezTo>
                <a:cubicBezTo>
                  <a:pt x="9741201" y="4320170"/>
                  <a:pt x="9850717" y="4255315"/>
                  <a:pt x="9920234" y="4214621"/>
                </a:cubicBezTo>
                <a:cubicBezTo>
                  <a:pt x="9943121" y="4190778"/>
                  <a:pt x="9957453" y="4170749"/>
                  <a:pt x="9962158" y="4152628"/>
                </a:cubicBezTo>
                <a:cubicBezTo>
                  <a:pt x="9969859" y="4123061"/>
                  <a:pt x="9974565" y="4083004"/>
                  <a:pt x="9974565" y="4033409"/>
                </a:cubicBezTo>
                <a:cubicBezTo>
                  <a:pt x="9862267" y="3587690"/>
                  <a:pt x="9488800" y="2117325"/>
                  <a:pt x="9302067" y="1394383"/>
                </a:cubicBezTo>
                <a:cubicBezTo>
                  <a:pt x="9132659" y="935311"/>
                  <a:pt x="8932663" y="460026"/>
                  <a:pt x="8704005" y="0"/>
                </a:cubicBezTo>
                <a:close/>
                <a:moveTo>
                  <a:pt x="8417926" y="0"/>
                </a:moveTo>
                <a:lnTo>
                  <a:pt x="8533313" y="0"/>
                </a:lnTo>
                <a:cubicBezTo>
                  <a:pt x="8296217" y="342078"/>
                  <a:pt x="7790410" y="753462"/>
                  <a:pt x="7261685" y="1184874"/>
                </a:cubicBezTo>
                <a:cubicBezTo>
                  <a:pt x="6592282" y="1731372"/>
                  <a:pt x="5900749" y="2295356"/>
                  <a:pt x="5763629" y="2716277"/>
                </a:cubicBezTo>
                <a:cubicBezTo>
                  <a:pt x="5758096" y="2731537"/>
                  <a:pt x="5754145" y="2746797"/>
                  <a:pt x="5750193" y="2762057"/>
                </a:cubicBezTo>
                <a:cubicBezTo>
                  <a:pt x="5751379" y="3267861"/>
                  <a:pt x="5947378" y="5523159"/>
                  <a:pt x="6068298" y="6866991"/>
                </a:cubicBezTo>
                <a:lnTo>
                  <a:pt x="5975040" y="6866991"/>
                </a:lnTo>
                <a:cubicBezTo>
                  <a:pt x="5854120" y="5526974"/>
                  <a:pt x="5659701" y="3292659"/>
                  <a:pt x="5656935" y="2769687"/>
                </a:cubicBezTo>
                <a:cubicBezTo>
                  <a:pt x="5637967" y="2740120"/>
                  <a:pt x="5617814" y="2710554"/>
                  <a:pt x="5596871" y="2681942"/>
                </a:cubicBezTo>
                <a:cubicBezTo>
                  <a:pt x="5117145" y="2013364"/>
                  <a:pt x="4211436" y="1694494"/>
                  <a:pt x="3698122" y="1561923"/>
                </a:cubicBezTo>
                <a:cubicBezTo>
                  <a:pt x="2926372" y="1362907"/>
                  <a:pt x="2225356" y="1365768"/>
                  <a:pt x="1998929" y="1482126"/>
                </a:cubicBezTo>
                <a:cubicBezTo>
                  <a:pt x="1978776" y="1571460"/>
                  <a:pt x="1943607" y="2025763"/>
                  <a:pt x="1904486" y="2620266"/>
                </a:cubicBezTo>
                <a:cubicBezTo>
                  <a:pt x="1819921" y="3902104"/>
                  <a:pt x="1718760" y="5840122"/>
                  <a:pt x="1727453" y="6209858"/>
                </a:cubicBezTo>
                <a:cubicBezTo>
                  <a:pt x="3008566" y="5874457"/>
                  <a:pt x="4440629" y="6236563"/>
                  <a:pt x="5333298" y="6866991"/>
                </a:cubicBezTo>
                <a:lnTo>
                  <a:pt x="5161008" y="6866991"/>
                </a:lnTo>
                <a:cubicBezTo>
                  <a:pt x="4955919" y="6733784"/>
                  <a:pt x="4724750" y="6613612"/>
                  <a:pt x="4474218" y="6511879"/>
                </a:cubicBezTo>
                <a:cubicBezTo>
                  <a:pt x="3572065" y="6145957"/>
                  <a:pt x="2559663" y="6073472"/>
                  <a:pt x="1697026" y="6313499"/>
                </a:cubicBezTo>
                <a:lnTo>
                  <a:pt x="1646445" y="6327805"/>
                </a:lnTo>
                <a:lnTo>
                  <a:pt x="1638937" y="6276621"/>
                </a:lnTo>
                <a:cubicBezTo>
                  <a:pt x="1620760" y="6156448"/>
                  <a:pt x="1678848" y="4905130"/>
                  <a:pt x="1741679" y="3792423"/>
                </a:cubicBezTo>
                <a:cubicBezTo>
                  <a:pt x="1767365" y="3317456"/>
                  <a:pt x="1790284" y="2938182"/>
                  <a:pt x="1810437" y="2635208"/>
                </a:cubicBezTo>
                <a:cubicBezTo>
                  <a:pt x="1825453" y="2409806"/>
                  <a:pt x="1837703" y="2226686"/>
                  <a:pt x="1849163" y="2077265"/>
                </a:cubicBezTo>
                <a:lnTo>
                  <a:pt x="1068325" y="2187582"/>
                </a:lnTo>
                <a:cubicBezTo>
                  <a:pt x="1078994" y="2378332"/>
                  <a:pt x="1090059" y="2577347"/>
                  <a:pt x="1102704" y="2783039"/>
                </a:cubicBezTo>
                <a:cubicBezTo>
                  <a:pt x="1198728" y="4426984"/>
                  <a:pt x="1335849" y="6445116"/>
                  <a:pt x="1414881" y="6866038"/>
                </a:cubicBezTo>
                <a:lnTo>
                  <a:pt x="1323599" y="6866038"/>
                </a:lnTo>
                <a:cubicBezTo>
                  <a:pt x="1281712" y="6641271"/>
                  <a:pt x="1222833" y="6064253"/>
                  <a:pt x="1120881" y="4547792"/>
                </a:cubicBezTo>
                <a:cubicBezTo>
                  <a:pt x="1077809" y="3907827"/>
                  <a:pt x="1038688" y="3265000"/>
                  <a:pt x="1011026" y="2805929"/>
                </a:cubicBezTo>
                <a:cubicBezTo>
                  <a:pt x="1002728" y="2663820"/>
                  <a:pt x="994825" y="2540151"/>
                  <a:pt x="989293" y="2439054"/>
                </a:cubicBezTo>
                <a:lnTo>
                  <a:pt x="708333" y="2483880"/>
                </a:lnTo>
                <a:lnTo>
                  <a:pt x="751010" y="2876189"/>
                </a:lnTo>
                <a:lnTo>
                  <a:pt x="1189244" y="6866038"/>
                </a:lnTo>
                <a:lnTo>
                  <a:pt x="1095986" y="6866038"/>
                </a:lnTo>
                <a:lnTo>
                  <a:pt x="660518" y="2900986"/>
                </a:lnTo>
                <a:lnTo>
                  <a:pt x="638785" y="2701970"/>
                </a:lnTo>
                <a:lnTo>
                  <a:pt x="425398" y="2720092"/>
                </a:lnTo>
                <a:lnTo>
                  <a:pt x="455035" y="2963933"/>
                </a:lnTo>
                <a:lnTo>
                  <a:pt x="921720" y="6865084"/>
                </a:lnTo>
                <a:lnTo>
                  <a:pt x="828462" y="6865084"/>
                </a:lnTo>
                <a:lnTo>
                  <a:pt x="365333" y="2992546"/>
                </a:lnTo>
                <a:lnTo>
                  <a:pt x="355059" y="2904801"/>
                </a:lnTo>
                <a:lnTo>
                  <a:pt x="261801" y="2897171"/>
                </a:lnTo>
                <a:lnTo>
                  <a:pt x="276027" y="3022112"/>
                </a:lnTo>
                <a:lnTo>
                  <a:pt x="720583" y="6866038"/>
                </a:lnTo>
                <a:lnTo>
                  <a:pt x="318704" y="6866038"/>
                </a:lnTo>
                <a:cubicBezTo>
                  <a:pt x="257849" y="6173616"/>
                  <a:pt x="183559" y="5310791"/>
                  <a:pt x="97809" y="4296320"/>
                </a:cubicBezTo>
                <a:cubicBezTo>
                  <a:pt x="46438" y="3693551"/>
                  <a:pt x="6527" y="3217313"/>
                  <a:pt x="1785" y="3192515"/>
                </a:cubicBezTo>
                <a:cubicBezTo>
                  <a:pt x="-2167" y="3182978"/>
                  <a:pt x="600" y="3170579"/>
                  <a:pt x="8503" y="3161995"/>
                </a:cubicBezTo>
                <a:cubicBezTo>
                  <a:pt x="27470" y="3140059"/>
                  <a:pt x="90301" y="3137198"/>
                  <a:pt x="196994" y="3152458"/>
                </a:cubicBezTo>
                <a:lnTo>
                  <a:pt x="185535" y="3053586"/>
                </a:lnTo>
                <a:lnTo>
                  <a:pt x="155898" y="2797345"/>
                </a:lnTo>
                <a:lnTo>
                  <a:pt x="342414" y="2811651"/>
                </a:lnTo>
                <a:lnTo>
                  <a:pt x="321470" y="2636480"/>
                </a:lnTo>
                <a:lnTo>
                  <a:pt x="629301" y="2610728"/>
                </a:lnTo>
                <a:lnTo>
                  <a:pt x="606381" y="2406944"/>
                </a:lnTo>
                <a:lnTo>
                  <a:pt x="984551" y="2345904"/>
                </a:lnTo>
                <a:cubicBezTo>
                  <a:pt x="977043" y="2224778"/>
                  <a:pt x="973091" y="2153565"/>
                  <a:pt x="973091" y="2150704"/>
                </a:cubicBezTo>
                <a:lnTo>
                  <a:pt x="971115" y="2107785"/>
                </a:lnTo>
                <a:lnTo>
                  <a:pt x="1857856" y="1981890"/>
                </a:lnTo>
                <a:cubicBezTo>
                  <a:pt x="1900929" y="1438253"/>
                  <a:pt x="1919897" y="1422993"/>
                  <a:pt x="1932147" y="1412502"/>
                </a:cubicBezTo>
                <a:lnTo>
                  <a:pt x="1938074" y="1408687"/>
                </a:lnTo>
                <a:cubicBezTo>
                  <a:pt x="2206389" y="1250683"/>
                  <a:pt x="2973001" y="1277070"/>
                  <a:pt x="3722622" y="1471635"/>
                </a:cubicBezTo>
                <a:cubicBezTo>
                  <a:pt x="4253323" y="1609610"/>
                  <a:pt x="5196968" y="1943104"/>
                  <a:pt x="5689338" y="2649514"/>
                </a:cubicBezTo>
                <a:cubicBezTo>
                  <a:pt x="5862814" y="2206657"/>
                  <a:pt x="6543677" y="1651575"/>
                  <a:pt x="7203596" y="1113343"/>
                </a:cubicBezTo>
                <a:cubicBezTo>
                  <a:pt x="7680951" y="723895"/>
                  <a:pt x="8171345" y="323957"/>
                  <a:pt x="84179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69"/>
          <p:cNvSpPr/>
          <p:nvPr/>
        </p:nvSpPr>
        <p:spPr>
          <a:xfrm>
            <a:off x="0" y="1"/>
            <a:ext cx="8961380" cy="1875269"/>
          </a:xfrm>
          <a:custGeom>
            <a:rect b="b" l="l" r="r" t="t"/>
            <a:pathLst>
              <a:path extrusionOk="0" h="21233" w="21600">
                <a:moveTo>
                  <a:pt x="0" y="20198"/>
                </a:moveTo>
                <a:cubicBezTo>
                  <a:pt x="0" y="20198"/>
                  <a:pt x="4832" y="8897"/>
                  <a:pt x="10076" y="12951"/>
                </a:cubicBezTo>
                <a:cubicBezTo>
                  <a:pt x="13352" y="15486"/>
                  <a:pt x="14809" y="18645"/>
                  <a:pt x="15441" y="20651"/>
                </a:cubicBezTo>
                <a:cubicBezTo>
                  <a:pt x="15739" y="21600"/>
                  <a:pt x="16141" y="21363"/>
                  <a:pt x="16384" y="20123"/>
                </a:cubicBezTo>
                <a:cubicBezTo>
                  <a:pt x="17087" y="16532"/>
                  <a:pt x="18402" y="10158"/>
                  <a:pt x="19293" y="7991"/>
                </a:cubicBezTo>
                <a:cubicBezTo>
                  <a:pt x="20558" y="4907"/>
                  <a:pt x="21600" y="0"/>
                  <a:pt x="21600" y="0"/>
                </a:cubicBezTo>
                <a:lnTo>
                  <a:pt x="0" y="0"/>
                </a:lnTo>
                <a:lnTo>
                  <a:pt x="0" y="201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6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2" name="Google Shape;1122;p6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3" name="Google Shape;1123;p6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4" name="Google Shape;1124;p69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5" name="Google Shape;1125;p69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6" name="Google Shape;1126;p69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5">
  <p:cSld name="3_15"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70"/>
          <p:cNvSpPr/>
          <p:nvPr/>
        </p:nvSpPr>
        <p:spPr>
          <a:xfrm>
            <a:off x="6524625" y="909646"/>
            <a:ext cx="1878366" cy="1163368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0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2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2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1"/>
                  <a:pt x="19767" y="15534"/>
                </a:cubicBezTo>
                <a:cubicBezTo>
                  <a:pt x="19682" y="15586"/>
                  <a:pt x="19565" y="15672"/>
                  <a:pt x="19533" y="15794"/>
                </a:cubicBezTo>
                <a:cubicBezTo>
                  <a:pt x="19416" y="16261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8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3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87" y="3236"/>
                  <a:pt x="10194" y="3478"/>
                  <a:pt x="10247" y="3634"/>
                </a:cubicBezTo>
                <a:close/>
                <a:moveTo>
                  <a:pt x="4980" y="13490"/>
                </a:moveTo>
                <a:cubicBezTo>
                  <a:pt x="5652" y="13906"/>
                  <a:pt x="5769" y="14218"/>
                  <a:pt x="5769" y="15291"/>
                </a:cubicBezTo>
                <a:cubicBezTo>
                  <a:pt x="5769" y="15828"/>
                  <a:pt x="5790" y="16383"/>
                  <a:pt x="5854" y="16920"/>
                </a:cubicBezTo>
                <a:cubicBezTo>
                  <a:pt x="6004" y="18063"/>
                  <a:pt x="6856" y="19050"/>
                  <a:pt x="7560" y="18877"/>
                </a:cubicBezTo>
                <a:cubicBezTo>
                  <a:pt x="8477" y="18669"/>
                  <a:pt x="9309" y="17716"/>
                  <a:pt x="9564" y="16088"/>
                </a:cubicBezTo>
                <a:cubicBezTo>
                  <a:pt x="9607" y="15829"/>
                  <a:pt x="9714" y="15396"/>
                  <a:pt x="9788" y="15396"/>
                </a:cubicBezTo>
                <a:cubicBezTo>
                  <a:pt x="10002" y="15413"/>
                  <a:pt x="10247" y="15534"/>
                  <a:pt x="10417" y="15742"/>
                </a:cubicBezTo>
                <a:cubicBezTo>
                  <a:pt x="10535" y="15880"/>
                  <a:pt x="10577" y="16227"/>
                  <a:pt x="10609" y="16504"/>
                </a:cubicBezTo>
                <a:cubicBezTo>
                  <a:pt x="10940" y="19362"/>
                  <a:pt x="13285" y="20748"/>
                  <a:pt x="14650" y="18843"/>
                </a:cubicBezTo>
                <a:cubicBezTo>
                  <a:pt x="15140" y="18150"/>
                  <a:pt x="15396" y="17180"/>
                  <a:pt x="15652" y="16244"/>
                </a:cubicBezTo>
                <a:cubicBezTo>
                  <a:pt x="15737" y="15915"/>
                  <a:pt x="15737" y="15482"/>
                  <a:pt x="15716" y="15101"/>
                </a:cubicBezTo>
                <a:cubicBezTo>
                  <a:pt x="15705" y="14789"/>
                  <a:pt x="15588" y="14374"/>
                  <a:pt x="15812" y="14252"/>
                </a:cubicBezTo>
                <a:cubicBezTo>
                  <a:pt x="15983" y="14166"/>
                  <a:pt x="16207" y="14391"/>
                  <a:pt x="16398" y="14512"/>
                </a:cubicBezTo>
                <a:cubicBezTo>
                  <a:pt x="16473" y="14547"/>
                  <a:pt x="16516" y="14703"/>
                  <a:pt x="16580" y="14755"/>
                </a:cubicBezTo>
                <a:cubicBezTo>
                  <a:pt x="17209" y="15274"/>
                  <a:pt x="17827" y="15638"/>
                  <a:pt x="18552" y="15032"/>
                </a:cubicBezTo>
                <a:cubicBezTo>
                  <a:pt x="19533" y="14235"/>
                  <a:pt x="19949" y="12832"/>
                  <a:pt x="20130" y="11256"/>
                </a:cubicBezTo>
                <a:cubicBezTo>
                  <a:pt x="20247" y="10217"/>
                  <a:pt x="20141" y="9108"/>
                  <a:pt x="19533" y="8381"/>
                </a:cubicBezTo>
                <a:cubicBezTo>
                  <a:pt x="19053" y="7809"/>
                  <a:pt x="18477" y="7653"/>
                  <a:pt x="17902" y="7566"/>
                </a:cubicBezTo>
                <a:cubicBezTo>
                  <a:pt x="17731" y="7532"/>
                  <a:pt x="17507" y="7705"/>
                  <a:pt x="17358" y="7896"/>
                </a:cubicBezTo>
                <a:cubicBezTo>
                  <a:pt x="17113" y="8207"/>
                  <a:pt x="16910" y="8588"/>
                  <a:pt x="16697" y="8935"/>
                </a:cubicBezTo>
                <a:cubicBezTo>
                  <a:pt x="15929" y="8536"/>
                  <a:pt x="15823" y="8207"/>
                  <a:pt x="16015" y="7064"/>
                </a:cubicBezTo>
                <a:cubicBezTo>
                  <a:pt x="16068" y="6718"/>
                  <a:pt x="16068" y="6285"/>
                  <a:pt x="16015" y="5938"/>
                </a:cubicBezTo>
                <a:cubicBezTo>
                  <a:pt x="15769" y="4604"/>
                  <a:pt x="15268" y="3738"/>
                  <a:pt x="14383" y="3444"/>
                </a:cubicBezTo>
                <a:cubicBezTo>
                  <a:pt x="13722" y="3219"/>
                  <a:pt x="13019" y="3201"/>
                  <a:pt x="12464" y="3600"/>
                </a:cubicBezTo>
                <a:cubicBezTo>
                  <a:pt x="11750" y="4120"/>
                  <a:pt x="11068" y="4882"/>
                  <a:pt x="10620" y="6060"/>
                </a:cubicBezTo>
                <a:cubicBezTo>
                  <a:pt x="10300" y="6908"/>
                  <a:pt x="9980" y="6856"/>
                  <a:pt x="9671" y="5990"/>
                </a:cubicBezTo>
                <a:cubicBezTo>
                  <a:pt x="9586" y="5765"/>
                  <a:pt x="9532" y="5436"/>
                  <a:pt x="9564" y="5176"/>
                </a:cubicBezTo>
                <a:cubicBezTo>
                  <a:pt x="9735" y="3686"/>
                  <a:pt x="8552" y="1556"/>
                  <a:pt x="7443" y="1504"/>
                </a:cubicBezTo>
                <a:cubicBezTo>
                  <a:pt x="6611" y="1469"/>
                  <a:pt x="5854" y="1868"/>
                  <a:pt x="5247" y="2751"/>
                </a:cubicBezTo>
                <a:cubicBezTo>
                  <a:pt x="4777" y="3427"/>
                  <a:pt x="4351" y="4189"/>
                  <a:pt x="4084" y="5176"/>
                </a:cubicBezTo>
                <a:cubicBezTo>
                  <a:pt x="3850" y="6007"/>
                  <a:pt x="3807" y="6770"/>
                  <a:pt x="4127" y="7549"/>
                </a:cubicBezTo>
                <a:cubicBezTo>
                  <a:pt x="4170" y="7653"/>
                  <a:pt x="4255" y="7757"/>
                  <a:pt x="4255" y="7861"/>
                </a:cubicBezTo>
                <a:cubicBezTo>
                  <a:pt x="4276" y="8173"/>
                  <a:pt x="4319" y="8536"/>
                  <a:pt x="4234" y="8762"/>
                </a:cubicBezTo>
                <a:cubicBezTo>
                  <a:pt x="4180" y="8918"/>
                  <a:pt x="3925" y="8900"/>
                  <a:pt x="3754" y="8900"/>
                </a:cubicBezTo>
                <a:cubicBezTo>
                  <a:pt x="3541" y="8900"/>
                  <a:pt x="3317" y="8762"/>
                  <a:pt x="3114" y="8831"/>
                </a:cubicBezTo>
                <a:cubicBezTo>
                  <a:pt x="2091" y="9160"/>
                  <a:pt x="1430" y="10217"/>
                  <a:pt x="1057" y="11758"/>
                </a:cubicBezTo>
                <a:cubicBezTo>
                  <a:pt x="982" y="12053"/>
                  <a:pt x="1014" y="12434"/>
                  <a:pt x="1025" y="12780"/>
                </a:cubicBezTo>
                <a:cubicBezTo>
                  <a:pt x="1046" y="13508"/>
                  <a:pt x="1313" y="14027"/>
                  <a:pt x="1568" y="14582"/>
                </a:cubicBezTo>
                <a:cubicBezTo>
                  <a:pt x="2059" y="15638"/>
                  <a:pt x="2645" y="15915"/>
                  <a:pt x="3402" y="15413"/>
                </a:cubicBezTo>
                <a:cubicBezTo>
                  <a:pt x="4031" y="14997"/>
                  <a:pt x="4596" y="14425"/>
                  <a:pt x="4980" y="1349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70"/>
          <p:cNvSpPr/>
          <p:nvPr/>
        </p:nvSpPr>
        <p:spPr>
          <a:xfrm>
            <a:off x="1943101" y="134779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4"/>
                  <a:pt x="10754" y="17532"/>
                </a:cubicBezTo>
                <a:close/>
                <a:moveTo>
                  <a:pt x="16033" y="7672"/>
                </a:moveTo>
                <a:cubicBezTo>
                  <a:pt x="15358" y="7267"/>
                  <a:pt x="15241" y="6958"/>
                  <a:pt x="15241" y="5886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7"/>
                  <a:pt x="13452" y="2314"/>
                </a:cubicBezTo>
                <a:cubicBezTo>
                  <a:pt x="12542" y="2529"/>
                  <a:pt x="11707" y="3481"/>
                  <a:pt x="11443" y="5100"/>
                </a:cubicBezTo>
                <a:cubicBezTo>
                  <a:pt x="11399" y="5362"/>
                  <a:pt x="11296" y="5791"/>
                  <a:pt x="11223" y="5791"/>
                </a:cubicBezTo>
                <a:cubicBezTo>
                  <a:pt x="11003" y="5767"/>
                  <a:pt x="10768" y="5648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7"/>
                  <a:pt x="5269" y="5696"/>
                  <a:pt x="5284" y="6077"/>
                </a:cubicBezTo>
                <a:cubicBezTo>
                  <a:pt x="5299" y="6387"/>
                  <a:pt x="5416" y="6815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0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4"/>
                  <a:pt x="1046" y="8316"/>
                  <a:pt x="855" y="9887"/>
                </a:cubicBezTo>
                <a:cubicBezTo>
                  <a:pt x="738" y="10911"/>
                  <a:pt x="841" y="12031"/>
                  <a:pt x="1457" y="12769"/>
                </a:cubicBezTo>
                <a:cubicBezTo>
                  <a:pt x="1941" y="13340"/>
                  <a:pt x="2512" y="13483"/>
                  <a:pt x="3084" y="13579"/>
                </a:cubicBezTo>
                <a:cubicBezTo>
                  <a:pt x="3260" y="13602"/>
                  <a:pt x="3480" y="13436"/>
                  <a:pt x="3627" y="13245"/>
                </a:cubicBezTo>
                <a:cubicBezTo>
                  <a:pt x="3876" y="12936"/>
                  <a:pt x="4067" y="12554"/>
                  <a:pt x="4287" y="12197"/>
                </a:cubicBezTo>
                <a:cubicBezTo>
                  <a:pt x="5049" y="12578"/>
                  <a:pt x="5152" y="12912"/>
                  <a:pt x="4976" y="14079"/>
                </a:cubicBezTo>
                <a:cubicBezTo>
                  <a:pt x="4917" y="14436"/>
                  <a:pt x="4917" y="14864"/>
                  <a:pt x="4976" y="15198"/>
                </a:cubicBezTo>
                <a:cubicBezTo>
                  <a:pt x="5225" y="16531"/>
                  <a:pt x="5724" y="17389"/>
                  <a:pt x="6604" y="17698"/>
                </a:cubicBezTo>
                <a:cubicBezTo>
                  <a:pt x="7264" y="17913"/>
                  <a:pt x="7967" y="17960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69"/>
                  <a:pt x="11326" y="15150"/>
                </a:cubicBezTo>
                <a:cubicBezTo>
                  <a:pt x="11414" y="15388"/>
                  <a:pt x="11458" y="15698"/>
                  <a:pt x="11428" y="15960"/>
                </a:cubicBezTo>
                <a:cubicBezTo>
                  <a:pt x="11252" y="17460"/>
                  <a:pt x="12440" y="19580"/>
                  <a:pt x="13540" y="19628"/>
                </a:cubicBezTo>
                <a:cubicBezTo>
                  <a:pt x="14376" y="19675"/>
                  <a:pt x="15123" y="19270"/>
                  <a:pt x="15739" y="18389"/>
                </a:cubicBezTo>
                <a:cubicBezTo>
                  <a:pt x="16209" y="17722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8"/>
                </a:cubicBezTo>
                <a:cubicBezTo>
                  <a:pt x="20007" y="9078"/>
                  <a:pt x="19977" y="8697"/>
                  <a:pt x="19963" y="8364"/>
                </a:cubicBezTo>
                <a:cubicBezTo>
                  <a:pt x="19948" y="7649"/>
                  <a:pt x="19669" y="7125"/>
                  <a:pt x="19420" y="6577"/>
                </a:cubicBezTo>
                <a:cubicBezTo>
                  <a:pt x="18936" y="5530"/>
                  <a:pt x="18335" y="5244"/>
                  <a:pt x="17587" y="5744"/>
                </a:cubicBezTo>
                <a:cubicBezTo>
                  <a:pt x="16971" y="6148"/>
                  <a:pt x="16399" y="6720"/>
                  <a:pt x="16033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70"/>
          <p:cNvSpPr/>
          <p:nvPr/>
        </p:nvSpPr>
        <p:spPr>
          <a:xfrm>
            <a:off x="10182224" y="64294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37"/>
                  <a:pt x="10812" y="17698"/>
                  <a:pt x="10754" y="17532"/>
                </a:cubicBezTo>
                <a:close/>
                <a:moveTo>
                  <a:pt x="16018" y="7672"/>
                </a:moveTo>
                <a:cubicBezTo>
                  <a:pt x="15343" y="7267"/>
                  <a:pt x="15226" y="6958"/>
                  <a:pt x="15226" y="5886"/>
                </a:cubicBezTo>
                <a:cubicBezTo>
                  <a:pt x="15226" y="5339"/>
                  <a:pt x="15211" y="4791"/>
                  <a:pt x="15138" y="4267"/>
                </a:cubicBezTo>
                <a:cubicBezTo>
                  <a:pt x="14991" y="3124"/>
                  <a:pt x="14141" y="2147"/>
                  <a:pt x="13437" y="2314"/>
                </a:cubicBezTo>
                <a:cubicBezTo>
                  <a:pt x="12528" y="2529"/>
                  <a:pt x="11692" y="3481"/>
                  <a:pt x="11428" y="5100"/>
                </a:cubicBezTo>
                <a:cubicBezTo>
                  <a:pt x="11384" y="5362"/>
                  <a:pt x="11281" y="5791"/>
                  <a:pt x="11208" y="5791"/>
                </a:cubicBezTo>
                <a:cubicBezTo>
                  <a:pt x="10988" y="5767"/>
                  <a:pt x="10753" y="5648"/>
                  <a:pt x="10578" y="5434"/>
                </a:cubicBezTo>
                <a:cubicBezTo>
                  <a:pt x="10460" y="5291"/>
                  <a:pt x="10416" y="4934"/>
                  <a:pt x="10387" y="4672"/>
                </a:cubicBezTo>
                <a:cubicBezTo>
                  <a:pt x="10064" y="1814"/>
                  <a:pt x="7703" y="433"/>
                  <a:pt x="6340" y="2338"/>
                </a:cubicBezTo>
                <a:cubicBezTo>
                  <a:pt x="5841" y="3029"/>
                  <a:pt x="5592" y="4005"/>
                  <a:pt x="5343" y="4934"/>
                </a:cubicBezTo>
                <a:cubicBezTo>
                  <a:pt x="5255" y="5267"/>
                  <a:pt x="5255" y="5696"/>
                  <a:pt x="5269" y="6077"/>
                </a:cubicBezTo>
                <a:cubicBezTo>
                  <a:pt x="5284" y="6387"/>
                  <a:pt x="5401" y="6815"/>
                  <a:pt x="5167" y="6911"/>
                </a:cubicBezTo>
                <a:cubicBezTo>
                  <a:pt x="5005" y="6982"/>
                  <a:pt x="4771" y="6768"/>
                  <a:pt x="4580" y="6649"/>
                </a:cubicBezTo>
                <a:cubicBezTo>
                  <a:pt x="4507" y="6601"/>
                  <a:pt x="4463" y="6458"/>
                  <a:pt x="4404" y="6410"/>
                </a:cubicBezTo>
                <a:cubicBezTo>
                  <a:pt x="3774" y="5887"/>
                  <a:pt x="3158" y="5529"/>
                  <a:pt x="2424" y="6125"/>
                </a:cubicBezTo>
                <a:cubicBezTo>
                  <a:pt x="1442" y="6934"/>
                  <a:pt x="1031" y="8316"/>
                  <a:pt x="841" y="9887"/>
                </a:cubicBezTo>
                <a:cubicBezTo>
                  <a:pt x="723" y="10911"/>
                  <a:pt x="826" y="12031"/>
                  <a:pt x="1442" y="12769"/>
                </a:cubicBezTo>
                <a:cubicBezTo>
                  <a:pt x="1926" y="13340"/>
                  <a:pt x="2498" y="13483"/>
                  <a:pt x="3070" y="13579"/>
                </a:cubicBezTo>
                <a:cubicBezTo>
                  <a:pt x="3246" y="13602"/>
                  <a:pt x="3466" y="13436"/>
                  <a:pt x="3612" y="13245"/>
                </a:cubicBezTo>
                <a:cubicBezTo>
                  <a:pt x="3862" y="12936"/>
                  <a:pt x="4052" y="12554"/>
                  <a:pt x="4272" y="12197"/>
                </a:cubicBezTo>
                <a:cubicBezTo>
                  <a:pt x="5035" y="12578"/>
                  <a:pt x="5137" y="12912"/>
                  <a:pt x="4961" y="14079"/>
                </a:cubicBezTo>
                <a:cubicBezTo>
                  <a:pt x="4903" y="14436"/>
                  <a:pt x="4903" y="14864"/>
                  <a:pt x="4961" y="15198"/>
                </a:cubicBezTo>
                <a:cubicBezTo>
                  <a:pt x="5211" y="16531"/>
                  <a:pt x="5709" y="17389"/>
                  <a:pt x="6589" y="17698"/>
                </a:cubicBezTo>
                <a:cubicBezTo>
                  <a:pt x="7249" y="17913"/>
                  <a:pt x="7953" y="17960"/>
                  <a:pt x="8510" y="17556"/>
                </a:cubicBezTo>
                <a:cubicBezTo>
                  <a:pt x="9229" y="17032"/>
                  <a:pt x="9918" y="16270"/>
                  <a:pt x="10358" y="15079"/>
                </a:cubicBezTo>
                <a:cubicBezTo>
                  <a:pt x="10680" y="14222"/>
                  <a:pt x="10988" y="14269"/>
                  <a:pt x="11311" y="15150"/>
                </a:cubicBezTo>
                <a:cubicBezTo>
                  <a:pt x="11399" y="15388"/>
                  <a:pt x="11443" y="15698"/>
                  <a:pt x="11414" y="15960"/>
                </a:cubicBezTo>
                <a:cubicBezTo>
                  <a:pt x="11238" y="17460"/>
                  <a:pt x="12425" y="19580"/>
                  <a:pt x="13525" y="19628"/>
                </a:cubicBezTo>
                <a:cubicBezTo>
                  <a:pt x="14361" y="19675"/>
                  <a:pt x="15109" y="19270"/>
                  <a:pt x="15725" y="18389"/>
                </a:cubicBezTo>
                <a:cubicBezTo>
                  <a:pt x="16194" y="17722"/>
                  <a:pt x="16619" y="16937"/>
                  <a:pt x="16883" y="15984"/>
                </a:cubicBezTo>
                <a:cubicBezTo>
                  <a:pt x="17118" y="15150"/>
                  <a:pt x="17162" y="14388"/>
                  <a:pt x="16839" y="13603"/>
                </a:cubicBezTo>
                <a:cubicBezTo>
                  <a:pt x="16795" y="13483"/>
                  <a:pt x="16722" y="13388"/>
                  <a:pt x="16707" y="13293"/>
                </a:cubicBezTo>
                <a:cubicBezTo>
                  <a:pt x="16693" y="12983"/>
                  <a:pt x="16649" y="12626"/>
                  <a:pt x="16722" y="12388"/>
                </a:cubicBezTo>
                <a:cubicBezTo>
                  <a:pt x="16781" y="12245"/>
                  <a:pt x="17030" y="12269"/>
                  <a:pt x="17206" y="12245"/>
                </a:cubicBezTo>
                <a:cubicBezTo>
                  <a:pt x="17426" y="12245"/>
                  <a:pt x="17646" y="12388"/>
                  <a:pt x="17851" y="12317"/>
                </a:cubicBezTo>
                <a:cubicBezTo>
                  <a:pt x="18877" y="11983"/>
                  <a:pt x="19537" y="10935"/>
                  <a:pt x="19919" y="9388"/>
                </a:cubicBezTo>
                <a:cubicBezTo>
                  <a:pt x="19992" y="9078"/>
                  <a:pt x="19963" y="8697"/>
                  <a:pt x="19948" y="8364"/>
                </a:cubicBezTo>
                <a:cubicBezTo>
                  <a:pt x="19933" y="7649"/>
                  <a:pt x="19655" y="7125"/>
                  <a:pt x="19405" y="6577"/>
                </a:cubicBezTo>
                <a:cubicBezTo>
                  <a:pt x="18921" y="5530"/>
                  <a:pt x="18320" y="5244"/>
                  <a:pt x="17572" y="5744"/>
                </a:cubicBezTo>
                <a:cubicBezTo>
                  <a:pt x="16971" y="6172"/>
                  <a:pt x="16399" y="6744"/>
                  <a:pt x="16018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70"/>
          <p:cNvSpPr/>
          <p:nvPr/>
        </p:nvSpPr>
        <p:spPr>
          <a:xfrm>
            <a:off x="0" y="5183240"/>
            <a:ext cx="12192000" cy="1674760"/>
          </a:xfrm>
          <a:custGeom>
            <a:rect b="b" l="l" r="r" t="t"/>
            <a:pathLst>
              <a:path extrusionOk="0" h="20879" w="21600">
                <a:moveTo>
                  <a:pt x="21600" y="1131"/>
                </a:moveTo>
                <a:lnTo>
                  <a:pt x="21600" y="20879"/>
                </a:lnTo>
                <a:lnTo>
                  <a:pt x="0" y="20879"/>
                </a:lnTo>
                <a:lnTo>
                  <a:pt x="0" y="12911"/>
                </a:lnTo>
                <a:cubicBezTo>
                  <a:pt x="2896" y="8434"/>
                  <a:pt x="6325" y="4231"/>
                  <a:pt x="10010" y="1939"/>
                </a:cubicBezTo>
                <a:cubicBezTo>
                  <a:pt x="14308" y="-721"/>
                  <a:pt x="18343" y="-294"/>
                  <a:pt x="21600" y="11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70"/>
          <p:cNvSpPr/>
          <p:nvPr/>
        </p:nvSpPr>
        <p:spPr>
          <a:xfrm>
            <a:off x="361950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70"/>
          <p:cNvSpPr/>
          <p:nvPr/>
        </p:nvSpPr>
        <p:spPr>
          <a:xfrm>
            <a:off x="2695575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45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70"/>
          <p:cNvSpPr/>
          <p:nvPr/>
        </p:nvSpPr>
        <p:spPr>
          <a:xfrm>
            <a:off x="920115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70"/>
          <p:cNvSpPr/>
          <p:nvPr/>
        </p:nvSpPr>
        <p:spPr>
          <a:xfrm>
            <a:off x="8267700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51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70"/>
          <p:cNvSpPr/>
          <p:nvPr/>
        </p:nvSpPr>
        <p:spPr>
          <a:xfrm>
            <a:off x="1085850" y="3843345"/>
            <a:ext cx="1391353" cy="2842747"/>
          </a:xfrm>
          <a:custGeom>
            <a:rect b="b" l="l" r="r" t="t"/>
            <a:pathLst>
              <a:path extrusionOk="0" h="20688" w="21247">
                <a:moveTo>
                  <a:pt x="2977" y="20442"/>
                </a:moveTo>
                <a:cubicBezTo>
                  <a:pt x="665" y="20221"/>
                  <a:pt x="155" y="19728"/>
                  <a:pt x="2090" y="18938"/>
                </a:cubicBezTo>
                <a:cubicBezTo>
                  <a:pt x="4534" y="17940"/>
                  <a:pt x="6119" y="19368"/>
                  <a:pt x="6468" y="15826"/>
                </a:cubicBezTo>
                <a:cubicBezTo>
                  <a:pt x="6541" y="14217"/>
                  <a:pt x="6686" y="13379"/>
                  <a:pt x="6235" y="11757"/>
                </a:cubicBezTo>
                <a:cubicBezTo>
                  <a:pt x="6017" y="10953"/>
                  <a:pt x="5988" y="10530"/>
                  <a:pt x="6221" y="9719"/>
                </a:cubicBezTo>
                <a:cubicBezTo>
                  <a:pt x="6395" y="9247"/>
                  <a:pt x="6555" y="8769"/>
                  <a:pt x="6686" y="8304"/>
                </a:cubicBezTo>
                <a:cubicBezTo>
                  <a:pt x="6846" y="7750"/>
                  <a:pt x="5639" y="7272"/>
                  <a:pt x="4926" y="6904"/>
                </a:cubicBezTo>
                <a:cubicBezTo>
                  <a:pt x="3428" y="6142"/>
                  <a:pt x="2904" y="5823"/>
                  <a:pt x="1886" y="4873"/>
                </a:cubicBezTo>
                <a:cubicBezTo>
                  <a:pt x="810" y="3875"/>
                  <a:pt x="432" y="2898"/>
                  <a:pt x="39" y="1795"/>
                </a:cubicBezTo>
                <a:cubicBezTo>
                  <a:pt x="-5" y="1657"/>
                  <a:pt x="-121" y="1234"/>
                  <a:pt x="475" y="1345"/>
                </a:cubicBezTo>
                <a:cubicBezTo>
                  <a:pt x="1057" y="1456"/>
                  <a:pt x="1610" y="2620"/>
                  <a:pt x="1843" y="2960"/>
                </a:cubicBezTo>
                <a:cubicBezTo>
                  <a:pt x="2526" y="3958"/>
                  <a:pt x="4272" y="5421"/>
                  <a:pt x="6686" y="5587"/>
                </a:cubicBezTo>
                <a:cubicBezTo>
                  <a:pt x="7777" y="5663"/>
                  <a:pt x="7748" y="5289"/>
                  <a:pt x="7937" y="4908"/>
                </a:cubicBezTo>
                <a:cubicBezTo>
                  <a:pt x="8475" y="3771"/>
                  <a:pt x="9115" y="2648"/>
                  <a:pt x="9552" y="1504"/>
                </a:cubicBezTo>
                <a:cubicBezTo>
                  <a:pt x="9639" y="1276"/>
                  <a:pt x="9901" y="659"/>
                  <a:pt x="10119" y="0"/>
                </a:cubicBezTo>
                <a:lnTo>
                  <a:pt x="13101" y="0"/>
                </a:lnTo>
                <a:cubicBezTo>
                  <a:pt x="12912" y="1012"/>
                  <a:pt x="12519" y="2080"/>
                  <a:pt x="12344" y="2676"/>
                </a:cubicBezTo>
                <a:cubicBezTo>
                  <a:pt x="11966" y="3972"/>
                  <a:pt x="11457" y="5546"/>
                  <a:pt x="12010" y="6835"/>
                </a:cubicBezTo>
                <a:cubicBezTo>
                  <a:pt x="12155" y="7181"/>
                  <a:pt x="12155" y="7750"/>
                  <a:pt x="13115" y="7819"/>
                </a:cubicBezTo>
                <a:cubicBezTo>
                  <a:pt x="13755" y="7861"/>
                  <a:pt x="14570" y="7480"/>
                  <a:pt x="14948" y="7265"/>
                </a:cubicBezTo>
                <a:cubicBezTo>
                  <a:pt x="15690" y="6828"/>
                  <a:pt x="16330" y="6142"/>
                  <a:pt x="16897" y="5629"/>
                </a:cubicBezTo>
                <a:cubicBezTo>
                  <a:pt x="17494" y="5088"/>
                  <a:pt x="18003" y="4568"/>
                  <a:pt x="18657" y="4034"/>
                </a:cubicBezTo>
                <a:cubicBezTo>
                  <a:pt x="19414" y="3424"/>
                  <a:pt x="19661" y="3050"/>
                  <a:pt x="20155" y="2398"/>
                </a:cubicBezTo>
                <a:cubicBezTo>
                  <a:pt x="20257" y="2260"/>
                  <a:pt x="20679" y="1691"/>
                  <a:pt x="21115" y="1802"/>
                </a:cubicBezTo>
                <a:cubicBezTo>
                  <a:pt x="21479" y="1892"/>
                  <a:pt x="20984" y="2572"/>
                  <a:pt x="20897" y="2724"/>
                </a:cubicBezTo>
                <a:cubicBezTo>
                  <a:pt x="20461" y="3508"/>
                  <a:pt x="20112" y="3840"/>
                  <a:pt x="19384" y="4554"/>
                </a:cubicBezTo>
                <a:cubicBezTo>
                  <a:pt x="18934" y="4991"/>
                  <a:pt x="18483" y="5587"/>
                  <a:pt x="18104" y="6052"/>
                </a:cubicBezTo>
                <a:cubicBezTo>
                  <a:pt x="17159" y="7202"/>
                  <a:pt x="16941" y="7916"/>
                  <a:pt x="15355" y="9005"/>
                </a:cubicBezTo>
                <a:cubicBezTo>
                  <a:pt x="14454" y="9622"/>
                  <a:pt x="13217" y="10336"/>
                  <a:pt x="13275" y="11126"/>
                </a:cubicBezTo>
                <a:cubicBezTo>
                  <a:pt x="13581" y="14668"/>
                  <a:pt x="15428" y="16463"/>
                  <a:pt x="18352" y="19597"/>
                </a:cubicBezTo>
                <a:cubicBezTo>
                  <a:pt x="20228" y="21600"/>
                  <a:pt x="15806" y="19555"/>
                  <a:pt x="15108" y="19520"/>
                </a:cubicBezTo>
                <a:cubicBezTo>
                  <a:pt x="14046" y="19479"/>
                  <a:pt x="10875" y="21156"/>
                  <a:pt x="4141" y="20560"/>
                </a:cubicBezTo>
                <a:lnTo>
                  <a:pt x="2977" y="20442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70"/>
          <p:cNvSpPr/>
          <p:nvPr/>
        </p:nvSpPr>
        <p:spPr>
          <a:xfrm>
            <a:off x="295275" y="2319346"/>
            <a:ext cx="2893334" cy="2287157"/>
          </a:xfrm>
          <a:custGeom>
            <a:rect b="b" l="l" r="r" t="t"/>
            <a:pathLst>
              <a:path extrusionOk="0" h="21024" w="21077">
                <a:moveTo>
                  <a:pt x="17883" y="1955"/>
                </a:moveTo>
                <a:cubicBezTo>
                  <a:pt x="18869" y="1754"/>
                  <a:pt x="19639" y="2778"/>
                  <a:pt x="19542" y="3978"/>
                </a:cubicBezTo>
                <a:cubicBezTo>
                  <a:pt x="19479" y="4739"/>
                  <a:pt x="19771" y="5457"/>
                  <a:pt x="20249" y="5921"/>
                </a:cubicBezTo>
                <a:cubicBezTo>
                  <a:pt x="20721" y="6377"/>
                  <a:pt x="20777" y="7226"/>
                  <a:pt x="20388" y="7891"/>
                </a:cubicBezTo>
                <a:cubicBezTo>
                  <a:pt x="20055" y="8461"/>
                  <a:pt x="20034" y="9231"/>
                  <a:pt x="20284" y="9870"/>
                </a:cubicBezTo>
                <a:cubicBezTo>
                  <a:pt x="20388" y="10142"/>
                  <a:pt x="20430" y="10431"/>
                  <a:pt x="20388" y="10693"/>
                </a:cubicBezTo>
                <a:cubicBezTo>
                  <a:pt x="20270" y="11402"/>
                  <a:pt x="20388" y="12138"/>
                  <a:pt x="20756" y="12689"/>
                </a:cubicBezTo>
                <a:cubicBezTo>
                  <a:pt x="21318" y="13521"/>
                  <a:pt x="21103" y="14414"/>
                  <a:pt x="20409" y="14738"/>
                </a:cubicBezTo>
                <a:cubicBezTo>
                  <a:pt x="19798" y="15018"/>
                  <a:pt x="19361" y="15701"/>
                  <a:pt x="19250" y="16507"/>
                </a:cubicBezTo>
                <a:cubicBezTo>
                  <a:pt x="19132" y="17356"/>
                  <a:pt x="18432" y="17987"/>
                  <a:pt x="17654" y="18039"/>
                </a:cubicBezTo>
                <a:cubicBezTo>
                  <a:pt x="17002" y="18083"/>
                  <a:pt x="16426" y="18556"/>
                  <a:pt x="16114" y="19282"/>
                </a:cubicBezTo>
                <a:cubicBezTo>
                  <a:pt x="15802" y="20000"/>
                  <a:pt x="15163" y="20316"/>
                  <a:pt x="14518" y="19913"/>
                </a:cubicBezTo>
                <a:cubicBezTo>
                  <a:pt x="13894" y="19519"/>
                  <a:pt x="13137" y="19650"/>
                  <a:pt x="12596" y="20211"/>
                </a:cubicBezTo>
                <a:cubicBezTo>
                  <a:pt x="11548" y="21305"/>
                  <a:pt x="9647" y="21296"/>
                  <a:pt x="8586" y="20176"/>
                </a:cubicBezTo>
                <a:cubicBezTo>
                  <a:pt x="8072" y="19633"/>
                  <a:pt x="7351" y="19501"/>
                  <a:pt x="6733" y="19834"/>
                </a:cubicBezTo>
                <a:cubicBezTo>
                  <a:pt x="5720" y="20377"/>
                  <a:pt x="4402" y="19860"/>
                  <a:pt x="3874" y="18801"/>
                </a:cubicBezTo>
                <a:cubicBezTo>
                  <a:pt x="3548" y="18162"/>
                  <a:pt x="3000" y="17741"/>
                  <a:pt x="2396" y="17715"/>
                </a:cubicBezTo>
                <a:cubicBezTo>
                  <a:pt x="1508" y="17680"/>
                  <a:pt x="939" y="16594"/>
                  <a:pt x="1036" y="15570"/>
                </a:cubicBezTo>
                <a:cubicBezTo>
                  <a:pt x="1106" y="14843"/>
                  <a:pt x="918" y="14099"/>
                  <a:pt x="495" y="13583"/>
                </a:cubicBezTo>
                <a:cubicBezTo>
                  <a:pt x="2" y="12978"/>
                  <a:pt x="-150" y="12015"/>
                  <a:pt x="162" y="11210"/>
                </a:cubicBezTo>
                <a:cubicBezTo>
                  <a:pt x="405" y="10588"/>
                  <a:pt x="384" y="9870"/>
                  <a:pt x="155" y="9249"/>
                </a:cubicBezTo>
                <a:cubicBezTo>
                  <a:pt x="-282" y="8067"/>
                  <a:pt x="252" y="6517"/>
                  <a:pt x="1182" y="6079"/>
                </a:cubicBezTo>
                <a:cubicBezTo>
                  <a:pt x="1793" y="5781"/>
                  <a:pt x="2244" y="5107"/>
                  <a:pt x="2320" y="4284"/>
                </a:cubicBezTo>
                <a:cubicBezTo>
                  <a:pt x="2438" y="3023"/>
                  <a:pt x="3215" y="2130"/>
                  <a:pt x="4075" y="2165"/>
                </a:cubicBezTo>
                <a:cubicBezTo>
                  <a:pt x="4783" y="2192"/>
                  <a:pt x="5456" y="1728"/>
                  <a:pt x="5768" y="922"/>
                </a:cubicBezTo>
                <a:cubicBezTo>
                  <a:pt x="6150" y="-59"/>
                  <a:pt x="6948" y="-295"/>
                  <a:pt x="7628" y="397"/>
                </a:cubicBezTo>
                <a:cubicBezTo>
                  <a:pt x="8162" y="940"/>
                  <a:pt x="8891" y="1010"/>
                  <a:pt x="9515" y="642"/>
                </a:cubicBezTo>
                <a:cubicBezTo>
                  <a:pt x="9883" y="423"/>
                  <a:pt x="10306" y="432"/>
                  <a:pt x="10681" y="694"/>
                </a:cubicBezTo>
                <a:cubicBezTo>
                  <a:pt x="11312" y="1132"/>
                  <a:pt x="12096" y="1045"/>
                  <a:pt x="12658" y="484"/>
                </a:cubicBezTo>
                <a:cubicBezTo>
                  <a:pt x="12950" y="195"/>
                  <a:pt x="13248" y="143"/>
                  <a:pt x="13463" y="370"/>
                </a:cubicBezTo>
                <a:cubicBezTo>
                  <a:pt x="13831" y="773"/>
                  <a:pt x="14352" y="843"/>
                  <a:pt x="14816" y="659"/>
                </a:cubicBezTo>
                <a:cubicBezTo>
                  <a:pt x="15330" y="449"/>
                  <a:pt x="15892" y="668"/>
                  <a:pt x="16239" y="1211"/>
                </a:cubicBezTo>
                <a:cubicBezTo>
                  <a:pt x="16641" y="1824"/>
                  <a:pt x="17266" y="2087"/>
                  <a:pt x="17883" y="195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70"/>
          <p:cNvSpPr/>
          <p:nvPr/>
        </p:nvSpPr>
        <p:spPr>
          <a:xfrm>
            <a:off x="6372224" y="4119570"/>
            <a:ext cx="1702947" cy="2738429"/>
          </a:xfrm>
          <a:custGeom>
            <a:rect b="b" l="l" r="r" t="t"/>
            <a:pathLst>
              <a:path extrusionOk="0" h="21600" w="21254">
                <a:moveTo>
                  <a:pt x="1878" y="6476"/>
                </a:moveTo>
                <a:cubicBezTo>
                  <a:pt x="2900" y="7738"/>
                  <a:pt x="3435" y="8167"/>
                  <a:pt x="4921" y="9173"/>
                </a:cubicBezTo>
                <a:cubicBezTo>
                  <a:pt x="5635" y="9662"/>
                  <a:pt x="6847" y="10300"/>
                  <a:pt x="6693" y="11037"/>
                </a:cubicBezTo>
                <a:cubicBezTo>
                  <a:pt x="6550" y="11660"/>
                  <a:pt x="6395" y="12299"/>
                  <a:pt x="6229" y="12915"/>
                </a:cubicBezTo>
                <a:cubicBezTo>
                  <a:pt x="5991" y="13997"/>
                  <a:pt x="6015" y="14553"/>
                  <a:pt x="6241" y="15620"/>
                </a:cubicBezTo>
                <a:cubicBezTo>
                  <a:pt x="6693" y="17768"/>
                  <a:pt x="6538" y="18888"/>
                  <a:pt x="6479" y="21021"/>
                </a:cubicBezTo>
                <a:cubicBezTo>
                  <a:pt x="6467" y="21224"/>
                  <a:pt x="6443" y="21420"/>
                  <a:pt x="6431" y="21600"/>
                </a:cubicBezTo>
                <a:lnTo>
                  <a:pt x="15394" y="21600"/>
                </a:lnTo>
                <a:cubicBezTo>
                  <a:pt x="14194" y="19564"/>
                  <a:pt x="13457" y="17581"/>
                  <a:pt x="13278" y="14756"/>
                </a:cubicBezTo>
                <a:cubicBezTo>
                  <a:pt x="13219" y="13704"/>
                  <a:pt x="14455" y="12757"/>
                  <a:pt x="15359" y="11938"/>
                </a:cubicBezTo>
                <a:cubicBezTo>
                  <a:pt x="16952" y="10496"/>
                  <a:pt x="17166" y="9549"/>
                  <a:pt x="18117" y="8016"/>
                </a:cubicBezTo>
                <a:cubicBezTo>
                  <a:pt x="18497" y="7400"/>
                  <a:pt x="18949" y="6611"/>
                  <a:pt x="19401" y="6033"/>
                </a:cubicBezTo>
                <a:cubicBezTo>
                  <a:pt x="20126" y="5086"/>
                  <a:pt x="20471" y="4643"/>
                  <a:pt x="20910" y="3606"/>
                </a:cubicBezTo>
                <a:cubicBezTo>
                  <a:pt x="20994" y="3403"/>
                  <a:pt x="21481" y="2502"/>
                  <a:pt x="21124" y="2382"/>
                </a:cubicBezTo>
                <a:cubicBezTo>
                  <a:pt x="20685" y="2231"/>
                  <a:pt x="20257" y="2990"/>
                  <a:pt x="20161" y="3170"/>
                </a:cubicBezTo>
                <a:cubicBezTo>
                  <a:pt x="19674" y="4034"/>
                  <a:pt x="19424" y="4530"/>
                  <a:pt x="18664" y="5342"/>
                </a:cubicBezTo>
                <a:cubicBezTo>
                  <a:pt x="18010" y="6048"/>
                  <a:pt x="17499" y="6739"/>
                  <a:pt x="16904" y="7460"/>
                </a:cubicBezTo>
                <a:cubicBezTo>
                  <a:pt x="16334" y="8144"/>
                  <a:pt x="15692" y="9053"/>
                  <a:pt x="14955" y="9632"/>
                </a:cubicBezTo>
                <a:cubicBezTo>
                  <a:pt x="14574" y="9917"/>
                  <a:pt x="13766" y="10428"/>
                  <a:pt x="13124" y="10368"/>
                </a:cubicBezTo>
                <a:cubicBezTo>
                  <a:pt x="12161" y="10285"/>
                  <a:pt x="12161" y="9519"/>
                  <a:pt x="12018" y="9068"/>
                </a:cubicBezTo>
                <a:cubicBezTo>
                  <a:pt x="11472" y="7355"/>
                  <a:pt x="11971" y="5274"/>
                  <a:pt x="12351" y="3554"/>
                </a:cubicBezTo>
                <a:cubicBezTo>
                  <a:pt x="12530" y="2765"/>
                  <a:pt x="12910" y="1345"/>
                  <a:pt x="13100" y="0"/>
                </a:cubicBezTo>
                <a:lnTo>
                  <a:pt x="10116" y="0"/>
                </a:lnTo>
                <a:cubicBezTo>
                  <a:pt x="9902" y="871"/>
                  <a:pt x="9641" y="1698"/>
                  <a:pt x="9558" y="1998"/>
                </a:cubicBezTo>
                <a:cubicBezTo>
                  <a:pt x="9106" y="3524"/>
                  <a:pt x="8476" y="5011"/>
                  <a:pt x="7941" y="6521"/>
                </a:cubicBezTo>
                <a:cubicBezTo>
                  <a:pt x="7763" y="7032"/>
                  <a:pt x="7786" y="7521"/>
                  <a:pt x="6693" y="7423"/>
                </a:cubicBezTo>
                <a:cubicBezTo>
                  <a:pt x="4279" y="7198"/>
                  <a:pt x="2532" y="5267"/>
                  <a:pt x="1842" y="3937"/>
                </a:cubicBezTo>
                <a:cubicBezTo>
                  <a:pt x="1617" y="3486"/>
                  <a:pt x="1070" y="1946"/>
                  <a:pt x="475" y="1796"/>
                </a:cubicBezTo>
                <a:cubicBezTo>
                  <a:pt x="-119" y="1645"/>
                  <a:pt x="-12" y="2201"/>
                  <a:pt x="47" y="2389"/>
                </a:cubicBezTo>
                <a:cubicBezTo>
                  <a:pt x="416" y="3847"/>
                  <a:pt x="796" y="5146"/>
                  <a:pt x="1878" y="6476"/>
                </a:cubicBez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70"/>
          <p:cNvSpPr/>
          <p:nvPr/>
        </p:nvSpPr>
        <p:spPr>
          <a:xfrm>
            <a:off x="5400674" y="2262195"/>
            <a:ext cx="3543535" cy="2800811"/>
          </a:xfrm>
          <a:custGeom>
            <a:rect b="b" l="l" r="r" t="t"/>
            <a:pathLst>
              <a:path extrusionOk="0" h="21024" w="21080">
                <a:moveTo>
                  <a:pt x="17886" y="1950"/>
                </a:moveTo>
                <a:cubicBezTo>
                  <a:pt x="18867" y="1750"/>
                  <a:pt x="19643" y="2772"/>
                  <a:pt x="19546" y="3974"/>
                </a:cubicBezTo>
                <a:cubicBezTo>
                  <a:pt x="19484" y="4731"/>
                  <a:pt x="19773" y="5454"/>
                  <a:pt x="20255" y="5918"/>
                </a:cubicBezTo>
                <a:cubicBezTo>
                  <a:pt x="20725" y="6376"/>
                  <a:pt x="20782" y="7227"/>
                  <a:pt x="20391" y="7892"/>
                </a:cubicBezTo>
                <a:cubicBezTo>
                  <a:pt x="20056" y="8464"/>
                  <a:pt x="20039" y="9229"/>
                  <a:pt x="20283" y="9865"/>
                </a:cubicBezTo>
                <a:cubicBezTo>
                  <a:pt x="20391" y="10137"/>
                  <a:pt x="20430" y="10430"/>
                  <a:pt x="20391" y="10687"/>
                </a:cubicBezTo>
                <a:cubicBezTo>
                  <a:pt x="20272" y="11395"/>
                  <a:pt x="20391" y="12139"/>
                  <a:pt x="20759" y="12689"/>
                </a:cubicBezTo>
                <a:cubicBezTo>
                  <a:pt x="21320" y="13526"/>
                  <a:pt x="21110" y="14412"/>
                  <a:pt x="20408" y="14741"/>
                </a:cubicBezTo>
                <a:cubicBezTo>
                  <a:pt x="19796" y="15020"/>
                  <a:pt x="19359" y="15699"/>
                  <a:pt x="19252" y="16507"/>
                </a:cubicBezTo>
                <a:cubicBezTo>
                  <a:pt x="19133" y="17358"/>
                  <a:pt x="18430" y="17987"/>
                  <a:pt x="17660" y="18037"/>
                </a:cubicBezTo>
                <a:cubicBezTo>
                  <a:pt x="17008" y="18080"/>
                  <a:pt x="16436" y="18559"/>
                  <a:pt x="16118" y="19282"/>
                </a:cubicBezTo>
                <a:cubicBezTo>
                  <a:pt x="15807" y="20004"/>
                  <a:pt x="15166" y="20311"/>
                  <a:pt x="14520" y="19911"/>
                </a:cubicBezTo>
                <a:cubicBezTo>
                  <a:pt x="13891" y="19518"/>
                  <a:pt x="13138" y="19653"/>
                  <a:pt x="12600" y="20211"/>
                </a:cubicBezTo>
                <a:cubicBezTo>
                  <a:pt x="11551" y="21305"/>
                  <a:pt x="9647" y="21298"/>
                  <a:pt x="8588" y="20175"/>
                </a:cubicBezTo>
                <a:cubicBezTo>
                  <a:pt x="8078" y="19632"/>
                  <a:pt x="7353" y="19503"/>
                  <a:pt x="6741" y="19832"/>
                </a:cubicBezTo>
                <a:cubicBezTo>
                  <a:pt x="5726" y="20376"/>
                  <a:pt x="4412" y="19854"/>
                  <a:pt x="3879" y="18795"/>
                </a:cubicBezTo>
                <a:cubicBezTo>
                  <a:pt x="3556" y="18152"/>
                  <a:pt x="3001" y="17730"/>
                  <a:pt x="2400" y="17709"/>
                </a:cubicBezTo>
                <a:cubicBezTo>
                  <a:pt x="1511" y="17673"/>
                  <a:pt x="938" y="16586"/>
                  <a:pt x="1040" y="15564"/>
                </a:cubicBezTo>
                <a:cubicBezTo>
                  <a:pt x="1108" y="14834"/>
                  <a:pt x="921" y="14091"/>
                  <a:pt x="496" y="13583"/>
                </a:cubicBezTo>
                <a:cubicBezTo>
                  <a:pt x="3" y="12982"/>
                  <a:pt x="-150" y="12017"/>
                  <a:pt x="162" y="11209"/>
                </a:cubicBezTo>
                <a:cubicBezTo>
                  <a:pt x="400" y="10594"/>
                  <a:pt x="383" y="9872"/>
                  <a:pt x="156" y="9250"/>
                </a:cubicBezTo>
                <a:cubicBezTo>
                  <a:pt x="-280" y="8063"/>
                  <a:pt x="253" y="6519"/>
                  <a:pt x="1182" y="6076"/>
                </a:cubicBezTo>
                <a:cubicBezTo>
                  <a:pt x="1794" y="5782"/>
                  <a:pt x="2247" y="5103"/>
                  <a:pt x="2321" y="4281"/>
                </a:cubicBezTo>
                <a:cubicBezTo>
                  <a:pt x="2434" y="3023"/>
                  <a:pt x="3222" y="2129"/>
                  <a:pt x="4077" y="2165"/>
                </a:cubicBezTo>
                <a:cubicBezTo>
                  <a:pt x="4786" y="2193"/>
                  <a:pt x="5460" y="1728"/>
                  <a:pt x="5772" y="920"/>
                </a:cubicBezTo>
                <a:cubicBezTo>
                  <a:pt x="6151" y="-59"/>
                  <a:pt x="6956" y="-295"/>
                  <a:pt x="7630" y="399"/>
                </a:cubicBezTo>
                <a:cubicBezTo>
                  <a:pt x="8163" y="942"/>
                  <a:pt x="8894" y="1006"/>
                  <a:pt x="9517" y="642"/>
                </a:cubicBezTo>
                <a:cubicBezTo>
                  <a:pt x="9885" y="427"/>
                  <a:pt x="10310" y="434"/>
                  <a:pt x="10684" y="699"/>
                </a:cubicBezTo>
                <a:cubicBezTo>
                  <a:pt x="11313" y="1142"/>
                  <a:pt x="12095" y="1049"/>
                  <a:pt x="12668" y="484"/>
                </a:cubicBezTo>
                <a:cubicBezTo>
                  <a:pt x="12962" y="191"/>
                  <a:pt x="13257" y="141"/>
                  <a:pt x="13478" y="370"/>
                </a:cubicBezTo>
                <a:cubicBezTo>
                  <a:pt x="13846" y="770"/>
                  <a:pt x="14367" y="849"/>
                  <a:pt x="14826" y="656"/>
                </a:cubicBezTo>
                <a:cubicBezTo>
                  <a:pt x="15342" y="441"/>
                  <a:pt x="15903" y="670"/>
                  <a:pt x="16249" y="1207"/>
                </a:cubicBezTo>
                <a:cubicBezTo>
                  <a:pt x="16640" y="1814"/>
                  <a:pt x="17269" y="2072"/>
                  <a:pt x="17886" y="19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70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1" name="Google Shape;1141;p70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2" name="Google Shape;1142;p70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3" name="Google Shape;1143;p70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4" name="Google Shape;1144;p70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6">
  <p:cSld name="3_16"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71"/>
          <p:cNvSpPr/>
          <p:nvPr/>
        </p:nvSpPr>
        <p:spPr>
          <a:xfrm>
            <a:off x="1813758" y="2312647"/>
            <a:ext cx="4193469" cy="4043709"/>
          </a:xfrm>
          <a:custGeom>
            <a:rect b="b" l="l" r="r" t="t"/>
            <a:pathLst>
              <a:path extrusionOk="0" h="21370" w="21040">
                <a:moveTo>
                  <a:pt x="10729" y="3"/>
                </a:moveTo>
                <a:cubicBezTo>
                  <a:pt x="10451" y="13"/>
                  <a:pt x="10336" y="84"/>
                  <a:pt x="10188" y="104"/>
                </a:cubicBezTo>
                <a:cubicBezTo>
                  <a:pt x="8521" y="417"/>
                  <a:pt x="7956" y="2114"/>
                  <a:pt x="7400" y="3402"/>
                </a:cubicBezTo>
                <a:cubicBezTo>
                  <a:pt x="6931" y="4437"/>
                  <a:pt x="6504" y="5680"/>
                  <a:pt x="5307" y="5952"/>
                </a:cubicBezTo>
                <a:cubicBezTo>
                  <a:pt x="3765" y="6553"/>
                  <a:pt x="1514" y="6387"/>
                  <a:pt x="388" y="7841"/>
                </a:cubicBezTo>
                <a:cubicBezTo>
                  <a:pt x="-397" y="8942"/>
                  <a:pt x="115" y="10604"/>
                  <a:pt x="987" y="11427"/>
                </a:cubicBezTo>
                <a:cubicBezTo>
                  <a:pt x="1854" y="12442"/>
                  <a:pt x="3468" y="13134"/>
                  <a:pt x="3976" y="14432"/>
                </a:cubicBezTo>
                <a:cubicBezTo>
                  <a:pt x="4373" y="16376"/>
                  <a:pt x="3348" y="18477"/>
                  <a:pt x="4244" y="20335"/>
                </a:cubicBezTo>
                <a:cubicBezTo>
                  <a:pt x="4862" y="21553"/>
                  <a:pt x="6428" y="21593"/>
                  <a:pt x="7467" y="20987"/>
                </a:cubicBezTo>
                <a:cubicBezTo>
                  <a:pt x="8732" y="20431"/>
                  <a:pt x="9871" y="19290"/>
                  <a:pt x="11279" y="19164"/>
                </a:cubicBezTo>
                <a:cubicBezTo>
                  <a:pt x="13157" y="19366"/>
                  <a:pt x="14824" y="21411"/>
                  <a:pt x="16778" y="21093"/>
                </a:cubicBezTo>
                <a:cubicBezTo>
                  <a:pt x="18066" y="20846"/>
                  <a:pt x="18712" y="18906"/>
                  <a:pt x="18487" y="17679"/>
                </a:cubicBezTo>
                <a:cubicBezTo>
                  <a:pt x="18377" y="16240"/>
                  <a:pt x="17735" y="14841"/>
                  <a:pt x="18056" y="13396"/>
                </a:cubicBezTo>
                <a:cubicBezTo>
                  <a:pt x="18818" y="11573"/>
                  <a:pt x="20710" y="10513"/>
                  <a:pt x="21026" y="8457"/>
                </a:cubicBezTo>
                <a:cubicBezTo>
                  <a:pt x="21203" y="7089"/>
                  <a:pt x="19680" y="5831"/>
                  <a:pt x="18507" y="5680"/>
                </a:cubicBezTo>
                <a:cubicBezTo>
                  <a:pt x="17175" y="5346"/>
                  <a:pt x="16145" y="5745"/>
                  <a:pt x="14939" y="4978"/>
                </a:cubicBezTo>
                <a:cubicBezTo>
                  <a:pt x="13530" y="3649"/>
                  <a:pt x="13248" y="948"/>
                  <a:pt x="11457" y="69"/>
                </a:cubicBezTo>
                <a:cubicBezTo>
                  <a:pt x="11121" y="8"/>
                  <a:pt x="10896" y="-7"/>
                  <a:pt x="10729" y="3"/>
                </a:cubicBezTo>
                <a:lnTo>
                  <a:pt x="10729" y="3"/>
                </a:lnTo>
                <a:close/>
                <a:moveTo>
                  <a:pt x="10264" y="1402"/>
                </a:moveTo>
                <a:cubicBezTo>
                  <a:pt x="11375" y="1407"/>
                  <a:pt x="11864" y="3321"/>
                  <a:pt x="12486" y="4377"/>
                </a:cubicBezTo>
                <a:cubicBezTo>
                  <a:pt x="13075" y="5710"/>
                  <a:pt x="14225" y="6882"/>
                  <a:pt x="15681" y="6957"/>
                </a:cubicBezTo>
                <a:cubicBezTo>
                  <a:pt x="16897" y="7139"/>
                  <a:pt x="18392" y="6962"/>
                  <a:pt x="19335" y="7604"/>
                </a:cubicBezTo>
                <a:cubicBezTo>
                  <a:pt x="20154" y="8240"/>
                  <a:pt x="18832" y="9897"/>
                  <a:pt x="18138" y="10710"/>
                </a:cubicBezTo>
                <a:cubicBezTo>
                  <a:pt x="17127" y="11816"/>
                  <a:pt x="16145" y="13280"/>
                  <a:pt x="16495" y="14901"/>
                </a:cubicBezTo>
                <a:cubicBezTo>
                  <a:pt x="16682" y="16331"/>
                  <a:pt x="17448" y="18022"/>
                  <a:pt x="17175" y="19174"/>
                </a:cubicBezTo>
                <a:cubicBezTo>
                  <a:pt x="16811" y="20305"/>
                  <a:pt x="15049" y="19386"/>
                  <a:pt x="14191" y="18911"/>
                </a:cubicBezTo>
                <a:cubicBezTo>
                  <a:pt x="12922" y="18149"/>
                  <a:pt x="11332" y="17432"/>
                  <a:pt x="9905" y="18189"/>
                </a:cubicBezTo>
                <a:cubicBezTo>
                  <a:pt x="8559" y="18775"/>
                  <a:pt x="6892" y="20265"/>
                  <a:pt x="5925" y="20108"/>
                </a:cubicBezTo>
                <a:cubicBezTo>
                  <a:pt x="4958" y="19866"/>
                  <a:pt x="4943" y="18442"/>
                  <a:pt x="5092" y="17533"/>
                </a:cubicBezTo>
                <a:cubicBezTo>
                  <a:pt x="5360" y="15881"/>
                  <a:pt x="5561" y="13901"/>
                  <a:pt x="4359" y="12583"/>
                </a:cubicBezTo>
                <a:cubicBezTo>
                  <a:pt x="3391" y="11427"/>
                  <a:pt x="1629" y="10452"/>
                  <a:pt x="1351" y="9205"/>
                </a:cubicBezTo>
                <a:cubicBezTo>
                  <a:pt x="1169" y="7993"/>
                  <a:pt x="2960" y="7695"/>
                  <a:pt x="3942" y="7543"/>
                </a:cubicBezTo>
                <a:cubicBezTo>
                  <a:pt x="5417" y="7331"/>
                  <a:pt x="7094" y="6826"/>
                  <a:pt x="7802" y="5296"/>
                </a:cubicBezTo>
                <a:cubicBezTo>
                  <a:pt x="8502" y="4043"/>
                  <a:pt x="8736" y="2442"/>
                  <a:pt x="9886" y="1518"/>
                </a:cubicBezTo>
                <a:cubicBezTo>
                  <a:pt x="10001" y="1437"/>
                  <a:pt x="10144" y="1402"/>
                  <a:pt x="10264" y="140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71"/>
          <p:cNvSpPr/>
          <p:nvPr/>
        </p:nvSpPr>
        <p:spPr>
          <a:xfrm>
            <a:off x="8522345" y="2140632"/>
            <a:ext cx="3462350" cy="3342291"/>
          </a:xfrm>
          <a:custGeom>
            <a:rect b="b" l="l" r="r" t="t"/>
            <a:pathLst>
              <a:path extrusionOk="0" h="21370" w="21043">
                <a:moveTo>
                  <a:pt x="10732" y="1"/>
                </a:moveTo>
                <a:cubicBezTo>
                  <a:pt x="10453" y="13"/>
                  <a:pt x="10337" y="81"/>
                  <a:pt x="10192" y="105"/>
                </a:cubicBezTo>
                <a:cubicBezTo>
                  <a:pt x="8527" y="417"/>
                  <a:pt x="7959" y="2115"/>
                  <a:pt x="7402" y="3405"/>
                </a:cubicBezTo>
                <a:cubicBezTo>
                  <a:pt x="6932" y="4437"/>
                  <a:pt x="6508" y="5678"/>
                  <a:pt x="5307" y="5953"/>
                </a:cubicBezTo>
                <a:cubicBezTo>
                  <a:pt x="3764" y="6551"/>
                  <a:pt x="1507" y="6386"/>
                  <a:pt x="387" y="7841"/>
                </a:cubicBezTo>
                <a:cubicBezTo>
                  <a:pt x="-396" y="8941"/>
                  <a:pt x="115" y="10603"/>
                  <a:pt x="985" y="11427"/>
                </a:cubicBezTo>
                <a:cubicBezTo>
                  <a:pt x="1855" y="12442"/>
                  <a:pt x="3468" y="13132"/>
                  <a:pt x="3979" y="14434"/>
                </a:cubicBezTo>
                <a:cubicBezTo>
                  <a:pt x="4379" y="16377"/>
                  <a:pt x="3352" y="18479"/>
                  <a:pt x="4245" y="20336"/>
                </a:cubicBezTo>
                <a:cubicBezTo>
                  <a:pt x="4866" y="21552"/>
                  <a:pt x="6433" y="21595"/>
                  <a:pt x="7471" y="20984"/>
                </a:cubicBezTo>
                <a:cubicBezTo>
                  <a:pt x="8736" y="20428"/>
                  <a:pt x="9879" y="19291"/>
                  <a:pt x="11283" y="19163"/>
                </a:cubicBezTo>
                <a:cubicBezTo>
                  <a:pt x="13163" y="19365"/>
                  <a:pt x="14834" y="21412"/>
                  <a:pt x="16783" y="21094"/>
                </a:cubicBezTo>
                <a:cubicBezTo>
                  <a:pt x="18071" y="20850"/>
                  <a:pt x="18721" y="18906"/>
                  <a:pt x="18495" y="17684"/>
                </a:cubicBezTo>
                <a:cubicBezTo>
                  <a:pt x="18384" y="16242"/>
                  <a:pt x="17740" y="14849"/>
                  <a:pt x="18059" y="13401"/>
                </a:cubicBezTo>
                <a:cubicBezTo>
                  <a:pt x="18825" y="11580"/>
                  <a:pt x="20717" y="10517"/>
                  <a:pt x="21030" y="8464"/>
                </a:cubicBezTo>
                <a:cubicBezTo>
                  <a:pt x="21204" y="7095"/>
                  <a:pt x="19684" y="5837"/>
                  <a:pt x="18506" y="5684"/>
                </a:cubicBezTo>
                <a:cubicBezTo>
                  <a:pt x="17172" y="5348"/>
                  <a:pt x="16145" y="5751"/>
                  <a:pt x="14938" y="4981"/>
                </a:cubicBezTo>
                <a:cubicBezTo>
                  <a:pt x="13528" y="3655"/>
                  <a:pt x="13244" y="954"/>
                  <a:pt x="11451" y="75"/>
                </a:cubicBezTo>
                <a:cubicBezTo>
                  <a:pt x="11126" y="7"/>
                  <a:pt x="10900" y="-5"/>
                  <a:pt x="10732" y="1"/>
                </a:cubicBezTo>
                <a:lnTo>
                  <a:pt x="10732" y="1"/>
                </a:lnTo>
                <a:close/>
                <a:moveTo>
                  <a:pt x="10262" y="1400"/>
                </a:moveTo>
                <a:cubicBezTo>
                  <a:pt x="11376" y="1400"/>
                  <a:pt x="11863" y="3319"/>
                  <a:pt x="12490" y="4376"/>
                </a:cubicBezTo>
                <a:cubicBezTo>
                  <a:pt x="13081" y="5708"/>
                  <a:pt x="14230" y="6881"/>
                  <a:pt x="15686" y="6955"/>
                </a:cubicBezTo>
                <a:cubicBezTo>
                  <a:pt x="16905" y="7132"/>
                  <a:pt x="18402" y="6961"/>
                  <a:pt x="19342" y="7602"/>
                </a:cubicBezTo>
                <a:cubicBezTo>
                  <a:pt x="20160" y="8238"/>
                  <a:pt x="18837" y="9894"/>
                  <a:pt x="18146" y="10706"/>
                </a:cubicBezTo>
                <a:cubicBezTo>
                  <a:pt x="17131" y="11812"/>
                  <a:pt x="16151" y="13279"/>
                  <a:pt x="16505" y="14898"/>
                </a:cubicBezTo>
                <a:cubicBezTo>
                  <a:pt x="16690" y="16328"/>
                  <a:pt x="17456" y="18020"/>
                  <a:pt x="17189" y="19169"/>
                </a:cubicBezTo>
                <a:cubicBezTo>
                  <a:pt x="16824" y="20300"/>
                  <a:pt x="15060" y="19383"/>
                  <a:pt x="14201" y="18906"/>
                </a:cubicBezTo>
                <a:cubicBezTo>
                  <a:pt x="12931" y="18143"/>
                  <a:pt x="11341" y="17428"/>
                  <a:pt x="9914" y="18185"/>
                </a:cubicBezTo>
                <a:cubicBezTo>
                  <a:pt x="8568" y="18772"/>
                  <a:pt x="6897" y="20263"/>
                  <a:pt x="5934" y="20104"/>
                </a:cubicBezTo>
                <a:cubicBezTo>
                  <a:pt x="4965" y="19860"/>
                  <a:pt x="4947" y="18436"/>
                  <a:pt x="5098" y="17525"/>
                </a:cubicBezTo>
                <a:cubicBezTo>
                  <a:pt x="5365" y="15876"/>
                  <a:pt x="5568" y="13896"/>
                  <a:pt x="4361" y="12576"/>
                </a:cubicBezTo>
                <a:cubicBezTo>
                  <a:pt x="3393" y="11421"/>
                  <a:pt x="1629" y="10450"/>
                  <a:pt x="1350" y="9197"/>
                </a:cubicBezTo>
                <a:cubicBezTo>
                  <a:pt x="1170" y="7987"/>
                  <a:pt x="2963" y="7688"/>
                  <a:pt x="3944" y="7535"/>
                </a:cubicBezTo>
                <a:cubicBezTo>
                  <a:pt x="5417" y="7321"/>
                  <a:pt x="7100" y="6820"/>
                  <a:pt x="7808" y="5293"/>
                </a:cubicBezTo>
                <a:cubicBezTo>
                  <a:pt x="8510" y="4040"/>
                  <a:pt x="8742" y="2439"/>
                  <a:pt x="9896" y="1510"/>
                </a:cubicBezTo>
                <a:cubicBezTo>
                  <a:pt x="10001" y="1437"/>
                  <a:pt x="10146" y="1407"/>
                  <a:pt x="10262" y="140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71"/>
          <p:cNvSpPr/>
          <p:nvPr/>
        </p:nvSpPr>
        <p:spPr>
          <a:xfrm>
            <a:off x="-40182" y="0"/>
            <a:ext cx="12232182" cy="3125928"/>
          </a:xfrm>
          <a:custGeom>
            <a:rect b="b" l="l" r="r" t="t"/>
            <a:pathLst>
              <a:path extrusionOk="0" h="21314" w="21600">
                <a:moveTo>
                  <a:pt x="9102" y="21105"/>
                </a:moveTo>
                <a:cubicBezTo>
                  <a:pt x="9295" y="21600"/>
                  <a:pt x="9556" y="21170"/>
                  <a:pt x="9593" y="20284"/>
                </a:cubicBezTo>
                <a:cubicBezTo>
                  <a:pt x="9693" y="17932"/>
                  <a:pt x="10142" y="15794"/>
                  <a:pt x="10734" y="15078"/>
                </a:cubicBezTo>
                <a:cubicBezTo>
                  <a:pt x="10981" y="14778"/>
                  <a:pt x="11256" y="14680"/>
                  <a:pt x="11456" y="14048"/>
                </a:cubicBezTo>
                <a:cubicBezTo>
                  <a:pt x="11735" y="13168"/>
                  <a:pt x="11769" y="11585"/>
                  <a:pt x="11966" y="10425"/>
                </a:cubicBezTo>
                <a:cubicBezTo>
                  <a:pt x="12263" y="8673"/>
                  <a:pt x="12970" y="8236"/>
                  <a:pt x="13395" y="9539"/>
                </a:cubicBezTo>
                <a:cubicBezTo>
                  <a:pt x="13758" y="10653"/>
                  <a:pt x="13888" y="12660"/>
                  <a:pt x="14276" y="13644"/>
                </a:cubicBezTo>
                <a:cubicBezTo>
                  <a:pt x="14539" y="14315"/>
                  <a:pt x="14872" y="14380"/>
                  <a:pt x="15177" y="14667"/>
                </a:cubicBezTo>
                <a:cubicBezTo>
                  <a:pt x="15483" y="14954"/>
                  <a:pt x="15810" y="15664"/>
                  <a:pt x="15864" y="16863"/>
                </a:cubicBezTo>
                <a:cubicBezTo>
                  <a:pt x="15881" y="17234"/>
                  <a:pt x="15869" y="17599"/>
                  <a:pt x="15841" y="17958"/>
                </a:cubicBezTo>
                <a:cubicBezTo>
                  <a:pt x="15773" y="18779"/>
                  <a:pt x="16003" y="19495"/>
                  <a:pt x="16197" y="19078"/>
                </a:cubicBezTo>
                <a:cubicBezTo>
                  <a:pt x="16505" y="18420"/>
                  <a:pt x="16770" y="17228"/>
                  <a:pt x="16991" y="16114"/>
                </a:cubicBezTo>
                <a:cubicBezTo>
                  <a:pt x="17341" y="14354"/>
                  <a:pt x="17796" y="12400"/>
                  <a:pt x="18368" y="12634"/>
                </a:cubicBezTo>
                <a:cubicBezTo>
                  <a:pt x="19028" y="12901"/>
                  <a:pt x="19347" y="15788"/>
                  <a:pt x="19813" y="17612"/>
                </a:cubicBezTo>
                <a:cubicBezTo>
                  <a:pt x="19813" y="17612"/>
                  <a:pt x="20183" y="19346"/>
                  <a:pt x="21600" y="20492"/>
                </a:cubicBezTo>
                <a:lnTo>
                  <a:pt x="21600" y="0"/>
                </a:lnTo>
                <a:lnTo>
                  <a:pt x="0" y="0"/>
                </a:lnTo>
                <a:lnTo>
                  <a:pt x="5" y="10289"/>
                </a:lnTo>
                <a:cubicBezTo>
                  <a:pt x="260" y="8190"/>
                  <a:pt x="1061" y="8093"/>
                  <a:pt x="1581" y="6933"/>
                </a:cubicBezTo>
                <a:cubicBezTo>
                  <a:pt x="1929" y="6158"/>
                  <a:pt x="2175" y="4880"/>
                  <a:pt x="2460" y="3786"/>
                </a:cubicBezTo>
                <a:cubicBezTo>
                  <a:pt x="2746" y="2691"/>
                  <a:pt x="3117" y="1733"/>
                  <a:pt x="3515" y="1903"/>
                </a:cubicBezTo>
                <a:cubicBezTo>
                  <a:pt x="4161" y="2170"/>
                  <a:pt x="4480" y="5063"/>
                  <a:pt x="5019" y="6470"/>
                </a:cubicBezTo>
                <a:cubicBezTo>
                  <a:pt x="5370" y="7389"/>
                  <a:pt x="5832" y="7721"/>
                  <a:pt x="6095" y="8998"/>
                </a:cubicBezTo>
                <a:cubicBezTo>
                  <a:pt x="6306" y="10028"/>
                  <a:pt x="6337" y="11481"/>
                  <a:pt x="6256" y="12758"/>
                </a:cubicBezTo>
                <a:cubicBezTo>
                  <a:pt x="6223" y="13247"/>
                  <a:pt x="6178" y="13716"/>
                  <a:pt x="6124" y="14179"/>
                </a:cubicBezTo>
                <a:cubicBezTo>
                  <a:pt x="6070" y="14635"/>
                  <a:pt x="6190" y="15110"/>
                  <a:pt x="6308" y="14921"/>
                </a:cubicBezTo>
                <a:cubicBezTo>
                  <a:pt x="6517" y="14583"/>
                  <a:pt x="6750" y="14433"/>
                  <a:pt x="6976" y="14504"/>
                </a:cubicBezTo>
                <a:cubicBezTo>
                  <a:pt x="7408" y="14635"/>
                  <a:pt x="7815" y="15482"/>
                  <a:pt x="8113" y="16687"/>
                </a:cubicBezTo>
                <a:cubicBezTo>
                  <a:pt x="8363" y="17697"/>
                  <a:pt x="8542" y="18942"/>
                  <a:pt x="8782" y="19984"/>
                </a:cubicBezTo>
                <a:cubicBezTo>
                  <a:pt x="8783" y="20004"/>
                  <a:pt x="8893" y="20564"/>
                  <a:pt x="9102" y="211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71"/>
          <p:cNvSpPr/>
          <p:nvPr/>
        </p:nvSpPr>
        <p:spPr>
          <a:xfrm>
            <a:off x="11073901" y="1490798"/>
            <a:ext cx="883962" cy="873871"/>
          </a:xfrm>
          <a:custGeom>
            <a:rect b="b" l="l" r="r" t="t"/>
            <a:pathLst>
              <a:path extrusionOk="0" h="21422" w="21600">
                <a:moveTo>
                  <a:pt x="21600" y="15099"/>
                </a:moveTo>
                <a:cubicBezTo>
                  <a:pt x="21320" y="15216"/>
                  <a:pt x="21063" y="15403"/>
                  <a:pt x="20783" y="15427"/>
                </a:cubicBezTo>
                <a:cubicBezTo>
                  <a:pt x="19031" y="15521"/>
                  <a:pt x="17280" y="15638"/>
                  <a:pt x="15529" y="15661"/>
                </a:cubicBezTo>
                <a:cubicBezTo>
                  <a:pt x="14034" y="15685"/>
                  <a:pt x="13007" y="16200"/>
                  <a:pt x="12493" y="17723"/>
                </a:cubicBezTo>
                <a:cubicBezTo>
                  <a:pt x="12143" y="18754"/>
                  <a:pt x="11535" y="19667"/>
                  <a:pt x="11068" y="20651"/>
                </a:cubicBezTo>
                <a:cubicBezTo>
                  <a:pt x="10835" y="21143"/>
                  <a:pt x="10531" y="21518"/>
                  <a:pt x="9924" y="21401"/>
                </a:cubicBezTo>
                <a:cubicBezTo>
                  <a:pt x="9410" y="21307"/>
                  <a:pt x="8827" y="20721"/>
                  <a:pt x="8803" y="20183"/>
                </a:cubicBezTo>
                <a:cubicBezTo>
                  <a:pt x="8780" y="19644"/>
                  <a:pt x="8850" y="19105"/>
                  <a:pt x="8897" y="18566"/>
                </a:cubicBezTo>
                <a:cubicBezTo>
                  <a:pt x="8967" y="17418"/>
                  <a:pt x="9037" y="16247"/>
                  <a:pt x="8827" y="14888"/>
                </a:cubicBezTo>
                <a:cubicBezTo>
                  <a:pt x="7122" y="15614"/>
                  <a:pt x="5558" y="16200"/>
                  <a:pt x="4087" y="16950"/>
                </a:cubicBezTo>
                <a:cubicBezTo>
                  <a:pt x="2802" y="17629"/>
                  <a:pt x="2662" y="17676"/>
                  <a:pt x="1705" y="16434"/>
                </a:cubicBezTo>
                <a:cubicBezTo>
                  <a:pt x="2685" y="14911"/>
                  <a:pt x="3853" y="13529"/>
                  <a:pt x="5324" y="12194"/>
                </a:cubicBezTo>
                <a:cubicBezTo>
                  <a:pt x="3456" y="10390"/>
                  <a:pt x="1681" y="8586"/>
                  <a:pt x="0" y="6712"/>
                </a:cubicBezTo>
                <a:cubicBezTo>
                  <a:pt x="420" y="6009"/>
                  <a:pt x="864" y="6079"/>
                  <a:pt x="1331" y="6197"/>
                </a:cubicBezTo>
                <a:cubicBezTo>
                  <a:pt x="2569" y="6525"/>
                  <a:pt x="3830" y="6852"/>
                  <a:pt x="5067" y="7251"/>
                </a:cubicBezTo>
                <a:cubicBezTo>
                  <a:pt x="7659" y="8047"/>
                  <a:pt x="8173" y="7790"/>
                  <a:pt x="9107" y="5259"/>
                </a:cubicBezTo>
                <a:cubicBezTo>
                  <a:pt x="9667" y="3760"/>
                  <a:pt x="10275" y="2308"/>
                  <a:pt x="10882" y="832"/>
                </a:cubicBezTo>
                <a:cubicBezTo>
                  <a:pt x="11045" y="410"/>
                  <a:pt x="11232" y="-82"/>
                  <a:pt x="11839" y="12"/>
                </a:cubicBezTo>
                <a:cubicBezTo>
                  <a:pt x="12376" y="106"/>
                  <a:pt x="12913" y="269"/>
                  <a:pt x="13100" y="902"/>
                </a:cubicBezTo>
                <a:cubicBezTo>
                  <a:pt x="13240" y="1417"/>
                  <a:pt x="13404" y="1956"/>
                  <a:pt x="13520" y="2472"/>
                </a:cubicBezTo>
                <a:cubicBezTo>
                  <a:pt x="13731" y="3456"/>
                  <a:pt x="13871" y="4440"/>
                  <a:pt x="14081" y="5423"/>
                </a:cubicBezTo>
                <a:cubicBezTo>
                  <a:pt x="14128" y="5658"/>
                  <a:pt x="14268" y="5868"/>
                  <a:pt x="14408" y="6196"/>
                </a:cubicBezTo>
                <a:cubicBezTo>
                  <a:pt x="14875" y="5985"/>
                  <a:pt x="15272" y="5775"/>
                  <a:pt x="15669" y="5587"/>
                </a:cubicBezTo>
                <a:cubicBezTo>
                  <a:pt x="16439" y="5189"/>
                  <a:pt x="17210" y="4767"/>
                  <a:pt x="18004" y="4393"/>
                </a:cubicBezTo>
                <a:cubicBezTo>
                  <a:pt x="18518" y="4158"/>
                  <a:pt x="19008" y="4346"/>
                  <a:pt x="19358" y="4744"/>
                </a:cubicBezTo>
                <a:cubicBezTo>
                  <a:pt x="19732" y="5166"/>
                  <a:pt x="19662" y="5658"/>
                  <a:pt x="19382" y="6150"/>
                </a:cubicBezTo>
                <a:cubicBezTo>
                  <a:pt x="18518" y="7672"/>
                  <a:pt x="17654" y="9195"/>
                  <a:pt x="16813" y="10741"/>
                </a:cubicBezTo>
                <a:cubicBezTo>
                  <a:pt x="16743" y="10882"/>
                  <a:pt x="16696" y="11046"/>
                  <a:pt x="16579" y="11304"/>
                </a:cubicBezTo>
                <a:cubicBezTo>
                  <a:pt x="17840" y="12006"/>
                  <a:pt x="19078" y="12709"/>
                  <a:pt x="20292" y="13412"/>
                </a:cubicBezTo>
                <a:cubicBezTo>
                  <a:pt x="20923" y="13740"/>
                  <a:pt x="21577" y="14045"/>
                  <a:pt x="21600" y="15099"/>
                </a:cubicBezTo>
                <a:close/>
                <a:moveTo>
                  <a:pt x="6328" y="13998"/>
                </a:moveTo>
                <a:cubicBezTo>
                  <a:pt x="7519" y="13975"/>
                  <a:pt x="8243" y="13506"/>
                  <a:pt x="9014" y="13084"/>
                </a:cubicBezTo>
                <a:cubicBezTo>
                  <a:pt x="9481" y="12827"/>
                  <a:pt x="9994" y="12709"/>
                  <a:pt x="10438" y="13061"/>
                </a:cubicBezTo>
                <a:cubicBezTo>
                  <a:pt x="10858" y="13412"/>
                  <a:pt x="11045" y="13904"/>
                  <a:pt x="10882" y="14537"/>
                </a:cubicBezTo>
                <a:cubicBezTo>
                  <a:pt x="10742" y="15075"/>
                  <a:pt x="10765" y="15638"/>
                  <a:pt x="10718" y="16200"/>
                </a:cubicBezTo>
                <a:cubicBezTo>
                  <a:pt x="11209" y="15848"/>
                  <a:pt x="11489" y="15450"/>
                  <a:pt x="11699" y="15005"/>
                </a:cubicBezTo>
                <a:cubicBezTo>
                  <a:pt x="12213" y="13974"/>
                  <a:pt x="12423" y="13904"/>
                  <a:pt x="13544" y="13974"/>
                </a:cubicBezTo>
                <a:cubicBezTo>
                  <a:pt x="14875" y="14045"/>
                  <a:pt x="16229" y="13974"/>
                  <a:pt x="17584" y="13974"/>
                </a:cubicBezTo>
                <a:cubicBezTo>
                  <a:pt x="17607" y="13881"/>
                  <a:pt x="17630" y="13787"/>
                  <a:pt x="17654" y="13693"/>
                </a:cubicBezTo>
                <a:cubicBezTo>
                  <a:pt x="16766" y="13107"/>
                  <a:pt x="15855" y="12522"/>
                  <a:pt x="14968" y="11936"/>
                </a:cubicBezTo>
                <a:cubicBezTo>
                  <a:pt x="14174" y="11421"/>
                  <a:pt x="14151" y="11116"/>
                  <a:pt x="14665" y="10343"/>
                </a:cubicBezTo>
                <a:cubicBezTo>
                  <a:pt x="15248" y="9500"/>
                  <a:pt x="15762" y="8609"/>
                  <a:pt x="16299" y="7743"/>
                </a:cubicBezTo>
                <a:cubicBezTo>
                  <a:pt x="16229" y="7673"/>
                  <a:pt x="16182" y="7602"/>
                  <a:pt x="16112" y="7532"/>
                </a:cubicBezTo>
                <a:cubicBezTo>
                  <a:pt x="15599" y="7766"/>
                  <a:pt x="15085" y="8000"/>
                  <a:pt x="14548" y="8235"/>
                </a:cubicBezTo>
                <a:cubicBezTo>
                  <a:pt x="13520" y="8680"/>
                  <a:pt x="12656" y="8141"/>
                  <a:pt x="12493" y="7016"/>
                </a:cubicBezTo>
                <a:cubicBezTo>
                  <a:pt x="12353" y="6103"/>
                  <a:pt x="12143" y="5189"/>
                  <a:pt x="11956" y="4276"/>
                </a:cubicBezTo>
                <a:cubicBezTo>
                  <a:pt x="11863" y="4276"/>
                  <a:pt x="11769" y="4276"/>
                  <a:pt x="11699" y="4276"/>
                </a:cubicBezTo>
                <a:cubicBezTo>
                  <a:pt x="11559" y="4604"/>
                  <a:pt x="11419" y="4931"/>
                  <a:pt x="11255" y="5259"/>
                </a:cubicBezTo>
                <a:cubicBezTo>
                  <a:pt x="10882" y="6103"/>
                  <a:pt x="10508" y="6946"/>
                  <a:pt x="10088" y="7766"/>
                </a:cubicBezTo>
                <a:cubicBezTo>
                  <a:pt x="9901" y="8141"/>
                  <a:pt x="9457" y="8399"/>
                  <a:pt x="9317" y="8774"/>
                </a:cubicBezTo>
                <a:cubicBezTo>
                  <a:pt x="8967" y="9640"/>
                  <a:pt x="8733" y="9804"/>
                  <a:pt x="7869" y="9547"/>
                </a:cubicBezTo>
                <a:cubicBezTo>
                  <a:pt x="6608" y="9172"/>
                  <a:pt x="5324" y="8820"/>
                  <a:pt x="3876" y="8422"/>
                </a:cubicBezTo>
                <a:cubicBezTo>
                  <a:pt x="4624" y="9617"/>
                  <a:pt x="5464" y="10484"/>
                  <a:pt x="6538" y="11163"/>
                </a:cubicBezTo>
                <a:cubicBezTo>
                  <a:pt x="6865" y="11350"/>
                  <a:pt x="7192" y="11561"/>
                  <a:pt x="7449" y="11819"/>
                </a:cubicBezTo>
                <a:cubicBezTo>
                  <a:pt x="7939" y="12334"/>
                  <a:pt x="7869" y="12733"/>
                  <a:pt x="7332" y="13178"/>
                </a:cubicBezTo>
                <a:cubicBezTo>
                  <a:pt x="7029" y="13365"/>
                  <a:pt x="6772" y="13600"/>
                  <a:pt x="6328" y="13998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71"/>
          <p:cNvSpPr/>
          <p:nvPr/>
        </p:nvSpPr>
        <p:spPr>
          <a:xfrm>
            <a:off x="4680676" y="1844384"/>
            <a:ext cx="683575" cy="696826"/>
          </a:xfrm>
          <a:custGeom>
            <a:rect b="b" l="l" r="r" t="t"/>
            <a:pathLst>
              <a:path extrusionOk="0" h="21458" w="21223">
                <a:moveTo>
                  <a:pt x="18374" y="1064"/>
                </a:moveTo>
                <a:cubicBezTo>
                  <a:pt x="18403" y="1388"/>
                  <a:pt x="18522" y="1712"/>
                  <a:pt x="18433" y="1977"/>
                </a:cubicBezTo>
                <a:cubicBezTo>
                  <a:pt x="17988" y="3772"/>
                  <a:pt x="17573" y="5567"/>
                  <a:pt x="17039" y="7333"/>
                </a:cubicBezTo>
                <a:cubicBezTo>
                  <a:pt x="16593" y="8863"/>
                  <a:pt x="16801" y="10040"/>
                  <a:pt x="18166" y="11011"/>
                </a:cubicBezTo>
                <a:cubicBezTo>
                  <a:pt x="19086" y="11688"/>
                  <a:pt x="19857" y="12571"/>
                  <a:pt x="20688" y="13365"/>
                </a:cubicBezTo>
                <a:cubicBezTo>
                  <a:pt x="21103" y="13748"/>
                  <a:pt x="21400" y="14160"/>
                  <a:pt x="21103" y="14748"/>
                </a:cubicBezTo>
                <a:cubicBezTo>
                  <a:pt x="20836" y="15249"/>
                  <a:pt x="20065" y="15631"/>
                  <a:pt x="19501" y="15484"/>
                </a:cubicBezTo>
                <a:cubicBezTo>
                  <a:pt x="18937" y="15337"/>
                  <a:pt x="18433" y="15102"/>
                  <a:pt x="17899" y="14896"/>
                </a:cubicBezTo>
                <a:cubicBezTo>
                  <a:pt x="16742" y="14484"/>
                  <a:pt x="15614" y="14042"/>
                  <a:pt x="14160" y="13807"/>
                </a:cubicBezTo>
                <a:cubicBezTo>
                  <a:pt x="14368" y="15749"/>
                  <a:pt x="14457" y="17515"/>
                  <a:pt x="14784" y="19222"/>
                </a:cubicBezTo>
                <a:cubicBezTo>
                  <a:pt x="15051" y="20722"/>
                  <a:pt x="15080" y="20869"/>
                  <a:pt x="13537" y="21458"/>
                </a:cubicBezTo>
                <a:cubicBezTo>
                  <a:pt x="12321" y="20016"/>
                  <a:pt x="11282" y="18397"/>
                  <a:pt x="10392" y="16485"/>
                </a:cubicBezTo>
                <a:cubicBezTo>
                  <a:pt x="7989" y="17809"/>
                  <a:pt x="5586" y="19045"/>
                  <a:pt x="3182" y="20134"/>
                </a:cubicBezTo>
                <a:cubicBezTo>
                  <a:pt x="2619" y="19486"/>
                  <a:pt x="2826" y="19045"/>
                  <a:pt x="3064" y="18633"/>
                </a:cubicBezTo>
                <a:cubicBezTo>
                  <a:pt x="3806" y="17485"/>
                  <a:pt x="4518" y="16338"/>
                  <a:pt x="5289" y="15190"/>
                </a:cubicBezTo>
                <a:cubicBezTo>
                  <a:pt x="6921" y="12836"/>
                  <a:pt x="6802" y="12247"/>
                  <a:pt x="4547" y="10511"/>
                </a:cubicBezTo>
                <a:cubicBezTo>
                  <a:pt x="3212" y="9481"/>
                  <a:pt x="1936" y="8421"/>
                  <a:pt x="631" y="7362"/>
                </a:cubicBezTo>
                <a:cubicBezTo>
                  <a:pt x="245" y="7068"/>
                  <a:pt x="-200" y="6714"/>
                  <a:pt x="97" y="6155"/>
                </a:cubicBezTo>
                <a:cubicBezTo>
                  <a:pt x="364" y="5655"/>
                  <a:pt x="690" y="5155"/>
                  <a:pt x="1372" y="5184"/>
                </a:cubicBezTo>
                <a:cubicBezTo>
                  <a:pt x="1936" y="5214"/>
                  <a:pt x="2530" y="5214"/>
                  <a:pt x="3093" y="5273"/>
                </a:cubicBezTo>
                <a:cubicBezTo>
                  <a:pt x="4161" y="5390"/>
                  <a:pt x="5200" y="5538"/>
                  <a:pt x="6268" y="5626"/>
                </a:cubicBezTo>
                <a:cubicBezTo>
                  <a:pt x="6505" y="5655"/>
                  <a:pt x="6773" y="5567"/>
                  <a:pt x="7158" y="5538"/>
                </a:cubicBezTo>
                <a:cubicBezTo>
                  <a:pt x="7069" y="5008"/>
                  <a:pt x="7010" y="4537"/>
                  <a:pt x="6921" y="4066"/>
                </a:cubicBezTo>
                <a:cubicBezTo>
                  <a:pt x="6773" y="3154"/>
                  <a:pt x="6565" y="2271"/>
                  <a:pt x="6446" y="1359"/>
                </a:cubicBezTo>
                <a:cubicBezTo>
                  <a:pt x="6357" y="770"/>
                  <a:pt x="6713" y="329"/>
                  <a:pt x="7218" y="93"/>
                </a:cubicBezTo>
                <a:cubicBezTo>
                  <a:pt x="7781" y="-142"/>
                  <a:pt x="8226" y="93"/>
                  <a:pt x="8642" y="505"/>
                </a:cubicBezTo>
                <a:cubicBezTo>
                  <a:pt x="9917" y="1859"/>
                  <a:pt x="11193" y="3183"/>
                  <a:pt x="12469" y="4508"/>
                </a:cubicBezTo>
                <a:cubicBezTo>
                  <a:pt x="12588" y="4625"/>
                  <a:pt x="12736" y="4714"/>
                  <a:pt x="12974" y="4920"/>
                </a:cubicBezTo>
                <a:cubicBezTo>
                  <a:pt x="14071" y="3890"/>
                  <a:pt x="15169" y="2860"/>
                  <a:pt x="16267" y="1830"/>
                </a:cubicBezTo>
                <a:cubicBezTo>
                  <a:pt x="16801" y="1329"/>
                  <a:pt x="17306" y="741"/>
                  <a:pt x="18374" y="1064"/>
                </a:cubicBezTo>
                <a:close/>
                <a:moveTo>
                  <a:pt x="12469" y="16073"/>
                </a:moveTo>
                <a:cubicBezTo>
                  <a:pt x="12796" y="14866"/>
                  <a:pt x="12558" y="13983"/>
                  <a:pt x="12380" y="13101"/>
                </a:cubicBezTo>
                <a:cubicBezTo>
                  <a:pt x="12262" y="12541"/>
                  <a:pt x="12321" y="11982"/>
                  <a:pt x="12825" y="11659"/>
                </a:cubicBezTo>
                <a:cubicBezTo>
                  <a:pt x="13330" y="11335"/>
                  <a:pt x="13864" y="11305"/>
                  <a:pt x="14457" y="11659"/>
                </a:cubicBezTo>
                <a:cubicBezTo>
                  <a:pt x="14962" y="11953"/>
                  <a:pt x="15525" y="12129"/>
                  <a:pt x="16089" y="12335"/>
                </a:cubicBezTo>
                <a:cubicBezTo>
                  <a:pt x="15881" y="11747"/>
                  <a:pt x="15555" y="11335"/>
                  <a:pt x="15199" y="10982"/>
                </a:cubicBezTo>
                <a:cubicBezTo>
                  <a:pt x="14309" y="10128"/>
                  <a:pt x="14309" y="9922"/>
                  <a:pt x="14724" y="8804"/>
                </a:cubicBezTo>
                <a:cubicBezTo>
                  <a:pt x="15229" y="7480"/>
                  <a:pt x="15585" y="6097"/>
                  <a:pt x="15971" y="4743"/>
                </a:cubicBezTo>
                <a:cubicBezTo>
                  <a:pt x="15882" y="4684"/>
                  <a:pt x="15792" y="4655"/>
                  <a:pt x="15704" y="4596"/>
                </a:cubicBezTo>
                <a:cubicBezTo>
                  <a:pt x="14843" y="5302"/>
                  <a:pt x="13953" y="6038"/>
                  <a:pt x="13093" y="6744"/>
                </a:cubicBezTo>
                <a:cubicBezTo>
                  <a:pt x="12321" y="7391"/>
                  <a:pt x="11995" y="7333"/>
                  <a:pt x="11372" y="6538"/>
                </a:cubicBezTo>
                <a:cubicBezTo>
                  <a:pt x="10689" y="5684"/>
                  <a:pt x="9977" y="4890"/>
                  <a:pt x="9265" y="4095"/>
                </a:cubicBezTo>
                <a:cubicBezTo>
                  <a:pt x="9176" y="4125"/>
                  <a:pt x="9087" y="4184"/>
                  <a:pt x="8998" y="4213"/>
                </a:cubicBezTo>
                <a:cubicBezTo>
                  <a:pt x="9058" y="4802"/>
                  <a:pt x="9146" y="5390"/>
                  <a:pt x="9206" y="6008"/>
                </a:cubicBezTo>
                <a:cubicBezTo>
                  <a:pt x="9325" y="7185"/>
                  <a:pt x="8524" y="7892"/>
                  <a:pt x="7337" y="7715"/>
                </a:cubicBezTo>
                <a:cubicBezTo>
                  <a:pt x="6358" y="7568"/>
                  <a:pt x="5378" y="7509"/>
                  <a:pt x="4399" y="7391"/>
                </a:cubicBezTo>
                <a:cubicBezTo>
                  <a:pt x="4370" y="7480"/>
                  <a:pt x="4340" y="7568"/>
                  <a:pt x="4310" y="7656"/>
                </a:cubicBezTo>
                <a:cubicBezTo>
                  <a:pt x="4607" y="7892"/>
                  <a:pt x="4904" y="8157"/>
                  <a:pt x="5171" y="8392"/>
                </a:cubicBezTo>
                <a:cubicBezTo>
                  <a:pt x="5883" y="9040"/>
                  <a:pt x="6654" y="9657"/>
                  <a:pt x="7337" y="10334"/>
                </a:cubicBezTo>
                <a:cubicBezTo>
                  <a:pt x="7663" y="10658"/>
                  <a:pt x="7782" y="11158"/>
                  <a:pt x="8108" y="11423"/>
                </a:cubicBezTo>
                <a:cubicBezTo>
                  <a:pt x="8880" y="12041"/>
                  <a:pt x="8969" y="12335"/>
                  <a:pt x="8435" y="13130"/>
                </a:cubicBezTo>
                <a:cubicBezTo>
                  <a:pt x="7663" y="14278"/>
                  <a:pt x="6921" y="15455"/>
                  <a:pt x="6031" y="16808"/>
                </a:cubicBezTo>
                <a:cubicBezTo>
                  <a:pt x="7485" y="16426"/>
                  <a:pt x="8613" y="15837"/>
                  <a:pt x="9621" y="14984"/>
                </a:cubicBezTo>
                <a:cubicBezTo>
                  <a:pt x="9918" y="14719"/>
                  <a:pt x="10215" y="14454"/>
                  <a:pt x="10571" y="14277"/>
                </a:cubicBezTo>
                <a:cubicBezTo>
                  <a:pt x="11224" y="13954"/>
                  <a:pt x="11609" y="14130"/>
                  <a:pt x="11906" y="14807"/>
                </a:cubicBezTo>
                <a:cubicBezTo>
                  <a:pt x="12084" y="15160"/>
                  <a:pt x="12232" y="15513"/>
                  <a:pt x="12469" y="16073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71"/>
          <p:cNvSpPr/>
          <p:nvPr/>
        </p:nvSpPr>
        <p:spPr>
          <a:xfrm>
            <a:off x="819893" y="3612316"/>
            <a:ext cx="669288" cy="752326"/>
          </a:xfrm>
          <a:custGeom>
            <a:rect b="b" l="l" r="r" t="t"/>
            <a:pathLst>
              <a:path extrusionOk="0" h="21255" w="20117">
                <a:moveTo>
                  <a:pt x="7612" y="9803"/>
                </a:moveTo>
                <a:cubicBezTo>
                  <a:pt x="7210" y="10153"/>
                  <a:pt x="6808" y="10423"/>
                  <a:pt x="6521" y="10802"/>
                </a:cubicBezTo>
                <a:cubicBezTo>
                  <a:pt x="5745" y="11882"/>
                  <a:pt x="5832" y="13312"/>
                  <a:pt x="6664" y="14015"/>
                </a:cubicBezTo>
                <a:cubicBezTo>
                  <a:pt x="7497" y="14717"/>
                  <a:pt x="9020" y="14636"/>
                  <a:pt x="10083" y="13826"/>
                </a:cubicBezTo>
                <a:cubicBezTo>
                  <a:pt x="12380" y="12071"/>
                  <a:pt x="12610" y="8534"/>
                  <a:pt x="9336" y="6779"/>
                </a:cubicBezTo>
                <a:cubicBezTo>
                  <a:pt x="8187" y="6158"/>
                  <a:pt x="5975" y="6590"/>
                  <a:pt x="5085" y="7589"/>
                </a:cubicBezTo>
                <a:cubicBezTo>
                  <a:pt x="4453" y="8291"/>
                  <a:pt x="3907" y="9020"/>
                  <a:pt x="3333" y="9776"/>
                </a:cubicBezTo>
                <a:cubicBezTo>
                  <a:pt x="1351" y="12341"/>
                  <a:pt x="2500" y="17120"/>
                  <a:pt x="5171" y="18605"/>
                </a:cubicBezTo>
                <a:cubicBezTo>
                  <a:pt x="6865" y="19523"/>
                  <a:pt x="8732" y="19711"/>
                  <a:pt x="10657" y="19306"/>
                </a:cubicBezTo>
                <a:cubicBezTo>
                  <a:pt x="13788" y="18658"/>
                  <a:pt x="15511" y="16580"/>
                  <a:pt x="16775" y="14042"/>
                </a:cubicBezTo>
                <a:cubicBezTo>
                  <a:pt x="17091" y="13393"/>
                  <a:pt x="17235" y="12637"/>
                  <a:pt x="17522" y="11990"/>
                </a:cubicBezTo>
                <a:cubicBezTo>
                  <a:pt x="18125" y="10667"/>
                  <a:pt x="18010" y="9344"/>
                  <a:pt x="17464" y="8048"/>
                </a:cubicBezTo>
                <a:cubicBezTo>
                  <a:pt x="17033" y="7049"/>
                  <a:pt x="16631" y="6077"/>
                  <a:pt x="16086" y="5132"/>
                </a:cubicBezTo>
                <a:cubicBezTo>
                  <a:pt x="15310" y="3755"/>
                  <a:pt x="14018" y="2918"/>
                  <a:pt x="12524" y="2270"/>
                </a:cubicBezTo>
                <a:cubicBezTo>
                  <a:pt x="11461" y="1811"/>
                  <a:pt x="10226" y="1649"/>
                  <a:pt x="9422" y="731"/>
                </a:cubicBezTo>
                <a:cubicBezTo>
                  <a:pt x="9566" y="110"/>
                  <a:pt x="9939" y="-79"/>
                  <a:pt x="10542" y="29"/>
                </a:cubicBezTo>
                <a:cubicBezTo>
                  <a:pt x="13730" y="677"/>
                  <a:pt x="16603" y="1838"/>
                  <a:pt x="18297" y="4727"/>
                </a:cubicBezTo>
                <a:cubicBezTo>
                  <a:pt x="18757" y="5537"/>
                  <a:pt x="19217" y="6347"/>
                  <a:pt x="19561" y="7211"/>
                </a:cubicBezTo>
                <a:cubicBezTo>
                  <a:pt x="20825" y="10424"/>
                  <a:pt x="19762" y="13313"/>
                  <a:pt x="18068" y="16067"/>
                </a:cubicBezTo>
                <a:cubicBezTo>
                  <a:pt x="17579" y="16850"/>
                  <a:pt x="17148" y="17768"/>
                  <a:pt x="16402" y="18281"/>
                </a:cubicBezTo>
                <a:cubicBezTo>
                  <a:pt x="15253" y="19064"/>
                  <a:pt x="14334" y="20171"/>
                  <a:pt x="12897" y="20549"/>
                </a:cubicBezTo>
                <a:cubicBezTo>
                  <a:pt x="10829" y="21089"/>
                  <a:pt x="8790" y="21521"/>
                  <a:pt x="6549" y="21062"/>
                </a:cubicBezTo>
                <a:cubicBezTo>
                  <a:pt x="3591" y="20441"/>
                  <a:pt x="1580" y="18848"/>
                  <a:pt x="661" y="16256"/>
                </a:cubicBezTo>
                <a:cubicBezTo>
                  <a:pt x="-775" y="12179"/>
                  <a:pt x="58" y="8723"/>
                  <a:pt x="3849" y="6105"/>
                </a:cubicBezTo>
                <a:cubicBezTo>
                  <a:pt x="7095" y="3864"/>
                  <a:pt x="11203" y="4593"/>
                  <a:pt x="13299" y="7860"/>
                </a:cubicBezTo>
                <a:cubicBezTo>
                  <a:pt x="14563" y="9804"/>
                  <a:pt x="14563" y="11720"/>
                  <a:pt x="13242" y="13719"/>
                </a:cubicBezTo>
                <a:cubicBezTo>
                  <a:pt x="12581" y="14690"/>
                  <a:pt x="11949" y="15500"/>
                  <a:pt x="10714" y="15878"/>
                </a:cubicBezTo>
                <a:cubicBezTo>
                  <a:pt x="9163" y="16364"/>
                  <a:pt x="7670" y="16310"/>
                  <a:pt x="6233" y="15663"/>
                </a:cubicBezTo>
                <a:cubicBezTo>
                  <a:pt x="4998" y="15096"/>
                  <a:pt x="4165" y="14259"/>
                  <a:pt x="4079" y="12882"/>
                </a:cubicBezTo>
                <a:cubicBezTo>
                  <a:pt x="3993" y="11343"/>
                  <a:pt x="4338" y="9966"/>
                  <a:pt x="5803" y="9075"/>
                </a:cubicBezTo>
                <a:cubicBezTo>
                  <a:pt x="6837" y="8454"/>
                  <a:pt x="7986" y="8562"/>
                  <a:pt x="9048" y="9075"/>
                </a:cubicBezTo>
                <a:cubicBezTo>
                  <a:pt x="9364" y="9210"/>
                  <a:pt x="9623" y="9642"/>
                  <a:pt x="9680" y="9966"/>
                </a:cubicBezTo>
                <a:cubicBezTo>
                  <a:pt x="9709" y="10209"/>
                  <a:pt x="9393" y="10560"/>
                  <a:pt x="9135" y="10722"/>
                </a:cubicBezTo>
                <a:cubicBezTo>
                  <a:pt x="8675" y="10992"/>
                  <a:pt x="8388" y="10614"/>
                  <a:pt x="8158" y="10290"/>
                </a:cubicBezTo>
                <a:cubicBezTo>
                  <a:pt x="8072" y="10126"/>
                  <a:pt x="7871" y="10018"/>
                  <a:pt x="7612" y="9803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71"/>
          <p:cNvSpPr/>
          <p:nvPr/>
        </p:nvSpPr>
        <p:spPr>
          <a:xfrm>
            <a:off x="5492968" y="1328338"/>
            <a:ext cx="753228" cy="664527"/>
          </a:xfrm>
          <a:custGeom>
            <a:rect b="b" l="l" r="r" t="t"/>
            <a:pathLst>
              <a:path extrusionOk="0" h="20107" w="21255">
                <a:moveTo>
                  <a:pt x="11331" y="7516"/>
                </a:moveTo>
                <a:cubicBezTo>
                  <a:pt x="10981" y="7141"/>
                  <a:pt x="10684" y="6736"/>
                  <a:pt x="10306" y="6476"/>
                </a:cubicBezTo>
                <a:cubicBezTo>
                  <a:pt x="9201" y="5724"/>
                  <a:pt x="7799" y="5868"/>
                  <a:pt x="7098" y="6765"/>
                </a:cubicBezTo>
                <a:cubicBezTo>
                  <a:pt x="6423" y="7632"/>
                  <a:pt x="6558" y="9165"/>
                  <a:pt x="7421" y="10206"/>
                </a:cubicBezTo>
                <a:cubicBezTo>
                  <a:pt x="9255" y="12432"/>
                  <a:pt x="12814" y="12548"/>
                  <a:pt x="14405" y="9165"/>
                </a:cubicBezTo>
                <a:cubicBezTo>
                  <a:pt x="14972" y="7979"/>
                  <a:pt x="14459" y="5782"/>
                  <a:pt x="13462" y="4914"/>
                </a:cubicBezTo>
                <a:cubicBezTo>
                  <a:pt x="12733" y="4307"/>
                  <a:pt x="11978" y="3786"/>
                  <a:pt x="11223" y="3237"/>
                </a:cubicBezTo>
                <a:cubicBezTo>
                  <a:pt x="8581" y="1358"/>
                  <a:pt x="3862" y="2688"/>
                  <a:pt x="2486" y="5464"/>
                </a:cubicBezTo>
                <a:cubicBezTo>
                  <a:pt x="1623" y="7199"/>
                  <a:pt x="1516" y="9107"/>
                  <a:pt x="2001" y="11016"/>
                </a:cubicBezTo>
                <a:cubicBezTo>
                  <a:pt x="2756" y="14139"/>
                  <a:pt x="4886" y="15787"/>
                  <a:pt x="7475" y="16943"/>
                </a:cubicBezTo>
                <a:cubicBezTo>
                  <a:pt x="8149" y="17233"/>
                  <a:pt x="8877" y="17348"/>
                  <a:pt x="9552" y="17608"/>
                </a:cubicBezTo>
                <a:cubicBezTo>
                  <a:pt x="10900" y="18158"/>
                  <a:pt x="12194" y="17984"/>
                  <a:pt x="13489" y="17377"/>
                </a:cubicBezTo>
                <a:cubicBezTo>
                  <a:pt x="14460" y="16915"/>
                  <a:pt x="15430" y="16452"/>
                  <a:pt x="16347" y="15873"/>
                </a:cubicBezTo>
                <a:cubicBezTo>
                  <a:pt x="17669" y="15035"/>
                  <a:pt x="18478" y="13705"/>
                  <a:pt x="19071" y="12172"/>
                </a:cubicBezTo>
                <a:cubicBezTo>
                  <a:pt x="19475" y="11102"/>
                  <a:pt x="19610" y="9859"/>
                  <a:pt x="20500" y="8992"/>
                </a:cubicBezTo>
                <a:cubicBezTo>
                  <a:pt x="21120" y="9107"/>
                  <a:pt x="21336" y="9483"/>
                  <a:pt x="21228" y="10090"/>
                </a:cubicBezTo>
                <a:cubicBezTo>
                  <a:pt x="20689" y="13329"/>
                  <a:pt x="19637" y="16278"/>
                  <a:pt x="16833" y="18071"/>
                </a:cubicBezTo>
                <a:cubicBezTo>
                  <a:pt x="16051" y="18591"/>
                  <a:pt x="15242" y="19054"/>
                  <a:pt x="14406" y="19430"/>
                </a:cubicBezTo>
                <a:cubicBezTo>
                  <a:pt x="11251" y="20818"/>
                  <a:pt x="8338" y="19893"/>
                  <a:pt x="5507" y="18273"/>
                </a:cubicBezTo>
                <a:cubicBezTo>
                  <a:pt x="4698" y="17811"/>
                  <a:pt x="3754" y="17406"/>
                  <a:pt x="3242" y="16683"/>
                </a:cubicBezTo>
                <a:cubicBezTo>
                  <a:pt x="2433" y="15555"/>
                  <a:pt x="1273" y="14688"/>
                  <a:pt x="869" y="13271"/>
                </a:cubicBezTo>
                <a:cubicBezTo>
                  <a:pt x="275" y="11189"/>
                  <a:pt x="-264" y="9165"/>
                  <a:pt x="140" y="6910"/>
                </a:cubicBezTo>
                <a:cubicBezTo>
                  <a:pt x="653" y="3902"/>
                  <a:pt x="2190" y="1820"/>
                  <a:pt x="4725" y="808"/>
                </a:cubicBezTo>
                <a:cubicBezTo>
                  <a:pt x="8743" y="-782"/>
                  <a:pt x="12221" y="-117"/>
                  <a:pt x="14972" y="3613"/>
                </a:cubicBezTo>
                <a:cubicBezTo>
                  <a:pt x="17318" y="6794"/>
                  <a:pt x="16752" y="10958"/>
                  <a:pt x="13543" y="13184"/>
                </a:cubicBezTo>
                <a:cubicBezTo>
                  <a:pt x="11628" y="14514"/>
                  <a:pt x="9714" y="14601"/>
                  <a:pt x="7691" y="13358"/>
                </a:cubicBezTo>
                <a:cubicBezTo>
                  <a:pt x="6693" y="12751"/>
                  <a:pt x="5857" y="12143"/>
                  <a:pt x="5453" y="10929"/>
                </a:cubicBezTo>
                <a:cubicBezTo>
                  <a:pt x="4914" y="9367"/>
                  <a:pt x="4914" y="7893"/>
                  <a:pt x="5507" y="6418"/>
                </a:cubicBezTo>
                <a:cubicBezTo>
                  <a:pt x="6019" y="5145"/>
                  <a:pt x="6855" y="4278"/>
                  <a:pt x="8204" y="4163"/>
                </a:cubicBezTo>
                <a:cubicBezTo>
                  <a:pt x="9741" y="4018"/>
                  <a:pt x="11116" y="4307"/>
                  <a:pt x="12060" y="5753"/>
                </a:cubicBezTo>
                <a:cubicBezTo>
                  <a:pt x="12734" y="6765"/>
                  <a:pt x="12653" y="7922"/>
                  <a:pt x="12195" y="9020"/>
                </a:cubicBezTo>
                <a:cubicBezTo>
                  <a:pt x="12060" y="9338"/>
                  <a:pt x="11655" y="9627"/>
                  <a:pt x="11332" y="9685"/>
                </a:cubicBezTo>
                <a:cubicBezTo>
                  <a:pt x="11116" y="9714"/>
                  <a:pt x="10711" y="9425"/>
                  <a:pt x="10550" y="9165"/>
                </a:cubicBezTo>
                <a:cubicBezTo>
                  <a:pt x="10280" y="8702"/>
                  <a:pt x="10630" y="8413"/>
                  <a:pt x="10954" y="8153"/>
                </a:cubicBezTo>
                <a:cubicBezTo>
                  <a:pt x="11035" y="8008"/>
                  <a:pt x="11115" y="7806"/>
                  <a:pt x="11331" y="7516"/>
                </a:cubicBezTo>
                <a:close/>
              </a:path>
            </a:pathLst>
          </a:custGeom>
          <a:solidFill>
            <a:srgbClr val="F7B7B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7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4" name="Google Shape;1154;p7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5" name="Google Shape;1155;p7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6" name="Google Shape;1156;p71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7" name="Google Shape;1157;p71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8" name="Google Shape;1158;p71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9" name="Google Shape;1159;p71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0" name="Google Shape;1160;p71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1" name="Google Shape;1161;p71"/>
          <p:cNvSpPr/>
          <p:nvPr/>
        </p:nvSpPr>
        <p:spPr>
          <a:xfrm>
            <a:off x="5664982" y="1519513"/>
            <a:ext cx="2995314" cy="2888417"/>
          </a:xfrm>
          <a:custGeom>
            <a:rect b="b" l="l" r="r" t="t"/>
            <a:pathLst>
              <a:path extrusionOk="0" h="2888417" w="2995314">
                <a:moveTo>
                  <a:pt x="1527002" y="225"/>
                </a:moveTo>
                <a:cubicBezTo>
                  <a:pt x="1550917" y="-721"/>
                  <a:pt x="1582377" y="1172"/>
                  <a:pt x="1630064" y="8875"/>
                </a:cubicBezTo>
                <a:cubicBezTo>
                  <a:pt x="1886012" y="127274"/>
                  <a:pt x="1926012" y="492335"/>
                  <a:pt x="2126585" y="672096"/>
                </a:cubicBezTo>
                <a:cubicBezTo>
                  <a:pt x="2298403" y="775221"/>
                  <a:pt x="2444455" y="721698"/>
                  <a:pt x="2634351" y="766706"/>
                </a:cubicBezTo>
                <a:cubicBezTo>
                  <a:pt x="2802325" y="786709"/>
                  <a:pt x="3018130" y="957819"/>
                  <a:pt x="2993360" y="1142175"/>
                </a:cubicBezTo>
                <a:cubicBezTo>
                  <a:pt x="2948378" y="1420330"/>
                  <a:pt x="2679192" y="1564543"/>
                  <a:pt x="2570436" y="1810125"/>
                </a:cubicBezTo>
                <a:cubicBezTo>
                  <a:pt x="2524598" y="2006104"/>
                  <a:pt x="2616273" y="2194379"/>
                  <a:pt x="2631504" y="2389277"/>
                </a:cubicBezTo>
                <a:cubicBezTo>
                  <a:pt x="2663960" y="2555521"/>
                  <a:pt x="2571432" y="2817457"/>
                  <a:pt x="2388084" y="2850841"/>
                </a:cubicBezTo>
                <a:cubicBezTo>
                  <a:pt x="2110357" y="2893821"/>
                  <a:pt x="1872631" y="2617694"/>
                  <a:pt x="1605295" y="2589986"/>
                </a:cubicBezTo>
                <a:cubicBezTo>
                  <a:pt x="1405861" y="2607151"/>
                  <a:pt x="1243581" y="2760961"/>
                  <a:pt x="1063080" y="2836514"/>
                </a:cubicBezTo>
                <a:cubicBezTo>
                  <a:pt x="915177" y="2918691"/>
                  <a:pt x="691828" y="2913014"/>
                  <a:pt x="603998" y="2748527"/>
                </a:cubicBezTo>
                <a:cubicBezTo>
                  <a:pt x="477021" y="2497268"/>
                  <a:pt x="622076" y="2213436"/>
                  <a:pt x="565705" y="1950690"/>
                </a:cubicBezTo>
                <a:cubicBezTo>
                  <a:pt x="493249" y="1774849"/>
                  <a:pt x="263067" y="1681185"/>
                  <a:pt x="139933" y="1544540"/>
                </a:cubicBezTo>
                <a:cubicBezTo>
                  <a:pt x="16800" y="1433710"/>
                  <a:pt x="-56653" y="1209078"/>
                  <a:pt x="55092" y="1059999"/>
                </a:cubicBezTo>
                <a:cubicBezTo>
                  <a:pt x="214525" y="863209"/>
                  <a:pt x="535242" y="886051"/>
                  <a:pt x="754748" y="804821"/>
                </a:cubicBezTo>
                <a:cubicBezTo>
                  <a:pt x="925569" y="767652"/>
                  <a:pt x="985783" y="599381"/>
                  <a:pt x="1052546" y="459898"/>
                </a:cubicBezTo>
                <a:cubicBezTo>
                  <a:pt x="1131836" y="285949"/>
                  <a:pt x="1212976" y="56586"/>
                  <a:pt x="1449706" y="14552"/>
                </a:cubicBezTo>
                <a:cubicBezTo>
                  <a:pt x="1471628" y="10768"/>
                  <a:pt x="1487856" y="2118"/>
                  <a:pt x="1527002" y="2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71"/>
          <p:cNvSpPr/>
          <p:nvPr/>
        </p:nvSpPr>
        <p:spPr>
          <a:xfrm>
            <a:off x="313403" y="516091"/>
            <a:ext cx="2995311" cy="2888412"/>
          </a:xfrm>
          <a:custGeom>
            <a:rect b="b" l="l" r="r" t="t"/>
            <a:pathLst>
              <a:path extrusionOk="0" h="2888412" w="2995311">
                <a:moveTo>
                  <a:pt x="1527001" y="225"/>
                </a:moveTo>
                <a:cubicBezTo>
                  <a:pt x="1549920" y="-721"/>
                  <a:pt x="1582376" y="1171"/>
                  <a:pt x="1630063" y="8876"/>
                </a:cubicBezTo>
                <a:cubicBezTo>
                  <a:pt x="1886010" y="127274"/>
                  <a:pt x="1926011" y="492335"/>
                  <a:pt x="2126583" y="672095"/>
                </a:cubicBezTo>
                <a:cubicBezTo>
                  <a:pt x="2298401" y="775220"/>
                  <a:pt x="2444453" y="721697"/>
                  <a:pt x="2634349" y="766705"/>
                </a:cubicBezTo>
                <a:cubicBezTo>
                  <a:pt x="2802323" y="786708"/>
                  <a:pt x="3018127" y="957818"/>
                  <a:pt x="2993358" y="1142173"/>
                </a:cubicBezTo>
                <a:cubicBezTo>
                  <a:pt x="2948375" y="1420328"/>
                  <a:pt x="2679189" y="1564541"/>
                  <a:pt x="2570433" y="1810123"/>
                </a:cubicBezTo>
                <a:cubicBezTo>
                  <a:pt x="2524596" y="2006101"/>
                  <a:pt x="2616270" y="2194376"/>
                  <a:pt x="2631502" y="2389274"/>
                </a:cubicBezTo>
                <a:cubicBezTo>
                  <a:pt x="2663958" y="2555518"/>
                  <a:pt x="2571430" y="2817453"/>
                  <a:pt x="2388082" y="2850837"/>
                </a:cubicBezTo>
                <a:cubicBezTo>
                  <a:pt x="2110355" y="2893817"/>
                  <a:pt x="1872629" y="2617690"/>
                  <a:pt x="1605294" y="2589983"/>
                </a:cubicBezTo>
                <a:cubicBezTo>
                  <a:pt x="1405861" y="2607148"/>
                  <a:pt x="1243580" y="2760957"/>
                  <a:pt x="1063079" y="2836511"/>
                </a:cubicBezTo>
                <a:cubicBezTo>
                  <a:pt x="915177" y="2918686"/>
                  <a:pt x="691828" y="2913010"/>
                  <a:pt x="603998" y="2748523"/>
                </a:cubicBezTo>
                <a:cubicBezTo>
                  <a:pt x="477021" y="2497265"/>
                  <a:pt x="622076" y="2213433"/>
                  <a:pt x="565706" y="1950687"/>
                </a:cubicBezTo>
                <a:cubicBezTo>
                  <a:pt x="493249" y="1774847"/>
                  <a:pt x="263210" y="1681182"/>
                  <a:pt x="139934" y="1544538"/>
                </a:cubicBezTo>
                <a:cubicBezTo>
                  <a:pt x="16800" y="1433708"/>
                  <a:pt x="-56653" y="1209076"/>
                  <a:pt x="55093" y="1059997"/>
                </a:cubicBezTo>
                <a:cubicBezTo>
                  <a:pt x="214384" y="863208"/>
                  <a:pt x="535242" y="886049"/>
                  <a:pt x="754747" y="804819"/>
                </a:cubicBezTo>
                <a:cubicBezTo>
                  <a:pt x="925569" y="767651"/>
                  <a:pt x="985783" y="599380"/>
                  <a:pt x="1052546" y="459897"/>
                </a:cubicBezTo>
                <a:cubicBezTo>
                  <a:pt x="1131835" y="285949"/>
                  <a:pt x="1212975" y="56586"/>
                  <a:pt x="1449705" y="14552"/>
                </a:cubicBezTo>
                <a:cubicBezTo>
                  <a:pt x="1471627" y="10768"/>
                  <a:pt x="1487855" y="2118"/>
                  <a:pt x="1527001" y="2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8">
  <p:cSld name="3_18"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72"/>
          <p:cNvSpPr/>
          <p:nvPr/>
        </p:nvSpPr>
        <p:spPr>
          <a:xfrm>
            <a:off x="0" y="2146376"/>
            <a:ext cx="12188952" cy="4709717"/>
          </a:xfrm>
          <a:custGeom>
            <a:rect b="b" l="l" r="r" t="t"/>
            <a:pathLst>
              <a:path extrusionOk="0" h="21600" w="21600">
                <a:moveTo>
                  <a:pt x="21193" y="227"/>
                </a:moveTo>
                <a:cubicBezTo>
                  <a:pt x="20979" y="345"/>
                  <a:pt x="20761" y="463"/>
                  <a:pt x="20540" y="580"/>
                </a:cubicBezTo>
                <a:lnTo>
                  <a:pt x="20528" y="589"/>
                </a:lnTo>
                <a:lnTo>
                  <a:pt x="20528" y="589"/>
                </a:lnTo>
                <a:cubicBezTo>
                  <a:pt x="19408" y="1183"/>
                  <a:pt x="18237" y="1741"/>
                  <a:pt x="17110" y="2169"/>
                </a:cubicBezTo>
                <a:cubicBezTo>
                  <a:pt x="17110" y="2169"/>
                  <a:pt x="6868" y="6519"/>
                  <a:pt x="0" y="6519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193" y="223"/>
                </a:lnTo>
                <a:lnTo>
                  <a:pt x="21193" y="2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72"/>
          <p:cNvSpPr/>
          <p:nvPr/>
        </p:nvSpPr>
        <p:spPr>
          <a:xfrm>
            <a:off x="2" y="2222492"/>
            <a:ext cx="12191999" cy="4635508"/>
          </a:xfrm>
          <a:custGeom>
            <a:rect b="b" l="l" r="r" t="t"/>
            <a:pathLst>
              <a:path extrusionOk="0" h="21600" w="21600">
                <a:moveTo>
                  <a:pt x="20912" y="0"/>
                </a:moveTo>
                <a:cubicBezTo>
                  <a:pt x="20900" y="4"/>
                  <a:pt x="20890" y="13"/>
                  <a:pt x="20879" y="18"/>
                </a:cubicBezTo>
                <a:lnTo>
                  <a:pt x="20879" y="1671"/>
                </a:lnTo>
                <a:lnTo>
                  <a:pt x="19950" y="1671"/>
                </a:lnTo>
                <a:lnTo>
                  <a:pt x="19950" y="514"/>
                </a:lnTo>
                <a:cubicBezTo>
                  <a:pt x="19938" y="519"/>
                  <a:pt x="19928" y="528"/>
                  <a:pt x="19916" y="532"/>
                </a:cubicBezTo>
                <a:lnTo>
                  <a:pt x="19916" y="1671"/>
                </a:lnTo>
                <a:lnTo>
                  <a:pt x="18987" y="1671"/>
                </a:lnTo>
                <a:lnTo>
                  <a:pt x="18987" y="993"/>
                </a:lnTo>
                <a:cubicBezTo>
                  <a:pt x="18975" y="998"/>
                  <a:pt x="18965" y="1002"/>
                  <a:pt x="18953" y="1011"/>
                </a:cubicBezTo>
                <a:lnTo>
                  <a:pt x="18953" y="1671"/>
                </a:lnTo>
                <a:lnTo>
                  <a:pt x="18026" y="1671"/>
                </a:lnTo>
                <a:lnTo>
                  <a:pt x="18026" y="1436"/>
                </a:lnTo>
                <a:cubicBezTo>
                  <a:pt x="18015" y="1441"/>
                  <a:pt x="18004" y="1445"/>
                  <a:pt x="17993" y="1450"/>
                </a:cubicBezTo>
                <a:lnTo>
                  <a:pt x="17993" y="1671"/>
                </a:lnTo>
                <a:lnTo>
                  <a:pt x="17472" y="1671"/>
                </a:lnTo>
                <a:cubicBezTo>
                  <a:pt x="17398" y="1702"/>
                  <a:pt x="17325" y="1729"/>
                  <a:pt x="17251" y="1760"/>
                </a:cubicBezTo>
                <a:lnTo>
                  <a:pt x="17993" y="1760"/>
                </a:lnTo>
                <a:lnTo>
                  <a:pt x="17993" y="4203"/>
                </a:lnTo>
                <a:lnTo>
                  <a:pt x="17064" y="4203"/>
                </a:lnTo>
                <a:lnTo>
                  <a:pt x="17064" y="1835"/>
                </a:lnTo>
                <a:cubicBezTo>
                  <a:pt x="17054" y="1840"/>
                  <a:pt x="17044" y="1844"/>
                  <a:pt x="17030" y="1849"/>
                </a:cubicBezTo>
                <a:lnTo>
                  <a:pt x="17030" y="4203"/>
                </a:lnTo>
                <a:lnTo>
                  <a:pt x="16101" y="4203"/>
                </a:lnTo>
                <a:lnTo>
                  <a:pt x="16101" y="2230"/>
                </a:lnTo>
                <a:cubicBezTo>
                  <a:pt x="16090" y="2234"/>
                  <a:pt x="16079" y="2239"/>
                  <a:pt x="16068" y="2243"/>
                </a:cubicBezTo>
                <a:lnTo>
                  <a:pt x="16068" y="4203"/>
                </a:lnTo>
                <a:lnTo>
                  <a:pt x="15139" y="4203"/>
                </a:lnTo>
                <a:lnTo>
                  <a:pt x="15139" y="2611"/>
                </a:lnTo>
                <a:cubicBezTo>
                  <a:pt x="15127" y="2616"/>
                  <a:pt x="15117" y="2620"/>
                  <a:pt x="15105" y="2625"/>
                </a:cubicBezTo>
                <a:lnTo>
                  <a:pt x="15105" y="4207"/>
                </a:lnTo>
                <a:lnTo>
                  <a:pt x="14176" y="4207"/>
                </a:lnTo>
                <a:lnTo>
                  <a:pt x="14176" y="2975"/>
                </a:lnTo>
                <a:cubicBezTo>
                  <a:pt x="14165" y="2979"/>
                  <a:pt x="14154" y="2984"/>
                  <a:pt x="14143" y="2988"/>
                </a:cubicBezTo>
                <a:lnTo>
                  <a:pt x="14143" y="4207"/>
                </a:lnTo>
                <a:lnTo>
                  <a:pt x="13214" y="4207"/>
                </a:lnTo>
                <a:lnTo>
                  <a:pt x="13214" y="3325"/>
                </a:lnTo>
                <a:cubicBezTo>
                  <a:pt x="13202" y="3330"/>
                  <a:pt x="13192" y="3334"/>
                  <a:pt x="13180" y="3338"/>
                </a:cubicBezTo>
                <a:lnTo>
                  <a:pt x="13180" y="4207"/>
                </a:lnTo>
                <a:lnTo>
                  <a:pt x="12251" y="4207"/>
                </a:lnTo>
                <a:lnTo>
                  <a:pt x="12251" y="3662"/>
                </a:lnTo>
                <a:cubicBezTo>
                  <a:pt x="12240" y="3667"/>
                  <a:pt x="12229" y="3671"/>
                  <a:pt x="12218" y="3675"/>
                </a:cubicBezTo>
                <a:lnTo>
                  <a:pt x="12218" y="4212"/>
                </a:lnTo>
                <a:lnTo>
                  <a:pt x="11289" y="4212"/>
                </a:lnTo>
                <a:lnTo>
                  <a:pt x="11289" y="3986"/>
                </a:lnTo>
                <a:cubicBezTo>
                  <a:pt x="11277" y="3990"/>
                  <a:pt x="11267" y="3995"/>
                  <a:pt x="11255" y="3995"/>
                </a:cubicBezTo>
                <a:lnTo>
                  <a:pt x="11255" y="4212"/>
                </a:lnTo>
                <a:lnTo>
                  <a:pt x="10583" y="4212"/>
                </a:lnTo>
                <a:cubicBezTo>
                  <a:pt x="10486" y="4243"/>
                  <a:pt x="10390" y="4274"/>
                  <a:pt x="10294" y="4300"/>
                </a:cubicBezTo>
                <a:lnTo>
                  <a:pt x="10294" y="6832"/>
                </a:lnTo>
                <a:lnTo>
                  <a:pt x="9365" y="6832"/>
                </a:lnTo>
                <a:lnTo>
                  <a:pt x="9365" y="4584"/>
                </a:lnTo>
                <a:cubicBezTo>
                  <a:pt x="9354" y="4589"/>
                  <a:pt x="9344" y="4589"/>
                  <a:pt x="9332" y="4593"/>
                </a:cubicBezTo>
                <a:lnTo>
                  <a:pt x="9332" y="6832"/>
                </a:lnTo>
                <a:lnTo>
                  <a:pt x="8403" y="6832"/>
                </a:lnTo>
                <a:lnTo>
                  <a:pt x="8403" y="4859"/>
                </a:lnTo>
                <a:cubicBezTo>
                  <a:pt x="8391" y="4864"/>
                  <a:pt x="8381" y="4864"/>
                  <a:pt x="8369" y="4868"/>
                </a:cubicBezTo>
                <a:lnTo>
                  <a:pt x="8369" y="6832"/>
                </a:lnTo>
                <a:lnTo>
                  <a:pt x="7440" y="6832"/>
                </a:lnTo>
                <a:lnTo>
                  <a:pt x="7440" y="5112"/>
                </a:lnTo>
                <a:cubicBezTo>
                  <a:pt x="7429" y="5116"/>
                  <a:pt x="7419" y="5116"/>
                  <a:pt x="7407" y="5121"/>
                </a:cubicBezTo>
                <a:lnTo>
                  <a:pt x="7407" y="6832"/>
                </a:lnTo>
                <a:lnTo>
                  <a:pt x="6480" y="6832"/>
                </a:lnTo>
                <a:lnTo>
                  <a:pt x="6480" y="5351"/>
                </a:lnTo>
                <a:cubicBezTo>
                  <a:pt x="6468" y="5356"/>
                  <a:pt x="6458" y="5356"/>
                  <a:pt x="6446" y="5360"/>
                </a:cubicBezTo>
                <a:lnTo>
                  <a:pt x="6446" y="6832"/>
                </a:lnTo>
                <a:lnTo>
                  <a:pt x="5517" y="6832"/>
                </a:lnTo>
                <a:lnTo>
                  <a:pt x="5517" y="5568"/>
                </a:lnTo>
                <a:cubicBezTo>
                  <a:pt x="5505" y="5573"/>
                  <a:pt x="5495" y="5573"/>
                  <a:pt x="5483" y="5577"/>
                </a:cubicBezTo>
                <a:lnTo>
                  <a:pt x="5483" y="6832"/>
                </a:lnTo>
                <a:lnTo>
                  <a:pt x="4555" y="6832"/>
                </a:lnTo>
                <a:lnTo>
                  <a:pt x="4555" y="5764"/>
                </a:lnTo>
                <a:cubicBezTo>
                  <a:pt x="4543" y="5764"/>
                  <a:pt x="4533" y="5768"/>
                  <a:pt x="4521" y="5768"/>
                </a:cubicBezTo>
                <a:lnTo>
                  <a:pt x="4521" y="6832"/>
                </a:lnTo>
                <a:lnTo>
                  <a:pt x="3592" y="6832"/>
                </a:lnTo>
                <a:lnTo>
                  <a:pt x="3592" y="5932"/>
                </a:lnTo>
                <a:cubicBezTo>
                  <a:pt x="3580" y="5932"/>
                  <a:pt x="3570" y="5936"/>
                  <a:pt x="3558" y="5936"/>
                </a:cubicBezTo>
                <a:lnTo>
                  <a:pt x="3558" y="6832"/>
                </a:lnTo>
                <a:lnTo>
                  <a:pt x="2630" y="6832"/>
                </a:lnTo>
                <a:lnTo>
                  <a:pt x="2630" y="6069"/>
                </a:lnTo>
                <a:cubicBezTo>
                  <a:pt x="2618" y="6069"/>
                  <a:pt x="2608" y="6074"/>
                  <a:pt x="2596" y="6074"/>
                </a:cubicBezTo>
                <a:lnTo>
                  <a:pt x="2596" y="6836"/>
                </a:lnTo>
                <a:lnTo>
                  <a:pt x="1667" y="6836"/>
                </a:lnTo>
                <a:lnTo>
                  <a:pt x="1667" y="6176"/>
                </a:lnTo>
                <a:cubicBezTo>
                  <a:pt x="1655" y="6176"/>
                  <a:pt x="1645" y="6176"/>
                  <a:pt x="1633" y="6180"/>
                </a:cubicBezTo>
                <a:lnTo>
                  <a:pt x="1633" y="6841"/>
                </a:lnTo>
                <a:lnTo>
                  <a:pt x="705" y="6841"/>
                </a:lnTo>
                <a:lnTo>
                  <a:pt x="705" y="6242"/>
                </a:lnTo>
                <a:cubicBezTo>
                  <a:pt x="693" y="6242"/>
                  <a:pt x="683" y="6242"/>
                  <a:pt x="671" y="6242"/>
                </a:cubicBezTo>
                <a:lnTo>
                  <a:pt x="671" y="6841"/>
                </a:lnTo>
                <a:lnTo>
                  <a:pt x="0" y="6841"/>
                </a:lnTo>
                <a:lnTo>
                  <a:pt x="0" y="6930"/>
                </a:lnTo>
                <a:lnTo>
                  <a:pt x="671" y="6930"/>
                </a:lnTo>
                <a:lnTo>
                  <a:pt x="671" y="9372"/>
                </a:lnTo>
                <a:lnTo>
                  <a:pt x="0" y="9372"/>
                </a:lnTo>
                <a:lnTo>
                  <a:pt x="0" y="9461"/>
                </a:lnTo>
                <a:lnTo>
                  <a:pt x="671" y="9461"/>
                </a:lnTo>
                <a:lnTo>
                  <a:pt x="671" y="11815"/>
                </a:lnTo>
                <a:lnTo>
                  <a:pt x="0" y="11815"/>
                </a:lnTo>
                <a:lnTo>
                  <a:pt x="0" y="11904"/>
                </a:lnTo>
                <a:lnTo>
                  <a:pt x="671" y="11904"/>
                </a:lnTo>
                <a:lnTo>
                  <a:pt x="671" y="14347"/>
                </a:lnTo>
                <a:lnTo>
                  <a:pt x="0" y="14347"/>
                </a:lnTo>
                <a:lnTo>
                  <a:pt x="0" y="14435"/>
                </a:lnTo>
                <a:lnTo>
                  <a:pt x="671" y="14435"/>
                </a:lnTo>
                <a:lnTo>
                  <a:pt x="671" y="16878"/>
                </a:lnTo>
                <a:lnTo>
                  <a:pt x="0" y="16878"/>
                </a:lnTo>
                <a:lnTo>
                  <a:pt x="0" y="16967"/>
                </a:lnTo>
                <a:lnTo>
                  <a:pt x="671" y="16967"/>
                </a:lnTo>
                <a:lnTo>
                  <a:pt x="671" y="19410"/>
                </a:lnTo>
                <a:lnTo>
                  <a:pt x="0" y="19410"/>
                </a:lnTo>
                <a:lnTo>
                  <a:pt x="0" y="19499"/>
                </a:lnTo>
                <a:lnTo>
                  <a:pt x="671" y="19499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19499"/>
                </a:lnTo>
                <a:lnTo>
                  <a:pt x="1633" y="19499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19499"/>
                </a:lnTo>
                <a:lnTo>
                  <a:pt x="2596" y="19499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19499"/>
                </a:lnTo>
                <a:lnTo>
                  <a:pt x="3558" y="19499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19499"/>
                </a:lnTo>
                <a:lnTo>
                  <a:pt x="4521" y="19499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19499"/>
                </a:lnTo>
                <a:lnTo>
                  <a:pt x="5483" y="19499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19499"/>
                </a:lnTo>
                <a:lnTo>
                  <a:pt x="6446" y="19499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19499"/>
                </a:lnTo>
                <a:lnTo>
                  <a:pt x="7408" y="19499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19499"/>
                </a:lnTo>
                <a:lnTo>
                  <a:pt x="8371" y="19499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19499"/>
                </a:lnTo>
                <a:lnTo>
                  <a:pt x="9333" y="19499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19499"/>
                </a:lnTo>
                <a:lnTo>
                  <a:pt x="10296" y="19499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19499"/>
                </a:lnTo>
                <a:lnTo>
                  <a:pt x="11258" y="19499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19499"/>
                </a:lnTo>
                <a:lnTo>
                  <a:pt x="12221" y="19499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19499"/>
                </a:lnTo>
                <a:lnTo>
                  <a:pt x="13184" y="19499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19499"/>
                </a:lnTo>
                <a:lnTo>
                  <a:pt x="14146" y="19499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19499"/>
                </a:lnTo>
                <a:lnTo>
                  <a:pt x="15109" y="19499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19499"/>
                </a:lnTo>
                <a:lnTo>
                  <a:pt x="16071" y="19499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19499"/>
                </a:lnTo>
                <a:lnTo>
                  <a:pt x="17034" y="19499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19499"/>
                </a:lnTo>
                <a:lnTo>
                  <a:pt x="17996" y="19499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19499"/>
                </a:lnTo>
                <a:lnTo>
                  <a:pt x="18959" y="19499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19499"/>
                </a:lnTo>
                <a:lnTo>
                  <a:pt x="19921" y="19499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19499"/>
                </a:lnTo>
                <a:lnTo>
                  <a:pt x="20884" y="19499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19499"/>
                </a:lnTo>
                <a:lnTo>
                  <a:pt x="21600" y="19499"/>
                </a:lnTo>
                <a:lnTo>
                  <a:pt x="21600" y="19410"/>
                </a:lnTo>
                <a:lnTo>
                  <a:pt x="20917" y="19410"/>
                </a:lnTo>
                <a:lnTo>
                  <a:pt x="20917" y="16967"/>
                </a:lnTo>
                <a:lnTo>
                  <a:pt x="21600" y="16967"/>
                </a:lnTo>
                <a:lnTo>
                  <a:pt x="21600" y="16878"/>
                </a:lnTo>
                <a:lnTo>
                  <a:pt x="20917" y="16878"/>
                </a:lnTo>
                <a:lnTo>
                  <a:pt x="20917" y="14435"/>
                </a:lnTo>
                <a:lnTo>
                  <a:pt x="21600" y="14435"/>
                </a:lnTo>
                <a:lnTo>
                  <a:pt x="21600" y="14347"/>
                </a:lnTo>
                <a:lnTo>
                  <a:pt x="20917" y="14347"/>
                </a:lnTo>
                <a:lnTo>
                  <a:pt x="20917" y="11904"/>
                </a:lnTo>
                <a:lnTo>
                  <a:pt x="21600" y="11904"/>
                </a:lnTo>
                <a:lnTo>
                  <a:pt x="21600" y="11815"/>
                </a:lnTo>
                <a:lnTo>
                  <a:pt x="20917" y="11815"/>
                </a:lnTo>
                <a:lnTo>
                  <a:pt x="20917" y="9461"/>
                </a:lnTo>
                <a:lnTo>
                  <a:pt x="21600" y="9461"/>
                </a:lnTo>
                <a:lnTo>
                  <a:pt x="21600" y="9372"/>
                </a:lnTo>
                <a:lnTo>
                  <a:pt x="20917" y="9372"/>
                </a:lnTo>
                <a:lnTo>
                  <a:pt x="20917" y="6930"/>
                </a:lnTo>
                <a:lnTo>
                  <a:pt x="21600" y="6930"/>
                </a:lnTo>
                <a:lnTo>
                  <a:pt x="21600" y="6841"/>
                </a:lnTo>
                <a:lnTo>
                  <a:pt x="20917" y="6841"/>
                </a:lnTo>
                <a:lnTo>
                  <a:pt x="20917" y="4309"/>
                </a:lnTo>
                <a:lnTo>
                  <a:pt x="21600" y="4309"/>
                </a:lnTo>
                <a:lnTo>
                  <a:pt x="21600" y="4221"/>
                </a:lnTo>
                <a:lnTo>
                  <a:pt x="20917" y="4221"/>
                </a:lnTo>
                <a:lnTo>
                  <a:pt x="20917" y="1765"/>
                </a:lnTo>
                <a:lnTo>
                  <a:pt x="21600" y="1765"/>
                </a:lnTo>
                <a:lnTo>
                  <a:pt x="21600" y="1676"/>
                </a:lnTo>
                <a:lnTo>
                  <a:pt x="20917" y="1676"/>
                </a:lnTo>
                <a:lnTo>
                  <a:pt x="20917" y="0"/>
                </a:lnTo>
                <a:close/>
                <a:moveTo>
                  <a:pt x="1635" y="19397"/>
                </a:moveTo>
                <a:lnTo>
                  <a:pt x="706" y="19397"/>
                </a:lnTo>
                <a:lnTo>
                  <a:pt x="706" y="16954"/>
                </a:lnTo>
                <a:lnTo>
                  <a:pt x="1635" y="16954"/>
                </a:lnTo>
                <a:lnTo>
                  <a:pt x="1635" y="19397"/>
                </a:lnTo>
                <a:close/>
                <a:moveTo>
                  <a:pt x="1635" y="16865"/>
                </a:moveTo>
                <a:lnTo>
                  <a:pt x="706" y="16865"/>
                </a:lnTo>
                <a:lnTo>
                  <a:pt x="706" y="14422"/>
                </a:lnTo>
                <a:lnTo>
                  <a:pt x="1635" y="14422"/>
                </a:lnTo>
                <a:lnTo>
                  <a:pt x="1635" y="16865"/>
                </a:lnTo>
                <a:close/>
                <a:moveTo>
                  <a:pt x="1635" y="14333"/>
                </a:moveTo>
                <a:lnTo>
                  <a:pt x="706" y="14333"/>
                </a:lnTo>
                <a:lnTo>
                  <a:pt x="706" y="11891"/>
                </a:lnTo>
                <a:lnTo>
                  <a:pt x="1635" y="11891"/>
                </a:lnTo>
                <a:lnTo>
                  <a:pt x="1635" y="14333"/>
                </a:lnTo>
                <a:close/>
                <a:moveTo>
                  <a:pt x="1635" y="11802"/>
                </a:moveTo>
                <a:lnTo>
                  <a:pt x="706" y="11802"/>
                </a:lnTo>
                <a:lnTo>
                  <a:pt x="706" y="9448"/>
                </a:lnTo>
                <a:lnTo>
                  <a:pt x="1635" y="9448"/>
                </a:lnTo>
                <a:lnTo>
                  <a:pt x="1635" y="11802"/>
                </a:lnTo>
                <a:close/>
                <a:moveTo>
                  <a:pt x="1635" y="9359"/>
                </a:moveTo>
                <a:lnTo>
                  <a:pt x="706" y="9359"/>
                </a:lnTo>
                <a:lnTo>
                  <a:pt x="706" y="6916"/>
                </a:lnTo>
                <a:lnTo>
                  <a:pt x="1635" y="6916"/>
                </a:lnTo>
                <a:lnTo>
                  <a:pt x="1635" y="9359"/>
                </a:lnTo>
                <a:close/>
                <a:moveTo>
                  <a:pt x="2598" y="19397"/>
                </a:moveTo>
                <a:lnTo>
                  <a:pt x="1669" y="19397"/>
                </a:lnTo>
                <a:lnTo>
                  <a:pt x="1669" y="16954"/>
                </a:lnTo>
                <a:lnTo>
                  <a:pt x="2598" y="16954"/>
                </a:lnTo>
                <a:lnTo>
                  <a:pt x="2598" y="19397"/>
                </a:lnTo>
                <a:close/>
                <a:moveTo>
                  <a:pt x="2598" y="16865"/>
                </a:moveTo>
                <a:lnTo>
                  <a:pt x="1669" y="16865"/>
                </a:lnTo>
                <a:lnTo>
                  <a:pt x="1669" y="14422"/>
                </a:lnTo>
                <a:lnTo>
                  <a:pt x="2598" y="14422"/>
                </a:lnTo>
                <a:lnTo>
                  <a:pt x="2598" y="16865"/>
                </a:lnTo>
                <a:close/>
                <a:moveTo>
                  <a:pt x="2598" y="14333"/>
                </a:moveTo>
                <a:lnTo>
                  <a:pt x="1669" y="14333"/>
                </a:lnTo>
                <a:lnTo>
                  <a:pt x="1669" y="11891"/>
                </a:lnTo>
                <a:lnTo>
                  <a:pt x="2598" y="11891"/>
                </a:lnTo>
                <a:lnTo>
                  <a:pt x="2598" y="14333"/>
                </a:lnTo>
                <a:close/>
                <a:moveTo>
                  <a:pt x="2598" y="11802"/>
                </a:moveTo>
                <a:lnTo>
                  <a:pt x="1669" y="11802"/>
                </a:lnTo>
                <a:lnTo>
                  <a:pt x="1669" y="9448"/>
                </a:lnTo>
                <a:lnTo>
                  <a:pt x="2598" y="9448"/>
                </a:lnTo>
                <a:lnTo>
                  <a:pt x="2598" y="11802"/>
                </a:lnTo>
                <a:close/>
                <a:moveTo>
                  <a:pt x="2598" y="9359"/>
                </a:moveTo>
                <a:lnTo>
                  <a:pt x="1669" y="9359"/>
                </a:lnTo>
                <a:lnTo>
                  <a:pt x="1669" y="6916"/>
                </a:lnTo>
                <a:lnTo>
                  <a:pt x="2598" y="6916"/>
                </a:lnTo>
                <a:lnTo>
                  <a:pt x="2598" y="9359"/>
                </a:lnTo>
                <a:close/>
                <a:moveTo>
                  <a:pt x="3560" y="19397"/>
                </a:moveTo>
                <a:lnTo>
                  <a:pt x="2631" y="19397"/>
                </a:lnTo>
                <a:lnTo>
                  <a:pt x="2631" y="16954"/>
                </a:lnTo>
                <a:lnTo>
                  <a:pt x="3560" y="16954"/>
                </a:lnTo>
                <a:lnTo>
                  <a:pt x="3560" y="19397"/>
                </a:lnTo>
                <a:close/>
                <a:moveTo>
                  <a:pt x="3560" y="16865"/>
                </a:moveTo>
                <a:lnTo>
                  <a:pt x="2631" y="16865"/>
                </a:lnTo>
                <a:lnTo>
                  <a:pt x="2631" y="14422"/>
                </a:lnTo>
                <a:lnTo>
                  <a:pt x="3560" y="14422"/>
                </a:lnTo>
                <a:lnTo>
                  <a:pt x="3560" y="16865"/>
                </a:lnTo>
                <a:close/>
                <a:moveTo>
                  <a:pt x="3560" y="14333"/>
                </a:moveTo>
                <a:lnTo>
                  <a:pt x="2631" y="14333"/>
                </a:lnTo>
                <a:lnTo>
                  <a:pt x="2631" y="11891"/>
                </a:lnTo>
                <a:lnTo>
                  <a:pt x="3560" y="11891"/>
                </a:lnTo>
                <a:lnTo>
                  <a:pt x="3560" y="14333"/>
                </a:lnTo>
                <a:close/>
                <a:moveTo>
                  <a:pt x="3560" y="11802"/>
                </a:moveTo>
                <a:lnTo>
                  <a:pt x="2631" y="11802"/>
                </a:lnTo>
                <a:lnTo>
                  <a:pt x="2631" y="9448"/>
                </a:lnTo>
                <a:lnTo>
                  <a:pt x="3560" y="9448"/>
                </a:lnTo>
                <a:lnTo>
                  <a:pt x="3560" y="11802"/>
                </a:lnTo>
                <a:close/>
                <a:moveTo>
                  <a:pt x="3560" y="9359"/>
                </a:moveTo>
                <a:lnTo>
                  <a:pt x="2631" y="9359"/>
                </a:lnTo>
                <a:lnTo>
                  <a:pt x="2631" y="6916"/>
                </a:lnTo>
                <a:lnTo>
                  <a:pt x="3560" y="6916"/>
                </a:lnTo>
                <a:lnTo>
                  <a:pt x="3560" y="9359"/>
                </a:lnTo>
                <a:close/>
                <a:moveTo>
                  <a:pt x="4521" y="19397"/>
                </a:moveTo>
                <a:lnTo>
                  <a:pt x="3592" y="19397"/>
                </a:lnTo>
                <a:lnTo>
                  <a:pt x="3592" y="16954"/>
                </a:lnTo>
                <a:lnTo>
                  <a:pt x="4521" y="16954"/>
                </a:lnTo>
                <a:lnTo>
                  <a:pt x="4521" y="19397"/>
                </a:lnTo>
                <a:close/>
                <a:moveTo>
                  <a:pt x="4521" y="16865"/>
                </a:moveTo>
                <a:lnTo>
                  <a:pt x="3592" y="16865"/>
                </a:lnTo>
                <a:lnTo>
                  <a:pt x="3592" y="14422"/>
                </a:lnTo>
                <a:lnTo>
                  <a:pt x="4521" y="14422"/>
                </a:lnTo>
                <a:lnTo>
                  <a:pt x="4521" y="16865"/>
                </a:lnTo>
                <a:close/>
                <a:moveTo>
                  <a:pt x="4521" y="14333"/>
                </a:moveTo>
                <a:lnTo>
                  <a:pt x="3592" y="14333"/>
                </a:lnTo>
                <a:lnTo>
                  <a:pt x="3592" y="11891"/>
                </a:lnTo>
                <a:lnTo>
                  <a:pt x="4521" y="11891"/>
                </a:lnTo>
                <a:lnTo>
                  <a:pt x="4521" y="14333"/>
                </a:lnTo>
                <a:close/>
                <a:moveTo>
                  <a:pt x="4521" y="11802"/>
                </a:moveTo>
                <a:lnTo>
                  <a:pt x="3592" y="11802"/>
                </a:lnTo>
                <a:lnTo>
                  <a:pt x="3592" y="9448"/>
                </a:lnTo>
                <a:lnTo>
                  <a:pt x="4521" y="9448"/>
                </a:lnTo>
                <a:lnTo>
                  <a:pt x="4521" y="11802"/>
                </a:lnTo>
                <a:close/>
                <a:moveTo>
                  <a:pt x="4521" y="9359"/>
                </a:moveTo>
                <a:lnTo>
                  <a:pt x="3592" y="9359"/>
                </a:lnTo>
                <a:lnTo>
                  <a:pt x="3592" y="6916"/>
                </a:lnTo>
                <a:lnTo>
                  <a:pt x="4521" y="6916"/>
                </a:lnTo>
                <a:lnTo>
                  <a:pt x="4521" y="9359"/>
                </a:lnTo>
                <a:close/>
                <a:moveTo>
                  <a:pt x="5483" y="19397"/>
                </a:moveTo>
                <a:lnTo>
                  <a:pt x="4555" y="19397"/>
                </a:lnTo>
                <a:lnTo>
                  <a:pt x="4555" y="16954"/>
                </a:lnTo>
                <a:lnTo>
                  <a:pt x="5483" y="16954"/>
                </a:lnTo>
                <a:lnTo>
                  <a:pt x="5483" y="19397"/>
                </a:lnTo>
                <a:close/>
                <a:moveTo>
                  <a:pt x="5483" y="16865"/>
                </a:moveTo>
                <a:lnTo>
                  <a:pt x="4555" y="16865"/>
                </a:lnTo>
                <a:lnTo>
                  <a:pt x="4555" y="14422"/>
                </a:lnTo>
                <a:lnTo>
                  <a:pt x="5483" y="14422"/>
                </a:lnTo>
                <a:lnTo>
                  <a:pt x="5483" y="16865"/>
                </a:lnTo>
                <a:close/>
                <a:moveTo>
                  <a:pt x="5483" y="14333"/>
                </a:moveTo>
                <a:lnTo>
                  <a:pt x="4555" y="14333"/>
                </a:lnTo>
                <a:lnTo>
                  <a:pt x="4555" y="11891"/>
                </a:lnTo>
                <a:lnTo>
                  <a:pt x="5483" y="11891"/>
                </a:lnTo>
                <a:lnTo>
                  <a:pt x="5483" y="14333"/>
                </a:lnTo>
                <a:close/>
                <a:moveTo>
                  <a:pt x="5483" y="11802"/>
                </a:moveTo>
                <a:lnTo>
                  <a:pt x="4555" y="11802"/>
                </a:lnTo>
                <a:lnTo>
                  <a:pt x="4555" y="9448"/>
                </a:lnTo>
                <a:lnTo>
                  <a:pt x="5483" y="9448"/>
                </a:lnTo>
                <a:lnTo>
                  <a:pt x="5483" y="11802"/>
                </a:lnTo>
                <a:close/>
                <a:moveTo>
                  <a:pt x="5483" y="9359"/>
                </a:moveTo>
                <a:lnTo>
                  <a:pt x="4555" y="9359"/>
                </a:lnTo>
                <a:lnTo>
                  <a:pt x="4555" y="6916"/>
                </a:lnTo>
                <a:lnTo>
                  <a:pt x="5483" y="6916"/>
                </a:lnTo>
                <a:lnTo>
                  <a:pt x="5483" y="9359"/>
                </a:lnTo>
                <a:close/>
                <a:moveTo>
                  <a:pt x="6446" y="19397"/>
                </a:moveTo>
                <a:lnTo>
                  <a:pt x="5517" y="19397"/>
                </a:lnTo>
                <a:lnTo>
                  <a:pt x="5517" y="16954"/>
                </a:lnTo>
                <a:lnTo>
                  <a:pt x="6446" y="16954"/>
                </a:lnTo>
                <a:lnTo>
                  <a:pt x="6446" y="19397"/>
                </a:lnTo>
                <a:close/>
                <a:moveTo>
                  <a:pt x="6446" y="16865"/>
                </a:moveTo>
                <a:lnTo>
                  <a:pt x="5517" y="16865"/>
                </a:lnTo>
                <a:lnTo>
                  <a:pt x="5517" y="14422"/>
                </a:lnTo>
                <a:lnTo>
                  <a:pt x="6446" y="14422"/>
                </a:lnTo>
                <a:lnTo>
                  <a:pt x="6446" y="16865"/>
                </a:lnTo>
                <a:close/>
                <a:moveTo>
                  <a:pt x="6446" y="14333"/>
                </a:moveTo>
                <a:lnTo>
                  <a:pt x="5517" y="14333"/>
                </a:lnTo>
                <a:lnTo>
                  <a:pt x="5517" y="11891"/>
                </a:lnTo>
                <a:lnTo>
                  <a:pt x="6446" y="11891"/>
                </a:lnTo>
                <a:lnTo>
                  <a:pt x="6446" y="14333"/>
                </a:lnTo>
                <a:close/>
                <a:moveTo>
                  <a:pt x="6446" y="11802"/>
                </a:moveTo>
                <a:lnTo>
                  <a:pt x="5517" y="11802"/>
                </a:lnTo>
                <a:lnTo>
                  <a:pt x="5517" y="9448"/>
                </a:lnTo>
                <a:lnTo>
                  <a:pt x="6446" y="9448"/>
                </a:lnTo>
                <a:lnTo>
                  <a:pt x="6446" y="11802"/>
                </a:lnTo>
                <a:close/>
                <a:moveTo>
                  <a:pt x="6446" y="9359"/>
                </a:moveTo>
                <a:lnTo>
                  <a:pt x="5517" y="9359"/>
                </a:lnTo>
                <a:lnTo>
                  <a:pt x="5517" y="6916"/>
                </a:lnTo>
                <a:lnTo>
                  <a:pt x="6446" y="6916"/>
                </a:lnTo>
                <a:lnTo>
                  <a:pt x="6446" y="9359"/>
                </a:lnTo>
                <a:close/>
                <a:moveTo>
                  <a:pt x="7408" y="19397"/>
                </a:moveTo>
                <a:lnTo>
                  <a:pt x="6480" y="19397"/>
                </a:lnTo>
                <a:lnTo>
                  <a:pt x="6480" y="16954"/>
                </a:lnTo>
                <a:lnTo>
                  <a:pt x="7408" y="16954"/>
                </a:lnTo>
                <a:lnTo>
                  <a:pt x="7408" y="19397"/>
                </a:lnTo>
                <a:close/>
                <a:moveTo>
                  <a:pt x="7408" y="16865"/>
                </a:moveTo>
                <a:lnTo>
                  <a:pt x="6480" y="16865"/>
                </a:lnTo>
                <a:lnTo>
                  <a:pt x="6480" y="14422"/>
                </a:lnTo>
                <a:lnTo>
                  <a:pt x="7408" y="14422"/>
                </a:lnTo>
                <a:lnTo>
                  <a:pt x="7408" y="16865"/>
                </a:lnTo>
                <a:close/>
                <a:moveTo>
                  <a:pt x="7408" y="14333"/>
                </a:moveTo>
                <a:lnTo>
                  <a:pt x="6480" y="14333"/>
                </a:lnTo>
                <a:lnTo>
                  <a:pt x="6480" y="11891"/>
                </a:lnTo>
                <a:lnTo>
                  <a:pt x="7408" y="11891"/>
                </a:lnTo>
                <a:lnTo>
                  <a:pt x="7408" y="14333"/>
                </a:lnTo>
                <a:close/>
                <a:moveTo>
                  <a:pt x="7408" y="11802"/>
                </a:moveTo>
                <a:lnTo>
                  <a:pt x="6480" y="11802"/>
                </a:lnTo>
                <a:lnTo>
                  <a:pt x="6480" y="9448"/>
                </a:lnTo>
                <a:lnTo>
                  <a:pt x="7408" y="9448"/>
                </a:lnTo>
                <a:lnTo>
                  <a:pt x="7408" y="11802"/>
                </a:lnTo>
                <a:close/>
                <a:moveTo>
                  <a:pt x="7408" y="9359"/>
                </a:moveTo>
                <a:lnTo>
                  <a:pt x="6480" y="9359"/>
                </a:lnTo>
                <a:lnTo>
                  <a:pt x="6480" y="6916"/>
                </a:lnTo>
                <a:lnTo>
                  <a:pt x="7408" y="6916"/>
                </a:lnTo>
                <a:lnTo>
                  <a:pt x="7408" y="9359"/>
                </a:lnTo>
                <a:close/>
                <a:moveTo>
                  <a:pt x="8371" y="19397"/>
                </a:moveTo>
                <a:lnTo>
                  <a:pt x="7442" y="19397"/>
                </a:lnTo>
                <a:lnTo>
                  <a:pt x="7442" y="16954"/>
                </a:lnTo>
                <a:lnTo>
                  <a:pt x="8371" y="16954"/>
                </a:lnTo>
                <a:lnTo>
                  <a:pt x="8371" y="19397"/>
                </a:lnTo>
                <a:close/>
                <a:moveTo>
                  <a:pt x="8371" y="16865"/>
                </a:moveTo>
                <a:lnTo>
                  <a:pt x="7442" y="16865"/>
                </a:lnTo>
                <a:lnTo>
                  <a:pt x="7442" y="14422"/>
                </a:lnTo>
                <a:lnTo>
                  <a:pt x="8371" y="14422"/>
                </a:lnTo>
                <a:lnTo>
                  <a:pt x="8371" y="16865"/>
                </a:lnTo>
                <a:close/>
                <a:moveTo>
                  <a:pt x="8371" y="14333"/>
                </a:moveTo>
                <a:lnTo>
                  <a:pt x="7442" y="14333"/>
                </a:lnTo>
                <a:lnTo>
                  <a:pt x="7442" y="11891"/>
                </a:lnTo>
                <a:lnTo>
                  <a:pt x="8371" y="11891"/>
                </a:lnTo>
                <a:lnTo>
                  <a:pt x="8371" y="14333"/>
                </a:lnTo>
                <a:close/>
                <a:moveTo>
                  <a:pt x="8371" y="11802"/>
                </a:moveTo>
                <a:lnTo>
                  <a:pt x="7442" y="11802"/>
                </a:lnTo>
                <a:lnTo>
                  <a:pt x="7442" y="9448"/>
                </a:lnTo>
                <a:lnTo>
                  <a:pt x="8371" y="9448"/>
                </a:lnTo>
                <a:lnTo>
                  <a:pt x="8371" y="11802"/>
                </a:lnTo>
                <a:close/>
                <a:moveTo>
                  <a:pt x="8371" y="9359"/>
                </a:moveTo>
                <a:lnTo>
                  <a:pt x="7442" y="9359"/>
                </a:lnTo>
                <a:lnTo>
                  <a:pt x="7442" y="6916"/>
                </a:lnTo>
                <a:lnTo>
                  <a:pt x="8371" y="6916"/>
                </a:lnTo>
                <a:lnTo>
                  <a:pt x="8371" y="9359"/>
                </a:lnTo>
                <a:close/>
                <a:moveTo>
                  <a:pt x="9332" y="19397"/>
                </a:moveTo>
                <a:lnTo>
                  <a:pt x="8403" y="19397"/>
                </a:lnTo>
                <a:lnTo>
                  <a:pt x="8403" y="16954"/>
                </a:lnTo>
                <a:lnTo>
                  <a:pt x="9332" y="16954"/>
                </a:lnTo>
                <a:lnTo>
                  <a:pt x="9332" y="19397"/>
                </a:lnTo>
                <a:close/>
                <a:moveTo>
                  <a:pt x="9332" y="16865"/>
                </a:moveTo>
                <a:lnTo>
                  <a:pt x="8403" y="16865"/>
                </a:lnTo>
                <a:lnTo>
                  <a:pt x="8403" y="14422"/>
                </a:lnTo>
                <a:lnTo>
                  <a:pt x="9332" y="14422"/>
                </a:lnTo>
                <a:lnTo>
                  <a:pt x="9332" y="16865"/>
                </a:lnTo>
                <a:close/>
                <a:moveTo>
                  <a:pt x="9332" y="14333"/>
                </a:moveTo>
                <a:lnTo>
                  <a:pt x="8403" y="14333"/>
                </a:lnTo>
                <a:lnTo>
                  <a:pt x="8403" y="11891"/>
                </a:lnTo>
                <a:lnTo>
                  <a:pt x="9332" y="11891"/>
                </a:lnTo>
                <a:lnTo>
                  <a:pt x="9332" y="14333"/>
                </a:lnTo>
                <a:close/>
                <a:moveTo>
                  <a:pt x="9332" y="11802"/>
                </a:moveTo>
                <a:lnTo>
                  <a:pt x="8403" y="11802"/>
                </a:lnTo>
                <a:lnTo>
                  <a:pt x="8403" y="9448"/>
                </a:lnTo>
                <a:lnTo>
                  <a:pt x="9332" y="9448"/>
                </a:lnTo>
                <a:lnTo>
                  <a:pt x="9332" y="11802"/>
                </a:lnTo>
                <a:close/>
                <a:moveTo>
                  <a:pt x="9332" y="9359"/>
                </a:moveTo>
                <a:lnTo>
                  <a:pt x="8403" y="9359"/>
                </a:lnTo>
                <a:lnTo>
                  <a:pt x="8403" y="6916"/>
                </a:lnTo>
                <a:lnTo>
                  <a:pt x="9332" y="6916"/>
                </a:lnTo>
                <a:lnTo>
                  <a:pt x="9332" y="9359"/>
                </a:lnTo>
                <a:close/>
                <a:moveTo>
                  <a:pt x="10294" y="19397"/>
                </a:moveTo>
                <a:lnTo>
                  <a:pt x="9365" y="19397"/>
                </a:lnTo>
                <a:lnTo>
                  <a:pt x="9365" y="16954"/>
                </a:lnTo>
                <a:lnTo>
                  <a:pt x="10294" y="16954"/>
                </a:lnTo>
                <a:lnTo>
                  <a:pt x="10294" y="19397"/>
                </a:lnTo>
                <a:close/>
                <a:moveTo>
                  <a:pt x="10294" y="16865"/>
                </a:moveTo>
                <a:lnTo>
                  <a:pt x="9365" y="16865"/>
                </a:lnTo>
                <a:lnTo>
                  <a:pt x="9365" y="14422"/>
                </a:lnTo>
                <a:lnTo>
                  <a:pt x="10294" y="14422"/>
                </a:lnTo>
                <a:lnTo>
                  <a:pt x="10294" y="16865"/>
                </a:lnTo>
                <a:close/>
                <a:moveTo>
                  <a:pt x="10294" y="14333"/>
                </a:moveTo>
                <a:lnTo>
                  <a:pt x="9365" y="14333"/>
                </a:lnTo>
                <a:lnTo>
                  <a:pt x="9365" y="11891"/>
                </a:lnTo>
                <a:lnTo>
                  <a:pt x="10294" y="11891"/>
                </a:lnTo>
                <a:lnTo>
                  <a:pt x="10294" y="14333"/>
                </a:lnTo>
                <a:close/>
                <a:moveTo>
                  <a:pt x="10294" y="11802"/>
                </a:moveTo>
                <a:lnTo>
                  <a:pt x="9365" y="11802"/>
                </a:lnTo>
                <a:lnTo>
                  <a:pt x="9365" y="9448"/>
                </a:lnTo>
                <a:lnTo>
                  <a:pt x="10294" y="9448"/>
                </a:lnTo>
                <a:lnTo>
                  <a:pt x="10294" y="11802"/>
                </a:lnTo>
                <a:close/>
                <a:moveTo>
                  <a:pt x="10294" y="9359"/>
                </a:moveTo>
                <a:lnTo>
                  <a:pt x="9365" y="9359"/>
                </a:lnTo>
                <a:lnTo>
                  <a:pt x="9365" y="6916"/>
                </a:lnTo>
                <a:lnTo>
                  <a:pt x="10294" y="6916"/>
                </a:lnTo>
                <a:lnTo>
                  <a:pt x="10294" y="9359"/>
                </a:lnTo>
                <a:close/>
                <a:moveTo>
                  <a:pt x="11257" y="19397"/>
                </a:moveTo>
                <a:lnTo>
                  <a:pt x="10328" y="19397"/>
                </a:lnTo>
                <a:lnTo>
                  <a:pt x="10328" y="16954"/>
                </a:lnTo>
                <a:lnTo>
                  <a:pt x="11257" y="16954"/>
                </a:lnTo>
                <a:lnTo>
                  <a:pt x="11257" y="19397"/>
                </a:lnTo>
                <a:close/>
                <a:moveTo>
                  <a:pt x="11257" y="16865"/>
                </a:moveTo>
                <a:lnTo>
                  <a:pt x="10328" y="16865"/>
                </a:lnTo>
                <a:lnTo>
                  <a:pt x="10328" y="14422"/>
                </a:lnTo>
                <a:lnTo>
                  <a:pt x="11257" y="14422"/>
                </a:lnTo>
                <a:lnTo>
                  <a:pt x="11257" y="16865"/>
                </a:lnTo>
                <a:close/>
                <a:moveTo>
                  <a:pt x="11257" y="14333"/>
                </a:moveTo>
                <a:lnTo>
                  <a:pt x="10328" y="14333"/>
                </a:lnTo>
                <a:lnTo>
                  <a:pt x="10328" y="11891"/>
                </a:lnTo>
                <a:lnTo>
                  <a:pt x="11257" y="11891"/>
                </a:lnTo>
                <a:lnTo>
                  <a:pt x="11257" y="14333"/>
                </a:lnTo>
                <a:close/>
                <a:moveTo>
                  <a:pt x="11257" y="11802"/>
                </a:moveTo>
                <a:lnTo>
                  <a:pt x="10328" y="11802"/>
                </a:lnTo>
                <a:lnTo>
                  <a:pt x="10328" y="9448"/>
                </a:lnTo>
                <a:lnTo>
                  <a:pt x="11257" y="9448"/>
                </a:lnTo>
                <a:lnTo>
                  <a:pt x="11257" y="11802"/>
                </a:lnTo>
                <a:close/>
                <a:moveTo>
                  <a:pt x="11257" y="9359"/>
                </a:moveTo>
                <a:lnTo>
                  <a:pt x="10328" y="9359"/>
                </a:lnTo>
                <a:lnTo>
                  <a:pt x="10328" y="6916"/>
                </a:lnTo>
                <a:lnTo>
                  <a:pt x="11257" y="6916"/>
                </a:lnTo>
                <a:lnTo>
                  <a:pt x="11257" y="9359"/>
                </a:lnTo>
                <a:close/>
                <a:moveTo>
                  <a:pt x="11257" y="6828"/>
                </a:moveTo>
                <a:lnTo>
                  <a:pt x="10328" y="6828"/>
                </a:lnTo>
                <a:lnTo>
                  <a:pt x="10328" y="4296"/>
                </a:lnTo>
                <a:lnTo>
                  <a:pt x="11257" y="4296"/>
                </a:lnTo>
                <a:lnTo>
                  <a:pt x="11257" y="6828"/>
                </a:lnTo>
                <a:close/>
                <a:moveTo>
                  <a:pt x="12219" y="19397"/>
                </a:moveTo>
                <a:lnTo>
                  <a:pt x="11291" y="19397"/>
                </a:lnTo>
                <a:lnTo>
                  <a:pt x="11291" y="16954"/>
                </a:lnTo>
                <a:lnTo>
                  <a:pt x="12219" y="16954"/>
                </a:lnTo>
                <a:lnTo>
                  <a:pt x="12219" y="19397"/>
                </a:lnTo>
                <a:close/>
                <a:moveTo>
                  <a:pt x="12219" y="16865"/>
                </a:moveTo>
                <a:lnTo>
                  <a:pt x="11291" y="16865"/>
                </a:lnTo>
                <a:lnTo>
                  <a:pt x="11291" y="14422"/>
                </a:lnTo>
                <a:lnTo>
                  <a:pt x="12219" y="14422"/>
                </a:lnTo>
                <a:lnTo>
                  <a:pt x="12219" y="16865"/>
                </a:lnTo>
                <a:close/>
                <a:moveTo>
                  <a:pt x="12219" y="14333"/>
                </a:moveTo>
                <a:lnTo>
                  <a:pt x="11291" y="14333"/>
                </a:lnTo>
                <a:lnTo>
                  <a:pt x="11291" y="11891"/>
                </a:lnTo>
                <a:lnTo>
                  <a:pt x="12219" y="11891"/>
                </a:lnTo>
                <a:lnTo>
                  <a:pt x="12219" y="14333"/>
                </a:lnTo>
                <a:close/>
                <a:moveTo>
                  <a:pt x="12219" y="11802"/>
                </a:moveTo>
                <a:lnTo>
                  <a:pt x="11291" y="11802"/>
                </a:lnTo>
                <a:lnTo>
                  <a:pt x="11291" y="9448"/>
                </a:lnTo>
                <a:lnTo>
                  <a:pt x="12219" y="9448"/>
                </a:lnTo>
                <a:lnTo>
                  <a:pt x="12219" y="11802"/>
                </a:lnTo>
                <a:close/>
                <a:moveTo>
                  <a:pt x="12219" y="9359"/>
                </a:moveTo>
                <a:lnTo>
                  <a:pt x="11291" y="9359"/>
                </a:lnTo>
                <a:lnTo>
                  <a:pt x="11291" y="6916"/>
                </a:lnTo>
                <a:lnTo>
                  <a:pt x="12219" y="6916"/>
                </a:lnTo>
                <a:lnTo>
                  <a:pt x="12219" y="9359"/>
                </a:lnTo>
                <a:close/>
                <a:moveTo>
                  <a:pt x="12219" y="6828"/>
                </a:moveTo>
                <a:lnTo>
                  <a:pt x="11291" y="6828"/>
                </a:lnTo>
                <a:lnTo>
                  <a:pt x="11291" y="4296"/>
                </a:lnTo>
                <a:lnTo>
                  <a:pt x="12219" y="4296"/>
                </a:lnTo>
                <a:lnTo>
                  <a:pt x="12219" y="6828"/>
                </a:lnTo>
                <a:close/>
                <a:moveTo>
                  <a:pt x="13182" y="19397"/>
                </a:moveTo>
                <a:lnTo>
                  <a:pt x="12253" y="19397"/>
                </a:lnTo>
                <a:lnTo>
                  <a:pt x="12253" y="16954"/>
                </a:lnTo>
                <a:lnTo>
                  <a:pt x="13182" y="16954"/>
                </a:lnTo>
                <a:lnTo>
                  <a:pt x="13182" y="19397"/>
                </a:lnTo>
                <a:close/>
                <a:moveTo>
                  <a:pt x="13182" y="16865"/>
                </a:moveTo>
                <a:lnTo>
                  <a:pt x="12253" y="16865"/>
                </a:lnTo>
                <a:lnTo>
                  <a:pt x="12253" y="14422"/>
                </a:lnTo>
                <a:lnTo>
                  <a:pt x="13182" y="14422"/>
                </a:lnTo>
                <a:lnTo>
                  <a:pt x="13182" y="16865"/>
                </a:lnTo>
                <a:close/>
                <a:moveTo>
                  <a:pt x="13182" y="14333"/>
                </a:moveTo>
                <a:lnTo>
                  <a:pt x="12253" y="14333"/>
                </a:lnTo>
                <a:lnTo>
                  <a:pt x="12253" y="11891"/>
                </a:lnTo>
                <a:lnTo>
                  <a:pt x="13182" y="11891"/>
                </a:lnTo>
                <a:lnTo>
                  <a:pt x="13182" y="14333"/>
                </a:lnTo>
                <a:close/>
                <a:moveTo>
                  <a:pt x="13182" y="11802"/>
                </a:moveTo>
                <a:lnTo>
                  <a:pt x="12253" y="11802"/>
                </a:lnTo>
                <a:lnTo>
                  <a:pt x="12253" y="9448"/>
                </a:lnTo>
                <a:lnTo>
                  <a:pt x="13182" y="9448"/>
                </a:lnTo>
                <a:lnTo>
                  <a:pt x="13182" y="11802"/>
                </a:lnTo>
                <a:close/>
                <a:moveTo>
                  <a:pt x="13182" y="9359"/>
                </a:moveTo>
                <a:lnTo>
                  <a:pt x="12253" y="9359"/>
                </a:lnTo>
                <a:lnTo>
                  <a:pt x="12253" y="6916"/>
                </a:lnTo>
                <a:lnTo>
                  <a:pt x="13182" y="6916"/>
                </a:lnTo>
                <a:lnTo>
                  <a:pt x="13182" y="9359"/>
                </a:lnTo>
                <a:close/>
                <a:moveTo>
                  <a:pt x="13182" y="6828"/>
                </a:moveTo>
                <a:lnTo>
                  <a:pt x="12253" y="6828"/>
                </a:lnTo>
                <a:lnTo>
                  <a:pt x="12253" y="4296"/>
                </a:lnTo>
                <a:lnTo>
                  <a:pt x="13182" y="4296"/>
                </a:lnTo>
                <a:lnTo>
                  <a:pt x="13182" y="6828"/>
                </a:lnTo>
                <a:close/>
                <a:moveTo>
                  <a:pt x="14143" y="19397"/>
                </a:moveTo>
                <a:lnTo>
                  <a:pt x="13214" y="19397"/>
                </a:lnTo>
                <a:lnTo>
                  <a:pt x="13214" y="16954"/>
                </a:lnTo>
                <a:lnTo>
                  <a:pt x="14143" y="16954"/>
                </a:lnTo>
                <a:lnTo>
                  <a:pt x="14143" y="19397"/>
                </a:lnTo>
                <a:close/>
                <a:moveTo>
                  <a:pt x="14143" y="16865"/>
                </a:moveTo>
                <a:lnTo>
                  <a:pt x="13214" y="16865"/>
                </a:lnTo>
                <a:lnTo>
                  <a:pt x="13214" y="14422"/>
                </a:lnTo>
                <a:lnTo>
                  <a:pt x="14143" y="14422"/>
                </a:lnTo>
                <a:lnTo>
                  <a:pt x="14143" y="16865"/>
                </a:lnTo>
                <a:close/>
                <a:moveTo>
                  <a:pt x="14143" y="14333"/>
                </a:moveTo>
                <a:lnTo>
                  <a:pt x="13214" y="14333"/>
                </a:lnTo>
                <a:lnTo>
                  <a:pt x="13214" y="11891"/>
                </a:lnTo>
                <a:lnTo>
                  <a:pt x="14143" y="11891"/>
                </a:lnTo>
                <a:lnTo>
                  <a:pt x="14143" y="14333"/>
                </a:lnTo>
                <a:close/>
                <a:moveTo>
                  <a:pt x="14143" y="11802"/>
                </a:moveTo>
                <a:lnTo>
                  <a:pt x="13214" y="11802"/>
                </a:lnTo>
                <a:lnTo>
                  <a:pt x="13214" y="9448"/>
                </a:lnTo>
                <a:lnTo>
                  <a:pt x="14143" y="9448"/>
                </a:lnTo>
                <a:lnTo>
                  <a:pt x="14143" y="11802"/>
                </a:lnTo>
                <a:close/>
                <a:moveTo>
                  <a:pt x="14143" y="9359"/>
                </a:moveTo>
                <a:lnTo>
                  <a:pt x="13214" y="9359"/>
                </a:lnTo>
                <a:lnTo>
                  <a:pt x="13214" y="6916"/>
                </a:lnTo>
                <a:lnTo>
                  <a:pt x="14143" y="6916"/>
                </a:lnTo>
                <a:lnTo>
                  <a:pt x="14143" y="9359"/>
                </a:lnTo>
                <a:close/>
                <a:moveTo>
                  <a:pt x="14143" y="6828"/>
                </a:moveTo>
                <a:lnTo>
                  <a:pt x="13214" y="6828"/>
                </a:lnTo>
                <a:lnTo>
                  <a:pt x="13214" y="4296"/>
                </a:lnTo>
                <a:lnTo>
                  <a:pt x="14143" y="4296"/>
                </a:lnTo>
                <a:lnTo>
                  <a:pt x="14143" y="6828"/>
                </a:lnTo>
                <a:close/>
                <a:moveTo>
                  <a:pt x="15105" y="19397"/>
                </a:moveTo>
                <a:lnTo>
                  <a:pt x="14176" y="19397"/>
                </a:lnTo>
                <a:lnTo>
                  <a:pt x="14176" y="16954"/>
                </a:lnTo>
                <a:lnTo>
                  <a:pt x="15105" y="16954"/>
                </a:lnTo>
                <a:lnTo>
                  <a:pt x="15105" y="19397"/>
                </a:lnTo>
                <a:close/>
                <a:moveTo>
                  <a:pt x="15105" y="16865"/>
                </a:moveTo>
                <a:lnTo>
                  <a:pt x="14176" y="16865"/>
                </a:lnTo>
                <a:lnTo>
                  <a:pt x="14176" y="14422"/>
                </a:lnTo>
                <a:lnTo>
                  <a:pt x="15105" y="14422"/>
                </a:lnTo>
                <a:lnTo>
                  <a:pt x="15105" y="16865"/>
                </a:lnTo>
                <a:close/>
                <a:moveTo>
                  <a:pt x="15105" y="14333"/>
                </a:moveTo>
                <a:lnTo>
                  <a:pt x="14176" y="14333"/>
                </a:lnTo>
                <a:lnTo>
                  <a:pt x="14176" y="11891"/>
                </a:lnTo>
                <a:lnTo>
                  <a:pt x="15105" y="11891"/>
                </a:lnTo>
                <a:lnTo>
                  <a:pt x="15105" y="14333"/>
                </a:lnTo>
                <a:close/>
                <a:moveTo>
                  <a:pt x="15105" y="11802"/>
                </a:moveTo>
                <a:lnTo>
                  <a:pt x="14176" y="11802"/>
                </a:lnTo>
                <a:lnTo>
                  <a:pt x="14176" y="9448"/>
                </a:lnTo>
                <a:lnTo>
                  <a:pt x="15105" y="9448"/>
                </a:lnTo>
                <a:lnTo>
                  <a:pt x="15105" y="11802"/>
                </a:lnTo>
                <a:close/>
                <a:moveTo>
                  <a:pt x="15105" y="9359"/>
                </a:moveTo>
                <a:lnTo>
                  <a:pt x="14176" y="9359"/>
                </a:lnTo>
                <a:lnTo>
                  <a:pt x="14176" y="6916"/>
                </a:lnTo>
                <a:lnTo>
                  <a:pt x="15105" y="6916"/>
                </a:lnTo>
                <a:lnTo>
                  <a:pt x="15105" y="9359"/>
                </a:lnTo>
                <a:close/>
                <a:moveTo>
                  <a:pt x="15105" y="6828"/>
                </a:moveTo>
                <a:lnTo>
                  <a:pt x="14176" y="6828"/>
                </a:lnTo>
                <a:lnTo>
                  <a:pt x="14176" y="4296"/>
                </a:lnTo>
                <a:lnTo>
                  <a:pt x="15105" y="4296"/>
                </a:lnTo>
                <a:lnTo>
                  <a:pt x="15105" y="6828"/>
                </a:lnTo>
                <a:close/>
                <a:moveTo>
                  <a:pt x="16068" y="19397"/>
                </a:moveTo>
                <a:lnTo>
                  <a:pt x="15139" y="19397"/>
                </a:lnTo>
                <a:lnTo>
                  <a:pt x="15139" y="16954"/>
                </a:lnTo>
                <a:lnTo>
                  <a:pt x="16068" y="16954"/>
                </a:lnTo>
                <a:lnTo>
                  <a:pt x="16068" y="19397"/>
                </a:lnTo>
                <a:close/>
                <a:moveTo>
                  <a:pt x="16068" y="16865"/>
                </a:moveTo>
                <a:lnTo>
                  <a:pt x="15139" y="16865"/>
                </a:lnTo>
                <a:lnTo>
                  <a:pt x="15139" y="14422"/>
                </a:lnTo>
                <a:lnTo>
                  <a:pt x="16068" y="14422"/>
                </a:lnTo>
                <a:lnTo>
                  <a:pt x="16068" y="16865"/>
                </a:lnTo>
                <a:close/>
                <a:moveTo>
                  <a:pt x="16068" y="14333"/>
                </a:moveTo>
                <a:lnTo>
                  <a:pt x="15139" y="14333"/>
                </a:lnTo>
                <a:lnTo>
                  <a:pt x="15139" y="11891"/>
                </a:lnTo>
                <a:lnTo>
                  <a:pt x="16068" y="11891"/>
                </a:lnTo>
                <a:lnTo>
                  <a:pt x="16068" y="14333"/>
                </a:lnTo>
                <a:close/>
                <a:moveTo>
                  <a:pt x="16068" y="11802"/>
                </a:moveTo>
                <a:lnTo>
                  <a:pt x="15139" y="11802"/>
                </a:lnTo>
                <a:lnTo>
                  <a:pt x="15139" y="9448"/>
                </a:lnTo>
                <a:lnTo>
                  <a:pt x="16068" y="9448"/>
                </a:lnTo>
                <a:lnTo>
                  <a:pt x="16068" y="11802"/>
                </a:lnTo>
                <a:close/>
                <a:moveTo>
                  <a:pt x="16068" y="9359"/>
                </a:moveTo>
                <a:lnTo>
                  <a:pt x="15139" y="9359"/>
                </a:lnTo>
                <a:lnTo>
                  <a:pt x="15139" y="6916"/>
                </a:lnTo>
                <a:lnTo>
                  <a:pt x="16068" y="6916"/>
                </a:lnTo>
                <a:lnTo>
                  <a:pt x="16068" y="9359"/>
                </a:lnTo>
                <a:close/>
                <a:moveTo>
                  <a:pt x="16068" y="6828"/>
                </a:moveTo>
                <a:lnTo>
                  <a:pt x="15139" y="6828"/>
                </a:lnTo>
                <a:lnTo>
                  <a:pt x="15139" y="4296"/>
                </a:lnTo>
                <a:lnTo>
                  <a:pt x="16068" y="4296"/>
                </a:lnTo>
                <a:lnTo>
                  <a:pt x="16068" y="6828"/>
                </a:lnTo>
                <a:close/>
                <a:moveTo>
                  <a:pt x="17030" y="19397"/>
                </a:moveTo>
                <a:lnTo>
                  <a:pt x="16101" y="19397"/>
                </a:lnTo>
                <a:lnTo>
                  <a:pt x="16101" y="16954"/>
                </a:lnTo>
                <a:lnTo>
                  <a:pt x="17030" y="16954"/>
                </a:lnTo>
                <a:lnTo>
                  <a:pt x="17030" y="19397"/>
                </a:lnTo>
                <a:close/>
                <a:moveTo>
                  <a:pt x="17030" y="16865"/>
                </a:moveTo>
                <a:lnTo>
                  <a:pt x="16101" y="16865"/>
                </a:lnTo>
                <a:lnTo>
                  <a:pt x="16101" y="14422"/>
                </a:lnTo>
                <a:lnTo>
                  <a:pt x="17030" y="14422"/>
                </a:lnTo>
                <a:lnTo>
                  <a:pt x="17030" y="16865"/>
                </a:lnTo>
                <a:close/>
                <a:moveTo>
                  <a:pt x="17030" y="14333"/>
                </a:moveTo>
                <a:lnTo>
                  <a:pt x="16101" y="14333"/>
                </a:lnTo>
                <a:lnTo>
                  <a:pt x="16101" y="11891"/>
                </a:lnTo>
                <a:lnTo>
                  <a:pt x="17030" y="11891"/>
                </a:lnTo>
                <a:lnTo>
                  <a:pt x="17030" y="14333"/>
                </a:lnTo>
                <a:close/>
                <a:moveTo>
                  <a:pt x="17030" y="11802"/>
                </a:moveTo>
                <a:lnTo>
                  <a:pt x="16101" y="11802"/>
                </a:lnTo>
                <a:lnTo>
                  <a:pt x="16101" y="9448"/>
                </a:lnTo>
                <a:lnTo>
                  <a:pt x="17030" y="9448"/>
                </a:lnTo>
                <a:lnTo>
                  <a:pt x="17030" y="11802"/>
                </a:lnTo>
                <a:close/>
                <a:moveTo>
                  <a:pt x="17030" y="9359"/>
                </a:moveTo>
                <a:lnTo>
                  <a:pt x="16101" y="9359"/>
                </a:lnTo>
                <a:lnTo>
                  <a:pt x="16101" y="6916"/>
                </a:lnTo>
                <a:lnTo>
                  <a:pt x="17030" y="6916"/>
                </a:lnTo>
                <a:lnTo>
                  <a:pt x="17030" y="9359"/>
                </a:lnTo>
                <a:close/>
                <a:moveTo>
                  <a:pt x="17030" y="6828"/>
                </a:moveTo>
                <a:lnTo>
                  <a:pt x="16101" y="6828"/>
                </a:lnTo>
                <a:lnTo>
                  <a:pt x="16101" y="4296"/>
                </a:lnTo>
                <a:lnTo>
                  <a:pt x="17030" y="4296"/>
                </a:lnTo>
                <a:lnTo>
                  <a:pt x="17030" y="6828"/>
                </a:lnTo>
                <a:close/>
                <a:moveTo>
                  <a:pt x="17993" y="19397"/>
                </a:moveTo>
                <a:lnTo>
                  <a:pt x="17064" y="19397"/>
                </a:lnTo>
                <a:lnTo>
                  <a:pt x="17064" y="16954"/>
                </a:lnTo>
                <a:lnTo>
                  <a:pt x="17993" y="16954"/>
                </a:lnTo>
                <a:lnTo>
                  <a:pt x="17993" y="19397"/>
                </a:lnTo>
                <a:close/>
                <a:moveTo>
                  <a:pt x="17993" y="16865"/>
                </a:moveTo>
                <a:lnTo>
                  <a:pt x="17064" y="16865"/>
                </a:lnTo>
                <a:lnTo>
                  <a:pt x="17064" y="14422"/>
                </a:lnTo>
                <a:lnTo>
                  <a:pt x="17993" y="14422"/>
                </a:lnTo>
                <a:lnTo>
                  <a:pt x="17993" y="16865"/>
                </a:lnTo>
                <a:close/>
                <a:moveTo>
                  <a:pt x="17993" y="14333"/>
                </a:moveTo>
                <a:lnTo>
                  <a:pt x="17064" y="14333"/>
                </a:lnTo>
                <a:lnTo>
                  <a:pt x="17064" y="11891"/>
                </a:lnTo>
                <a:lnTo>
                  <a:pt x="17993" y="11891"/>
                </a:lnTo>
                <a:lnTo>
                  <a:pt x="17993" y="14333"/>
                </a:lnTo>
                <a:close/>
                <a:moveTo>
                  <a:pt x="17993" y="11802"/>
                </a:moveTo>
                <a:lnTo>
                  <a:pt x="17064" y="11802"/>
                </a:lnTo>
                <a:lnTo>
                  <a:pt x="17064" y="9448"/>
                </a:lnTo>
                <a:lnTo>
                  <a:pt x="17993" y="9448"/>
                </a:lnTo>
                <a:lnTo>
                  <a:pt x="17993" y="11802"/>
                </a:lnTo>
                <a:close/>
                <a:moveTo>
                  <a:pt x="17993" y="9359"/>
                </a:moveTo>
                <a:lnTo>
                  <a:pt x="17064" y="9359"/>
                </a:lnTo>
                <a:lnTo>
                  <a:pt x="17064" y="6916"/>
                </a:lnTo>
                <a:lnTo>
                  <a:pt x="17993" y="6916"/>
                </a:lnTo>
                <a:lnTo>
                  <a:pt x="17993" y="9359"/>
                </a:lnTo>
                <a:close/>
                <a:moveTo>
                  <a:pt x="17993" y="6828"/>
                </a:moveTo>
                <a:lnTo>
                  <a:pt x="17064" y="6828"/>
                </a:lnTo>
                <a:lnTo>
                  <a:pt x="17064" y="4296"/>
                </a:lnTo>
                <a:lnTo>
                  <a:pt x="17993" y="4296"/>
                </a:lnTo>
                <a:lnTo>
                  <a:pt x="17993" y="6828"/>
                </a:lnTo>
                <a:close/>
                <a:moveTo>
                  <a:pt x="18953" y="19397"/>
                </a:moveTo>
                <a:lnTo>
                  <a:pt x="18026" y="19397"/>
                </a:lnTo>
                <a:lnTo>
                  <a:pt x="18026" y="16954"/>
                </a:lnTo>
                <a:lnTo>
                  <a:pt x="18955" y="16954"/>
                </a:lnTo>
                <a:lnTo>
                  <a:pt x="18955" y="19397"/>
                </a:lnTo>
                <a:close/>
                <a:moveTo>
                  <a:pt x="18953" y="16865"/>
                </a:moveTo>
                <a:lnTo>
                  <a:pt x="18026" y="16865"/>
                </a:lnTo>
                <a:lnTo>
                  <a:pt x="18026" y="14422"/>
                </a:lnTo>
                <a:lnTo>
                  <a:pt x="18955" y="14422"/>
                </a:lnTo>
                <a:lnTo>
                  <a:pt x="18955" y="16865"/>
                </a:lnTo>
                <a:close/>
                <a:moveTo>
                  <a:pt x="18953" y="14333"/>
                </a:moveTo>
                <a:lnTo>
                  <a:pt x="18026" y="14333"/>
                </a:lnTo>
                <a:lnTo>
                  <a:pt x="18026" y="11891"/>
                </a:lnTo>
                <a:lnTo>
                  <a:pt x="18955" y="11891"/>
                </a:lnTo>
                <a:lnTo>
                  <a:pt x="18955" y="14333"/>
                </a:lnTo>
                <a:close/>
                <a:moveTo>
                  <a:pt x="18953" y="11802"/>
                </a:moveTo>
                <a:lnTo>
                  <a:pt x="18026" y="11802"/>
                </a:lnTo>
                <a:lnTo>
                  <a:pt x="18026" y="9448"/>
                </a:lnTo>
                <a:lnTo>
                  <a:pt x="18955" y="9448"/>
                </a:lnTo>
                <a:lnTo>
                  <a:pt x="18955" y="11802"/>
                </a:lnTo>
                <a:close/>
                <a:moveTo>
                  <a:pt x="18953" y="9359"/>
                </a:moveTo>
                <a:lnTo>
                  <a:pt x="18026" y="9359"/>
                </a:lnTo>
                <a:lnTo>
                  <a:pt x="18026" y="6916"/>
                </a:lnTo>
                <a:lnTo>
                  <a:pt x="18955" y="6916"/>
                </a:lnTo>
                <a:lnTo>
                  <a:pt x="18955" y="9359"/>
                </a:lnTo>
                <a:close/>
                <a:moveTo>
                  <a:pt x="18953" y="6828"/>
                </a:moveTo>
                <a:lnTo>
                  <a:pt x="18026" y="6828"/>
                </a:lnTo>
                <a:lnTo>
                  <a:pt x="18026" y="4296"/>
                </a:lnTo>
                <a:lnTo>
                  <a:pt x="18955" y="4296"/>
                </a:lnTo>
                <a:lnTo>
                  <a:pt x="18955" y="6828"/>
                </a:lnTo>
                <a:close/>
                <a:moveTo>
                  <a:pt x="18953" y="4207"/>
                </a:moveTo>
                <a:lnTo>
                  <a:pt x="18026" y="4207"/>
                </a:lnTo>
                <a:lnTo>
                  <a:pt x="18026" y="1765"/>
                </a:lnTo>
                <a:lnTo>
                  <a:pt x="18955" y="1765"/>
                </a:lnTo>
                <a:lnTo>
                  <a:pt x="18955" y="4207"/>
                </a:lnTo>
                <a:close/>
                <a:moveTo>
                  <a:pt x="19916" y="19397"/>
                </a:moveTo>
                <a:lnTo>
                  <a:pt x="18987" y="19397"/>
                </a:lnTo>
                <a:lnTo>
                  <a:pt x="18987" y="16954"/>
                </a:lnTo>
                <a:lnTo>
                  <a:pt x="19916" y="16954"/>
                </a:lnTo>
                <a:lnTo>
                  <a:pt x="19916" y="19397"/>
                </a:lnTo>
                <a:close/>
                <a:moveTo>
                  <a:pt x="19916" y="16865"/>
                </a:moveTo>
                <a:lnTo>
                  <a:pt x="18987" y="16865"/>
                </a:lnTo>
                <a:lnTo>
                  <a:pt x="18987" y="14422"/>
                </a:lnTo>
                <a:lnTo>
                  <a:pt x="19916" y="14422"/>
                </a:lnTo>
                <a:lnTo>
                  <a:pt x="19916" y="16865"/>
                </a:lnTo>
                <a:close/>
                <a:moveTo>
                  <a:pt x="19916" y="14333"/>
                </a:moveTo>
                <a:lnTo>
                  <a:pt x="18987" y="14333"/>
                </a:lnTo>
                <a:lnTo>
                  <a:pt x="18987" y="11891"/>
                </a:lnTo>
                <a:lnTo>
                  <a:pt x="19916" y="11891"/>
                </a:lnTo>
                <a:lnTo>
                  <a:pt x="19916" y="14333"/>
                </a:lnTo>
                <a:close/>
                <a:moveTo>
                  <a:pt x="19916" y="11802"/>
                </a:moveTo>
                <a:lnTo>
                  <a:pt x="18987" y="11802"/>
                </a:lnTo>
                <a:lnTo>
                  <a:pt x="18987" y="9448"/>
                </a:lnTo>
                <a:lnTo>
                  <a:pt x="19916" y="9448"/>
                </a:lnTo>
                <a:lnTo>
                  <a:pt x="19916" y="11802"/>
                </a:lnTo>
                <a:close/>
                <a:moveTo>
                  <a:pt x="19916" y="9359"/>
                </a:moveTo>
                <a:lnTo>
                  <a:pt x="18987" y="9359"/>
                </a:lnTo>
                <a:lnTo>
                  <a:pt x="18987" y="6916"/>
                </a:lnTo>
                <a:lnTo>
                  <a:pt x="19916" y="6916"/>
                </a:lnTo>
                <a:lnTo>
                  <a:pt x="19916" y="9359"/>
                </a:lnTo>
                <a:close/>
                <a:moveTo>
                  <a:pt x="19916" y="6828"/>
                </a:moveTo>
                <a:lnTo>
                  <a:pt x="18987" y="6828"/>
                </a:lnTo>
                <a:lnTo>
                  <a:pt x="18987" y="4296"/>
                </a:lnTo>
                <a:lnTo>
                  <a:pt x="19916" y="4296"/>
                </a:lnTo>
                <a:lnTo>
                  <a:pt x="19916" y="6828"/>
                </a:lnTo>
                <a:close/>
                <a:moveTo>
                  <a:pt x="19916" y="4207"/>
                </a:moveTo>
                <a:lnTo>
                  <a:pt x="18987" y="4207"/>
                </a:lnTo>
                <a:lnTo>
                  <a:pt x="18987" y="1765"/>
                </a:lnTo>
                <a:lnTo>
                  <a:pt x="19916" y="1765"/>
                </a:lnTo>
                <a:lnTo>
                  <a:pt x="19916" y="4207"/>
                </a:lnTo>
                <a:close/>
                <a:moveTo>
                  <a:pt x="20879" y="19397"/>
                </a:moveTo>
                <a:lnTo>
                  <a:pt x="19950" y="19397"/>
                </a:lnTo>
                <a:lnTo>
                  <a:pt x="19950" y="16954"/>
                </a:lnTo>
                <a:lnTo>
                  <a:pt x="20879" y="16954"/>
                </a:lnTo>
                <a:lnTo>
                  <a:pt x="20879" y="19397"/>
                </a:lnTo>
                <a:close/>
                <a:moveTo>
                  <a:pt x="20879" y="16865"/>
                </a:moveTo>
                <a:lnTo>
                  <a:pt x="19950" y="16865"/>
                </a:lnTo>
                <a:lnTo>
                  <a:pt x="19950" y="14422"/>
                </a:lnTo>
                <a:lnTo>
                  <a:pt x="20879" y="14422"/>
                </a:lnTo>
                <a:lnTo>
                  <a:pt x="20879" y="16865"/>
                </a:lnTo>
                <a:close/>
                <a:moveTo>
                  <a:pt x="20879" y="14333"/>
                </a:moveTo>
                <a:lnTo>
                  <a:pt x="19950" y="14333"/>
                </a:lnTo>
                <a:lnTo>
                  <a:pt x="19950" y="11891"/>
                </a:lnTo>
                <a:lnTo>
                  <a:pt x="20879" y="11891"/>
                </a:lnTo>
                <a:lnTo>
                  <a:pt x="20879" y="14333"/>
                </a:lnTo>
                <a:close/>
                <a:moveTo>
                  <a:pt x="20879" y="11802"/>
                </a:moveTo>
                <a:lnTo>
                  <a:pt x="19950" y="11802"/>
                </a:lnTo>
                <a:lnTo>
                  <a:pt x="19950" y="9448"/>
                </a:lnTo>
                <a:lnTo>
                  <a:pt x="20879" y="9448"/>
                </a:lnTo>
                <a:lnTo>
                  <a:pt x="20879" y="11802"/>
                </a:lnTo>
                <a:close/>
                <a:moveTo>
                  <a:pt x="20879" y="9359"/>
                </a:moveTo>
                <a:lnTo>
                  <a:pt x="19950" y="9359"/>
                </a:lnTo>
                <a:lnTo>
                  <a:pt x="19950" y="6916"/>
                </a:lnTo>
                <a:lnTo>
                  <a:pt x="20879" y="6916"/>
                </a:lnTo>
                <a:lnTo>
                  <a:pt x="20879" y="9359"/>
                </a:lnTo>
                <a:close/>
                <a:moveTo>
                  <a:pt x="20879" y="6828"/>
                </a:moveTo>
                <a:lnTo>
                  <a:pt x="19950" y="6828"/>
                </a:lnTo>
                <a:lnTo>
                  <a:pt x="19950" y="4296"/>
                </a:lnTo>
                <a:lnTo>
                  <a:pt x="20879" y="4296"/>
                </a:lnTo>
                <a:lnTo>
                  <a:pt x="20879" y="6828"/>
                </a:lnTo>
                <a:close/>
                <a:moveTo>
                  <a:pt x="20879" y="4207"/>
                </a:moveTo>
                <a:lnTo>
                  <a:pt x="19950" y="4207"/>
                </a:lnTo>
                <a:lnTo>
                  <a:pt x="19950" y="1765"/>
                </a:lnTo>
                <a:lnTo>
                  <a:pt x="20879" y="1765"/>
                </a:lnTo>
                <a:lnTo>
                  <a:pt x="20879" y="4207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72"/>
          <p:cNvSpPr/>
          <p:nvPr/>
        </p:nvSpPr>
        <p:spPr>
          <a:xfrm>
            <a:off x="494760" y="1956084"/>
            <a:ext cx="2013292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4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72"/>
          <p:cNvSpPr/>
          <p:nvPr/>
        </p:nvSpPr>
        <p:spPr>
          <a:xfrm>
            <a:off x="580390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72"/>
          <p:cNvSpPr/>
          <p:nvPr/>
        </p:nvSpPr>
        <p:spPr>
          <a:xfrm>
            <a:off x="2797288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72"/>
          <p:cNvSpPr/>
          <p:nvPr/>
        </p:nvSpPr>
        <p:spPr>
          <a:xfrm>
            <a:off x="2882918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72"/>
          <p:cNvSpPr/>
          <p:nvPr/>
        </p:nvSpPr>
        <p:spPr>
          <a:xfrm>
            <a:off x="7364286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72"/>
          <p:cNvSpPr/>
          <p:nvPr/>
        </p:nvSpPr>
        <p:spPr>
          <a:xfrm>
            <a:off x="7449916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72"/>
          <p:cNvSpPr/>
          <p:nvPr/>
        </p:nvSpPr>
        <p:spPr>
          <a:xfrm>
            <a:off x="9666813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72"/>
          <p:cNvSpPr/>
          <p:nvPr/>
        </p:nvSpPr>
        <p:spPr>
          <a:xfrm>
            <a:off x="9761959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72"/>
          <p:cNvSpPr/>
          <p:nvPr/>
        </p:nvSpPr>
        <p:spPr>
          <a:xfrm>
            <a:off x="5090301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72"/>
          <p:cNvSpPr/>
          <p:nvPr/>
        </p:nvSpPr>
        <p:spPr>
          <a:xfrm>
            <a:off x="5175932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72"/>
          <p:cNvSpPr/>
          <p:nvPr/>
        </p:nvSpPr>
        <p:spPr>
          <a:xfrm>
            <a:off x="580390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72"/>
          <p:cNvSpPr/>
          <p:nvPr/>
        </p:nvSpPr>
        <p:spPr>
          <a:xfrm>
            <a:off x="2882918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72"/>
          <p:cNvSpPr/>
          <p:nvPr/>
        </p:nvSpPr>
        <p:spPr>
          <a:xfrm>
            <a:off x="7449916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72"/>
          <p:cNvSpPr/>
          <p:nvPr/>
        </p:nvSpPr>
        <p:spPr>
          <a:xfrm>
            <a:off x="9761959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72"/>
          <p:cNvSpPr/>
          <p:nvPr/>
        </p:nvSpPr>
        <p:spPr>
          <a:xfrm>
            <a:off x="5175932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72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72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3" name="Google Shape;1183;p72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4" name="Google Shape;1184;p72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5" name="Google Shape;1185;p72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6" name="Google Shape;1186;p72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7" name="Google Shape;1187;p72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8" name="Google Shape;1188;p72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9" name="Google Shape;1189;p72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0" name="Google Shape;1190;p72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72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72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7">
  <p:cSld name="1_07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0" y="1"/>
            <a:ext cx="12192000" cy="1674763"/>
          </a:xfrm>
          <a:custGeom>
            <a:rect b="b" l="l" r="r" t="t"/>
            <a:pathLst>
              <a:path extrusionOk="0" h="20879" w="21600">
                <a:moveTo>
                  <a:pt x="0" y="19748"/>
                </a:moveTo>
                <a:lnTo>
                  <a:pt x="0" y="0"/>
                </a:lnTo>
                <a:lnTo>
                  <a:pt x="21600" y="0"/>
                </a:lnTo>
                <a:lnTo>
                  <a:pt x="21600" y="7968"/>
                </a:lnTo>
                <a:cubicBezTo>
                  <a:pt x="18704" y="12445"/>
                  <a:pt x="15275" y="16648"/>
                  <a:pt x="11590" y="18940"/>
                </a:cubicBezTo>
                <a:cubicBezTo>
                  <a:pt x="7292" y="21600"/>
                  <a:pt x="3257" y="21173"/>
                  <a:pt x="0" y="19748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9448800" y="161926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89" y="14051"/>
                </a:moveTo>
                <a:cubicBezTo>
                  <a:pt x="7465" y="14019"/>
                  <a:pt x="8227" y="13543"/>
                  <a:pt x="8989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79"/>
                  <a:pt x="11022" y="13988"/>
                  <a:pt x="10864" y="14591"/>
                </a:cubicBezTo>
                <a:cubicBezTo>
                  <a:pt x="10736" y="15131"/>
                  <a:pt x="10736" y="15703"/>
                  <a:pt x="10705" y="16243"/>
                </a:cubicBezTo>
                <a:cubicBezTo>
                  <a:pt x="11181" y="15894"/>
                  <a:pt x="11467" y="15481"/>
                  <a:pt x="11689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2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29" y="13702"/>
                </a:cubicBezTo>
                <a:cubicBezTo>
                  <a:pt x="16740" y="13130"/>
                  <a:pt x="15851" y="12527"/>
                  <a:pt x="14929" y="11955"/>
                </a:cubicBezTo>
                <a:cubicBezTo>
                  <a:pt x="14135" y="11447"/>
                  <a:pt x="14104" y="11129"/>
                  <a:pt x="14644" y="10367"/>
                </a:cubicBezTo>
                <a:cubicBezTo>
                  <a:pt x="15215" y="9509"/>
                  <a:pt x="15755" y="8652"/>
                  <a:pt x="16295" y="7762"/>
                </a:cubicBezTo>
                <a:cubicBezTo>
                  <a:pt x="16232" y="7698"/>
                  <a:pt x="16168" y="7635"/>
                  <a:pt x="16105" y="7540"/>
                </a:cubicBezTo>
                <a:cubicBezTo>
                  <a:pt x="15597" y="7762"/>
                  <a:pt x="15057" y="8016"/>
                  <a:pt x="14548" y="8239"/>
                </a:cubicBezTo>
                <a:cubicBezTo>
                  <a:pt x="13500" y="8683"/>
                  <a:pt x="12643" y="8143"/>
                  <a:pt x="12484" y="7032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8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4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5" y="9191"/>
                  <a:pt x="5305" y="8874"/>
                  <a:pt x="3844" y="8461"/>
                </a:cubicBezTo>
                <a:cubicBezTo>
                  <a:pt x="4606" y="9668"/>
                  <a:pt x="5432" y="10526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09" y="12368"/>
                  <a:pt x="7846" y="12749"/>
                  <a:pt x="7306" y="13226"/>
                </a:cubicBezTo>
                <a:cubicBezTo>
                  <a:pt x="6988" y="13448"/>
                  <a:pt x="6702" y="13670"/>
                  <a:pt x="6289" y="14051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11068030" y="1762129"/>
            <a:ext cx="837739" cy="1093155"/>
          </a:xfrm>
          <a:custGeom>
            <a:rect b="b" l="l" r="r" t="t"/>
            <a:pathLst>
              <a:path extrusionOk="0" h="1093155" w="837739">
                <a:moveTo>
                  <a:pt x="656294" y="781048"/>
                </a:moveTo>
                <a:cubicBezTo>
                  <a:pt x="660107" y="802959"/>
                  <a:pt x="662006" y="817238"/>
                  <a:pt x="664862" y="832481"/>
                </a:cubicBezTo>
                <a:cubicBezTo>
                  <a:pt x="641997" y="842964"/>
                  <a:pt x="628674" y="857253"/>
                  <a:pt x="616276" y="875348"/>
                </a:cubicBezTo>
                <a:cubicBezTo>
                  <a:pt x="602953" y="895351"/>
                  <a:pt x="581987" y="911539"/>
                  <a:pt x="561037" y="923929"/>
                </a:cubicBezTo>
                <a:cubicBezTo>
                  <a:pt x="514366" y="953452"/>
                  <a:pt x="465797" y="978224"/>
                  <a:pt x="406728" y="975362"/>
                </a:cubicBezTo>
                <a:cubicBezTo>
                  <a:pt x="386736" y="974409"/>
                  <a:pt x="366727" y="981076"/>
                  <a:pt x="347676" y="979168"/>
                </a:cubicBezTo>
                <a:cubicBezTo>
                  <a:pt x="323870" y="977270"/>
                  <a:pt x="321014" y="971547"/>
                  <a:pt x="314344" y="937255"/>
                </a:cubicBezTo>
                <a:cubicBezTo>
                  <a:pt x="454356" y="949637"/>
                  <a:pt x="565808" y="896305"/>
                  <a:pt x="656294" y="781048"/>
                </a:cubicBezTo>
                <a:close/>
                <a:moveTo>
                  <a:pt x="310298" y="419115"/>
                </a:moveTo>
                <a:cubicBezTo>
                  <a:pt x="326252" y="419592"/>
                  <a:pt x="340063" y="430069"/>
                  <a:pt x="350538" y="450548"/>
                </a:cubicBezTo>
                <a:cubicBezTo>
                  <a:pt x="328632" y="454355"/>
                  <a:pt x="307673" y="460072"/>
                  <a:pt x="286718" y="461025"/>
                </a:cubicBezTo>
                <a:cubicBezTo>
                  <a:pt x="279104" y="461025"/>
                  <a:pt x="270534" y="453407"/>
                  <a:pt x="257194" y="447691"/>
                </a:cubicBezTo>
                <a:cubicBezTo>
                  <a:pt x="276246" y="428164"/>
                  <a:pt x="294344" y="418639"/>
                  <a:pt x="310298" y="419115"/>
                </a:cubicBezTo>
                <a:close/>
                <a:moveTo>
                  <a:pt x="336496" y="349702"/>
                </a:moveTo>
                <a:cubicBezTo>
                  <a:pt x="305780" y="347317"/>
                  <a:pt x="273633" y="357547"/>
                  <a:pt x="242196" y="378975"/>
                </a:cubicBezTo>
                <a:cubicBezTo>
                  <a:pt x="173600" y="423771"/>
                  <a:pt x="122173" y="486628"/>
                  <a:pt x="85034" y="574280"/>
                </a:cubicBezTo>
                <a:cubicBezTo>
                  <a:pt x="61234" y="617137"/>
                  <a:pt x="46947" y="672341"/>
                  <a:pt x="47894" y="734279"/>
                </a:cubicBezTo>
                <a:cubicBezTo>
                  <a:pt x="49788" y="835248"/>
                  <a:pt x="93598" y="909533"/>
                  <a:pt x="177429" y="962849"/>
                </a:cubicBezTo>
                <a:cubicBezTo>
                  <a:pt x="203162" y="979073"/>
                  <a:pt x="228856" y="995247"/>
                  <a:pt x="256484" y="1006675"/>
                </a:cubicBezTo>
                <a:cubicBezTo>
                  <a:pt x="288887" y="1020961"/>
                  <a:pt x="322198" y="1037185"/>
                  <a:pt x="355549" y="1040042"/>
                </a:cubicBezTo>
                <a:cubicBezTo>
                  <a:pt x="463179" y="1050501"/>
                  <a:pt x="560350" y="1017185"/>
                  <a:pt x="643194" y="950502"/>
                </a:cubicBezTo>
                <a:cubicBezTo>
                  <a:pt x="721302" y="887645"/>
                  <a:pt x="766098" y="802850"/>
                  <a:pt x="786108" y="704738"/>
                </a:cubicBezTo>
                <a:cubicBezTo>
                  <a:pt x="790845" y="679024"/>
                  <a:pt x="793726" y="651422"/>
                  <a:pt x="789897" y="626627"/>
                </a:cubicBezTo>
                <a:cubicBezTo>
                  <a:pt x="778452" y="562852"/>
                  <a:pt x="728958" y="530454"/>
                  <a:pt x="673703" y="509485"/>
                </a:cubicBezTo>
                <a:cubicBezTo>
                  <a:pt x="642247" y="498056"/>
                  <a:pt x="607949" y="493311"/>
                  <a:pt x="575585" y="484740"/>
                </a:cubicBezTo>
                <a:cubicBezTo>
                  <a:pt x="557469" y="479944"/>
                  <a:pt x="539392" y="475199"/>
                  <a:pt x="521276" y="469485"/>
                </a:cubicBezTo>
                <a:cubicBezTo>
                  <a:pt x="481295" y="454230"/>
                  <a:pt x="449839" y="427597"/>
                  <a:pt x="422211" y="396118"/>
                </a:cubicBezTo>
                <a:cubicBezTo>
                  <a:pt x="396498" y="367087"/>
                  <a:pt x="367212" y="352087"/>
                  <a:pt x="336496" y="349702"/>
                </a:cubicBezTo>
                <a:close/>
                <a:moveTo>
                  <a:pt x="536511" y="87548"/>
                </a:moveTo>
                <a:cubicBezTo>
                  <a:pt x="519382" y="106579"/>
                  <a:pt x="500319" y="125660"/>
                  <a:pt x="484137" y="145660"/>
                </a:cubicBezTo>
                <a:cubicBezTo>
                  <a:pt x="475572" y="156119"/>
                  <a:pt x="467955" y="168517"/>
                  <a:pt x="463179" y="180864"/>
                </a:cubicBezTo>
                <a:cubicBezTo>
                  <a:pt x="454615" y="208517"/>
                  <a:pt x="446050" y="236119"/>
                  <a:pt x="441274" y="264690"/>
                </a:cubicBezTo>
                <a:cubicBezTo>
                  <a:pt x="435551" y="302802"/>
                  <a:pt x="447944" y="335200"/>
                  <a:pt x="479361" y="361832"/>
                </a:cubicBezTo>
                <a:cubicBezTo>
                  <a:pt x="598437" y="279945"/>
                  <a:pt x="627012" y="136119"/>
                  <a:pt x="536511" y="87548"/>
                </a:cubicBezTo>
                <a:close/>
                <a:moveTo>
                  <a:pt x="543186" y="24"/>
                </a:moveTo>
                <a:cubicBezTo>
                  <a:pt x="549615" y="-334"/>
                  <a:pt x="555574" y="3238"/>
                  <a:pt x="560350" y="11324"/>
                </a:cubicBezTo>
                <a:cubicBezTo>
                  <a:pt x="601279" y="80865"/>
                  <a:pt x="649864" y="149436"/>
                  <a:pt x="637510" y="238007"/>
                </a:cubicBezTo>
                <a:cubicBezTo>
                  <a:pt x="635576" y="250404"/>
                  <a:pt x="632735" y="262802"/>
                  <a:pt x="629893" y="276119"/>
                </a:cubicBezTo>
                <a:cubicBezTo>
                  <a:pt x="653692" y="275200"/>
                  <a:pt x="675597" y="275200"/>
                  <a:pt x="697502" y="274231"/>
                </a:cubicBezTo>
                <a:cubicBezTo>
                  <a:pt x="713684" y="273261"/>
                  <a:pt x="727972" y="278057"/>
                  <a:pt x="736576" y="292343"/>
                </a:cubicBezTo>
                <a:cubicBezTo>
                  <a:pt x="747982" y="312343"/>
                  <a:pt x="760375" y="334230"/>
                  <a:pt x="767045" y="356118"/>
                </a:cubicBezTo>
                <a:cubicBezTo>
                  <a:pt x="769887" y="365659"/>
                  <a:pt x="761322" y="378057"/>
                  <a:pt x="756547" y="394230"/>
                </a:cubicBezTo>
                <a:cubicBezTo>
                  <a:pt x="694660" y="362802"/>
                  <a:pt x="640352" y="366628"/>
                  <a:pt x="586083" y="415199"/>
                </a:cubicBezTo>
                <a:cubicBezTo>
                  <a:pt x="618447" y="425659"/>
                  <a:pt x="646075" y="436169"/>
                  <a:pt x="673703" y="443771"/>
                </a:cubicBezTo>
                <a:cubicBezTo>
                  <a:pt x="731800" y="460913"/>
                  <a:pt x="775610" y="496168"/>
                  <a:pt x="805132" y="549484"/>
                </a:cubicBezTo>
                <a:cubicBezTo>
                  <a:pt x="845153" y="619994"/>
                  <a:pt x="845153" y="692392"/>
                  <a:pt x="822301" y="767595"/>
                </a:cubicBezTo>
                <a:cubicBezTo>
                  <a:pt x="799449" y="846676"/>
                  <a:pt x="760375" y="915247"/>
                  <a:pt x="702278" y="973359"/>
                </a:cubicBezTo>
                <a:cubicBezTo>
                  <a:pt x="661310" y="1014328"/>
                  <a:pt x="612724" y="1045757"/>
                  <a:pt x="557469" y="1065756"/>
                </a:cubicBezTo>
                <a:cubicBezTo>
                  <a:pt x="538445" y="1072440"/>
                  <a:pt x="519382" y="1079073"/>
                  <a:pt x="500319" y="1084787"/>
                </a:cubicBezTo>
                <a:cubicBezTo>
                  <a:pt x="490807" y="1087644"/>
                  <a:pt x="481295" y="1090501"/>
                  <a:pt x="471744" y="1091471"/>
                </a:cubicBezTo>
                <a:cubicBezTo>
                  <a:pt x="388900" y="1097185"/>
                  <a:pt x="307911" y="1089583"/>
                  <a:pt x="232684" y="1049583"/>
                </a:cubicBezTo>
                <a:cubicBezTo>
                  <a:pt x="194558" y="1029532"/>
                  <a:pt x="152682" y="1013359"/>
                  <a:pt x="122173" y="984788"/>
                </a:cubicBezTo>
                <a:cubicBezTo>
                  <a:pt x="57406" y="924788"/>
                  <a:pt x="12649" y="851421"/>
                  <a:pt x="2150" y="759993"/>
                </a:cubicBezTo>
                <a:cubicBezTo>
                  <a:pt x="-7362" y="670453"/>
                  <a:pt x="15491" y="589484"/>
                  <a:pt x="54564" y="509485"/>
                </a:cubicBezTo>
                <a:cubicBezTo>
                  <a:pt x="85981" y="443771"/>
                  <a:pt x="131725" y="392342"/>
                  <a:pt x="183152" y="344740"/>
                </a:cubicBezTo>
                <a:cubicBezTo>
                  <a:pt x="242196" y="291374"/>
                  <a:pt x="309845" y="271374"/>
                  <a:pt x="394623" y="307547"/>
                </a:cubicBezTo>
                <a:cubicBezTo>
                  <a:pt x="392689" y="293261"/>
                  <a:pt x="391742" y="284690"/>
                  <a:pt x="390794" y="276119"/>
                </a:cubicBezTo>
                <a:cubicBezTo>
                  <a:pt x="389847" y="266629"/>
                  <a:pt x="386019" y="255149"/>
                  <a:pt x="388900" y="246578"/>
                </a:cubicBezTo>
                <a:cubicBezTo>
                  <a:pt x="405082" y="193262"/>
                  <a:pt x="412699" y="136119"/>
                  <a:pt x="452720" y="91324"/>
                </a:cubicBezTo>
                <a:cubicBezTo>
                  <a:pt x="476519" y="65610"/>
                  <a:pt x="499372" y="38977"/>
                  <a:pt x="523210" y="12294"/>
                </a:cubicBezTo>
                <a:cubicBezTo>
                  <a:pt x="529861" y="4666"/>
                  <a:pt x="536758" y="381"/>
                  <a:pt x="543186" y="2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10220282" y="304806"/>
            <a:ext cx="1528966" cy="1540107"/>
          </a:xfrm>
          <a:custGeom>
            <a:rect b="b" l="l" r="r" t="t"/>
            <a:pathLst>
              <a:path extrusionOk="0" h="1540107" w="1528966">
                <a:moveTo>
                  <a:pt x="42" y="1047746"/>
                </a:moveTo>
                <a:cubicBezTo>
                  <a:pt x="17188" y="1051552"/>
                  <a:pt x="30526" y="1050602"/>
                  <a:pt x="34333" y="1056315"/>
                </a:cubicBezTo>
                <a:cubicBezTo>
                  <a:pt x="63864" y="1093465"/>
                  <a:pt x="91483" y="1132516"/>
                  <a:pt x="124821" y="1177285"/>
                </a:cubicBezTo>
                <a:cubicBezTo>
                  <a:pt x="108629" y="1177285"/>
                  <a:pt x="98155" y="1180142"/>
                  <a:pt x="93389" y="1176335"/>
                </a:cubicBezTo>
                <a:cubicBezTo>
                  <a:pt x="76250" y="1163954"/>
                  <a:pt x="58145" y="1150616"/>
                  <a:pt x="45765" y="1134422"/>
                </a:cubicBezTo>
                <a:cubicBezTo>
                  <a:pt x="27661" y="1111566"/>
                  <a:pt x="8615" y="1087753"/>
                  <a:pt x="42" y="1047746"/>
                </a:cubicBezTo>
                <a:close/>
                <a:moveTo>
                  <a:pt x="81956" y="972161"/>
                </a:moveTo>
                <a:cubicBezTo>
                  <a:pt x="88623" y="973828"/>
                  <a:pt x="93860" y="979067"/>
                  <a:pt x="98145" y="990020"/>
                </a:cubicBezTo>
                <a:cubicBezTo>
                  <a:pt x="113390" y="1028120"/>
                  <a:pt x="141009" y="1056696"/>
                  <a:pt x="181015" y="1071933"/>
                </a:cubicBezTo>
                <a:cubicBezTo>
                  <a:pt x="186732" y="1074790"/>
                  <a:pt x="190544" y="1082415"/>
                  <a:pt x="198160" y="1090027"/>
                </a:cubicBezTo>
                <a:cubicBezTo>
                  <a:pt x="132440" y="1100509"/>
                  <a:pt x="70525" y="1049077"/>
                  <a:pt x="57192" y="975732"/>
                </a:cubicBezTo>
                <a:cubicBezTo>
                  <a:pt x="67194" y="972398"/>
                  <a:pt x="75289" y="970493"/>
                  <a:pt x="81956" y="972161"/>
                </a:cubicBezTo>
                <a:close/>
                <a:moveTo>
                  <a:pt x="840072" y="819225"/>
                </a:moveTo>
                <a:cubicBezTo>
                  <a:pt x="861058" y="817928"/>
                  <a:pt x="884991" y="833106"/>
                  <a:pt x="901422" y="859542"/>
                </a:cubicBezTo>
                <a:cubicBezTo>
                  <a:pt x="916660" y="886212"/>
                  <a:pt x="912853" y="902398"/>
                  <a:pt x="885227" y="918596"/>
                </a:cubicBezTo>
                <a:cubicBezTo>
                  <a:pt x="853795" y="937646"/>
                  <a:pt x="819506" y="930026"/>
                  <a:pt x="800455" y="900499"/>
                </a:cubicBezTo>
                <a:cubicBezTo>
                  <a:pt x="784261" y="875735"/>
                  <a:pt x="786167" y="850964"/>
                  <a:pt x="820456" y="826205"/>
                </a:cubicBezTo>
                <a:cubicBezTo>
                  <a:pt x="826409" y="821919"/>
                  <a:pt x="833077" y="819657"/>
                  <a:pt x="840072" y="819225"/>
                </a:cubicBezTo>
                <a:close/>
                <a:moveTo>
                  <a:pt x="262949" y="647090"/>
                </a:moveTo>
                <a:cubicBezTo>
                  <a:pt x="208645" y="645149"/>
                  <a:pt x="172490" y="669013"/>
                  <a:pt x="147723" y="706103"/>
                </a:cubicBezTo>
                <a:cubicBezTo>
                  <a:pt x="107724" y="765188"/>
                  <a:pt x="121033" y="825207"/>
                  <a:pt x="154342" y="882351"/>
                </a:cubicBezTo>
                <a:cubicBezTo>
                  <a:pt x="177259" y="922388"/>
                  <a:pt x="200105" y="930007"/>
                  <a:pt x="248644" y="918506"/>
                </a:cubicBezTo>
                <a:cubicBezTo>
                  <a:pt x="219108" y="828082"/>
                  <a:pt x="242950" y="738520"/>
                  <a:pt x="262949" y="647090"/>
                </a:cubicBezTo>
                <a:close/>
                <a:moveTo>
                  <a:pt x="813898" y="573894"/>
                </a:moveTo>
                <a:cubicBezTo>
                  <a:pt x="823445" y="594849"/>
                  <a:pt x="830087" y="610108"/>
                  <a:pt x="839634" y="631063"/>
                </a:cubicBezTo>
                <a:cubicBezTo>
                  <a:pt x="823445" y="633896"/>
                  <a:pt x="809158" y="640560"/>
                  <a:pt x="803449" y="636761"/>
                </a:cubicBezTo>
                <a:cubicBezTo>
                  <a:pt x="784389" y="622469"/>
                  <a:pt x="767231" y="603412"/>
                  <a:pt x="747236" y="584388"/>
                </a:cubicBezTo>
                <a:cubicBezTo>
                  <a:pt x="741494" y="590117"/>
                  <a:pt x="731013" y="595815"/>
                  <a:pt x="715791" y="603444"/>
                </a:cubicBezTo>
                <a:cubicBezTo>
                  <a:pt x="747236" y="653919"/>
                  <a:pt x="775810" y="700594"/>
                  <a:pt x="804384" y="746305"/>
                </a:cubicBezTo>
                <a:cubicBezTo>
                  <a:pt x="773874" y="782519"/>
                  <a:pt x="762458" y="782519"/>
                  <a:pt x="740560" y="747270"/>
                </a:cubicBezTo>
                <a:cubicBezTo>
                  <a:pt x="734851" y="737742"/>
                  <a:pt x="729110" y="727280"/>
                  <a:pt x="722467" y="718685"/>
                </a:cubicBezTo>
                <a:cubicBezTo>
                  <a:pt x="700536" y="692032"/>
                  <a:pt x="678638" y="665346"/>
                  <a:pt x="654837" y="635828"/>
                </a:cubicBezTo>
                <a:cubicBezTo>
                  <a:pt x="637679" y="660582"/>
                  <a:pt x="611008" y="673941"/>
                  <a:pt x="610073" y="700594"/>
                </a:cubicBezTo>
                <a:cubicBezTo>
                  <a:pt x="629100" y="719651"/>
                  <a:pt x="667222" y="713921"/>
                  <a:pt x="669124" y="751069"/>
                </a:cubicBezTo>
                <a:cubicBezTo>
                  <a:pt x="642453" y="765361"/>
                  <a:pt x="618619" y="760597"/>
                  <a:pt x="593884" y="746305"/>
                </a:cubicBezTo>
                <a:cubicBezTo>
                  <a:pt x="587207" y="772025"/>
                  <a:pt x="574823" y="793946"/>
                  <a:pt x="584337" y="820600"/>
                </a:cubicBezTo>
                <a:cubicBezTo>
                  <a:pt x="615781" y="821565"/>
                  <a:pt x="646258" y="821565"/>
                  <a:pt x="675800" y="822499"/>
                </a:cubicBezTo>
                <a:cubicBezTo>
                  <a:pt x="690088" y="822499"/>
                  <a:pt x="700536" y="830128"/>
                  <a:pt x="702439" y="844421"/>
                </a:cubicBezTo>
                <a:cubicBezTo>
                  <a:pt x="703407" y="858713"/>
                  <a:pt x="692925" y="867276"/>
                  <a:pt x="679606" y="870141"/>
                </a:cubicBezTo>
                <a:cubicBezTo>
                  <a:pt x="671962" y="872040"/>
                  <a:pt x="664351" y="873005"/>
                  <a:pt x="656740" y="872040"/>
                </a:cubicBezTo>
                <a:cubicBezTo>
                  <a:pt x="633874" y="871074"/>
                  <a:pt x="610073" y="870141"/>
                  <a:pt x="587207" y="868241"/>
                </a:cubicBezTo>
                <a:cubicBezTo>
                  <a:pt x="586239" y="915851"/>
                  <a:pt x="590045" y="920615"/>
                  <a:pt x="631971" y="930143"/>
                </a:cubicBezTo>
                <a:cubicBezTo>
                  <a:pt x="648161" y="933942"/>
                  <a:pt x="665319" y="935873"/>
                  <a:pt x="663416" y="961561"/>
                </a:cubicBezTo>
                <a:cubicBezTo>
                  <a:pt x="650064" y="966325"/>
                  <a:pt x="634842" y="972055"/>
                  <a:pt x="617684" y="977785"/>
                </a:cubicBezTo>
                <a:cubicBezTo>
                  <a:pt x="623392" y="990146"/>
                  <a:pt x="628166" y="1002539"/>
                  <a:pt x="635777" y="1019664"/>
                </a:cubicBezTo>
                <a:cubicBezTo>
                  <a:pt x="650064" y="1008237"/>
                  <a:pt x="660545" y="1000640"/>
                  <a:pt x="670059" y="992045"/>
                </a:cubicBezTo>
                <a:cubicBezTo>
                  <a:pt x="683411" y="979684"/>
                  <a:pt x="697698" y="968256"/>
                  <a:pt x="716759" y="972055"/>
                </a:cubicBezTo>
                <a:cubicBezTo>
                  <a:pt x="727207" y="974920"/>
                  <a:pt x="736754" y="983482"/>
                  <a:pt x="747236" y="989180"/>
                </a:cubicBezTo>
                <a:cubicBezTo>
                  <a:pt x="741494" y="997775"/>
                  <a:pt x="738657" y="1010168"/>
                  <a:pt x="730078" y="1015866"/>
                </a:cubicBezTo>
                <a:cubicBezTo>
                  <a:pt x="705309" y="1032057"/>
                  <a:pt x="689120" y="1054913"/>
                  <a:pt x="671995" y="1076834"/>
                </a:cubicBezTo>
                <a:cubicBezTo>
                  <a:pt x="699601" y="1106353"/>
                  <a:pt x="699601" y="1106353"/>
                  <a:pt x="729143" y="1093959"/>
                </a:cubicBezTo>
                <a:cubicBezTo>
                  <a:pt x="749139" y="1086330"/>
                  <a:pt x="762458" y="1094925"/>
                  <a:pt x="763426" y="1116814"/>
                </a:cubicBezTo>
                <a:cubicBezTo>
                  <a:pt x="763426" y="1123478"/>
                  <a:pt x="760555" y="1130141"/>
                  <a:pt x="758652" y="1134905"/>
                </a:cubicBezTo>
                <a:cubicBezTo>
                  <a:pt x="776745" y="1147299"/>
                  <a:pt x="787226" y="1145399"/>
                  <a:pt x="792934" y="1126343"/>
                </a:cubicBezTo>
                <a:cubicBezTo>
                  <a:pt x="796740" y="1113982"/>
                  <a:pt x="800579" y="1102522"/>
                  <a:pt x="804384" y="1090161"/>
                </a:cubicBezTo>
                <a:cubicBezTo>
                  <a:pt x="811060" y="1069205"/>
                  <a:pt x="824379" y="1055878"/>
                  <a:pt x="851051" y="1050148"/>
                </a:cubicBezTo>
                <a:cubicBezTo>
                  <a:pt x="854856" y="1063475"/>
                  <a:pt x="860564" y="1075868"/>
                  <a:pt x="860564" y="1087296"/>
                </a:cubicBezTo>
                <a:cubicBezTo>
                  <a:pt x="861532" y="1104421"/>
                  <a:pt x="857727" y="1122544"/>
                  <a:pt x="855824" y="1139669"/>
                </a:cubicBezTo>
                <a:cubicBezTo>
                  <a:pt x="854856" y="1153962"/>
                  <a:pt x="862467" y="1156827"/>
                  <a:pt x="875819" y="1152063"/>
                </a:cubicBezTo>
                <a:cubicBezTo>
                  <a:pt x="876754" y="1146333"/>
                  <a:pt x="876754" y="1139669"/>
                  <a:pt x="878657" y="1133972"/>
                </a:cubicBezTo>
                <a:cubicBezTo>
                  <a:pt x="885333" y="1115881"/>
                  <a:pt x="909167" y="1105387"/>
                  <a:pt x="920583" y="1119679"/>
                </a:cubicBezTo>
                <a:cubicBezTo>
                  <a:pt x="944384" y="1150163"/>
                  <a:pt x="966282" y="1133006"/>
                  <a:pt x="994856" y="1121579"/>
                </a:cubicBezTo>
                <a:cubicBezTo>
                  <a:pt x="961542" y="1071104"/>
                  <a:pt x="915810" y="1031092"/>
                  <a:pt x="901523" y="972988"/>
                </a:cubicBezTo>
                <a:cubicBezTo>
                  <a:pt x="947255" y="957762"/>
                  <a:pt x="961542" y="964426"/>
                  <a:pt x="976763" y="1005372"/>
                </a:cubicBezTo>
                <a:cubicBezTo>
                  <a:pt x="978666" y="1011102"/>
                  <a:pt x="981537" y="1017765"/>
                  <a:pt x="985342" y="1021563"/>
                </a:cubicBezTo>
                <a:cubicBezTo>
                  <a:pt x="1006306" y="1044418"/>
                  <a:pt x="1027269" y="1066340"/>
                  <a:pt x="1051070" y="1092060"/>
                </a:cubicBezTo>
                <a:cubicBezTo>
                  <a:pt x="1069162" y="1073003"/>
                  <a:pt x="1085352" y="1055878"/>
                  <a:pt x="1101542" y="1038721"/>
                </a:cubicBezTo>
                <a:cubicBezTo>
                  <a:pt x="1082481" y="1015866"/>
                  <a:pt x="1048199" y="1007303"/>
                  <a:pt x="1054875" y="971089"/>
                </a:cubicBezTo>
                <a:cubicBezTo>
                  <a:pt x="1063454" y="968224"/>
                  <a:pt x="1073936" y="962527"/>
                  <a:pt x="1079644" y="964426"/>
                </a:cubicBezTo>
                <a:cubicBezTo>
                  <a:pt x="1095833" y="971089"/>
                  <a:pt x="1111055" y="982517"/>
                  <a:pt x="1128213" y="993011"/>
                </a:cubicBezTo>
                <a:cubicBezTo>
                  <a:pt x="1148208" y="966325"/>
                  <a:pt x="1153950" y="937740"/>
                  <a:pt x="1153950" y="912986"/>
                </a:cubicBezTo>
                <a:cubicBezTo>
                  <a:pt x="1127278" y="901558"/>
                  <a:pt x="1102510" y="892030"/>
                  <a:pt x="1079644" y="880602"/>
                </a:cubicBezTo>
                <a:cubicBezTo>
                  <a:pt x="1074870" y="877737"/>
                  <a:pt x="1069162" y="868209"/>
                  <a:pt x="1070130" y="863477"/>
                </a:cubicBezTo>
                <a:cubicBezTo>
                  <a:pt x="1071065" y="857747"/>
                  <a:pt x="1079644" y="852983"/>
                  <a:pt x="1086320" y="851084"/>
                </a:cubicBezTo>
                <a:cubicBezTo>
                  <a:pt x="1092996" y="849185"/>
                  <a:pt x="1100607" y="851084"/>
                  <a:pt x="1107283" y="852050"/>
                </a:cubicBezTo>
                <a:cubicBezTo>
                  <a:pt x="1124408" y="853949"/>
                  <a:pt x="1141565" y="854882"/>
                  <a:pt x="1160626" y="856782"/>
                </a:cubicBezTo>
                <a:cubicBezTo>
                  <a:pt x="1162529" y="833926"/>
                  <a:pt x="1164431" y="815835"/>
                  <a:pt x="1166334" y="797745"/>
                </a:cubicBezTo>
                <a:cubicBezTo>
                  <a:pt x="1145371" y="802509"/>
                  <a:pt x="1128213" y="805374"/>
                  <a:pt x="1110120" y="810138"/>
                </a:cubicBezTo>
                <a:cubicBezTo>
                  <a:pt x="1107283" y="794880"/>
                  <a:pt x="1105380" y="784418"/>
                  <a:pt x="1103444" y="775823"/>
                </a:cubicBezTo>
                <a:cubicBezTo>
                  <a:pt x="1119667" y="760597"/>
                  <a:pt x="1133954" y="746305"/>
                  <a:pt x="1150144" y="731079"/>
                </a:cubicBezTo>
                <a:cubicBezTo>
                  <a:pt x="1139663" y="721550"/>
                  <a:pt x="1131084" y="714855"/>
                  <a:pt x="1119634" y="705359"/>
                </a:cubicBezTo>
                <a:cubicBezTo>
                  <a:pt x="1091060" y="729147"/>
                  <a:pt x="1062486" y="752002"/>
                  <a:pt x="1034880" y="775823"/>
                </a:cubicBezTo>
                <a:cubicBezTo>
                  <a:pt x="1006306" y="799644"/>
                  <a:pt x="994889" y="798678"/>
                  <a:pt x="969153" y="764395"/>
                </a:cubicBezTo>
                <a:cubicBezTo>
                  <a:pt x="1006306" y="731046"/>
                  <a:pt x="1043459" y="697729"/>
                  <a:pt x="1083449" y="661515"/>
                </a:cubicBezTo>
                <a:cubicBezTo>
                  <a:pt x="1068227" y="649154"/>
                  <a:pt x="1057746" y="641525"/>
                  <a:pt x="1046296" y="631997"/>
                </a:cubicBezTo>
                <a:cubicBezTo>
                  <a:pt x="1038685" y="641525"/>
                  <a:pt x="1033945" y="648189"/>
                  <a:pt x="1028204" y="654852"/>
                </a:cubicBezTo>
                <a:cubicBezTo>
                  <a:pt x="1014885" y="672009"/>
                  <a:pt x="998695" y="676774"/>
                  <a:pt x="986310" y="669145"/>
                </a:cubicBezTo>
                <a:cubicBezTo>
                  <a:pt x="973926" y="661515"/>
                  <a:pt x="972023" y="646289"/>
                  <a:pt x="980602" y="625334"/>
                </a:cubicBezTo>
                <a:cubicBezTo>
                  <a:pt x="983440" y="617705"/>
                  <a:pt x="987245" y="610108"/>
                  <a:pt x="990116" y="601513"/>
                </a:cubicBezTo>
                <a:cubicBezTo>
                  <a:pt x="972958" y="595815"/>
                  <a:pt x="957736" y="590085"/>
                  <a:pt x="938676" y="583422"/>
                </a:cubicBezTo>
                <a:cubicBezTo>
                  <a:pt x="937741" y="612940"/>
                  <a:pt x="935838" y="634862"/>
                  <a:pt x="935838" y="657717"/>
                </a:cubicBezTo>
                <a:cubicBezTo>
                  <a:pt x="935838" y="672943"/>
                  <a:pt x="928194" y="683437"/>
                  <a:pt x="916778" y="686302"/>
                </a:cubicBezTo>
                <a:cubicBezTo>
                  <a:pt x="908199" y="688201"/>
                  <a:pt x="892977" y="681538"/>
                  <a:pt x="888204" y="673909"/>
                </a:cubicBezTo>
                <a:cubicBezTo>
                  <a:pt x="879625" y="659616"/>
                  <a:pt x="874885" y="642491"/>
                  <a:pt x="872014" y="625334"/>
                </a:cubicBezTo>
                <a:cubicBezTo>
                  <a:pt x="869143" y="610108"/>
                  <a:pt x="872014" y="593916"/>
                  <a:pt x="872949" y="574859"/>
                </a:cubicBezTo>
                <a:cubicBezTo>
                  <a:pt x="852019" y="573894"/>
                  <a:pt x="833926" y="573894"/>
                  <a:pt x="813898" y="573894"/>
                </a:cubicBezTo>
                <a:close/>
                <a:moveTo>
                  <a:pt x="833893" y="524385"/>
                </a:moveTo>
                <a:cubicBezTo>
                  <a:pt x="892009" y="528183"/>
                  <a:pt x="951060" y="539611"/>
                  <a:pt x="1008208" y="552970"/>
                </a:cubicBezTo>
                <a:cubicBezTo>
                  <a:pt x="1054875" y="564397"/>
                  <a:pt x="1092963" y="596781"/>
                  <a:pt x="1127245" y="629164"/>
                </a:cubicBezTo>
                <a:cubicBezTo>
                  <a:pt x="1152982" y="653919"/>
                  <a:pt x="1180588" y="679639"/>
                  <a:pt x="1197746" y="710123"/>
                </a:cubicBezTo>
                <a:cubicBezTo>
                  <a:pt x="1212033" y="736776"/>
                  <a:pt x="1228222" y="766327"/>
                  <a:pt x="1222514" y="799644"/>
                </a:cubicBezTo>
                <a:cubicBezTo>
                  <a:pt x="1219644" y="820600"/>
                  <a:pt x="1218709" y="841556"/>
                  <a:pt x="1218709" y="863477"/>
                </a:cubicBezTo>
                <a:cubicBezTo>
                  <a:pt x="1218709" y="914885"/>
                  <a:pt x="1212033" y="966325"/>
                  <a:pt x="1188232" y="1010136"/>
                </a:cubicBezTo>
                <a:cubicBezTo>
                  <a:pt x="1165366" y="1052048"/>
                  <a:pt x="1142500" y="1095859"/>
                  <a:pt x="1101542" y="1125409"/>
                </a:cubicBezTo>
                <a:cubicBezTo>
                  <a:pt x="1014851" y="1188277"/>
                  <a:pt x="916744" y="1214930"/>
                  <a:pt x="811027" y="1203503"/>
                </a:cubicBezTo>
                <a:cubicBezTo>
                  <a:pt x="722467" y="1194940"/>
                  <a:pt x="652935" y="1149230"/>
                  <a:pt x="603397" y="1081598"/>
                </a:cubicBezTo>
                <a:cubicBezTo>
                  <a:pt x="546249" y="973954"/>
                  <a:pt x="507193" y="867276"/>
                  <a:pt x="530994" y="746305"/>
                </a:cubicBezTo>
                <a:cubicBezTo>
                  <a:pt x="542443" y="688201"/>
                  <a:pt x="570050" y="640592"/>
                  <a:pt x="612911" y="602479"/>
                </a:cubicBezTo>
                <a:cubicBezTo>
                  <a:pt x="675800" y="547240"/>
                  <a:pt x="751041" y="519621"/>
                  <a:pt x="833893" y="524385"/>
                </a:cubicBezTo>
                <a:close/>
                <a:moveTo>
                  <a:pt x="214742" y="448260"/>
                </a:moveTo>
                <a:cubicBezTo>
                  <a:pt x="221414" y="446353"/>
                  <a:pt x="232842" y="449213"/>
                  <a:pt x="238561" y="454930"/>
                </a:cubicBezTo>
                <a:cubicBezTo>
                  <a:pt x="243318" y="459693"/>
                  <a:pt x="245224" y="470172"/>
                  <a:pt x="247130" y="473977"/>
                </a:cubicBezTo>
                <a:cubicBezTo>
                  <a:pt x="196650" y="493030"/>
                  <a:pt x="149974" y="511128"/>
                  <a:pt x="104251" y="529223"/>
                </a:cubicBezTo>
                <a:cubicBezTo>
                  <a:pt x="88057" y="535893"/>
                  <a:pt x="72825" y="534939"/>
                  <a:pt x="57584" y="524460"/>
                </a:cubicBezTo>
                <a:cubicBezTo>
                  <a:pt x="54725" y="506365"/>
                  <a:pt x="68059" y="499695"/>
                  <a:pt x="80441" y="494932"/>
                </a:cubicBezTo>
                <a:cubicBezTo>
                  <a:pt x="125211" y="478736"/>
                  <a:pt x="169019" y="463502"/>
                  <a:pt x="214742" y="448260"/>
                </a:cubicBezTo>
                <a:close/>
                <a:moveTo>
                  <a:pt x="872648" y="420140"/>
                </a:moveTo>
                <a:cubicBezTo>
                  <a:pt x="825381" y="419897"/>
                  <a:pt x="778230" y="426564"/>
                  <a:pt x="731542" y="439430"/>
                </a:cubicBezTo>
                <a:cubicBezTo>
                  <a:pt x="633467" y="466098"/>
                  <a:pt x="556318" y="526117"/>
                  <a:pt x="498242" y="608994"/>
                </a:cubicBezTo>
                <a:cubicBezTo>
                  <a:pt x="461090" y="662328"/>
                  <a:pt x="432479" y="720407"/>
                  <a:pt x="433476" y="787111"/>
                </a:cubicBezTo>
                <a:cubicBezTo>
                  <a:pt x="434401" y="860428"/>
                  <a:pt x="441091" y="932810"/>
                  <a:pt x="468706" y="1001383"/>
                </a:cubicBezTo>
                <a:cubicBezTo>
                  <a:pt x="488705" y="1052849"/>
                  <a:pt x="510626" y="1103308"/>
                  <a:pt x="549628" y="1144279"/>
                </a:cubicBezTo>
                <a:cubicBezTo>
                  <a:pt x="576317" y="1170947"/>
                  <a:pt x="602010" y="1199555"/>
                  <a:pt x="631546" y="1222412"/>
                </a:cubicBezTo>
                <a:cubicBezTo>
                  <a:pt x="676313" y="1257633"/>
                  <a:pt x="726844" y="1287176"/>
                  <a:pt x="784920" y="1290051"/>
                </a:cubicBezTo>
                <a:cubicBezTo>
                  <a:pt x="883991" y="1294795"/>
                  <a:pt x="982065" y="1287176"/>
                  <a:pt x="1065905" y="1228091"/>
                </a:cubicBezTo>
                <a:cubicBezTo>
                  <a:pt x="1118287" y="1200489"/>
                  <a:pt x="1160207" y="1162393"/>
                  <a:pt x="1199209" y="1121422"/>
                </a:cubicBezTo>
                <a:cubicBezTo>
                  <a:pt x="1295432" y="1021438"/>
                  <a:pt x="1314506" y="899458"/>
                  <a:pt x="1293511" y="768063"/>
                </a:cubicBezTo>
                <a:cubicBezTo>
                  <a:pt x="1281127" y="690864"/>
                  <a:pt x="1244972" y="626101"/>
                  <a:pt x="1194512" y="568957"/>
                </a:cubicBezTo>
                <a:cubicBezTo>
                  <a:pt x="1144976" y="512747"/>
                  <a:pt x="1087826" y="466098"/>
                  <a:pt x="1014448" y="442306"/>
                </a:cubicBezTo>
                <a:cubicBezTo>
                  <a:pt x="967297" y="427534"/>
                  <a:pt x="919914" y="420383"/>
                  <a:pt x="872648" y="420140"/>
                </a:cubicBezTo>
                <a:close/>
                <a:moveTo>
                  <a:pt x="187921" y="392402"/>
                </a:moveTo>
                <a:cubicBezTo>
                  <a:pt x="198160" y="395617"/>
                  <a:pt x="207209" y="402999"/>
                  <a:pt x="217210" y="414906"/>
                </a:cubicBezTo>
                <a:cubicBezTo>
                  <a:pt x="182921" y="425386"/>
                  <a:pt x="150537" y="434910"/>
                  <a:pt x="119107" y="445390"/>
                </a:cubicBezTo>
                <a:cubicBezTo>
                  <a:pt x="99104" y="451105"/>
                  <a:pt x="99104" y="451105"/>
                  <a:pt x="76242" y="435863"/>
                </a:cubicBezTo>
                <a:cubicBezTo>
                  <a:pt x="81006" y="430148"/>
                  <a:pt x="83858" y="423484"/>
                  <a:pt x="89575" y="420624"/>
                </a:cubicBezTo>
                <a:cubicBezTo>
                  <a:pt x="109578" y="411096"/>
                  <a:pt x="130534" y="402524"/>
                  <a:pt x="151490" y="394902"/>
                </a:cubicBezTo>
                <a:cubicBezTo>
                  <a:pt x="166253" y="390140"/>
                  <a:pt x="177682" y="389187"/>
                  <a:pt x="187921" y="392402"/>
                </a:cubicBezTo>
                <a:close/>
                <a:moveTo>
                  <a:pt x="575605" y="387381"/>
                </a:moveTo>
                <a:cubicBezTo>
                  <a:pt x="556069" y="387498"/>
                  <a:pt x="539628" y="394650"/>
                  <a:pt x="524860" y="408954"/>
                </a:cubicBezTo>
                <a:cubicBezTo>
                  <a:pt x="501089" y="431811"/>
                  <a:pt x="488705" y="480402"/>
                  <a:pt x="502014" y="510879"/>
                </a:cubicBezTo>
                <a:cubicBezTo>
                  <a:pt x="548702" y="477527"/>
                  <a:pt x="595391" y="444175"/>
                  <a:pt x="644926" y="408019"/>
                </a:cubicBezTo>
                <a:cubicBezTo>
                  <a:pt x="617774" y="394182"/>
                  <a:pt x="595142" y="387264"/>
                  <a:pt x="575605" y="387381"/>
                </a:cubicBezTo>
                <a:close/>
                <a:moveTo>
                  <a:pt x="993523" y="145085"/>
                </a:moveTo>
                <a:cubicBezTo>
                  <a:pt x="933526" y="141275"/>
                  <a:pt x="875379" y="155579"/>
                  <a:pt x="832534" y="202229"/>
                </a:cubicBezTo>
                <a:cubicBezTo>
                  <a:pt x="817303" y="218402"/>
                  <a:pt x="801076" y="237521"/>
                  <a:pt x="803994" y="266992"/>
                </a:cubicBezTo>
                <a:cubicBezTo>
                  <a:pt x="901143" y="248950"/>
                  <a:pt x="996370" y="259373"/>
                  <a:pt x="1100209" y="287046"/>
                </a:cubicBezTo>
                <a:cubicBezTo>
                  <a:pt x="1090672" y="253694"/>
                  <a:pt x="1087826" y="228896"/>
                  <a:pt x="1077292" y="208914"/>
                </a:cubicBezTo>
                <a:cubicBezTo>
                  <a:pt x="1059215" y="176496"/>
                  <a:pt x="1031600" y="147025"/>
                  <a:pt x="993523" y="145085"/>
                </a:cubicBezTo>
                <a:close/>
                <a:moveTo>
                  <a:pt x="1165423" y="105126"/>
                </a:moveTo>
                <a:cubicBezTo>
                  <a:pt x="1172091" y="104173"/>
                  <a:pt x="1178283" y="105126"/>
                  <a:pt x="1184952" y="107983"/>
                </a:cubicBezTo>
                <a:cubicBezTo>
                  <a:pt x="1209721" y="118465"/>
                  <a:pt x="1244008" y="155613"/>
                  <a:pt x="1255440" y="186090"/>
                </a:cubicBezTo>
                <a:cubicBezTo>
                  <a:pt x="1235437" y="193710"/>
                  <a:pt x="1224010" y="190852"/>
                  <a:pt x="1211626" y="174660"/>
                </a:cubicBezTo>
                <a:cubicBezTo>
                  <a:pt x="1199241" y="159419"/>
                  <a:pt x="1182095" y="147993"/>
                  <a:pt x="1166854" y="135606"/>
                </a:cubicBezTo>
                <a:cubicBezTo>
                  <a:pt x="1160183" y="129891"/>
                  <a:pt x="1152565" y="123224"/>
                  <a:pt x="1143042" y="113698"/>
                </a:cubicBezTo>
                <a:cubicBezTo>
                  <a:pt x="1151612" y="108936"/>
                  <a:pt x="1158756" y="106078"/>
                  <a:pt x="1165423" y="105126"/>
                </a:cubicBezTo>
                <a:close/>
                <a:moveTo>
                  <a:pt x="755140" y="95498"/>
                </a:moveTo>
                <a:cubicBezTo>
                  <a:pt x="760855" y="94545"/>
                  <a:pt x="766809" y="96211"/>
                  <a:pt x="772524" y="102402"/>
                </a:cubicBezTo>
                <a:cubicBezTo>
                  <a:pt x="783956" y="114784"/>
                  <a:pt x="781095" y="127166"/>
                  <a:pt x="768712" y="137645"/>
                </a:cubicBezTo>
                <a:cubicBezTo>
                  <a:pt x="752521" y="150981"/>
                  <a:pt x="737282" y="165270"/>
                  <a:pt x="720135" y="177651"/>
                </a:cubicBezTo>
                <a:cubicBezTo>
                  <a:pt x="702031" y="190982"/>
                  <a:pt x="688700" y="182410"/>
                  <a:pt x="676317" y="164316"/>
                </a:cubicBezTo>
                <a:cubicBezTo>
                  <a:pt x="698223" y="143357"/>
                  <a:pt x="718226" y="123356"/>
                  <a:pt x="739186" y="104309"/>
                </a:cubicBezTo>
                <a:cubicBezTo>
                  <a:pt x="743948" y="100023"/>
                  <a:pt x="749424" y="96451"/>
                  <a:pt x="755140" y="95498"/>
                </a:cubicBezTo>
                <a:close/>
                <a:moveTo>
                  <a:pt x="655006" y="19046"/>
                </a:moveTo>
                <a:cubicBezTo>
                  <a:pt x="662745" y="18927"/>
                  <a:pt x="671555" y="25832"/>
                  <a:pt x="685842" y="39166"/>
                </a:cubicBezTo>
                <a:cubicBezTo>
                  <a:pt x="670601" y="66786"/>
                  <a:pt x="656316" y="91555"/>
                  <a:pt x="642981" y="117276"/>
                </a:cubicBezTo>
                <a:cubicBezTo>
                  <a:pt x="626785" y="147755"/>
                  <a:pt x="616312" y="150613"/>
                  <a:pt x="581067" y="126798"/>
                </a:cubicBezTo>
                <a:cubicBezTo>
                  <a:pt x="597263" y="98225"/>
                  <a:pt x="612500" y="68699"/>
                  <a:pt x="630597" y="41072"/>
                </a:cubicBezTo>
                <a:cubicBezTo>
                  <a:pt x="640600" y="26309"/>
                  <a:pt x="647267" y="19165"/>
                  <a:pt x="655006" y="19046"/>
                </a:cubicBezTo>
                <a:close/>
                <a:moveTo>
                  <a:pt x="942067" y="12683"/>
                </a:moveTo>
                <a:cubicBezTo>
                  <a:pt x="971603" y="4129"/>
                  <a:pt x="999217" y="12683"/>
                  <a:pt x="1018291" y="38416"/>
                </a:cubicBezTo>
                <a:cubicBezTo>
                  <a:pt x="1030675" y="54589"/>
                  <a:pt x="1048752" y="67958"/>
                  <a:pt x="1045906" y="93691"/>
                </a:cubicBezTo>
                <a:cubicBezTo>
                  <a:pt x="1044980" y="100304"/>
                  <a:pt x="1059215" y="110798"/>
                  <a:pt x="1067826" y="117483"/>
                </a:cubicBezTo>
                <a:cubicBezTo>
                  <a:pt x="1126828" y="160323"/>
                  <a:pt x="1147823" y="222283"/>
                  <a:pt x="1161132" y="290856"/>
                </a:cubicBezTo>
                <a:cubicBezTo>
                  <a:pt x="1164975" y="312779"/>
                  <a:pt x="1151595" y="320398"/>
                  <a:pt x="1144976" y="332762"/>
                </a:cubicBezTo>
                <a:cubicBezTo>
                  <a:pt x="1139211" y="343256"/>
                  <a:pt x="1127824" y="349869"/>
                  <a:pt x="1121134" y="348000"/>
                </a:cubicBezTo>
                <a:cubicBezTo>
                  <a:pt x="1070673" y="338440"/>
                  <a:pt x="1020142" y="329886"/>
                  <a:pt x="965909" y="319392"/>
                </a:cubicBezTo>
                <a:cubicBezTo>
                  <a:pt x="963987" y="344190"/>
                  <a:pt x="962066" y="363238"/>
                  <a:pt x="961140" y="379411"/>
                </a:cubicBezTo>
                <a:cubicBezTo>
                  <a:pt x="1001139" y="392781"/>
                  <a:pt x="1038290" y="403203"/>
                  <a:pt x="1073520" y="418442"/>
                </a:cubicBezTo>
                <a:cubicBezTo>
                  <a:pt x="1147823" y="449925"/>
                  <a:pt x="1205899" y="501319"/>
                  <a:pt x="1256359" y="564213"/>
                </a:cubicBezTo>
                <a:cubicBezTo>
                  <a:pt x="1308813" y="628976"/>
                  <a:pt x="1332584" y="704234"/>
                  <a:pt x="1345893" y="784236"/>
                </a:cubicBezTo>
                <a:cubicBezTo>
                  <a:pt x="1353580" y="829951"/>
                  <a:pt x="1346889" y="875666"/>
                  <a:pt x="1340199" y="921382"/>
                </a:cubicBezTo>
                <a:cubicBezTo>
                  <a:pt x="1339274" y="935686"/>
                  <a:pt x="1338278" y="952865"/>
                  <a:pt x="1336427" y="974716"/>
                </a:cubicBezTo>
                <a:cubicBezTo>
                  <a:pt x="1359273" y="976657"/>
                  <a:pt x="1376426" y="979532"/>
                  <a:pt x="1394503" y="978526"/>
                </a:cubicBezTo>
                <a:cubicBezTo>
                  <a:pt x="1433576" y="977591"/>
                  <a:pt x="1465959" y="991895"/>
                  <a:pt x="1495495" y="1014753"/>
                </a:cubicBezTo>
                <a:cubicBezTo>
                  <a:pt x="1524960" y="1036676"/>
                  <a:pt x="1536419" y="1082391"/>
                  <a:pt x="1524035" y="1116678"/>
                </a:cubicBezTo>
                <a:cubicBezTo>
                  <a:pt x="1516420" y="1138601"/>
                  <a:pt x="1500193" y="1149023"/>
                  <a:pt x="1480193" y="1152833"/>
                </a:cubicBezTo>
                <a:cubicBezTo>
                  <a:pt x="1447810" y="1159518"/>
                  <a:pt x="1415428" y="1164262"/>
                  <a:pt x="1383044" y="1153839"/>
                </a:cubicBezTo>
                <a:cubicBezTo>
                  <a:pt x="1343046" y="1141404"/>
                  <a:pt x="1304044" y="1129041"/>
                  <a:pt x="1270665" y="1118547"/>
                </a:cubicBezTo>
                <a:cubicBezTo>
                  <a:pt x="1172591" y="1216662"/>
                  <a:pt x="1079214" y="1296664"/>
                  <a:pt x="951604" y="1332891"/>
                </a:cubicBezTo>
                <a:cubicBezTo>
                  <a:pt x="953525" y="1345254"/>
                  <a:pt x="953525" y="1359558"/>
                  <a:pt x="957297" y="1373862"/>
                </a:cubicBezTo>
                <a:cubicBezTo>
                  <a:pt x="968756" y="1419577"/>
                  <a:pt x="962066" y="1463352"/>
                  <a:pt x="940145" y="1505258"/>
                </a:cubicBezTo>
                <a:cubicBezTo>
                  <a:pt x="934451" y="1515752"/>
                  <a:pt x="924914" y="1525312"/>
                  <a:pt x="914452" y="1530990"/>
                </a:cubicBezTo>
                <a:cubicBezTo>
                  <a:pt x="865842" y="1556723"/>
                  <a:pt x="785845" y="1526246"/>
                  <a:pt x="785845" y="1461483"/>
                </a:cubicBezTo>
                <a:cubicBezTo>
                  <a:pt x="785845" y="1424321"/>
                  <a:pt x="783924" y="1386225"/>
                  <a:pt x="782998" y="1349064"/>
                </a:cubicBezTo>
                <a:cubicBezTo>
                  <a:pt x="757306" y="1340510"/>
                  <a:pt x="731542" y="1330950"/>
                  <a:pt x="704923" y="1323331"/>
                </a:cubicBezTo>
                <a:cubicBezTo>
                  <a:pt x="646776" y="1306224"/>
                  <a:pt x="598238" y="1274812"/>
                  <a:pt x="558239" y="1230032"/>
                </a:cubicBezTo>
                <a:cubicBezTo>
                  <a:pt x="546781" y="1216662"/>
                  <a:pt x="534397" y="1204299"/>
                  <a:pt x="520091" y="1193804"/>
                </a:cubicBezTo>
                <a:cubicBezTo>
                  <a:pt x="476321" y="1159518"/>
                  <a:pt x="450628" y="1111934"/>
                  <a:pt x="428707" y="1063343"/>
                </a:cubicBezTo>
                <a:cubicBezTo>
                  <a:pt x="396324" y="991895"/>
                  <a:pt x="377250" y="916638"/>
                  <a:pt x="373407" y="837570"/>
                </a:cubicBezTo>
                <a:cubicBezTo>
                  <a:pt x="371557" y="808028"/>
                  <a:pt x="371557" y="808028"/>
                  <a:pt x="342021" y="799474"/>
                </a:cubicBezTo>
                <a:cubicBezTo>
                  <a:pt x="328712" y="795664"/>
                  <a:pt x="316256" y="791855"/>
                  <a:pt x="300101" y="788045"/>
                </a:cubicBezTo>
                <a:cubicBezTo>
                  <a:pt x="291560" y="823266"/>
                  <a:pt x="290564" y="857553"/>
                  <a:pt x="301026" y="889970"/>
                </a:cubicBezTo>
                <a:cubicBezTo>
                  <a:pt x="311559" y="920447"/>
                  <a:pt x="305794" y="946180"/>
                  <a:pt x="296328" y="972847"/>
                </a:cubicBezTo>
                <a:cubicBezTo>
                  <a:pt x="254409" y="985210"/>
                  <a:pt x="215335" y="977591"/>
                  <a:pt x="176262" y="969038"/>
                </a:cubicBezTo>
                <a:cubicBezTo>
                  <a:pt x="151495" y="963287"/>
                  <a:pt x="132492" y="948983"/>
                  <a:pt x="116265" y="926126"/>
                </a:cubicBezTo>
                <a:cubicBezTo>
                  <a:pt x="93419" y="892845"/>
                  <a:pt x="73420" y="859493"/>
                  <a:pt x="63883" y="819457"/>
                </a:cubicBezTo>
                <a:cubicBezTo>
                  <a:pt x="61036" y="808028"/>
                  <a:pt x="44809" y="797605"/>
                  <a:pt x="33421" y="789914"/>
                </a:cubicBezTo>
                <a:cubicBezTo>
                  <a:pt x="13422" y="776616"/>
                  <a:pt x="-883" y="761378"/>
                  <a:pt x="42" y="734711"/>
                </a:cubicBezTo>
                <a:cubicBezTo>
                  <a:pt x="1038" y="707109"/>
                  <a:pt x="7657" y="697549"/>
                  <a:pt x="35343" y="688996"/>
                </a:cubicBezTo>
                <a:cubicBezTo>
                  <a:pt x="45805" y="686120"/>
                  <a:pt x="57193" y="683245"/>
                  <a:pt x="67726" y="680442"/>
                </a:cubicBezTo>
                <a:cubicBezTo>
                  <a:pt x="80110" y="664197"/>
                  <a:pt x="91497" y="647090"/>
                  <a:pt x="103881" y="631852"/>
                </a:cubicBezTo>
                <a:cubicBezTo>
                  <a:pt x="122955" y="607053"/>
                  <a:pt x="145801" y="589946"/>
                  <a:pt x="176262" y="581320"/>
                </a:cubicBezTo>
                <a:cubicBezTo>
                  <a:pt x="209642" y="572767"/>
                  <a:pt x="239178" y="549909"/>
                  <a:pt x="276258" y="554653"/>
                </a:cubicBezTo>
                <a:cubicBezTo>
                  <a:pt x="292485" y="556594"/>
                  <a:pt x="308641" y="556594"/>
                  <a:pt x="324868" y="561338"/>
                </a:cubicBezTo>
                <a:cubicBezTo>
                  <a:pt x="349636" y="567088"/>
                  <a:pt x="360098" y="586136"/>
                  <a:pt x="352483" y="609928"/>
                </a:cubicBezTo>
                <a:cubicBezTo>
                  <a:pt x="346789" y="628042"/>
                  <a:pt x="337252" y="644215"/>
                  <a:pt x="330562" y="662328"/>
                </a:cubicBezTo>
                <a:cubicBezTo>
                  <a:pt x="322947" y="684252"/>
                  <a:pt x="315331" y="707109"/>
                  <a:pt x="307716" y="731836"/>
                </a:cubicBezTo>
                <a:cubicBezTo>
                  <a:pt x="333409" y="734711"/>
                  <a:pt x="352483" y="736580"/>
                  <a:pt x="366788" y="738520"/>
                </a:cubicBezTo>
                <a:cubicBezTo>
                  <a:pt x="394403" y="677567"/>
                  <a:pt x="422017" y="620423"/>
                  <a:pt x="449632" y="560403"/>
                </a:cubicBezTo>
                <a:cubicBezTo>
                  <a:pt x="443013" y="546099"/>
                  <a:pt x="428707" y="527051"/>
                  <a:pt x="425860" y="507069"/>
                </a:cubicBezTo>
                <a:cubicBezTo>
                  <a:pt x="419170" y="450859"/>
                  <a:pt x="435326" y="397525"/>
                  <a:pt x="478243" y="361298"/>
                </a:cubicBezTo>
                <a:cubicBezTo>
                  <a:pt x="517244" y="328017"/>
                  <a:pt x="567776" y="322267"/>
                  <a:pt x="617312" y="339446"/>
                </a:cubicBezTo>
                <a:cubicBezTo>
                  <a:pt x="643930" y="348934"/>
                  <a:pt x="667772" y="367048"/>
                  <a:pt x="693465" y="380346"/>
                </a:cubicBezTo>
                <a:cubicBezTo>
                  <a:pt x="701080" y="384155"/>
                  <a:pt x="708696" y="388971"/>
                  <a:pt x="716311" y="387965"/>
                </a:cubicBezTo>
                <a:cubicBezTo>
                  <a:pt x="776380" y="382286"/>
                  <a:pt x="835381" y="374667"/>
                  <a:pt x="901143" y="367982"/>
                </a:cubicBezTo>
                <a:cubicBezTo>
                  <a:pt x="902068" y="355619"/>
                  <a:pt x="903990" y="339446"/>
                  <a:pt x="905912" y="319392"/>
                </a:cubicBezTo>
                <a:cubicBezTo>
                  <a:pt x="869685" y="321333"/>
                  <a:pt x="839224" y="322267"/>
                  <a:pt x="807766" y="325142"/>
                </a:cubicBezTo>
                <a:cubicBezTo>
                  <a:pt x="775383" y="327945"/>
                  <a:pt x="743997" y="302285"/>
                  <a:pt x="741078" y="268933"/>
                </a:cubicBezTo>
                <a:cubicBezTo>
                  <a:pt x="737306" y="228896"/>
                  <a:pt x="752537" y="194610"/>
                  <a:pt x="777305" y="165139"/>
                </a:cubicBezTo>
                <a:cubicBezTo>
                  <a:pt x="804919" y="132721"/>
                  <a:pt x="839224" y="110798"/>
                  <a:pt x="880147" y="99369"/>
                </a:cubicBezTo>
                <a:cubicBezTo>
                  <a:pt x="887763" y="97501"/>
                  <a:pt x="894453" y="94625"/>
                  <a:pt x="902993" y="92685"/>
                </a:cubicBezTo>
                <a:cubicBezTo>
                  <a:pt x="902993" y="81256"/>
                  <a:pt x="902993" y="69827"/>
                  <a:pt x="903990" y="58398"/>
                </a:cubicBezTo>
                <a:cubicBezTo>
                  <a:pt x="905912" y="37481"/>
                  <a:pt x="922067" y="18433"/>
                  <a:pt x="942067" y="12683"/>
                </a:cubicBezTo>
                <a:close/>
                <a:moveTo>
                  <a:pt x="1173489" y="633"/>
                </a:moveTo>
                <a:cubicBezTo>
                  <a:pt x="1193402" y="-2536"/>
                  <a:pt x="1213052" y="6750"/>
                  <a:pt x="1231626" y="16037"/>
                </a:cubicBezTo>
                <a:cubicBezTo>
                  <a:pt x="1300211" y="49368"/>
                  <a:pt x="1321160" y="109381"/>
                  <a:pt x="1319256" y="180812"/>
                </a:cubicBezTo>
                <a:cubicBezTo>
                  <a:pt x="1309734" y="189388"/>
                  <a:pt x="1300211" y="189388"/>
                  <a:pt x="1295442" y="177006"/>
                </a:cubicBezTo>
                <a:cubicBezTo>
                  <a:pt x="1287824" y="157956"/>
                  <a:pt x="1282111" y="138905"/>
                  <a:pt x="1276397" y="119855"/>
                </a:cubicBezTo>
                <a:cubicBezTo>
                  <a:pt x="1261154" y="68418"/>
                  <a:pt x="1234483" y="32226"/>
                  <a:pt x="1176381" y="28419"/>
                </a:cubicBezTo>
                <a:cubicBezTo>
                  <a:pt x="1168763" y="27465"/>
                  <a:pt x="1161137" y="22696"/>
                  <a:pt x="1152567" y="18890"/>
                </a:cubicBezTo>
                <a:cubicBezTo>
                  <a:pt x="1152567" y="15083"/>
                  <a:pt x="1153519" y="11277"/>
                  <a:pt x="1153519" y="8415"/>
                </a:cubicBezTo>
                <a:cubicBezTo>
                  <a:pt x="1160185" y="4130"/>
                  <a:pt x="1166851" y="1689"/>
                  <a:pt x="1173489" y="633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4" name="Google Shape;184;p8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8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17">
  <p:cSld name="3_17"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7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73"/>
          <p:cNvSpPr/>
          <p:nvPr/>
        </p:nvSpPr>
        <p:spPr>
          <a:xfrm>
            <a:off x="0" y="0"/>
            <a:ext cx="12192000" cy="6859975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3" y="0"/>
                </a:lnTo>
                <a:lnTo>
                  <a:pt x="18953" y="1363"/>
                </a:lnTo>
                <a:lnTo>
                  <a:pt x="18025" y="1363"/>
                </a:lnTo>
                <a:lnTo>
                  <a:pt x="18025" y="0"/>
                </a:lnTo>
                <a:lnTo>
                  <a:pt x="17991" y="0"/>
                </a:lnTo>
                <a:lnTo>
                  <a:pt x="17991" y="1363"/>
                </a:lnTo>
                <a:lnTo>
                  <a:pt x="17062" y="1363"/>
                </a:lnTo>
                <a:lnTo>
                  <a:pt x="17062" y="0"/>
                </a:lnTo>
                <a:lnTo>
                  <a:pt x="17028" y="0"/>
                </a:lnTo>
                <a:lnTo>
                  <a:pt x="17028" y="1363"/>
                </a:lnTo>
                <a:lnTo>
                  <a:pt x="16100" y="1363"/>
                </a:lnTo>
                <a:lnTo>
                  <a:pt x="16100" y="0"/>
                </a:lnTo>
                <a:lnTo>
                  <a:pt x="16066" y="0"/>
                </a:lnTo>
                <a:lnTo>
                  <a:pt x="16066" y="1363"/>
                </a:lnTo>
                <a:lnTo>
                  <a:pt x="15137" y="1363"/>
                </a:lnTo>
                <a:lnTo>
                  <a:pt x="15137" y="0"/>
                </a:lnTo>
                <a:lnTo>
                  <a:pt x="15103" y="0"/>
                </a:lnTo>
                <a:lnTo>
                  <a:pt x="15103" y="1363"/>
                </a:lnTo>
                <a:lnTo>
                  <a:pt x="14175" y="1363"/>
                </a:lnTo>
                <a:lnTo>
                  <a:pt x="14175" y="0"/>
                </a:lnTo>
                <a:lnTo>
                  <a:pt x="14141" y="0"/>
                </a:lnTo>
                <a:lnTo>
                  <a:pt x="14141" y="1363"/>
                </a:lnTo>
                <a:lnTo>
                  <a:pt x="13212" y="1363"/>
                </a:lnTo>
                <a:lnTo>
                  <a:pt x="13212" y="0"/>
                </a:lnTo>
                <a:lnTo>
                  <a:pt x="13178" y="0"/>
                </a:lnTo>
                <a:lnTo>
                  <a:pt x="13178" y="1363"/>
                </a:lnTo>
                <a:lnTo>
                  <a:pt x="12250" y="1363"/>
                </a:lnTo>
                <a:lnTo>
                  <a:pt x="12250" y="0"/>
                </a:lnTo>
                <a:lnTo>
                  <a:pt x="12216" y="0"/>
                </a:lnTo>
                <a:lnTo>
                  <a:pt x="12216" y="1363"/>
                </a:lnTo>
                <a:lnTo>
                  <a:pt x="11287" y="1363"/>
                </a:lnTo>
                <a:lnTo>
                  <a:pt x="11287" y="0"/>
                </a:lnTo>
                <a:lnTo>
                  <a:pt x="11253" y="0"/>
                </a:lnTo>
                <a:lnTo>
                  <a:pt x="11253" y="1363"/>
                </a:lnTo>
                <a:lnTo>
                  <a:pt x="10325" y="1363"/>
                </a:lnTo>
                <a:lnTo>
                  <a:pt x="10325" y="0"/>
                </a:lnTo>
                <a:lnTo>
                  <a:pt x="10291" y="0"/>
                </a:lnTo>
                <a:lnTo>
                  <a:pt x="10291" y="1363"/>
                </a:lnTo>
                <a:lnTo>
                  <a:pt x="9362" y="1363"/>
                </a:lnTo>
                <a:lnTo>
                  <a:pt x="9362" y="0"/>
                </a:lnTo>
                <a:lnTo>
                  <a:pt x="9328" y="0"/>
                </a:lnTo>
                <a:lnTo>
                  <a:pt x="9328" y="1363"/>
                </a:lnTo>
                <a:lnTo>
                  <a:pt x="8403" y="1363"/>
                </a:lnTo>
                <a:lnTo>
                  <a:pt x="8403" y="0"/>
                </a:lnTo>
                <a:lnTo>
                  <a:pt x="8369" y="0"/>
                </a:lnTo>
                <a:lnTo>
                  <a:pt x="8369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10"/>
                </a:lnTo>
                <a:lnTo>
                  <a:pt x="706" y="18410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8"/>
                </a:lnTo>
                <a:lnTo>
                  <a:pt x="706" y="13338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6" y="18469"/>
                </a:moveTo>
                <a:lnTo>
                  <a:pt x="2596" y="20120"/>
                </a:lnTo>
                <a:lnTo>
                  <a:pt x="1667" y="20120"/>
                </a:lnTo>
                <a:lnTo>
                  <a:pt x="1667" y="18469"/>
                </a:lnTo>
                <a:lnTo>
                  <a:pt x="2596" y="18469"/>
                </a:lnTo>
                <a:close/>
                <a:moveTo>
                  <a:pt x="2596" y="16759"/>
                </a:moveTo>
                <a:lnTo>
                  <a:pt x="2596" y="18410"/>
                </a:lnTo>
                <a:lnTo>
                  <a:pt x="1667" y="18410"/>
                </a:lnTo>
                <a:lnTo>
                  <a:pt x="1667" y="16759"/>
                </a:lnTo>
                <a:lnTo>
                  <a:pt x="2596" y="16759"/>
                </a:lnTo>
                <a:close/>
                <a:moveTo>
                  <a:pt x="2596" y="15048"/>
                </a:moveTo>
                <a:lnTo>
                  <a:pt x="2596" y="16699"/>
                </a:lnTo>
                <a:lnTo>
                  <a:pt x="1667" y="16699"/>
                </a:lnTo>
                <a:lnTo>
                  <a:pt x="1667" y="15048"/>
                </a:lnTo>
                <a:lnTo>
                  <a:pt x="2596" y="15048"/>
                </a:lnTo>
                <a:close/>
                <a:moveTo>
                  <a:pt x="2596" y="13397"/>
                </a:moveTo>
                <a:lnTo>
                  <a:pt x="2596" y="14988"/>
                </a:lnTo>
                <a:lnTo>
                  <a:pt x="1667" y="14988"/>
                </a:lnTo>
                <a:lnTo>
                  <a:pt x="1667" y="13397"/>
                </a:lnTo>
                <a:lnTo>
                  <a:pt x="2596" y="13397"/>
                </a:lnTo>
                <a:close/>
                <a:moveTo>
                  <a:pt x="2596" y="11687"/>
                </a:moveTo>
                <a:lnTo>
                  <a:pt x="2596" y="13338"/>
                </a:lnTo>
                <a:lnTo>
                  <a:pt x="1667" y="13338"/>
                </a:lnTo>
                <a:lnTo>
                  <a:pt x="1667" y="11687"/>
                </a:lnTo>
                <a:lnTo>
                  <a:pt x="2596" y="11687"/>
                </a:lnTo>
                <a:close/>
                <a:moveTo>
                  <a:pt x="2596" y="9916"/>
                </a:moveTo>
                <a:lnTo>
                  <a:pt x="2596" y="11627"/>
                </a:lnTo>
                <a:lnTo>
                  <a:pt x="1667" y="11627"/>
                </a:lnTo>
                <a:lnTo>
                  <a:pt x="1667" y="9916"/>
                </a:lnTo>
                <a:lnTo>
                  <a:pt x="2596" y="9916"/>
                </a:lnTo>
                <a:close/>
                <a:moveTo>
                  <a:pt x="2596" y="8206"/>
                </a:moveTo>
                <a:lnTo>
                  <a:pt x="2596" y="9856"/>
                </a:lnTo>
                <a:lnTo>
                  <a:pt x="1667" y="9856"/>
                </a:lnTo>
                <a:lnTo>
                  <a:pt x="1667" y="8206"/>
                </a:lnTo>
                <a:lnTo>
                  <a:pt x="2596" y="8206"/>
                </a:lnTo>
                <a:close/>
                <a:moveTo>
                  <a:pt x="2596" y="6495"/>
                </a:moveTo>
                <a:lnTo>
                  <a:pt x="2596" y="8146"/>
                </a:lnTo>
                <a:lnTo>
                  <a:pt x="1667" y="8146"/>
                </a:lnTo>
                <a:lnTo>
                  <a:pt x="1667" y="6495"/>
                </a:lnTo>
                <a:lnTo>
                  <a:pt x="2596" y="6495"/>
                </a:lnTo>
                <a:close/>
                <a:moveTo>
                  <a:pt x="2596" y="4784"/>
                </a:moveTo>
                <a:lnTo>
                  <a:pt x="2596" y="6435"/>
                </a:lnTo>
                <a:lnTo>
                  <a:pt x="1667" y="6435"/>
                </a:lnTo>
                <a:lnTo>
                  <a:pt x="1667" y="4784"/>
                </a:lnTo>
                <a:lnTo>
                  <a:pt x="2596" y="4784"/>
                </a:lnTo>
                <a:close/>
                <a:moveTo>
                  <a:pt x="2596" y="3074"/>
                </a:moveTo>
                <a:lnTo>
                  <a:pt x="2596" y="4724"/>
                </a:lnTo>
                <a:lnTo>
                  <a:pt x="1667" y="4724"/>
                </a:lnTo>
                <a:lnTo>
                  <a:pt x="1667" y="3074"/>
                </a:lnTo>
                <a:lnTo>
                  <a:pt x="2596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10"/>
                </a:lnTo>
                <a:lnTo>
                  <a:pt x="2630" y="18410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8"/>
                </a:lnTo>
                <a:lnTo>
                  <a:pt x="2630" y="13338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10"/>
                </a:lnTo>
                <a:lnTo>
                  <a:pt x="3592" y="18410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8"/>
                </a:lnTo>
                <a:lnTo>
                  <a:pt x="3592" y="13338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10"/>
                </a:lnTo>
                <a:lnTo>
                  <a:pt x="4555" y="18410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8"/>
                </a:lnTo>
                <a:lnTo>
                  <a:pt x="4555" y="13338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10"/>
                </a:lnTo>
                <a:lnTo>
                  <a:pt x="5517" y="18410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8"/>
                </a:lnTo>
                <a:lnTo>
                  <a:pt x="5517" y="13338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7" y="18469"/>
                </a:moveTo>
                <a:lnTo>
                  <a:pt x="7407" y="20120"/>
                </a:lnTo>
                <a:lnTo>
                  <a:pt x="6478" y="20120"/>
                </a:lnTo>
                <a:lnTo>
                  <a:pt x="6478" y="18469"/>
                </a:lnTo>
                <a:lnTo>
                  <a:pt x="7407" y="18469"/>
                </a:lnTo>
                <a:close/>
                <a:moveTo>
                  <a:pt x="7407" y="16759"/>
                </a:moveTo>
                <a:lnTo>
                  <a:pt x="7407" y="18410"/>
                </a:lnTo>
                <a:lnTo>
                  <a:pt x="6478" y="18410"/>
                </a:lnTo>
                <a:lnTo>
                  <a:pt x="6478" y="16759"/>
                </a:lnTo>
                <a:lnTo>
                  <a:pt x="7407" y="16759"/>
                </a:lnTo>
                <a:close/>
                <a:moveTo>
                  <a:pt x="7407" y="15048"/>
                </a:moveTo>
                <a:lnTo>
                  <a:pt x="7407" y="16699"/>
                </a:lnTo>
                <a:lnTo>
                  <a:pt x="6478" y="16699"/>
                </a:lnTo>
                <a:lnTo>
                  <a:pt x="6478" y="15048"/>
                </a:lnTo>
                <a:lnTo>
                  <a:pt x="7407" y="15048"/>
                </a:lnTo>
                <a:close/>
                <a:moveTo>
                  <a:pt x="7407" y="13397"/>
                </a:moveTo>
                <a:lnTo>
                  <a:pt x="7407" y="14988"/>
                </a:lnTo>
                <a:lnTo>
                  <a:pt x="6478" y="14988"/>
                </a:lnTo>
                <a:lnTo>
                  <a:pt x="6478" y="13397"/>
                </a:lnTo>
                <a:lnTo>
                  <a:pt x="7407" y="13397"/>
                </a:lnTo>
                <a:close/>
                <a:moveTo>
                  <a:pt x="7407" y="11687"/>
                </a:moveTo>
                <a:lnTo>
                  <a:pt x="7407" y="13338"/>
                </a:lnTo>
                <a:lnTo>
                  <a:pt x="6478" y="13338"/>
                </a:lnTo>
                <a:lnTo>
                  <a:pt x="6478" y="11687"/>
                </a:lnTo>
                <a:lnTo>
                  <a:pt x="7407" y="11687"/>
                </a:lnTo>
                <a:close/>
                <a:moveTo>
                  <a:pt x="7407" y="9916"/>
                </a:moveTo>
                <a:lnTo>
                  <a:pt x="7407" y="11627"/>
                </a:lnTo>
                <a:lnTo>
                  <a:pt x="6478" y="11627"/>
                </a:lnTo>
                <a:lnTo>
                  <a:pt x="6478" y="9916"/>
                </a:lnTo>
                <a:lnTo>
                  <a:pt x="7407" y="9916"/>
                </a:lnTo>
                <a:close/>
                <a:moveTo>
                  <a:pt x="7407" y="8206"/>
                </a:moveTo>
                <a:lnTo>
                  <a:pt x="7407" y="9856"/>
                </a:lnTo>
                <a:lnTo>
                  <a:pt x="6478" y="9856"/>
                </a:lnTo>
                <a:lnTo>
                  <a:pt x="6478" y="8206"/>
                </a:lnTo>
                <a:lnTo>
                  <a:pt x="7407" y="8206"/>
                </a:lnTo>
                <a:close/>
                <a:moveTo>
                  <a:pt x="7407" y="6495"/>
                </a:moveTo>
                <a:lnTo>
                  <a:pt x="7407" y="8146"/>
                </a:lnTo>
                <a:lnTo>
                  <a:pt x="6478" y="8146"/>
                </a:lnTo>
                <a:lnTo>
                  <a:pt x="6478" y="6495"/>
                </a:lnTo>
                <a:lnTo>
                  <a:pt x="7407" y="6495"/>
                </a:lnTo>
                <a:close/>
                <a:moveTo>
                  <a:pt x="7407" y="4784"/>
                </a:moveTo>
                <a:lnTo>
                  <a:pt x="7407" y="6435"/>
                </a:lnTo>
                <a:lnTo>
                  <a:pt x="6478" y="6435"/>
                </a:lnTo>
                <a:lnTo>
                  <a:pt x="6478" y="4784"/>
                </a:lnTo>
                <a:lnTo>
                  <a:pt x="7407" y="4784"/>
                </a:lnTo>
                <a:close/>
                <a:moveTo>
                  <a:pt x="7407" y="3074"/>
                </a:moveTo>
                <a:lnTo>
                  <a:pt x="7407" y="4724"/>
                </a:lnTo>
                <a:lnTo>
                  <a:pt x="6478" y="4724"/>
                </a:lnTo>
                <a:lnTo>
                  <a:pt x="6478" y="3074"/>
                </a:lnTo>
                <a:lnTo>
                  <a:pt x="7407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10"/>
                </a:lnTo>
                <a:lnTo>
                  <a:pt x="7442" y="18410"/>
                </a:lnTo>
                <a:lnTo>
                  <a:pt x="7442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8"/>
                </a:lnTo>
                <a:lnTo>
                  <a:pt x="7442" y="13338"/>
                </a:lnTo>
                <a:lnTo>
                  <a:pt x="7442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10"/>
                </a:lnTo>
                <a:lnTo>
                  <a:pt x="8403" y="18410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8"/>
                </a:lnTo>
                <a:lnTo>
                  <a:pt x="8403" y="13338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3" y="3014"/>
                </a:moveTo>
                <a:lnTo>
                  <a:pt x="8403" y="1423"/>
                </a:lnTo>
                <a:lnTo>
                  <a:pt x="9332" y="1423"/>
                </a:lnTo>
                <a:lnTo>
                  <a:pt x="9332" y="3014"/>
                </a:lnTo>
                <a:lnTo>
                  <a:pt x="8403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10"/>
                </a:lnTo>
                <a:lnTo>
                  <a:pt x="9366" y="18410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8"/>
                </a:lnTo>
                <a:lnTo>
                  <a:pt x="9366" y="13338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10"/>
                </a:lnTo>
                <a:lnTo>
                  <a:pt x="10328" y="18410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8"/>
                </a:lnTo>
                <a:lnTo>
                  <a:pt x="10328" y="13338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10"/>
                </a:lnTo>
                <a:lnTo>
                  <a:pt x="11291" y="18410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8"/>
                </a:lnTo>
                <a:lnTo>
                  <a:pt x="11291" y="13338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10"/>
                </a:lnTo>
                <a:lnTo>
                  <a:pt x="12251" y="18410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8"/>
                </a:lnTo>
                <a:lnTo>
                  <a:pt x="12251" y="13338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10"/>
                </a:lnTo>
                <a:lnTo>
                  <a:pt x="13214" y="18410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8"/>
                </a:lnTo>
                <a:lnTo>
                  <a:pt x="13214" y="13338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4" y="3014"/>
                </a:moveTo>
                <a:lnTo>
                  <a:pt x="13214" y="1423"/>
                </a:lnTo>
                <a:lnTo>
                  <a:pt x="14143" y="1423"/>
                </a:lnTo>
                <a:lnTo>
                  <a:pt x="14143" y="3014"/>
                </a:lnTo>
                <a:lnTo>
                  <a:pt x="13214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10"/>
                </a:lnTo>
                <a:lnTo>
                  <a:pt x="14176" y="18410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8"/>
                </a:lnTo>
                <a:lnTo>
                  <a:pt x="14176" y="13338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10"/>
                </a:lnTo>
                <a:lnTo>
                  <a:pt x="15139" y="18410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8"/>
                </a:lnTo>
                <a:lnTo>
                  <a:pt x="15139" y="13338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10"/>
                </a:lnTo>
                <a:lnTo>
                  <a:pt x="16101" y="18410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8"/>
                </a:lnTo>
                <a:lnTo>
                  <a:pt x="16101" y="13338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1" y="18469"/>
                </a:moveTo>
                <a:lnTo>
                  <a:pt x="17991" y="20120"/>
                </a:lnTo>
                <a:lnTo>
                  <a:pt x="17062" y="20120"/>
                </a:lnTo>
                <a:lnTo>
                  <a:pt x="17062" y="18469"/>
                </a:lnTo>
                <a:lnTo>
                  <a:pt x="17991" y="18469"/>
                </a:lnTo>
                <a:close/>
                <a:moveTo>
                  <a:pt x="17991" y="16759"/>
                </a:moveTo>
                <a:lnTo>
                  <a:pt x="17991" y="18410"/>
                </a:lnTo>
                <a:lnTo>
                  <a:pt x="17062" y="18410"/>
                </a:lnTo>
                <a:lnTo>
                  <a:pt x="17062" y="16759"/>
                </a:lnTo>
                <a:lnTo>
                  <a:pt x="17991" y="16759"/>
                </a:lnTo>
                <a:close/>
                <a:moveTo>
                  <a:pt x="17991" y="15048"/>
                </a:moveTo>
                <a:lnTo>
                  <a:pt x="17991" y="16699"/>
                </a:lnTo>
                <a:lnTo>
                  <a:pt x="17062" y="16699"/>
                </a:lnTo>
                <a:lnTo>
                  <a:pt x="17062" y="15048"/>
                </a:lnTo>
                <a:lnTo>
                  <a:pt x="17991" y="15048"/>
                </a:lnTo>
                <a:close/>
                <a:moveTo>
                  <a:pt x="17991" y="13397"/>
                </a:moveTo>
                <a:lnTo>
                  <a:pt x="17991" y="14988"/>
                </a:lnTo>
                <a:lnTo>
                  <a:pt x="17062" y="14988"/>
                </a:lnTo>
                <a:lnTo>
                  <a:pt x="17062" y="13397"/>
                </a:lnTo>
                <a:lnTo>
                  <a:pt x="17991" y="13397"/>
                </a:lnTo>
                <a:close/>
                <a:moveTo>
                  <a:pt x="17991" y="11687"/>
                </a:moveTo>
                <a:lnTo>
                  <a:pt x="17991" y="13338"/>
                </a:lnTo>
                <a:lnTo>
                  <a:pt x="17062" y="13338"/>
                </a:lnTo>
                <a:lnTo>
                  <a:pt x="17062" y="11687"/>
                </a:lnTo>
                <a:lnTo>
                  <a:pt x="17991" y="11687"/>
                </a:lnTo>
                <a:close/>
                <a:moveTo>
                  <a:pt x="17991" y="9916"/>
                </a:moveTo>
                <a:lnTo>
                  <a:pt x="17991" y="11627"/>
                </a:lnTo>
                <a:lnTo>
                  <a:pt x="17062" y="11627"/>
                </a:lnTo>
                <a:lnTo>
                  <a:pt x="17062" y="9916"/>
                </a:lnTo>
                <a:lnTo>
                  <a:pt x="17991" y="9916"/>
                </a:lnTo>
                <a:close/>
                <a:moveTo>
                  <a:pt x="17991" y="8206"/>
                </a:moveTo>
                <a:lnTo>
                  <a:pt x="17991" y="9856"/>
                </a:lnTo>
                <a:lnTo>
                  <a:pt x="17062" y="9856"/>
                </a:lnTo>
                <a:lnTo>
                  <a:pt x="17062" y="8206"/>
                </a:lnTo>
                <a:lnTo>
                  <a:pt x="17991" y="8206"/>
                </a:lnTo>
                <a:close/>
                <a:moveTo>
                  <a:pt x="17991" y="6495"/>
                </a:moveTo>
                <a:lnTo>
                  <a:pt x="17991" y="8146"/>
                </a:lnTo>
                <a:lnTo>
                  <a:pt x="17062" y="8146"/>
                </a:lnTo>
                <a:lnTo>
                  <a:pt x="17062" y="6495"/>
                </a:lnTo>
                <a:lnTo>
                  <a:pt x="17991" y="6495"/>
                </a:lnTo>
                <a:close/>
                <a:moveTo>
                  <a:pt x="17991" y="4784"/>
                </a:moveTo>
                <a:lnTo>
                  <a:pt x="17991" y="6435"/>
                </a:lnTo>
                <a:lnTo>
                  <a:pt x="17062" y="6435"/>
                </a:lnTo>
                <a:lnTo>
                  <a:pt x="17062" y="4784"/>
                </a:lnTo>
                <a:lnTo>
                  <a:pt x="17991" y="4784"/>
                </a:lnTo>
                <a:close/>
                <a:moveTo>
                  <a:pt x="17991" y="3074"/>
                </a:moveTo>
                <a:lnTo>
                  <a:pt x="17991" y="4724"/>
                </a:lnTo>
                <a:lnTo>
                  <a:pt x="17062" y="4724"/>
                </a:lnTo>
                <a:lnTo>
                  <a:pt x="17062" y="3074"/>
                </a:lnTo>
                <a:lnTo>
                  <a:pt x="17991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3" y="18469"/>
                </a:moveTo>
                <a:lnTo>
                  <a:pt x="18953" y="20120"/>
                </a:lnTo>
                <a:lnTo>
                  <a:pt x="18025" y="20120"/>
                </a:lnTo>
                <a:lnTo>
                  <a:pt x="18025" y="18469"/>
                </a:lnTo>
                <a:lnTo>
                  <a:pt x="18953" y="18469"/>
                </a:lnTo>
                <a:close/>
                <a:moveTo>
                  <a:pt x="18953" y="16759"/>
                </a:moveTo>
                <a:lnTo>
                  <a:pt x="18953" y="18410"/>
                </a:lnTo>
                <a:lnTo>
                  <a:pt x="18025" y="18410"/>
                </a:lnTo>
                <a:lnTo>
                  <a:pt x="18025" y="16759"/>
                </a:lnTo>
                <a:lnTo>
                  <a:pt x="18953" y="16759"/>
                </a:lnTo>
                <a:close/>
                <a:moveTo>
                  <a:pt x="18953" y="15048"/>
                </a:moveTo>
                <a:lnTo>
                  <a:pt x="18953" y="16699"/>
                </a:lnTo>
                <a:lnTo>
                  <a:pt x="18025" y="16699"/>
                </a:lnTo>
                <a:lnTo>
                  <a:pt x="18025" y="15048"/>
                </a:lnTo>
                <a:lnTo>
                  <a:pt x="18953" y="15048"/>
                </a:lnTo>
                <a:close/>
                <a:moveTo>
                  <a:pt x="18953" y="13397"/>
                </a:moveTo>
                <a:lnTo>
                  <a:pt x="18953" y="14988"/>
                </a:lnTo>
                <a:lnTo>
                  <a:pt x="18025" y="14988"/>
                </a:lnTo>
                <a:lnTo>
                  <a:pt x="18025" y="13397"/>
                </a:lnTo>
                <a:lnTo>
                  <a:pt x="18953" y="13397"/>
                </a:lnTo>
                <a:close/>
                <a:moveTo>
                  <a:pt x="18953" y="11687"/>
                </a:moveTo>
                <a:lnTo>
                  <a:pt x="18953" y="13338"/>
                </a:lnTo>
                <a:lnTo>
                  <a:pt x="18025" y="13338"/>
                </a:lnTo>
                <a:lnTo>
                  <a:pt x="18025" y="11687"/>
                </a:lnTo>
                <a:lnTo>
                  <a:pt x="18953" y="11687"/>
                </a:lnTo>
                <a:close/>
                <a:moveTo>
                  <a:pt x="18953" y="9916"/>
                </a:moveTo>
                <a:lnTo>
                  <a:pt x="18953" y="11627"/>
                </a:lnTo>
                <a:lnTo>
                  <a:pt x="18025" y="11627"/>
                </a:lnTo>
                <a:lnTo>
                  <a:pt x="18025" y="9916"/>
                </a:lnTo>
                <a:lnTo>
                  <a:pt x="18953" y="9916"/>
                </a:lnTo>
                <a:close/>
                <a:moveTo>
                  <a:pt x="18953" y="8206"/>
                </a:moveTo>
                <a:lnTo>
                  <a:pt x="18953" y="9856"/>
                </a:lnTo>
                <a:lnTo>
                  <a:pt x="18025" y="9856"/>
                </a:lnTo>
                <a:lnTo>
                  <a:pt x="18025" y="8206"/>
                </a:lnTo>
                <a:lnTo>
                  <a:pt x="18953" y="8206"/>
                </a:lnTo>
                <a:close/>
                <a:moveTo>
                  <a:pt x="18953" y="6495"/>
                </a:moveTo>
                <a:lnTo>
                  <a:pt x="18953" y="8146"/>
                </a:lnTo>
                <a:lnTo>
                  <a:pt x="18025" y="8146"/>
                </a:lnTo>
                <a:lnTo>
                  <a:pt x="18025" y="6495"/>
                </a:lnTo>
                <a:lnTo>
                  <a:pt x="18953" y="6495"/>
                </a:lnTo>
                <a:close/>
                <a:moveTo>
                  <a:pt x="18953" y="4784"/>
                </a:moveTo>
                <a:lnTo>
                  <a:pt x="18953" y="6435"/>
                </a:lnTo>
                <a:lnTo>
                  <a:pt x="18025" y="6435"/>
                </a:lnTo>
                <a:lnTo>
                  <a:pt x="18025" y="4784"/>
                </a:lnTo>
                <a:lnTo>
                  <a:pt x="18953" y="4784"/>
                </a:lnTo>
                <a:close/>
                <a:moveTo>
                  <a:pt x="18953" y="3074"/>
                </a:moveTo>
                <a:lnTo>
                  <a:pt x="18953" y="4724"/>
                </a:lnTo>
                <a:lnTo>
                  <a:pt x="18025" y="4724"/>
                </a:lnTo>
                <a:lnTo>
                  <a:pt x="18025" y="3074"/>
                </a:lnTo>
                <a:lnTo>
                  <a:pt x="18953" y="3074"/>
                </a:lnTo>
                <a:close/>
                <a:moveTo>
                  <a:pt x="18025" y="3014"/>
                </a:moveTo>
                <a:lnTo>
                  <a:pt x="18025" y="1423"/>
                </a:lnTo>
                <a:lnTo>
                  <a:pt x="18953" y="1423"/>
                </a:lnTo>
                <a:lnTo>
                  <a:pt x="18953" y="3014"/>
                </a:lnTo>
                <a:lnTo>
                  <a:pt x="18025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10"/>
                </a:lnTo>
                <a:lnTo>
                  <a:pt x="18987" y="18410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8"/>
                </a:lnTo>
                <a:lnTo>
                  <a:pt x="18987" y="13338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10"/>
                </a:lnTo>
                <a:lnTo>
                  <a:pt x="19950" y="18410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8"/>
                </a:lnTo>
                <a:lnTo>
                  <a:pt x="19950" y="13338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73"/>
          <p:cNvSpPr/>
          <p:nvPr/>
        </p:nvSpPr>
        <p:spPr>
          <a:xfrm>
            <a:off x="532816" y="742137"/>
            <a:ext cx="6933833" cy="6120342"/>
          </a:xfrm>
          <a:custGeom>
            <a:rect b="b" l="l" r="r" t="t"/>
            <a:pathLst>
              <a:path extrusionOk="0" h="21532" w="21540">
                <a:moveTo>
                  <a:pt x="2526" y="21532"/>
                </a:moveTo>
                <a:lnTo>
                  <a:pt x="21540" y="21532"/>
                </a:lnTo>
                <a:lnTo>
                  <a:pt x="18525" y="749"/>
                </a:lnTo>
                <a:cubicBezTo>
                  <a:pt x="18454" y="263"/>
                  <a:pt x="18049" y="-68"/>
                  <a:pt x="17621" y="12"/>
                </a:cubicBezTo>
                <a:lnTo>
                  <a:pt x="661" y="3169"/>
                </a:lnTo>
                <a:cubicBezTo>
                  <a:pt x="233" y="3249"/>
                  <a:pt x="-60" y="3708"/>
                  <a:pt x="11" y="4193"/>
                </a:cubicBezTo>
                <a:lnTo>
                  <a:pt x="2526" y="2153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73"/>
          <p:cNvSpPr/>
          <p:nvPr/>
        </p:nvSpPr>
        <p:spPr>
          <a:xfrm>
            <a:off x="5432824" y="1351070"/>
            <a:ext cx="6234998" cy="5503322"/>
          </a:xfrm>
          <a:custGeom>
            <a:rect b="b" l="l" r="r" t="t"/>
            <a:pathLst>
              <a:path extrusionOk="0" h="21533" w="21541">
                <a:moveTo>
                  <a:pt x="19013" y="21533"/>
                </a:moveTo>
                <a:lnTo>
                  <a:pt x="0" y="21533"/>
                </a:lnTo>
                <a:lnTo>
                  <a:pt x="3014" y="748"/>
                </a:lnTo>
                <a:cubicBezTo>
                  <a:pt x="3083" y="261"/>
                  <a:pt x="3491" y="-67"/>
                  <a:pt x="3918" y="11"/>
                </a:cubicBezTo>
                <a:lnTo>
                  <a:pt x="20880" y="3168"/>
                </a:lnTo>
                <a:cubicBezTo>
                  <a:pt x="21311" y="3246"/>
                  <a:pt x="21600" y="3708"/>
                  <a:pt x="21531" y="4192"/>
                </a:cubicBezTo>
                <a:lnTo>
                  <a:pt x="19013" y="21533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73"/>
          <p:cNvSpPr/>
          <p:nvPr/>
        </p:nvSpPr>
        <p:spPr>
          <a:xfrm>
            <a:off x="789709" y="1065632"/>
            <a:ext cx="6433757" cy="5793433"/>
          </a:xfrm>
          <a:custGeom>
            <a:rect b="b" l="l" r="r" t="t"/>
            <a:pathLst>
              <a:path extrusionOk="0" h="21600" w="21600">
                <a:moveTo>
                  <a:pt x="2859" y="21582"/>
                </a:moveTo>
                <a:lnTo>
                  <a:pt x="21600" y="21600"/>
                </a:lnTo>
                <a:lnTo>
                  <a:pt x="18406" y="0"/>
                </a:lnTo>
                <a:lnTo>
                  <a:pt x="0" y="3359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73"/>
          <p:cNvSpPr/>
          <p:nvPr/>
        </p:nvSpPr>
        <p:spPr>
          <a:xfrm>
            <a:off x="1094177" y="2007576"/>
            <a:ext cx="337563" cy="337564"/>
          </a:xfrm>
          <a:custGeom>
            <a:rect b="b" l="l" r="r" t="t"/>
            <a:pathLst>
              <a:path extrusionOk="0" h="20061" w="20061">
                <a:moveTo>
                  <a:pt x="11671" y="19926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40"/>
                  <a:pt x="-769" y="6185"/>
                  <a:pt x="136" y="11670"/>
                </a:cubicBezTo>
                <a:cubicBezTo>
                  <a:pt x="1040" y="17098"/>
                  <a:pt x="6186" y="20830"/>
                  <a:pt x="11671" y="1992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73"/>
          <p:cNvSpPr/>
          <p:nvPr/>
        </p:nvSpPr>
        <p:spPr>
          <a:xfrm>
            <a:off x="1037089" y="1322527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lnTo>
                  <a:pt x="5328" y="28"/>
                </a:lnTo>
                <a:cubicBezTo>
                  <a:pt x="8796" y="-165"/>
                  <a:pt x="12082" y="669"/>
                  <a:pt x="12690" y="1867"/>
                </a:cubicBezTo>
                <a:lnTo>
                  <a:pt x="20539" y="18655"/>
                </a:lnTo>
                <a:cubicBezTo>
                  <a:pt x="21087" y="19874"/>
                  <a:pt x="18714" y="21029"/>
                  <a:pt x="15246" y="21242"/>
                </a:cubicBezTo>
                <a:lnTo>
                  <a:pt x="15246" y="21242"/>
                </a:lnTo>
                <a:cubicBezTo>
                  <a:pt x="11778" y="21435"/>
                  <a:pt x="8492" y="20601"/>
                  <a:pt x="7944" y="19382"/>
                </a:cubicBezTo>
                <a:lnTo>
                  <a:pt x="95" y="2594"/>
                </a:ln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73"/>
          <p:cNvSpPr/>
          <p:nvPr/>
        </p:nvSpPr>
        <p:spPr>
          <a:xfrm>
            <a:off x="1750683" y="1893401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73"/>
          <p:cNvSpPr/>
          <p:nvPr/>
        </p:nvSpPr>
        <p:spPr>
          <a:xfrm>
            <a:off x="1703110" y="1208352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cubicBezTo>
                  <a:pt x="5328" y="28"/>
                  <a:pt x="5328" y="28"/>
                  <a:pt x="5328" y="28"/>
                </a:cubicBezTo>
                <a:cubicBezTo>
                  <a:pt x="8796" y="-165"/>
                  <a:pt x="12082" y="669"/>
                  <a:pt x="12690" y="1867"/>
                </a:cubicBezTo>
                <a:cubicBezTo>
                  <a:pt x="15307" y="7470"/>
                  <a:pt x="17923" y="13052"/>
                  <a:pt x="20539" y="18655"/>
                </a:cubicBezTo>
                <a:cubicBezTo>
                  <a:pt x="21087" y="19874"/>
                  <a:pt x="18714" y="21029"/>
                  <a:pt x="15246" y="21242"/>
                </a:cubicBezTo>
                <a:cubicBezTo>
                  <a:pt x="15246" y="21242"/>
                  <a:pt x="15246" y="21242"/>
                  <a:pt x="15246" y="21242"/>
                </a:cubicBezTo>
                <a:cubicBezTo>
                  <a:pt x="11778" y="21435"/>
                  <a:pt x="8492" y="20601"/>
                  <a:pt x="7944" y="19382"/>
                </a:cubicBezTo>
                <a:cubicBezTo>
                  <a:pt x="5328" y="13800"/>
                  <a:pt x="2712" y="8197"/>
                  <a:pt x="95" y="2594"/>
                </a:cubicBez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73"/>
          <p:cNvSpPr/>
          <p:nvPr/>
        </p:nvSpPr>
        <p:spPr>
          <a:xfrm>
            <a:off x="2416703" y="178874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73"/>
          <p:cNvSpPr/>
          <p:nvPr/>
        </p:nvSpPr>
        <p:spPr>
          <a:xfrm>
            <a:off x="2359615" y="110369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73"/>
          <p:cNvSpPr/>
          <p:nvPr/>
        </p:nvSpPr>
        <p:spPr>
          <a:xfrm>
            <a:off x="3073209" y="168408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73"/>
          <p:cNvSpPr/>
          <p:nvPr/>
        </p:nvSpPr>
        <p:spPr>
          <a:xfrm>
            <a:off x="3025635" y="99903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96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73"/>
          <p:cNvSpPr/>
          <p:nvPr/>
        </p:nvSpPr>
        <p:spPr>
          <a:xfrm>
            <a:off x="3739230" y="156990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984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73"/>
          <p:cNvSpPr/>
          <p:nvPr/>
        </p:nvSpPr>
        <p:spPr>
          <a:xfrm>
            <a:off x="3682141" y="88485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73"/>
          <p:cNvSpPr/>
          <p:nvPr/>
        </p:nvSpPr>
        <p:spPr>
          <a:xfrm>
            <a:off x="4395736" y="146524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73"/>
          <p:cNvSpPr/>
          <p:nvPr/>
        </p:nvSpPr>
        <p:spPr>
          <a:xfrm>
            <a:off x="4348162" y="78019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73"/>
          <p:cNvSpPr/>
          <p:nvPr/>
        </p:nvSpPr>
        <p:spPr>
          <a:xfrm>
            <a:off x="5061756" y="1351070"/>
            <a:ext cx="337827" cy="337562"/>
          </a:xfrm>
          <a:custGeom>
            <a:rect b="b" l="l" r="r" t="t"/>
            <a:pathLst>
              <a:path extrusionOk="0" h="20061" w="20024">
                <a:moveTo>
                  <a:pt x="8385" y="136"/>
                </a:moveTo>
                <a:cubicBezTo>
                  <a:pt x="13855" y="-769"/>
                  <a:pt x="18987" y="2963"/>
                  <a:pt x="19890" y="8391"/>
                </a:cubicBezTo>
                <a:cubicBezTo>
                  <a:pt x="20792" y="13876"/>
                  <a:pt x="17070" y="19021"/>
                  <a:pt x="11656" y="19926"/>
                </a:cubicBezTo>
                <a:cubicBezTo>
                  <a:pt x="6185" y="20831"/>
                  <a:pt x="1053" y="17099"/>
                  <a:pt x="151" y="11671"/>
                </a:cubicBezTo>
                <a:cubicBezTo>
                  <a:pt x="-808" y="6186"/>
                  <a:pt x="2914" y="1040"/>
                  <a:pt x="8385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73"/>
          <p:cNvSpPr/>
          <p:nvPr/>
        </p:nvSpPr>
        <p:spPr>
          <a:xfrm>
            <a:off x="5004669" y="666021"/>
            <a:ext cx="322882" cy="946299"/>
          </a:xfrm>
          <a:custGeom>
            <a:rect b="b" l="l" r="r" t="t"/>
            <a:pathLst>
              <a:path extrusionOk="0" h="21270" w="20706">
                <a:moveTo>
                  <a:pt x="5374" y="28"/>
                </a:moveTo>
                <a:lnTo>
                  <a:pt x="5374" y="28"/>
                </a:lnTo>
                <a:cubicBezTo>
                  <a:pt x="8852" y="-165"/>
                  <a:pt x="12147" y="669"/>
                  <a:pt x="12757" y="1867"/>
                </a:cubicBezTo>
                <a:cubicBezTo>
                  <a:pt x="15380" y="7470"/>
                  <a:pt x="18004" y="13052"/>
                  <a:pt x="20628" y="18655"/>
                </a:cubicBezTo>
                <a:cubicBezTo>
                  <a:pt x="21177" y="19874"/>
                  <a:pt x="18797" y="21029"/>
                  <a:pt x="15319" y="21242"/>
                </a:cubicBezTo>
                <a:lnTo>
                  <a:pt x="15319" y="21242"/>
                </a:lnTo>
                <a:cubicBezTo>
                  <a:pt x="11841" y="21435"/>
                  <a:pt x="8546" y="20601"/>
                  <a:pt x="7936" y="19382"/>
                </a:cubicBezTo>
                <a:cubicBezTo>
                  <a:pt x="5313" y="13779"/>
                  <a:pt x="2689" y="8197"/>
                  <a:pt x="65" y="2594"/>
                </a:cubicBezTo>
                <a:cubicBezTo>
                  <a:pt x="-423" y="1375"/>
                  <a:pt x="1896" y="220"/>
                  <a:pt x="5374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73"/>
          <p:cNvSpPr/>
          <p:nvPr/>
        </p:nvSpPr>
        <p:spPr>
          <a:xfrm>
            <a:off x="5718262" y="1246410"/>
            <a:ext cx="337563" cy="337565"/>
          </a:xfrm>
          <a:custGeom>
            <a:rect b="b" l="l" r="r" t="t"/>
            <a:pathLst>
              <a:path extrusionOk="0" h="20061" w="20061">
                <a:moveTo>
                  <a:pt x="11671" y="19925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39"/>
                  <a:pt x="-769" y="6185"/>
                  <a:pt x="136" y="11670"/>
                </a:cubicBezTo>
                <a:cubicBezTo>
                  <a:pt x="1041" y="17098"/>
                  <a:pt x="6242" y="20830"/>
                  <a:pt x="11671" y="1992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73"/>
          <p:cNvSpPr/>
          <p:nvPr/>
        </p:nvSpPr>
        <p:spPr>
          <a:xfrm>
            <a:off x="5670689" y="561360"/>
            <a:ext cx="323101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lnTo>
                  <a:pt x="20583" y="18655"/>
                </a:ln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lnTo>
                  <a:pt x="79" y="2594"/>
                </a:ln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73"/>
          <p:cNvSpPr/>
          <p:nvPr/>
        </p:nvSpPr>
        <p:spPr>
          <a:xfrm>
            <a:off x="1370099" y="2568936"/>
            <a:ext cx="5349094" cy="4156915"/>
          </a:xfrm>
          <a:custGeom>
            <a:rect b="b" l="l" r="r" t="t"/>
            <a:pathLst>
              <a:path extrusionOk="0" h="21600" w="21600">
                <a:moveTo>
                  <a:pt x="19410" y="376"/>
                </a:moveTo>
                <a:lnTo>
                  <a:pt x="50" y="4469"/>
                </a:lnTo>
                <a:lnTo>
                  <a:pt x="0" y="4094"/>
                </a:lnTo>
                <a:lnTo>
                  <a:pt x="19360" y="0"/>
                </a:lnTo>
                <a:lnTo>
                  <a:pt x="19410" y="376"/>
                </a:lnTo>
                <a:close/>
                <a:moveTo>
                  <a:pt x="19909" y="4281"/>
                </a:moveTo>
                <a:cubicBezTo>
                  <a:pt x="13455" y="5646"/>
                  <a:pt x="7000" y="7010"/>
                  <a:pt x="549" y="8375"/>
                </a:cubicBezTo>
                <a:cubicBezTo>
                  <a:pt x="565" y="8499"/>
                  <a:pt x="580" y="8627"/>
                  <a:pt x="599" y="8751"/>
                </a:cubicBezTo>
                <a:cubicBezTo>
                  <a:pt x="7054" y="7386"/>
                  <a:pt x="13509" y="6022"/>
                  <a:pt x="19959" y="4657"/>
                </a:cubicBezTo>
                <a:cubicBezTo>
                  <a:pt x="19940" y="4534"/>
                  <a:pt x="19925" y="4405"/>
                  <a:pt x="19909" y="4281"/>
                </a:cubicBezTo>
                <a:close/>
                <a:moveTo>
                  <a:pt x="20455" y="8563"/>
                </a:moveTo>
                <a:cubicBezTo>
                  <a:pt x="14000" y="9927"/>
                  <a:pt x="7546" y="11292"/>
                  <a:pt x="1095" y="12656"/>
                </a:cubicBezTo>
                <a:cubicBezTo>
                  <a:pt x="1110" y="12780"/>
                  <a:pt x="1126" y="12909"/>
                  <a:pt x="1145" y="13032"/>
                </a:cubicBezTo>
                <a:cubicBezTo>
                  <a:pt x="7600" y="11668"/>
                  <a:pt x="14054" y="10303"/>
                  <a:pt x="20505" y="8939"/>
                </a:cubicBezTo>
                <a:cubicBezTo>
                  <a:pt x="20486" y="8815"/>
                  <a:pt x="20470" y="8691"/>
                  <a:pt x="20455" y="8563"/>
                </a:cubicBezTo>
                <a:close/>
                <a:moveTo>
                  <a:pt x="21001" y="12844"/>
                </a:moveTo>
                <a:cubicBezTo>
                  <a:pt x="14546" y="14209"/>
                  <a:pt x="8091" y="15573"/>
                  <a:pt x="1641" y="16938"/>
                </a:cubicBezTo>
                <a:cubicBezTo>
                  <a:pt x="1656" y="17061"/>
                  <a:pt x="1671" y="17190"/>
                  <a:pt x="1691" y="17314"/>
                </a:cubicBezTo>
                <a:cubicBezTo>
                  <a:pt x="8145" y="15949"/>
                  <a:pt x="14600" y="14585"/>
                  <a:pt x="21051" y="13220"/>
                </a:cubicBezTo>
                <a:cubicBezTo>
                  <a:pt x="21035" y="13096"/>
                  <a:pt x="21020" y="12973"/>
                  <a:pt x="21001" y="12844"/>
                </a:cubicBezTo>
                <a:close/>
                <a:moveTo>
                  <a:pt x="21550" y="17131"/>
                </a:moveTo>
                <a:cubicBezTo>
                  <a:pt x="15095" y="18495"/>
                  <a:pt x="8641" y="19860"/>
                  <a:pt x="2190" y="21224"/>
                </a:cubicBezTo>
                <a:cubicBezTo>
                  <a:pt x="2205" y="21348"/>
                  <a:pt x="2221" y="21476"/>
                  <a:pt x="2240" y="21600"/>
                </a:cubicBezTo>
                <a:cubicBezTo>
                  <a:pt x="8695" y="20235"/>
                  <a:pt x="15149" y="18871"/>
                  <a:pt x="21600" y="17506"/>
                </a:cubicBezTo>
                <a:cubicBezTo>
                  <a:pt x="21581" y="17383"/>
                  <a:pt x="21565" y="17254"/>
                  <a:pt x="21550" y="17131"/>
                </a:cubicBez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73"/>
          <p:cNvSpPr/>
          <p:nvPr/>
        </p:nvSpPr>
        <p:spPr>
          <a:xfrm>
            <a:off x="1313011" y="1798256"/>
            <a:ext cx="4842922" cy="1315780"/>
          </a:xfrm>
          <a:custGeom>
            <a:rect b="b" l="l" r="r" t="t"/>
            <a:pathLst>
              <a:path extrusionOk="0" h="21459" w="21600">
                <a:moveTo>
                  <a:pt x="1744" y="21405"/>
                </a:moveTo>
                <a:cubicBezTo>
                  <a:pt x="3611" y="20644"/>
                  <a:pt x="5453" y="19155"/>
                  <a:pt x="7286" y="17665"/>
                </a:cubicBezTo>
                <a:cubicBezTo>
                  <a:pt x="8967" y="16284"/>
                  <a:pt x="10651" y="15012"/>
                  <a:pt x="12340" y="13817"/>
                </a:cubicBezTo>
                <a:cubicBezTo>
                  <a:pt x="13304" y="13134"/>
                  <a:pt x="14267" y="12483"/>
                  <a:pt x="15230" y="11846"/>
                </a:cubicBezTo>
                <a:cubicBezTo>
                  <a:pt x="15056" y="11970"/>
                  <a:pt x="14878" y="12079"/>
                  <a:pt x="14704" y="12203"/>
                </a:cubicBezTo>
                <a:cubicBezTo>
                  <a:pt x="15931" y="11381"/>
                  <a:pt x="17157" y="10481"/>
                  <a:pt x="18388" y="9767"/>
                </a:cubicBezTo>
                <a:cubicBezTo>
                  <a:pt x="18736" y="9565"/>
                  <a:pt x="19084" y="9410"/>
                  <a:pt x="19432" y="9317"/>
                </a:cubicBezTo>
                <a:cubicBezTo>
                  <a:pt x="19703" y="9239"/>
                  <a:pt x="19962" y="9007"/>
                  <a:pt x="20212" y="8634"/>
                </a:cubicBezTo>
                <a:cubicBezTo>
                  <a:pt x="20458" y="8370"/>
                  <a:pt x="20688" y="7967"/>
                  <a:pt x="20896" y="7424"/>
                </a:cubicBezTo>
                <a:cubicBezTo>
                  <a:pt x="21087" y="7005"/>
                  <a:pt x="21239" y="6462"/>
                  <a:pt x="21358" y="5794"/>
                </a:cubicBezTo>
                <a:cubicBezTo>
                  <a:pt x="21485" y="5298"/>
                  <a:pt x="21566" y="4693"/>
                  <a:pt x="21600" y="3995"/>
                </a:cubicBezTo>
                <a:cubicBezTo>
                  <a:pt x="21596" y="3591"/>
                  <a:pt x="21592" y="3188"/>
                  <a:pt x="21587" y="2784"/>
                </a:cubicBezTo>
                <a:cubicBezTo>
                  <a:pt x="21515" y="1946"/>
                  <a:pt x="21375" y="1310"/>
                  <a:pt x="21163" y="891"/>
                </a:cubicBezTo>
                <a:cubicBezTo>
                  <a:pt x="21040" y="705"/>
                  <a:pt x="20917" y="519"/>
                  <a:pt x="20798" y="317"/>
                </a:cubicBezTo>
                <a:cubicBezTo>
                  <a:pt x="20488" y="22"/>
                  <a:pt x="20178" y="-71"/>
                  <a:pt x="19860" y="53"/>
                </a:cubicBezTo>
                <a:cubicBezTo>
                  <a:pt x="18825" y="301"/>
                  <a:pt x="17802" y="1155"/>
                  <a:pt x="16783" y="1838"/>
                </a:cubicBezTo>
                <a:cubicBezTo>
                  <a:pt x="15600" y="2629"/>
                  <a:pt x="14411" y="3420"/>
                  <a:pt x="13227" y="4227"/>
                </a:cubicBezTo>
                <a:cubicBezTo>
                  <a:pt x="11182" y="5624"/>
                  <a:pt x="9141" y="7098"/>
                  <a:pt x="7112" y="8743"/>
                </a:cubicBezTo>
                <a:cubicBezTo>
                  <a:pt x="5983" y="9658"/>
                  <a:pt x="4859" y="10605"/>
                  <a:pt x="3722" y="11365"/>
                </a:cubicBezTo>
                <a:cubicBezTo>
                  <a:pt x="3896" y="11241"/>
                  <a:pt x="4074" y="11132"/>
                  <a:pt x="4248" y="11008"/>
                </a:cubicBezTo>
                <a:cubicBezTo>
                  <a:pt x="3560" y="11474"/>
                  <a:pt x="2864" y="11862"/>
                  <a:pt x="2168" y="12141"/>
                </a:cubicBezTo>
                <a:cubicBezTo>
                  <a:pt x="1897" y="12219"/>
                  <a:pt x="1638" y="12436"/>
                  <a:pt x="1388" y="12824"/>
                </a:cubicBezTo>
                <a:cubicBezTo>
                  <a:pt x="1142" y="13088"/>
                  <a:pt x="912" y="13491"/>
                  <a:pt x="704" y="14034"/>
                </a:cubicBezTo>
                <a:cubicBezTo>
                  <a:pt x="513" y="14453"/>
                  <a:pt x="361" y="14996"/>
                  <a:pt x="242" y="15664"/>
                </a:cubicBezTo>
                <a:cubicBezTo>
                  <a:pt x="115" y="16160"/>
                  <a:pt x="34" y="16765"/>
                  <a:pt x="0" y="17463"/>
                </a:cubicBezTo>
                <a:cubicBezTo>
                  <a:pt x="4" y="17867"/>
                  <a:pt x="8" y="18270"/>
                  <a:pt x="13" y="18674"/>
                </a:cubicBezTo>
                <a:cubicBezTo>
                  <a:pt x="85" y="19512"/>
                  <a:pt x="225" y="20148"/>
                  <a:pt x="437" y="20567"/>
                </a:cubicBezTo>
                <a:cubicBezTo>
                  <a:pt x="560" y="20753"/>
                  <a:pt x="683" y="20939"/>
                  <a:pt x="802" y="21141"/>
                </a:cubicBezTo>
                <a:cubicBezTo>
                  <a:pt x="1116" y="21436"/>
                  <a:pt x="1426" y="21529"/>
                  <a:pt x="1744" y="21405"/>
                </a:cubicBezTo>
                <a:lnTo>
                  <a:pt x="1744" y="21405"/>
                </a:ln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73"/>
          <p:cNvSpPr/>
          <p:nvPr/>
        </p:nvSpPr>
        <p:spPr>
          <a:xfrm>
            <a:off x="5899038" y="1836313"/>
            <a:ext cx="406055" cy="554113"/>
          </a:xfrm>
          <a:custGeom>
            <a:rect b="b" l="l" r="r" t="t"/>
            <a:pathLst>
              <a:path extrusionOk="0" h="21540" w="21438">
                <a:moveTo>
                  <a:pt x="391" y="9149"/>
                </a:moveTo>
                <a:cubicBezTo>
                  <a:pt x="491" y="6893"/>
                  <a:pt x="-162" y="4637"/>
                  <a:pt x="39" y="2381"/>
                </a:cubicBezTo>
                <a:cubicBezTo>
                  <a:pt x="139" y="1604"/>
                  <a:pt x="391" y="717"/>
                  <a:pt x="1345" y="273"/>
                </a:cubicBezTo>
                <a:cubicBezTo>
                  <a:pt x="1596" y="125"/>
                  <a:pt x="1998" y="125"/>
                  <a:pt x="2299" y="51"/>
                </a:cubicBezTo>
                <a:cubicBezTo>
                  <a:pt x="2852" y="-60"/>
                  <a:pt x="3405" y="14"/>
                  <a:pt x="3857" y="236"/>
                </a:cubicBezTo>
                <a:lnTo>
                  <a:pt x="3857" y="236"/>
                </a:lnTo>
                <a:cubicBezTo>
                  <a:pt x="4761" y="606"/>
                  <a:pt x="5615" y="1050"/>
                  <a:pt x="6670" y="1197"/>
                </a:cubicBezTo>
                <a:cubicBezTo>
                  <a:pt x="7172" y="1271"/>
                  <a:pt x="7524" y="1493"/>
                  <a:pt x="7976" y="1641"/>
                </a:cubicBezTo>
                <a:cubicBezTo>
                  <a:pt x="9232" y="2085"/>
                  <a:pt x="10487" y="2529"/>
                  <a:pt x="11844" y="2751"/>
                </a:cubicBezTo>
                <a:cubicBezTo>
                  <a:pt x="12597" y="2899"/>
                  <a:pt x="13250" y="3269"/>
                  <a:pt x="14004" y="3416"/>
                </a:cubicBezTo>
                <a:cubicBezTo>
                  <a:pt x="15059" y="3601"/>
                  <a:pt x="15912" y="4156"/>
                  <a:pt x="16967" y="4415"/>
                </a:cubicBezTo>
                <a:cubicBezTo>
                  <a:pt x="18374" y="4896"/>
                  <a:pt x="20032" y="5007"/>
                  <a:pt x="21287" y="5710"/>
                </a:cubicBezTo>
                <a:lnTo>
                  <a:pt x="21438" y="5599"/>
                </a:lnTo>
                <a:cubicBezTo>
                  <a:pt x="18625" y="10074"/>
                  <a:pt x="16314" y="14734"/>
                  <a:pt x="13652" y="19247"/>
                </a:cubicBezTo>
                <a:cubicBezTo>
                  <a:pt x="13250" y="19987"/>
                  <a:pt x="12647" y="20689"/>
                  <a:pt x="12547" y="21540"/>
                </a:cubicBezTo>
                <a:cubicBezTo>
                  <a:pt x="12446" y="21429"/>
                  <a:pt x="12296" y="21318"/>
                  <a:pt x="12095" y="21281"/>
                </a:cubicBezTo>
                <a:cubicBezTo>
                  <a:pt x="9834" y="20578"/>
                  <a:pt x="7373" y="20356"/>
                  <a:pt x="5163" y="19580"/>
                </a:cubicBezTo>
                <a:cubicBezTo>
                  <a:pt x="3354" y="18988"/>
                  <a:pt x="1797" y="17879"/>
                  <a:pt x="1144" y="16473"/>
                </a:cubicBezTo>
                <a:cubicBezTo>
                  <a:pt x="-112" y="14105"/>
                  <a:pt x="340" y="11590"/>
                  <a:pt x="391" y="914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73"/>
          <p:cNvSpPr/>
          <p:nvPr/>
        </p:nvSpPr>
        <p:spPr>
          <a:xfrm>
            <a:off x="7221565" y="2045634"/>
            <a:ext cx="3943916" cy="2580830"/>
          </a:xfrm>
          <a:custGeom>
            <a:rect b="b" l="l" r="r" t="t"/>
            <a:pathLst>
              <a:path extrusionOk="0" h="21517" w="21585">
                <a:moveTo>
                  <a:pt x="6415" y="2105"/>
                </a:moveTo>
                <a:cubicBezTo>
                  <a:pt x="6941" y="2454"/>
                  <a:pt x="7472" y="2803"/>
                  <a:pt x="7998" y="3160"/>
                </a:cubicBezTo>
                <a:cubicBezTo>
                  <a:pt x="9186" y="3953"/>
                  <a:pt x="10373" y="4762"/>
                  <a:pt x="11560" y="5563"/>
                </a:cubicBezTo>
                <a:cubicBezTo>
                  <a:pt x="13872" y="7142"/>
                  <a:pt x="16190" y="8720"/>
                  <a:pt x="18512" y="10267"/>
                </a:cubicBezTo>
                <a:cubicBezTo>
                  <a:pt x="18647" y="10354"/>
                  <a:pt x="18772" y="10473"/>
                  <a:pt x="18908" y="10561"/>
                </a:cubicBezTo>
                <a:cubicBezTo>
                  <a:pt x="19022" y="10640"/>
                  <a:pt x="19142" y="10687"/>
                  <a:pt x="19251" y="10783"/>
                </a:cubicBezTo>
                <a:cubicBezTo>
                  <a:pt x="19356" y="10870"/>
                  <a:pt x="19465" y="10941"/>
                  <a:pt x="19580" y="11005"/>
                </a:cubicBezTo>
                <a:cubicBezTo>
                  <a:pt x="19673" y="11052"/>
                  <a:pt x="19762" y="11132"/>
                  <a:pt x="19856" y="11195"/>
                </a:cubicBezTo>
                <a:cubicBezTo>
                  <a:pt x="20111" y="11386"/>
                  <a:pt x="20376" y="11560"/>
                  <a:pt x="20642" y="11719"/>
                </a:cubicBezTo>
                <a:cubicBezTo>
                  <a:pt x="20704" y="11750"/>
                  <a:pt x="20746" y="11822"/>
                  <a:pt x="20798" y="11885"/>
                </a:cubicBezTo>
                <a:cubicBezTo>
                  <a:pt x="21058" y="12202"/>
                  <a:pt x="21288" y="12599"/>
                  <a:pt x="21433" y="13059"/>
                </a:cubicBezTo>
                <a:cubicBezTo>
                  <a:pt x="21470" y="13218"/>
                  <a:pt x="21517" y="13369"/>
                  <a:pt x="21548" y="13527"/>
                </a:cubicBezTo>
                <a:cubicBezTo>
                  <a:pt x="21600" y="14019"/>
                  <a:pt x="21595" y="14527"/>
                  <a:pt x="21548" y="15019"/>
                </a:cubicBezTo>
                <a:cubicBezTo>
                  <a:pt x="21459" y="15923"/>
                  <a:pt x="21230" y="16780"/>
                  <a:pt x="21012" y="17636"/>
                </a:cubicBezTo>
                <a:cubicBezTo>
                  <a:pt x="20798" y="18461"/>
                  <a:pt x="20543" y="19270"/>
                  <a:pt x="20194" y="19976"/>
                </a:cubicBezTo>
                <a:cubicBezTo>
                  <a:pt x="19965" y="20436"/>
                  <a:pt x="19689" y="20865"/>
                  <a:pt x="19356" y="21150"/>
                </a:cubicBezTo>
                <a:cubicBezTo>
                  <a:pt x="19069" y="21404"/>
                  <a:pt x="18741" y="21531"/>
                  <a:pt x="18413" y="21515"/>
                </a:cubicBezTo>
                <a:cubicBezTo>
                  <a:pt x="18111" y="21507"/>
                  <a:pt x="17819" y="21372"/>
                  <a:pt x="17533" y="21237"/>
                </a:cubicBezTo>
                <a:cubicBezTo>
                  <a:pt x="16919" y="20936"/>
                  <a:pt x="16325" y="20539"/>
                  <a:pt x="15721" y="20175"/>
                </a:cubicBezTo>
                <a:cubicBezTo>
                  <a:pt x="15159" y="19841"/>
                  <a:pt x="14591" y="19532"/>
                  <a:pt x="14023" y="19215"/>
                </a:cubicBezTo>
                <a:cubicBezTo>
                  <a:pt x="9842" y="16891"/>
                  <a:pt x="5634" y="14669"/>
                  <a:pt x="1468" y="12282"/>
                </a:cubicBezTo>
                <a:cubicBezTo>
                  <a:pt x="1177" y="12123"/>
                  <a:pt x="890" y="11925"/>
                  <a:pt x="588" y="11806"/>
                </a:cubicBezTo>
                <a:cubicBezTo>
                  <a:pt x="479" y="11758"/>
                  <a:pt x="365" y="11711"/>
                  <a:pt x="260" y="11639"/>
                </a:cubicBezTo>
                <a:cubicBezTo>
                  <a:pt x="161" y="11568"/>
                  <a:pt x="52" y="11465"/>
                  <a:pt x="26" y="11282"/>
                </a:cubicBezTo>
                <a:cubicBezTo>
                  <a:pt x="5" y="11203"/>
                  <a:pt x="36" y="11116"/>
                  <a:pt x="0" y="11036"/>
                </a:cubicBezTo>
                <a:cubicBezTo>
                  <a:pt x="5" y="10933"/>
                  <a:pt x="47" y="10854"/>
                  <a:pt x="68" y="10759"/>
                </a:cubicBezTo>
                <a:cubicBezTo>
                  <a:pt x="125" y="10529"/>
                  <a:pt x="193" y="10315"/>
                  <a:pt x="250" y="10092"/>
                </a:cubicBezTo>
                <a:cubicBezTo>
                  <a:pt x="307" y="9862"/>
                  <a:pt x="375" y="9648"/>
                  <a:pt x="432" y="9418"/>
                </a:cubicBezTo>
                <a:cubicBezTo>
                  <a:pt x="542" y="9022"/>
                  <a:pt x="646" y="8625"/>
                  <a:pt x="760" y="8228"/>
                </a:cubicBezTo>
                <a:cubicBezTo>
                  <a:pt x="812" y="8006"/>
                  <a:pt x="885" y="7792"/>
                  <a:pt x="937" y="7570"/>
                </a:cubicBezTo>
                <a:cubicBezTo>
                  <a:pt x="1396" y="5904"/>
                  <a:pt x="1843" y="4238"/>
                  <a:pt x="2302" y="2565"/>
                </a:cubicBezTo>
                <a:cubicBezTo>
                  <a:pt x="2510" y="1795"/>
                  <a:pt x="2718" y="1034"/>
                  <a:pt x="2932" y="264"/>
                </a:cubicBezTo>
                <a:cubicBezTo>
                  <a:pt x="3025" y="50"/>
                  <a:pt x="3223" y="-69"/>
                  <a:pt x="3385" y="42"/>
                </a:cubicBezTo>
                <a:cubicBezTo>
                  <a:pt x="4385" y="740"/>
                  <a:pt x="5395" y="1438"/>
                  <a:pt x="6415" y="2105"/>
                </a:cubicBezTo>
                <a:close/>
              </a:path>
            </a:pathLst>
          </a:custGeom>
          <a:solidFill>
            <a:srgbClr val="F3949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73"/>
          <p:cNvSpPr/>
          <p:nvPr/>
        </p:nvSpPr>
        <p:spPr>
          <a:xfrm>
            <a:off x="6136903" y="1950488"/>
            <a:ext cx="1616696" cy="1441193"/>
          </a:xfrm>
          <a:custGeom>
            <a:rect b="b" l="l" r="r" t="t"/>
            <a:pathLst>
              <a:path extrusionOk="0" h="21525" w="21564">
                <a:moveTo>
                  <a:pt x="6436" y="1292"/>
                </a:moveTo>
                <a:cubicBezTo>
                  <a:pt x="7248" y="1590"/>
                  <a:pt x="8085" y="1775"/>
                  <a:pt x="8923" y="1874"/>
                </a:cubicBezTo>
                <a:cubicBezTo>
                  <a:pt x="10713" y="2087"/>
                  <a:pt x="12527" y="1917"/>
                  <a:pt x="14266" y="1462"/>
                </a:cubicBezTo>
                <a:cubicBezTo>
                  <a:pt x="15104" y="1235"/>
                  <a:pt x="15929" y="979"/>
                  <a:pt x="16703" y="567"/>
                </a:cubicBezTo>
                <a:cubicBezTo>
                  <a:pt x="17121" y="354"/>
                  <a:pt x="17553" y="126"/>
                  <a:pt x="18010" y="41"/>
                </a:cubicBezTo>
                <a:cubicBezTo>
                  <a:pt x="18365" y="-30"/>
                  <a:pt x="18733" y="-16"/>
                  <a:pt x="19076" y="141"/>
                </a:cubicBezTo>
                <a:cubicBezTo>
                  <a:pt x="19507" y="354"/>
                  <a:pt x="19977" y="467"/>
                  <a:pt x="20408" y="666"/>
                </a:cubicBezTo>
                <a:cubicBezTo>
                  <a:pt x="20738" y="808"/>
                  <a:pt x="21068" y="979"/>
                  <a:pt x="21322" y="1263"/>
                </a:cubicBezTo>
                <a:cubicBezTo>
                  <a:pt x="21474" y="1434"/>
                  <a:pt x="21576" y="1690"/>
                  <a:pt x="21563" y="1945"/>
                </a:cubicBezTo>
                <a:cubicBezTo>
                  <a:pt x="21043" y="3309"/>
                  <a:pt x="20535" y="4688"/>
                  <a:pt x="20028" y="6066"/>
                </a:cubicBezTo>
                <a:cubicBezTo>
                  <a:pt x="18911" y="9051"/>
                  <a:pt x="17819" y="12049"/>
                  <a:pt x="16703" y="15033"/>
                </a:cubicBezTo>
                <a:cubicBezTo>
                  <a:pt x="16576" y="15431"/>
                  <a:pt x="16398" y="15815"/>
                  <a:pt x="16271" y="16213"/>
                </a:cubicBezTo>
                <a:cubicBezTo>
                  <a:pt x="16005" y="16923"/>
                  <a:pt x="15751" y="17634"/>
                  <a:pt x="15472" y="18344"/>
                </a:cubicBezTo>
                <a:cubicBezTo>
                  <a:pt x="15332" y="18756"/>
                  <a:pt x="15167" y="19140"/>
                  <a:pt x="15027" y="19552"/>
                </a:cubicBezTo>
                <a:cubicBezTo>
                  <a:pt x="14888" y="19950"/>
                  <a:pt x="14723" y="20348"/>
                  <a:pt x="14583" y="20746"/>
                </a:cubicBezTo>
                <a:cubicBezTo>
                  <a:pt x="14533" y="20916"/>
                  <a:pt x="14431" y="21073"/>
                  <a:pt x="14418" y="21243"/>
                </a:cubicBezTo>
                <a:cubicBezTo>
                  <a:pt x="14139" y="21570"/>
                  <a:pt x="13682" y="21570"/>
                  <a:pt x="13314" y="21456"/>
                </a:cubicBezTo>
                <a:cubicBezTo>
                  <a:pt x="12807" y="21300"/>
                  <a:pt x="12362" y="20959"/>
                  <a:pt x="11880" y="20717"/>
                </a:cubicBezTo>
                <a:cubicBezTo>
                  <a:pt x="11576" y="20547"/>
                  <a:pt x="11246" y="20419"/>
                  <a:pt x="10979" y="20177"/>
                </a:cubicBezTo>
                <a:cubicBezTo>
                  <a:pt x="10776" y="19993"/>
                  <a:pt x="10636" y="19723"/>
                  <a:pt x="10560" y="19438"/>
                </a:cubicBezTo>
                <a:cubicBezTo>
                  <a:pt x="10433" y="18984"/>
                  <a:pt x="10357" y="18501"/>
                  <a:pt x="10268" y="18032"/>
                </a:cubicBezTo>
                <a:cubicBezTo>
                  <a:pt x="10192" y="17648"/>
                  <a:pt x="9964" y="17335"/>
                  <a:pt x="9799" y="16994"/>
                </a:cubicBezTo>
                <a:cubicBezTo>
                  <a:pt x="9672" y="16724"/>
                  <a:pt x="9558" y="16468"/>
                  <a:pt x="9431" y="16198"/>
                </a:cubicBezTo>
                <a:cubicBezTo>
                  <a:pt x="7921" y="13143"/>
                  <a:pt x="5623" y="10614"/>
                  <a:pt x="3022" y="8724"/>
                </a:cubicBezTo>
                <a:cubicBezTo>
                  <a:pt x="2349" y="8241"/>
                  <a:pt x="1600" y="7900"/>
                  <a:pt x="852" y="7587"/>
                </a:cubicBezTo>
                <a:cubicBezTo>
                  <a:pt x="611" y="7473"/>
                  <a:pt x="344" y="7374"/>
                  <a:pt x="154" y="7161"/>
                </a:cubicBezTo>
                <a:cubicBezTo>
                  <a:pt x="14" y="7004"/>
                  <a:pt x="-24" y="6777"/>
                  <a:pt x="14" y="6578"/>
                </a:cubicBezTo>
                <a:cubicBezTo>
                  <a:pt x="39" y="6265"/>
                  <a:pt x="192" y="5995"/>
                  <a:pt x="293" y="5697"/>
                </a:cubicBezTo>
                <a:cubicBezTo>
                  <a:pt x="966" y="3963"/>
                  <a:pt x="1550" y="2173"/>
                  <a:pt x="2260" y="453"/>
                </a:cubicBezTo>
                <a:cubicBezTo>
                  <a:pt x="2590" y="269"/>
                  <a:pt x="2984" y="325"/>
                  <a:pt x="3339" y="368"/>
                </a:cubicBezTo>
                <a:cubicBezTo>
                  <a:pt x="4418" y="482"/>
                  <a:pt x="5433" y="894"/>
                  <a:pt x="6436" y="1292"/>
                </a:cubicBezTo>
                <a:close/>
              </a:path>
            </a:pathLst>
          </a:custGeom>
          <a:solidFill>
            <a:srgbClr val="32323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73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1" name="Google Shape;1221;p73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2" name="Google Shape;1222;p73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3" name="Google Shape;1223;p73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">
  <p:cSld name="19"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" type="title">
  <p:cSld name="TITLE"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7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7" name="Google Shape;1227;p7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28" name="Google Shape;1228;p7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9" name="Google Shape;1229;p7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7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" type="twoObj">
  <p:cSld name="TWO_OBJECTS"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76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3" name="Google Shape;1233;p7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4" name="Google Shape;1234;p7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5" name="Google Shape;1235;p7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6" name="Google Shape;1236;p7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7" name="Google Shape;1237;p7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" type="twoTxTwoObj">
  <p:cSld name="TWO_OBJECTS_WITH_TEXT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77"/>
          <p:cNvSpPr txBox="1"/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0" name="Google Shape;1240;p77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1" name="Google Shape;1241;p77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2" name="Google Shape;1242;p77"/>
          <p:cNvSpPr txBox="1"/>
          <p:nvPr>
            <p:ph idx="3" type="body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3" name="Google Shape;1243;p77"/>
          <p:cNvSpPr txBox="1"/>
          <p:nvPr>
            <p:ph idx="4" type="body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7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5" name="Google Shape;1245;p7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6" name="Google Shape;1246;p7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" type="objTx">
  <p:cSld name="OBJECT_WITH_CAPTION_TEXT"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7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9" name="Google Shape;1249;p78"/>
          <p:cNvSpPr txBox="1"/>
          <p:nvPr>
            <p:ph idx="1" type="body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50" name="Google Shape;1250;p7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51" name="Google Shape;1251;p7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2" name="Google Shape;1252;p7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3" name="Google Shape;1253;p7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" type="picTx">
  <p:cSld name="PICTURE_WITH_CAPTION_TEXT"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7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6" name="Google Shape;1256;p79"/>
          <p:cNvSpPr/>
          <p:nvPr>
            <p:ph idx="2" type="pic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57" name="Google Shape;1257;p7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58" name="Google Shape;1258;p7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9" name="Google Shape;1259;p7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0" name="Google Shape;1260;p7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" type="vertTx">
  <p:cSld name="VERTICAL_TEXT"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80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3" name="Google Shape;1263;p8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4" name="Google Shape;1264;p8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5" name="Google Shape;1265;p8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8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" type="vertTitleAndTx">
  <p:cSld name="VERTICAL_TITLE_AND_VERTICAL_TEXT"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81"/>
          <p:cNvSpPr txBox="1"/>
          <p:nvPr>
            <p:ph type="title"/>
          </p:nvPr>
        </p:nvSpPr>
        <p:spPr>
          <a:xfrm rot="5400000">
            <a:off x="7133433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9" name="Google Shape;1269;p81"/>
          <p:cNvSpPr txBox="1"/>
          <p:nvPr>
            <p:ph idx="1" type="body"/>
          </p:nvPr>
        </p:nvSpPr>
        <p:spPr>
          <a:xfrm rot="5400000">
            <a:off x="1799434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0" name="Google Shape;1270;p8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1" name="Google Shape;1271;p8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2" name="Google Shape;1272;p8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1">
  <p:cSld name="4_01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83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83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83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83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83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83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83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83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83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83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83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83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83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rgbClr val="3DB57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83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83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83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83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8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0" name="Google Shape;1300;p8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1" name="Google Shape;1301;p8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2" name="Google Shape;1302;p83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83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83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83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83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83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83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83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83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83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83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8">
  <p:cSld name="1_08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/>
          <p:nvPr/>
        </p:nvSpPr>
        <p:spPr>
          <a:xfrm>
            <a:off x="5665959" y="1911870"/>
            <a:ext cx="932977" cy="1042074"/>
          </a:xfrm>
          <a:custGeom>
            <a:rect b="b" l="l" r="r" t="t"/>
            <a:pathLst>
              <a:path extrusionOk="0" h="21396" w="21422">
                <a:moveTo>
                  <a:pt x="1485" y="16836"/>
                </a:moveTo>
                <a:cubicBezTo>
                  <a:pt x="1158" y="18593"/>
                  <a:pt x="2839" y="19980"/>
                  <a:pt x="4630" y="20234"/>
                </a:cubicBezTo>
                <a:cubicBezTo>
                  <a:pt x="5242" y="20332"/>
                  <a:pt x="5766" y="20058"/>
                  <a:pt x="6225" y="19726"/>
                </a:cubicBezTo>
                <a:cubicBezTo>
                  <a:pt x="6574" y="19472"/>
                  <a:pt x="6880" y="19160"/>
                  <a:pt x="7164" y="18828"/>
                </a:cubicBezTo>
                <a:cubicBezTo>
                  <a:pt x="8015" y="17851"/>
                  <a:pt x="8824" y="16855"/>
                  <a:pt x="9653" y="15859"/>
                </a:cubicBezTo>
                <a:cubicBezTo>
                  <a:pt x="10418" y="14961"/>
                  <a:pt x="11204" y="14082"/>
                  <a:pt x="11925" y="13145"/>
                </a:cubicBezTo>
                <a:cubicBezTo>
                  <a:pt x="12733" y="12090"/>
                  <a:pt x="13497" y="10996"/>
                  <a:pt x="14218" y="9883"/>
                </a:cubicBezTo>
                <a:cubicBezTo>
                  <a:pt x="14415" y="9571"/>
                  <a:pt x="14436" y="9160"/>
                  <a:pt x="14524" y="8789"/>
                </a:cubicBezTo>
                <a:cubicBezTo>
                  <a:pt x="14655" y="8203"/>
                  <a:pt x="14305" y="7871"/>
                  <a:pt x="13759" y="7637"/>
                </a:cubicBezTo>
                <a:cubicBezTo>
                  <a:pt x="12602" y="7168"/>
                  <a:pt x="11488" y="7364"/>
                  <a:pt x="10527" y="8262"/>
                </a:cubicBezTo>
                <a:cubicBezTo>
                  <a:pt x="9129" y="9551"/>
                  <a:pt x="8103" y="11055"/>
                  <a:pt x="7033" y="12578"/>
                </a:cubicBezTo>
                <a:cubicBezTo>
                  <a:pt x="6618" y="13164"/>
                  <a:pt x="6137" y="13711"/>
                  <a:pt x="5635" y="14219"/>
                </a:cubicBezTo>
                <a:cubicBezTo>
                  <a:pt x="5504" y="14355"/>
                  <a:pt x="5067" y="14414"/>
                  <a:pt x="4870" y="14316"/>
                </a:cubicBezTo>
                <a:cubicBezTo>
                  <a:pt x="4565" y="14180"/>
                  <a:pt x="4565" y="13887"/>
                  <a:pt x="4761" y="13574"/>
                </a:cubicBezTo>
                <a:cubicBezTo>
                  <a:pt x="6203" y="11367"/>
                  <a:pt x="7710" y="9200"/>
                  <a:pt x="9566" y="7247"/>
                </a:cubicBezTo>
                <a:cubicBezTo>
                  <a:pt x="10527" y="6231"/>
                  <a:pt x="12296" y="5879"/>
                  <a:pt x="13759" y="6368"/>
                </a:cubicBezTo>
                <a:cubicBezTo>
                  <a:pt x="13956" y="6426"/>
                  <a:pt x="14131" y="6504"/>
                  <a:pt x="14305" y="6583"/>
                </a:cubicBezTo>
                <a:cubicBezTo>
                  <a:pt x="15660" y="7188"/>
                  <a:pt x="16074" y="8028"/>
                  <a:pt x="15834" y="9375"/>
                </a:cubicBezTo>
                <a:cubicBezTo>
                  <a:pt x="15681" y="10254"/>
                  <a:pt x="15244" y="10977"/>
                  <a:pt x="14742" y="11699"/>
                </a:cubicBezTo>
                <a:cubicBezTo>
                  <a:pt x="13738" y="13106"/>
                  <a:pt x="12820" y="14570"/>
                  <a:pt x="11488" y="15801"/>
                </a:cubicBezTo>
                <a:cubicBezTo>
                  <a:pt x="11095" y="16172"/>
                  <a:pt x="10833" y="16660"/>
                  <a:pt x="10483" y="17070"/>
                </a:cubicBezTo>
                <a:cubicBezTo>
                  <a:pt x="9610" y="18105"/>
                  <a:pt x="8736" y="19121"/>
                  <a:pt x="7841" y="20117"/>
                </a:cubicBezTo>
                <a:cubicBezTo>
                  <a:pt x="7579" y="20410"/>
                  <a:pt x="7229" y="20683"/>
                  <a:pt x="6880" y="20878"/>
                </a:cubicBezTo>
                <a:cubicBezTo>
                  <a:pt x="6028" y="21347"/>
                  <a:pt x="5176" y="21562"/>
                  <a:pt x="4106" y="21250"/>
                </a:cubicBezTo>
                <a:cubicBezTo>
                  <a:pt x="2271" y="20722"/>
                  <a:pt x="1005" y="19707"/>
                  <a:pt x="240" y="18164"/>
                </a:cubicBezTo>
                <a:cubicBezTo>
                  <a:pt x="66" y="17812"/>
                  <a:pt x="0" y="17422"/>
                  <a:pt x="0" y="17031"/>
                </a:cubicBezTo>
                <a:cubicBezTo>
                  <a:pt x="0" y="16523"/>
                  <a:pt x="65" y="15996"/>
                  <a:pt x="153" y="15488"/>
                </a:cubicBezTo>
                <a:cubicBezTo>
                  <a:pt x="306" y="14395"/>
                  <a:pt x="1114" y="13594"/>
                  <a:pt x="1813" y="12774"/>
                </a:cubicBezTo>
                <a:cubicBezTo>
                  <a:pt x="2817" y="11602"/>
                  <a:pt x="3778" y="10430"/>
                  <a:pt x="4805" y="9278"/>
                </a:cubicBezTo>
                <a:cubicBezTo>
                  <a:pt x="6006" y="7930"/>
                  <a:pt x="7229" y="6602"/>
                  <a:pt x="8496" y="5294"/>
                </a:cubicBezTo>
                <a:cubicBezTo>
                  <a:pt x="8998" y="4786"/>
                  <a:pt x="9675" y="4395"/>
                  <a:pt x="10243" y="3927"/>
                </a:cubicBezTo>
                <a:cubicBezTo>
                  <a:pt x="11095" y="3204"/>
                  <a:pt x="11947" y="2462"/>
                  <a:pt x="12777" y="1720"/>
                </a:cubicBezTo>
                <a:cubicBezTo>
                  <a:pt x="13869" y="763"/>
                  <a:pt x="15179" y="235"/>
                  <a:pt x="16686" y="60"/>
                </a:cubicBezTo>
                <a:cubicBezTo>
                  <a:pt x="17276" y="1"/>
                  <a:pt x="17865" y="-38"/>
                  <a:pt x="18477" y="60"/>
                </a:cubicBezTo>
                <a:cubicBezTo>
                  <a:pt x="20224" y="353"/>
                  <a:pt x="21600" y="2618"/>
                  <a:pt x="21403" y="3888"/>
                </a:cubicBezTo>
                <a:cubicBezTo>
                  <a:pt x="21163" y="5469"/>
                  <a:pt x="20464" y="6797"/>
                  <a:pt x="19591" y="8106"/>
                </a:cubicBezTo>
                <a:cubicBezTo>
                  <a:pt x="18979" y="9024"/>
                  <a:pt x="18258" y="9883"/>
                  <a:pt x="17581" y="10782"/>
                </a:cubicBezTo>
                <a:cubicBezTo>
                  <a:pt x="17407" y="11016"/>
                  <a:pt x="17319" y="11289"/>
                  <a:pt x="17166" y="11543"/>
                </a:cubicBezTo>
                <a:cubicBezTo>
                  <a:pt x="16140" y="12989"/>
                  <a:pt x="15114" y="14453"/>
                  <a:pt x="14087" y="15898"/>
                </a:cubicBezTo>
                <a:cubicBezTo>
                  <a:pt x="14065" y="15938"/>
                  <a:pt x="14022" y="15977"/>
                  <a:pt x="14000" y="16035"/>
                </a:cubicBezTo>
                <a:cubicBezTo>
                  <a:pt x="13672" y="16445"/>
                  <a:pt x="13126" y="16641"/>
                  <a:pt x="12842" y="16465"/>
                </a:cubicBezTo>
                <a:cubicBezTo>
                  <a:pt x="12536" y="16270"/>
                  <a:pt x="12449" y="15606"/>
                  <a:pt x="12711" y="15254"/>
                </a:cubicBezTo>
                <a:cubicBezTo>
                  <a:pt x="13803" y="13770"/>
                  <a:pt x="14939" y="12305"/>
                  <a:pt x="16009" y="10821"/>
                </a:cubicBezTo>
                <a:cubicBezTo>
                  <a:pt x="17036" y="9395"/>
                  <a:pt x="18084" y="7969"/>
                  <a:pt x="19045" y="6524"/>
                </a:cubicBezTo>
                <a:cubicBezTo>
                  <a:pt x="19700" y="5567"/>
                  <a:pt x="20049" y="4513"/>
                  <a:pt x="20071" y="3360"/>
                </a:cubicBezTo>
                <a:cubicBezTo>
                  <a:pt x="20093" y="2188"/>
                  <a:pt x="18936" y="1173"/>
                  <a:pt x="17429" y="1290"/>
                </a:cubicBezTo>
                <a:cubicBezTo>
                  <a:pt x="15987" y="1407"/>
                  <a:pt x="14720" y="1876"/>
                  <a:pt x="13716" y="2872"/>
                </a:cubicBezTo>
                <a:cubicBezTo>
                  <a:pt x="12973" y="3614"/>
                  <a:pt x="12165" y="4278"/>
                  <a:pt x="11379" y="4981"/>
                </a:cubicBezTo>
                <a:cubicBezTo>
                  <a:pt x="11248" y="5098"/>
                  <a:pt x="11160" y="5235"/>
                  <a:pt x="11008" y="5313"/>
                </a:cubicBezTo>
                <a:cubicBezTo>
                  <a:pt x="9675" y="5997"/>
                  <a:pt x="8758" y="7090"/>
                  <a:pt x="7753" y="8067"/>
                </a:cubicBezTo>
                <a:cubicBezTo>
                  <a:pt x="7185" y="8633"/>
                  <a:pt x="6683" y="9258"/>
                  <a:pt x="6159" y="9864"/>
                </a:cubicBezTo>
                <a:cubicBezTo>
                  <a:pt x="5373" y="10801"/>
                  <a:pt x="4608" y="11778"/>
                  <a:pt x="3800" y="12715"/>
                </a:cubicBezTo>
                <a:cubicBezTo>
                  <a:pt x="3233" y="13360"/>
                  <a:pt x="2534" y="13906"/>
                  <a:pt x="2053" y="14590"/>
                </a:cubicBezTo>
                <a:cubicBezTo>
                  <a:pt x="1704" y="15059"/>
                  <a:pt x="1616" y="15664"/>
                  <a:pt x="1442" y="16231"/>
                </a:cubicBezTo>
                <a:cubicBezTo>
                  <a:pt x="1442" y="16484"/>
                  <a:pt x="1485" y="16738"/>
                  <a:pt x="1485" y="168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4619663" y="5878285"/>
            <a:ext cx="807349" cy="790966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80"/>
                  <a:pt x="11844" y="16262"/>
                </a:cubicBezTo>
                <a:cubicBezTo>
                  <a:pt x="10885" y="18109"/>
                  <a:pt x="9472" y="19597"/>
                  <a:pt x="8135" y="21162"/>
                </a:cubicBezTo>
                <a:cubicBezTo>
                  <a:pt x="7857" y="21495"/>
                  <a:pt x="7024" y="21316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800"/>
                  <a:pt x="7428" y="14287"/>
                  <a:pt x="7479" y="13645"/>
                </a:cubicBezTo>
                <a:cubicBezTo>
                  <a:pt x="6646" y="13620"/>
                  <a:pt x="5889" y="13620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3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7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10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9"/>
                  <a:pt x="13989" y="7489"/>
                </a:cubicBezTo>
                <a:cubicBezTo>
                  <a:pt x="14897" y="7489"/>
                  <a:pt x="15780" y="7489"/>
                  <a:pt x="16689" y="7565"/>
                </a:cubicBezTo>
                <a:cubicBezTo>
                  <a:pt x="18026" y="7668"/>
                  <a:pt x="19338" y="7796"/>
                  <a:pt x="20650" y="7925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2"/>
                  <a:pt x="20903" y="9412"/>
                </a:cubicBezTo>
                <a:cubicBezTo>
                  <a:pt x="19313" y="10310"/>
                  <a:pt x="17749" y="11259"/>
                  <a:pt x="16184" y="12209"/>
                </a:cubicBezTo>
                <a:cubicBezTo>
                  <a:pt x="16109" y="12286"/>
                  <a:pt x="16008" y="12388"/>
                  <a:pt x="15831" y="12516"/>
                </a:cubicBezTo>
                <a:close/>
                <a:moveTo>
                  <a:pt x="10532" y="3025"/>
                </a:moveTo>
                <a:cubicBezTo>
                  <a:pt x="10330" y="3358"/>
                  <a:pt x="10229" y="3512"/>
                  <a:pt x="10153" y="3692"/>
                </a:cubicBezTo>
                <a:cubicBezTo>
                  <a:pt x="9523" y="5308"/>
                  <a:pt x="8892" y="6950"/>
                  <a:pt x="8236" y="8566"/>
                </a:cubicBezTo>
                <a:cubicBezTo>
                  <a:pt x="8110" y="8848"/>
                  <a:pt x="7882" y="9105"/>
                  <a:pt x="7630" y="9284"/>
                </a:cubicBezTo>
                <a:cubicBezTo>
                  <a:pt x="6520" y="10079"/>
                  <a:pt x="5359" y="10823"/>
                  <a:pt x="4249" y="11619"/>
                </a:cubicBezTo>
                <a:cubicBezTo>
                  <a:pt x="4072" y="11747"/>
                  <a:pt x="3921" y="11978"/>
                  <a:pt x="3694" y="12234"/>
                </a:cubicBezTo>
                <a:cubicBezTo>
                  <a:pt x="5233" y="12234"/>
                  <a:pt x="6621" y="12209"/>
                  <a:pt x="8009" y="12234"/>
                </a:cubicBezTo>
                <a:cubicBezTo>
                  <a:pt x="8362" y="12234"/>
                  <a:pt x="8740" y="12337"/>
                  <a:pt x="9068" y="12465"/>
                </a:cubicBezTo>
                <a:cubicBezTo>
                  <a:pt x="9422" y="12593"/>
                  <a:pt x="9497" y="12901"/>
                  <a:pt x="9422" y="13286"/>
                </a:cubicBezTo>
                <a:cubicBezTo>
                  <a:pt x="9169" y="14517"/>
                  <a:pt x="8942" y="15723"/>
                  <a:pt x="8715" y="16954"/>
                </a:cubicBezTo>
                <a:cubicBezTo>
                  <a:pt x="8690" y="17134"/>
                  <a:pt x="8715" y="17314"/>
                  <a:pt x="8715" y="17750"/>
                </a:cubicBezTo>
                <a:cubicBezTo>
                  <a:pt x="9926" y="16390"/>
                  <a:pt x="10507" y="14902"/>
                  <a:pt x="11466" y="13491"/>
                </a:cubicBezTo>
                <a:cubicBezTo>
                  <a:pt x="11869" y="13645"/>
                  <a:pt x="12349" y="13696"/>
                  <a:pt x="12702" y="13927"/>
                </a:cubicBezTo>
                <a:cubicBezTo>
                  <a:pt x="13358" y="14364"/>
                  <a:pt x="13938" y="14954"/>
                  <a:pt x="14595" y="15390"/>
                </a:cubicBezTo>
                <a:cubicBezTo>
                  <a:pt x="15377" y="15903"/>
                  <a:pt x="16134" y="16493"/>
                  <a:pt x="17244" y="16775"/>
                </a:cubicBezTo>
                <a:cubicBezTo>
                  <a:pt x="16083" y="14954"/>
                  <a:pt x="14721" y="13517"/>
                  <a:pt x="13812" y="11721"/>
                </a:cubicBezTo>
                <a:cubicBezTo>
                  <a:pt x="15099" y="10541"/>
                  <a:pt x="16790" y="10131"/>
                  <a:pt x="18253" y="8976"/>
                </a:cubicBezTo>
                <a:cubicBezTo>
                  <a:pt x="16437" y="8899"/>
                  <a:pt x="14847" y="8848"/>
                  <a:pt x="13257" y="8745"/>
                </a:cubicBezTo>
                <a:cubicBezTo>
                  <a:pt x="12374" y="8694"/>
                  <a:pt x="11970" y="8309"/>
                  <a:pt x="11743" y="7437"/>
                </a:cubicBezTo>
                <a:cubicBezTo>
                  <a:pt x="11339" y="6077"/>
                  <a:pt x="10961" y="4641"/>
                  <a:pt x="10532" y="3025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5456700" y="266331"/>
            <a:ext cx="718009" cy="678341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7" y="16799"/>
                  <a:pt x="7992" y="1562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4"/>
                  <a:pt x="8330" y="7996"/>
                </a:cubicBezTo>
                <a:cubicBezTo>
                  <a:pt x="8669" y="9018"/>
                  <a:pt x="8584" y="9378"/>
                  <a:pt x="7625" y="9468"/>
                </a:cubicBezTo>
                <a:cubicBezTo>
                  <a:pt x="6636" y="9558"/>
                  <a:pt x="5620" y="9648"/>
                  <a:pt x="4632" y="9799"/>
                </a:cubicBezTo>
                <a:cubicBezTo>
                  <a:pt x="3615" y="9979"/>
                  <a:pt x="2627" y="10249"/>
                  <a:pt x="1554" y="10460"/>
                </a:cubicBezTo>
                <a:cubicBezTo>
                  <a:pt x="1780" y="11541"/>
                  <a:pt x="1977" y="12472"/>
                  <a:pt x="2203" y="13554"/>
                </a:cubicBezTo>
                <a:cubicBezTo>
                  <a:pt x="2655" y="13464"/>
                  <a:pt x="3050" y="13434"/>
                  <a:pt x="3446" y="13344"/>
                </a:cubicBezTo>
                <a:cubicBezTo>
                  <a:pt x="4744" y="13043"/>
                  <a:pt x="6043" y="12683"/>
                  <a:pt x="7370" y="12442"/>
                </a:cubicBezTo>
                <a:cubicBezTo>
                  <a:pt x="8330" y="12262"/>
                  <a:pt x="8669" y="12502"/>
                  <a:pt x="8951" y="13494"/>
                </a:cubicBezTo>
                <a:cubicBezTo>
                  <a:pt x="9206" y="14365"/>
                  <a:pt x="9347" y="15266"/>
                  <a:pt x="9516" y="16137"/>
                </a:cubicBezTo>
                <a:cubicBezTo>
                  <a:pt x="9714" y="17039"/>
                  <a:pt x="9799" y="18000"/>
                  <a:pt x="10250" y="18871"/>
                </a:cubicBezTo>
                <a:cubicBezTo>
                  <a:pt x="11097" y="18691"/>
                  <a:pt x="11916" y="18571"/>
                  <a:pt x="12707" y="18360"/>
                </a:cubicBezTo>
                <a:cubicBezTo>
                  <a:pt x="13413" y="18180"/>
                  <a:pt x="13554" y="17970"/>
                  <a:pt x="13469" y="17159"/>
                </a:cubicBezTo>
                <a:cubicBezTo>
                  <a:pt x="13413" y="16558"/>
                  <a:pt x="13243" y="15987"/>
                  <a:pt x="13187" y="15416"/>
                </a:cubicBezTo>
                <a:cubicBezTo>
                  <a:pt x="13074" y="14395"/>
                  <a:pt x="12961" y="13374"/>
                  <a:pt x="12905" y="12352"/>
                </a:cubicBezTo>
                <a:cubicBezTo>
                  <a:pt x="12876" y="11781"/>
                  <a:pt x="13130" y="11421"/>
                  <a:pt x="13752" y="11301"/>
                </a:cubicBezTo>
                <a:cubicBezTo>
                  <a:pt x="15248" y="11000"/>
                  <a:pt x="16745" y="10610"/>
                  <a:pt x="18213" y="10249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7"/>
                  <a:pt x="19144" y="8447"/>
                  <a:pt x="18975" y="7816"/>
                </a:cubicBezTo>
                <a:cubicBezTo>
                  <a:pt x="18721" y="6945"/>
                  <a:pt x="18523" y="6794"/>
                  <a:pt x="17676" y="6975"/>
                </a:cubicBezTo>
                <a:cubicBezTo>
                  <a:pt x="16180" y="7275"/>
                  <a:pt x="14683" y="7605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5304511" y="913150"/>
            <a:ext cx="1149258" cy="1291355"/>
          </a:xfrm>
          <a:custGeom>
            <a:rect b="b" l="l" r="r" t="t"/>
            <a:pathLst>
              <a:path extrusionOk="0" h="1291355" w="1149258">
                <a:moveTo>
                  <a:pt x="507933" y="1132514"/>
                </a:moveTo>
                <a:cubicBezTo>
                  <a:pt x="511734" y="1131560"/>
                  <a:pt x="518397" y="1131560"/>
                  <a:pt x="521245" y="1133461"/>
                </a:cubicBezTo>
                <a:cubicBezTo>
                  <a:pt x="524098" y="1136316"/>
                  <a:pt x="526003" y="1142020"/>
                  <a:pt x="525051" y="1146777"/>
                </a:cubicBezTo>
                <a:cubicBezTo>
                  <a:pt x="524098" y="1151534"/>
                  <a:pt x="520297" y="1155337"/>
                  <a:pt x="518392" y="1160093"/>
                </a:cubicBezTo>
                <a:cubicBezTo>
                  <a:pt x="498417" y="1194339"/>
                  <a:pt x="479394" y="1229531"/>
                  <a:pt x="458470" y="1263776"/>
                </a:cubicBezTo>
                <a:cubicBezTo>
                  <a:pt x="452759" y="1273282"/>
                  <a:pt x="444200" y="1281841"/>
                  <a:pt x="436594" y="1291355"/>
                </a:cubicBezTo>
                <a:cubicBezTo>
                  <a:pt x="433736" y="1288507"/>
                  <a:pt x="430888" y="1286598"/>
                  <a:pt x="428030" y="1283750"/>
                </a:cubicBezTo>
                <a:cubicBezTo>
                  <a:pt x="441347" y="1232386"/>
                  <a:pt x="467981" y="1185779"/>
                  <a:pt x="496516" y="1141073"/>
                </a:cubicBezTo>
                <a:cubicBezTo>
                  <a:pt x="499369" y="1137271"/>
                  <a:pt x="503175" y="1133461"/>
                  <a:pt x="507933" y="1132514"/>
                </a:cubicBezTo>
                <a:close/>
                <a:moveTo>
                  <a:pt x="142848" y="913113"/>
                </a:moveTo>
                <a:cubicBezTo>
                  <a:pt x="137142" y="933092"/>
                  <a:pt x="51534" y="1042478"/>
                  <a:pt x="29660" y="1059595"/>
                </a:cubicBezTo>
                <a:cubicBezTo>
                  <a:pt x="24904" y="1039617"/>
                  <a:pt x="34416" y="1020594"/>
                  <a:pt x="74364" y="969231"/>
                </a:cubicBezTo>
                <a:cubicBezTo>
                  <a:pt x="116218" y="914062"/>
                  <a:pt x="116218" y="914062"/>
                  <a:pt x="142848" y="913113"/>
                </a:cubicBezTo>
                <a:close/>
                <a:moveTo>
                  <a:pt x="119020" y="713366"/>
                </a:moveTo>
                <a:cubicBezTo>
                  <a:pt x="100951" y="764728"/>
                  <a:pt x="60045" y="798973"/>
                  <a:pt x="27706" y="842729"/>
                </a:cubicBezTo>
                <a:cubicBezTo>
                  <a:pt x="22949" y="836069"/>
                  <a:pt x="18192" y="831314"/>
                  <a:pt x="19145" y="830368"/>
                </a:cubicBezTo>
                <a:cubicBezTo>
                  <a:pt x="43875" y="784707"/>
                  <a:pt x="80019" y="748558"/>
                  <a:pt x="119020" y="713366"/>
                </a:cubicBezTo>
                <a:close/>
                <a:moveTo>
                  <a:pt x="787568" y="295220"/>
                </a:moveTo>
                <a:cubicBezTo>
                  <a:pt x="782830" y="297113"/>
                  <a:pt x="778038" y="298059"/>
                  <a:pt x="774258" y="300951"/>
                </a:cubicBezTo>
                <a:cubicBezTo>
                  <a:pt x="712447" y="344698"/>
                  <a:pt x="649625" y="387498"/>
                  <a:pt x="588773" y="433138"/>
                </a:cubicBezTo>
                <a:cubicBezTo>
                  <a:pt x="540272" y="470260"/>
                  <a:pt x="493634" y="510168"/>
                  <a:pt x="448008" y="550129"/>
                </a:cubicBezTo>
                <a:cubicBezTo>
                  <a:pt x="405204" y="587251"/>
                  <a:pt x="364316" y="626213"/>
                  <a:pt x="323375" y="663334"/>
                </a:cubicBezTo>
                <a:cubicBezTo>
                  <a:pt x="308202" y="677584"/>
                  <a:pt x="299631" y="692832"/>
                  <a:pt x="302452" y="715652"/>
                </a:cubicBezTo>
                <a:cubicBezTo>
                  <a:pt x="309107" y="771755"/>
                  <a:pt x="311982" y="827911"/>
                  <a:pt x="318637" y="884014"/>
                </a:cubicBezTo>
                <a:cubicBezTo>
                  <a:pt x="321512" y="910620"/>
                  <a:pt x="329125" y="936331"/>
                  <a:pt x="333863" y="961991"/>
                </a:cubicBezTo>
                <a:cubicBezTo>
                  <a:pt x="345257" y="952526"/>
                  <a:pt x="351006" y="943009"/>
                  <a:pt x="353828" y="932546"/>
                </a:cubicBezTo>
                <a:cubicBezTo>
                  <a:pt x="362400" y="900209"/>
                  <a:pt x="369054" y="866873"/>
                  <a:pt x="378584" y="834536"/>
                </a:cubicBezTo>
                <a:cubicBezTo>
                  <a:pt x="383323" y="819340"/>
                  <a:pt x="382364" y="806984"/>
                  <a:pt x="375709" y="791736"/>
                </a:cubicBezTo>
                <a:cubicBezTo>
                  <a:pt x="363358" y="766077"/>
                  <a:pt x="367138" y="760345"/>
                  <a:pt x="388061" y="740365"/>
                </a:cubicBezTo>
                <a:cubicBezTo>
                  <a:pt x="413775" y="715652"/>
                  <a:pt x="440395" y="689993"/>
                  <a:pt x="464193" y="663334"/>
                </a:cubicBezTo>
                <a:cubicBezTo>
                  <a:pt x="522170" y="600554"/>
                  <a:pt x="578338" y="536826"/>
                  <a:pt x="636315" y="474992"/>
                </a:cubicBezTo>
                <a:cubicBezTo>
                  <a:pt x="688650" y="417942"/>
                  <a:pt x="748544" y="366572"/>
                  <a:pt x="787568" y="295220"/>
                </a:cubicBezTo>
                <a:close/>
                <a:moveTo>
                  <a:pt x="885528" y="137322"/>
                </a:moveTo>
                <a:cubicBezTo>
                  <a:pt x="616351" y="224815"/>
                  <a:pt x="348131" y="311415"/>
                  <a:pt x="77037" y="399855"/>
                </a:cubicBezTo>
                <a:cubicBezTo>
                  <a:pt x="134110" y="490240"/>
                  <a:pt x="213064" y="553021"/>
                  <a:pt x="279613" y="625266"/>
                </a:cubicBezTo>
                <a:cubicBezTo>
                  <a:pt x="380448" y="540612"/>
                  <a:pt x="477503" y="455958"/>
                  <a:pt x="578285" y="376089"/>
                </a:cubicBezTo>
                <a:cubicBezTo>
                  <a:pt x="679120" y="296167"/>
                  <a:pt x="788526" y="225762"/>
                  <a:pt x="890266" y="146839"/>
                </a:cubicBezTo>
                <a:cubicBezTo>
                  <a:pt x="888403" y="143999"/>
                  <a:pt x="887445" y="140161"/>
                  <a:pt x="885528" y="137322"/>
                </a:cubicBezTo>
                <a:close/>
                <a:moveTo>
                  <a:pt x="1037739" y="121179"/>
                </a:moveTo>
                <a:cubicBezTo>
                  <a:pt x="982530" y="176336"/>
                  <a:pt x="932166" y="235279"/>
                  <a:pt x="877915" y="291434"/>
                </a:cubicBezTo>
                <a:cubicBezTo>
                  <a:pt x="815146" y="357054"/>
                  <a:pt x="764728" y="435031"/>
                  <a:pt x="694346" y="494973"/>
                </a:cubicBezTo>
                <a:cubicBezTo>
                  <a:pt x="640149" y="541559"/>
                  <a:pt x="594469" y="596768"/>
                  <a:pt x="546927" y="649085"/>
                </a:cubicBezTo>
                <a:cubicBezTo>
                  <a:pt x="518391" y="680476"/>
                  <a:pt x="491771" y="714706"/>
                  <a:pt x="466056" y="748935"/>
                </a:cubicBezTo>
                <a:cubicBezTo>
                  <a:pt x="447050" y="773701"/>
                  <a:pt x="448967" y="776540"/>
                  <a:pt x="468931" y="801253"/>
                </a:cubicBezTo>
                <a:cubicBezTo>
                  <a:pt x="510777" y="854517"/>
                  <a:pt x="558320" y="900209"/>
                  <a:pt x="616351" y="944902"/>
                </a:cubicBezTo>
                <a:cubicBezTo>
                  <a:pt x="770425" y="675691"/>
                  <a:pt x="907409" y="400801"/>
                  <a:pt x="1037739" y="121179"/>
                </a:cubicBezTo>
                <a:close/>
                <a:moveTo>
                  <a:pt x="1089901" y="6"/>
                </a:moveTo>
                <a:cubicBezTo>
                  <a:pt x="1114949" y="-357"/>
                  <a:pt x="1144018" y="15349"/>
                  <a:pt x="1149009" y="37472"/>
                </a:cubicBezTo>
                <a:cubicBezTo>
                  <a:pt x="1149967" y="44097"/>
                  <a:pt x="1148051" y="52667"/>
                  <a:pt x="1145229" y="58399"/>
                </a:cubicBezTo>
                <a:cubicBezTo>
                  <a:pt x="1115734" y="116395"/>
                  <a:pt x="1085282" y="173444"/>
                  <a:pt x="1055787" y="231493"/>
                </a:cubicBezTo>
                <a:cubicBezTo>
                  <a:pt x="1025388" y="290488"/>
                  <a:pt x="992060" y="348484"/>
                  <a:pt x="965440" y="409372"/>
                </a:cubicBezTo>
                <a:cubicBezTo>
                  <a:pt x="934029" y="479777"/>
                  <a:pt x="897933" y="548236"/>
                  <a:pt x="861783" y="616748"/>
                </a:cubicBezTo>
                <a:cubicBezTo>
                  <a:pt x="809449" y="716598"/>
                  <a:pt x="756210" y="815555"/>
                  <a:pt x="702918" y="915404"/>
                </a:cubicBezTo>
                <a:cubicBezTo>
                  <a:pt x="688650" y="942063"/>
                  <a:pt x="674381" y="968668"/>
                  <a:pt x="660113" y="994327"/>
                </a:cubicBezTo>
                <a:cubicBezTo>
                  <a:pt x="658197" y="999112"/>
                  <a:pt x="654417" y="1002898"/>
                  <a:pt x="651542" y="1006736"/>
                </a:cubicBezTo>
                <a:cubicBezTo>
                  <a:pt x="632535" y="1033342"/>
                  <a:pt x="613529" y="1035235"/>
                  <a:pt x="589731" y="1011469"/>
                </a:cubicBezTo>
                <a:cubicBezTo>
                  <a:pt x="577380" y="999112"/>
                  <a:pt x="565933" y="985809"/>
                  <a:pt x="553582" y="973400"/>
                </a:cubicBezTo>
                <a:cubicBezTo>
                  <a:pt x="550707" y="967722"/>
                  <a:pt x="542188" y="963936"/>
                  <a:pt x="529784" y="956312"/>
                </a:cubicBezTo>
                <a:cubicBezTo>
                  <a:pt x="503164" y="983864"/>
                  <a:pt x="478461" y="1010522"/>
                  <a:pt x="452747" y="1036181"/>
                </a:cubicBezTo>
                <a:cubicBezTo>
                  <a:pt x="428949" y="1060000"/>
                  <a:pt x="404246" y="1083766"/>
                  <a:pt x="377626" y="1104693"/>
                </a:cubicBezTo>
                <a:cubicBezTo>
                  <a:pt x="350048" y="1125620"/>
                  <a:pt x="309107" y="1109426"/>
                  <a:pt x="300589" y="1075196"/>
                </a:cubicBezTo>
                <a:cubicBezTo>
                  <a:pt x="285362" y="1013361"/>
                  <a:pt x="270136" y="950581"/>
                  <a:pt x="258690" y="887800"/>
                </a:cubicBezTo>
                <a:cubicBezTo>
                  <a:pt x="252035" y="850731"/>
                  <a:pt x="251130" y="812663"/>
                  <a:pt x="248255" y="775594"/>
                </a:cubicBezTo>
                <a:cubicBezTo>
                  <a:pt x="245380" y="738472"/>
                  <a:pt x="243516" y="700456"/>
                  <a:pt x="240642" y="663334"/>
                </a:cubicBezTo>
                <a:cubicBezTo>
                  <a:pt x="239683" y="655710"/>
                  <a:pt x="234945" y="647140"/>
                  <a:pt x="229248" y="641461"/>
                </a:cubicBezTo>
                <a:cubicBezTo>
                  <a:pt x="210189" y="620534"/>
                  <a:pt x="189266" y="599607"/>
                  <a:pt x="169301" y="578680"/>
                </a:cubicBezTo>
                <a:cubicBezTo>
                  <a:pt x="118883" y="524470"/>
                  <a:pt x="68466" y="470260"/>
                  <a:pt x="19006" y="415051"/>
                </a:cubicBezTo>
                <a:cubicBezTo>
                  <a:pt x="11393" y="407479"/>
                  <a:pt x="5696" y="397015"/>
                  <a:pt x="0" y="388445"/>
                </a:cubicBezTo>
                <a:cubicBezTo>
                  <a:pt x="15226" y="366572"/>
                  <a:pt x="36150" y="358001"/>
                  <a:pt x="58031" y="351323"/>
                </a:cubicBezTo>
                <a:cubicBezTo>
                  <a:pt x="153116" y="320932"/>
                  <a:pt x="249213" y="290488"/>
                  <a:pt x="344351" y="259097"/>
                </a:cubicBezTo>
                <a:cubicBezTo>
                  <a:pt x="453705" y="223869"/>
                  <a:pt x="564070" y="188692"/>
                  <a:pt x="673423" y="151571"/>
                </a:cubicBezTo>
                <a:cubicBezTo>
                  <a:pt x="786610" y="113555"/>
                  <a:pt x="898838" y="74541"/>
                  <a:pt x="1011119" y="35526"/>
                </a:cubicBezTo>
                <a:cubicBezTo>
                  <a:pt x="1031084" y="28901"/>
                  <a:pt x="1049132" y="17491"/>
                  <a:pt x="1067234" y="6081"/>
                </a:cubicBezTo>
                <a:cubicBezTo>
                  <a:pt x="1073649" y="2033"/>
                  <a:pt x="1081552" y="127"/>
                  <a:pt x="1089901" y="6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5837197" y="4156610"/>
            <a:ext cx="1202403" cy="1350689"/>
          </a:xfrm>
          <a:custGeom>
            <a:rect b="b" l="l" r="r" t="t"/>
            <a:pathLst>
              <a:path extrusionOk="0" h="1350689" w="1202403">
                <a:moveTo>
                  <a:pt x="887417" y="986550"/>
                </a:moveTo>
                <a:cubicBezTo>
                  <a:pt x="849376" y="988446"/>
                  <a:pt x="814174" y="988446"/>
                  <a:pt x="778999" y="992251"/>
                </a:cubicBezTo>
                <a:cubicBezTo>
                  <a:pt x="717166" y="997011"/>
                  <a:pt x="654387" y="1005563"/>
                  <a:pt x="592554" y="1009368"/>
                </a:cubicBezTo>
                <a:cubicBezTo>
                  <a:pt x="533587" y="1013173"/>
                  <a:pt x="475566" y="1015082"/>
                  <a:pt x="413733" y="1016979"/>
                </a:cubicBezTo>
                <a:cubicBezTo>
                  <a:pt x="420385" y="1058835"/>
                  <a:pt x="426089" y="1097828"/>
                  <a:pt x="431821" y="1140640"/>
                </a:cubicBezTo>
                <a:cubicBezTo>
                  <a:pt x="448935" y="1140640"/>
                  <a:pt x="462237" y="1142536"/>
                  <a:pt x="475566" y="1140640"/>
                </a:cubicBezTo>
                <a:cubicBezTo>
                  <a:pt x="548809" y="1130179"/>
                  <a:pt x="621105" y="1118763"/>
                  <a:pt x="694347" y="1106393"/>
                </a:cubicBezTo>
                <a:cubicBezTo>
                  <a:pt x="745690" y="1096887"/>
                  <a:pt x="797060" y="1086413"/>
                  <a:pt x="848429" y="1074056"/>
                </a:cubicBezTo>
                <a:cubicBezTo>
                  <a:pt x="881712" y="1065491"/>
                  <a:pt x="886470" y="1056939"/>
                  <a:pt x="887417" y="1020784"/>
                </a:cubicBezTo>
                <a:cubicBezTo>
                  <a:pt x="887417" y="1011277"/>
                  <a:pt x="887417" y="1001771"/>
                  <a:pt x="887417" y="986550"/>
                </a:cubicBezTo>
                <a:close/>
                <a:moveTo>
                  <a:pt x="880765" y="932336"/>
                </a:moveTo>
                <a:cubicBezTo>
                  <a:pt x="904531" y="930427"/>
                  <a:pt x="930216" y="949453"/>
                  <a:pt x="933081" y="977044"/>
                </a:cubicBezTo>
                <a:cubicBezTo>
                  <a:pt x="937840" y="1014128"/>
                  <a:pt x="938786" y="1052179"/>
                  <a:pt x="934028" y="1089276"/>
                </a:cubicBezTo>
                <a:cubicBezTo>
                  <a:pt x="931189" y="1110198"/>
                  <a:pt x="910262" y="1127315"/>
                  <a:pt x="885524" y="1132075"/>
                </a:cubicBezTo>
                <a:cubicBezTo>
                  <a:pt x="837020" y="1143490"/>
                  <a:pt x="788489" y="1155860"/>
                  <a:pt x="739039" y="1165367"/>
                </a:cubicBezTo>
                <a:cubicBezTo>
                  <a:pt x="663904" y="1178678"/>
                  <a:pt x="588742" y="1191048"/>
                  <a:pt x="512661" y="1201509"/>
                </a:cubicBezTo>
                <a:cubicBezTo>
                  <a:pt x="485083" y="1205314"/>
                  <a:pt x="457505" y="1203418"/>
                  <a:pt x="429901" y="1202464"/>
                </a:cubicBezTo>
                <a:cubicBezTo>
                  <a:pt x="405163" y="1202464"/>
                  <a:pt x="392807" y="1183438"/>
                  <a:pt x="383290" y="1164412"/>
                </a:cubicBezTo>
                <a:cubicBezTo>
                  <a:pt x="378532" y="1154906"/>
                  <a:pt x="376639" y="1142536"/>
                  <a:pt x="375693" y="1132075"/>
                </a:cubicBezTo>
                <a:cubicBezTo>
                  <a:pt x="374746" y="1085471"/>
                  <a:pt x="373774" y="1039809"/>
                  <a:pt x="370934" y="990355"/>
                </a:cubicBezTo>
                <a:cubicBezTo>
                  <a:pt x="404217" y="970375"/>
                  <a:pt x="439418" y="969421"/>
                  <a:pt x="473647" y="969421"/>
                </a:cubicBezTo>
                <a:cubicBezTo>
                  <a:pt x="564030" y="967524"/>
                  <a:pt x="653441" y="958960"/>
                  <a:pt x="742851" y="945648"/>
                </a:cubicBezTo>
                <a:cubicBezTo>
                  <a:pt x="788489" y="938992"/>
                  <a:pt x="835101" y="936141"/>
                  <a:pt x="880765" y="932336"/>
                </a:cubicBezTo>
                <a:close/>
                <a:moveTo>
                  <a:pt x="650977" y="743009"/>
                </a:moveTo>
                <a:cubicBezTo>
                  <a:pt x="621501" y="746785"/>
                  <a:pt x="594888" y="749617"/>
                  <a:pt x="569173" y="753455"/>
                </a:cubicBezTo>
                <a:cubicBezTo>
                  <a:pt x="569173" y="794357"/>
                  <a:pt x="569173" y="829533"/>
                  <a:pt x="569173" y="869491"/>
                </a:cubicBezTo>
                <a:cubicBezTo>
                  <a:pt x="599604" y="859045"/>
                  <a:pt x="630989" y="870435"/>
                  <a:pt x="650977" y="846649"/>
                </a:cubicBezTo>
                <a:cubicBezTo>
                  <a:pt x="650977" y="811473"/>
                  <a:pt x="650977" y="779129"/>
                  <a:pt x="650977" y="743009"/>
                </a:cubicBezTo>
                <a:close/>
                <a:moveTo>
                  <a:pt x="976281" y="598405"/>
                </a:moveTo>
                <a:cubicBezTo>
                  <a:pt x="897341" y="690655"/>
                  <a:pt x="799368" y="756287"/>
                  <a:pt x="700441" y="821919"/>
                </a:cubicBezTo>
                <a:cubicBezTo>
                  <a:pt x="701395" y="838091"/>
                  <a:pt x="703304" y="854263"/>
                  <a:pt x="703304" y="870435"/>
                </a:cubicBezTo>
                <a:cubicBezTo>
                  <a:pt x="703304" y="900891"/>
                  <a:pt x="695724" y="910393"/>
                  <a:pt x="665238" y="916056"/>
                </a:cubicBezTo>
                <a:cubicBezTo>
                  <a:pt x="639579" y="920839"/>
                  <a:pt x="613921" y="925621"/>
                  <a:pt x="587252" y="928453"/>
                </a:cubicBezTo>
                <a:cubicBezTo>
                  <a:pt x="537788" y="933173"/>
                  <a:pt x="510221" y="905610"/>
                  <a:pt x="511176" y="856151"/>
                </a:cubicBezTo>
                <a:cubicBezTo>
                  <a:pt x="511176" y="851431"/>
                  <a:pt x="509267" y="846649"/>
                  <a:pt x="509267" y="841866"/>
                </a:cubicBezTo>
                <a:cubicBezTo>
                  <a:pt x="452167" y="817136"/>
                  <a:pt x="395124" y="793350"/>
                  <a:pt x="339933" y="767676"/>
                </a:cubicBezTo>
                <a:cubicBezTo>
                  <a:pt x="283844" y="742946"/>
                  <a:pt x="233426" y="708715"/>
                  <a:pt x="183962" y="659255"/>
                </a:cubicBezTo>
                <a:cubicBezTo>
                  <a:pt x="186825" y="701101"/>
                  <a:pt x="186825" y="732501"/>
                  <a:pt x="190643" y="764845"/>
                </a:cubicBezTo>
                <a:cubicBezTo>
                  <a:pt x="196314" y="824750"/>
                  <a:pt x="203950" y="883775"/>
                  <a:pt x="210631" y="943681"/>
                </a:cubicBezTo>
                <a:cubicBezTo>
                  <a:pt x="217256" y="1011201"/>
                  <a:pt x="219165" y="1078721"/>
                  <a:pt x="229608" y="1145296"/>
                </a:cubicBezTo>
                <a:cubicBezTo>
                  <a:pt x="244823" y="1246167"/>
                  <a:pt x="280981" y="1286062"/>
                  <a:pt x="390352" y="1290845"/>
                </a:cubicBezTo>
                <a:cubicBezTo>
                  <a:pt x="455985" y="1293676"/>
                  <a:pt x="520664" y="1287006"/>
                  <a:pt x="585343" y="1279455"/>
                </a:cubicBezTo>
                <a:cubicBezTo>
                  <a:pt x="627227" y="1273729"/>
                  <a:pt x="670010" y="1264227"/>
                  <a:pt x="711838" y="1264227"/>
                </a:cubicBezTo>
                <a:cubicBezTo>
                  <a:pt x="792687" y="1262276"/>
                  <a:pt x="867865" y="1235658"/>
                  <a:pt x="941078" y="1208097"/>
                </a:cubicBezTo>
                <a:cubicBezTo>
                  <a:pt x="1009575" y="1182423"/>
                  <a:pt x="1031472" y="1157693"/>
                  <a:pt x="1033381" y="1074001"/>
                </a:cubicBezTo>
                <a:cubicBezTo>
                  <a:pt x="1034335" y="1031148"/>
                  <a:pt x="1037142" y="988359"/>
                  <a:pt x="1035289" y="945569"/>
                </a:cubicBezTo>
                <a:cubicBezTo>
                  <a:pt x="1031472" y="870435"/>
                  <a:pt x="1024790" y="795301"/>
                  <a:pt x="1018165" y="720167"/>
                </a:cubicBezTo>
                <a:cubicBezTo>
                  <a:pt x="1014347" y="679265"/>
                  <a:pt x="1007666" y="637419"/>
                  <a:pt x="976281" y="598405"/>
                </a:cubicBezTo>
                <a:close/>
                <a:moveTo>
                  <a:pt x="683980" y="494654"/>
                </a:moveTo>
                <a:cubicBezTo>
                  <a:pt x="693492" y="521286"/>
                  <a:pt x="689683" y="530798"/>
                  <a:pt x="667808" y="534605"/>
                </a:cubicBezTo>
                <a:cubicBezTo>
                  <a:pt x="609789" y="545069"/>
                  <a:pt x="552717" y="554582"/>
                  <a:pt x="494687" y="563143"/>
                </a:cubicBezTo>
                <a:cubicBezTo>
                  <a:pt x="485175" y="565046"/>
                  <a:pt x="474717" y="563143"/>
                  <a:pt x="466151" y="560291"/>
                </a:cubicBezTo>
                <a:cubicBezTo>
                  <a:pt x="461395" y="558385"/>
                  <a:pt x="455693" y="548875"/>
                  <a:pt x="456639" y="543169"/>
                </a:cubicBezTo>
                <a:cubicBezTo>
                  <a:pt x="457597" y="538414"/>
                  <a:pt x="465205" y="530808"/>
                  <a:pt x="470907" y="529853"/>
                </a:cubicBezTo>
                <a:cubicBezTo>
                  <a:pt x="541300" y="517486"/>
                  <a:pt x="611693" y="506070"/>
                  <a:pt x="683980" y="494654"/>
                </a:cubicBezTo>
                <a:close/>
                <a:moveTo>
                  <a:pt x="680074" y="428072"/>
                </a:moveTo>
                <a:cubicBezTo>
                  <a:pt x="681024" y="440434"/>
                  <a:pt x="681024" y="450901"/>
                  <a:pt x="681973" y="467071"/>
                </a:cubicBezTo>
                <a:cubicBezTo>
                  <a:pt x="604930" y="468022"/>
                  <a:pt x="532635" y="496558"/>
                  <a:pt x="456541" y="488945"/>
                </a:cubicBezTo>
                <a:cubicBezTo>
                  <a:pt x="456541" y="468970"/>
                  <a:pt x="467959" y="467071"/>
                  <a:pt x="479366" y="465165"/>
                </a:cubicBezTo>
                <a:cubicBezTo>
                  <a:pt x="532635" y="455653"/>
                  <a:pt x="584954" y="446145"/>
                  <a:pt x="638223" y="435678"/>
                </a:cubicBezTo>
                <a:cubicBezTo>
                  <a:pt x="650590" y="434733"/>
                  <a:pt x="663897" y="431880"/>
                  <a:pt x="680074" y="428072"/>
                </a:cubicBezTo>
                <a:close/>
                <a:moveTo>
                  <a:pt x="218210" y="329207"/>
                </a:moveTo>
                <a:cubicBezTo>
                  <a:pt x="163974" y="320649"/>
                  <a:pt x="109794" y="352049"/>
                  <a:pt x="90761" y="396727"/>
                </a:cubicBezTo>
                <a:cubicBezTo>
                  <a:pt x="68865" y="450025"/>
                  <a:pt x="63194" y="505212"/>
                  <a:pt x="60331" y="562223"/>
                </a:cubicBezTo>
                <a:cubicBezTo>
                  <a:pt x="58422" y="605075"/>
                  <a:pt x="55558" y="646921"/>
                  <a:pt x="53649" y="689711"/>
                </a:cubicBezTo>
                <a:cubicBezTo>
                  <a:pt x="50786" y="747729"/>
                  <a:pt x="45115" y="804803"/>
                  <a:pt x="46070" y="862821"/>
                </a:cubicBezTo>
                <a:cubicBezTo>
                  <a:pt x="47024" y="929397"/>
                  <a:pt x="53649" y="995029"/>
                  <a:pt x="59376" y="1061605"/>
                </a:cubicBezTo>
                <a:cubicBezTo>
                  <a:pt x="61285" y="1080608"/>
                  <a:pt x="64149" y="1098731"/>
                  <a:pt x="67910" y="1116791"/>
                </a:cubicBezTo>
                <a:cubicBezTo>
                  <a:pt x="69819" y="1124405"/>
                  <a:pt x="74591" y="1135795"/>
                  <a:pt x="80318" y="1138626"/>
                </a:cubicBezTo>
                <a:cubicBezTo>
                  <a:pt x="109794" y="1152910"/>
                  <a:pt x="139271" y="1168139"/>
                  <a:pt x="177337" y="1168139"/>
                </a:cubicBezTo>
                <a:cubicBezTo>
                  <a:pt x="173519" y="1136738"/>
                  <a:pt x="169701" y="1109177"/>
                  <a:pt x="166838" y="1082559"/>
                </a:cubicBezTo>
                <a:cubicBezTo>
                  <a:pt x="156395" y="990247"/>
                  <a:pt x="144997" y="898940"/>
                  <a:pt x="137362" y="806691"/>
                </a:cubicBezTo>
                <a:cubicBezTo>
                  <a:pt x="129782" y="713497"/>
                  <a:pt x="117374" y="621247"/>
                  <a:pt x="138316" y="526103"/>
                </a:cubicBezTo>
                <a:cubicBezTo>
                  <a:pt x="151622" y="466197"/>
                  <a:pt x="169701" y="411011"/>
                  <a:pt x="202041" y="359663"/>
                </a:cubicBezTo>
                <a:cubicBezTo>
                  <a:pt x="207767" y="350162"/>
                  <a:pt x="212484" y="340660"/>
                  <a:pt x="218210" y="329207"/>
                </a:cubicBezTo>
                <a:close/>
                <a:moveTo>
                  <a:pt x="980225" y="258840"/>
                </a:moveTo>
                <a:cubicBezTo>
                  <a:pt x="953472" y="254089"/>
                  <a:pt x="924936" y="259328"/>
                  <a:pt x="902113" y="275972"/>
                </a:cubicBezTo>
                <a:cubicBezTo>
                  <a:pt x="905875" y="280691"/>
                  <a:pt x="909693" y="285474"/>
                  <a:pt x="913511" y="290193"/>
                </a:cubicBezTo>
                <a:cubicBezTo>
                  <a:pt x="942033" y="318762"/>
                  <a:pt x="965838" y="351106"/>
                  <a:pt x="980099" y="389113"/>
                </a:cubicBezTo>
                <a:cubicBezTo>
                  <a:pt x="995314" y="429071"/>
                  <a:pt x="1009575" y="469029"/>
                  <a:pt x="1020018" y="509931"/>
                </a:cubicBezTo>
                <a:cubicBezTo>
                  <a:pt x="1037142" y="580345"/>
                  <a:pt x="1059993" y="649753"/>
                  <a:pt x="1065720" y="722055"/>
                </a:cubicBezTo>
                <a:cubicBezTo>
                  <a:pt x="1073300" y="813361"/>
                  <a:pt x="1092333" y="902779"/>
                  <a:pt x="1082788" y="995029"/>
                </a:cubicBezTo>
                <a:cubicBezTo>
                  <a:pt x="1082788" y="998867"/>
                  <a:pt x="1086606" y="1003587"/>
                  <a:pt x="1088515" y="1010257"/>
                </a:cubicBezTo>
                <a:cubicBezTo>
                  <a:pt x="1126581" y="980745"/>
                  <a:pt x="1151285" y="948401"/>
                  <a:pt x="1145614" y="897996"/>
                </a:cubicBezTo>
                <a:cubicBezTo>
                  <a:pt x="1138933" y="839979"/>
                  <a:pt x="1131354" y="781017"/>
                  <a:pt x="1131354" y="722055"/>
                </a:cubicBezTo>
                <a:cubicBezTo>
                  <a:pt x="1131354" y="621247"/>
                  <a:pt x="1112320" y="523271"/>
                  <a:pt x="1093287" y="424352"/>
                </a:cubicBezTo>
                <a:cubicBezTo>
                  <a:pt x="1084697" y="381562"/>
                  <a:pt x="1073300" y="338709"/>
                  <a:pt x="1047641" y="301646"/>
                </a:cubicBezTo>
                <a:cubicBezTo>
                  <a:pt x="1031949" y="278332"/>
                  <a:pt x="1006978" y="263591"/>
                  <a:pt x="980225" y="258840"/>
                </a:cubicBezTo>
                <a:close/>
                <a:moveTo>
                  <a:pt x="510221" y="242684"/>
                </a:moveTo>
                <a:cubicBezTo>
                  <a:pt x="443633" y="245516"/>
                  <a:pt x="385635" y="273077"/>
                  <a:pt x="334262" y="310204"/>
                </a:cubicBezTo>
                <a:cubicBezTo>
                  <a:pt x="276208" y="352049"/>
                  <a:pt x="242016" y="413843"/>
                  <a:pt x="209676" y="477587"/>
                </a:cubicBezTo>
                <a:cubicBezTo>
                  <a:pt x="183962" y="527047"/>
                  <a:pt x="210631" y="571787"/>
                  <a:pt x="208722" y="617409"/>
                </a:cubicBezTo>
                <a:cubicBezTo>
                  <a:pt x="208722" y="625967"/>
                  <a:pt x="222983" y="637419"/>
                  <a:pt x="231517" y="645033"/>
                </a:cubicBezTo>
                <a:cubicBezTo>
                  <a:pt x="242016" y="654535"/>
                  <a:pt x="253413" y="662149"/>
                  <a:pt x="264811" y="669763"/>
                </a:cubicBezTo>
                <a:cubicBezTo>
                  <a:pt x="340887" y="717273"/>
                  <a:pt x="419884" y="755343"/>
                  <a:pt x="510221" y="761069"/>
                </a:cubicBezTo>
                <a:cubicBezTo>
                  <a:pt x="514039" y="721111"/>
                  <a:pt x="545424" y="692543"/>
                  <a:pt x="575855" y="688767"/>
                </a:cubicBezTo>
                <a:cubicBezTo>
                  <a:pt x="594888" y="686879"/>
                  <a:pt x="613865" y="685935"/>
                  <a:pt x="631944" y="683041"/>
                </a:cubicBezTo>
                <a:cubicBezTo>
                  <a:pt x="680453" y="678321"/>
                  <a:pt x="694770" y="685935"/>
                  <a:pt x="714701" y="732501"/>
                </a:cubicBezTo>
                <a:cubicBezTo>
                  <a:pt x="799368" y="674483"/>
                  <a:pt x="880217" y="617409"/>
                  <a:pt x="942987" y="538500"/>
                </a:cubicBezTo>
                <a:cubicBezTo>
                  <a:pt x="948714" y="530885"/>
                  <a:pt x="958202" y="521384"/>
                  <a:pt x="956293" y="513770"/>
                </a:cubicBezTo>
                <a:cubicBezTo>
                  <a:pt x="950623" y="483313"/>
                  <a:pt x="946805" y="450025"/>
                  <a:pt x="932544" y="423408"/>
                </a:cubicBezTo>
                <a:cubicBezTo>
                  <a:pt x="885944" y="336821"/>
                  <a:pt x="814583" y="279747"/>
                  <a:pt x="715656" y="256905"/>
                </a:cubicBezTo>
                <a:cubicBezTo>
                  <a:pt x="647159" y="241740"/>
                  <a:pt x="579673" y="239789"/>
                  <a:pt x="510221" y="242684"/>
                </a:cubicBezTo>
                <a:close/>
                <a:moveTo>
                  <a:pt x="694770" y="103806"/>
                </a:moveTo>
                <a:cubicBezTo>
                  <a:pt x="586298" y="115196"/>
                  <a:pt x="484563" y="125641"/>
                  <a:pt x="377045" y="137094"/>
                </a:cubicBezTo>
                <a:cubicBezTo>
                  <a:pt x="379909" y="162768"/>
                  <a:pt x="382772" y="183722"/>
                  <a:pt x="384681" y="208452"/>
                </a:cubicBezTo>
                <a:cubicBezTo>
                  <a:pt x="491188" y="166543"/>
                  <a:pt x="597751" y="175101"/>
                  <a:pt x="709031" y="181771"/>
                </a:cubicBezTo>
                <a:cubicBezTo>
                  <a:pt x="703304" y="150434"/>
                  <a:pt x="699486" y="125704"/>
                  <a:pt x="694770" y="103806"/>
                </a:cubicBezTo>
                <a:close/>
                <a:moveTo>
                  <a:pt x="677646" y="104"/>
                </a:moveTo>
                <a:cubicBezTo>
                  <a:pt x="720428" y="-1784"/>
                  <a:pt x="744178" y="22002"/>
                  <a:pt x="746086" y="64792"/>
                </a:cubicBezTo>
                <a:cubicBezTo>
                  <a:pt x="747995" y="100911"/>
                  <a:pt x="751813" y="137094"/>
                  <a:pt x="754677" y="173213"/>
                </a:cubicBezTo>
                <a:cubicBezTo>
                  <a:pt x="755631" y="178940"/>
                  <a:pt x="756586" y="184666"/>
                  <a:pt x="759449" y="196056"/>
                </a:cubicBezTo>
                <a:cubicBezTo>
                  <a:pt x="767029" y="186554"/>
                  <a:pt x="770846" y="181771"/>
                  <a:pt x="775619" y="176108"/>
                </a:cubicBezTo>
                <a:cubicBezTo>
                  <a:pt x="822219" y="114252"/>
                  <a:pt x="883080" y="87634"/>
                  <a:pt x="962020" y="95248"/>
                </a:cubicBezTo>
                <a:cubicBezTo>
                  <a:pt x="1001995" y="99024"/>
                  <a:pt x="1037142" y="110476"/>
                  <a:pt x="1072345" y="127592"/>
                </a:cubicBezTo>
                <a:cubicBezTo>
                  <a:pt x="1110411" y="146596"/>
                  <a:pt x="1129445" y="177996"/>
                  <a:pt x="1137979" y="217954"/>
                </a:cubicBezTo>
                <a:cubicBezTo>
                  <a:pt x="1144660" y="250298"/>
                  <a:pt x="1154148" y="283586"/>
                  <a:pt x="1157966" y="316874"/>
                </a:cubicBezTo>
                <a:cubicBezTo>
                  <a:pt x="1163693" y="358720"/>
                  <a:pt x="1165546" y="400565"/>
                  <a:pt x="1168409" y="442411"/>
                </a:cubicBezTo>
                <a:cubicBezTo>
                  <a:pt x="1169364" y="458583"/>
                  <a:pt x="1172227" y="474755"/>
                  <a:pt x="1174136" y="489983"/>
                </a:cubicBezTo>
                <a:cubicBezTo>
                  <a:pt x="1175091" y="499485"/>
                  <a:pt x="1178908" y="510875"/>
                  <a:pt x="1176045" y="519433"/>
                </a:cubicBezTo>
                <a:cubicBezTo>
                  <a:pt x="1164648" y="562223"/>
                  <a:pt x="1176045" y="604131"/>
                  <a:pt x="1181772" y="645977"/>
                </a:cubicBezTo>
                <a:cubicBezTo>
                  <a:pt x="1182670" y="650697"/>
                  <a:pt x="1182670" y="655479"/>
                  <a:pt x="1183625" y="661143"/>
                </a:cubicBezTo>
                <a:cubicBezTo>
                  <a:pt x="1189351" y="745841"/>
                  <a:pt x="1193169" y="831421"/>
                  <a:pt x="1201703" y="916056"/>
                </a:cubicBezTo>
                <a:cubicBezTo>
                  <a:pt x="1206476" y="964573"/>
                  <a:pt x="1186488" y="1000755"/>
                  <a:pt x="1153194" y="1032092"/>
                </a:cubicBezTo>
                <a:cubicBezTo>
                  <a:pt x="1137979" y="1046377"/>
                  <a:pt x="1121809" y="1061605"/>
                  <a:pt x="1103730" y="1072050"/>
                </a:cubicBezTo>
                <a:cubicBezTo>
                  <a:pt x="1086606" y="1081615"/>
                  <a:pt x="1080935" y="1093005"/>
                  <a:pt x="1078072" y="1112952"/>
                </a:cubicBezTo>
                <a:cubicBezTo>
                  <a:pt x="1071391" y="1161468"/>
                  <a:pt x="1051459" y="1205265"/>
                  <a:pt x="1013393" y="1236602"/>
                </a:cubicBezTo>
                <a:cubicBezTo>
                  <a:pt x="974372" y="1268946"/>
                  <a:pt x="925863" y="1284174"/>
                  <a:pt x="874490" y="1290845"/>
                </a:cubicBezTo>
                <a:cubicBezTo>
                  <a:pt x="865956" y="1291788"/>
                  <a:pt x="856468" y="1291788"/>
                  <a:pt x="849786" y="1296571"/>
                </a:cubicBezTo>
                <a:cubicBezTo>
                  <a:pt x="818401" y="1319350"/>
                  <a:pt x="782244" y="1317462"/>
                  <a:pt x="746086" y="1320357"/>
                </a:cubicBezTo>
                <a:cubicBezTo>
                  <a:pt x="700441" y="1324132"/>
                  <a:pt x="655749" y="1333634"/>
                  <a:pt x="610103" y="1337473"/>
                </a:cubicBezTo>
                <a:cubicBezTo>
                  <a:pt x="512130" y="1346975"/>
                  <a:pt x="415112" y="1357420"/>
                  <a:pt x="317138" y="1345024"/>
                </a:cubicBezTo>
                <a:cubicBezTo>
                  <a:pt x="269583" y="1339361"/>
                  <a:pt x="237244" y="1307017"/>
                  <a:pt x="215347" y="1268946"/>
                </a:cubicBezTo>
                <a:cubicBezTo>
                  <a:pt x="198223" y="1238490"/>
                  <a:pt x="176382" y="1224269"/>
                  <a:pt x="144043" y="1215711"/>
                </a:cubicBezTo>
                <a:cubicBezTo>
                  <a:pt x="108840" y="1206209"/>
                  <a:pt x="76500" y="1189093"/>
                  <a:pt x="44161" y="1173865"/>
                </a:cubicBezTo>
                <a:cubicBezTo>
                  <a:pt x="38434" y="1170970"/>
                  <a:pt x="33718" y="1163356"/>
                  <a:pt x="31809" y="1156749"/>
                </a:cubicBezTo>
                <a:cubicBezTo>
                  <a:pt x="27037" y="1142465"/>
                  <a:pt x="21310" y="1128181"/>
                  <a:pt x="20355" y="1113896"/>
                </a:cubicBezTo>
                <a:cubicBezTo>
                  <a:pt x="12776" y="1011201"/>
                  <a:pt x="4186" y="909449"/>
                  <a:pt x="424" y="806691"/>
                </a:cubicBezTo>
                <a:cubicBezTo>
                  <a:pt x="-1485" y="747729"/>
                  <a:pt x="3231" y="688767"/>
                  <a:pt x="10867" y="630749"/>
                </a:cubicBezTo>
                <a:cubicBezTo>
                  <a:pt x="16594" y="579401"/>
                  <a:pt x="10867" y="528935"/>
                  <a:pt x="5140" y="478531"/>
                </a:cubicBezTo>
                <a:cubicBezTo>
                  <a:pt x="-6257" y="384393"/>
                  <a:pt x="9912" y="295919"/>
                  <a:pt x="46070" y="210340"/>
                </a:cubicBezTo>
                <a:cubicBezTo>
                  <a:pt x="48933" y="203670"/>
                  <a:pt x="53649" y="196999"/>
                  <a:pt x="58422" y="192280"/>
                </a:cubicBezTo>
                <a:cubicBezTo>
                  <a:pt x="118328" y="137094"/>
                  <a:pt x="203950" y="114252"/>
                  <a:pt x="278117" y="162768"/>
                </a:cubicBezTo>
                <a:cubicBezTo>
                  <a:pt x="293333" y="172270"/>
                  <a:pt x="310457" y="182715"/>
                  <a:pt x="330444" y="195112"/>
                </a:cubicBezTo>
                <a:cubicBezTo>
                  <a:pt x="326627" y="153266"/>
                  <a:pt x="321910" y="116139"/>
                  <a:pt x="319047" y="79076"/>
                </a:cubicBezTo>
                <a:cubicBezTo>
                  <a:pt x="318092" y="67623"/>
                  <a:pt x="319047" y="56234"/>
                  <a:pt x="321910" y="45788"/>
                </a:cubicBezTo>
                <a:cubicBezTo>
                  <a:pt x="324718" y="32448"/>
                  <a:pt x="332353" y="23890"/>
                  <a:pt x="347569" y="22946"/>
                </a:cubicBezTo>
                <a:cubicBezTo>
                  <a:pt x="403658" y="18164"/>
                  <a:pt x="459803" y="11556"/>
                  <a:pt x="515948" y="7718"/>
                </a:cubicBezTo>
                <a:cubicBezTo>
                  <a:pt x="570128" y="3942"/>
                  <a:pt x="623410" y="1992"/>
                  <a:pt x="677646" y="10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4362798" y="3062796"/>
            <a:ext cx="2898236" cy="1263128"/>
          </a:xfrm>
          <a:custGeom>
            <a:rect b="b" l="l" r="r" t="t"/>
            <a:pathLst>
              <a:path extrusionOk="0" h="1263128" w="2898236">
                <a:moveTo>
                  <a:pt x="422532" y="1087220"/>
                </a:moveTo>
                <a:cubicBezTo>
                  <a:pt x="413017" y="1104338"/>
                  <a:pt x="406351" y="1115757"/>
                  <a:pt x="400652" y="1127169"/>
                </a:cubicBezTo>
                <a:cubicBezTo>
                  <a:pt x="402556" y="1129075"/>
                  <a:pt x="404454" y="1131925"/>
                  <a:pt x="407311" y="1133831"/>
                </a:cubicBezTo>
                <a:cubicBezTo>
                  <a:pt x="423485" y="1131925"/>
                  <a:pt x="442509" y="1131925"/>
                  <a:pt x="446310" y="1111000"/>
                </a:cubicBezTo>
                <a:cubicBezTo>
                  <a:pt x="447263" y="1106244"/>
                  <a:pt x="432993" y="1097688"/>
                  <a:pt x="422532" y="1087220"/>
                </a:cubicBezTo>
                <a:close/>
                <a:moveTo>
                  <a:pt x="419676" y="1055828"/>
                </a:moveTo>
                <a:cubicBezTo>
                  <a:pt x="451065" y="1056784"/>
                  <a:pt x="492914" y="1089120"/>
                  <a:pt x="498621" y="1120506"/>
                </a:cubicBezTo>
                <a:cubicBezTo>
                  <a:pt x="500525" y="1129069"/>
                  <a:pt x="497668" y="1141437"/>
                  <a:pt x="492914" y="1148093"/>
                </a:cubicBezTo>
                <a:cubicBezTo>
                  <a:pt x="473890" y="1174723"/>
                  <a:pt x="443447" y="1183285"/>
                  <a:pt x="413969" y="1186141"/>
                </a:cubicBezTo>
                <a:cubicBezTo>
                  <a:pt x="386382" y="1188991"/>
                  <a:pt x="349287" y="1139531"/>
                  <a:pt x="352137" y="1110994"/>
                </a:cubicBezTo>
                <a:cubicBezTo>
                  <a:pt x="354994" y="1083414"/>
                  <a:pt x="390184" y="1054878"/>
                  <a:pt x="419676" y="1055828"/>
                </a:cubicBezTo>
                <a:close/>
                <a:moveTo>
                  <a:pt x="451490" y="1021678"/>
                </a:moveTo>
                <a:cubicBezTo>
                  <a:pt x="371495" y="1012502"/>
                  <a:pt x="318692" y="1074495"/>
                  <a:pt x="309502" y="1145226"/>
                </a:cubicBezTo>
                <a:cubicBezTo>
                  <a:pt x="308559" y="1177583"/>
                  <a:pt x="316100" y="1191821"/>
                  <a:pt x="345591" y="1203234"/>
                </a:cubicBezTo>
                <a:cubicBezTo>
                  <a:pt x="373197" y="1213706"/>
                  <a:pt x="400803" y="1219413"/>
                  <a:pt x="430294" y="1209882"/>
                </a:cubicBezTo>
                <a:cubicBezTo>
                  <a:pt x="478773" y="1194703"/>
                  <a:pt x="507322" y="1158522"/>
                  <a:pt x="525366" y="1115751"/>
                </a:cubicBezTo>
                <a:cubicBezTo>
                  <a:pt x="537755" y="1086276"/>
                  <a:pt x="514863" y="1040622"/>
                  <a:pt x="487391" y="1030150"/>
                </a:cubicBezTo>
                <a:cubicBezTo>
                  <a:pt x="474901" y="1025752"/>
                  <a:pt x="462918" y="1022989"/>
                  <a:pt x="451490" y="1021678"/>
                </a:cubicBezTo>
                <a:close/>
                <a:moveTo>
                  <a:pt x="1927885" y="811389"/>
                </a:moveTo>
                <a:cubicBezTo>
                  <a:pt x="1919317" y="818051"/>
                  <a:pt x="1912656" y="827562"/>
                  <a:pt x="1905048" y="835166"/>
                </a:cubicBezTo>
                <a:cubicBezTo>
                  <a:pt x="1906956" y="838020"/>
                  <a:pt x="1908852" y="840874"/>
                  <a:pt x="1910760" y="843729"/>
                </a:cubicBezTo>
                <a:cubicBezTo>
                  <a:pt x="1921225" y="839921"/>
                  <a:pt x="1931689" y="836119"/>
                  <a:pt x="1941200" y="831364"/>
                </a:cubicBezTo>
                <a:cubicBezTo>
                  <a:pt x="1944050" y="829458"/>
                  <a:pt x="1945952" y="818999"/>
                  <a:pt x="1943102" y="816145"/>
                </a:cubicBezTo>
                <a:cubicBezTo>
                  <a:pt x="1940252" y="812343"/>
                  <a:pt x="1930741" y="809483"/>
                  <a:pt x="1927885" y="811389"/>
                </a:cubicBezTo>
                <a:close/>
                <a:moveTo>
                  <a:pt x="1916473" y="780003"/>
                </a:moveTo>
                <a:cubicBezTo>
                  <a:pt x="1920271" y="780003"/>
                  <a:pt x="1925977" y="780003"/>
                  <a:pt x="1925029" y="780003"/>
                </a:cubicBezTo>
                <a:cubicBezTo>
                  <a:pt x="1961169" y="779050"/>
                  <a:pt x="1984948" y="798071"/>
                  <a:pt x="1988759" y="826609"/>
                </a:cubicBezTo>
                <a:cubicBezTo>
                  <a:pt x="1992563" y="855146"/>
                  <a:pt x="1978294" y="873214"/>
                  <a:pt x="1947860" y="882724"/>
                </a:cubicBezTo>
                <a:cubicBezTo>
                  <a:pt x="1931689" y="887480"/>
                  <a:pt x="1917421" y="890334"/>
                  <a:pt x="1901250" y="882724"/>
                </a:cubicBezTo>
                <a:cubicBezTo>
                  <a:pt x="1871764" y="869412"/>
                  <a:pt x="1861299" y="855146"/>
                  <a:pt x="1865110" y="826609"/>
                </a:cubicBezTo>
                <a:cubicBezTo>
                  <a:pt x="1868914" y="800926"/>
                  <a:pt x="1888889" y="782852"/>
                  <a:pt x="1916473" y="780003"/>
                </a:cubicBezTo>
                <a:close/>
                <a:moveTo>
                  <a:pt x="1936905" y="739049"/>
                </a:moveTo>
                <a:cubicBezTo>
                  <a:pt x="1890312" y="739049"/>
                  <a:pt x="1839948" y="778996"/>
                  <a:pt x="1830387" y="823708"/>
                </a:cubicBezTo>
                <a:cubicBezTo>
                  <a:pt x="1818940" y="875069"/>
                  <a:pt x="1856107" y="914074"/>
                  <a:pt x="1907414" y="905544"/>
                </a:cubicBezTo>
                <a:cubicBezTo>
                  <a:pt x="1935020" y="900778"/>
                  <a:pt x="1960741" y="893189"/>
                  <a:pt x="1982556" y="875069"/>
                </a:cubicBezTo>
                <a:cubicBezTo>
                  <a:pt x="2012990" y="849418"/>
                  <a:pt x="2018781" y="835122"/>
                  <a:pt x="2005449" y="797116"/>
                </a:cubicBezTo>
                <a:cubicBezTo>
                  <a:pt x="1991175" y="755227"/>
                  <a:pt x="1972187" y="739049"/>
                  <a:pt x="1936905" y="739049"/>
                </a:cubicBezTo>
                <a:close/>
                <a:moveTo>
                  <a:pt x="359866" y="721928"/>
                </a:moveTo>
                <a:cubicBezTo>
                  <a:pt x="346534" y="728635"/>
                  <a:pt x="336165" y="732401"/>
                  <a:pt x="327546" y="738107"/>
                </a:cubicBezTo>
                <a:cubicBezTo>
                  <a:pt x="281896" y="767582"/>
                  <a:pt x="237187" y="797116"/>
                  <a:pt x="191537" y="826591"/>
                </a:cubicBezTo>
                <a:cubicBezTo>
                  <a:pt x="162988" y="844652"/>
                  <a:pt x="134440" y="862714"/>
                  <a:pt x="105891" y="880775"/>
                </a:cubicBezTo>
                <a:cubicBezTo>
                  <a:pt x="74514" y="900778"/>
                  <a:pt x="51756" y="924546"/>
                  <a:pt x="69801" y="966376"/>
                </a:cubicBezTo>
                <a:cubicBezTo>
                  <a:pt x="73572" y="974966"/>
                  <a:pt x="69801" y="986379"/>
                  <a:pt x="71687" y="995910"/>
                </a:cubicBezTo>
                <a:cubicBezTo>
                  <a:pt x="72629" y="1005382"/>
                  <a:pt x="75457" y="1013971"/>
                  <a:pt x="77342" y="1022502"/>
                </a:cubicBezTo>
                <a:cubicBezTo>
                  <a:pt x="105891" y="1012089"/>
                  <a:pt x="131612" y="1000675"/>
                  <a:pt x="157332" y="993027"/>
                </a:cubicBezTo>
                <a:cubicBezTo>
                  <a:pt x="172549" y="988262"/>
                  <a:pt x="181033" y="982555"/>
                  <a:pt x="184938" y="966376"/>
                </a:cubicBezTo>
                <a:cubicBezTo>
                  <a:pt x="191537" y="935019"/>
                  <a:pt x="210524" y="910309"/>
                  <a:pt x="230589" y="885541"/>
                </a:cubicBezTo>
                <a:cubicBezTo>
                  <a:pt x="258060" y="851301"/>
                  <a:pt x="291457" y="839887"/>
                  <a:pt x="333202" y="848477"/>
                </a:cubicBezTo>
                <a:cubicBezTo>
                  <a:pt x="346534" y="851301"/>
                  <a:pt x="359866" y="852242"/>
                  <a:pt x="376025" y="854183"/>
                </a:cubicBezTo>
                <a:cubicBezTo>
                  <a:pt x="370369" y="810412"/>
                  <a:pt x="365656" y="769524"/>
                  <a:pt x="359866" y="721928"/>
                </a:cubicBezTo>
                <a:close/>
                <a:moveTo>
                  <a:pt x="726311" y="716257"/>
                </a:moveTo>
                <a:cubicBezTo>
                  <a:pt x="693971" y="726724"/>
                  <a:pt x="664483" y="736228"/>
                  <a:pt x="632143" y="746694"/>
                </a:cubicBezTo>
                <a:cubicBezTo>
                  <a:pt x="637845" y="815178"/>
                  <a:pt x="642603" y="882700"/>
                  <a:pt x="649266" y="956898"/>
                </a:cubicBezTo>
                <a:cubicBezTo>
                  <a:pt x="683512" y="945499"/>
                  <a:pt x="712039" y="936927"/>
                  <a:pt x="741527" y="927423"/>
                </a:cubicBezTo>
                <a:cubicBezTo>
                  <a:pt x="736770" y="856082"/>
                  <a:pt x="732013" y="787598"/>
                  <a:pt x="726311" y="716257"/>
                </a:cubicBezTo>
                <a:close/>
                <a:moveTo>
                  <a:pt x="849005" y="689610"/>
                </a:moveTo>
                <a:cubicBezTo>
                  <a:pt x="821423" y="693429"/>
                  <a:pt x="798598" y="697219"/>
                  <a:pt x="775773" y="700076"/>
                </a:cubicBezTo>
                <a:cubicBezTo>
                  <a:pt x="768165" y="774274"/>
                  <a:pt x="766259" y="844653"/>
                  <a:pt x="784326" y="915994"/>
                </a:cubicBezTo>
                <a:cubicBezTo>
                  <a:pt x="816666" y="907452"/>
                  <a:pt x="845210" y="899843"/>
                  <a:pt x="877549" y="891271"/>
                </a:cubicBezTo>
                <a:cubicBezTo>
                  <a:pt x="868035" y="821825"/>
                  <a:pt x="858520" y="757161"/>
                  <a:pt x="849005" y="689610"/>
                </a:cubicBezTo>
                <a:close/>
                <a:moveTo>
                  <a:pt x="2576151" y="584026"/>
                </a:moveTo>
                <a:cubicBezTo>
                  <a:pt x="2552316" y="590674"/>
                  <a:pt x="2530500" y="597322"/>
                  <a:pt x="2509627" y="603029"/>
                </a:cubicBezTo>
                <a:cubicBezTo>
                  <a:pt x="2490505" y="608735"/>
                  <a:pt x="2494276" y="621149"/>
                  <a:pt x="2501009" y="637269"/>
                </a:cubicBezTo>
                <a:cubicBezTo>
                  <a:pt x="2527672" y="629680"/>
                  <a:pt x="2552316" y="622090"/>
                  <a:pt x="2578036" y="614442"/>
                </a:cubicBezTo>
                <a:cubicBezTo>
                  <a:pt x="2578036" y="604970"/>
                  <a:pt x="2577094" y="596381"/>
                  <a:pt x="2576151" y="584026"/>
                </a:cubicBezTo>
                <a:close/>
                <a:moveTo>
                  <a:pt x="2647927" y="491527"/>
                </a:moveTo>
                <a:cubicBezTo>
                  <a:pt x="2641025" y="490101"/>
                  <a:pt x="2633181" y="492719"/>
                  <a:pt x="2625572" y="499367"/>
                </a:cubicBezTo>
                <a:cubicBezTo>
                  <a:pt x="2608470" y="514604"/>
                  <a:pt x="2604700" y="529842"/>
                  <a:pt x="2617089" y="548844"/>
                </a:cubicBezTo>
                <a:cubicBezTo>
                  <a:pt x="2625572" y="562140"/>
                  <a:pt x="2629478" y="574495"/>
                  <a:pt x="2626515" y="590674"/>
                </a:cubicBezTo>
                <a:cubicBezTo>
                  <a:pt x="2624630" y="602087"/>
                  <a:pt x="2630420" y="614442"/>
                  <a:pt x="2631363" y="623032"/>
                </a:cubicBezTo>
                <a:cubicBezTo>
                  <a:pt x="2642675" y="623032"/>
                  <a:pt x="2650350" y="623032"/>
                  <a:pt x="2657892" y="623032"/>
                </a:cubicBezTo>
                <a:cubicBezTo>
                  <a:pt x="2656006" y="662979"/>
                  <a:pt x="2657892" y="666803"/>
                  <a:pt x="2693173" y="679158"/>
                </a:cubicBezTo>
                <a:cubicBezTo>
                  <a:pt x="2703542" y="670568"/>
                  <a:pt x="2704620" y="649683"/>
                  <a:pt x="2726435" y="654389"/>
                </a:cubicBezTo>
                <a:cubicBezTo>
                  <a:pt x="2729263" y="662979"/>
                  <a:pt x="2733034" y="671509"/>
                  <a:pt x="2736939" y="681981"/>
                </a:cubicBezTo>
                <a:cubicBezTo>
                  <a:pt x="2744480" y="678216"/>
                  <a:pt x="2751213" y="676275"/>
                  <a:pt x="2755926" y="673451"/>
                </a:cubicBezTo>
                <a:cubicBezTo>
                  <a:pt x="2773971" y="661096"/>
                  <a:pt x="2802520" y="659155"/>
                  <a:pt x="2804405" y="627797"/>
                </a:cubicBezTo>
                <a:cubicBezTo>
                  <a:pt x="2804405" y="624914"/>
                  <a:pt x="2818679" y="621149"/>
                  <a:pt x="2826355" y="623032"/>
                </a:cubicBezTo>
                <a:cubicBezTo>
                  <a:pt x="2832011" y="623973"/>
                  <a:pt x="2836724" y="631562"/>
                  <a:pt x="2843457" y="637269"/>
                </a:cubicBezTo>
                <a:cubicBezTo>
                  <a:pt x="2850998" y="629680"/>
                  <a:pt x="2857732" y="623973"/>
                  <a:pt x="2862445" y="620149"/>
                </a:cubicBezTo>
                <a:cubicBezTo>
                  <a:pt x="2854904" y="606853"/>
                  <a:pt x="2843457" y="595439"/>
                  <a:pt x="2844400" y="584967"/>
                </a:cubicBezTo>
                <a:cubicBezTo>
                  <a:pt x="2845343" y="571671"/>
                  <a:pt x="2857732" y="560258"/>
                  <a:pt x="2865273" y="547903"/>
                </a:cubicBezTo>
                <a:cubicBezTo>
                  <a:pt x="2849113" y="528842"/>
                  <a:pt x="2828240" y="538372"/>
                  <a:pt x="2810195" y="535548"/>
                </a:cubicBezTo>
                <a:cubicBezTo>
                  <a:pt x="2785417" y="531724"/>
                  <a:pt x="2773971" y="554551"/>
                  <a:pt x="2756869" y="565023"/>
                </a:cubicBezTo>
                <a:cubicBezTo>
                  <a:pt x="2731148" y="546962"/>
                  <a:pt x="2731148" y="546962"/>
                  <a:pt x="2750270" y="514604"/>
                </a:cubicBezTo>
                <a:cubicBezTo>
                  <a:pt x="2714989" y="505073"/>
                  <a:pt x="2713103" y="505073"/>
                  <a:pt x="2708390" y="531724"/>
                </a:cubicBezTo>
                <a:cubicBezTo>
                  <a:pt x="2705562" y="546962"/>
                  <a:pt x="2696944" y="552669"/>
                  <a:pt x="2686440" y="549786"/>
                </a:cubicBezTo>
                <a:cubicBezTo>
                  <a:pt x="2679842" y="547903"/>
                  <a:pt x="2673108" y="537431"/>
                  <a:pt x="2669338" y="529783"/>
                </a:cubicBezTo>
                <a:cubicBezTo>
                  <a:pt x="2665567" y="523135"/>
                  <a:pt x="2667453" y="514604"/>
                  <a:pt x="2664625" y="507956"/>
                </a:cubicBezTo>
                <a:cubicBezTo>
                  <a:pt x="2660787" y="498425"/>
                  <a:pt x="2654828" y="492954"/>
                  <a:pt x="2647927" y="491527"/>
                </a:cubicBezTo>
                <a:close/>
                <a:moveTo>
                  <a:pt x="2266694" y="475739"/>
                </a:moveTo>
                <a:cubicBezTo>
                  <a:pt x="2272423" y="474786"/>
                  <a:pt x="2280042" y="478596"/>
                  <a:pt x="2296192" y="482392"/>
                </a:cubicBezTo>
                <a:cubicBezTo>
                  <a:pt x="2282906" y="489060"/>
                  <a:pt x="2278091" y="491904"/>
                  <a:pt x="2272423" y="493809"/>
                </a:cubicBezTo>
                <a:cubicBezTo>
                  <a:pt x="2263830" y="496666"/>
                  <a:pt x="2247679" y="488107"/>
                  <a:pt x="2250544" y="509035"/>
                </a:cubicBezTo>
                <a:cubicBezTo>
                  <a:pt x="2250544" y="509988"/>
                  <a:pt x="2241950" y="512831"/>
                  <a:pt x="2237197" y="513784"/>
                </a:cubicBezTo>
                <a:cubicBezTo>
                  <a:pt x="2216292" y="514736"/>
                  <a:pt x="2194413" y="514736"/>
                  <a:pt x="2173508" y="515689"/>
                </a:cubicBezTo>
                <a:cubicBezTo>
                  <a:pt x="2164915" y="516641"/>
                  <a:pt x="2157297" y="523295"/>
                  <a:pt x="2148764" y="524248"/>
                </a:cubicBezTo>
                <a:cubicBezTo>
                  <a:pt x="2139257" y="525200"/>
                  <a:pt x="2128774" y="520451"/>
                  <a:pt x="2119266" y="521390"/>
                </a:cubicBezTo>
                <a:cubicBezTo>
                  <a:pt x="2085015" y="526153"/>
                  <a:pt x="2050763" y="529010"/>
                  <a:pt x="2017487" y="537569"/>
                </a:cubicBezTo>
                <a:cubicBezTo>
                  <a:pt x="1990853" y="545176"/>
                  <a:pt x="1965195" y="550890"/>
                  <a:pt x="1938562" y="542318"/>
                </a:cubicBezTo>
                <a:cubicBezTo>
                  <a:pt x="1933808" y="540427"/>
                  <a:pt x="1924300" y="542318"/>
                  <a:pt x="1921436" y="546128"/>
                </a:cubicBezTo>
                <a:cubicBezTo>
                  <a:pt x="1907175" y="563246"/>
                  <a:pt x="1887184" y="564198"/>
                  <a:pt x="1867194" y="568008"/>
                </a:cubicBezTo>
                <a:cubicBezTo>
                  <a:pt x="1774922" y="582268"/>
                  <a:pt x="1683625" y="603196"/>
                  <a:pt x="1592328" y="624124"/>
                </a:cubicBezTo>
                <a:cubicBezTo>
                  <a:pt x="1504810" y="644099"/>
                  <a:pt x="1414427" y="653610"/>
                  <a:pt x="1326969" y="672633"/>
                </a:cubicBezTo>
                <a:cubicBezTo>
                  <a:pt x="1254627" y="687846"/>
                  <a:pt x="1184234" y="710679"/>
                  <a:pt x="1113903" y="731606"/>
                </a:cubicBezTo>
                <a:cubicBezTo>
                  <a:pt x="1078676" y="741118"/>
                  <a:pt x="1044424" y="752534"/>
                  <a:pt x="1009259" y="763937"/>
                </a:cubicBezTo>
                <a:cubicBezTo>
                  <a:pt x="994997" y="768699"/>
                  <a:pt x="984515" y="766794"/>
                  <a:pt x="979761" y="751581"/>
                </a:cubicBezTo>
                <a:cubicBezTo>
                  <a:pt x="989268" y="728749"/>
                  <a:pt x="1008283" y="718285"/>
                  <a:pt x="1030163" y="709726"/>
                </a:cubicBezTo>
                <a:cubicBezTo>
                  <a:pt x="1115792" y="676443"/>
                  <a:pt x="1203310" y="651705"/>
                  <a:pt x="1293632" y="635540"/>
                </a:cubicBezTo>
                <a:cubicBezTo>
                  <a:pt x="1374507" y="620327"/>
                  <a:pt x="1456297" y="609864"/>
                  <a:pt x="1537172" y="593685"/>
                </a:cubicBezTo>
                <a:cubicBezTo>
                  <a:pt x="1584710" y="584173"/>
                  <a:pt x="1631333" y="568961"/>
                  <a:pt x="1678871" y="559449"/>
                </a:cubicBezTo>
                <a:cubicBezTo>
                  <a:pt x="1749263" y="545176"/>
                  <a:pt x="1819656" y="534712"/>
                  <a:pt x="1890049" y="522356"/>
                </a:cubicBezTo>
                <a:cubicBezTo>
                  <a:pt x="1931919" y="515689"/>
                  <a:pt x="1974703" y="510940"/>
                  <a:pt x="2016573" y="501429"/>
                </a:cubicBezTo>
                <a:cubicBezTo>
                  <a:pt x="2075507" y="488107"/>
                  <a:pt x="2135417" y="484311"/>
                  <a:pt x="2195388" y="481454"/>
                </a:cubicBezTo>
                <a:cubicBezTo>
                  <a:pt x="2219157" y="480501"/>
                  <a:pt x="2242925" y="476691"/>
                  <a:pt x="2266694" y="475739"/>
                </a:cubicBezTo>
                <a:close/>
                <a:moveTo>
                  <a:pt x="690159" y="432819"/>
                </a:moveTo>
                <a:cubicBezTo>
                  <a:pt x="655913" y="430894"/>
                  <a:pt x="629292" y="444218"/>
                  <a:pt x="601710" y="451827"/>
                </a:cubicBezTo>
                <a:cubicBezTo>
                  <a:pt x="576017" y="459436"/>
                  <a:pt x="573166" y="464188"/>
                  <a:pt x="578868" y="488911"/>
                </a:cubicBezTo>
                <a:cubicBezTo>
                  <a:pt x="591234" y="550748"/>
                  <a:pt x="603599" y="611622"/>
                  <a:pt x="615965" y="673459"/>
                </a:cubicBezTo>
                <a:cubicBezTo>
                  <a:pt x="616927" y="680106"/>
                  <a:pt x="621684" y="686753"/>
                  <a:pt x="624535" y="694392"/>
                </a:cubicBezTo>
                <a:cubicBezTo>
                  <a:pt x="660670" y="682963"/>
                  <a:pt x="693971" y="672496"/>
                  <a:pt x="734864" y="660135"/>
                </a:cubicBezTo>
                <a:cubicBezTo>
                  <a:pt x="725349" y="624946"/>
                  <a:pt x="716796" y="595471"/>
                  <a:pt x="709188" y="565004"/>
                </a:cubicBezTo>
                <a:cubicBezTo>
                  <a:pt x="704431" y="545996"/>
                  <a:pt x="700618" y="526025"/>
                  <a:pt x="697767" y="506987"/>
                </a:cubicBezTo>
                <a:cubicBezTo>
                  <a:pt x="694916" y="483227"/>
                  <a:pt x="693010" y="458474"/>
                  <a:pt x="690159" y="432819"/>
                </a:cubicBezTo>
                <a:close/>
                <a:moveTo>
                  <a:pt x="805262" y="407134"/>
                </a:moveTo>
                <a:cubicBezTo>
                  <a:pt x="777680" y="411886"/>
                  <a:pt x="751042" y="415675"/>
                  <a:pt x="726311" y="418533"/>
                </a:cubicBezTo>
                <a:cubicBezTo>
                  <a:pt x="723460" y="501302"/>
                  <a:pt x="751987" y="573576"/>
                  <a:pt x="773867" y="650631"/>
                </a:cubicBezTo>
                <a:cubicBezTo>
                  <a:pt x="796692" y="646811"/>
                  <a:pt x="818572" y="643022"/>
                  <a:pt x="842359" y="638270"/>
                </a:cubicBezTo>
                <a:cubicBezTo>
                  <a:pt x="829993" y="560252"/>
                  <a:pt x="817628" y="486084"/>
                  <a:pt x="805262" y="407134"/>
                </a:cubicBezTo>
                <a:close/>
                <a:moveTo>
                  <a:pt x="771961" y="361478"/>
                </a:moveTo>
                <a:cubicBezTo>
                  <a:pt x="820479" y="360516"/>
                  <a:pt x="849022" y="381449"/>
                  <a:pt x="848061" y="424247"/>
                </a:cubicBezTo>
                <a:cubicBezTo>
                  <a:pt x="846154" y="496550"/>
                  <a:pt x="868996" y="565004"/>
                  <a:pt x="876605" y="636345"/>
                </a:cubicBezTo>
                <a:cubicBezTo>
                  <a:pt x="885158" y="721009"/>
                  <a:pt x="898468" y="804712"/>
                  <a:pt x="908944" y="889376"/>
                </a:cubicBezTo>
                <a:cubicBezTo>
                  <a:pt x="909889" y="896986"/>
                  <a:pt x="908944" y="904595"/>
                  <a:pt x="909889" y="912204"/>
                </a:cubicBezTo>
                <a:cubicBezTo>
                  <a:pt x="911795" y="930280"/>
                  <a:pt x="904187" y="939784"/>
                  <a:pt x="886119" y="943574"/>
                </a:cubicBezTo>
                <a:cubicBezTo>
                  <a:pt x="847116" y="952146"/>
                  <a:pt x="808113" y="962612"/>
                  <a:pt x="770071" y="972116"/>
                </a:cubicBezTo>
                <a:cubicBezTo>
                  <a:pt x="742472" y="979726"/>
                  <a:pt x="714890" y="986372"/>
                  <a:pt x="687308" y="994944"/>
                </a:cubicBezTo>
                <a:cubicBezTo>
                  <a:pt x="639752" y="1010163"/>
                  <a:pt x="611208" y="991124"/>
                  <a:pt x="608357" y="942642"/>
                </a:cubicBezTo>
                <a:cubicBezTo>
                  <a:pt x="604561" y="889376"/>
                  <a:pt x="602655" y="835149"/>
                  <a:pt x="595046" y="781884"/>
                </a:cubicBezTo>
                <a:cubicBezTo>
                  <a:pt x="582681" y="691535"/>
                  <a:pt x="566502" y="602118"/>
                  <a:pt x="552248" y="511739"/>
                </a:cubicBezTo>
                <a:cubicBezTo>
                  <a:pt x="548435" y="489873"/>
                  <a:pt x="545584" y="467046"/>
                  <a:pt x="542733" y="445180"/>
                </a:cubicBezTo>
                <a:cubicBezTo>
                  <a:pt x="540827" y="431856"/>
                  <a:pt x="543678" y="420427"/>
                  <a:pt x="558911" y="415675"/>
                </a:cubicBezTo>
                <a:cubicBezTo>
                  <a:pt x="630237" y="392847"/>
                  <a:pt x="701580" y="369087"/>
                  <a:pt x="771961" y="361478"/>
                </a:cubicBezTo>
                <a:close/>
                <a:moveTo>
                  <a:pt x="1102504" y="340122"/>
                </a:moveTo>
                <a:cubicBezTo>
                  <a:pt x="1058719" y="353433"/>
                  <a:pt x="1017875" y="365801"/>
                  <a:pt x="975071" y="379112"/>
                </a:cubicBezTo>
                <a:cubicBezTo>
                  <a:pt x="977881" y="453298"/>
                  <a:pt x="993107" y="519899"/>
                  <a:pt x="1013105" y="589326"/>
                </a:cubicBezTo>
                <a:cubicBezTo>
                  <a:pt x="1060680" y="572199"/>
                  <a:pt x="1104399" y="556980"/>
                  <a:pt x="1148184" y="540819"/>
                </a:cubicBezTo>
                <a:cubicBezTo>
                  <a:pt x="1131977" y="470425"/>
                  <a:pt x="1117731" y="406699"/>
                  <a:pt x="1102504" y="340122"/>
                </a:cubicBezTo>
                <a:close/>
                <a:moveTo>
                  <a:pt x="1320318" y="285914"/>
                </a:moveTo>
                <a:cubicBezTo>
                  <a:pt x="1260391" y="300167"/>
                  <a:pt x="1205235" y="312535"/>
                  <a:pt x="1149099" y="325869"/>
                </a:cubicBezTo>
                <a:cubicBezTo>
                  <a:pt x="1166221" y="394354"/>
                  <a:pt x="1182428" y="459965"/>
                  <a:pt x="1199550" y="523692"/>
                </a:cubicBezTo>
                <a:cubicBezTo>
                  <a:pt x="1251830" y="512289"/>
                  <a:pt x="1303196" y="500863"/>
                  <a:pt x="1357437" y="488495"/>
                </a:cubicBezTo>
                <a:cubicBezTo>
                  <a:pt x="1345086" y="420010"/>
                  <a:pt x="1332669" y="353433"/>
                  <a:pt x="1320318" y="285914"/>
                </a:cubicBezTo>
                <a:close/>
                <a:moveTo>
                  <a:pt x="1537216" y="246901"/>
                </a:moveTo>
                <a:cubicBezTo>
                  <a:pt x="1479185" y="248809"/>
                  <a:pt x="1424944" y="265936"/>
                  <a:pt x="1368808" y="280189"/>
                </a:cubicBezTo>
                <a:cubicBezTo>
                  <a:pt x="1383120" y="348674"/>
                  <a:pt x="1396451" y="413366"/>
                  <a:pt x="1410698" y="482794"/>
                </a:cubicBezTo>
                <a:cubicBezTo>
                  <a:pt x="1470624" y="469483"/>
                  <a:pt x="1525780" y="458057"/>
                  <a:pt x="1583811" y="445712"/>
                </a:cubicBezTo>
                <a:cubicBezTo>
                  <a:pt x="1567604" y="377227"/>
                  <a:pt x="1552443" y="312535"/>
                  <a:pt x="1537216" y="246901"/>
                </a:cubicBezTo>
                <a:close/>
                <a:moveTo>
                  <a:pt x="1743593" y="208853"/>
                </a:moveTo>
                <a:cubicBezTo>
                  <a:pt x="1719806" y="226923"/>
                  <a:pt x="1690333" y="208853"/>
                  <a:pt x="1664650" y="225038"/>
                </a:cubicBezTo>
                <a:cubicBezTo>
                  <a:pt x="1644718" y="237383"/>
                  <a:pt x="1615179" y="233590"/>
                  <a:pt x="1584791" y="238349"/>
                </a:cubicBezTo>
                <a:cubicBezTo>
                  <a:pt x="1607599" y="304926"/>
                  <a:pt x="1607599" y="374353"/>
                  <a:pt x="1644718" y="435229"/>
                </a:cubicBezTo>
                <a:cubicBezTo>
                  <a:pt x="1696018" y="426677"/>
                  <a:pt x="1745488" y="419067"/>
                  <a:pt x="1799729" y="410516"/>
                </a:cubicBezTo>
                <a:cubicBezTo>
                  <a:pt x="1791168" y="376261"/>
                  <a:pt x="1781627" y="346766"/>
                  <a:pt x="1776922" y="316352"/>
                </a:cubicBezTo>
                <a:cubicBezTo>
                  <a:pt x="1771171" y="285914"/>
                  <a:pt x="1769276" y="254510"/>
                  <a:pt x="1765486" y="219313"/>
                </a:cubicBezTo>
                <a:cubicBezTo>
                  <a:pt x="1759800" y="216463"/>
                  <a:pt x="1746469" y="206969"/>
                  <a:pt x="1743593" y="208853"/>
                </a:cubicBezTo>
                <a:close/>
                <a:moveTo>
                  <a:pt x="2130845" y="198520"/>
                </a:moveTo>
                <a:cubicBezTo>
                  <a:pt x="2103381" y="196738"/>
                  <a:pt x="2075085" y="196980"/>
                  <a:pt x="2045121" y="199359"/>
                </a:cubicBezTo>
                <a:cubicBezTo>
                  <a:pt x="2061328" y="263085"/>
                  <a:pt x="2059433" y="328720"/>
                  <a:pt x="2086031" y="382928"/>
                </a:cubicBezTo>
                <a:cubicBezTo>
                  <a:pt x="2155498" y="382928"/>
                  <a:pt x="2220130" y="382928"/>
                  <a:pt x="2294368" y="382928"/>
                </a:cubicBezTo>
                <a:cubicBezTo>
                  <a:pt x="2274371" y="325846"/>
                  <a:pt x="2259144" y="279247"/>
                  <a:pt x="2242022" y="232648"/>
                </a:cubicBezTo>
                <a:cubicBezTo>
                  <a:pt x="2237252" y="219337"/>
                  <a:pt x="2227776" y="213612"/>
                  <a:pt x="2211569" y="209819"/>
                </a:cubicBezTo>
                <a:cubicBezTo>
                  <a:pt x="2184939" y="204106"/>
                  <a:pt x="2158308" y="200301"/>
                  <a:pt x="2130845" y="198520"/>
                </a:cubicBezTo>
                <a:close/>
                <a:moveTo>
                  <a:pt x="1967158" y="196485"/>
                </a:moveTo>
                <a:cubicBezTo>
                  <a:pt x="1924353" y="215520"/>
                  <a:pt x="1878673" y="198393"/>
                  <a:pt x="1834953" y="206969"/>
                </a:cubicBezTo>
                <a:cubicBezTo>
                  <a:pt x="1810185" y="211704"/>
                  <a:pt x="1808290" y="208853"/>
                  <a:pt x="1812081" y="234532"/>
                </a:cubicBezTo>
                <a:cubicBezTo>
                  <a:pt x="1813061" y="243108"/>
                  <a:pt x="1813976" y="251659"/>
                  <a:pt x="1815871" y="260235"/>
                </a:cubicBezTo>
                <a:cubicBezTo>
                  <a:pt x="1824432" y="308742"/>
                  <a:pt x="1834953" y="358192"/>
                  <a:pt x="1855865" y="404814"/>
                </a:cubicBezTo>
                <a:cubicBezTo>
                  <a:pt x="1911937" y="400032"/>
                  <a:pt x="1967158" y="395297"/>
                  <a:pt x="2027084" y="390538"/>
                </a:cubicBezTo>
                <a:cubicBezTo>
                  <a:pt x="2018523" y="330605"/>
                  <a:pt x="2011858" y="272580"/>
                  <a:pt x="2002316" y="215520"/>
                </a:cubicBezTo>
                <a:cubicBezTo>
                  <a:pt x="2000421" y="201244"/>
                  <a:pt x="1981404" y="189841"/>
                  <a:pt x="1967158" y="196485"/>
                </a:cubicBezTo>
                <a:close/>
                <a:moveTo>
                  <a:pt x="2148832" y="143242"/>
                </a:moveTo>
                <a:cubicBezTo>
                  <a:pt x="2173535" y="143242"/>
                  <a:pt x="2199218" y="147035"/>
                  <a:pt x="2223986" y="150852"/>
                </a:cubicBezTo>
                <a:cubicBezTo>
                  <a:pt x="2246793" y="153702"/>
                  <a:pt x="2262934" y="167955"/>
                  <a:pt x="2273391" y="187933"/>
                </a:cubicBezTo>
                <a:cubicBezTo>
                  <a:pt x="2307634" y="254510"/>
                  <a:pt x="2326717" y="325846"/>
                  <a:pt x="2342858" y="396239"/>
                </a:cubicBezTo>
                <a:cubicBezTo>
                  <a:pt x="2309595" y="425735"/>
                  <a:pt x="2274371" y="433344"/>
                  <a:pt x="2235357" y="415251"/>
                </a:cubicBezTo>
                <a:cubicBezTo>
                  <a:pt x="2205883" y="430493"/>
                  <a:pt x="2172620" y="422860"/>
                  <a:pt x="2141186" y="427619"/>
                </a:cubicBezTo>
                <a:cubicBezTo>
                  <a:pt x="2110798" y="432378"/>
                  <a:pt x="2079365" y="434286"/>
                  <a:pt x="2048911" y="434286"/>
                </a:cubicBezTo>
                <a:cubicBezTo>
                  <a:pt x="2024209" y="434286"/>
                  <a:pt x="2000421" y="429528"/>
                  <a:pt x="1970948" y="425735"/>
                </a:cubicBezTo>
                <a:cubicBezTo>
                  <a:pt x="1962387" y="429528"/>
                  <a:pt x="1948141" y="439988"/>
                  <a:pt x="1934809" y="439988"/>
                </a:cubicBezTo>
                <a:cubicBezTo>
                  <a:pt x="1880568" y="440954"/>
                  <a:pt x="1826392" y="453298"/>
                  <a:pt x="1771171" y="452356"/>
                </a:cubicBezTo>
                <a:cubicBezTo>
                  <a:pt x="1732157" y="451414"/>
                  <a:pt x="1694123" y="467575"/>
                  <a:pt x="1655174" y="475184"/>
                </a:cubicBezTo>
                <a:cubicBezTo>
                  <a:pt x="1592372" y="488495"/>
                  <a:pt x="1529570" y="500863"/>
                  <a:pt x="1466834" y="513232"/>
                </a:cubicBezTo>
                <a:cubicBezTo>
                  <a:pt x="1462063" y="514174"/>
                  <a:pt x="1456312" y="511323"/>
                  <a:pt x="1451607" y="513232"/>
                </a:cubicBezTo>
                <a:cubicBezTo>
                  <a:pt x="1354561" y="543669"/>
                  <a:pt x="1250915" y="550337"/>
                  <a:pt x="1155765" y="591234"/>
                </a:cubicBezTo>
                <a:cubicBezTo>
                  <a:pt x="1118646" y="606453"/>
                  <a:pt x="1080612" y="617856"/>
                  <a:pt x="1042578" y="631190"/>
                </a:cubicBezTo>
                <a:cubicBezTo>
                  <a:pt x="1023561" y="638776"/>
                  <a:pt x="1003564" y="643535"/>
                  <a:pt x="981671" y="650202"/>
                </a:cubicBezTo>
                <a:cubicBezTo>
                  <a:pt x="977881" y="638776"/>
                  <a:pt x="975986" y="633075"/>
                  <a:pt x="975071" y="627373"/>
                </a:cubicBezTo>
                <a:cubicBezTo>
                  <a:pt x="969320" y="597878"/>
                  <a:pt x="964549" y="568406"/>
                  <a:pt x="956969" y="539876"/>
                </a:cubicBezTo>
                <a:cubicBezTo>
                  <a:pt x="941742" y="485644"/>
                  <a:pt x="931286" y="430493"/>
                  <a:pt x="932266" y="373411"/>
                </a:cubicBezTo>
                <a:cubicBezTo>
                  <a:pt x="933181" y="339180"/>
                  <a:pt x="936971" y="332513"/>
                  <a:pt x="971215" y="322995"/>
                </a:cubicBezTo>
                <a:cubicBezTo>
                  <a:pt x="1088258" y="292557"/>
                  <a:pt x="1203340" y="249751"/>
                  <a:pt x="1323193" y="228831"/>
                </a:cubicBezTo>
                <a:cubicBezTo>
                  <a:pt x="1489641" y="200301"/>
                  <a:pt x="1657069" y="170806"/>
                  <a:pt x="1825412" y="154645"/>
                </a:cubicBezTo>
                <a:cubicBezTo>
                  <a:pt x="1932914" y="144185"/>
                  <a:pt x="2041331" y="141334"/>
                  <a:pt x="2148832" y="143242"/>
                </a:cubicBezTo>
                <a:close/>
                <a:moveTo>
                  <a:pt x="2256004" y="52309"/>
                </a:moveTo>
                <a:cubicBezTo>
                  <a:pt x="2247220" y="53055"/>
                  <a:pt x="2238483" y="55199"/>
                  <a:pt x="2229932" y="59008"/>
                </a:cubicBezTo>
                <a:cubicBezTo>
                  <a:pt x="2180511" y="80835"/>
                  <a:pt x="2129070" y="77070"/>
                  <a:pt x="2078706" y="75128"/>
                </a:cubicBezTo>
                <a:cubicBezTo>
                  <a:pt x="2036825" y="74187"/>
                  <a:pt x="1996830" y="80835"/>
                  <a:pt x="1955085" y="79894"/>
                </a:cubicBezTo>
                <a:cubicBezTo>
                  <a:pt x="1911319" y="78953"/>
                  <a:pt x="1868497" y="88483"/>
                  <a:pt x="1824731" y="91307"/>
                </a:cubicBezTo>
                <a:cubicBezTo>
                  <a:pt x="1772347" y="95131"/>
                  <a:pt x="1719155" y="93249"/>
                  <a:pt x="1667714" y="100838"/>
                </a:cubicBezTo>
                <a:cubicBezTo>
                  <a:pt x="1560252" y="116076"/>
                  <a:pt x="1452791" y="135078"/>
                  <a:pt x="1345330" y="155081"/>
                </a:cubicBezTo>
                <a:cubicBezTo>
                  <a:pt x="1265475" y="170260"/>
                  <a:pt x="1185485" y="186439"/>
                  <a:pt x="1107515" y="207383"/>
                </a:cubicBezTo>
                <a:cubicBezTo>
                  <a:pt x="1068463" y="217855"/>
                  <a:pt x="1028602" y="220679"/>
                  <a:pt x="990493" y="230210"/>
                </a:cubicBezTo>
                <a:cubicBezTo>
                  <a:pt x="864987" y="260626"/>
                  <a:pt x="739481" y="290101"/>
                  <a:pt x="614783" y="323400"/>
                </a:cubicBezTo>
                <a:cubicBezTo>
                  <a:pt x="555800" y="339579"/>
                  <a:pt x="498703" y="363347"/>
                  <a:pt x="438778" y="383350"/>
                </a:cubicBezTo>
                <a:cubicBezTo>
                  <a:pt x="441741" y="468950"/>
                  <a:pt x="442683" y="549786"/>
                  <a:pt x="447397" y="631621"/>
                </a:cubicBezTo>
                <a:cubicBezTo>
                  <a:pt x="449282" y="671568"/>
                  <a:pt x="448339" y="678216"/>
                  <a:pt x="412249" y="696278"/>
                </a:cubicBezTo>
                <a:cubicBezTo>
                  <a:pt x="406459" y="699102"/>
                  <a:pt x="400803" y="701043"/>
                  <a:pt x="391242" y="705808"/>
                </a:cubicBezTo>
                <a:cubicBezTo>
                  <a:pt x="400803" y="757169"/>
                  <a:pt x="410364" y="808530"/>
                  <a:pt x="419791" y="859890"/>
                </a:cubicBezTo>
                <a:cubicBezTo>
                  <a:pt x="423561" y="878893"/>
                  <a:pt x="434065" y="898896"/>
                  <a:pt x="416020" y="911250"/>
                </a:cubicBezTo>
                <a:cubicBezTo>
                  <a:pt x="381816" y="904602"/>
                  <a:pt x="351382" y="898896"/>
                  <a:pt x="320948" y="894130"/>
                </a:cubicBezTo>
                <a:cubicBezTo>
                  <a:pt x="310444" y="893189"/>
                  <a:pt x="296170" y="895072"/>
                  <a:pt x="289571" y="901720"/>
                </a:cubicBezTo>
                <a:cubicBezTo>
                  <a:pt x="257118" y="931194"/>
                  <a:pt x="220085" y="956904"/>
                  <a:pt x="216315" y="1007323"/>
                </a:cubicBezTo>
                <a:cubicBezTo>
                  <a:pt x="216315" y="1012089"/>
                  <a:pt x="213352" y="1016795"/>
                  <a:pt x="210524" y="1025385"/>
                </a:cubicBezTo>
                <a:cubicBezTo>
                  <a:pt x="167701" y="1035857"/>
                  <a:pt x="123936" y="1047270"/>
                  <a:pt x="76400" y="1059625"/>
                </a:cubicBezTo>
                <a:cubicBezTo>
                  <a:pt x="72629" y="1102455"/>
                  <a:pt x="76400" y="1149050"/>
                  <a:pt x="97407" y="1196586"/>
                </a:cubicBezTo>
                <a:cubicBezTo>
                  <a:pt x="150599" y="1181349"/>
                  <a:pt x="202040" y="1167111"/>
                  <a:pt x="253347" y="1151874"/>
                </a:cubicBezTo>
                <a:cubicBezTo>
                  <a:pt x="279068" y="1006382"/>
                  <a:pt x="326604" y="979731"/>
                  <a:pt x="400803" y="970200"/>
                </a:cubicBezTo>
                <a:cubicBezTo>
                  <a:pt x="456015" y="964493"/>
                  <a:pt x="537755" y="985438"/>
                  <a:pt x="576808" y="1068156"/>
                </a:cubicBezTo>
                <a:cubicBezTo>
                  <a:pt x="603336" y="1061508"/>
                  <a:pt x="631885" y="1055801"/>
                  <a:pt x="659491" y="1049153"/>
                </a:cubicBezTo>
                <a:cubicBezTo>
                  <a:pt x="732748" y="1032033"/>
                  <a:pt x="805062" y="1011088"/>
                  <a:pt x="878318" y="997792"/>
                </a:cubicBezTo>
                <a:cubicBezTo>
                  <a:pt x="975276" y="979731"/>
                  <a:pt x="1074253" y="967376"/>
                  <a:pt x="1171211" y="951197"/>
                </a:cubicBezTo>
                <a:cubicBezTo>
                  <a:pt x="1241639" y="939784"/>
                  <a:pt x="1312068" y="925488"/>
                  <a:pt x="1382362" y="912192"/>
                </a:cubicBezTo>
                <a:cubicBezTo>
                  <a:pt x="1499385" y="890306"/>
                  <a:pt x="1616407" y="867479"/>
                  <a:pt x="1733429" y="844652"/>
                </a:cubicBezTo>
                <a:cubicBezTo>
                  <a:pt x="1747703" y="841829"/>
                  <a:pt x="1761035" y="834180"/>
                  <a:pt x="1768576" y="831356"/>
                </a:cubicBezTo>
                <a:cubicBezTo>
                  <a:pt x="1776252" y="804706"/>
                  <a:pt x="1780965" y="783761"/>
                  <a:pt x="1788506" y="763817"/>
                </a:cubicBezTo>
                <a:cubicBezTo>
                  <a:pt x="1799010" y="735283"/>
                  <a:pt x="1825673" y="722929"/>
                  <a:pt x="1849509" y="706750"/>
                </a:cubicBezTo>
                <a:cubicBezTo>
                  <a:pt x="1906472" y="665803"/>
                  <a:pt x="1976900" y="681981"/>
                  <a:pt x="2016895" y="732401"/>
                </a:cubicBezTo>
                <a:cubicBezTo>
                  <a:pt x="2032112" y="750462"/>
                  <a:pt x="2045444" y="770465"/>
                  <a:pt x="2060661" y="790409"/>
                </a:cubicBezTo>
                <a:cubicBezTo>
                  <a:pt x="2076820" y="786644"/>
                  <a:pt x="2092980" y="783761"/>
                  <a:pt x="2109139" y="779996"/>
                </a:cubicBezTo>
                <a:cubicBezTo>
                  <a:pt x="2152905" y="769524"/>
                  <a:pt x="2196670" y="757169"/>
                  <a:pt x="2240436" y="747638"/>
                </a:cubicBezTo>
                <a:cubicBezTo>
                  <a:pt x="2296456" y="735283"/>
                  <a:pt x="2353553" y="726694"/>
                  <a:pt x="2410650" y="714339"/>
                </a:cubicBezTo>
                <a:cubicBezTo>
                  <a:pt x="2443912" y="707691"/>
                  <a:pt x="2448625" y="701043"/>
                  <a:pt x="2446740" y="669627"/>
                </a:cubicBezTo>
                <a:cubicBezTo>
                  <a:pt x="2442969" y="610677"/>
                  <a:pt x="2438256" y="552669"/>
                  <a:pt x="2432466" y="493660"/>
                </a:cubicBezTo>
                <a:cubicBezTo>
                  <a:pt x="2430580" y="468950"/>
                  <a:pt x="2426810" y="444182"/>
                  <a:pt x="2422096" y="419473"/>
                </a:cubicBezTo>
                <a:cubicBezTo>
                  <a:pt x="2406880" y="342403"/>
                  <a:pt x="2391663" y="264450"/>
                  <a:pt x="2374426" y="187380"/>
                </a:cubicBezTo>
                <a:cubicBezTo>
                  <a:pt x="2366885" y="153140"/>
                  <a:pt x="2353553" y="120782"/>
                  <a:pt x="2342107" y="87542"/>
                </a:cubicBezTo>
                <a:cubicBezTo>
                  <a:pt x="2340221" y="82777"/>
                  <a:pt x="2336451" y="78953"/>
                  <a:pt x="2332680" y="76070"/>
                </a:cubicBezTo>
                <a:cubicBezTo>
                  <a:pt x="2309148" y="60406"/>
                  <a:pt x="2282358" y="50070"/>
                  <a:pt x="2256004" y="52309"/>
                </a:cubicBezTo>
                <a:close/>
                <a:moveTo>
                  <a:pt x="2214715" y="0"/>
                </a:moveTo>
                <a:cubicBezTo>
                  <a:pt x="2252690" y="0"/>
                  <a:pt x="2291743" y="6648"/>
                  <a:pt x="2329718" y="13296"/>
                </a:cubicBezTo>
                <a:cubicBezTo>
                  <a:pt x="2364057" y="20003"/>
                  <a:pt x="2383044" y="44712"/>
                  <a:pt x="2394491" y="78953"/>
                </a:cubicBezTo>
                <a:cubicBezTo>
                  <a:pt x="2441084" y="211148"/>
                  <a:pt x="2454416" y="350051"/>
                  <a:pt x="2483907" y="486071"/>
                </a:cubicBezTo>
                <a:cubicBezTo>
                  <a:pt x="2488620" y="507956"/>
                  <a:pt x="2486735" y="531724"/>
                  <a:pt x="2487677" y="559317"/>
                </a:cubicBezTo>
                <a:cubicBezTo>
                  <a:pt x="2521882" y="549786"/>
                  <a:pt x="2549488" y="543138"/>
                  <a:pt x="2579922" y="534548"/>
                </a:cubicBezTo>
                <a:cubicBezTo>
                  <a:pt x="2581807" y="506956"/>
                  <a:pt x="2595139" y="484129"/>
                  <a:pt x="2618031" y="466068"/>
                </a:cubicBezTo>
                <a:cubicBezTo>
                  <a:pt x="2646580" y="444182"/>
                  <a:pt x="2666510" y="466068"/>
                  <a:pt x="2687383" y="479423"/>
                </a:cubicBezTo>
                <a:cubicBezTo>
                  <a:pt x="2719702" y="466068"/>
                  <a:pt x="2749193" y="465126"/>
                  <a:pt x="2776799" y="489836"/>
                </a:cubicBezTo>
                <a:cubicBezTo>
                  <a:pt x="2784475" y="496543"/>
                  <a:pt x="2796864" y="497484"/>
                  <a:pt x="2807233" y="498425"/>
                </a:cubicBezTo>
                <a:cubicBezTo>
                  <a:pt x="2825412" y="501249"/>
                  <a:pt x="2845343" y="500308"/>
                  <a:pt x="2862445" y="505073"/>
                </a:cubicBezTo>
                <a:cubicBezTo>
                  <a:pt x="2898534" y="514604"/>
                  <a:pt x="2907153" y="537431"/>
                  <a:pt x="2889108" y="569730"/>
                </a:cubicBezTo>
                <a:cubicBezTo>
                  <a:pt x="2887223" y="572613"/>
                  <a:pt x="2885337" y="576437"/>
                  <a:pt x="2882375" y="580202"/>
                </a:cubicBezTo>
                <a:cubicBezTo>
                  <a:pt x="2887223" y="594498"/>
                  <a:pt x="2891936" y="609736"/>
                  <a:pt x="2896649" y="625856"/>
                </a:cubicBezTo>
                <a:cubicBezTo>
                  <a:pt x="2868101" y="644917"/>
                  <a:pt x="2846285" y="668685"/>
                  <a:pt x="2810061" y="671509"/>
                </a:cubicBezTo>
                <a:cubicBezTo>
                  <a:pt x="2795921" y="672509"/>
                  <a:pt x="2781647" y="686747"/>
                  <a:pt x="2768315" y="696278"/>
                </a:cubicBezTo>
                <a:cubicBezTo>
                  <a:pt x="2713103" y="732401"/>
                  <a:pt x="2649408" y="710515"/>
                  <a:pt x="2624630" y="646800"/>
                </a:cubicBezTo>
                <a:cubicBezTo>
                  <a:pt x="2603757" y="654389"/>
                  <a:pt x="2583692" y="662037"/>
                  <a:pt x="2562819" y="668685"/>
                </a:cubicBezTo>
                <a:cubicBezTo>
                  <a:pt x="2541947" y="675333"/>
                  <a:pt x="2519997" y="681040"/>
                  <a:pt x="2497238" y="686747"/>
                </a:cubicBezTo>
                <a:cubicBezTo>
                  <a:pt x="2501009" y="696278"/>
                  <a:pt x="2501952" y="701984"/>
                  <a:pt x="2504780" y="707691"/>
                </a:cubicBezTo>
                <a:cubicBezTo>
                  <a:pt x="2520939" y="738107"/>
                  <a:pt x="2509493" y="761875"/>
                  <a:pt x="2476231" y="767582"/>
                </a:cubicBezTo>
                <a:cubicBezTo>
                  <a:pt x="2390720" y="780937"/>
                  <a:pt x="2305074" y="792351"/>
                  <a:pt x="2220371" y="808471"/>
                </a:cubicBezTo>
                <a:cubicBezTo>
                  <a:pt x="2178491" y="816119"/>
                  <a:pt x="2137688" y="830356"/>
                  <a:pt x="2096750" y="840828"/>
                </a:cubicBezTo>
                <a:cubicBezTo>
                  <a:pt x="2088132" y="842711"/>
                  <a:pt x="2079648" y="843711"/>
                  <a:pt x="2071972" y="845594"/>
                </a:cubicBezTo>
                <a:cubicBezTo>
                  <a:pt x="2052042" y="907426"/>
                  <a:pt x="2011105" y="941667"/>
                  <a:pt x="1949294" y="954021"/>
                </a:cubicBezTo>
                <a:cubicBezTo>
                  <a:pt x="1886541" y="966376"/>
                  <a:pt x="1831329" y="954963"/>
                  <a:pt x="1791469" y="897896"/>
                </a:cubicBezTo>
                <a:cubicBezTo>
                  <a:pt x="1686836" y="915957"/>
                  <a:pt x="1582202" y="934018"/>
                  <a:pt x="1478512" y="952139"/>
                </a:cubicBezTo>
                <a:cubicBezTo>
                  <a:pt x="1381420" y="969259"/>
                  <a:pt x="1284462" y="989203"/>
                  <a:pt x="1187370" y="1005382"/>
                </a:cubicBezTo>
                <a:cubicBezTo>
                  <a:pt x="1104687" y="1018678"/>
                  <a:pt x="1020927" y="1025385"/>
                  <a:pt x="938244" y="1040563"/>
                </a:cubicBezTo>
                <a:cubicBezTo>
                  <a:pt x="845999" y="1057684"/>
                  <a:pt x="754563" y="1080510"/>
                  <a:pt x="663261" y="1101455"/>
                </a:cubicBezTo>
                <a:cubicBezTo>
                  <a:pt x="642389" y="1106220"/>
                  <a:pt x="622459" y="1111927"/>
                  <a:pt x="600508" y="1115751"/>
                </a:cubicBezTo>
                <a:cubicBezTo>
                  <a:pt x="587177" y="1117633"/>
                  <a:pt x="579636" y="1124281"/>
                  <a:pt x="576808" y="1136636"/>
                </a:cubicBezTo>
                <a:cubicBezTo>
                  <a:pt x="563476" y="1186114"/>
                  <a:pt x="525366" y="1215589"/>
                  <a:pt x="487391" y="1245064"/>
                </a:cubicBezTo>
                <a:cubicBezTo>
                  <a:pt x="477830" y="1252712"/>
                  <a:pt x="465441" y="1259360"/>
                  <a:pt x="453052" y="1260301"/>
                </a:cubicBezTo>
                <a:cubicBezTo>
                  <a:pt x="398918" y="1265067"/>
                  <a:pt x="344649" y="1268891"/>
                  <a:pt x="300883" y="1227002"/>
                </a:cubicBezTo>
                <a:cubicBezTo>
                  <a:pt x="283781" y="1210823"/>
                  <a:pt x="266679" y="1207058"/>
                  <a:pt x="242843" y="1214648"/>
                </a:cubicBezTo>
                <a:cubicBezTo>
                  <a:pt x="196250" y="1229885"/>
                  <a:pt x="149656" y="1243181"/>
                  <a:pt x="102120" y="1256477"/>
                </a:cubicBezTo>
                <a:cubicBezTo>
                  <a:pt x="52699" y="1270773"/>
                  <a:pt x="31692" y="1253653"/>
                  <a:pt x="28864" y="1203234"/>
                </a:cubicBezTo>
                <a:cubicBezTo>
                  <a:pt x="24150" y="1137636"/>
                  <a:pt x="16475" y="1071038"/>
                  <a:pt x="9876" y="1005382"/>
                </a:cubicBezTo>
                <a:cubicBezTo>
                  <a:pt x="7048" y="972083"/>
                  <a:pt x="4086" y="937843"/>
                  <a:pt x="315" y="904544"/>
                </a:cubicBezTo>
                <a:cubicBezTo>
                  <a:pt x="-1570" y="887423"/>
                  <a:pt x="5028" y="877010"/>
                  <a:pt x="19303" y="867479"/>
                </a:cubicBezTo>
                <a:cubicBezTo>
                  <a:pt x="122051" y="801823"/>
                  <a:pt x="222913" y="734283"/>
                  <a:pt x="325661" y="668685"/>
                </a:cubicBezTo>
                <a:cubicBezTo>
                  <a:pt x="355152" y="650624"/>
                  <a:pt x="370369" y="627797"/>
                  <a:pt x="371312" y="592557"/>
                </a:cubicBezTo>
                <a:cubicBezTo>
                  <a:pt x="372255" y="533607"/>
                  <a:pt x="377910" y="474657"/>
                  <a:pt x="377910" y="415649"/>
                </a:cubicBezTo>
                <a:cubicBezTo>
                  <a:pt x="377910" y="373819"/>
                  <a:pt x="401746" y="350051"/>
                  <a:pt x="433122" y="335755"/>
                </a:cubicBezTo>
                <a:cubicBezTo>
                  <a:pt x="551087" y="282512"/>
                  <a:pt x="672823" y="239682"/>
                  <a:pt x="801291" y="219738"/>
                </a:cubicBezTo>
                <a:cubicBezTo>
                  <a:pt x="830782" y="214972"/>
                  <a:pt x="859196" y="204500"/>
                  <a:pt x="888688" y="197852"/>
                </a:cubicBezTo>
                <a:cubicBezTo>
                  <a:pt x="931510" y="187380"/>
                  <a:pt x="974333" y="177849"/>
                  <a:pt x="1017156" y="168377"/>
                </a:cubicBezTo>
                <a:cubicBezTo>
                  <a:pt x="1048533" y="160729"/>
                  <a:pt x="1080852" y="153140"/>
                  <a:pt x="1112228" y="146492"/>
                </a:cubicBezTo>
                <a:cubicBezTo>
                  <a:pt x="1196931" y="129372"/>
                  <a:pt x="1281634" y="113193"/>
                  <a:pt x="1366203" y="97014"/>
                </a:cubicBezTo>
                <a:cubicBezTo>
                  <a:pt x="1411854" y="88483"/>
                  <a:pt x="1456562" y="79894"/>
                  <a:pt x="1502213" y="72305"/>
                </a:cubicBezTo>
                <a:cubicBezTo>
                  <a:pt x="1540322" y="65598"/>
                  <a:pt x="1578297" y="58008"/>
                  <a:pt x="1616407" y="52302"/>
                </a:cubicBezTo>
                <a:cubicBezTo>
                  <a:pt x="1647783" y="48478"/>
                  <a:pt x="1679160" y="47536"/>
                  <a:pt x="1709594" y="43771"/>
                </a:cubicBezTo>
                <a:cubicBezTo>
                  <a:pt x="1812342" y="32358"/>
                  <a:pt x="1916033" y="20944"/>
                  <a:pt x="2018781" y="10472"/>
                </a:cubicBezTo>
                <a:cubicBezTo>
                  <a:pt x="2037768" y="8531"/>
                  <a:pt x="2057698" y="14237"/>
                  <a:pt x="2077763" y="12355"/>
                </a:cubicBezTo>
                <a:cubicBezTo>
                  <a:pt x="2123414" y="8531"/>
                  <a:pt x="2169064" y="0"/>
                  <a:pt x="2214715" y="0"/>
                </a:cubicBezTo>
                <a:close/>
              </a:path>
            </a:pathLst>
          </a:custGeom>
          <a:solidFill>
            <a:srgbClr val="FFE38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5142807" y="5336111"/>
            <a:ext cx="2091488" cy="1294892"/>
          </a:xfrm>
          <a:custGeom>
            <a:rect b="b" l="l" r="r" t="t"/>
            <a:pathLst>
              <a:path extrusionOk="0" h="1294892" w="2091488">
                <a:moveTo>
                  <a:pt x="1277947" y="941913"/>
                </a:moveTo>
                <a:cubicBezTo>
                  <a:pt x="1283656" y="942866"/>
                  <a:pt x="1289366" y="946664"/>
                  <a:pt x="1295075" y="949522"/>
                </a:cubicBezTo>
                <a:cubicBezTo>
                  <a:pt x="1403492" y="1011350"/>
                  <a:pt x="1523358" y="1043688"/>
                  <a:pt x="1642227" y="1076026"/>
                </a:cubicBezTo>
                <a:cubicBezTo>
                  <a:pt x="1688838" y="1088385"/>
                  <a:pt x="1735449" y="1102660"/>
                  <a:pt x="1782060" y="1115030"/>
                </a:cubicBezTo>
                <a:cubicBezTo>
                  <a:pt x="1805834" y="1121686"/>
                  <a:pt x="1830575" y="1124532"/>
                  <a:pt x="1854348" y="1132140"/>
                </a:cubicBezTo>
                <a:cubicBezTo>
                  <a:pt x="1866704" y="1134045"/>
                  <a:pt x="1877186" y="1142606"/>
                  <a:pt x="1895250" y="1152118"/>
                </a:cubicBezTo>
                <a:cubicBezTo>
                  <a:pt x="1865767" y="1171144"/>
                  <a:pt x="1843896" y="1163536"/>
                  <a:pt x="1822962" y="1160679"/>
                </a:cubicBezTo>
                <a:cubicBezTo>
                  <a:pt x="1708836" y="1145463"/>
                  <a:pt x="1598486" y="1112173"/>
                  <a:pt x="1488165" y="1080777"/>
                </a:cubicBezTo>
                <a:cubicBezTo>
                  <a:pt x="1424426" y="1062714"/>
                  <a:pt x="1364493" y="1035127"/>
                  <a:pt x="1303624" y="1009446"/>
                </a:cubicBezTo>
                <a:cubicBezTo>
                  <a:pt x="1288399" y="1002779"/>
                  <a:pt x="1275107" y="993266"/>
                  <a:pt x="1260819" y="986621"/>
                </a:cubicBezTo>
                <a:cubicBezTo>
                  <a:pt x="1250367" y="981859"/>
                  <a:pt x="1242754" y="976156"/>
                  <a:pt x="1247497" y="963786"/>
                </a:cubicBezTo>
                <a:cubicBezTo>
                  <a:pt x="1253207" y="949522"/>
                  <a:pt x="1261786" y="940008"/>
                  <a:pt x="1277947" y="941913"/>
                </a:cubicBezTo>
                <a:close/>
                <a:moveTo>
                  <a:pt x="1345711" y="607126"/>
                </a:moveTo>
                <a:cubicBezTo>
                  <a:pt x="1341924" y="759333"/>
                  <a:pt x="1288675" y="885822"/>
                  <a:pt x="1165947" y="981901"/>
                </a:cubicBezTo>
                <a:cubicBezTo>
                  <a:pt x="1208763" y="1033235"/>
                  <a:pt x="1258225" y="1067492"/>
                  <a:pt x="1316265" y="1090313"/>
                </a:cubicBezTo>
                <a:cubicBezTo>
                  <a:pt x="1379020" y="1115032"/>
                  <a:pt x="1442779" y="1137903"/>
                  <a:pt x="1506539" y="1160724"/>
                </a:cubicBezTo>
                <a:cubicBezTo>
                  <a:pt x="1543635" y="1174007"/>
                  <a:pt x="1580732" y="1191135"/>
                  <a:pt x="1619683" y="1199724"/>
                </a:cubicBezTo>
                <a:cubicBezTo>
                  <a:pt x="1689161" y="1215904"/>
                  <a:pt x="1759490" y="1228238"/>
                  <a:pt x="1829896" y="1238725"/>
                </a:cubicBezTo>
                <a:cubicBezTo>
                  <a:pt x="1898369" y="1249161"/>
                  <a:pt x="1966843" y="1243469"/>
                  <a:pt x="2040108" y="1228238"/>
                </a:cubicBezTo>
                <a:cubicBezTo>
                  <a:pt x="2023028" y="1195929"/>
                  <a:pt x="2009658" y="1164519"/>
                  <a:pt x="1991574" y="1136954"/>
                </a:cubicBezTo>
                <a:cubicBezTo>
                  <a:pt x="1944044" y="1064646"/>
                  <a:pt x="1882217" y="1002824"/>
                  <a:pt x="1818457" y="944798"/>
                </a:cubicBezTo>
                <a:cubicBezTo>
                  <a:pt x="1767141" y="897208"/>
                  <a:pt x="1711033" y="855361"/>
                  <a:pt x="1654847" y="812565"/>
                </a:cubicBezTo>
                <a:cubicBezTo>
                  <a:pt x="1610177" y="778359"/>
                  <a:pt x="1567361" y="741256"/>
                  <a:pt x="1525551" y="704153"/>
                </a:cubicBezTo>
                <a:cubicBezTo>
                  <a:pt x="1473229" y="658511"/>
                  <a:pt x="1411402" y="633742"/>
                  <a:pt x="1345711" y="607126"/>
                </a:cubicBezTo>
                <a:close/>
                <a:moveTo>
                  <a:pt x="1227775" y="600484"/>
                </a:moveTo>
                <a:cubicBezTo>
                  <a:pt x="1229707" y="658511"/>
                  <a:pt x="1213554" y="709845"/>
                  <a:pt x="1185964" y="759333"/>
                </a:cubicBezTo>
                <a:cubicBezTo>
                  <a:pt x="1157446" y="810668"/>
                  <a:pt x="1107984" y="835436"/>
                  <a:pt x="1062309" y="865847"/>
                </a:cubicBezTo>
                <a:cubicBezTo>
                  <a:pt x="1068028" y="894411"/>
                  <a:pt x="1087040" y="910541"/>
                  <a:pt x="1106980" y="925771"/>
                </a:cubicBezTo>
                <a:cubicBezTo>
                  <a:pt x="1139362" y="950490"/>
                  <a:pt x="1140289" y="949542"/>
                  <a:pt x="1168807" y="923874"/>
                </a:cubicBezTo>
                <a:cubicBezTo>
                  <a:pt x="1246864" y="853463"/>
                  <a:pt x="1278242" y="761230"/>
                  <a:pt x="1291535" y="660408"/>
                </a:cubicBezTo>
                <a:cubicBezTo>
                  <a:pt x="1298181" y="614716"/>
                  <a:pt x="1275382" y="593793"/>
                  <a:pt x="1227775" y="600484"/>
                </a:cubicBezTo>
                <a:close/>
                <a:moveTo>
                  <a:pt x="562900" y="378866"/>
                </a:moveTo>
                <a:cubicBezTo>
                  <a:pt x="576270" y="399789"/>
                  <a:pt x="593350" y="416867"/>
                  <a:pt x="616226" y="428303"/>
                </a:cubicBezTo>
                <a:cubicBezTo>
                  <a:pt x="644743" y="441636"/>
                  <a:pt x="673261" y="453970"/>
                  <a:pt x="700852" y="468252"/>
                </a:cubicBezTo>
                <a:cubicBezTo>
                  <a:pt x="738875" y="489176"/>
                  <a:pt x="775972" y="512945"/>
                  <a:pt x="814073" y="534818"/>
                </a:cubicBezTo>
                <a:cubicBezTo>
                  <a:pt x="815928" y="532920"/>
                  <a:pt x="817860" y="530074"/>
                  <a:pt x="818787" y="528176"/>
                </a:cubicBezTo>
                <a:cubicBezTo>
                  <a:pt x="734161" y="476791"/>
                  <a:pt x="655177" y="416867"/>
                  <a:pt x="562900" y="378866"/>
                </a:cubicBezTo>
                <a:close/>
                <a:moveTo>
                  <a:pt x="845450" y="358891"/>
                </a:moveTo>
                <a:cubicBezTo>
                  <a:pt x="816855" y="395994"/>
                  <a:pt x="778831" y="402635"/>
                  <a:pt x="739880" y="408328"/>
                </a:cubicBezTo>
                <a:cubicBezTo>
                  <a:pt x="738875" y="411175"/>
                  <a:pt x="737948" y="414021"/>
                  <a:pt x="736016" y="416917"/>
                </a:cubicBezTo>
                <a:cubicBezTo>
                  <a:pt x="771258" y="437841"/>
                  <a:pt x="805494" y="459713"/>
                  <a:pt x="840659" y="480636"/>
                </a:cubicBezTo>
                <a:cubicBezTo>
                  <a:pt x="846378" y="484432"/>
                  <a:pt x="854956" y="485380"/>
                  <a:pt x="862530" y="485380"/>
                </a:cubicBezTo>
                <a:cubicBezTo>
                  <a:pt x="908205" y="485380"/>
                  <a:pt x="936723" y="507253"/>
                  <a:pt x="947233" y="551946"/>
                </a:cubicBezTo>
                <a:cubicBezTo>
                  <a:pt x="953880" y="583356"/>
                  <a:pt x="938655" y="617613"/>
                  <a:pt x="910137" y="630896"/>
                </a:cubicBezTo>
                <a:cubicBezTo>
                  <a:pt x="881542" y="645178"/>
                  <a:pt x="856811" y="639485"/>
                  <a:pt x="833085" y="612819"/>
                </a:cubicBezTo>
                <a:cubicBezTo>
                  <a:pt x="828293" y="607126"/>
                  <a:pt x="824506" y="599536"/>
                  <a:pt x="818787" y="595740"/>
                </a:cubicBezTo>
                <a:cubicBezTo>
                  <a:pt x="770253" y="567177"/>
                  <a:pt x="721796" y="539612"/>
                  <a:pt x="672334" y="510099"/>
                </a:cubicBezTo>
                <a:cubicBezTo>
                  <a:pt x="683695" y="552895"/>
                  <a:pt x="693201" y="592844"/>
                  <a:pt x="704639" y="633742"/>
                </a:cubicBezTo>
                <a:cubicBezTo>
                  <a:pt x="774117" y="660408"/>
                  <a:pt x="846378" y="688922"/>
                  <a:pt x="918638" y="716537"/>
                </a:cubicBezTo>
                <a:cubicBezTo>
                  <a:pt x="958594" y="731718"/>
                  <a:pt x="997623" y="749795"/>
                  <a:pt x="1037579" y="761230"/>
                </a:cubicBezTo>
                <a:cubicBezTo>
                  <a:pt x="1062309" y="768821"/>
                  <a:pt x="1087968" y="770718"/>
                  <a:pt x="1106052" y="795487"/>
                </a:cubicBezTo>
                <a:cubicBezTo>
                  <a:pt x="1134570" y="765025"/>
                  <a:pt x="1151727" y="732667"/>
                  <a:pt x="1164093" y="698460"/>
                </a:cubicBezTo>
                <a:cubicBezTo>
                  <a:pt x="1039433" y="601433"/>
                  <a:pt x="953880" y="472996"/>
                  <a:pt x="845450" y="358891"/>
                </a:cubicBezTo>
                <a:close/>
                <a:moveTo>
                  <a:pt x="147273" y="249346"/>
                </a:moveTo>
                <a:cubicBezTo>
                  <a:pt x="189126" y="258850"/>
                  <a:pt x="228122" y="271217"/>
                  <a:pt x="266173" y="288337"/>
                </a:cubicBezTo>
                <a:cubicBezTo>
                  <a:pt x="289946" y="306413"/>
                  <a:pt x="313719" y="324481"/>
                  <a:pt x="336546" y="343507"/>
                </a:cubicBezTo>
                <a:cubicBezTo>
                  <a:pt x="347967" y="353019"/>
                  <a:pt x="357480" y="366335"/>
                  <a:pt x="347967" y="382506"/>
                </a:cubicBezTo>
                <a:cubicBezTo>
                  <a:pt x="337509" y="398677"/>
                  <a:pt x="317537" y="407240"/>
                  <a:pt x="299458" y="401531"/>
                </a:cubicBezTo>
                <a:cubicBezTo>
                  <a:pt x="256660" y="389164"/>
                  <a:pt x="213862" y="385361"/>
                  <a:pt x="171047" y="401531"/>
                </a:cubicBezTo>
                <a:cubicBezTo>
                  <a:pt x="133959" y="415796"/>
                  <a:pt x="94963" y="415796"/>
                  <a:pt x="55966" y="411993"/>
                </a:cubicBezTo>
                <a:cubicBezTo>
                  <a:pt x="27428" y="409138"/>
                  <a:pt x="11258" y="392967"/>
                  <a:pt x="2692" y="366335"/>
                </a:cubicBezTo>
                <a:cubicBezTo>
                  <a:pt x="783" y="360626"/>
                  <a:pt x="-1110" y="353976"/>
                  <a:pt x="783" y="348267"/>
                </a:cubicBezTo>
                <a:cubicBezTo>
                  <a:pt x="21717" y="290243"/>
                  <a:pt x="63569" y="236030"/>
                  <a:pt x="147273" y="249346"/>
                </a:cubicBezTo>
                <a:close/>
                <a:moveTo>
                  <a:pt x="569610" y="237807"/>
                </a:moveTo>
                <a:cubicBezTo>
                  <a:pt x="576178" y="237957"/>
                  <a:pt x="583129" y="239505"/>
                  <a:pt x="590490" y="242838"/>
                </a:cubicBezTo>
                <a:cubicBezTo>
                  <a:pt x="633305" y="260915"/>
                  <a:pt x="648530" y="292276"/>
                  <a:pt x="635237" y="339865"/>
                </a:cubicBezTo>
                <a:cubicBezTo>
                  <a:pt x="657109" y="342712"/>
                  <a:pt x="673261" y="346507"/>
                  <a:pt x="690418" y="347456"/>
                </a:cubicBezTo>
                <a:cubicBezTo>
                  <a:pt x="715149" y="348404"/>
                  <a:pt x="740808" y="347456"/>
                  <a:pt x="765538" y="347456"/>
                </a:cubicBezTo>
                <a:cubicBezTo>
                  <a:pt x="793129" y="346507"/>
                  <a:pt x="815928" y="339865"/>
                  <a:pt x="828293" y="309404"/>
                </a:cubicBezTo>
                <a:cubicBezTo>
                  <a:pt x="838804" y="282788"/>
                  <a:pt x="866317" y="280890"/>
                  <a:pt x="885406" y="302762"/>
                </a:cubicBezTo>
                <a:cubicBezTo>
                  <a:pt x="967173" y="396893"/>
                  <a:pt x="1049944" y="492022"/>
                  <a:pt x="1131711" y="587151"/>
                </a:cubicBezTo>
                <a:cubicBezTo>
                  <a:pt x="1142221" y="598537"/>
                  <a:pt x="1153582" y="609972"/>
                  <a:pt x="1165947" y="623305"/>
                </a:cubicBezTo>
                <a:cubicBezTo>
                  <a:pt x="1176458" y="574767"/>
                  <a:pt x="1180245" y="570972"/>
                  <a:pt x="1224915" y="565279"/>
                </a:cubicBezTo>
                <a:cubicBezTo>
                  <a:pt x="1258225" y="560485"/>
                  <a:pt x="1291535" y="554792"/>
                  <a:pt x="1325771" y="550997"/>
                </a:cubicBezTo>
                <a:cubicBezTo>
                  <a:pt x="1361013" y="547202"/>
                  <a:pt x="1389531" y="567177"/>
                  <a:pt x="1419981" y="579511"/>
                </a:cubicBezTo>
                <a:cubicBezTo>
                  <a:pt x="1432346" y="584305"/>
                  <a:pt x="1444712" y="589998"/>
                  <a:pt x="1456072" y="597588"/>
                </a:cubicBezTo>
                <a:cubicBezTo>
                  <a:pt x="1492241" y="619460"/>
                  <a:pt x="1530265" y="640384"/>
                  <a:pt x="1563575" y="666101"/>
                </a:cubicBezTo>
                <a:cubicBezTo>
                  <a:pt x="1604458" y="698410"/>
                  <a:pt x="1641554" y="735513"/>
                  <a:pt x="1680583" y="770718"/>
                </a:cubicBezTo>
                <a:cubicBezTo>
                  <a:pt x="1687229" y="776411"/>
                  <a:pt x="1693875" y="782154"/>
                  <a:pt x="1701527" y="786898"/>
                </a:cubicBezTo>
                <a:cubicBezTo>
                  <a:pt x="1792799" y="848719"/>
                  <a:pt x="1872711" y="923874"/>
                  <a:pt x="1948836" y="1002824"/>
                </a:cubicBezTo>
                <a:cubicBezTo>
                  <a:pt x="2007804" y="1063697"/>
                  <a:pt x="2050619" y="1134057"/>
                  <a:pt x="2086711" y="1209212"/>
                </a:cubicBezTo>
                <a:cubicBezTo>
                  <a:pt x="2095289" y="1228238"/>
                  <a:pt x="2092430" y="1241571"/>
                  <a:pt x="2077205" y="1255803"/>
                </a:cubicBezTo>
                <a:cubicBezTo>
                  <a:pt x="2060125" y="1271034"/>
                  <a:pt x="2041036" y="1279623"/>
                  <a:pt x="2017309" y="1284367"/>
                </a:cubicBezTo>
                <a:cubicBezTo>
                  <a:pt x="1898369" y="1308136"/>
                  <a:pt x="1783293" y="1287213"/>
                  <a:pt x="1667290" y="1265341"/>
                </a:cubicBezTo>
                <a:cubicBezTo>
                  <a:pt x="1575013" y="1248212"/>
                  <a:pt x="1490309" y="1211110"/>
                  <a:pt x="1404756" y="1176853"/>
                </a:cubicBezTo>
                <a:cubicBezTo>
                  <a:pt x="1388526" y="1170212"/>
                  <a:pt x="1372374" y="1163570"/>
                  <a:pt x="1355294" y="1157877"/>
                </a:cubicBezTo>
                <a:cubicBezTo>
                  <a:pt x="1311474" y="1144544"/>
                  <a:pt x="1277237" y="1115980"/>
                  <a:pt x="1239213" y="1092211"/>
                </a:cubicBezTo>
                <a:cubicBezTo>
                  <a:pt x="1215409" y="1076980"/>
                  <a:pt x="1190678" y="1061799"/>
                  <a:pt x="1168807" y="1044671"/>
                </a:cubicBezTo>
                <a:cubicBezTo>
                  <a:pt x="1156441" y="1035133"/>
                  <a:pt x="1145081" y="1021850"/>
                  <a:pt x="1134570" y="1009466"/>
                </a:cubicBezTo>
                <a:cubicBezTo>
                  <a:pt x="1125064" y="998030"/>
                  <a:pt x="1114631" y="990440"/>
                  <a:pt x="1099406" y="983798"/>
                </a:cubicBezTo>
                <a:cubicBezTo>
                  <a:pt x="1059450" y="965721"/>
                  <a:pt x="1030932" y="934311"/>
                  <a:pt x="1014702" y="892464"/>
                </a:cubicBezTo>
                <a:cubicBezTo>
                  <a:pt x="1008056" y="876284"/>
                  <a:pt x="1011920" y="863001"/>
                  <a:pt x="1024208" y="851566"/>
                </a:cubicBezTo>
                <a:cubicBezTo>
                  <a:pt x="1032787" y="846822"/>
                  <a:pt x="1041365" y="841129"/>
                  <a:pt x="1054658" y="831591"/>
                </a:cubicBezTo>
                <a:cubicBezTo>
                  <a:pt x="965318" y="798333"/>
                  <a:pt x="880615" y="766923"/>
                  <a:pt x="795988" y="735513"/>
                </a:cubicBezTo>
                <a:cubicBezTo>
                  <a:pt x="756960" y="721281"/>
                  <a:pt x="717931" y="708897"/>
                  <a:pt x="678980" y="693666"/>
                </a:cubicBezTo>
                <a:cubicBezTo>
                  <a:pt x="654249" y="684178"/>
                  <a:pt x="642811" y="683229"/>
                  <a:pt x="645671" y="645178"/>
                </a:cubicBezTo>
                <a:cubicBezTo>
                  <a:pt x="647603" y="621408"/>
                  <a:pt x="639952" y="594742"/>
                  <a:pt x="630446" y="571921"/>
                </a:cubicBezTo>
                <a:cubicBezTo>
                  <a:pt x="614293" y="529125"/>
                  <a:pt x="588635" y="492022"/>
                  <a:pt x="553394" y="462559"/>
                </a:cubicBezTo>
                <a:cubicBezTo>
                  <a:pt x="549607" y="459713"/>
                  <a:pt x="544815" y="458764"/>
                  <a:pt x="538169" y="455868"/>
                </a:cubicBezTo>
                <a:cubicBezTo>
                  <a:pt x="531522" y="462559"/>
                  <a:pt x="525803" y="468252"/>
                  <a:pt x="519157" y="473945"/>
                </a:cubicBezTo>
                <a:cubicBezTo>
                  <a:pt x="490639" y="497715"/>
                  <a:pt x="449756" y="484432"/>
                  <a:pt x="440250" y="449226"/>
                </a:cubicBezTo>
                <a:cubicBezTo>
                  <a:pt x="425952" y="388354"/>
                  <a:pt x="469695" y="348404"/>
                  <a:pt x="535309" y="365533"/>
                </a:cubicBezTo>
                <a:cubicBezTo>
                  <a:pt x="518229" y="332225"/>
                  <a:pt x="485847" y="300865"/>
                  <a:pt x="520084" y="263762"/>
                </a:cubicBezTo>
                <a:cubicBezTo>
                  <a:pt x="533648" y="249492"/>
                  <a:pt x="549906" y="237358"/>
                  <a:pt x="569610" y="237807"/>
                </a:cubicBezTo>
                <a:close/>
                <a:moveTo>
                  <a:pt x="173651" y="508"/>
                </a:moveTo>
                <a:cubicBezTo>
                  <a:pt x="183995" y="-919"/>
                  <a:pt x="194695" y="508"/>
                  <a:pt x="205156" y="6691"/>
                </a:cubicBezTo>
                <a:cubicBezTo>
                  <a:pt x="226085" y="18105"/>
                  <a:pt x="233690" y="37128"/>
                  <a:pt x="234644" y="59956"/>
                </a:cubicBezTo>
                <a:cubicBezTo>
                  <a:pt x="235597" y="76126"/>
                  <a:pt x="230845" y="93247"/>
                  <a:pt x="233690" y="108466"/>
                </a:cubicBezTo>
                <a:cubicBezTo>
                  <a:pt x="238457" y="137952"/>
                  <a:pt x="246062" y="166487"/>
                  <a:pt x="253674" y="195974"/>
                </a:cubicBezTo>
                <a:cubicBezTo>
                  <a:pt x="223233" y="222606"/>
                  <a:pt x="220380" y="221655"/>
                  <a:pt x="185187" y="204534"/>
                </a:cubicBezTo>
                <a:cubicBezTo>
                  <a:pt x="142382" y="183608"/>
                  <a:pt x="120506" y="146513"/>
                  <a:pt x="107188" y="103710"/>
                </a:cubicBezTo>
                <a:cubicBezTo>
                  <a:pt x="97677" y="73273"/>
                  <a:pt x="115747" y="26665"/>
                  <a:pt x="144281" y="11447"/>
                </a:cubicBezTo>
                <a:cubicBezTo>
                  <a:pt x="153319" y="6215"/>
                  <a:pt x="163307" y="1935"/>
                  <a:pt x="173651" y="50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6331785" y="0"/>
            <a:ext cx="5860215" cy="6858000"/>
          </a:xfrm>
          <a:custGeom>
            <a:rect b="b" l="l" r="r" t="t"/>
            <a:pathLst>
              <a:path extrusionOk="0" h="21600" w="21596">
                <a:moveTo>
                  <a:pt x="0" y="0"/>
                </a:moveTo>
                <a:cubicBezTo>
                  <a:pt x="-4" y="6863"/>
                  <a:pt x="1966" y="17112"/>
                  <a:pt x="1966" y="17112"/>
                </a:cubicBezTo>
                <a:cubicBezTo>
                  <a:pt x="2159" y="18239"/>
                  <a:pt x="2411" y="19407"/>
                  <a:pt x="2681" y="20527"/>
                </a:cubicBezTo>
                <a:lnTo>
                  <a:pt x="2681" y="20527"/>
                </a:lnTo>
                <a:lnTo>
                  <a:pt x="2685" y="20539"/>
                </a:lnTo>
                <a:cubicBezTo>
                  <a:pt x="2737" y="20758"/>
                  <a:pt x="2790" y="20977"/>
                  <a:pt x="2842" y="21193"/>
                </a:cubicBezTo>
                <a:lnTo>
                  <a:pt x="2846" y="21193"/>
                </a:lnTo>
                <a:lnTo>
                  <a:pt x="2948" y="21600"/>
                </a:lnTo>
                <a:lnTo>
                  <a:pt x="21596" y="21600"/>
                </a:lnTo>
                <a:lnTo>
                  <a:pt x="215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9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9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9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9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2">
  <p:cSld name="4_02">
    <p:bg>
      <p:bgPr>
        <a:solidFill>
          <a:srgbClr val="FFE563"/>
        </a:solidFill>
      </p:bgPr>
    </p:bg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8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84"/>
          <p:cNvSpPr/>
          <p:nvPr/>
        </p:nvSpPr>
        <p:spPr>
          <a:xfrm>
            <a:off x="0" y="0"/>
            <a:ext cx="12192000" cy="6860022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7"/>
                </a:moveTo>
                <a:lnTo>
                  <a:pt x="1635" y="6438"/>
                </a:lnTo>
                <a:lnTo>
                  <a:pt x="706" y="6438"/>
                </a:lnTo>
                <a:lnTo>
                  <a:pt x="706" y="4787"/>
                </a:lnTo>
                <a:lnTo>
                  <a:pt x="1635" y="4787"/>
                </a:lnTo>
                <a:close/>
                <a:moveTo>
                  <a:pt x="1635" y="3077"/>
                </a:moveTo>
                <a:lnTo>
                  <a:pt x="1635" y="4727"/>
                </a:lnTo>
                <a:lnTo>
                  <a:pt x="706" y="4727"/>
                </a:lnTo>
                <a:lnTo>
                  <a:pt x="706" y="3077"/>
                </a:lnTo>
                <a:lnTo>
                  <a:pt x="1635" y="3077"/>
                </a:lnTo>
                <a:close/>
                <a:moveTo>
                  <a:pt x="706" y="3017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7"/>
                </a:moveTo>
                <a:lnTo>
                  <a:pt x="2598" y="6438"/>
                </a:lnTo>
                <a:lnTo>
                  <a:pt x="1669" y="6438"/>
                </a:lnTo>
                <a:lnTo>
                  <a:pt x="1669" y="4787"/>
                </a:lnTo>
                <a:lnTo>
                  <a:pt x="2598" y="4787"/>
                </a:lnTo>
                <a:close/>
                <a:moveTo>
                  <a:pt x="2598" y="3077"/>
                </a:moveTo>
                <a:lnTo>
                  <a:pt x="2598" y="4727"/>
                </a:lnTo>
                <a:lnTo>
                  <a:pt x="1669" y="4727"/>
                </a:lnTo>
                <a:lnTo>
                  <a:pt x="1669" y="3077"/>
                </a:lnTo>
                <a:lnTo>
                  <a:pt x="2598" y="3077"/>
                </a:lnTo>
                <a:close/>
                <a:moveTo>
                  <a:pt x="1669" y="3017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7"/>
                </a:moveTo>
                <a:lnTo>
                  <a:pt x="3558" y="6438"/>
                </a:lnTo>
                <a:lnTo>
                  <a:pt x="2630" y="6438"/>
                </a:lnTo>
                <a:lnTo>
                  <a:pt x="2630" y="4787"/>
                </a:lnTo>
                <a:lnTo>
                  <a:pt x="3558" y="4787"/>
                </a:lnTo>
                <a:close/>
                <a:moveTo>
                  <a:pt x="3558" y="3077"/>
                </a:moveTo>
                <a:lnTo>
                  <a:pt x="3558" y="4727"/>
                </a:lnTo>
                <a:lnTo>
                  <a:pt x="2630" y="4727"/>
                </a:lnTo>
                <a:lnTo>
                  <a:pt x="2630" y="3077"/>
                </a:lnTo>
                <a:lnTo>
                  <a:pt x="3558" y="3077"/>
                </a:lnTo>
                <a:close/>
                <a:moveTo>
                  <a:pt x="2631" y="3017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7"/>
                </a:moveTo>
                <a:lnTo>
                  <a:pt x="4521" y="6438"/>
                </a:lnTo>
                <a:lnTo>
                  <a:pt x="3592" y="6438"/>
                </a:lnTo>
                <a:lnTo>
                  <a:pt x="3592" y="4787"/>
                </a:lnTo>
                <a:lnTo>
                  <a:pt x="4521" y="4787"/>
                </a:lnTo>
                <a:close/>
                <a:moveTo>
                  <a:pt x="4521" y="3077"/>
                </a:moveTo>
                <a:lnTo>
                  <a:pt x="4521" y="4727"/>
                </a:lnTo>
                <a:lnTo>
                  <a:pt x="3592" y="4727"/>
                </a:lnTo>
                <a:lnTo>
                  <a:pt x="3592" y="3077"/>
                </a:lnTo>
                <a:lnTo>
                  <a:pt x="4521" y="3077"/>
                </a:lnTo>
                <a:close/>
                <a:moveTo>
                  <a:pt x="3592" y="3017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7"/>
                </a:moveTo>
                <a:lnTo>
                  <a:pt x="5483" y="6438"/>
                </a:lnTo>
                <a:lnTo>
                  <a:pt x="4555" y="6438"/>
                </a:lnTo>
                <a:lnTo>
                  <a:pt x="4555" y="4787"/>
                </a:lnTo>
                <a:lnTo>
                  <a:pt x="5483" y="4787"/>
                </a:lnTo>
                <a:close/>
                <a:moveTo>
                  <a:pt x="5483" y="3077"/>
                </a:moveTo>
                <a:lnTo>
                  <a:pt x="5483" y="4727"/>
                </a:lnTo>
                <a:lnTo>
                  <a:pt x="4555" y="4727"/>
                </a:lnTo>
                <a:lnTo>
                  <a:pt x="4555" y="3077"/>
                </a:lnTo>
                <a:lnTo>
                  <a:pt x="5483" y="3077"/>
                </a:lnTo>
                <a:close/>
                <a:moveTo>
                  <a:pt x="4555" y="3017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7"/>
                </a:moveTo>
                <a:lnTo>
                  <a:pt x="6446" y="6438"/>
                </a:lnTo>
                <a:lnTo>
                  <a:pt x="5517" y="6438"/>
                </a:lnTo>
                <a:lnTo>
                  <a:pt x="5517" y="4787"/>
                </a:lnTo>
                <a:lnTo>
                  <a:pt x="6446" y="4787"/>
                </a:lnTo>
                <a:close/>
                <a:moveTo>
                  <a:pt x="6446" y="3077"/>
                </a:moveTo>
                <a:lnTo>
                  <a:pt x="6446" y="4727"/>
                </a:lnTo>
                <a:lnTo>
                  <a:pt x="5517" y="4727"/>
                </a:lnTo>
                <a:lnTo>
                  <a:pt x="5517" y="3077"/>
                </a:lnTo>
                <a:lnTo>
                  <a:pt x="6446" y="3077"/>
                </a:lnTo>
                <a:close/>
                <a:moveTo>
                  <a:pt x="5517" y="3017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7"/>
                </a:moveTo>
                <a:lnTo>
                  <a:pt x="7408" y="6438"/>
                </a:lnTo>
                <a:lnTo>
                  <a:pt x="6480" y="6438"/>
                </a:lnTo>
                <a:lnTo>
                  <a:pt x="6480" y="4787"/>
                </a:lnTo>
                <a:lnTo>
                  <a:pt x="7408" y="4787"/>
                </a:lnTo>
                <a:close/>
                <a:moveTo>
                  <a:pt x="7408" y="3077"/>
                </a:moveTo>
                <a:lnTo>
                  <a:pt x="7408" y="4727"/>
                </a:lnTo>
                <a:lnTo>
                  <a:pt x="6480" y="4727"/>
                </a:lnTo>
                <a:lnTo>
                  <a:pt x="6480" y="3077"/>
                </a:lnTo>
                <a:lnTo>
                  <a:pt x="7408" y="3077"/>
                </a:lnTo>
                <a:close/>
                <a:moveTo>
                  <a:pt x="6480" y="3017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7"/>
                </a:moveTo>
                <a:lnTo>
                  <a:pt x="8369" y="6438"/>
                </a:lnTo>
                <a:lnTo>
                  <a:pt x="7440" y="6438"/>
                </a:lnTo>
                <a:lnTo>
                  <a:pt x="7440" y="4787"/>
                </a:lnTo>
                <a:lnTo>
                  <a:pt x="8369" y="4787"/>
                </a:lnTo>
                <a:close/>
                <a:moveTo>
                  <a:pt x="8369" y="3077"/>
                </a:moveTo>
                <a:lnTo>
                  <a:pt x="8369" y="4727"/>
                </a:lnTo>
                <a:lnTo>
                  <a:pt x="7440" y="4727"/>
                </a:lnTo>
                <a:lnTo>
                  <a:pt x="7440" y="3077"/>
                </a:lnTo>
                <a:lnTo>
                  <a:pt x="8369" y="3077"/>
                </a:lnTo>
                <a:close/>
                <a:moveTo>
                  <a:pt x="7442" y="3017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7"/>
                </a:moveTo>
                <a:lnTo>
                  <a:pt x="9332" y="6438"/>
                </a:lnTo>
                <a:lnTo>
                  <a:pt x="8403" y="6438"/>
                </a:lnTo>
                <a:lnTo>
                  <a:pt x="8403" y="4787"/>
                </a:lnTo>
                <a:lnTo>
                  <a:pt x="9332" y="4787"/>
                </a:lnTo>
                <a:close/>
                <a:moveTo>
                  <a:pt x="9332" y="3077"/>
                </a:moveTo>
                <a:lnTo>
                  <a:pt x="9332" y="4727"/>
                </a:lnTo>
                <a:lnTo>
                  <a:pt x="8403" y="4727"/>
                </a:lnTo>
                <a:lnTo>
                  <a:pt x="8403" y="3077"/>
                </a:lnTo>
                <a:lnTo>
                  <a:pt x="9332" y="3077"/>
                </a:lnTo>
                <a:close/>
                <a:moveTo>
                  <a:pt x="8405" y="3017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7"/>
                </a:moveTo>
                <a:lnTo>
                  <a:pt x="10294" y="6438"/>
                </a:lnTo>
                <a:lnTo>
                  <a:pt x="9366" y="6438"/>
                </a:lnTo>
                <a:lnTo>
                  <a:pt x="9366" y="4787"/>
                </a:lnTo>
                <a:lnTo>
                  <a:pt x="10294" y="4787"/>
                </a:lnTo>
                <a:close/>
                <a:moveTo>
                  <a:pt x="10294" y="3077"/>
                </a:moveTo>
                <a:lnTo>
                  <a:pt x="10294" y="4727"/>
                </a:lnTo>
                <a:lnTo>
                  <a:pt x="9366" y="4727"/>
                </a:lnTo>
                <a:lnTo>
                  <a:pt x="9366" y="3077"/>
                </a:lnTo>
                <a:lnTo>
                  <a:pt x="10294" y="3077"/>
                </a:lnTo>
                <a:close/>
                <a:moveTo>
                  <a:pt x="9366" y="3017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7"/>
                </a:moveTo>
                <a:lnTo>
                  <a:pt x="11257" y="6438"/>
                </a:lnTo>
                <a:lnTo>
                  <a:pt x="10328" y="6438"/>
                </a:lnTo>
                <a:lnTo>
                  <a:pt x="10328" y="4787"/>
                </a:lnTo>
                <a:lnTo>
                  <a:pt x="11257" y="4787"/>
                </a:lnTo>
                <a:close/>
                <a:moveTo>
                  <a:pt x="11257" y="3077"/>
                </a:moveTo>
                <a:lnTo>
                  <a:pt x="11257" y="4727"/>
                </a:lnTo>
                <a:lnTo>
                  <a:pt x="10328" y="4727"/>
                </a:lnTo>
                <a:lnTo>
                  <a:pt x="10328" y="3077"/>
                </a:lnTo>
                <a:lnTo>
                  <a:pt x="11257" y="3077"/>
                </a:lnTo>
                <a:close/>
                <a:moveTo>
                  <a:pt x="10328" y="3017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7"/>
                </a:moveTo>
                <a:lnTo>
                  <a:pt x="12219" y="6438"/>
                </a:lnTo>
                <a:lnTo>
                  <a:pt x="11291" y="6438"/>
                </a:lnTo>
                <a:lnTo>
                  <a:pt x="11291" y="4787"/>
                </a:lnTo>
                <a:lnTo>
                  <a:pt x="12219" y="4787"/>
                </a:lnTo>
                <a:close/>
                <a:moveTo>
                  <a:pt x="12219" y="3077"/>
                </a:moveTo>
                <a:lnTo>
                  <a:pt x="12219" y="4727"/>
                </a:lnTo>
                <a:lnTo>
                  <a:pt x="11291" y="4727"/>
                </a:lnTo>
                <a:lnTo>
                  <a:pt x="11291" y="3077"/>
                </a:lnTo>
                <a:lnTo>
                  <a:pt x="12219" y="3077"/>
                </a:lnTo>
                <a:close/>
                <a:moveTo>
                  <a:pt x="11291" y="3017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7"/>
                </a:moveTo>
                <a:lnTo>
                  <a:pt x="13180" y="6438"/>
                </a:lnTo>
                <a:lnTo>
                  <a:pt x="12251" y="6438"/>
                </a:lnTo>
                <a:lnTo>
                  <a:pt x="12251" y="4787"/>
                </a:lnTo>
                <a:lnTo>
                  <a:pt x="13180" y="4787"/>
                </a:lnTo>
                <a:close/>
                <a:moveTo>
                  <a:pt x="13180" y="3077"/>
                </a:moveTo>
                <a:lnTo>
                  <a:pt x="13180" y="4727"/>
                </a:lnTo>
                <a:lnTo>
                  <a:pt x="12251" y="4727"/>
                </a:lnTo>
                <a:lnTo>
                  <a:pt x="12251" y="3077"/>
                </a:lnTo>
                <a:lnTo>
                  <a:pt x="13180" y="3077"/>
                </a:lnTo>
                <a:close/>
                <a:moveTo>
                  <a:pt x="12253" y="3017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7"/>
                </a:moveTo>
                <a:lnTo>
                  <a:pt x="14143" y="6438"/>
                </a:lnTo>
                <a:lnTo>
                  <a:pt x="13214" y="6438"/>
                </a:lnTo>
                <a:lnTo>
                  <a:pt x="13214" y="4787"/>
                </a:lnTo>
                <a:lnTo>
                  <a:pt x="14143" y="4787"/>
                </a:lnTo>
                <a:close/>
                <a:moveTo>
                  <a:pt x="14143" y="3077"/>
                </a:moveTo>
                <a:lnTo>
                  <a:pt x="14143" y="4727"/>
                </a:lnTo>
                <a:lnTo>
                  <a:pt x="13214" y="4727"/>
                </a:lnTo>
                <a:lnTo>
                  <a:pt x="13214" y="3077"/>
                </a:lnTo>
                <a:lnTo>
                  <a:pt x="14143" y="3077"/>
                </a:lnTo>
                <a:close/>
                <a:moveTo>
                  <a:pt x="13216" y="3017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7"/>
                </a:moveTo>
                <a:lnTo>
                  <a:pt x="15105" y="6438"/>
                </a:lnTo>
                <a:lnTo>
                  <a:pt x="14176" y="6438"/>
                </a:lnTo>
                <a:lnTo>
                  <a:pt x="14176" y="4787"/>
                </a:lnTo>
                <a:lnTo>
                  <a:pt x="15105" y="4787"/>
                </a:lnTo>
                <a:close/>
                <a:moveTo>
                  <a:pt x="15105" y="3077"/>
                </a:moveTo>
                <a:lnTo>
                  <a:pt x="15105" y="4727"/>
                </a:lnTo>
                <a:lnTo>
                  <a:pt x="14176" y="4727"/>
                </a:lnTo>
                <a:lnTo>
                  <a:pt x="14176" y="3077"/>
                </a:lnTo>
                <a:lnTo>
                  <a:pt x="15105" y="3077"/>
                </a:lnTo>
                <a:close/>
                <a:moveTo>
                  <a:pt x="14176" y="3017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7"/>
                </a:moveTo>
                <a:lnTo>
                  <a:pt x="16068" y="6438"/>
                </a:lnTo>
                <a:lnTo>
                  <a:pt x="15139" y="6438"/>
                </a:lnTo>
                <a:lnTo>
                  <a:pt x="15139" y="4787"/>
                </a:lnTo>
                <a:lnTo>
                  <a:pt x="16068" y="4787"/>
                </a:lnTo>
                <a:close/>
                <a:moveTo>
                  <a:pt x="16068" y="3077"/>
                </a:moveTo>
                <a:lnTo>
                  <a:pt x="16068" y="4727"/>
                </a:lnTo>
                <a:lnTo>
                  <a:pt x="15139" y="4727"/>
                </a:lnTo>
                <a:lnTo>
                  <a:pt x="15139" y="3077"/>
                </a:lnTo>
                <a:lnTo>
                  <a:pt x="16068" y="3077"/>
                </a:lnTo>
                <a:close/>
                <a:moveTo>
                  <a:pt x="15139" y="3017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7"/>
                </a:moveTo>
                <a:lnTo>
                  <a:pt x="17030" y="6438"/>
                </a:lnTo>
                <a:lnTo>
                  <a:pt x="16101" y="6438"/>
                </a:lnTo>
                <a:lnTo>
                  <a:pt x="16101" y="4787"/>
                </a:lnTo>
                <a:lnTo>
                  <a:pt x="17030" y="4787"/>
                </a:lnTo>
                <a:close/>
                <a:moveTo>
                  <a:pt x="17030" y="3077"/>
                </a:moveTo>
                <a:lnTo>
                  <a:pt x="17030" y="4727"/>
                </a:lnTo>
                <a:lnTo>
                  <a:pt x="16101" y="4727"/>
                </a:lnTo>
                <a:lnTo>
                  <a:pt x="16101" y="3077"/>
                </a:lnTo>
                <a:lnTo>
                  <a:pt x="17030" y="3077"/>
                </a:lnTo>
                <a:close/>
                <a:moveTo>
                  <a:pt x="16101" y="3017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7"/>
                </a:moveTo>
                <a:lnTo>
                  <a:pt x="17993" y="6438"/>
                </a:lnTo>
                <a:lnTo>
                  <a:pt x="17064" y="6438"/>
                </a:lnTo>
                <a:lnTo>
                  <a:pt x="17064" y="4787"/>
                </a:lnTo>
                <a:lnTo>
                  <a:pt x="17993" y="4787"/>
                </a:lnTo>
                <a:close/>
                <a:moveTo>
                  <a:pt x="17993" y="3077"/>
                </a:moveTo>
                <a:lnTo>
                  <a:pt x="17993" y="4727"/>
                </a:lnTo>
                <a:lnTo>
                  <a:pt x="17064" y="4727"/>
                </a:lnTo>
                <a:lnTo>
                  <a:pt x="17064" y="3077"/>
                </a:lnTo>
                <a:lnTo>
                  <a:pt x="17993" y="3077"/>
                </a:lnTo>
                <a:close/>
                <a:moveTo>
                  <a:pt x="17064" y="3017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7"/>
                </a:moveTo>
                <a:lnTo>
                  <a:pt x="18954" y="6438"/>
                </a:lnTo>
                <a:lnTo>
                  <a:pt x="18026" y="6438"/>
                </a:lnTo>
                <a:lnTo>
                  <a:pt x="18026" y="4787"/>
                </a:lnTo>
                <a:lnTo>
                  <a:pt x="18954" y="4787"/>
                </a:lnTo>
                <a:close/>
                <a:moveTo>
                  <a:pt x="18954" y="3077"/>
                </a:moveTo>
                <a:lnTo>
                  <a:pt x="18954" y="4727"/>
                </a:lnTo>
                <a:lnTo>
                  <a:pt x="18026" y="4727"/>
                </a:lnTo>
                <a:lnTo>
                  <a:pt x="18026" y="3077"/>
                </a:lnTo>
                <a:lnTo>
                  <a:pt x="18954" y="3077"/>
                </a:lnTo>
                <a:close/>
                <a:moveTo>
                  <a:pt x="18026" y="3017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7"/>
                </a:moveTo>
                <a:lnTo>
                  <a:pt x="19916" y="6438"/>
                </a:lnTo>
                <a:lnTo>
                  <a:pt x="18987" y="6438"/>
                </a:lnTo>
                <a:lnTo>
                  <a:pt x="18987" y="4787"/>
                </a:lnTo>
                <a:lnTo>
                  <a:pt x="19916" y="4787"/>
                </a:lnTo>
                <a:close/>
                <a:moveTo>
                  <a:pt x="19916" y="3077"/>
                </a:moveTo>
                <a:lnTo>
                  <a:pt x="19916" y="4727"/>
                </a:lnTo>
                <a:lnTo>
                  <a:pt x="18987" y="4727"/>
                </a:lnTo>
                <a:lnTo>
                  <a:pt x="18987" y="3077"/>
                </a:lnTo>
                <a:lnTo>
                  <a:pt x="19916" y="3077"/>
                </a:lnTo>
                <a:close/>
                <a:moveTo>
                  <a:pt x="18987" y="3017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7"/>
                </a:moveTo>
                <a:lnTo>
                  <a:pt x="20879" y="6438"/>
                </a:lnTo>
                <a:lnTo>
                  <a:pt x="19950" y="6438"/>
                </a:lnTo>
                <a:lnTo>
                  <a:pt x="19950" y="4787"/>
                </a:lnTo>
                <a:lnTo>
                  <a:pt x="20879" y="4787"/>
                </a:lnTo>
                <a:close/>
                <a:moveTo>
                  <a:pt x="20879" y="3077"/>
                </a:moveTo>
                <a:lnTo>
                  <a:pt x="20879" y="4727"/>
                </a:lnTo>
                <a:lnTo>
                  <a:pt x="19950" y="4727"/>
                </a:lnTo>
                <a:lnTo>
                  <a:pt x="19950" y="3077"/>
                </a:lnTo>
                <a:lnTo>
                  <a:pt x="20879" y="3077"/>
                </a:lnTo>
                <a:close/>
                <a:moveTo>
                  <a:pt x="19950" y="3017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8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7" name="Google Shape;1317;p8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8" name="Google Shape;1318;p8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19" name="Google Shape;1319;p84"/>
          <p:cNvSpPr/>
          <p:nvPr/>
        </p:nvSpPr>
        <p:spPr>
          <a:xfrm>
            <a:off x="1874373" y="740118"/>
            <a:ext cx="1503150" cy="925086"/>
          </a:xfrm>
          <a:custGeom>
            <a:rect b="b" l="l" r="r" t="t"/>
            <a:pathLst>
              <a:path extrusionOk="0" h="21584" w="21368">
                <a:moveTo>
                  <a:pt x="10873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6" y="17077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0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6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7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6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22" y="21562"/>
                  <a:pt x="10873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7" y="1804"/>
                </a:cubicBezTo>
                <a:cubicBezTo>
                  <a:pt x="12888" y="1982"/>
                  <a:pt x="12780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5" y="5356"/>
                </a:cubicBezTo>
                <a:cubicBezTo>
                  <a:pt x="9601" y="4957"/>
                  <a:pt x="9304" y="4912"/>
                  <a:pt x="9020" y="4846"/>
                </a:cubicBezTo>
                <a:cubicBezTo>
                  <a:pt x="8763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59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6"/>
                </a:cubicBezTo>
                <a:cubicBezTo>
                  <a:pt x="6653" y="9951"/>
                  <a:pt x="6680" y="9530"/>
                  <a:pt x="6964" y="9197"/>
                </a:cubicBezTo>
                <a:cubicBezTo>
                  <a:pt x="7221" y="8886"/>
                  <a:pt x="7221" y="8486"/>
                  <a:pt x="7140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2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6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6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9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30" y="6955"/>
                </a:cubicBezTo>
                <a:cubicBezTo>
                  <a:pt x="20922" y="5867"/>
                  <a:pt x="20787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6" y="9907"/>
                  <a:pt x="13361" y="10440"/>
                  <a:pt x="12103" y="10839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6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2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3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5"/>
                  <a:pt x="11089" y="20319"/>
                  <a:pt x="11738" y="20252"/>
                </a:cubicBezTo>
                <a:cubicBezTo>
                  <a:pt x="12496" y="20185"/>
                  <a:pt x="13267" y="20119"/>
                  <a:pt x="13997" y="19608"/>
                </a:cubicBezTo>
                <a:cubicBezTo>
                  <a:pt x="15092" y="18853"/>
                  <a:pt x="15917" y="17588"/>
                  <a:pt x="16621" y="16078"/>
                </a:cubicBezTo>
                <a:cubicBezTo>
                  <a:pt x="16905" y="15479"/>
                  <a:pt x="17040" y="14747"/>
                  <a:pt x="17013" y="13947"/>
                </a:cubicBezTo>
                <a:cubicBezTo>
                  <a:pt x="15809" y="14547"/>
                  <a:pt x="14633" y="15124"/>
                  <a:pt x="13402" y="15745"/>
                </a:cubicBezTo>
                <a:cubicBezTo>
                  <a:pt x="13605" y="16256"/>
                  <a:pt x="13780" y="16656"/>
                  <a:pt x="13943" y="17077"/>
                </a:cubicBezTo>
                <a:cubicBezTo>
                  <a:pt x="14105" y="17521"/>
                  <a:pt x="14051" y="17788"/>
                  <a:pt x="13767" y="17832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3"/>
                  <a:pt x="12347" y="18964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4"/>
                  <a:pt x="10223" y="17810"/>
                  <a:pt x="9966" y="17810"/>
                </a:cubicBezTo>
                <a:cubicBezTo>
                  <a:pt x="9642" y="17832"/>
                  <a:pt x="9385" y="17610"/>
                  <a:pt x="9182" y="17188"/>
                </a:cubicBezTo>
                <a:cubicBezTo>
                  <a:pt x="9114" y="17055"/>
                  <a:pt x="8965" y="16989"/>
                  <a:pt x="8857" y="16989"/>
                </a:cubicBezTo>
                <a:cubicBezTo>
                  <a:pt x="8181" y="17100"/>
                  <a:pt x="7532" y="17211"/>
                  <a:pt x="6883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5"/>
                  <a:pt x="7396" y="7532"/>
                  <a:pt x="7451" y="7776"/>
                </a:cubicBezTo>
                <a:cubicBezTo>
                  <a:pt x="7599" y="8597"/>
                  <a:pt x="7721" y="9374"/>
                  <a:pt x="7194" y="9974"/>
                </a:cubicBezTo>
                <a:cubicBezTo>
                  <a:pt x="7126" y="10040"/>
                  <a:pt x="7126" y="10262"/>
                  <a:pt x="7085" y="10529"/>
                </a:cubicBezTo>
                <a:cubicBezTo>
                  <a:pt x="8654" y="10373"/>
                  <a:pt x="10156" y="10107"/>
                  <a:pt x="11670" y="9507"/>
                </a:cubicBezTo>
                <a:cubicBezTo>
                  <a:pt x="11616" y="8975"/>
                  <a:pt x="11562" y="8486"/>
                  <a:pt x="11508" y="7954"/>
                </a:cubicBezTo>
                <a:cubicBezTo>
                  <a:pt x="11265" y="7998"/>
                  <a:pt x="11062" y="8042"/>
                  <a:pt x="10859" y="8109"/>
                </a:cubicBezTo>
                <a:cubicBezTo>
                  <a:pt x="10588" y="8198"/>
                  <a:pt x="10386" y="8087"/>
                  <a:pt x="10183" y="7776"/>
                </a:cubicBezTo>
                <a:cubicBezTo>
                  <a:pt x="9642" y="6955"/>
                  <a:pt x="9020" y="6866"/>
                  <a:pt x="8370" y="7443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3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7"/>
                  <a:pt x="4489" y="10773"/>
                  <a:pt x="5314" y="10595"/>
                </a:cubicBezTo>
                <a:cubicBezTo>
                  <a:pt x="5030" y="8664"/>
                  <a:pt x="5354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4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1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45"/>
                </a:moveTo>
                <a:cubicBezTo>
                  <a:pt x="11792" y="16300"/>
                  <a:pt x="10643" y="16633"/>
                  <a:pt x="9506" y="16989"/>
                </a:cubicBezTo>
                <a:cubicBezTo>
                  <a:pt x="9506" y="17055"/>
                  <a:pt x="9506" y="17100"/>
                  <a:pt x="9506" y="17166"/>
                </a:cubicBezTo>
                <a:cubicBezTo>
                  <a:pt x="9696" y="17211"/>
                  <a:pt x="9899" y="17299"/>
                  <a:pt x="10088" y="17299"/>
                </a:cubicBezTo>
                <a:cubicBezTo>
                  <a:pt x="10264" y="17299"/>
                  <a:pt x="10399" y="17344"/>
                  <a:pt x="10480" y="17632"/>
                </a:cubicBezTo>
                <a:cubicBezTo>
                  <a:pt x="10548" y="17832"/>
                  <a:pt x="10670" y="17988"/>
                  <a:pt x="10751" y="18165"/>
                </a:cubicBezTo>
                <a:cubicBezTo>
                  <a:pt x="10900" y="18498"/>
                  <a:pt x="11062" y="18587"/>
                  <a:pt x="11305" y="18432"/>
                </a:cubicBezTo>
                <a:cubicBezTo>
                  <a:pt x="11535" y="18298"/>
                  <a:pt x="11806" y="18187"/>
                  <a:pt x="12036" y="18232"/>
                </a:cubicBezTo>
                <a:cubicBezTo>
                  <a:pt x="12252" y="18276"/>
                  <a:pt x="12374" y="18165"/>
                  <a:pt x="12523" y="18010"/>
                </a:cubicBezTo>
                <a:cubicBezTo>
                  <a:pt x="12847" y="17632"/>
                  <a:pt x="13172" y="17233"/>
                  <a:pt x="13659" y="17077"/>
                </a:cubicBezTo>
                <a:cubicBezTo>
                  <a:pt x="13415" y="16700"/>
                  <a:pt x="13172" y="16323"/>
                  <a:pt x="12942" y="15945"/>
                </a:cubicBezTo>
                <a:close/>
                <a:moveTo>
                  <a:pt x="17148" y="6155"/>
                </a:moveTo>
                <a:cubicBezTo>
                  <a:pt x="17568" y="5600"/>
                  <a:pt x="17716" y="4335"/>
                  <a:pt x="17419" y="3847"/>
                </a:cubicBezTo>
                <a:cubicBezTo>
                  <a:pt x="17013" y="3158"/>
                  <a:pt x="16486" y="3092"/>
                  <a:pt x="15877" y="3092"/>
                </a:cubicBezTo>
                <a:cubicBezTo>
                  <a:pt x="16337" y="4180"/>
                  <a:pt x="16743" y="5156"/>
                  <a:pt x="17148" y="61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84"/>
          <p:cNvSpPr/>
          <p:nvPr/>
        </p:nvSpPr>
        <p:spPr>
          <a:xfrm>
            <a:off x="9942748" y="3052164"/>
            <a:ext cx="1989301" cy="1596364"/>
          </a:xfrm>
          <a:custGeom>
            <a:rect b="b" l="l" r="r" t="t"/>
            <a:pathLst>
              <a:path extrusionOk="0" h="21457" w="21454">
                <a:moveTo>
                  <a:pt x="13062" y="10830"/>
                </a:moveTo>
                <a:cubicBezTo>
                  <a:pt x="12703" y="11176"/>
                  <a:pt x="12385" y="11508"/>
                  <a:pt x="12057" y="11828"/>
                </a:cubicBezTo>
                <a:cubicBezTo>
                  <a:pt x="11933" y="11956"/>
                  <a:pt x="11790" y="12058"/>
                  <a:pt x="11656" y="12173"/>
                </a:cubicBezTo>
                <a:cubicBezTo>
                  <a:pt x="11431" y="12378"/>
                  <a:pt x="11184" y="12544"/>
                  <a:pt x="11041" y="12877"/>
                </a:cubicBezTo>
                <a:cubicBezTo>
                  <a:pt x="10989" y="13005"/>
                  <a:pt x="10877" y="13094"/>
                  <a:pt x="10774" y="13184"/>
                </a:cubicBezTo>
                <a:cubicBezTo>
                  <a:pt x="10107" y="13823"/>
                  <a:pt x="9430" y="14475"/>
                  <a:pt x="8752" y="15115"/>
                </a:cubicBezTo>
                <a:cubicBezTo>
                  <a:pt x="7942" y="15882"/>
                  <a:pt x="7121" y="16637"/>
                  <a:pt x="6310" y="17417"/>
                </a:cubicBezTo>
                <a:cubicBezTo>
                  <a:pt x="5869" y="17839"/>
                  <a:pt x="5469" y="18312"/>
                  <a:pt x="5028" y="18734"/>
                </a:cubicBezTo>
                <a:cubicBezTo>
                  <a:pt x="4597" y="19143"/>
                  <a:pt x="4135" y="19488"/>
                  <a:pt x="3694" y="19872"/>
                </a:cubicBezTo>
                <a:cubicBezTo>
                  <a:pt x="3386" y="20141"/>
                  <a:pt x="3088" y="20422"/>
                  <a:pt x="2791" y="20716"/>
                </a:cubicBezTo>
                <a:cubicBezTo>
                  <a:pt x="2585" y="20908"/>
                  <a:pt x="2380" y="21113"/>
                  <a:pt x="2185" y="21317"/>
                </a:cubicBezTo>
                <a:cubicBezTo>
                  <a:pt x="2052" y="21458"/>
                  <a:pt x="1908" y="21509"/>
                  <a:pt x="1775" y="21394"/>
                </a:cubicBezTo>
                <a:cubicBezTo>
                  <a:pt x="1498" y="21176"/>
                  <a:pt x="1241" y="20946"/>
                  <a:pt x="974" y="20703"/>
                </a:cubicBezTo>
                <a:cubicBezTo>
                  <a:pt x="677" y="20422"/>
                  <a:pt x="441" y="20077"/>
                  <a:pt x="318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4" y="16176"/>
                  <a:pt x="1672" y="15562"/>
                  <a:pt x="2370" y="14923"/>
                </a:cubicBezTo>
                <a:cubicBezTo>
                  <a:pt x="3437" y="13938"/>
                  <a:pt x="4473" y="12915"/>
                  <a:pt x="5500" y="11866"/>
                </a:cubicBezTo>
                <a:cubicBezTo>
                  <a:pt x="6043" y="11304"/>
                  <a:pt x="6587" y="10767"/>
                  <a:pt x="7152" y="10242"/>
                </a:cubicBezTo>
                <a:cubicBezTo>
                  <a:pt x="8044" y="9398"/>
                  <a:pt x="8958" y="8580"/>
                  <a:pt x="9861" y="7736"/>
                </a:cubicBezTo>
                <a:cubicBezTo>
                  <a:pt x="10169" y="7454"/>
                  <a:pt x="10466" y="7160"/>
                  <a:pt x="10774" y="6866"/>
                </a:cubicBezTo>
                <a:cubicBezTo>
                  <a:pt x="10651" y="6342"/>
                  <a:pt x="10836" y="5984"/>
                  <a:pt x="11154" y="5677"/>
                </a:cubicBezTo>
                <a:cubicBezTo>
                  <a:pt x="11472" y="5370"/>
                  <a:pt x="11769" y="5012"/>
                  <a:pt x="12077" y="4692"/>
                </a:cubicBezTo>
                <a:cubicBezTo>
                  <a:pt x="12549" y="4219"/>
                  <a:pt x="13021" y="3746"/>
                  <a:pt x="13503" y="3298"/>
                </a:cubicBezTo>
                <a:cubicBezTo>
                  <a:pt x="14119" y="2748"/>
                  <a:pt x="14735" y="2211"/>
                  <a:pt x="15371" y="1687"/>
                </a:cubicBezTo>
                <a:cubicBezTo>
                  <a:pt x="15935" y="1226"/>
                  <a:pt x="16448" y="702"/>
                  <a:pt x="16982" y="190"/>
                </a:cubicBezTo>
                <a:cubicBezTo>
                  <a:pt x="17280" y="-91"/>
                  <a:pt x="17526" y="-65"/>
                  <a:pt x="17844" y="305"/>
                </a:cubicBezTo>
                <a:cubicBezTo>
                  <a:pt x="18131" y="638"/>
                  <a:pt x="18408" y="983"/>
                  <a:pt x="18675" y="1341"/>
                </a:cubicBezTo>
                <a:cubicBezTo>
                  <a:pt x="19137" y="1955"/>
                  <a:pt x="19599" y="2569"/>
                  <a:pt x="20050" y="3208"/>
                </a:cubicBezTo>
                <a:cubicBezTo>
                  <a:pt x="20481" y="3810"/>
                  <a:pt x="20902" y="4436"/>
                  <a:pt x="21312" y="5063"/>
                </a:cubicBezTo>
                <a:cubicBezTo>
                  <a:pt x="21538" y="5408"/>
                  <a:pt x="21487" y="5817"/>
                  <a:pt x="21210" y="6124"/>
                </a:cubicBezTo>
                <a:cubicBezTo>
                  <a:pt x="20707" y="6713"/>
                  <a:pt x="20132" y="7173"/>
                  <a:pt x="19578" y="7697"/>
                </a:cubicBezTo>
                <a:cubicBezTo>
                  <a:pt x="18870" y="8362"/>
                  <a:pt x="18183" y="9078"/>
                  <a:pt x="17475" y="9756"/>
                </a:cubicBezTo>
                <a:cubicBezTo>
                  <a:pt x="16879" y="10332"/>
                  <a:pt x="16264" y="10894"/>
                  <a:pt x="15669" y="11444"/>
                </a:cubicBezTo>
                <a:cubicBezTo>
                  <a:pt x="15268" y="11137"/>
                  <a:pt x="15217" y="10754"/>
                  <a:pt x="15556" y="10421"/>
                </a:cubicBezTo>
                <a:cubicBezTo>
                  <a:pt x="16428" y="9539"/>
                  <a:pt x="17310" y="8669"/>
                  <a:pt x="18193" y="7800"/>
                </a:cubicBezTo>
                <a:cubicBezTo>
                  <a:pt x="18634" y="7352"/>
                  <a:pt x="19075" y="6904"/>
                  <a:pt x="19517" y="6470"/>
                </a:cubicBezTo>
                <a:cubicBezTo>
                  <a:pt x="19804" y="6188"/>
                  <a:pt x="20101" y="5920"/>
                  <a:pt x="20389" y="5651"/>
                </a:cubicBezTo>
                <a:cubicBezTo>
                  <a:pt x="20225" y="5114"/>
                  <a:pt x="20019" y="5050"/>
                  <a:pt x="19640" y="5408"/>
                </a:cubicBezTo>
                <a:cubicBezTo>
                  <a:pt x="19157" y="5868"/>
                  <a:pt x="18685" y="6342"/>
                  <a:pt x="18213" y="6815"/>
                </a:cubicBezTo>
                <a:cubicBezTo>
                  <a:pt x="16777" y="8260"/>
                  <a:pt x="15340" y="9705"/>
                  <a:pt x="13893" y="11137"/>
                </a:cubicBezTo>
                <a:cubicBezTo>
                  <a:pt x="13555" y="11483"/>
                  <a:pt x="13544" y="11457"/>
                  <a:pt x="13257" y="11061"/>
                </a:cubicBezTo>
                <a:cubicBezTo>
                  <a:pt x="13216" y="10958"/>
                  <a:pt x="13144" y="10907"/>
                  <a:pt x="13062" y="10830"/>
                </a:cubicBezTo>
                <a:close/>
                <a:moveTo>
                  <a:pt x="10969" y="7787"/>
                </a:moveTo>
                <a:cubicBezTo>
                  <a:pt x="10312" y="8234"/>
                  <a:pt x="2001" y="16202"/>
                  <a:pt x="1580" y="16777"/>
                </a:cubicBezTo>
                <a:cubicBezTo>
                  <a:pt x="1590" y="17954"/>
                  <a:pt x="1939" y="18900"/>
                  <a:pt x="2791" y="19604"/>
                </a:cubicBezTo>
                <a:cubicBezTo>
                  <a:pt x="3427" y="19054"/>
                  <a:pt x="4073" y="18542"/>
                  <a:pt x="4689" y="17967"/>
                </a:cubicBezTo>
                <a:cubicBezTo>
                  <a:pt x="5920" y="16816"/>
                  <a:pt x="7121" y="15601"/>
                  <a:pt x="8352" y="14450"/>
                </a:cubicBezTo>
                <a:cubicBezTo>
                  <a:pt x="9450" y="13427"/>
                  <a:pt x="10507" y="12352"/>
                  <a:pt x="11533" y="11227"/>
                </a:cubicBezTo>
                <a:cubicBezTo>
                  <a:pt x="11841" y="10894"/>
                  <a:pt x="12169" y="10575"/>
                  <a:pt x="12467" y="10268"/>
                </a:cubicBezTo>
                <a:cubicBezTo>
                  <a:pt x="11975" y="9449"/>
                  <a:pt x="11482" y="8631"/>
                  <a:pt x="10969" y="7787"/>
                </a:cubicBezTo>
                <a:close/>
                <a:moveTo>
                  <a:pt x="13647" y="10229"/>
                </a:moveTo>
                <a:cubicBezTo>
                  <a:pt x="15658" y="8350"/>
                  <a:pt x="17485" y="6150"/>
                  <a:pt x="19640" y="4385"/>
                </a:cubicBezTo>
                <a:cubicBezTo>
                  <a:pt x="19404" y="4040"/>
                  <a:pt x="19209" y="3746"/>
                  <a:pt x="19014" y="3439"/>
                </a:cubicBezTo>
                <a:cubicBezTo>
                  <a:pt x="18737" y="3017"/>
                  <a:pt x="18470" y="2607"/>
                  <a:pt x="18203" y="2185"/>
                </a:cubicBezTo>
                <a:cubicBezTo>
                  <a:pt x="17936" y="1751"/>
                  <a:pt x="17649" y="1316"/>
                  <a:pt x="17249" y="1009"/>
                </a:cubicBezTo>
                <a:cubicBezTo>
                  <a:pt x="16992" y="1239"/>
                  <a:pt x="16736" y="1469"/>
                  <a:pt x="16489" y="1687"/>
                </a:cubicBezTo>
                <a:cubicBezTo>
                  <a:pt x="16151" y="1994"/>
                  <a:pt x="15823" y="2326"/>
                  <a:pt x="15474" y="2620"/>
                </a:cubicBezTo>
                <a:cubicBezTo>
                  <a:pt x="14458" y="3490"/>
                  <a:pt x="13401" y="4257"/>
                  <a:pt x="12467" y="5267"/>
                </a:cubicBezTo>
                <a:cubicBezTo>
                  <a:pt x="12067" y="5689"/>
                  <a:pt x="11677" y="6137"/>
                  <a:pt x="11297" y="6559"/>
                </a:cubicBezTo>
                <a:cubicBezTo>
                  <a:pt x="11759" y="8094"/>
                  <a:pt x="12847" y="9782"/>
                  <a:pt x="13647" y="10229"/>
                </a:cubicBezTo>
                <a:close/>
                <a:moveTo>
                  <a:pt x="1005" y="17250"/>
                </a:moveTo>
                <a:cubicBezTo>
                  <a:pt x="820" y="17468"/>
                  <a:pt x="677" y="17532"/>
                  <a:pt x="636" y="17826"/>
                </a:cubicBezTo>
                <a:cubicBezTo>
                  <a:pt x="502" y="18785"/>
                  <a:pt x="1098" y="20000"/>
                  <a:pt x="1908" y="20396"/>
                </a:cubicBezTo>
                <a:cubicBezTo>
                  <a:pt x="2031" y="20269"/>
                  <a:pt x="2165" y="20141"/>
                  <a:pt x="2308" y="19974"/>
                </a:cubicBezTo>
                <a:cubicBezTo>
                  <a:pt x="1600" y="19297"/>
                  <a:pt x="1139" y="18440"/>
                  <a:pt x="1005" y="1725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84"/>
          <p:cNvSpPr/>
          <p:nvPr/>
        </p:nvSpPr>
        <p:spPr>
          <a:xfrm>
            <a:off x="485243" y="2557406"/>
            <a:ext cx="1695978" cy="1578910"/>
          </a:xfrm>
          <a:custGeom>
            <a:rect b="b" l="l" r="r" t="t"/>
            <a:pathLst>
              <a:path extrusionOk="0" h="21438" w="21354">
                <a:moveTo>
                  <a:pt x="174" y="56"/>
                </a:moveTo>
                <a:cubicBezTo>
                  <a:pt x="378" y="-60"/>
                  <a:pt x="594" y="18"/>
                  <a:pt x="821" y="173"/>
                </a:cubicBezTo>
                <a:cubicBezTo>
                  <a:pt x="1289" y="496"/>
                  <a:pt x="1768" y="831"/>
                  <a:pt x="2259" y="1116"/>
                </a:cubicBezTo>
                <a:cubicBezTo>
                  <a:pt x="2918" y="1503"/>
                  <a:pt x="3589" y="1839"/>
                  <a:pt x="4260" y="2201"/>
                </a:cubicBezTo>
                <a:cubicBezTo>
                  <a:pt x="4571" y="2369"/>
                  <a:pt x="4859" y="2575"/>
                  <a:pt x="5218" y="2601"/>
                </a:cubicBezTo>
                <a:cubicBezTo>
                  <a:pt x="5278" y="2601"/>
                  <a:pt x="5362" y="2679"/>
                  <a:pt x="5410" y="2730"/>
                </a:cubicBezTo>
                <a:cubicBezTo>
                  <a:pt x="5997" y="3389"/>
                  <a:pt x="6560" y="4061"/>
                  <a:pt x="7159" y="4707"/>
                </a:cubicBezTo>
                <a:cubicBezTo>
                  <a:pt x="7351" y="4914"/>
                  <a:pt x="7614" y="5043"/>
                  <a:pt x="7818" y="5237"/>
                </a:cubicBezTo>
                <a:cubicBezTo>
                  <a:pt x="8093" y="5482"/>
                  <a:pt x="8345" y="5766"/>
                  <a:pt x="8596" y="6038"/>
                </a:cubicBezTo>
                <a:cubicBezTo>
                  <a:pt x="9052" y="6503"/>
                  <a:pt x="9507" y="6968"/>
                  <a:pt x="9962" y="7433"/>
                </a:cubicBezTo>
                <a:cubicBezTo>
                  <a:pt x="10226" y="7704"/>
                  <a:pt x="10465" y="7988"/>
                  <a:pt x="10741" y="8234"/>
                </a:cubicBezTo>
                <a:cubicBezTo>
                  <a:pt x="11328" y="8776"/>
                  <a:pt x="11939" y="9293"/>
                  <a:pt x="12514" y="9836"/>
                </a:cubicBezTo>
                <a:cubicBezTo>
                  <a:pt x="12993" y="10288"/>
                  <a:pt x="13424" y="10779"/>
                  <a:pt x="13892" y="11244"/>
                </a:cubicBezTo>
                <a:cubicBezTo>
                  <a:pt x="14275" y="11631"/>
                  <a:pt x="14658" y="12006"/>
                  <a:pt x="15042" y="12381"/>
                </a:cubicBezTo>
                <a:cubicBezTo>
                  <a:pt x="15449" y="12781"/>
                  <a:pt x="15844" y="13207"/>
                  <a:pt x="16240" y="13608"/>
                </a:cubicBezTo>
                <a:cubicBezTo>
                  <a:pt x="16623" y="13983"/>
                  <a:pt x="16994" y="14370"/>
                  <a:pt x="17402" y="14732"/>
                </a:cubicBezTo>
                <a:cubicBezTo>
                  <a:pt x="17581" y="14887"/>
                  <a:pt x="17809" y="14964"/>
                  <a:pt x="18025" y="15068"/>
                </a:cubicBezTo>
                <a:cubicBezTo>
                  <a:pt x="18264" y="15184"/>
                  <a:pt x="18516" y="15274"/>
                  <a:pt x="18744" y="15365"/>
                </a:cubicBezTo>
                <a:cubicBezTo>
                  <a:pt x="18708" y="15649"/>
                  <a:pt x="18672" y="15869"/>
                  <a:pt x="18660" y="16011"/>
                </a:cubicBezTo>
                <a:cubicBezTo>
                  <a:pt x="19486" y="16799"/>
                  <a:pt x="20253" y="17522"/>
                  <a:pt x="21008" y="18272"/>
                </a:cubicBezTo>
                <a:cubicBezTo>
                  <a:pt x="21463" y="18724"/>
                  <a:pt x="21451" y="19034"/>
                  <a:pt x="21080" y="19563"/>
                </a:cubicBezTo>
                <a:cubicBezTo>
                  <a:pt x="20636" y="20171"/>
                  <a:pt x="20109" y="20687"/>
                  <a:pt x="19534" y="21140"/>
                </a:cubicBezTo>
                <a:cubicBezTo>
                  <a:pt x="19043" y="21540"/>
                  <a:pt x="18732" y="21540"/>
                  <a:pt x="18252" y="21127"/>
                </a:cubicBezTo>
                <a:cubicBezTo>
                  <a:pt x="17689" y="20636"/>
                  <a:pt x="17138" y="20119"/>
                  <a:pt x="16611" y="19589"/>
                </a:cubicBezTo>
                <a:cubicBezTo>
                  <a:pt x="16395" y="19383"/>
                  <a:pt x="16204" y="19215"/>
                  <a:pt x="15904" y="19331"/>
                </a:cubicBezTo>
                <a:cubicBezTo>
                  <a:pt x="15725" y="19396"/>
                  <a:pt x="15605" y="19318"/>
                  <a:pt x="15485" y="19176"/>
                </a:cubicBezTo>
                <a:cubicBezTo>
                  <a:pt x="15389" y="19047"/>
                  <a:pt x="15257" y="18930"/>
                  <a:pt x="15173" y="18788"/>
                </a:cubicBezTo>
                <a:cubicBezTo>
                  <a:pt x="14826" y="18168"/>
                  <a:pt x="14311" y="17781"/>
                  <a:pt x="13772" y="17367"/>
                </a:cubicBezTo>
                <a:cubicBezTo>
                  <a:pt x="13496" y="17161"/>
                  <a:pt x="13269" y="16863"/>
                  <a:pt x="13017" y="16605"/>
                </a:cubicBezTo>
                <a:cubicBezTo>
                  <a:pt x="12861" y="16437"/>
                  <a:pt x="12694" y="16282"/>
                  <a:pt x="12526" y="16127"/>
                </a:cubicBezTo>
                <a:cubicBezTo>
                  <a:pt x="11783" y="15455"/>
                  <a:pt x="11004" y="14835"/>
                  <a:pt x="10358" y="14034"/>
                </a:cubicBezTo>
                <a:cubicBezTo>
                  <a:pt x="10058" y="13673"/>
                  <a:pt x="9663" y="13401"/>
                  <a:pt x="9339" y="13078"/>
                </a:cubicBezTo>
                <a:cubicBezTo>
                  <a:pt x="9040" y="12781"/>
                  <a:pt x="8764" y="12458"/>
                  <a:pt x="8477" y="12148"/>
                </a:cubicBezTo>
                <a:cubicBezTo>
                  <a:pt x="8297" y="11967"/>
                  <a:pt x="8105" y="11799"/>
                  <a:pt x="7914" y="11618"/>
                </a:cubicBezTo>
                <a:cubicBezTo>
                  <a:pt x="7794" y="11502"/>
                  <a:pt x="7686" y="11347"/>
                  <a:pt x="7554" y="11231"/>
                </a:cubicBezTo>
                <a:cubicBezTo>
                  <a:pt x="7434" y="11115"/>
                  <a:pt x="7267" y="11050"/>
                  <a:pt x="7159" y="10934"/>
                </a:cubicBezTo>
                <a:cubicBezTo>
                  <a:pt x="6644" y="10352"/>
                  <a:pt x="6153" y="9745"/>
                  <a:pt x="5625" y="9190"/>
                </a:cubicBezTo>
                <a:cubicBezTo>
                  <a:pt x="5434" y="8996"/>
                  <a:pt x="5254" y="8751"/>
                  <a:pt x="4978" y="8660"/>
                </a:cubicBezTo>
                <a:cubicBezTo>
                  <a:pt x="4895" y="8634"/>
                  <a:pt x="4835" y="8531"/>
                  <a:pt x="4763" y="8466"/>
                </a:cubicBezTo>
                <a:cubicBezTo>
                  <a:pt x="4092" y="7756"/>
                  <a:pt x="3421" y="7058"/>
                  <a:pt x="2750" y="6348"/>
                </a:cubicBezTo>
                <a:cubicBezTo>
                  <a:pt x="2678" y="6270"/>
                  <a:pt x="2582" y="6193"/>
                  <a:pt x="2535" y="6089"/>
                </a:cubicBezTo>
                <a:cubicBezTo>
                  <a:pt x="2055" y="5095"/>
                  <a:pt x="1576" y="4100"/>
                  <a:pt x="1097" y="3105"/>
                </a:cubicBezTo>
                <a:cubicBezTo>
                  <a:pt x="821" y="2537"/>
                  <a:pt x="546" y="1968"/>
                  <a:pt x="246" y="1400"/>
                </a:cubicBezTo>
                <a:cubicBezTo>
                  <a:pt x="19" y="999"/>
                  <a:pt x="-137" y="586"/>
                  <a:pt x="174" y="56"/>
                </a:cubicBezTo>
                <a:close/>
                <a:moveTo>
                  <a:pt x="11364" y="12562"/>
                </a:moveTo>
                <a:cubicBezTo>
                  <a:pt x="11268" y="12587"/>
                  <a:pt x="11148" y="12652"/>
                  <a:pt x="11088" y="12613"/>
                </a:cubicBezTo>
                <a:cubicBezTo>
                  <a:pt x="10849" y="12458"/>
                  <a:pt x="10609" y="12290"/>
                  <a:pt x="10393" y="12084"/>
                </a:cubicBezTo>
                <a:cubicBezTo>
                  <a:pt x="10022" y="11735"/>
                  <a:pt x="9699" y="11296"/>
                  <a:pt x="9291" y="10998"/>
                </a:cubicBezTo>
                <a:cubicBezTo>
                  <a:pt x="8884" y="10701"/>
                  <a:pt x="8608" y="10262"/>
                  <a:pt x="8213" y="9952"/>
                </a:cubicBezTo>
                <a:cubicBezTo>
                  <a:pt x="7566" y="9435"/>
                  <a:pt x="7003" y="8789"/>
                  <a:pt x="6416" y="8182"/>
                </a:cubicBezTo>
                <a:cubicBezTo>
                  <a:pt x="5757" y="7523"/>
                  <a:pt x="5110" y="6851"/>
                  <a:pt x="4451" y="6167"/>
                </a:cubicBezTo>
                <a:cubicBezTo>
                  <a:pt x="4284" y="6270"/>
                  <a:pt x="4152" y="6361"/>
                  <a:pt x="3996" y="6451"/>
                </a:cubicBezTo>
                <a:cubicBezTo>
                  <a:pt x="4296" y="6800"/>
                  <a:pt x="4547" y="7110"/>
                  <a:pt x="4823" y="7407"/>
                </a:cubicBezTo>
                <a:cubicBezTo>
                  <a:pt x="5158" y="7769"/>
                  <a:pt x="5530" y="8092"/>
                  <a:pt x="5865" y="8453"/>
                </a:cubicBezTo>
                <a:cubicBezTo>
                  <a:pt x="5949" y="8544"/>
                  <a:pt x="5961" y="8699"/>
                  <a:pt x="6009" y="8841"/>
                </a:cubicBezTo>
                <a:cubicBezTo>
                  <a:pt x="6332" y="8815"/>
                  <a:pt x="6572" y="9035"/>
                  <a:pt x="6692" y="9293"/>
                </a:cubicBezTo>
                <a:cubicBezTo>
                  <a:pt x="6871" y="9681"/>
                  <a:pt x="7219" y="9836"/>
                  <a:pt x="7470" y="10120"/>
                </a:cubicBezTo>
                <a:cubicBezTo>
                  <a:pt x="7578" y="10249"/>
                  <a:pt x="7698" y="10352"/>
                  <a:pt x="7806" y="10482"/>
                </a:cubicBezTo>
                <a:cubicBezTo>
                  <a:pt x="8009" y="10701"/>
                  <a:pt x="8201" y="10921"/>
                  <a:pt x="8405" y="11128"/>
                </a:cubicBezTo>
                <a:cubicBezTo>
                  <a:pt x="8932" y="11670"/>
                  <a:pt x="9459" y="12200"/>
                  <a:pt x="9986" y="12742"/>
                </a:cubicBezTo>
                <a:cubicBezTo>
                  <a:pt x="10346" y="13104"/>
                  <a:pt x="10669" y="13505"/>
                  <a:pt x="11040" y="13853"/>
                </a:cubicBezTo>
                <a:cubicBezTo>
                  <a:pt x="11891" y="14667"/>
                  <a:pt x="12742" y="15468"/>
                  <a:pt x="13604" y="16269"/>
                </a:cubicBezTo>
                <a:cubicBezTo>
                  <a:pt x="14035" y="16670"/>
                  <a:pt x="14479" y="17044"/>
                  <a:pt x="14946" y="17419"/>
                </a:cubicBezTo>
                <a:cubicBezTo>
                  <a:pt x="15173" y="17600"/>
                  <a:pt x="15437" y="17716"/>
                  <a:pt x="15737" y="17432"/>
                </a:cubicBezTo>
                <a:cubicBezTo>
                  <a:pt x="15185" y="16876"/>
                  <a:pt x="14670" y="16334"/>
                  <a:pt x="14131" y="15804"/>
                </a:cubicBezTo>
                <a:cubicBezTo>
                  <a:pt x="13496" y="15171"/>
                  <a:pt x="12861" y="14551"/>
                  <a:pt x="12226" y="13918"/>
                </a:cubicBezTo>
                <a:cubicBezTo>
                  <a:pt x="12119" y="13815"/>
                  <a:pt x="11999" y="13737"/>
                  <a:pt x="11903" y="13634"/>
                </a:cubicBezTo>
                <a:cubicBezTo>
                  <a:pt x="11699" y="13427"/>
                  <a:pt x="11448" y="13246"/>
                  <a:pt x="11388" y="12923"/>
                </a:cubicBezTo>
                <a:cubicBezTo>
                  <a:pt x="11376" y="12833"/>
                  <a:pt x="11424" y="12729"/>
                  <a:pt x="11436" y="12626"/>
                </a:cubicBezTo>
                <a:cubicBezTo>
                  <a:pt x="11472" y="12613"/>
                  <a:pt x="11508" y="12587"/>
                  <a:pt x="11544" y="12574"/>
                </a:cubicBezTo>
                <a:cubicBezTo>
                  <a:pt x="12969" y="14280"/>
                  <a:pt x="14682" y="15636"/>
                  <a:pt x="16264" y="17199"/>
                </a:cubicBezTo>
                <a:cubicBezTo>
                  <a:pt x="16359" y="17096"/>
                  <a:pt x="16431" y="16993"/>
                  <a:pt x="16527" y="16889"/>
                </a:cubicBezTo>
                <a:cubicBezTo>
                  <a:pt x="16276" y="16670"/>
                  <a:pt x="16036" y="16463"/>
                  <a:pt x="15820" y="16243"/>
                </a:cubicBezTo>
                <a:cubicBezTo>
                  <a:pt x="15102" y="15546"/>
                  <a:pt x="14371" y="14848"/>
                  <a:pt x="13664" y="14138"/>
                </a:cubicBezTo>
                <a:cubicBezTo>
                  <a:pt x="13293" y="13776"/>
                  <a:pt x="12969" y="13363"/>
                  <a:pt x="12598" y="12988"/>
                </a:cubicBezTo>
                <a:cubicBezTo>
                  <a:pt x="12178" y="12574"/>
                  <a:pt x="11735" y="12200"/>
                  <a:pt x="11316" y="11773"/>
                </a:cubicBezTo>
                <a:cubicBezTo>
                  <a:pt x="10585" y="11037"/>
                  <a:pt x="9878" y="10262"/>
                  <a:pt x="9159" y="9526"/>
                </a:cubicBezTo>
                <a:cubicBezTo>
                  <a:pt x="8716" y="9073"/>
                  <a:pt x="8261" y="8634"/>
                  <a:pt x="7806" y="8195"/>
                </a:cubicBezTo>
                <a:cubicBezTo>
                  <a:pt x="7506" y="7898"/>
                  <a:pt x="7195" y="7614"/>
                  <a:pt x="6919" y="7304"/>
                </a:cubicBezTo>
                <a:cubicBezTo>
                  <a:pt x="6680" y="7032"/>
                  <a:pt x="6488" y="6722"/>
                  <a:pt x="6176" y="6529"/>
                </a:cubicBezTo>
                <a:cubicBezTo>
                  <a:pt x="6033" y="6438"/>
                  <a:pt x="5937" y="6257"/>
                  <a:pt x="5817" y="6128"/>
                </a:cubicBezTo>
                <a:cubicBezTo>
                  <a:pt x="5613" y="5908"/>
                  <a:pt x="5398" y="5676"/>
                  <a:pt x="5170" y="5430"/>
                </a:cubicBezTo>
                <a:cubicBezTo>
                  <a:pt x="5026" y="5611"/>
                  <a:pt x="4919" y="5753"/>
                  <a:pt x="4787" y="5908"/>
                </a:cubicBezTo>
                <a:cubicBezTo>
                  <a:pt x="5158" y="6257"/>
                  <a:pt x="5482" y="6580"/>
                  <a:pt x="5817" y="6890"/>
                </a:cubicBezTo>
                <a:cubicBezTo>
                  <a:pt x="6524" y="7549"/>
                  <a:pt x="7063" y="8402"/>
                  <a:pt x="7842" y="8996"/>
                </a:cubicBezTo>
                <a:cubicBezTo>
                  <a:pt x="7938" y="9073"/>
                  <a:pt x="8009" y="9203"/>
                  <a:pt x="8093" y="9306"/>
                </a:cubicBezTo>
                <a:cubicBezTo>
                  <a:pt x="8129" y="9358"/>
                  <a:pt x="8165" y="9448"/>
                  <a:pt x="8213" y="9461"/>
                </a:cubicBezTo>
                <a:cubicBezTo>
                  <a:pt x="8704" y="9539"/>
                  <a:pt x="8896" y="10029"/>
                  <a:pt x="9243" y="10327"/>
                </a:cubicBezTo>
                <a:cubicBezTo>
                  <a:pt x="9806" y="10805"/>
                  <a:pt x="10310" y="11386"/>
                  <a:pt x="10825" y="11916"/>
                </a:cubicBezTo>
                <a:cubicBezTo>
                  <a:pt x="10909" y="11993"/>
                  <a:pt x="11016" y="12071"/>
                  <a:pt x="11052" y="12174"/>
                </a:cubicBezTo>
                <a:cubicBezTo>
                  <a:pt x="11112" y="12316"/>
                  <a:pt x="11208" y="12432"/>
                  <a:pt x="11364" y="12562"/>
                </a:cubicBezTo>
                <a:close/>
                <a:moveTo>
                  <a:pt x="5494" y="4862"/>
                </a:moveTo>
                <a:cubicBezTo>
                  <a:pt x="5793" y="5224"/>
                  <a:pt x="6069" y="5560"/>
                  <a:pt x="6368" y="5883"/>
                </a:cubicBezTo>
                <a:cubicBezTo>
                  <a:pt x="6656" y="6193"/>
                  <a:pt x="6979" y="6490"/>
                  <a:pt x="7291" y="6787"/>
                </a:cubicBezTo>
                <a:cubicBezTo>
                  <a:pt x="7494" y="6994"/>
                  <a:pt x="7746" y="7162"/>
                  <a:pt x="7890" y="7420"/>
                </a:cubicBezTo>
                <a:cubicBezTo>
                  <a:pt x="8057" y="7730"/>
                  <a:pt x="8285" y="7924"/>
                  <a:pt x="8537" y="8118"/>
                </a:cubicBezTo>
                <a:cubicBezTo>
                  <a:pt x="8680" y="8221"/>
                  <a:pt x="8788" y="8376"/>
                  <a:pt x="8920" y="8492"/>
                </a:cubicBezTo>
                <a:cubicBezTo>
                  <a:pt x="9399" y="8893"/>
                  <a:pt x="9651" y="9551"/>
                  <a:pt x="10250" y="9810"/>
                </a:cubicBezTo>
                <a:cubicBezTo>
                  <a:pt x="10298" y="9836"/>
                  <a:pt x="10310" y="9926"/>
                  <a:pt x="10358" y="9978"/>
                </a:cubicBezTo>
                <a:cubicBezTo>
                  <a:pt x="10525" y="10159"/>
                  <a:pt x="10681" y="10340"/>
                  <a:pt x="10861" y="10495"/>
                </a:cubicBezTo>
                <a:cubicBezTo>
                  <a:pt x="11004" y="10624"/>
                  <a:pt x="11196" y="10701"/>
                  <a:pt x="11304" y="10843"/>
                </a:cubicBezTo>
                <a:cubicBezTo>
                  <a:pt x="11639" y="11296"/>
                  <a:pt x="12059" y="11631"/>
                  <a:pt x="12454" y="12006"/>
                </a:cubicBezTo>
                <a:cubicBezTo>
                  <a:pt x="12825" y="12355"/>
                  <a:pt x="13221" y="12665"/>
                  <a:pt x="13329" y="13091"/>
                </a:cubicBezTo>
                <a:cubicBezTo>
                  <a:pt x="13544" y="13233"/>
                  <a:pt x="13712" y="13298"/>
                  <a:pt x="13820" y="13401"/>
                </a:cubicBezTo>
                <a:cubicBezTo>
                  <a:pt x="14047" y="13621"/>
                  <a:pt x="14251" y="13866"/>
                  <a:pt x="14467" y="14099"/>
                </a:cubicBezTo>
                <a:cubicBezTo>
                  <a:pt x="14766" y="14435"/>
                  <a:pt x="15078" y="14758"/>
                  <a:pt x="15389" y="15081"/>
                </a:cubicBezTo>
                <a:cubicBezTo>
                  <a:pt x="15820" y="15533"/>
                  <a:pt x="16359" y="15869"/>
                  <a:pt x="16899" y="16295"/>
                </a:cubicBezTo>
                <a:cubicBezTo>
                  <a:pt x="17030" y="15998"/>
                  <a:pt x="17162" y="15727"/>
                  <a:pt x="17282" y="15468"/>
                </a:cubicBezTo>
                <a:cubicBezTo>
                  <a:pt x="16707" y="14939"/>
                  <a:pt x="16144" y="14448"/>
                  <a:pt x="15605" y="13931"/>
                </a:cubicBezTo>
                <a:cubicBezTo>
                  <a:pt x="14083" y="12471"/>
                  <a:pt x="12622" y="10934"/>
                  <a:pt x="11040" y="9551"/>
                </a:cubicBezTo>
                <a:cubicBezTo>
                  <a:pt x="10837" y="9371"/>
                  <a:pt x="10621" y="9190"/>
                  <a:pt x="10429" y="8996"/>
                </a:cubicBezTo>
                <a:cubicBezTo>
                  <a:pt x="9471" y="8053"/>
                  <a:pt x="8525" y="7110"/>
                  <a:pt x="7578" y="6154"/>
                </a:cubicBezTo>
                <a:cubicBezTo>
                  <a:pt x="6979" y="5547"/>
                  <a:pt x="6392" y="4940"/>
                  <a:pt x="5769" y="4307"/>
                </a:cubicBezTo>
                <a:cubicBezTo>
                  <a:pt x="5685" y="4500"/>
                  <a:pt x="5601" y="4655"/>
                  <a:pt x="5494" y="4862"/>
                </a:cubicBezTo>
                <a:close/>
                <a:moveTo>
                  <a:pt x="18480" y="16993"/>
                </a:moveTo>
                <a:cubicBezTo>
                  <a:pt x="17929" y="17664"/>
                  <a:pt x="17426" y="18285"/>
                  <a:pt x="16899" y="18918"/>
                </a:cubicBezTo>
                <a:cubicBezTo>
                  <a:pt x="16982" y="19034"/>
                  <a:pt x="17054" y="19150"/>
                  <a:pt x="17138" y="19228"/>
                </a:cubicBezTo>
                <a:cubicBezTo>
                  <a:pt x="17581" y="19641"/>
                  <a:pt x="18025" y="20041"/>
                  <a:pt x="18480" y="20442"/>
                </a:cubicBezTo>
                <a:cubicBezTo>
                  <a:pt x="18552" y="20507"/>
                  <a:pt x="18636" y="20558"/>
                  <a:pt x="18720" y="20597"/>
                </a:cubicBezTo>
                <a:cubicBezTo>
                  <a:pt x="18935" y="20713"/>
                  <a:pt x="19139" y="20700"/>
                  <a:pt x="19319" y="20507"/>
                </a:cubicBezTo>
                <a:cubicBezTo>
                  <a:pt x="19642" y="20158"/>
                  <a:pt x="19977" y="19822"/>
                  <a:pt x="20277" y="19460"/>
                </a:cubicBezTo>
                <a:cubicBezTo>
                  <a:pt x="20600" y="19073"/>
                  <a:pt x="20588" y="19008"/>
                  <a:pt x="20253" y="18672"/>
                </a:cubicBezTo>
                <a:cubicBezTo>
                  <a:pt x="19678" y="18104"/>
                  <a:pt x="19091" y="17561"/>
                  <a:pt x="18480" y="16993"/>
                </a:cubicBezTo>
                <a:close/>
                <a:moveTo>
                  <a:pt x="2187" y="3531"/>
                </a:moveTo>
                <a:cubicBezTo>
                  <a:pt x="2451" y="4100"/>
                  <a:pt x="2690" y="4707"/>
                  <a:pt x="3014" y="5275"/>
                </a:cubicBezTo>
                <a:cubicBezTo>
                  <a:pt x="3146" y="5508"/>
                  <a:pt x="3457" y="5637"/>
                  <a:pt x="3697" y="5792"/>
                </a:cubicBezTo>
                <a:cubicBezTo>
                  <a:pt x="3745" y="5818"/>
                  <a:pt x="3852" y="5779"/>
                  <a:pt x="3912" y="5728"/>
                </a:cubicBezTo>
                <a:cubicBezTo>
                  <a:pt x="4523" y="5262"/>
                  <a:pt x="5074" y="4733"/>
                  <a:pt x="5230" y="3841"/>
                </a:cubicBezTo>
                <a:cubicBezTo>
                  <a:pt x="4967" y="3518"/>
                  <a:pt x="4691" y="3170"/>
                  <a:pt x="4248" y="3066"/>
                </a:cubicBezTo>
                <a:cubicBezTo>
                  <a:pt x="4116" y="3028"/>
                  <a:pt x="3984" y="2963"/>
                  <a:pt x="3852" y="2898"/>
                </a:cubicBezTo>
                <a:cubicBezTo>
                  <a:pt x="3601" y="2769"/>
                  <a:pt x="3349" y="2640"/>
                  <a:pt x="3146" y="2537"/>
                </a:cubicBezTo>
                <a:cubicBezTo>
                  <a:pt x="2798" y="2885"/>
                  <a:pt x="2499" y="3208"/>
                  <a:pt x="2187" y="3531"/>
                </a:cubicBezTo>
                <a:close/>
                <a:moveTo>
                  <a:pt x="15617" y="18285"/>
                </a:moveTo>
                <a:cubicBezTo>
                  <a:pt x="15784" y="18517"/>
                  <a:pt x="15856" y="18827"/>
                  <a:pt x="16144" y="18633"/>
                </a:cubicBezTo>
                <a:cubicBezTo>
                  <a:pt x="16982" y="18091"/>
                  <a:pt x="17653" y="17367"/>
                  <a:pt x="17977" y="16334"/>
                </a:cubicBezTo>
                <a:cubicBezTo>
                  <a:pt x="18025" y="16166"/>
                  <a:pt x="18085" y="15985"/>
                  <a:pt x="17893" y="15765"/>
                </a:cubicBezTo>
                <a:cubicBezTo>
                  <a:pt x="17593" y="16295"/>
                  <a:pt x="17342" y="16812"/>
                  <a:pt x="17030" y="17290"/>
                </a:cubicBezTo>
                <a:cubicBezTo>
                  <a:pt x="16695" y="17781"/>
                  <a:pt x="16216" y="18078"/>
                  <a:pt x="15617" y="18285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84"/>
          <p:cNvSpPr/>
          <p:nvPr/>
        </p:nvSpPr>
        <p:spPr>
          <a:xfrm>
            <a:off x="9010317" y="378564"/>
            <a:ext cx="1475228" cy="1592167"/>
          </a:xfrm>
          <a:custGeom>
            <a:rect b="b" l="l" r="r" t="t"/>
            <a:pathLst>
              <a:path extrusionOk="0" h="21528" w="21455">
                <a:moveTo>
                  <a:pt x="14615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5" y="6834"/>
                </a:cubicBezTo>
                <a:close/>
                <a:moveTo>
                  <a:pt x="1304" y="20239"/>
                </a:moveTo>
                <a:cubicBezTo>
                  <a:pt x="1345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8" y="16997"/>
                  <a:pt x="8153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8" y="19557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6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5"/>
                  <a:pt x="15556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1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35" y="2833"/>
                  <a:pt x="20607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61" y="8583"/>
                  <a:pt x="15944" y="8571"/>
                  <a:pt x="16331" y="82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84"/>
          <p:cNvSpPr/>
          <p:nvPr/>
        </p:nvSpPr>
        <p:spPr>
          <a:xfrm>
            <a:off x="10722944" y="1539343"/>
            <a:ext cx="1131722" cy="1051204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0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3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1" y="21424"/>
                  <a:pt x="10147" y="21289"/>
                </a:cubicBezTo>
                <a:close/>
                <a:moveTo>
                  <a:pt x="7613" y="11734"/>
                </a:moveTo>
                <a:cubicBezTo>
                  <a:pt x="8889" y="11329"/>
                  <a:pt x="10021" y="11271"/>
                  <a:pt x="11117" y="11753"/>
                </a:cubicBezTo>
                <a:cubicBezTo>
                  <a:pt x="11764" y="12043"/>
                  <a:pt x="12375" y="12487"/>
                  <a:pt x="12986" y="12873"/>
                </a:cubicBezTo>
                <a:cubicBezTo>
                  <a:pt x="14118" y="13568"/>
                  <a:pt x="15268" y="14185"/>
                  <a:pt x="16580" y="14301"/>
                </a:cubicBezTo>
                <a:cubicBezTo>
                  <a:pt x="17371" y="14359"/>
                  <a:pt x="18144" y="14185"/>
                  <a:pt x="18773" y="13606"/>
                </a:cubicBezTo>
                <a:cubicBezTo>
                  <a:pt x="19455" y="12969"/>
                  <a:pt x="20066" y="12159"/>
                  <a:pt x="20192" y="11232"/>
                </a:cubicBezTo>
                <a:cubicBezTo>
                  <a:pt x="20480" y="9089"/>
                  <a:pt x="19941" y="7082"/>
                  <a:pt x="18970" y="5190"/>
                </a:cubicBezTo>
                <a:cubicBezTo>
                  <a:pt x="18862" y="4978"/>
                  <a:pt x="18701" y="4785"/>
                  <a:pt x="18521" y="4515"/>
                </a:cubicBezTo>
                <a:cubicBezTo>
                  <a:pt x="15430" y="7584"/>
                  <a:pt x="11746" y="8993"/>
                  <a:pt x="7631" y="9475"/>
                </a:cubicBezTo>
                <a:cubicBezTo>
                  <a:pt x="7613" y="10209"/>
                  <a:pt x="7613" y="10904"/>
                  <a:pt x="7613" y="11734"/>
                </a:cubicBezTo>
                <a:close/>
                <a:moveTo>
                  <a:pt x="18808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383" y="18509"/>
                  <a:pt x="17694" y="17448"/>
                  <a:pt x="18808" y="15826"/>
                </a:cubicBezTo>
                <a:close/>
                <a:moveTo>
                  <a:pt x="7667" y="8221"/>
                </a:moveTo>
                <a:cubicBezTo>
                  <a:pt x="11459" y="7680"/>
                  <a:pt x="14693" y="6348"/>
                  <a:pt x="17335" y="3395"/>
                </a:cubicBezTo>
                <a:cubicBezTo>
                  <a:pt x="16005" y="2623"/>
                  <a:pt x="14819" y="1716"/>
                  <a:pt x="13256" y="2468"/>
                </a:cubicBezTo>
                <a:cubicBezTo>
                  <a:pt x="12878" y="2642"/>
                  <a:pt x="12465" y="2739"/>
                  <a:pt x="12052" y="2835"/>
                </a:cubicBezTo>
                <a:cubicBezTo>
                  <a:pt x="11189" y="3028"/>
                  <a:pt x="10434" y="3414"/>
                  <a:pt x="9734" y="4013"/>
                </a:cubicBezTo>
                <a:cubicBezTo>
                  <a:pt x="8530" y="5074"/>
                  <a:pt x="8008" y="6484"/>
                  <a:pt x="7667" y="8221"/>
                </a:cubicBezTo>
                <a:close/>
                <a:moveTo>
                  <a:pt x="3318" y="16540"/>
                </a:moveTo>
                <a:cubicBezTo>
                  <a:pt x="4199" y="14340"/>
                  <a:pt x="4199" y="14340"/>
                  <a:pt x="5960" y="12660"/>
                </a:cubicBezTo>
                <a:cubicBezTo>
                  <a:pt x="6140" y="12487"/>
                  <a:pt x="6265" y="12178"/>
                  <a:pt x="6283" y="11927"/>
                </a:cubicBezTo>
                <a:cubicBezTo>
                  <a:pt x="6319" y="11290"/>
                  <a:pt x="6301" y="10653"/>
                  <a:pt x="6265" y="10016"/>
                </a:cubicBezTo>
                <a:cubicBezTo>
                  <a:pt x="6247" y="9804"/>
                  <a:pt x="6140" y="9611"/>
                  <a:pt x="6122" y="9533"/>
                </a:cubicBezTo>
                <a:cubicBezTo>
                  <a:pt x="4612" y="9225"/>
                  <a:pt x="3210" y="8935"/>
                  <a:pt x="1791" y="8645"/>
                </a:cubicBezTo>
                <a:cubicBezTo>
                  <a:pt x="784" y="10499"/>
                  <a:pt x="1593" y="14668"/>
                  <a:pt x="3318" y="16540"/>
                </a:cubicBezTo>
                <a:close/>
                <a:moveTo>
                  <a:pt x="10452" y="1542"/>
                </a:moveTo>
                <a:cubicBezTo>
                  <a:pt x="9644" y="1368"/>
                  <a:pt x="8835" y="1349"/>
                  <a:pt x="8080" y="1638"/>
                </a:cubicBezTo>
                <a:cubicBezTo>
                  <a:pt x="7056" y="2025"/>
                  <a:pt x="5978" y="2314"/>
                  <a:pt x="5043" y="2970"/>
                </a:cubicBezTo>
                <a:cubicBezTo>
                  <a:pt x="3534" y="4013"/>
                  <a:pt x="2402" y="5325"/>
                  <a:pt x="1989" y="7371"/>
                </a:cubicBezTo>
                <a:cubicBezTo>
                  <a:pt x="3408" y="7738"/>
                  <a:pt x="4738" y="8375"/>
                  <a:pt x="6193" y="8144"/>
                </a:cubicBezTo>
                <a:cubicBezTo>
                  <a:pt x="6589" y="5113"/>
                  <a:pt x="7847" y="2835"/>
                  <a:pt x="10452" y="1542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7" y="19822"/>
                  <a:pt x="10830" y="19745"/>
                </a:cubicBezTo>
                <a:cubicBezTo>
                  <a:pt x="8943" y="18336"/>
                  <a:pt x="7326" y="16733"/>
                  <a:pt x="6697" y="141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84"/>
          <p:cNvSpPr/>
          <p:nvPr/>
        </p:nvSpPr>
        <p:spPr>
          <a:xfrm>
            <a:off x="10494593" y="549827"/>
            <a:ext cx="1330439" cy="823419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8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1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2"/>
                  <a:pt x="10227" y="3437"/>
                  <a:pt x="10272" y="3583"/>
                </a:cubicBezTo>
                <a:close/>
                <a:moveTo>
                  <a:pt x="5011" y="13430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7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1"/>
                </a:cubicBezTo>
                <a:cubicBezTo>
                  <a:pt x="10964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9" y="15825"/>
                  <a:pt x="15759" y="15410"/>
                  <a:pt x="15728" y="15043"/>
                </a:cubicBezTo>
                <a:cubicBezTo>
                  <a:pt x="15713" y="14725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3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8"/>
                  <a:pt x="17532" y="7639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3" y="1506"/>
                  <a:pt x="7476" y="1458"/>
                </a:cubicBezTo>
                <a:cubicBezTo>
                  <a:pt x="6649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4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3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7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79" y="14945"/>
                  <a:pt x="4635" y="14383"/>
                  <a:pt x="5011" y="134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84"/>
          <p:cNvSpPr/>
          <p:nvPr/>
        </p:nvSpPr>
        <p:spPr>
          <a:xfrm>
            <a:off x="171262" y="3518379"/>
            <a:ext cx="1026698" cy="709620"/>
          </a:xfrm>
          <a:custGeom>
            <a:rect b="b" l="l" r="r" t="t"/>
            <a:pathLst>
              <a:path extrusionOk="0" h="21114" w="21267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60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1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6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4" y="21208"/>
                  <a:pt x="8752" y="21010"/>
                </a:cubicBezTo>
                <a:cubicBezTo>
                  <a:pt x="7313" y="20783"/>
                  <a:pt x="5993" y="19991"/>
                  <a:pt x="4771" y="18887"/>
                </a:cubicBezTo>
                <a:cubicBezTo>
                  <a:pt x="4081" y="18264"/>
                  <a:pt x="3687" y="17301"/>
                  <a:pt x="3352" y="16282"/>
                </a:cubicBezTo>
                <a:cubicBezTo>
                  <a:pt x="3214" y="15999"/>
                  <a:pt x="315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60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5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60"/>
                  <a:pt x="7195" y="1080"/>
                  <a:pt x="5717" y="1986"/>
                </a:cubicBezTo>
                <a:cubicBezTo>
                  <a:pt x="5086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0" y="10309"/>
                  <a:pt x="3273" y="9998"/>
                </a:cubicBezTo>
                <a:cubicBezTo>
                  <a:pt x="3057" y="9630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0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7" y="13055"/>
                  <a:pt x="4298" y="13621"/>
                  <a:pt x="4318" y="14754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2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8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7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37" y="6459"/>
                  <a:pt x="16281" y="6657"/>
                  <a:pt x="16064" y="69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84"/>
          <p:cNvSpPr/>
          <p:nvPr/>
        </p:nvSpPr>
        <p:spPr>
          <a:xfrm>
            <a:off x="10608769" y="2700124"/>
            <a:ext cx="646994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0" y="21325"/>
                  <a:pt x="8799" y="20722"/>
                  <a:pt x="8767" y="20182"/>
                </a:cubicBezTo>
                <a:cubicBezTo>
                  <a:pt x="8735" y="19642"/>
                  <a:pt x="8830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4" y="15608"/>
                  <a:pt x="5527" y="16180"/>
                  <a:pt x="4066" y="16942"/>
                </a:cubicBezTo>
                <a:cubicBezTo>
                  <a:pt x="2764" y="17609"/>
                  <a:pt x="2636" y="17673"/>
                  <a:pt x="1684" y="16434"/>
                </a:cubicBezTo>
                <a:cubicBezTo>
                  <a:pt x="2668" y="14909"/>
                  <a:pt x="3844" y="13543"/>
                  <a:pt x="5336" y="12177"/>
                </a:cubicBezTo>
                <a:cubicBezTo>
                  <a:pt x="3462" y="10367"/>
                  <a:pt x="1684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3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7" y="-84"/>
                  <a:pt x="11880" y="11"/>
                </a:cubicBezTo>
                <a:cubicBezTo>
                  <a:pt x="12420" y="107"/>
                  <a:pt x="12960" y="265"/>
                  <a:pt x="13151" y="901"/>
                </a:cubicBezTo>
                <a:cubicBezTo>
                  <a:pt x="13309" y="1409"/>
                  <a:pt x="13468" y="1949"/>
                  <a:pt x="13564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5" y="6205"/>
                </a:cubicBezTo>
                <a:cubicBezTo>
                  <a:pt x="14929" y="5983"/>
                  <a:pt x="15342" y="5793"/>
                  <a:pt x="15755" y="5602"/>
                </a:cubicBezTo>
                <a:cubicBezTo>
                  <a:pt x="16549" y="5189"/>
                  <a:pt x="17312" y="4776"/>
                  <a:pt x="18106" y="4395"/>
                </a:cubicBezTo>
                <a:cubicBezTo>
                  <a:pt x="18614" y="4141"/>
                  <a:pt x="19122" y="4331"/>
                  <a:pt x="19472" y="4744"/>
                </a:cubicBezTo>
                <a:cubicBezTo>
                  <a:pt x="19853" y="5157"/>
                  <a:pt x="19758" y="5665"/>
                  <a:pt x="19504" y="6142"/>
                </a:cubicBezTo>
                <a:cubicBezTo>
                  <a:pt x="18614" y="7667"/>
                  <a:pt x="17788" y="9191"/>
                  <a:pt x="16931" y="10716"/>
                </a:cubicBezTo>
                <a:cubicBezTo>
                  <a:pt x="16867" y="10843"/>
                  <a:pt x="16804" y="11002"/>
                  <a:pt x="16708" y="11288"/>
                </a:cubicBezTo>
                <a:cubicBezTo>
                  <a:pt x="17979" y="11987"/>
                  <a:pt x="19218" y="12685"/>
                  <a:pt x="20425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60"/>
                </a:cubicBezTo>
                <a:cubicBezTo>
                  <a:pt x="10737" y="15100"/>
                  <a:pt x="10737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19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6" y="7730"/>
                  <a:pt x="15056" y="7984"/>
                  <a:pt x="14548" y="8207"/>
                </a:cubicBezTo>
                <a:cubicBezTo>
                  <a:pt x="13500" y="8651"/>
                  <a:pt x="12642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89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59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29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84"/>
          <p:cNvSpPr/>
          <p:nvPr/>
        </p:nvSpPr>
        <p:spPr>
          <a:xfrm>
            <a:off x="5290112" y="816235"/>
            <a:ext cx="500593" cy="814802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2" y="10541"/>
                  <a:pt x="11772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29" y="4259"/>
                  <a:pt x="19250" y="6072"/>
                  <a:pt x="18908" y="7909"/>
                </a:cubicBezTo>
                <a:cubicBezTo>
                  <a:pt x="18604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8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2" y="12005"/>
                  <a:pt x="10367" y="12204"/>
                  <a:pt x="11126" y="12403"/>
                </a:cubicBezTo>
                <a:close/>
                <a:moveTo>
                  <a:pt x="15188" y="1677"/>
                </a:moveTo>
                <a:cubicBezTo>
                  <a:pt x="15150" y="1801"/>
                  <a:pt x="15074" y="1901"/>
                  <a:pt x="15074" y="2000"/>
                </a:cubicBezTo>
                <a:cubicBezTo>
                  <a:pt x="14391" y="4458"/>
                  <a:pt x="14277" y="6965"/>
                  <a:pt x="13897" y="9448"/>
                </a:cubicBezTo>
                <a:cubicBezTo>
                  <a:pt x="13632" y="11236"/>
                  <a:pt x="13366" y="13023"/>
                  <a:pt x="13062" y="14811"/>
                </a:cubicBezTo>
                <a:cubicBezTo>
                  <a:pt x="13024" y="15034"/>
                  <a:pt x="12569" y="15332"/>
                  <a:pt x="12227" y="15407"/>
                </a:cubicBezTo>
                <a:cubicBezTo>
                  <a:pt x="11961" y="15481"/>
                  <a:pt x="11430" y="15332"/>
                  <a:pt x="11202" y="15183"/>
                </a:cubicBezTo>
                <a:cubicBezTo>
                  <a:pt x="10861" y="14935"/>
                  <a:pt x="10709" y="14563"/>
                  <a:pt x="10367" y="14265"/>
                </a:cubicBezTo>
                <a:cubicBezTo>
                  <a:pt x="10025" y="13967"/>
                  <a:pt x="9684" y="13520"/>
                  <a:pt x="9228" y="13445"/>
                </a:cubicBezTo>
                <a:cubicBezTo>
                  <a:pt x="8355" y="13272"/>
                  <a:pt x="7330" y="13172"/>
                  <a:pt x="6457" y="13296"/>
                </a:cubicBezTo>
                <a:cubicBezTo>
                  <a:pt x="2357" y="13867"/>
                  <a:pt x="1674" y="16921"/>
                  <a:pt x="3116" y="18436"/>
                </a:cubicBezTo>
                <a:cubicBezTo>
                  <a:pt x="3914" y="19280"/>
                  <a:pt x="5014" y="19901"/>
                  <a:pt x="6647" y="19826"/>
                </a:cubicBezTo>
                <a:cubicBezTo>
                  <a:pt x="8735" y="19752"/>
                  <a:pt x="10671" y="19429"/>
                  <a:pt x="12341" y="18510"/>
                </a:cubicBezTo>
                <a:cubicBezTo>
                  <a:pt x="13632" y="17790"/>
                  <a:pt x="14960" y="17070"/>
                  <a:pt x="15074" y="15829"/>
                </a:cubicBezTo>
                <a:cubicBezTo>
                  <a:pt x="15150" y="15183"/>
                  <a:pt x="15264" y="14538"/>
                  <a:pt x="15416" y="13892"/>
                </a:cubicBezTo>
                <a:cubicBezTo>
                  <a:pt x="15644" y="12552"/>
                  <a:pt x="15909" y="11236"/>
                  <a:pt x="16137" y="9895"/>
                </a:cubicBezTo>
                <a:cubicBezTo>
                  <a:pt x="16517" y="7809"/>
                  <a:pt x="16972" y="5749"/>
                  <a:pt x="17276" y="3663"/>
                </a:cubicBezTo>
                <a:cubicBezTo>
                  <a:pt x="17466" y="2273"/>
                  <a:pt x="17390" y="2273"/>
                  <a:pt x="15454" y="1677"/>
                </a:cubicBezTo>
                <a:cubicBezTo>
                  <a:pt x="15454" y="1677"/>
                  <a:pt x="15378" y="1677"/>
                  <a:pt x="15188" y="1677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84"/>
          <p:cNvSpPr/>
          <p:nvPr/>
        </p:nvSpPr>
        <p:spPr>
          <a:xfrm>
            <a:off x="8011285" y="483225"/>
            <a:ext cx="492036" cy="552016"/>
          </a:xfrm>
          <a:custGeom>
            <a:rect b="b" l="l" r="r" t="t"/>
            <a:pathLst>
              <a:path extrusionOk="0" h="21240" w="20126">
                <a:moveTo>
                  <a:pt x="7634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5" y="14601"/>
                  <a:pt x="10124" y="13795"/>
                </a:cubicBezTo>
                <a:cubicBezTo>
                  <a:pt x="12421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1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6" y="12624"/>
                  <a:pt x="17558" y="11965"/>
                </a:cubicBezTo>
                <a:cubicBezTo>
                  <a:pt x="18180" y="10647"/>
                  <a:pt x="18064" y="9329"/>
                  <a:pt x="17519" y="8047"/>
                </a:cubicBezTo>
                <a:cubicBezTo>
                  <a:pt x="17091" y="7059"/>
                  <a:pt x="16663" y="6070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9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8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1"/>
                  <a:pt x="11953" y="15516"/>
                  <a:pt x="10708" y="15882"/>
                </a:cubicBezTo>
                <a:cubicBezTo>
                  <a:pt x="9151" y="16358"/>
                  <a:pt x="7672" y="16321"/>
                  <a:pt x="6232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4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2" y="10720"/>
                </a:cubicBezTo>
                <a:cubicBezTo>
                  <a:pt x="8645" y="10976"/>
                  <a:pt x="8373" y="10610"/>
                  <a:pt x="8139" y="10281"/>
                </a:cubicBezTo>
                <a:cubicBezTo>
                  <a:pt x="8062" y="10061"/>
                  <a:pt x="7906" y="9988"/>
                  <a:pt x="7634" y="9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84"/>
          <p:cNvSpPr/>
          <p:nvPr/>
        </p:nvSpPr>
        <p:spPr>
          <a:xfrm>
            <a:off x="418662" y="4089250"/>
            <a:ext cx="1751025" cy="1113433"/>
          </a:xfrm>
          <a:custGeom>
            <a:rect b="b" l="l" r="r" t="t"/>
            <a:pathLst>
              <a:path extrusionOk="0" h="1113433" w="1751025">
                <a:moveTo>
                  <a:pt x="932406" y="385845"/>
                </a:moveTo>
                <a:cubicBezTo>
                  <a:pt x="878178" y="379199"/>
                  <a:pt x="786843" y="432469"/>
                  <a:pt x="769701" y="490510"/>
                </a:cubicBezTo>
                <a:cubicBezTo>
                  <a:pt x="878178" y="516206"/>
                  <a:pt x="987596" y="542842"/>
                  <a:pt x="1097956" y="570431"/>
                </a:cubicBezTo>
                <a:cubicBezTo>
                  <a:pt x="1092264" y="478138"/>
                  <a:pt x="1033264" y="398217"/>
                  <a:pt x="932406" y="385845"/>
                </a:cubicBezTo>
                <a:close/>
                <a:moveTo>
                  <a:pt x="929260" y="314244"/>
                </a:moveTo>
                <a:cubicBezTo>
                  <a:pt x="970823" y="316339"/>
                  <a:pt x="1011859" y="331148"/>
                  <a:pt x="1047538" y="358256"/>
                </a:cubicBezTo>
                <a:cubicBezTo>
                  <a:pt x="1124599" y="416297"/>
                  <a:pt x="1161707" y="495264"/>
                  <a:pt x="1167421" y="590419"/>
                </a:cubicBezTo>
                <a:cubicBezTo>
                  <a:pt x="1167421" y="597066"/>
                  <a:pt x="1164575" y="605637"/>
                  <a:pt x="1160766" y="610391"/>
                </a:cubicBezTo>
                <a:cubicBezTo>
                  <a:pt x="1136969" y="637027"/>
                  <a:pt x="1108421" y="651306"/>
                  <a:pt x="1071313" y="639889"/>
                </a:cubicBezTo>
                <a:cubicBezTo>
                  <a:pt x="1063717" y="637981"/>
                  <a:pt x="1057061" y="636088"/>
                  <a:pt x="1049443" y="633226"/>
                </a:cubicBezTo>
                <a:cubicBezTo>
                  <a:pt x="960012" y="598974"/>
                  <a:pt x="865809" y="583756"/>
                  <a:pt x="772569" y="563768"/>
                </a:cubicBezTo>
                <a:cubicBezTo>
                  <a:pt x="745926" y="558059"/>
                  <a:pt x="723092" y="544750"/>
                  <a:pt x="704067" y="527624"/>
                </a:cubicBezTo>
                <a:cubicBezTo>
                  <a:pt x="697390" y="521915"/>
                  <a:pt x="694544" y="507636"/>
                  <a:pt x="694544" y="497172"/>
                </a:cubicBezTo>
                <a:cubicBezTo>
                  <a:pt x="694544" y="487663"/>
                  <a:pt x="700258" y="478138"/>
                  <a:pt x="704067" y="463874"/>
                </a:cubicBezTo>
                <a:cubicBezTo>
                  <a:pt x="744021" y="393462"/>
                  <a:pt x="799212" y="329713"/>
                  <a:pt x="887701" y="316403"/>
                </a:cubicBezTo>
                <a:cubicBezTo>
                  <a:pt x="901493" y="314261"/>
                  <a:pt x="915406" y="313546"/>
                  <a:pt x="929260" y="314244"/>
                </a:cubicBezTo>
                <a:close/>
                <a:moveTo>
                  <a:pt x="956137" y="64447"/>
                </a:moveTo>
                <a:cubicBezTo>
                  <a:pt x="941625" y="65046"/>
                  <a:pt x="930434" y="68856"/>
                  <a:pt x="915187" y="76009"/>
                </a:cubicBezTo>
                <a:cubicBezTo>
                  <a:pt x="920895" y="98847"/>
                  <a:pt x="926602" y="122621"/>
                  <a:pt x="932309" y="145458"/>
                </a:cubicBezTo>
                <a:cubicBezTo>
                  <a:pt x="937120" y="163510"/>
                  <a:pt x="930434" y="176828"/>
                  <a:pt x="910458" y="185411"/>
                </a:cubicBezTo>
                <a:cubicBezTo>
                  <a:pt x="879965" y="154978"/>
                  <a:pt x="891461" y="109303"/>
                  <a:pt x="867654" y="77882"/>
                </a:cubicBezTo>
                <a:cubicBezTo>
                  <a:pt x="839117" y="83604"/>
                  <a:pt x="808624" y="84541"/>
                  <a:pt x="782941" y="105506"/>
                </a:cubicBezTo>
                <a:cubicBezTo>
                  <a:pt x="793459" y="125482"/>
                  <a:pt x="802916" y="144470"/>
                  <a:pt x="812456" y="163510"/>
                </a:cubicBezTo>
                <a:cubicBezTo>
                  <a:pt x="822892" y="186348"/>
                  <a:pt x="821995" y="206324"/>
                  <a:pt x="808624" y="210122"/>
                </a:cubicBezTo>
                <a:cubicBezTo>
                  <a:pt x="787751" y="216780"/>
                  <a:pt x="783919" y="196804"/>
                  <a:pt x="777234" y="185411"/>
                </a:cubicBezTo>
                <a:cubicBezTo>
                  <a:pt x="764840" y="165435"/>
                  <a:pt x="755383" y="143534"/>
                  <a:pt x="742990" y="118823"/>
                </a:cubicBezTo>
                <a:cubicBezTo>
                  <a:pt x="721139" y="132141"/>
                  <a:pt x="701163" y="144470"/>
                  <a:pt x="678334" y="158776"/>
                </a:cubicBezTo>
                <a:cubicBezTo>
                  <a:pt x="693499" y="177816"/>
                  <a:pt x="705892" y="193006"/>
                  <a:pt x="717307" y="208249"/>
                </a:cubicBezTo>
                <a:cubicBezTo>
                  <a:pt x="729700" y="223439"/>
                  <a:pt x="728721" y="237745"/>
                  <a:pt x="712578" y="249138"/>
                </a:cubicBezTo>
                <a:cubicBezTo>
                  <a:pt x="673523" y="247265"/>
                  <a:pt x="666919" y="205388"/>
                  <a:pt x="637404" y="188272"/>
                </a:cubicBezTo>
                <a:cubicBezTo>
                  <a:pt x="622158" y="202526"/>
                  <a:pt x="606911" y="216780"/>
                  <a:pt x="592643" y="230098"/>
                </a:cubicBezTo>
                <a:cubicBezTo>
                  <a:pt x="611721" y="262456"/>
                  <a:pt x="665941" y="268178"/>
                  <a:pt x="648819" y="323373"/>
                </a:cubicBezTo>
                <a:cubicBezTo>
                  <a:pt x="632594" y="316714"/>
                  <a:pt x="619304" y="313853"/>
                  <a:pt x="607889" y="306258"/>
                </a:cubicBezTo>
                <a:cubicBezTo>
                  <a:pt x="590767" y="296738"/>
                  <a:pt x="575521" y="284357"/>
                  <a:pt x="556524" y="271976"/>
                </a:cubicBezTo>
                <a:cubicBezTo>
                  <a:pt x="546984" y="284357"/>
                  <a:pt x="537445" y="296738"/>
                  <a:pt x="526030" y="311928"/>
                </a:cubicBezTo>
                <a:cubicBezTo>
                  <a:pt x="544131" y="325246"/>
                  <a:pt x="559377" y="335754"/>
                  <a:pt x="574624" y="346211"/>
                </a:cubicBezTo>
                <a:cubicBezTo>
                  <a:pt x="591746" y="358592"/>
                  <a:pt x="595496" y="369985"/>
                  <a:pt x="587914" y="383302"/>
                </a:cubicBezTo>
                <a:cubicBezTo>
                  <a:pt x="580331" y="396620"/>
                  <a:pt x="566063" y="399481"/>
                  <a:pt x="548941" y="388088"/>
                </a:cubicBezTo>
                <a:cubicBezTo>
                  <a:pt x="532716" y="377580"/>
                  <a:pt x="516572" y="364262"/>
                  <a:pt x="496597" y="349072"/>
                </a:cubicBezTo>
                <a:cubicBezTo>
                  <a:pt x="489911" y="365251"/>
                  <a:pt x="483225" y="379505"/>
                  <a:pt x="478496" y="393759"/>
                </a:cubicBezTo>
                <a:cubicBezTo>
                  <a:pt x="468957" y="421382"/>
                  <a:pt x="446128" y="438498"/>
                  <a:pt x="423299" y="433712"/>
                </a:cubicBezTo>
                <a:cubicBezTo>
                  <a:pt x="343396" y="417533"/>
                  <a:pt x="263494" y="401406"/>
                  <a:pt x="184488" y="385227"/>
                </a:cubicBezTo>
                <a:cubicBezTo>
                  <a:pt x="167366" y="381378"/>
                  <a:pt x="151223" y="377580"/>
                  <a:pt x="134101" y="373782"/>
                </a:cubicBezTo>
                <a:cubicBezTo>
                  <a:pt x="112168" y="474653"/>
                  <a:pt x="90318" y="572662"/>
                  <a:pt x="68385" y="672544"/>
                </a:cubicBezTo>
                <a:cubicBezTo>
                  <a:pt x="90318" y="676341"/>
                  <a:pt x="111272" y="679203"/>
                  <a:pt x="133122" y="683000"/>
                </a:cubicBezTo>
                <a:cubicBezTo>
                  <a:pt x="137851" y="652568"/>
                  <a:pt x="142662" y="624008"/>
                  <a:pt x="148369" y="591650"/>
                </a:cubicBezTo>
                <a:cubicBezTo>
                  <a:pt x="189299" y="618337"/>
                  <a:pt x="175030" y="654492"/>
                  <a:pt x="173074" y="692520"/>
                </a:cubicBezTo>
                <a:cubicBezTo>
                  <a:pt x="187342" y="693509"/>
                  <a:pt x="198757" y="694445"/>
                  <a:pt x="212128" y="695382"/>
                </a:cubicBezTo>
                <a:cubicBezTo>
                  <a:pt x="214003" y="674469"/>
                  <a:pt x="215879" y="656365"/>
                  <a:pt x="218732" y="638314"/>
                </a:cubicBezTo>
                <a:cubicBezTo>
                  <a:pt x="219711" y="631655"/>
                  <a:pt x="222564" y="621198"/>
                  <a:pt x="226396" y="620210"/>
                </a:cubicBezTo>
                <a:cubicBezTo>
                  <a:pt x="233979" y="619274"/>
                  <a:pt x="246372" y="620210"/>
                  <a:pt x="249226" y="625932"/>
                </a:cubicBezTo>
                <a:cubicBezTo>
                  <a:pt x="255830" y="637325"/>
                  <a:pt x="259662" y="650643"/>
                  <a:pt x="261537" y="664012"/>
                </a:cubicBezTo>
                <a:cubicBezTo>
                  <a:pt x="263494" y="676341"/>
                  <a:pt x="260640" y="688723"/>
                  <a:pt x="258683" y="704902"/>
                </a:cubicBezTo>
                <a:cubicBezTo>
                  <a:pt x="277762" y="707763"/>
                  <a:pt x="295862" y="710624"/>
                  <a:pt x="313881" y="714422"/>
                </a:cubicBezTo>
                <a:cubicBezTo>
                  <a:pt x="318692" y="688723"/>
                  <a:pt x="322442" y="666821"/>
                  <a:pt x="328150" y="644972"/>
                </a:cubicBezTo>
                <a:cubicBezTo>
                  <a:pt x="330106" y="637325"/>
                  <a:pt x="336710" y="631655"/>
                  <a:pt x="341521" y="624996"/>
                </a:cubicBezTo>
                <a:cubicBezTo>
                  <a:pt x="349104" y="630666"/>
                  <a:pt x="359540" y="634516"/>
                  <a:pt x="363372" y="642111"/>
                </a:cubicBezTo>
                <a:cubicBezTo>
                  <a:pt x="368101" y="651631"/>
                  <a:pt x="368101" y="664012"/>
                  <a:pt x="367204" y="674469"/>
                </a:cubicBezTo>
                <a:cubicBezTo>
                  <a:pt x="366225" y="691584"/>
                  <a:pt x="362393" y="708699"/>
                  <a:pt x="358643" y="726803"/>
                </a:cubicBezTo>
                <a:cubicBezTo>
                  <a:pt x="378618" y="730600"/>
                  <a:pt x="396637" y="734398"/>
                  <a:pt x="412862" y="738195"/>
                </a:cubicBezTo>
                <a:cubicBezTo>
                  <a:pt x="430963" y="710624"/>
                  <a:pt x="411884" y="677330"/>
                  <a:pt x="435692" y="652568"/>
                </a:cubicBezTo>
                <a:cubicBezTo>
                  <a:pt x="487057" y="672544"/>
                  <a:pt x="455667" y="718219"/>
                  <a:pt x="467082" y="751513"/>
                </a:cubicBezTo>
                <a:cubicBezTo>
                  <a:pt x="486079" y="754374"/>
                  <a:pt x="505158" y="757236"/>
                  <a:pt x="528965" y="761033"/>
                </a:cubicBezTo>
                <a:cubicBezTo>
                  <a:pt x="531819" y="741993"/>
                  <a:pt x="532716" y="724878"/>
                  <a:pt x="536548" y="707763"/>
                </a:cubicBezTo>
                <a:cubicBezTo>
                  <a:pt x="537526" y="701104"/>
                  <a:pt x="542255" y="692520"/>
                  <a:pt x="547963" y="691584"/>
                </a:cubicBezTo>
                <a:cubicBezTo>
                  <a:pt x="553670" y="689659"/>
                  <a:pt x="565084" y="692520"/>
                  <a:pt x="567938" y="697306"/>
                </a:cubicBezTo>
                <a:cubicBezTo>
                  <a:pt x="573645" y="707763"/>
                  <a:pt x="578374" y="720144"/>
                  <a:pt x="579353" y="731537"/>
                </a:cubicBezTo>
                <a:cubicBezTo>
                  <a:pt x="580331" y="745791"/>
                  <a:pt x="578374" y="761033"/>
                  <a:pt x="577478" y="778148"/>
                </a:cubicBezTo>
                <a:cubicBezTo>
                  <a:pt x="603160" y="784807"/>
                  <a:pt x="626887" y="791466"/>
                  <a:pt x="651673" y="798125"/>
                </a:cubicBezTo>
                <a:cubicBezTo>
                  <a:pt x="656402" y="760097"/>
                  <a:pt x="661212" y="724878"/>
                  <a:pt x="665941" y="689659"/>
                </a:cubicBezTo>
                <a:cubicBezTo>
                  <a:pt x="708746" y="702977"/>
                  <a:pt x="710621" y="710624"/>
                  <a:pt x="699206" y="812431"/>
                </a:cubicBezTo>
                <a:cubicBezTo>
                  <a:pt x="723014" y="818101"/>
                  <a:pt x="747719" y="824760"/>
                  <a:pt x="776337" y="832407"/>
                </a:cubicBezTo>
                <a:cubicBezTo>
                  <a:pt x="782941" y="806708"/>
                  <a:pt x="788648" y="786732"/>
                  <a:pt x="794355" y="766756"/>
                </a:cubicBezTo>
                <a:cubicBezTo>
                  <a:pt x="797209" y="756299"/>
                  <a:pt x="798188" y="741057"/>
                  <a:pt x="813434" y="743918"/>
                </a:cubicBezTo>
                <a:cubicBezTo>
                  <a:pt x="821995" y="745791"/>
                  <a:pt x="834307" y="755311"/>
                  <a:pt x="837160" y="763894"/>
                </a:cubicBezTo>
                <a:cubicBezTo>
                  <a:pt x="840992" y="776276"/>
                  <a:pt x="839117" y="790529"/>
                  <a:pt x="837160" y="803847"/>
                </a:cubicBezTo>
                <a:cubicBezTo>
                  <a:pt x="835285" y="817165"/>
                  <a:pt x="829578" y="829546"/>
                  <a:pt x="823870" y="846661"/>
                </a:cubicBezTo>
                <a:cubicBezTo>
                  <a:pt x="855261" y="854256"/>
                  <a:pt x="881922" y="859979"/>
                  <a:pt x="906626" y="865701"/>
                </a:cubicBezTo>
                <a:cubicBezTo>
                  <a:pt x="913312" y="835268"/>
                  <a:pt x="917144" y="809569"/>
                  <a:pt x="924727" y="784807"/>
                </a:cubicBezTo>
                <a:cubicBezTo>
                  <a:pt x="929456" y="768628"/>
                  <a:pt x="945681" y="767692"/>
                  <a:pt x="957095" y="780073"/>
                </a:cubicBezTo>
                <a:cubicBezTo>
                  <a:pt x="969407" y="793391"/>
                  <a:pt x="969407" y="809569"/>
                  <a:pt x="964678" y="825748"/>
                </a:cubicBezTo>
                <a:cubicBezTo>
                  <a:pt x="959949" y="842863"/>
                  <a:pt x="956117" y="859979"/>
                  <a:pt x="966553" y="878082"/>
                </a:cubicBezTo>
                <a:cubicBezTo>
                  <a:pt x="988486" y="884741"/>
                  <a:pt x="1012293" y="891400"/>
                  <a:pt x="1037976" y="898995"/>
                </a:cubicBezTo>
                <a:cubicBezTo>
                  <a:pt x="1037976" y="888539"/>
                  <a:pt x="1037976" y="883753"/>
                  <a:pt x="1037976" y="879019"/>
                </a:cubicBezTo>
                <a:cubicBezTo>
                  <a:pt x="1037976" y="855245"/>
                  <a:pt x="1036998" y="831419"/>
                  <a:pt x="1038873" y="807645"/>
                </a:cubicBezTo>
                <a:cubicBezTo>
                  <a:pt x="1039851" y="790529"/>
                  <a:pt x="1053141" y="785796"/>
                  <a:pt x="1064556" y="798125"/>
                </a:cubicBezTo>
                <a:cubicBezTo>
                  <a:pt x="1074095" y="808633"/>
                  <a:pt x="1082656" y="822887"/>
                  <a:pt x="1084531" y="836205"/>
                </a:cubicBezTo>
                <a:cubicBezTo>
                  <a:pt x="1087385" y="859042"/>
                  <a:pt x="1085510" y="882816"/>
                  <a:pt x="1085510" y="909451"/>
                </a:cubicBezTo>
                <a:cubicBezTo>
                  <a:pt x="1115025" y="916110"/>
                  <a:pt x="1145437" y="922769"/>
                  <a:pt x="1176827" y="929428"/>
                </a:cubicBezTo>
                <a:cubicBezTo>
                  <a:pt x="1177805" y="898995"/>
                  <a:pt x="1178784" y="872360"/>
                  <a:pt x="1181637" y="846661"/>
                </a:cubicBezTo>
                <a:cubicBezTo>
                  <a:pt x="1182534" y="840939"/>
                  <a:pt x="1187345" y="831419"/>
                  <a:pt x="1192074" y="830482"/>
                </a:cubicBezTo>
                <a:cubicBezTo>
                  <a:pt x="1197781" y="828610"/>
                  <a:pt x="1209196" y="832407"/>
                  <a:pt x="1212049" y="837141"/>
                </a:cubicBezTo>
                <a:cubicBezTo>
                  <a:pt x="1217756" y="848586"/>
                  <a:pt x="1222485" y="861903"/>
                  <a:pt x="1223464" y="875221"/>
                </a:cubicBezTo>
                <a:cubicBezTo>
                  <a:pt x="1225339" y="896134"/>
                  <a:pt x="1225339" y="917099"/>
                  <a:pt x="1225339" y="940873"/>
                </a:cubicBezTo>
                <a:cubicBezTo>
                  <a:pt x="1250125" y="946595"/>
                  <a:pt x="1271976" y="951329"/>
                  <a:pt x="1296762" y="957051"/>
                </a:cubicBezTo>
                <a:cubicBezTo>
                  <a:pt x="1299616" y="923757"/>
                  <a:pt x="1302469" y="895197"/>
                  <a:pt x="1305323" y="867574"/>
                </a:cubicBezTo>
                <a:cubicBezTo>
                  <a:pt x="1336713" y="872360"/>
                  <a:pt x="1344296" y="879019"/>
                  <a:pt x="1346171" y="905654"/>
                </a:cubicBezTo>
                <a:cubicBezTo>
                  <a:pt x="1347149" y="926567"/>
                  <a:pt x="1346171" y="947531"/>
                  <a:pt x="1346171" y="971305"/>
                </a:cubicBezTo>
                <a:cubicBezTo>
                  <a:pt x="1369082" y="976039"/>
                  <a:pt x="1390933" y="980825"/>
                  <a:pt x="1413762" y="986548"/>
                </a:cubicBezTo>
                <a:cubicBezTo>
                  <a:pt x="1420448" y="964647"/>
                  <a:pt x="1425177" y="945607"/>
                  <a:pt x="1431862" y="928491"/>
                </a:cubicBezTo>
                <a:cubicBezTo>
                  <a:pt x="1434716" y="920896"/>
                  <a:pt x="1446131" y="908515"/>
                  <a:pt x="1449881" y="909451"/>
                </a:cubicBezTo>
                <a:cubicBezTo>
                  <a:pt x="1459420" y="912313"/>
                  <a:pt x="1469857" y="919908"/>
                  <a:pt x="1473689" y="929428"/>
                </a:cubicBezTo>
                <a:cubicBezTo>
                  <a:pt x="1477521" y="938948"/>
                  <a:pt x="1474667" y="951329"/>
                  <a:pt x="1473689" y="962722"/>
                </a:cubicBezTo>
                <a:cubicBezTo>
                  <a:pt x="1471813" y="973230"/>
                  <a:pt x="1467981" y="983687"/>
                  <a:pt x="1463252" y="996068"/>
                </a:cubicBezTo>
                <a:cubicBezTo>
                  <a:pt x="1490811" y="1003663"/>
                  <a:pt x="1515597" y="1011258"/>
                  <a:pt x="1544133" y="1018905"/>
                </a:cubicBezTo>
                <a:cubicBezTo>
                  <a:pt x="1546008" y="998877"/>
                  <a:pt x="1546987" y="984623"/>
                  <a:pt x="1548862" y="970369"/>
                </a:cubicBezTo>
                <a:cubicBezTo>
                  <a:pt x="1549841" y="957051"/>
                  <a:pt x="1547884" y="938948"/>
                  <a:pt x="1566962" y="938948"/>
                </a:cubicBezTo>
                <a:cubicBezTo>
                  <a:pt x="1585960" y="938011"/>
                  <a:pt x="1590770" y="955127"/>
                  <a:pt x="1592645" y="970369"/>
                </a:cubicBezTo>
                <a:cubicBezTo>
                  <a:pt x="1594521" y="981762"/>
                  <a:pt x="1593624" y="993207"/>
                  <a:pt x="1593624" y="1003663"/>
                </a:cubicBezTo>
                <a:cubicBezTo>
                  <a:pt x="1593624" y="1012247"/>
                  <a:pt x="1592645" y="1020778"/>
                  <a:pt x="1592645" y="1033159"/>
                </a:cubicBezTo>
                <a:cubicBezTo>
                  <a:pt x="1612621" y="1036957"/>
                  <a:pt x="1631618" y="1039818"/>
                  <a:pt x="1650697" y="1043616"/>
                </a:cubicBezTo>
                <a:cubicBezTo>
                  <a:pt x="1662112" y="973230"/>
                  <a:pt x="1672548" y="907579"/>
                  <a:pt x="1682984" y="841927"/>
                </a:cubicBezTo>
                <a:cubicBezTo>
                  <a:pt x="1618328" y="812431"/>
                  <a:pt x="1552694" y="796252"/>
                  <a:pt x="1485103" y="791466"/>
                </a:cubicBezTo>
                <a:cubicBezTo>
                  <a:pt x="1449881" y="788605"/>
                  <a:pt x="1444174" y="785796"/>
                  <a:pt x="1449881" y="751513"/>
                </a:cubicBezTo>
                <a:cubicBezTo>
                  <a:pt x="1453713" y="725814"/>
                  <a:pt x="1456567" y="700168"/>
                  <a:pt x="1459420" y="675405"/>
                </a:cubicBezTo>
                <a:cubicBezTo>
                  <a:pt x="1432759" y="660163"/>
                  <a:pt x="1392808" y="669683"/>
                  <a:pt x="1386204" y="624008"/>
                </a:cubicBezTo>
                <a:cubicBezTo>
                  <a:pt x="1411887" y="620210"/>
                  <a:pt x="1435613" y="616412"/>
                  <a:pt x="1463252" y="612615"/>
                </a:cubicBezTo>
                <a:cubicBezTo>
                  <a:pt x="1460399" y="596436"/>
                  <a:pt x="1458442" y="584055"/>
                  <a:pt x="1456567" y="568864"/>
                </a:cubicBezTo>
                <a:cubicBezTo>
                  <a:pt x="1445152" y="567876"/>
                  <a:pt x="1434716" y="567876"/>
                  <a:pt x="1425177" y="566940"/>
                </a:cubicBezTo>
                <a:cubicBezTo>
                  <a:pt x="1415637" y="566003"/>
                  <a:pt x="1405201" y="567876"/>
                  <a:pt x="1395662" y="565015"/>
                </a:cubicBezTo>
                <a:cubicBezTo>
                  <a:pt x="1381393" y="561217"/>
                  <a:pt x="1359542" y="563142"/>
                  <a:pt x="1360521" y="539368"/>
                </a:cubicBezTo>
                <a:cubicBezTo>
                  <a:pt x="1361418" y="518403"/>
                  <a:pt x="1380496" y="520328"/>
                  <a:pt x="1393786" y="516530"/>
                </a:cubicBezTo>
                <a:cubicBezTo>
                  <a:pt x="1403326" y="514606"/>
                  <a:pt x="1413762" y="513669"/>
                  <a:pt x="1423301" y="511744"/>
                </a:cubicBezTo>
                <a:cubicBezTo>
                  <a:pt x="1432759" y="509872"/>
                  <a:pt x="1441320" y="506022"/>
                  <a:pt x="1453713" y="503213"/>
                </a:cubicBezTo>
                <a:cubicBezTo>
                  <a:pt x="1447027" y="473716"/>
                  <a:pt x="1442298" y="447081"/>
                  <a:pt x="1435613" y="419458"/>
                </a:cubicBezTo>
                <a:cubicBezTo>
                  <a:pt x="1415637" y="426116"/>
                  <a:pt x="1400472" y="431839"/>
                  <a:pt x="1385225" y="435636"/>
                </a:cubicBezTo>
                <a:cubicBezTo>
                  <a:pt x="1367125" y="439434"/>
                  <a:pt x="1353835" y="431839"/>
                  <a:pt x="1349025" y="416596"/>
                </a:cubicBezTo>
                <a:cubicBezTo>
                  <a:pt x="1343317" y="399481"/>
                  <a:pt x="1353835" y="390898"/>
                  <a:pt x="1367125" y="384239"/>
                </a:cubicBezTo>
                <a:cubicBezTo>
                  <a:pt x="1382372" y="376644"/>
                  <a:pt x="1397618" y="369048"/>
                  <a:pt x="1416616" y="360465"/>
                </a:cubicBezTo>
                <a:cubicBezTo>
                  <a:pt x="1409033" y="345274"/>
                  <a:pt x="1403326" y="332893"/>
                  <a:pt x="1396640" y="318587"/>
                </a:cubicBezTo>
                <a:cubicBezTo>
                  <a:pt x="1381393" y="326234"/>
                  <a:pt x="1370957" y="331905"/>
                  <a:pt x="1359542" y="336691"/>
                </a:cubicBezTo>
                <a:cubicBezTo>
                  <a:pt x="1342420" y="344286"/>
                  <a:pt x="1327174" y="341425"/>
                  <a:pt x="1319591" y="329096"/>
                </a:cubicBezTo>
                <a:cubicBezTo>
                  <a:pt x="1311030" y="315778"/>
                  <a:pt x="1314781" y="302408"/>
                  <a:pt x="1331006" y="291016"/>
                </a:cubicBezTo>
                <a:cubicBezTo>
                  <a:pt x="1341442" y="283420"/>
                  <a:pt x="1351878" y="275773"/>
                  <a:pt x="1364271" y="267242"/>
                </a:cubicBezTo>
                <a:cubicBezTo>
                  <a:pt x="1347149" y="246277"/>
                  <a:pt x="1332881" y="227289"/>
                  <a:pt x="1316738" y="207312"/>
                </a:cubicBezTo>
                <a:cubicBezTo>
                  <a:pt x="1290076" y="226300"/>
                  <a:pt x="1267247" y="244404"/>
                  <a:pt x="1242543" y="261519"/>
                </a:cubicBezTo>
                <a:cubicBezTo>
                  <a:pt x="1207320" y="218705"/>
                  <a:pt x="1243439" y="194931"/>
                  <a:pt x="1268225" y="165435"/>
                </a:cubicBezTo>
                <a:cubicBezTo>
                  <a:pt x="1251103" y="152117"/>
                  <a:pt x="1235857" y="140672"/>
                  <a:pt x="1219632" y="129280"/>
                </a:cubicBezTo>
                <a:cubicBezTo>
                  <a:pt x="1207320" y="146395"/>
                  <a:pt x="1198759" y="159712"/>
                  <a:pt x="1188242" y="172094"/>
                </a:cubicBezTo>
                <a:cubicBezTo>
                  <a:pt x="1183513" y="177816"/>
                  <a:pt x="1172098" y="182550"/>
                  <a:pt x="1166391" y="180625"/>
                </a:cubicBezTo>
                <a:cubicBezTo>
                  <a:pt x="1159705" y="178752"/>
                  <a:pt x="1153998" y="168296"/>
                  <a:pt x="1153101" y="160649"/>
                </a:cubicBezTo>
                <a:cubicBezTo>
                  <a:pt x="1152122" y="153054"/>
                  <a:pt x="1154976" y="143534"/>
                  <a:pt x="1157830" y="135938"/>
                </a:cubicBezTo>
                <a:cubicBezTo>
                  <a:pt x="1160683" y="125482"/>
                  <a:pt x="1165412" y="115962"/>
                  <a:pt x="1170223" y="104517"/>
                </a:cubicBezTo>
                <a:cubicBezTo>
                  <a:pt x="1135979" y="86465"/>
                  <a:pt x="1103610" y="81679"/>
                  <a:pt x="1068388" y="79807"/>
                </a:cubicBezTo>
                <a:cubicBezTo>
                  <a:pt x="1071242" y="122621"/>
                  <a:pt x="1074095" y="161637"/>
                  <a:pt x="1032269" y="186348"/>
                </a:cubicBezTo>
                <a:cubicBezTo>
                  <a:pt x="1018897" y="164446"/>
                  <a:pt x="1015147" y="146395"/>
                  <a:pt x="1022729" y="125482"/>
                </a:cubicBezTo>
                <a:cubicBezTo>
                  <a:pt x="1030312" y="106442"/>
                  <a:pt x="1027458" y="88338"/>
                  <a:pt x="1017022" y="72159"/>
                </a:cubicBezTo>
                <a:cubicBezTo>
                  <a:pt x="988486" y="66463"/>
                  <a:pt x="970650" y="63849"/>
                  <a:pt x="956137" y="64447"/>
                </a:cubicBezTo>
                <a:close/>
                <a:moveTo>
                  <a:pt x="953049" y="109"/>
                </a:moveTo>
                <a:cubicBezTo>
                  <a:pt x="994193" y="-606"/>
                  <a:pt x="1035571" y="2242"/>
                  <a:pt x="1076949" y="6508"/>
                </a:cubicBezTo>
                <a:cubicBezTo>
                  <a:pt x="1171120" y="17016"/>
                  <a:pt x="1248250" y="58842"/>
                  <a:pt x="1317634" y="120696"/>
                </a:cubicBezTo>
                <a:cubicBezTo>
                  <a:pt x="1373811" y="171157"/>
                  <a:pt x="1423301" y="227289"/>
                  <a:pt x="1458442" y="295750"/>
                </a:cubicBezTo>
                <a:cubicBezTo>
                  <a:pt x="1489914" y="358592"/>
                  <a:pt x="1507933" y="425180"/>
                  <a:pt x="1512743" y="493693"/>
                </a:cubicBezTo>
                <a:cubicBezTo>
                  <a:pt x="1517472" y="561217"/>
                  <a:pt x="1524158" y="629730"/>
                  <a:pt x="1518450" y="698243"/>
                </a:cubicBezTo>
                <a:cubicBezTo>
                  <a:pt x="1517472" y="714422"/>
                  <a:pt x="1525054" y="723005"/>
                  <a:pt x="1541280" y="727739"/>
                </a:cubicBezTo>
                <a:cubicBezTo>
                  <a:pt x="1598353" y="742982"/>
                  <a:pt x="1654447" y="760097"/>
                  <a:pt x="1710624" y="775287"/>
                </a:cubicBezTo>
                <a:cubicBezTo>
                  <a:pt x="1743889" y="784807"/>
                  <a:pt x="1759136" y="807645"/>
                  <a:pt x="1746743" y="840939"/>
                </a:cubicBezTo>
                <a:cubicBezTo>
                  <a:pt x="1718206" y="916110"/>
                  <a:pt x="1710624" y="994143"/>
                  <a:pt x="1704916" y="1072176"/>
                </a:cubicBezTo>
                <a:cubicBezTo>
                  <a:pt x="1702063" y="1107395"/>
                  <a:pt x="1684941" y="1118787"/>
                  <a:pt x="1650697" y="1111192"/>
                </a:cubicBezTo>
                <a:cubicBezTo>
                  <a:pt x="1611643" y="1102609"/>
                  <a:pt x="1572670" y="1095013"/>
                  <a:pt x="1533615" y="1085493"/>
                </a:cubicBezTo>
                <a:cubicBezTo>
                  <a:pt x="1524158" y="1083569"/>
                  <a:pt x="1513640" y="1080707"/>
                  <a:pt x="1506057" y="1075037"/>
                </a:cubicBezTo>
                <a:cubicBezTo>
                  <a:pt x="1480374" y="1056933"/>
                  <a:pt x="1451838" y="1053136"/>
                  <a:pt x="1422323" y="1050275"/>
                </a:cubicBezTo>
                <a:cubicBezTo>
                  <a:pt x="1389057" y="1047413"/>
                  <a:pt x="1355710" y="1047413"/>
                  <a:pt x="1325299" y="1026501"/>
                </a:cubicBezTo>
                <a:cubicBezTo>
                  <a:pt x="1313884" y="1017917"/>
                  <a:pt x="1295784" y="1018905"/>
                  <a:pt x="1281515" y="1014119"/>
                </a:cubicBezTo>
                <a:cubicBezTo>
                  <a:pt x="1254854" y="1006524"/>
                  <a:pt x="1229171" y="997941"/>
                  <a:pt x="1202510" y="992218"/>
                </a:cubicBezTo>
                <a:cubicBezTo>
                  <a:pt x="1187345" y="988421"/>
                  <a:pt x="1171120" y="987484"/>
                  <a:pt x="1154976" y="985559"/>
                </a:cubicBezTo>
                <a:cubicBezTo>
                  <a:pt x="1150247" y="984623"/>
                  <a:pt x="1144540" y="988421"/>
                  <a:pt x="1140708" y="986548"/>
                </a:cubicBezTo>
                <a:cubicBezTo>
                  <a:pt x="1080781" y="962774"/>
                  <a:pt x="1015147" y="959913"/>
                  <a:pt x="954242" y="938011"/>
                </a:cubicBezTo>
                <a:cubicBezTo>
                  <a:pt x="917144" y="924694"/>
                  <a:pt x="877193" y="921833"/>
                  <a:pt x="839117" y="910440"/>
                </a:cubicBezTo>
                <a:cubicBezTo>
                  <a:pt x="775358" y="891400"/>
                  <a:pt x="709724" y="879955"/>
                  <a:pt x="645965" y="858106"/>
                </a:cubicBezTo>
                <a:cubicBezTo>
                  <a:pt x="585060" y="837141"/>
                  <a:pt x="519426" y="831471"/>
                  <a:pt x="455667" y="817165"/>
                </a:cubicBezTo>
                <a:cubicBezTo>
                  <a:pt x="415716" y="808633"/>
                  <a:pt x="375765" y="797188"/>
                  <a:pt x="334835" y="787668"/>
                </a:cubicBezTo>
                <a:cubicBezTo>
                  <a:pt x="312006" y="781946"/>
                  <a:pt x="288198" y="779137"/>
                  <a:pt x="264391" y="774351"/>
                </a:cubicBezTo>
                <a:cubicBezTo>
                  <a:pt x="192152" y="760097"/>
                  <a:pt x="119833" y="744854"/>
                  <a:pt x="47513" y="729664"/>
                </a:cubicBezTo>
                <a:cubicBezTo>
                  <a:pt x="42702" y="728675"/>
                  <a:pt x="36098" y="727739"/>
                  <a:pt x="34141" y="723942"/>
                </a:cubicBezTo>
                <a:cubicBezTo>
                  <a:pt x="22727" y="706826"/>
                  <a:pt x="9437" y="689659"/>
                  <a:pt x="1854" y="670671"/>
                </a:cubicBezTo>
                <a:cubicBezTo>
                  <a:pt x="-1978" y="660163"/>
                  <a:pt x="876" y="645909"/>
                  <a:pt x="3730" y="634516"/>
                </a:cubicBezTo>
                <a:cubicBezTo>
                  <a:pt x="13269" y="602158"/>
                  <a:pt x="22727" y="569801"/>
                  <a:pt x="35120" y="537443"/>
                </a:cubicBezTo>
                <a:cubicBezTo>
                  <a:pt x="57052" y="478450"/>
                  <a:pt x="64635" y="415660"/>
                  <a:pt x="77028" y="354742"/>
                </a:cubicBezTo>
                <a:cubicBezTo>
                  <a:pt x="77925" y="342413"/>
                  <a:pt x="81757" y="329096"/>
                  <a:pt x="83632" y="321448"/>
                </a:cubicBezTo>
                <a:cubicBezTo>
                  <a:pt x="100754" y="314790"/>
                  <a:pt x="112168" y="308131"/>
                  <a:pt x="123583" y="305270"/>
                </a:cubicBezTo>
                <a:cubicBezTo>
                  <a:pt x="132144" y="303397"/>
                  <a:pt x="142662" y="302408"/>
                  <a:pt x="152120" y="304333"/>
                </a:cubicBezTo>
                <a:cubicBezTo>
                  <a:pt x="203567" y="314790"/>
                  <a:pt x="254933" y="325246"/>
                  <a:pt x="306299" y="337627"/>
                </a:cubicBezTo>
                <a:cubicBezTo>
                  <a:pt x="335814" y="344286"/>
                  <a:pt x="364350" y="354742"/>
                  <a:pt x="392887" y="363326"/>
                </a:cubicBezTo>
                <a:cubicBezTo>
                  <a:pt x="425255" y="373782"/>
                  <a:pt x="429984" y="371910"/>
                  <a:pt x="442377" y="339552"/>
                </a:cubicBezTo>
                <a:cubicBezTo>
                  <a:pt x="453792" y="307194"/>
                  <a:pt x="468957" y="277698"/>
                  <a:pt x="492765" y="251999"/>
                </a:cubicBezTo>
                <a:cubicBezTo>
                  <a:pt x="527009" y="214908"/>
                  <a:pt x="556524" y="173966"/>
                  <a:pt x="593621" y="140672"/>
                </a:cubicBezTo>
                <a:cubicBezTo>
                  <a:pt x="661212" y="78818"/>
                  <a:pt x="741114" y="36993"/>
                  <a:pt x="830556" y="15091"/>
                </a:cubicBezTo>
                <a:cubicBezTo>
                  <a:pt x="870996" y="5103"/>
                  <a:pt x="911906" y="825"/>
                  <a:pt x="953049" y="1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84"/>
          <p:cNvSpPr/>
          <p:nvPr/>
        </p:nvSpPr>
        <p:spPr>
          <a:xfrm>
            <a:off x="3910503" y="625943"/>
            <a:ext cx="1350821" cy="1681522"/>
          </a:xfrm>
          <a:custGeom>
            <a:rect b="b" l="l" r="r" t="t"/>
            <a:pathLst>
              <a:path extrusionOk="0" h="1681522" w="1350821">
                <a:moveTo>
                  <a:pt x="656501" y="1344534"/>
                </a:moveTo>
                <a:cubicBezTo>
                  <a:pt x="631767" y="1338823"/>
                  <a:pt x="614640" y="1343579"/>
                  <a:pt x="606077" y="1366414"/>
                </a:cubicBezTo>
                <a:cubicBezTo>
                  <a:pt x="625102" y="1366414"/>
                  <a:pt x="644134" y="1367369"/>
                  <a:pt x="656501" y="1344534"/>
                </a:cubicBezTo>
                <a:close/>
                <a:moveTo>
                  <a:pt x="1253318" y="1322592"/>
                </a:moveTo>
                <a:cubicBezTo>
                  <a:pt x="1235277" y="1324465"/>
                  <a:pt x="1220066" y="1330163"/>
                  <a:pt x="1206740" y="1326338"/>
                </a:cubicBezTo>
                <a:cubicBezTo>
                  <a:pt x="1185808" y="1321577"/>
                  <a:pt x="1183860" y="1347258"/>
                  <a:pt x="1166762" y="1345384"/>
                </a:cubicBezTo>
                <a:cubicBezTo>
                  <a:pt x="1164876" y="1345384"/>
                  <a:pt x="1161042" y="1348272"/>
                  <a:pt x="1160099" y="1348272"/>
                </a:cubicBezTo>
                <a:cubicBezTo>
                  <a:pt x="1133447" y="1336798"/>
                  <a:pt x="1114401" y="1353034"/>
                  <a:pt x="1092527" y="1364430"/>
                </a:cubicBezTo>
                <a:cubicBezTo>
                  <a:pt x="1082093" y="1369191"/>
                  <a:pt x="1068767" y="1368255"/>
                  <a:pt x="1056384" y="1369191"/>
                </a:cubicBezTo>
                <a:cubicBezTo>
                  <a:pt x="1050664" y="1369191"/>
                  <a:pt x="1041172" y="1365367"/>
                  <a:pt x="1039286" y="1367240"/>
                </a:cubicBezTo>
                <a:cubicBezTo>
                  <a:pt x="1018355" y="1392999"/>
                  <a:pt x="986926" y="1385349"/>
                  <a:pt x="961217" y="1394872"/>
                </a:cubicBezTo>
                <a:cubicBezTo>
                  <a:pt x="934628" y="1405332"/>
                  <a:pt x="907976" y="1420553"/>
                  <a:pt x="880381" y="1425314"/>
                </a:cubicBezTo>
                <a:cubicBezTo>
                  <a:pt x="834684" y="1432964"/>
                  <a:pt x="798540" y="1465279"/>
                  <a:pt x="750957" y="1465279"/>
                </a:cubicBezTo>
                <a:cubicBezTo>
                  <a:pt x="711042" y="1496658"/>
                  <a:pt x="660567" y="1504308"/>
                  <a:pt x="613989" y="1520465"/>
                </a:cubicBezTo>
                <a:cubicBezTo>
                  <a:pt x="570177" y="1535686"/>
                  <a:pt x="552137" y="1568002"/>
                  <a:pt x="534034" y="1607967"/>
                </a:cubicBezTo>
                <a:cubicBezTo>
                  <a:pt x="542582" y="1607967"/>
                  <a:pt x="548303" y="1608982"/>
                  <a:pt x="553080" y="1607967"/>
                </a:cubicBezTo>
                <a:cubicBezTo>
                  <a:pt x="634921" y="1579476"/>
                  <a:pt x="715756" y="1550907"/>
                  <a:pt x="797598" y="1522339"/>
                </a:cubicBezTo>
                <a:cubicBezTo>
                  <a:pt x="875604" y="1495721"/>
                  <a:pt x="952668" y="1465279"/>
                  <a:pt x="1032623" y="1444360"/>
                </a:cubicBezTo>
                <a:cubicBezTo>
                  <a:pt x="1088755" y="1430076"/>
                  <a:pt x="1143002" y="1412981"/>
                  <a:pt x="1198128" y="1394872"/>
                </a:cubicBezTo>
                <a:cubicBezTo>
                  <a:pt x="1206740" y="1391984"/>
                  <a:pt x="1217174" y="1387223"/>
                  <a:pt x="1222894" y="1379651"/>
                </a:cubicBezTo>
                <a:cubicBezTo>
                  <a:pt x="1233392" y="1361542"/>
                  <a:pt x="1242883" y="1342574"/>
                  <a:pt x="1253318" y="1322592"/>
                </a:cubicBezTo>
                <a:close/>
                <a:moveTo>
                  <a:pt x="669347" y="1296720"/>
                </a:moveTo>
                <a:cubicBezTo>
                  <a:pt x="675770" y="1300525"/>
                  <a:pt x="680289" y="1308375"/>
                  <a:pt x="685045" y="1320744"/>
                </a:cubicBezTo>
                <a:cubicBezTo>
                  <a:pt x="689805" y="1334068"/>
                  <a:pt x="694565" y="1346437"/>
                  <a:pt x="699317" y="1359755"/>
                </a:cubicBezTo>
                <a:cubicBezTo>
                  <a:pt x="706932" y="1382590"/>
                  <a:pt x="699317" y="1398766"/>
                  <a:pt x="676482" y="1406380"/>
                </a:cubicBezTo>
                <a:cubicBezTo>
                  <a:pt x="649843" y="1415890"/>
                  <a:pt x="622247" y="1426356"/>
                  <a:pt x="587994" y="1437777"/>
                </a:cubicBezTo>
                <a:cubicBezTo>
                  <a:pt x="552791" y="1411135"/>
                  <a:pt x="565158" y="1370221"/>
                  <a:pt x="561355" y="1329306"/>
                </a:cubicBezTo>
                <a:cubicBezTo>
                  <a:pt x="588950" y="1317892"/>
                  <a:pt x="614640" y="1305523"/>
                  <a:pt x="642228" y="1296961"/>
                </a:cubicBezTo>
                <a:cubicBezTo>
                  <a:pt x="654599" y="1293154"/>
                  <a:pt x="662925" y="1292915"/>
                  <a:pt x="669347" y="1296720"/>
                </a:cubicBezTo>
                <a:close/>
                <a:moveTo>
                  <a:pt x="857518" y="1257912"/>
                </a:moveTo>
                <a:cubicBezTo>
                  <a:pt x="824218" y="1259815"/>
                  <a:pt x="824218" y="1259815"/>
                  <a:pt x="813750" y="1275036"/>
                </a:cubicBezTo>
                <a:cubicBezTo>
                  <a:pt x="828021" y="1269332"/>
                  <a:pt x="843248" y="1263622"/>
                  <a:pt x="857518" y="1257912"/>
                </a:cubicBezTo>
                <a:close/>
                <a:moveTo>
                  <a:pt x="864361" y="1208555"/>
                </a:moveTo>
                <a:cubicBezTo>
                  <a:pt x="878096" y="1207127"/>
                  <a:pt x="882733" y="1213193"/>
                  <a:pt x="892724" y="1233174"/>
                </a:cubicBezTo>
                <a:cubicBezTo>
                  <a:pt x="898432" y="1243643"/>
                  <a:pt x="907003" y="1253153"/>
                  <a:pt x="913659" y="1263622"/>
                </a:cubicBezTo>
                <a:cubicBezTo>
                  <a:pt x="925076" y="1282650"/>
                  <a:pt x="921273" y="1292167"/>
                  <a:pt x="900338" y="1300725"/>
                </a:cubicBezTo>
                <a:cubicBezTo>
                  <a:pt x="870840" y="1313098"/>
                  <a:pt x="837540" y="1314049"/>
                  <a:pt x="809948" y="1334980"/>
                </a:cubicBezTo>
                <a:cubicBezTo>
                  <a:pt x="799480" y="1342594"/>
                  <a:pt x="782355" y="1338787"/>
                  <a:pt x="778545" y="1324518"/>
                </a:cubicBezTo>
                <a:cubicBezTo>
                  <a:pt x="769982" y="1292167"/>
                  <a:pt x="755711" y="1260767"/>
                  <a:pt x="763325" y="1233174"/>
                </a:cubicBezTo>
                <a:cubicBezTo>
                  <a:pt x="794720" y="1225560"/>
                  <a:pt x="820415" y="1218898"/>
                  <a:pt x="847059" y="1212243"/>
                </a:cubicBezTo>
                <a:cubicBezTo>
                  <a:pt x="854194" y="1210340"/>
                  <a:pt x="859783" y="1209031"/>
                  <a:pt x="864361" y="1208555"/>
                </a:cubicBezTo>
                <a:close/>
                <a:moveTo>
                  <a:pt x="606074" y="1167959"/>
                </a:moveTo>
                <a:cubicBezTo>
                  <a:pt x="586091" y="1175568"/>
                  <a:pt x="566115" y="1184129"/>
                  <a:pt x="541376" y="1193651"/>
                </a:cubicBezTo>
                <a:cubicBezTo>
                  <a:pt x="550888" y="1208869"/>
                  <a:pt x="555644" y="1216486"/>
                  <a:pt x="560400" y="1224095"/>
                </a:cubicBezTo>
                <a:cubicBezTo>
                  <a:pt x="616537" y="1200307"/>
                  <a:pt x="617488" y="1198403"/>
                  <a:pt x="606074" y="1167959"/>
                </a:cubicBezTo>
                <a:close/>
                <a:moveTo>
                  <a:pt x="1127511" y="1162279"/>
                </a:moveTo>
                <a:cubicBezTo>
                  <a:pt x="1098965" y="1167994"/>
                  <a:pt x="1070427" y="1173702"/>
                  <a:pt x="1039974" y="1179410"/>
                </a:cubicBezTo>
                <a:cubicBezTo>
                  <a:pt x="1042835" y="1186070"/>
                  <a:pt x="1044733" y="1192730"/>
                  <a:pt x="1047594" y="1201296"/>
                </a:cubicBezTo>
                <a:cubicBezTo>
                  <a:pt x="1077085" y="1191778"/>
                  <a:pt x="1103724" y="1183212"/>
                  <a:pt x="1129410" y="1173702"/>
                </a:cubicBezTo>
                <a:cubicBezTo>
                  <a:pt x="1128465" y="1169892"/>
                  <a:pt x="1127511" y="1166089"/>
                  <a:pt x="1127511" y="1162279"/>
                </a:cubicBezTo>
                <a:close/>
                <a:moveTo>
                  <a:pt x="610830" y="1124184"/>
                </a:moveTo>
                <a:cubicBezTo>
                  <a:pt x="627959" y="1118480"/>
                  <a:pt x="641276" y="1129897"/>
                  <a:pt x="645081" y="1149876"/>
                </a:cubicBezTo>
                <a:cubicBezTo>
                  <a:pt x="648886" y="1167959"/>
                  <a:pt x="652698" y="1186033"/>
                  <a:pt x="658405" y="1204108"/>
                </a:cubicBezTo>
                <a:cubicBezTo>
                  <a:pt x="663162" y="1221238"/>
                  <a:pt x="658405" y="1235512"/>
                  <a:pt x="642227" y="1241217"/>
                </a:cubicBezTo>
                <a:cubicBezTo>
                  <a:pt x="613683" y="1250730"/>
                  <a:pt x="591798" y="1267861"/>
                  <a:pt x="571823" y="1289744"/>
                </a:cubicBezTo>
                <a:cubicBezTo>
                  <a:pt x="561352" y="1302114"/>
                  <a:pt x="547084" y="1300209"/>
                  <a:pt x="540425" y="1286888"/>
                </a:cubicBezTo>
                <a:cubicBezTo>
                  <a:pt x="524247" y="1253587"/>
                  <a:pt x="509979" y="1220286"/>
                  <a:pt x="494752" y="1186985"/>
                </a:cubicBezTo>
                <a:cubicBezTo>
                  <a:pt x="504264" y="1175568"/>
                  <a:pt x="509028" y="1164150"/>
                  <a:pt x="516637" y="1160341"/>
                </a:cubicBezTo>
                <a:cubicBezTo>
                  <a:pt x="547084" y="1147028"/>
                  <a:pt x="579432" y="1134658"/>
                  <a:pt x="610830" y="1124184"/>
                </a:cubicBezTo>
                <a:close/>
                <a:moveTo>
                  <a:pt x="1125605" y="1105193"/>
                </a:moveTo>
                <a:cubicBezTo>
                  <a:pt x="1140835" y="1100438"/>
                  <a:pt x="1157003" y="1107098"/>
                  <a:pt x="1160808" y="1123277"/>
                </a:cubicBezTo>
                <a:cubicBezTo>
                  <a:pt x="1166521" y="1146108"/>
                  <a:pt x="1171280" y="1169899"/>
                  <a:pt x="1173179" y="1192730"/>
                </a:cubicBezTo>
                <a:cubicBezTo>
                  <a:pt x="1174132" y="1199391"/>
                  <a:pt x="1166521" y="1209862"/>
                  <a:pt x="1159863" y="1212712"/>
                </a:cubicBezTo>
                <a:cubicBezTo>
                  <a:pt x="1118947" y="1231740"/>
                  <a:pt x="1075178" y="1247919"/>
                  <a:pt x="1030464" y="1265042"/>
                </a:cubicBezTo>
                <a:cubicBezTo>
                  <a:pt x="1000965" y="1239353"/>
                  <a:pt x="1001918" y="1201296"/>
                  <a:pt x="999066" y="1166089"/>
                </a:cubicBezTo>
                <a:cubicBezTo>
                  <a:pt x="998113" y="1158476"/>
                  <a:pt x="1016187" y="1145155"/>
                  <a:pt x="1027604" y="1140400"/>
                </a:cubicBezTo>
                <a:cubicBezTo>
                  <a:pt x="1059956" y="1127079"/>
                  <a:pt x="1093261" y="1116609"/>
                  <a:pt x="1125605" y="1105193"/>
                </a:cubicBezTo>
                <a:close/>
                <a:moveTo>
                  <a:pt x="839176" y="1060969"/>
                </a:moveTo>
                <a:cubicBezTo>
                  <a:pt x="804929" y="1071438"/>
                  <a:pt x="775429" y="1080002"/>
                  <a:pt x="743086" y="1090462"/>
                </a:cubicBezTo>
                <a:cubicBezTo>
                  <a:pt x="751643" y="1109494"/>
                  <a:pt x="758305" y="1125669"/>
                  <a:pt x="764967" y="1142797"/>
                </a:cubicBezTo>
                <a:cubicBezTo>
                  <a:pt x="780186" y="1138987"/>
                  <a:pt x="794458" y="1137091"/>
                  <a:pt x="806833" y="1132328"/>
                </a:cubicBezTo>
                <a:cubicBezTo>
                  <a:pt x="821104" y="1126622"/>
                  <a:pt x="834419" y="1119011"/>
                  <a:pt x="850595" y="1110447"/>
                </a:cubicBezTo>
                <a:cubicBezTo>
                  <a:pt x="846794" y="1092367"/>
                  <a:pt x="843933" y="1079049"/>
                  <a:pt x="839176" y="1060969"/>
                </a:cubicBezTo>
                <a:close/>
                <a:moveTo>
                  <a:pt x="827757" y="1021008"/>
                </a:moveTo>
                <a:cubicBezTo>
                  <a:pt x="851551" y="1012445"/>
                  <a:pt x="868675" y="1022913"/>
                  <a:pt x="874380" y="1047652"/>
                </a:cubicBezTo>
                <a:cubicBezTo>
                  <a:pt x="880094" y="1074287"/>
                  <a:pt x="885799" y="1100931"/>
                  <a:pt x="892460" y="1127574"/>
                </a:cubicBezTo>
                <a:cubicBezTo>
                  <a:pt x="897217" y="1143749"/>
                  <a:pt x="887703" y="1150408"/>
                  <a:pt x="875337" y="1155162"/>
                </a:cubicBezTo>
                <a:cubicBezTo>
                  <a:pt x="835376" y="1171336"/>
                  <a:pt x="795414" y="1188464"/>
                  <a:pt x="752600" y="1206544"/>
                </a:cubicBezTo>
                <a:cubicBezTo>
                  <a:pt x="732615" y="1195123"/>
                  <a:pt x="725006" y="1178948"/>
                  <a:pt x="722153" y="1157067"/>
                </a:cubicBezTo>
                <a:cubicBezTo>
                  <a:pt x="718344" y="1134233"/>
                  <a:pt x="710734" y="1111399"/>
                  <a:pt x="704073" y="1085708"/>
                </a:cubicBezTo>
                <a:cubicBezTo>
                  <a:pt x="719292" y="1060017"/>
                  <a:pt x="746886" y="1048605"/>
                  <a:pt x="774481" y="1038136"/>
                </a:cubicBezTo>
                <a:cubicBezTo>
                  <a:pt x="791605" y="1031477"/>
                  <a:pt x="810633" y="1026715"/>
                  <a:pt x="827757" y="1021008"/>
                </a:cubicBezTo>
                <a:close/>
                <a:moveTo>
                  <a:pt x="524248" y="951856"/>
                </a:moveTo>
                <a:cubicBezTo>
                  <a:pt x="478578" y="955653"/>
                  <a:pt x="471918" y="965167"/>
                  <a:pt x="484287" y="1002278"/>
                </a:cubicBezTo>
                <a:cubicBezTo>
                  <a:pt x="488092" y="1012747"/>
                  <a:pt x="492850" y="1022260"/>
                  <a:pt x="498558" y="1033672"/>
                </a:cubicBezTo>
                <a:cubicBezTo>
                  <a:pt x="515685" y="1027966"/>
                  <a:pt x="529957" y="1024159"/>
                  <a:pt x="548034" y="1018453"/>
                </a:cubicBezTo>
                <a:cubicBezTo>
                  <a:pt x="538520" y="992764"/>
                  <a:pt x="531860" y="971827"/>
                  <a:pt x="524248" y="951856"/>
                </a:cubicBezTo>
                <a:close/>
                <a:moveTo>
                  <a:pt x="1065983" y="904939"/>
                </a:moveTo>
                <a:cubicBezTo>
                  <a:pt x="1072524" y="907199"/>
                  <a:pt x="1077995" y="913145"/>
                  <a:pt x="1082752" y="923132"/>
                </a:cubicBezTo>
                <a:cubicBezTo>
                  <a:pt x="1099882" y="959291"/>
                  <a:pt x="1115102" y="995449"/>
                  <a:pt x="1133182" y="1036360"/>
                </a:cubicBezTo>
                <a:cubicBezTo>
                  <a:pt x="1087514" y="1057288"/>
                  <a:pt x="1042797" y="1078225"/>
                  <a:pt x="993318" y="1101057"/>
                </a:cubicBezTo>
                <a:cubicBezTo>
                  <a:pt x="960969" y="1063946"/>
                  <a:pt x="953355" y="1016376"/>
                  <a:pt x="951453" y="965949"/>
                </a:cubicBezTo>
                <a:cubicBezTo>
                  <a:pt x="959063" y="960243"/>
                  <a:pt x="965485" y="958579"/>
                  <a:pt x="971193" y="959530"/>
                </a:cubicBezTo>
                <a:lnTo>
                  <a:pt x="984790" y="967687"/>
                </a:lnTo>
                <a:lnTo>
                  <a:pt x="984753" y="967854"/>
                </a:lnTo>
                <a:lnTo>
                  <a:pt x="985031" y="967832"/>
                </a:lnTo>
                <a:lnTo>
                  <a:pt x="986655" y="968806"/>
                </a:lnTo>
                <a:cubicBezTo>
                  <a:pt x="993318" y="990686"/>
                  <a:pt x="987606" y="1016376"/>
                  <a:pt x="1007587" y="1034455"/>
                </a:cubicBezTo>
                <a:cubicBezTo>
                  <a:pt x="1032323" y="1024940"/>
                  <a:pt x="1055165" y="1017329"/>
                  <a:pt x="1077999" y="1008766"/>
                </a:cubicBezTo>
                <a:cubicBezTo>
                  <a:pt x="1072286" y="970712"/>
                  <a:pt x="1065631" y="961196"/>
                  <a:pt x="1044699" y="963101"/>
                </a:cubicBezTo>
                <a:lnTo>
                  <a:pt x="985031" y="967832"/>
                </a:lnTo>
                <a:lnTo>
                  <a:pt x="984790" y="967687"/>
                </a:lnTo>
                <a:lnTo>
                  <a:pt x="991417" y="937401"/>
                </a:lnTo>
                <a:cubicBezTo>
                  <a:pt x="1007587" y="927895"/>
                  <a:pt x="1024717" y="917427"/>
                  <a:pt x="1042797" y="908863"/>
                </a:cubicBezTo>
                <a:cubicBezTo>
                  <a:pt x="1051833" y="904105"/>
                  <a:pt x="1059443" y="902679"/>
                  <a:pt x="1065983" y="904939"/>
                </a:cubicBezTo>
                <a:close/>
                <a:moveTo>
                  <a:pt x="523326" y="875663"/>
                </a:moveTo>
                <a:cubicBezTo>
                  <a:pt x="544645" y="873120"/>
                  <a:pt x="558739" y="885965"/>
                  <a:pt x="568015" y="913790"/>
                </a:cubicBezTo>
                <a:cubicBezTo>
                  <a:pt x="578481" y="946139"/>
                  <a:pt x="591802" y="976590"/>
                  <a:pt x="604171" y="1007984"/>
                </a:cubicBezTo>
                <a:cubicBezTo>
                  <a:pt x="606073" y="1013690"/>
                  <a:pt x="610831" y="1018453"/>
                  <a:pt x="613685" y="1024159"/>
                </a:cubicBezTo>
                <a:cubicBezTo>
                  <a:pt x="624151" y="1051756"/>
                  <a:pt x="613685" y="1069829"/>
                  <a:pt x="586093" y="1078388"/>
                </a:cubicBezTo>
                <a:cubicBezTo>
                  <a:pt x="568015" y="1084106"/>
                  <a:pt x="549937" y="1089812"/>
                  <a:pt x="532811" y="1096472"/>
                </a:cubicBezTo>
                <a:cubicBezTo>
                  <a:pt x="499510" y="1108839"/>
                  <a:pt x="484287" y="1104077"/>
                  <a:pt x="466209" y="1075535"/>
                </a:cubicBezTo>
                <a:cubicBezTo>
                  <a:pt x="451937" y="1052700"/>
                  <a:pt x="423393" y="962314"/>
                  <a:pt x="418636" y="926168"/>
                </a:cubicBezTo>
                <a:cubicBezTo>
                  <a:pt x="446228" y="910937"/>
                  <a:pt x="471918" y="895717"/>
                  <a:pt x="499510" y="883351"/>
                </a:cubicBezTo>
                <a:cubicBezTo>
                  <a:pt x="508311" y="879068"/>
                  <a:pt x="516220" y="876511"/>
                  <a:pt x="523326" y="875663"/>
                </a:cubicBezTo>
                <a:close/>
                <a:moveTo>
                  <a:pt x="753023" y="849200"/>
                </a:moveTo>
                <a:cubicBezTo>
                  <a:pt x="729233" y="858710"/>
                  <a:pt x="709252" y="866326"/>
                  <a:pt x="687366" y="875835"/>
                </a:cubicBezTo>
                <a:cubicBezTo>
                  <a:pt x="693079" y="892015"/>
                  <a:pt x="697835" y="906290"/>
                  <a:pt x="702591" y="923415"/>
                </a:cubicBezTo>
                <a:cubicBezTo>
                  <a:pt x="728276" y="911044"/>
                  <a:pt x="751118" y="901524"/>
                  <a:pt x="775856" y="890111"/>
                </a:cubicBezTo>
                <a:cubicBezTo>
                  <a:pt x="767291" y="873931"/>
                  <a:pt x="760630" y="862518"/>
                  <a:pt x="753023" y="849200"/>
                </a:cubicBezTo>
                <a:close/>
                <a:moveTo>
                  <a:pt x="779184" y="781879"/>
                </a:moveTo>
                <a:cubicBezTo>
                  <a:pt x="789174" y="785210"/>
                  <a:pt x="796311" y="793536"/>
                  <a:pt x="798689" y="807333"/>
                </a:cubicBezTo>
                <a:cubicBezTo>
                  <a:pt x="804402" y="849200"/>
                  <a:pt x="821521" y="884398"/>
                  <a:pt x="840555" y="915799"/>
                </a:cubicBezTo>
                <a:cubicBezTo>
                  <a:pt x="832948" y="951955"/>
                  <a:pt x="802497" y="945296"/>
                  <a:pt x="782516" y="955763"/>
                </a:cubicBezTo>
                <a:cubicBezTo>
                  <a:pt x="756822" y="969080"/>
                  <a:pt x="729233" y="974793"/>
                  <a:pt x="708295" y="998577"/>
                </a:cubicBezTo>
                <a:cubicBezTo>
                  <a:pt x="698783" y="1009044"/>
                  <a:pt x="685462" y="1008097"/>
                  <a:pt x="675950" y="994769"/>
                </a:cubicBezTo>
                <a:cubicBezTo>
                  <a:pt x="670237" y="985259"/>
                  <a:pt x="662629" y="976697"/>
                  <a:pt x="659778" y="966230"/>
                </a:cubicBezTo>
                <a:cubicBezTo>
                  <a:pt x="648351" y="931021"/>
                  <a:pt x="637892" y="894865"/>
                  <a:pt x="628370" y="858710"/>
                </a:cubicBezTo>
                <a:cubicBezTo>
                  <a:pt x="627423" y="853955"/>
                  <a:pt x="628370" y="849200"/>
                  <a:pt x="628370" y="839680"/>
                </a:cubicBezTo>
                <a:cubicBezTo>
                  <a:pt x="666438" y="822554"/>
                  <a:pt x="704496" y="804471"/>
                  <a:pt x="742554" y="786399"/>
                </a:cubicBezTo>
                <a:cubicBezTo>
                  <a:pt x="756348" y="780213"/>
                  <a:pt x="769193" y="778549"/>
                  <a:pt x="779184" y="781879"/>
                </a:cubicBezTo>
                <a:close/>
                <a:moveTo>
                  <a:pt x="452891" y="689645"/>
                </a:moveTo>
                <a:cubicBezTo>
                  <a:pt x="430054" y="700105"/>
                  <a:pt x="412922" y="708675"/>
                  <a:pt x="392947" y="718185"/>
                </a:cubicBezTo>
                <a:cubicBezTo>
                  <a:pt x="399609" y="740068"/>
                  <a:pt x="404366" y="758147"/>
                  <a:pt x="411027" y="780030"/>
                </a:cubicBezTo>
                <a:cubicBezTo>
                  <a:pt x="433854" y="772422"/>
                  <a:pt x="453838" y="765766"/>
                  <a:pt x="478579" y="758147"/>
                </a:cubicBezTo>
                <a:cubicBezTo>
                  <a:pt x="470013" y="735313"/>
                  <a:pt x="461447" y="713430"/>
                  <a:pt x="452891" y="689645"/>
                </a:cubicBezTo>
                <a:close/>
                <a:moveTo>
                  <a:pt x="991537" y="688952"/>
                </a:moveTo>
                <a:cubicBezTo>
                  <a:pt x="1000933" y="694423"/>
                  <a:pt x="1007593" y="705602"/>
                  <a:pt x="1012347" y="722252"/>
                </a:cubicBezTo>
                <a:cubicBezTo>
                  <a:pt x="1019961" y="750796"/>
                  <a:pt x="1028523" y="779339"/>
                  <a:pt x="1038988" y="807883"/>
                </a:cubicBezTo>
                <a:cubicBezTo>
                  <a:pt x="1050409" y="837377"/>
                  <a:pt x="1044698" y="848795"/>
                  <a:pt x="1013303" y="855455"/>
                </a:cubicBezTo>
                <a:cubicBezTo>
                  <a:pt x="984759" y="861164"/>
                  <a:pt x="959066" y="870678"/>
                  <a:pt x="936232" y="890658"/>
                </a:cubicBezTo>
                <a:cubicBezTo>
                  <a:pt x="920056" y="905881"/>
                  <a:pt x="912452" y="903979"/>
                  <a:pt x="899127" y="887804"/>
                </a:cubicBezTo>
                <a:cubicBezTo>
                  <a:pt x="893416" y="881144"/>
                  <a:pt x="888662" y="873532"/>
                  <a:pt x="885811" y="865921"/>
                </a:cubicBezTo>
                <a:cubicBezTo>
                  <a:pt x="873442" y="833572"/>
                  <a:pt x="861074" y="800271"/>
                  <a:pt x="849652" y="766970"/>
                </a:cubicBezTo>
                <a:cubicBezTo>
                  <a:pt x="845845" y="757456"/>
                  <a:pt x="847749" y="746039"/>
                  <a:pt x="846792" y="732718"/>
                </a:cubicBezTo>
                <a:cubicBezTo>
                  <a:pt x="906741" y="737476"/>
                  <a:pt x="899127" y="791708"/>
                  <a:pt x="923864" y="824057"/>
                </a:cubicBezTo>
                <a:cubicBezTo>
                  <a:pt x="934329" y="821203"/>
                  <a:pt x="944794" y="819300"/>
                  <a:pt x="954311" y="815494"/>
                </a:cubicBezTo>
                <a:cubicBezTo>
                  <a:pt x="989513" y="800271"/>
                  <a:pt x="991417" y="793611"/>
                  <a:pt x="969531" y="754602"/>
                </a:cubicBezTo>
                <a:cubicBezTo>
                  <a:pt x="957162" y="759359"/>
                  <a:pt x="943846" y="763165"/>
                  <a:pt x="931478" y="767922"/>
                </a:cubicBezTo>
                <a:cubicBezTo>
                  <a:pt x="922917" y="762213"/>
                  <a:pt x="914346" y="756504"/>
                  <a:pt x="906741" y="750796"/>
                </a:cubicBezTo>
                <a:cubicBezTo>
                  <a:pt x="888662" y="737476"/>
                  <a:pt x="887705" y="726058"/>
                  <a:pt x="907688" y="713689"/>
                </a:cubicBezTo>
                <a:cubicBezTo>
                  <a:pt x="921960" y="704175"/>
                  <a:pt x="938136" y="696563"/>
                  <a:pt x="954311" y="689903"/>
                </a:cubicBezTo>
                <a:cubicBezTo>
                  <a:pt x="970009" y="683719"/>
                  <a:pt x="982141" y="683481"/>
                  <a:pt x="991537" y="688952"/>
                </a:cubicBezTo>
                <a:close/>
                <a:moveTo>
                  <a:pt x="466562" y="621493"/>
                </a:moveTo>
                <a:cubicBezTo>
                  <a:pt x="475244" y="625892"/>
                  <a:pt x="481906" y="634932"/>
                  <a:pt x="486189" y="647781"/>
                </a:cubicBezTo>
                <a:cubicBezTo>
                  <a:pt x="498554" y="688694"/>
                  <a:pt x="511877" y="728656"/>
                  <a:pt x="526148" y="768618"/>
                </a:cubicBezTo>
                <a:cubicBezTo>
                  <a:pt x="535661" y="795256"/>
                  <a:pt x="534714" y="804766"/>
                  <a:pt x="508068" y="816188"/>
                </a:cubicBezTo>
                <a:cubicBezTo>
                  <a:pt x="474770" y="830464"/>
                  <a:pt x="440515" y="842826"/>
                  <a:pt x="406261" y="853298"/>
                </a:cubicBezTo>
                <a:cubicBezTo>
                  <a:pt x="398652" y="856150"/>
                  <a:pt x="388190" y="851396"/>
                  <a:pt x="379624" y="846641"/>
                </a:cubicBezTo>
                <a:cubicBezTo>
                  <a:pt x="373920" y="842826"/>
                  <a:pt x="368206" y="836169"/>
                  <a:pt x="365354" y="829513"/>
                </a:cubicBezTo>
                <a:cubicBezTo>
                  <a:pt x="353936" y="789551"/>
                  <a:pt x="342517" y="748637"/>
                  <a:pt x="333004" y="712479"/>
                </a:cubicBezTo>
                <a:cubicBezTo>
                  <a:pt x="335856" y="684890"/>
                  <a:pt x="337761" y="665860"/>
                  <a:pt x="363449" y="657290"/>
                </a:cubicBezTo>
                <a:cubicBezTo>
                  <a:pt x="388190" y="649683"/>
                  <a:pt x="411018" y="634456"/>
                  <a:pt x="434811" y="623045"/>
                </a:cubicBezTo>
                <a:cubicBezTo>
                  <a:pt x="447177" y="617334"/>
                  <a:pt x="457880" y="617093"/>
                  <a:pt x="466562" y="621493"/>
                </a:cubicBezTo>
                <a:close/>
                <a:moveTo>
                  <a:pt x="682187" y="587831"/>
                </a:moveTo>
                <a:cubicBezTo>
                  <a:pt x="656505" y="601146"/>
                  <a:pt x="632717" y="614473"/>
                  <a:pt x="606072" y="627789"/>
                </a:cubicBezTo>
                <a:cubicBezTo>
                  <a:pt x="616537" y="647768"/>
                  <a:pt x="624156" y="663944"/>
                  <a:pt x="634621" y="684876"/>
                </a:cubicBezTo>
                <a:cubicBezTo>
                  <a:pt x="659351" y="665851"/>
                  <a:pt x="690758" y="671561"/>
                  <a:pt x="708832" y="644918"/>
                </a:cubicBezTo>
                <a:cubicBezTo>
                  <a:pt x="700271" y="626835"/>
                  <a:pt x="691710" y="608763"/>
                  <a:pt x="682187" y="587831"/>
                </a:cubicBezTo>
                <a:close/>
                <a:moveTo>
                  <a:pt x="697892" y="514922"/>
                </a:moveTo>
                <a:cubicBezTo>
                  <a:pt x="705977" y="517419"/>
                  <a:pt x="712636" y="524080"/>
                  <a:pt x="718345" y="535500"/>
                </a:cubicBezTo>
                <a:cubicBezTo>
                  <a:pt x="725001" y="548815"/>
                  <a:pt x="730715" y="563096"/>
                  <a:pt x="732620" y="577365"/>
                </a:cubicBezTo>
                <a:cubicBezTo>
                  <a:pt x="736419" y="606856"/>
                  <a:pt x="748789" y="632545"/>
                  <a:pt x="761159" y="658234"/>
                </a:cubicBezTo>
                <a:cubicBezTo>
                  <a:pt x="775435" y="685830"/>
                  <a:pt x="768779" y="698203"/>
                  <a:pt x="739276" y="709623"/>
                </a:cubicBezTo>
                <a:cubicBezTo>
                  <a:pt x="710737" y="721031"/>
                  <a:pt x="682187" y="734358"/>
                  <a:pt x="653648" y="746732"/>
                </a:cubicBezTo>
                <a:cubicBezTo>
                  <a:pt x="646981" y="749581"/>
                  <a:pt x="639373" y="751488"/>
                  <a:pt x="632717" y="754337"/>
                </a:cubicBezTo>
                <a:cubicBezTo>
                  <a:pt x="616537" y="760047"/>
                  <a:pt x="601310" y="757198"/>
                  <a:pt x="595606" y="740068"/>
                </a:cubicBezTo>
                <a:cubicBezTo>
                  <a:pt x="581331" y="695342"/>
                  <a:pt x="566115" y="650628"/>
                  <a:pt x="551840" y="606856"/>
                </a:cubicBezTo>
                <a:cubicBezTo>
                  <a:pt x="558496" y="588784"/>
                  <a:pt x="557543" y="569747"/>
                  <a:pt x="581331" y="561188"/>
                </a:cubicBezTo>
                <a:cubicBezTo>
                  <a:pt x="611786" y="550722"/>
                  <a:pt x="639373" y="532639"/>
                  <a:pt x="668875" y="519323"/>
                </a:cubicBezTo>
                <a:cubicBezTo>
                  <a:pt x="680293" y="514090"/>
                  <a:pt x="689806" y="512424"/>
                  <a:pt x="697892" y="514922"/>
                </a:cubicBezTo>
                <a:close/>
                <a:moveTo>
                  <a:pt x="910543" y="511416"/>
                </a:moveTo>
                <a:cubicBezTo>
                  <a:pt x="890559" y="517121"/>
                  <a:pt x="871527" y="522826"/>
                  <a:pt x="851552" y="528542"/>
                </a:cubicBezTo>
                <a:cubicBezTo>
                  <a:pt x="859160" y="549471"/>
                  <a:pt x="865824" y="567548"/>
                  <a:pt x="874383" y="592281"/>
                </a:cubicBezTo>
                <a:cubicBezTo>
                  <a:pt x="894367" y="576106"/>
                  <a:pt x="919103" y="577057"/>
                  <a:pt x="929566" y="553275"/>
                </a:cubicBezTo>
                <a:cubicBezTo>
                  <a:pt x="923863" y="539952"/>
                  <a:pt x="918150" y="526629"/>
                  <a:pt x="910543" y="511416"/>
                </a:cubicBezTo>
                <a:close/>
                <a:moveTo>
                  <a:pt x="919580" y="439099"/>
                </a:moveTo>
                <a:cubicBezTo>
                  <a:pt x="925527" y="441239"/>
                  <a:pt x="930523" y="445759"/>
                  <a:pt x="934326" y="452420"/>
                </a:cubicBezTo>
                <a:cubicBezTo>
                  <a:pt x="939087" y="460038"/>
                  <a:pt x="941943" y="467644"/>
                  <a:pt x="945742" y="476202"/>
                </a:cubicBezTo>
                <a:cubicBezTo>
                  <a:pt x="958109" y="504749"/>
                  <a:pt x="972381" y="532345"/>
                  <a:pt x="983806" y="561832"/>
                </a:cubicBezTo>
                <a:cubicBezTo>
                  <a:pt x="989509" y="574204"/>
                  <a:pt x="991413" y="588478"/>
                  <a:pt x="993317" y="597046"/>
                </a:cubicBezTo>
                <a:cubicBezTo>
                  <a:pt x="952406" y="620828"/>
                  <a:pt x="917198" y="641758"/>
                  <a:pt x="882000" y="661736"/>
                </a:cubicBezTo>
                <a:cubicBezTo>
                  <a:pt x="862016" y="673157"/>
                  <a:pt x="848696" y="673157"/>
                  <a:pt x="842032" y="654130"/>
                </a:cubicBezTo>
                <a:cubicBezTo>
                  <a:pt x="823009" y="597997"/>
                  <a:pt x="806833" y="540903"/>
                  <a:pt x="789705" y="483820"/>
                </a:cubicBezTo>
                <a:cubicBezTo>
                  <a:pt x="789705" y="482869"/>
                  <a:pt x="790657" y="481918"/>
                  <a:pt x="790657" y="480967"/>
                </a:cubicBezTo>
                <a:cubicBezTo>
                  <a:pt x="826808" y="467644"/>
                  <a:pt x="862968" y="454322"/>
                  <a:pt x="899128" y="440048"/>
                </a:cubicBezTo>
                <a:cubicBezTo>
                  <a:pt x="906735" y="437196"/>
                  <a:pt x="913633" y="436958"/>
                  <a:pt x="919580" y="439099"/>
                </a:cubicBezTo>
                <a:close/>
                <a:moveTo>
                  <a:pt x="87805" y="436727"/>
                </a:moveTo>
                <a:cubicBezTo>
                  <a:pt x="78314" y="469042"/>
                  <a:pt x="71651" y="493786"/>
                  <a:pt x="63039" y="521418"/>
                </a:cubicBezTo>
                <a:cubicBezTo>
                  <a:pt x="81142" y="571843"/>
                  <a:pt x="102074" y="626092"/>
                  <a:pt x="121120" y="680342"/>
                </a:cubicBezTo>
                <a:cubicBezTo>
                  <a:pt x="142052" y="738338"/>
                  <a:pt x="163926" y="795475"/>
                  <a:pt x="181024" y="854408"/>
                </a:cubicBezTo>
                <a:cubicBezTo>
                  <a:pt x="205790" y="942924"/>
                  <a:pt x="236213" y="1028552"/>
                  <a:pt x="273362" y="1112307"/>
                </a:cubicBezTo>
                <a:cubicBezTo>
                  <a:pt x="292345" y="1154145"/>
                  <a:pt x="305671" y="1198872"/>
                  <a:pt x="323774" y="1240710"/>
                </a:cubicBezTo>
                <a:cubicBezTo>
                  <a:pt x="341877" y="1281612"/>
                  <a:pt x="361803" y="1321577"/>
                  <a:pt x="380849" y="1362557"/>
                </a:cubicBezTo>
                <a:cubicBezTo>
                  <a:pt x="407501" y="1416728"/>
                  <a:pt x="441758" y="1466216"/>
                  <a:pt x="456970" y="1525227"/>
                </a:cubicBezTo>
                <a:cubicBezTo>
                  <a:pt x="460804" y="1537560"/>
                  <a:pt x="469353" y="1549034"/>
                  <a:pt x="477902" y="1567065"/>
                </a:cubicBezTo>
                <a:cubicBezTo>
                  <a:pt x="497890" y="1542321"/>
                  <a:pt x="514988" y="1524290"/>
                  <a:pt x="502668" y="1494785"/>
                </a:cubicBezTo>
                <a:cubicBezTo>
                  <a:pt x="477902" y="1433900"/>
                  <a:pt x="455084" y="1371065"/>
                  <a:pt x="430318" y="1310181"/>
                </a:cubicBezTo>
                <a:cubicBezTo>
                  <a:pt x="368466" y="1154145"/>
                  <a:pt x="304728" y="999047"/>
                  <a:pt x="242876" y="843012"/>
                </a:cubicBezTo>
                <a:cubicBezTo>
                  <a:pt x="194350" y="718355"/>
                  <a:pt x="148715" y="591825"/>
                  <a:pt x="101131" y="466232"/>
                </a:cubicBezTo>
                <a:cubicBezTo>
                  <a:pt x="98303" y="457646"/>
                  <a:pt x="93525" y="450074"/>
                  <a:pt x="87805" y="436727"/>
                </a:cubicBezTo>
                <a:close/>
                <a:moveTo>
                  <a:pt x="817272" y="224547"/>
                </a:moveTo>
                <a:cubicBezTo>
                  <a:pt x="782071" y="217884"/>
                  <a:pt x="757336" y="262611"/>
                  <a:pt x="721192" y="236905"/>
                </a:cubicBezTo>
                <a:cubicBezTo>
                  <a:pt x="712611" y="245481"/>
                  <a:pt x="704063" y="258807"/>
                  <a:pt x="694539" y="260697"/>
                </a:cubicBezTo>
                <a:cubicBezTo>
                  <a:pt x="670747" y="266415"/>
                  <a:pt x="651733" y="286381"/>
                  <a:pt x="624137" y="279741"/>
                </a:cubicBezTo>
                <a:cubicBezTo>
                  <a:pt x="615590" y="277827"/>
                  <a:pt x="605124" y="283545"/>
                  <a:pt x="595600" y="287349"/>
                </a:cubicBezTo>
                <a:cubicBezTo>
                  <a:pt x="567062" y="298761"/>
                  <a:pt x="539467" y="313032"/>
                  <a:pt x="509953" y="323499"/>
                </a:cubicBezTo>
                <a:cubicBezTo>
                  <a:pt x="458599" y="342519"/>
                  <a:pt x="406269" y="356813"/>
                  <a:pt x="355823" y="377724"/>
                </a:cubicBezTo>
                <a:cubicBezTo>
                  <a:pt x="324425" y="390104"/>
                  <a:pt x="289224" y="399626"/>
                  <a:pt x="263547" y="425309"/>
                </a:cubicBezTo>
                <a:cubicBezTo>
                  <a:pt x="282561" y="465263"/>
                  <a:pt x="300666" y="503327"/>
                  <a:pt x="320622" y="544249"/>
                </a:cubicBezTo>
                <a:cubicBezTo>
                  <a:pt x="331088" y="540445"/>
                  <a:pt x="340612" y="537586"/>
                  <a:pt x="349160" y="533782"/>
                </a:cubicBezTo>
                <a:cubicBezTo>
                  <a:pt x="457623" y="488110"/>
                  <a:pt x="566120" y="441493"/>
                  <a:pt x="674583" y="396767"/>
                </a:cubicBezTo>
                <a:cubicBezTo>
                  <a:pt x="724053" y="375833"/>
                  <a:pt x="775408" y="359649"/>
                  <a:pt x="825853" y="340629"/>
                </a:cubicBezTo>
                <a:cubicBezTo>
                  <a:pt x="852473" y="330162"/>
                  <a:pt x="853449" y="324444"/>
                  <a:pt x="843925" y="297816"/>
                </a:cubicBezTo>
                <a:cubicBezTo>
                  <a:pt x="834401" y="273078"/>
                  <a:pt x="825853" y="248340"/>
                  <a:pt x="817272" y="224547"/>
                </a:cubicBezTo>
                <a:close/>
                <a:moveTo>
                  <a:pt x="803003" y="133204"/>
                </a:moveTo>
                <a:cubicBezTo>
                  <a:pt x="830598" y="140812"/>
                  <a:pt x="843925" y="159855"/>
                  <a:pt x="853449" y="181734"/>
                </a:cubicBezTo>
                <a:cubicBezTo>
                  <a:pt x="871520" y="222634"/>
                  <a:pt x="887707" y="265469"/>
                  <a:pt x="904803" y="307315"/>
                </a:cubicBezTo>
                <a:cubicBezTo>
                  <a:pt x="917187" y="339683"/>
                  <a:pt x="898173" y="380583"/>
                  <a:pt x="865799" y="392963"/>
                </a:cubicBezTo>
                <a:cubicBezTo>
                  <a:pt x="809666" y="413897"/>
                  <a:pt x="753533" y="436721"/>
                  <a:pt x="697400" y="456710"/>
                </a:cubicBezTo>
                <a:cubicBezTo>
                  <a:pt x="603205" y="489056"/>
                  <a:pt x="513790" y="535673"/>
                  <a:pt x="419595" y="568987"/>
                </a:cubicBezTo>
                <a:cubicBezTo>
                  <a:pt x="392942" y="578486"/>
                  <a:pt x="367265" y="592757"/>
                  <a:pt x="342530" y="607996"/>
                </a:cubicBezTo>
                <a:cubicBezTo>
                  <a:pt x="324425" y="619408"/>
                  <a:pt x="310156" y="614658"/>
                  <a:pt x="297806" y="604192"/>
                </a:cubicBezTo>
                <a:cubicBezTo>
                  <a:pt x="285421" y="593725"/>
                  <a:pt x="274013" y="581344"/>
                  <a:pt x="267350" y="567073"/>
                </a:cubicBezTo>
                <a:cubicBezTo>
                  <a:pt x="242615" y="510935"/>
                  <a:pt x="218823" y="453851"/>
                  <a:pt x="190285" y="391050"/>
                </a:cubicBezTo>
                <a:cubicBezTo>
                  <a:pt x="208356" y="378692"/>
                  <a:pt x="225486" y="363453"/>
                  <a:pt x="245476" y="353954"/>
                </a:cubicBezTo>
                <a:cubicBezTo>
                  <a:pt x="302551" y="324444"/>
                  <a:pt x="361544" y="300674"/>
                  <a:pt x="423398" y="284490"/>
                </a:cubicBezTo>
                <a:cubicBezTo>
                  <a:pt x="442412" y="279741"/>
                  <a:pt x="460484" y="270219"/>
                  <a:pt x="479531" y="263556"/>
                </a:cubicBezTo>
                <a:cubicBezTo>
                  <a:pt x="574668" y="232156"/>
                  <a:pt x="669804" y="199809"/>
                  <a:pt x="764941" y="169354"/>
                </a:cubicBezTo>
                <a:cubicBezTo>
                  <a:pt x="783989" y="163659"/>
                  <a:pt x="799200" y="156029"/>
                  <a:pt x="803003" y="133204"/>
                </a:cubicBezTo>
                <a:close/>
                <a:moveTo>
                  <a:pt x="861335" y="75169"/>
                </a:moveTo>
                <a:cubicBezTo>
                  <a:pt x="760511" y="109435"/>
                  <a:pt x="658681" y="140814"/>
                  <a:pt x="559743" y="177891"/>
                </a:cubicBezTo>
                <a:cubicBezTo>
                  <a:pt x="466461" y="212158"/>
                  <a:pt x="376072" y="253060"/>
                  <a:pt x="284739" y="290215"/>
                </a:cubicBezTo>
                <a:cubicBezTo>
                  <a:pt x="264750" y="297786"/>
                  <a:pt x="243819" y="300674"/>
                  <a:pt x="223893" y="309260"/>
                </a:cubicBezTo>
                <a:cubicBezTo>
                  <a:pt x="188630" y="324481"/>
                  <a:pt x="154435" y="341576"/>
                  <a:pt x="120177" y="357734"/>
                </a:cubicBezTo>
                <a:cubicBezTo>
                  <a:pt x="119234" y="359685"/>
                  <a:pt x="118229" y="362495"/>
                  <a:pt x="114457" y="367257"/>
                </a:cubicBezTo>
                <a:cubicBezTo>
                  <a:pt x="186744" y="551860"/>
                  <a:pt x="259093" y="734513"/>
                  <a:pt x="331380" y="918180"/>
                </a:cubicBezTo>
                <a:cubicBezTo>
                  <a:pt x="403666" y="1101847"/>
                  <a:pt x="475073" y="1286373"/>
                  <a:pt x="548303" y="1473866"/>
                </a:cubicBezTo>
                <a:cubicBezTo>
                  <a:pt x="577783" y="1462391"/>
                  <a:pt x="601606" y="1450995"/>
                  <a:pt x="626309" y="1442409"/>
                </a:cubicBezTo>
                <a:cubicBezTo>
                  <a:pt x="705322" y="1414855"/>
                  <a:pt x="785215" y="1388237"/>
                  <a:pt x="864227" y="1361542"/>
                </a:cubicBezTo>
                <a:cubicBezTo>
                  <a:pt x="907976" y="1347258"/>
                  <a:pt x="951725" y="1332037"/>
                  <a:pt x="995474" y="1319704"/>
                </a:cubicBezTo>
                <a:cubicBezTo>
                  <a:pt x="1066881" y="1299721"/>
                  <a:pt x="1138225" y="1282627"/>
                  <a:pt x="1209568" y="1262644"/>
                </a:cubicBezTo>
                <a:cubicBezTo>
                  <a:pt x="1234334" y="1255931"/>
                  <a:pt x="1258095" y="1244535"/>
                  <a:pt x="1280912" y="1235949"/>
                </a:cubicBezTo>
                <a:cubicBezTo>
                  <a:pt x="1258095" y="1166478"/>
                  <a:pt x="1237163" y="1100833"/>
                  <a:pt x="1215288" y="1036124"/>
                </a:cubicBezTo>
                <a:cubicBezTo>
                  <a:pt x="1196243" y="980001"/>
                  <a:pt x="1171539" y="924815"/>
                  <a:pt x="1154379" y="866819"/>
                </a:cubicBezTo>
                <a:cubicBezTo>
                  <a:pt x="1137282" y="810696"/>
                  <a:pt x="1117293" y="756447"/>
                  <a:pt x="1096361" y="702197"/>
                </a:cubicBezTo>
                <a:cubicBezTo>
                  <a:pt x="1089698" y="686040"/>
                  <a:pt x="1083978" y="669804"/>
                  <a:pt x="1078258" y="652709"/>
                </a:cubicBezTo>
                <a:cubicBezTo>
                  <a:pt x="1055441" y="586127"/>
                  <a:pt x="1034509" y="519545"/>
                  <a:pt x="1010749" y="453821"/>
                </a:cubicBezTo>
                <a:cubicBezTo>
                  <a:pt x="997423" y="414871"/>
                  <a:pt x="978377" y="377716"/>
                  <a:pt x="965051" y="339702"/>
                </a:cubicBezTo>
                <a:cubicBezTo>
                  <a:pt x="936514" y="257821"/>
                  <a:pt x="909862" y="176018"/>
                  <a:pt x="881324" y="94214"/>
                </a:cubicBezTo>
                <a:cubicBezTo>
                  <a:pt x="879439" y="87501"/>
                  <a:pt x="874661" y="81803"/>
                  <a:pt x="870827" y="76105"/>
                </a:cubicBezTo>
                <a:cubicBezTo>
                  <a:pt x="866113" y="76105"/>
                  <a:pt x="863221" y="75169"/>
                  <a:pt x="861335" y="75169"/>
                </a:cubicBezTo>
                <a:close/>
                <a:moveTo>
                  <a:pt x="875604" y="0"/>
                </a:moveTo>
                <a:cubicBezTo>
                  <a:pt x="898422" y="9523"/>
                  <a:pt x="911748" y="23807"/>
                  <a:pt x="919353" y="46600"/>
                </a:cubicBezTo>
                <a:cubicBezTo>
                  <a:pt x="956502" y="154162"/>
                  <a:pt x="995474" y="261646"/>
                  <a:pt x="1032623" y="369208"/>
                </a:cubicBezTo>
                <a:cubicBezTo>
                  <a:pt x="1076372" y="494801"/>
                  <a:pt x="1120122" y="620394"/>
                  <a:pt x="1163934" y="745987"/>
                </a:cubicBezTo>
                <a:cubicBezTo>
                  <a:pt x="1202905" y="857296"/>
                  <a:pt x="1240997" y="968605"/>
                  <a:pt x="1279969" y="1079913"/>
                </a:cubicBezTo>
                <a:cubicBezTo>
                  <a:pt x="1294238" y="1120815"/>
                  <a:pt x="1309450" y="1162732"/>
                  <a:pt x="1323718" y="1203633"/>
                </a:cubicBezTo>
                <a:cubicBezTo>
                  <a:pt x="1325667" y="1209331"/>
                  <a:pt x="1328496" y="1215030"/>
                  <a:pt x="1333273" y="1219791"/>
                </a:cubicBezTo>
                <a:cubicBezTo>
                  <a:pt x="1354205" y="1238837"/>
                  <a:pt x="1355147" y="1261629"/>
                  <a:pt x="1342764" y="1285437"/>
                </a:cubicBezTo>
                <a:cubicBezTo>
                  <a:pt x="1327553" y="1315879"/>
                  <a:pt x="1311398" y="1345384"/>
                  <a:pt x="1296187" y="1375826"/>
                </a:cubicBezTo>
                <a:cubicBezTo>
                  <a:pt x="1290467" y="1385349"/>
                  <a:pt x="1280912" y="1393935"/>
                  <a:pt x="1279026" y="1404395"/>
                </a:cubicBezTo>
                <a:cubicBezTo>
                  <a:pt x="1269535" y="1442409"/>
                  <a:pt x="1242883" y="1457630"/>
                  <a:pt x="1206740" y="1464343"/>
                </a:cubicBezTo>
                <a:cubicBezTo>
                  <a:pt x="1164876" y="1472929"/>
                  <a:pt x="1123013" y="1485262"/>
                  <a:pt x="1081150" y="1497595"/>
                </a:cubicBezTo>
                <a:cubicBezTo>
                  <a:pt x="1027846" y="1512816"/>
                  <a:pt x="973600" y="1529052"/>
                  <a:pt x="920359" y="1545209"/>
                </a:cubicBezTo>
                <a:cubicBezTo>
                  <a:pt x="890816" y="1554732"/>
                  <a:pt x="862278" y="1567065"/>
                  <a:pt x="832798" y="1577525"/>
                </a:cubicBezTo>
                <a:cubicBezTo>
                  <a:pt x="786157" y="1594697"/>
                  <a:pt x="738574" y="1610855"/>
                  <a:pt x="691996" y="1627013"/>
                </a:cubicBezTo>
                <a:cubicBezTo>
                  <a:pt x="639635" y="1644185"/>
                  <a:pt x="587337" y="1660343"/>
                  <a:pt x="534977" y="1678374"/>
                </a:cubicBezTo>
                <a:cubicBezTo>
                  <a:pt x="512159" y="1686023"/>
                  <a:pt x="496948" y="1679389"/>
                  <a:pt x="481736" y="1662216"/>
                </a:cubicBezTo>
                <a:cubicBezTo>
                  <a:pt x="474067" y="1653708"/>
                  <a:pt x="462690" y="1647932"/>
                  <a:pt x="454141" y="1639424"/>
                </a:cubicBezTo>
                <a:cubicBezTo>
                  <a:pt x="447478" y="1632711"/>
                  <a:pt x="440815" y="1625139"/>
                  <a:pt x="436038" y="1616553"/>
                </a:cubicBezTo>
                <a:cubicBezTo>
                  <a:pt x="415107" y="1570890"/>
                  <a:pt x="397003" y="1524290"/>
                  <a:pt x="374186" y="1479564"/>
                </a:cubicBezTo>
                <a:cubicBezTo>
                  <a:pt x="290459" y="1318767"/>
                  <a:pt x="231499" y="1147511"/>
                  <a:pt x="162041" y="980938"/>
                </a:cubicBezTo>
                <a:cubicBezTo>
                  <a:pt x="154435" y="963843"/>
                  <a:pt x="152486" y="944797"/>
                  <a:pt x="146766" y="926766"/>
                </a:cubicBezTo>
                <a:cubicBezTo>
                  <a:pt x="118229" y="841138"/>
                  <a:pt x="88748" y="755510"/>
                  <a:pt x="61154" y="669804"/>
                </a:cubicBezTo>
                <a:cubicBezTo>
                  <a:pt x="44999" y="619379"/>
                  <a:pt x="30730" y="568955"/>
                  <a:pt x="5022" y="522355"/>
                </a:cubicBezTo>
                <a:cubicBezTo>
                  <a:pt x="-2584" y="509007"/>
                  <a:pt x="-699" y="496674"/>
                  <a:pt x="5022" y="483327"/>
                </a:cubicBezTo>
                <a:cubicBezTo>
                  <a:pt x="23125" y="437663"/>
                  <a:pt x="39279" y="392000"/>
                  <a:pt x="56376" y="346337"/>
                </a:cubicBezTo>
                <a:cubicBezTo>
                  <a:pt x="65931" y="319720"/>
                  <a:pt x="89691" y="308246"/>
                  <a:pt x="111566" y="298801"/>
                </a:cubicBezTo>
                <a:cubicBezTo>
                  <a:pt x="239104" y="245488"/>
                  <a:pt x="367523" y="192175"/>
                  <a:pt x="496948" y="141751"/>
                </a:cubicBezTo>
                <a:cubicBezTo>
                  <a:pt x="576840" y="110372"/>
                  <a:pt x="659624" y="83755"/>
                  <a:pt x="740522" y="53313"/>
                </a:cubicBezTo>
                <a:cubicBezTo>
                  <a:pt x="787100" y="36140"/>
                  <a:pt x="831855" y="17094"/>
                  <a:pt x="875604" y="0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84"/>
          <p:cNvSpPr/>
          <p:nvPr/>
        </p:nvSpPr>
        <p:spPr>
          <a:xfrm>
            <a:off x="8115945" y="492754"/>
            <a:ext cx="1378882" cy="1611510"/>
          </a:xfrm>
          <a:custGeom>
            <a:rect b="b" l="l" r="r" t="t"/>
            <a:pathLst>
              <a:path extrusionOk="0" h="1611510" w="1378882">
                <a:moveTo>
                  <a:pt x="641281" y="786427"/>
                </a:moveTo>
                <a:cubicBezTo>
                  <a:pt x="568026" y="824487"/>
                  <a:pt x="429106" y="938664"/>
                  <a:pt x="390097" y="991952"/>
                </a:cubicBezTo>
                <a:cubicBezTo>
                  <a:pt x="414841" y="1024297"/>
                  <a:pt x="438628" y="1055699"/>
                  <a:pt x="464309" y="1088044"/>
                </a:cubicBezTo>
                <a:cubicBezTo>
                  <a:pt x="533779" y="991952"/>
                  <a:pt x="586096" y="892035"/>
                  <a:pt x="641281" y="786427"/>
                </a:cubicBezTo>
                <a:close/>
                <a:moveTo>
                  <a:pt x="703843" y="685091"/>
                </a:moveTo>
                <a:cubicBezTo>
                  <a:pt x="713834" y="685566"/>
                  <a:pt x="723113" y="688895"/>
                  <a:pt x="729777" y="695081"/>
                </a:cubicBezTo>
                <a:cubicBezTo>
                  <a:pt x="741193" y="705563"/>
                  <a:pt x="744998" y="738853"/>
                  <a:pt x="736431" y="755026"/>
                </a:cubicBezTo>
                <a:cubicBezTo>
                  <a:pt x="717405" y="790229"/>
                  <a:pt x="698379" y="825431"/>
                  <a:pt x="679353" y="859689"/>
                </a:cubicBezTo>
                <a:cubicBezTo>
                  <a:pt x="658414" y="896804"/>
                  <a:pt x="636539" y="932951"/>
                  <a:pt x="614644" y="969121"/>
                </a:cubicBezTo>
                <a:cubicBezTo>
                  <a:pt x="577529" y="1030011"/>
                  <a:pt x="540433" y="1090901"/>
                  <a:pt x="504273" y="1152759"/>
                </a:cubicBezTo>
                <a:cubicBezTo>
                  <a:pt x="490945" y="1174645"/>
                  <a:pt x="480486" y="1179391"/>
                  <a:pt x="458611" y="1166075"/>
                </a:cubicBezTo>
                <a:cubicBezTo>
                  <a:pt x="445283" y="1158449"/>
                  <a:pt x="431955" y="1147045"/>
                  <a:pt x="423408" y="1134674"/>
                </a:cubicBezTo>
                <a:cubicBezTo>
                  <a:pt x="393902" y="1093758"/>
                  <a:pt x="366310" y="1051897"/>
                  <a:pt x="338717" y="1010981"/>
                </a:cubicBezTo>
                <a:cubicBezTo>
                  <a:pt x="331106" y="1001466"/>
                  <a:pt x="328257" y="991952"/>
                  <a:pt x="323496" y="981492"/>
                </a:cubicBezTo>
                <a:cubicBezTo>
                  <a:pt x="329214" y="971978"/>
                  <a:pt x="333019" y="960551"/>
                  <a:pt x="339673" y="953892"/>
                </a:cubicBezTo>
                <a:cubicBezTo>
                  <a:pt x="431955" y="854943"/>
                  <a:pt x="541389" y="777857"/>
                  <a:pt x="653653" y="702706"/>
                </a:cubicBezTo>
                <a:cubicBezTo>
                  <a:pt x="660307" y="698882"/>
                  <a:pt x="666981" y="695081"/>
                  <a:pt x="673635" y="692224"/>
                </a:cubicBezTo>
                <a:cubicBezTo>
                  <a:pt x="683148" y="686994"/>
                  <a:pt x="693852" y="684616"/>
                  <a:pt x="703843" y="685091"/>
                </a:cubicBezTo>
                <a:close/>
                <a:moveTo>
                  <a:pt x="1278752" y="96962"/>
                </a:moveTo>
                <a:cubicBezTo>
                  <a:pt x="1250226" y="114116"/>
                  <a:pt x="1222659" y="131194"/>
                  <a:pt x="1194069" y="148348"/>
                </a:cubicBezTo>
                <a:cubicBezTo>
                  <a:pt x="1219780" y="186417"/>
                  <a:pt x="1219780" y="186417"/>
                  <a:pt x="1201680" y="208235"/>
                </a:cubicBezTo>
                <a:cubicBezTo>
                  <a:pt x="1183643" y="197778"/>
                  <a:pt x="1166502" y="187320"/>
                  <a:pt x="1148401" y="176862"/>
                </a:cubicBezTo>
                <a:cubicBezTo>
                  <a:pt x="1126527" y="187320"/>
                  <a:pt x="1105612" y="198756"/>
                  <a:pt x="1098001" y="223508"/>
                </a:cubicBezTo>
                <a:cubicBezTo>
                  <a:pt x="1118916" y="253000"/>
                  <a:pt x="1118916" y="253000"/>
                  <a:pt x="1097041" y="272938"/>
                </a:cubicBezTo>
                <a:cubicBezTo>
                  <a:pt x="1080860" y="263458"/>
                  <a:pt x="1064678" y="253000"/>
                  <a:pt x="1046641" y="242542"/>
                </a:cubicBezTo>
                <a:cubicBezTo>
                  <a:pt x="1035192" y="250141"/>
                  <a:pt x="1024703" y="258718"/>
                  <a:pt x="1010440" y="268198"/>
                </a:cubicBezTo>
                <a:cubicBezTo>
                  <a:pt x="1022848" y="280612"/>
                  <a:pt x="1032314" y="290091"/>
                  <a:pt x="1041844" y="299646"/>
                </a:cubicBezTo>
                <a:cubicBezTo>
                  <a:pt x="1058026" y="316724"/>
                  <a:pt x="1057066" y="321464"/>
                  <a:pt x="1034233" y="342455"/>
                </a:cubicBezTo>
                <a:cubicBezTo>
                  <a:pt x="1012358" y="326279"/>
                  <a:pt x="990484" y="311007"/>
                  <a:pt x="967650" y="293928"/>
                </a:cubicBezTo>
                <a:cubicBezTo>
                  <a:pt x="954347" y="305289"/>
                  <a:pt x="940020" y="317702"/>
                  <a:pt x="925757" y="330041"/>
                </a:cubicBezTo>
                <a:cubicBezTo>
                  <a:pt x="934327" y="340499"/>
                  <a:pt x="940979" y="349076"/>
                  <a:pt x="948590" y="357652"/>
                </a:cubicBezTo>
                <a:cubicBezTo>
                  <a:pt x="943857" y="371947"/>
                  <a:pt x="939124" y="385264"/>
                  <a:pt x="932408" y="405201"/>
                </a:cubicBezTo>
                <a:cubicBezTo>
                  <a:pt x="913412" y="387145"/>
                  <a:pt x="900109" y="374806"/>
                  <a:pt x="884886" y="360511"/>
                </a:cubicBezTo>
                <a:cubicBezTo>
                  <a:pt x="875356" y="365251"/>
                  <a:pt x="864867" y="370969"/>
                  <a:pt x="854441" y="376687"/>
                </a:cubicBezTo>
                <a:cubicBezTo>
                  <a:pt x="863012" y="406179"/>
                  <a:pt x="907720" y="419496"/>
                  <a:pt x="882967" y="458468"/>
                </a:cubicBezTo>
                <a:cubicBezTo>
                  <a:pt x="845871" y="461327"/>
                  <a:pt x="842992" y="416637"/>
                  <a:pt x="810629" y="406179"/>
                </a:cubicBezTo>
                <a:cubicBezTo>
                  <a:pt x="803017" y="410919"/>
                  <a:pt x="793551" y="416637"/>
                  <a:pt x="784021" y="422355"/>
                </a:cubicBezTo>
                <a:cubicBezTo>
                  <a:pt x="796366" y="450869"/>
                  <a:pt x="836341" y="466142"/>
                  <a:pt x="812547" y="503233"/>
                </a:cubicBezTo>
                <a:cubicBezTo>
                  <a:pt x="777369" y="500374"/>
                  <a:pt x="765921" y="466142"/>
                  <a:pt x="736435" y="451847"/>
                </a:cubicBezTo>
                <a:cubicBezTo>
                  <a:pt x="727864" y="458468"/>
                  <a:pt x="720253" y="465164"/>
                  <a:pt x="714561" y="469903"/>
                </a:cubicBezTo>
                <a:cubicBezTo>
                  <a:pt x="722172" y="498493"/>
                  <a:pt x="763106" y="511809"/>
                  <a:pt x="730743" y="545063"/>
                </a:cubicBezTo>
                <a:cubicBezTo>
                  <a:pt x="710723" y="532725"/>
                  <a:pt x="691727" y="520386"/>
                  <a:pt x="670812" y="506994"/>
                </a:cubicBezTo>
                <a:cubicBezTo>
                  <a:pt x="654630" y="519408"/>
                  <a:pt x="636530" y="531747"/>
                  <a:pt x="622267" y="542204"/>
                </a:cubicBezTo>
                <a:cubicBezTo>
                  <a:pt x="625145" y="571697"/>
                  <a:pt x="672667" y="575534"/>
                  <a:pt x="650793" y="611722"/>
                </a:cubicBezTo>
                <a:cubicBezTo>
                  <a:pt x="618429" y="611722"/>
                  <a:pt x="601352" y="586969"/>
                  <a:pt x="575640" y="573653"/>
                </a:cubicBezTo>
                <a:cubicBezTo>
                  <a:pt x="567069" y="581252"/>
                  <a:pt x="557539" y="588850"/>
                  <a:pt x="547114" y="597427"/>
                </a:cubicBezTo>
                <a:cubicBezTo>
                  <a:pt x="562336" y="615484"/>
                  <a:pt x="575640" y="631659"/>
                  <a:pt x="548968" y="651672"/>
                </a:cubicBezTo>
                <a:cubicBezTo>
                  <a:pt x="532850" y="643095"/>
                  <a:pt x="516669" y="634518"/>
                  <a:pt x="498568" y="625039"/>
                </a:cubicBezTo>
                <a:cubicBezTo>
                  <a:pt x="489997" y="630681"/>
                  <a:pt x="481427" y="636399"/>
                  <a:pt x="472856" y="642117"/>
                </a:cubicBezTo>
                <a:cubicBezTo>
                  <a:pt x="471897" y="667847"/>
                  <a:pt x="516669" y="689741"/>
                  <a:pt x="471897" y="717277"/>
                </a:cubicBezTo>
                <a:cubicBezTo>
                  <a:pt x="454819" y="703960"/>
                  <a:pt x="436719" y="689741"/>
                  <a:pt x="417723" y="674468"/>
                </a:cubicBezTo>
                <a:cubicBezTo>
                  <a:pt x="405314" y="683045"/>
                  <a:pt x="392011" y="692525"/>
                  <a:pt x="379602" y="701101"/>
                </a:cubicBezTo>
                <a:cubicBezTo>
                  <a:pt x="385359" y="725854"/>
                  <a:pt x="417723" y="743910"/>
                  <a:pt x="384399" y="771522"/>
                </a:cubicBezTo>
                <a:cubicBezTo>
                  <a:pt x="364380" y="759183"/>
                  <a:pt x="345384" y="745866"/>
                  <a:pt x="323510" y="732550"/>
                </a:cubicBezTo>
                <a:cubicBezTo>
                  <a:pt x="313020" y="740148"/>
                  <a:pt x="301635" y="748725"/>
                  <a:pt x="291146" y="756324"/>
                </a:cubicBezTo>
                <a:cubicBezTo>
                  <a:pt x="303490" y="782957"/>
                  <a:pt x="342506" y="799133"/>
                  <a:pt x="311101" y="836224"/>
                </a:cubicBezTo>
                <a:cubicBezTo>
                  <a:pt x="300676" y="829603"/>
                  <a:pt x="290186" y="824788"/>
                  <a:pt x="279697" y="818167"/>
                </a:cubicBezTo>
                <a:cubicBezTo>
                  <a:pt x="268312" y="810569"/>
                  <a:pt x="257823" y="801014"/>
                  <a:pt x="246438" y="791534"/>
                </a:cubicBezTo>
                <a:cubicBezTo>
                  <a:pt x="235949" y="800111"/>
                  <a:pt x="226419" y="807710"/>
                  <a:pt x="216952" y="816287"/>
                </a:cubicBezTo>
                <a:cubicBezTo>
                  <a:pt x="229297" y="840964"/>
                  <a:pt x="262620" y="858117"/>
                  <a:pt x="240746" y="891447"/>
                </a:cubicBezTo>
                <a:cubicBezTo>
                  <a:pt x="217912" y="890468"/>
                  <a:pt x="205504" y="877152"/>
                  <a:pt x="191241" y="863835"/>
                </a:cubicBezTo>
                <a:cubicBezTo>
                  <a:pt x="173140" y="845779"/>
                  <a:pt x="172244" y="846682"/>
                  <a:pt x="150306" y="871434"/>
                </a:cubicBezTo>
                <a:cubicBezTo>
                  <a:pt x="159836" y="885729"/>
                  <a:pt x="169366" y="899948"/>
                  <a:pt x="178896" y="915221"/>
                </a:cubicBezTo>
                <a:cubicBezTo>
                  <a:pt x="186508" y="926657"/>
                  <a:pt x="185548" y="938995"/>
                  <a:pt x="175059" y="945616"/>
                </a:cubicBezTo>
                <a:cubicBezTo>
                  <a:pt x="168407" y="949453"/>
                  <a:pt x="156063" y="947572"/>
                  <a:pt x="147492" y="944713"/>
                </a:cubicBezTo>
                <a:cubicBezTo>
                  <a:pt x="140840" y="942757"/>
                  <a:pt x="136043" y="935158"/>
                  <a:pt x="131310" y="929440"/>
                </a:cubicBezTo>
                <a:cubicBezTo>
                  <a:pt x="121780" y="919961"/>
                  <a:pt x="113209" y="910481"/>
                  <a:pt x="103679" y="899948"/>
                </a:cubicBezTo>
                <a:cubicBezTo>
                  <a:pt x="92294" y="908525"/>
                  <a:pt x="81805" y="916124"/>
                  <a:pt x="73234" y="922820"/>
                </a:cubicBezTo>
                <a:cubicBezTo>
                  <a:pt x="104639" y="1014155"/>
                  <a:pt x="164569" y="1084575"/>
                  <a:pt x="216952" y="1159735"/>
                </a:cubicBezTo>
                <a:cubicBezTo>
                  <a:pt x="290186" y="1264388"/>
                  <a:pt x="370136" y="1365203"/>
                  <a:pt x="448168" y="1467071"/>
                </a:cubicBezTo>
                <a:cubicBezTo>
                  <a:pt x="458593" y="1482269"/>
                  <a:pt x="473815" y="1499423"/>
                  <a:pt x="489997" y="1518457"/>
                </a:cubicBezTo>
                <a:cubicBezTo>
                  <a:pt x="496649" y="1507924"/>
                  <a:pt x="501446" y="1501303"/>
                  <a:pt x="506179" y="1493705"/>
                </a:cubicBezTo>
                <a:cubicBezTo>
                  <a:pt x="551847" y="1407109"/>
                  <a:pt x="597514" y="1320513"/>
                  <a:pt x="644141" y="1234895"/>
                </a:cubicBezTo>
                <a:cubicBezTo>
                  <a:pt x="688849" y="1153039"/>
                  <a:pt x="733557" y="1072162"/>
                  <a:pt x="780184" y="991284"/>
                </a:cubicBezTo>
                <a:cubicBezTo>
                  <a:pt x="848685" y="873315"/>
                  <a:pt x="927675" y="761064"/>
                  <a:pt x="988565" y="637377"/>
                </a:cubicBezTo>
                <a:cubicBezTo>
                  <a:pt x="1011399" y="589828"/>
                  <a:pt x="1039989" y="545063"/>
                  <a:pt x="1065637" y="499396"/>
                </a:cubicBezTo>
                <a:cubicBezTo>
                  <a:pt x="1107531" y="425214"/>
                  <a:pt x="1148401" y="350054"/>
                  <a:pt x="1189336" y="275796"/>
                </a:cubicBezTo>
                <a:cubicBezTo>
                  <a:pt x="1220740" y="217790"/>
                  <a:pt x="1252144" y="159784"/>
                  <a:pt x="1283549" y="101702"/>
                </a:cubicBezTo>
                <a:cubicBezTo>
                  <a:pt x="1281630" y="99821"/>
                  <a:pt x="1280670" y="98843"/>
                  <a:pt x="1278752" y="96962"/>
                </a:cubicBezTo>
                <a:close/>
                <a:moveTo>
                  <a:pt x="1327297" y="2768"/>
                </a:moveTo>
                <a:cubicBezTo>
                  <a:pt x="1352050" y="13225"/>
                  <a:pt x="1365354" y="35119"/>
                  <a:pt x="1377762" y="56034"/>
                </a:cubicBezTo>
                <a:cubicBezTo>
                  <a:pt x="1381535" y="61752"/>
                  <a:pt x="1374884" y="75069"/>
                  <a:pt x="1371046" y="83646"/>
                </a:cubicBezTo>
                <a:cubicBezTo>
                  <a:pt x="1357742" y="108398"/>
                  <a:pt x="1343479" y="131194"/>
                  <a:pt x="1330176" y="154969"/>
                </a:cubicBezTo>
                <a:cubicBezTo>
                  <a:pt x="1289241" y="230129"/>
                  <a:pt x="1249266" y="305289"/>
                  <a:pt x="1208396" y="379546"/>
                </a:cubicBezTo>
                <a:cubicBezTo>
                  <a:pt x="1157931" y="470881"/>
                  <a:pt x="1106571" y="561239"/>
                  <a:pt x="1055212" y="651672"/>
                </a:cubicBezTo>
                <a:cubicBezTo>
                  <a:pt x="1014277" y="724876"/>
                  <a:pt x="973343" y="798155"/>
                  <a:pt x="930554" y="871434"/>
                </a:cubicBezTo>
                <a:cubicBezTo>
                  <a:pt x="879130" y="958933"/>
                  <a:pt x="825851" y="1045528"/>
                  <a:pt x="774491" y="1133102"/>
                </a:cubicBezTo>
                <a:cubicBezTo>
                  <a:pt x="745965" y="1181629"/>
                  <a:pt x="720253" y="1232036"/>
                  <a:pt x="691727" y="1280563"/>
                </a:cubicBezTo>
                <a:cubicBezTo>
                  <a:pt x="632756" y="1379498"/>
                  <a:pt x="585170" y="1485128"/>
                  <a:pt x="532850" y="1587899"/>
                </a:cubicBezTo>
                <a:cubicBezTo>
                  <a:pt x="519483" y="1615435"/>
                  <a:pt x="503301" y="1619272"/>
                  <a:pt x="481427" y="1597379"/>
                </a:cubicBezTo>
                <a:cubicBezTo>
                  <a:pt x="457634" y="1573604"/>
                  <a:pt x="433840" y="1547949"/>
                  <a:pt x="415804" y="1520338"/>
                </a:cubicBezTo>
                <a:cubicBezTo>
                  <a:pt x="340651" y="1407109"/>
                  <a:pt x="255009" y="1302457"/>
                  <a:pt x="173140" y="1193967"/>
                </a:cubicBezTo>
                <a:cubicBezTo>
                  <a:pt x="112250" y="1113090"/>
                  <a:pt x="53279" y="1029353"/>
                  <a:pt x="10490" y="937114"/>
                </a:cubicBezTo>
                <a:cubicBezTo>
                  <a:pt x="5693" y="924701"/>
                  <a:pt x="3774" y="913265"/>
                  <a:pt x="0" y="899045"/>
                </a:cubicBezTo>
                <a:cubicBezTo>
                  <a:pt x="3838" y="893327"/>
                  <a:pt x="7611" y="884751"/>
                  <a:pt x="13304" y="880011"/>
                </a:cubicBezTo>
                <a:cubicBezTo>
                  <a:pt x="84683" y="825766"/>
                  <a:pt x="154144" y="771522"/>
                  <a:pt x="227378" y="720136"/>
                </a:cubicBezTo>
                <a:cubicBezTo>
                  <a:pt x="303490" y="665891"/>
                  <a:pt x="381521" y="616462"/>
                  <a:pt x="458593" y="564098"/>
                </a:cubicBezTo>
                <a:cubicBezTo>
                  <a:pt x="510017" y="528888"/>
                  <a:pt x="560417" y="489916"/>
                  <a:pt x="611777" y="454706"/>
                </a:cubicBezTo>
                <a:cubicBezTo>
                  <a:pt x="676505" y="410919"/>
                  <a:pt x="743087" y="370969"/>
                  <a:pt x="807814" y="328160"/>
                </a:cubicBezTo>
                <a:cubicBezTo>
                  <a:pt x="848685" y="301527"/>
                  <a:pt x="891538" y="275796"/>
                  <a:pt x="926716" y="243445"/>
                </a:cubicBezTo>
                <a:cubicBezTo>
                  <a:pt x="985751" y="190179"/>
                  <a:pt x="1055212" y="154066"/>
                  <a:pt x="1122753" y="114041"/>
                </a:cubicBezTo>
                <a:cubicBezTo>
                  <a:pt x="1175072" y="82668"/>
                  <a:pt x="1226432" y="48436"/>
                  <a:pt x="1278752" y="16084"/>
                </a:cubicBezTo>
                <a:cubicBezTo>
                  <a:pt x="1293079" y="7508"/>
                  <a:pt x="1306382" y="-5809"/>
                  <a:pt x="1327297" y="2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84"/>
          <p:cNvSpPr/>
          <p:nvPr/>
        </p:nvSpPr>
        <p:spPr>
          <a:xfrm>
            <a:off x="5851476" y="835248"/>
            <a:ext cx="950577" cy="1353058"/>
          </a:xfrm>
          <a:custGeom>
            <a:rect b="b" l="l" r="r" t="t"/>
            <a:pathLst>
              <a:path extrusionOk="0" h="1353058" w="950577">
                <a:moveTo>
                  <a:pt x="570882" y="267520"/>
                </a:moveTo>
                <a:cubicBezTo>
                  <a:pt x="528063" y="278925"/>
                  <a:pt x="232161" y="431165"/>
                  <a:pt x="215018" y="450195"/>
                </a:cubicBezTo>
                <a:cubicBezTo>
                  <a:pt x="221686" y="487293"/>
                  <a:pt x="228355" y="523453"/>
                  <a:pt x="236913" y="566275"/>
                </a:cubicBezTo>
                <a:cubicBezTo>
                  <a:pt x="351089" y="483492"/>
                  <a:pt x="476685" y="430225"/>
                  <a:pt x="600365" y="370273"/>
                </a:cubicBezTo>
                <a:cubicBezTo>
                  <a:pt x="589890" y="334114"/>
                  <a:pt x="580386" y="300817"/>
                  <a:pt x="570882" y="267520"/>
                </a:cubicBezTo>
                <a:close/>
                <a:moveTo>
                  <a:pt x="559462" y="194263"/>
                </a:moveTo>
                <a:cubicBezTo>
                  <a:pt x="581332" y="182836"/>
                  <a:pt x="610840" y="197103"/>
                  <a:pt x="619399" y="224697"/>
                </a:cubicBezTo>
                <a:cubicBezTo>
                  <a:pt x="624151" y="242788"/>
                  <a:pt x="628903" y="260857"/>
                  <a:pt x="635571" y="278925"/>
                </a:cubicBezTo>
                <a:cubicBezTo>
                  <a:pt x="647936" y="315084"/>
                  <a:pt x="653659" y="355045"/>
                  <a:pt x="694562" y="380739"/>
                </a:cubicBezTo>
                <a:cubicBezTo>
                  <a:pt x="679335" y="392165"/>
                  <a:pt x="668861" y="401670"/>
                  <a:pt x="657466" y="407372"/>
                </a:cubicBezTo>
                <a:cubicBezTo>
                  <a:pt x="584193" y="443531"/>
                  <a:pt x="509975" y="476828"/>
                  <a:pt x="438618" y="515849"/>
                </a:cubicBezTo>
                <a:cubicBezTo>
                  <a:pt x="385350" y="544383"/>
                  <a:pt x="335862" y="577702"/>
                  <a:pt x="284484" y="609098"/>
                </a:cubicBezTo>
                <a:cubicBezTo>
                  <a:pt x="275926" y="613839"/>
                  <a:pt x="267367" y="619564"/>
                  <a:pt x="259754" y="626227"/>
                </a:cubicBezTo>
                <a:cubicBezTo>
                  <a:pt x="226438" y="654761"/>
                  <a:pt x="200762" y="632869"/>
                  <a:pt x="186481" y="607197"/>
                </a:cubicBezTo>
                <a:cubicBezTo>
                  <a:pt x="179813" y="595771"/>
                  <a:pt x="176977" y="581504"/>
                  <a:pt x="176977" y="568176"/>
                </a:cubicBezTo>
                <a:cubicBezTo>
                  <a:pt x="176006" y="526315"/>
                  <a:pt x="172199" y="486354"/>
                  <a:pt x="148414" y="450195"/>
                </a:cubicBezTo>
                <a:cubicBezTo>
                  <a:pt x="143662" y="442592"/>
                  <a:pt x="144632" y="434027"/>
                  <a:pt x="142716" y="422600"/>
                </a:cubicBezTo>
                <a:cubicBezTo>
                  <a:pt x="196010" y="381700"/>
                  <a:pt x="254031" y="356946"/>
                  <a:pt x="311131" y="327451"/>
                </a:cubicBezTo>
                <a:cubicBezTo>
                  <a:pt x="393908" y="283688"/>
                  <a:pt x="476685" y="238964"/>
                  <a:pt x="559462" y="194263"/>
                </a:cubicBezTo>
                <a:close/>
                <a:moveTo>
                  <a:pt x="703501" y="59685"/>
                </a:moveTo>
                <a:cubicBezTo>
                  <a:pt x="682580" y="70199"/>
                  <a:pt x="666410" y="78751"/>
                  <a:pt x="650239" y="87302"/>
                </a:cubicBezTo>
                <a:cubicBezTo>
                  <a:pt x="635942" y="94903"/>
                  <a:pt x="621690" y="103454"/>
                  <a:pt x="607438" y="110105"/>
                </a:cubicBezTo>
                <a:cubicBezTo>
                  <a:pt x="542711" y="139623"/>
                  <a:pt x="477070" y="167240"/>
                  <a:pt x="412388" y="196694"/>
                </a:cubicBezTo>
                <a:cubicBezTo>
                  <a:pt x="388589" y="207209"/>
                  <a:pt x="365750" y="220511"/>
                  <a:pt x="341951" y="230962"/>
                </a:cubicBezTo>
                <a:cubicBezTo>
                  <a:pt x="299150" y="250029"/>
                  <a:pt x="255389" y="265231"/>
                  <a:pt x="214461" y="285184"/>
                </a:cubicBezTo>
                <a:cubicBezTo>
                  <a:pt x="174491" y="305200"/>
                  <a:pt x="135481" y="328953"/>
                  <a:pt x="96471" y="351820"/>
                </a:cubicBezTo>
                <a:cubicBezTo>
                  <a:pt x="79341" y="362271"/>
                  <a:pt x="74591" y="375573"/>
                  <a:pt x="82219" y="396540"/>
                </a:cubicBezTo>
                <a:cubicBezTo>
                  <a:pt x="116478" y="490730"/>
                  <a:pt x="122188" y="592521"/>
                  <a:pt x="144069" y="689561"/>
                </a:cubicBezTo>
                <a:cubicBezTo>
                  <a:pt x="157362" y="747583"/>
                  <a:pt x="167822" y="807568"/>
                  <a:pt x="181161" y="865590"/>
                </a:cubicBezTo>
                <a:cubicBezTo>
                  <a:pt x="199249" y="944578"/>
                  <a:pt x="218252" y="1023503"/>
                  <a:pt x="237300" y="1102491"/>
                </a:cubicBezTo>
                <a:cubicBezTo>
                  <a:pt x="241092" y="1118706"/>
                  <a:pt x="235382" y="1130108"/>
                  <a:pt x="223048" y="1137709"/>
                </a:cubicBezTo>
                <a:cubicBezTo>
                  <a:pt x="214461" y="1142460"/>
                  <a:pt x="204959" y="1143410"/>
                  <a:pt x="197331" y="1145310"/>
                </a:cubicBezTo>
                <a:cubicBezTo>
                  <a:pt x="184952" y="1134858"/>
                  <a:pt x="174491" y="1124407"/>
                  <a:pt x="163072" y="1117756"/>
                </a:cubicBezTo>
                <a:cubicBezTo>
                  <a:pt x="153570" y="1112942"/>
                  <a:pt x="140232" y="1109141"/>
                  <a:pt x="131690" y="1111992"/>
                </a:cubicBezTo>
                <a:cubicBezTo>
                  <a:pt x="94598" y="1127257"/>
                  <a:pt x="66049" y="1152911"/>
                  <a:pt x="60339" y="1192880"/>
                </a:cubicBezTo>
                <a:cubicBezTo>
                  <a:pt x="54629" y="1229999"/>
                  <a:pt x="70799" y="1262367"/>
                  <a:pt x="100308" y="1285170"/>
                </a:cubicBezTo>
                <a:cubicBezTo>
                  <a:pt x="110769" y="1292771"/>
                  <a:pt x="125980" y="1295622"/>
                  <a:pt x="139318" y="1296572"/>
                </a:cubicBezTo>
                <a:cubicBezTo>
                  <a:pt x="166909" y="1298472"/>
                  <a:pt x="189748" y="1284220"/>
                  <a:pt x="213501" y="1271868"/>
                </a:cubicBezTo>
                <a:cubicBezTo>
                  <a:pt x="291521" y="1229999"/>
                  <a:pt x="319111" y="1176728"/>
                  <a:pt x="307692" y="1090139"/>
                </a:cubicBezTo>
                <a:cubicBezTo>
                  <a:pt x="306778" y="1085388"/>
                  <a:pt x="305819" y="1080637"/>
                  <a:pt x="304860" y="1074937"/>
                </a:cubicBezTo>
                <a:cubicBezTo>
                  <a:pt x="299150" y="1041619"/>
                  <a:pt x="293440" y="1008300"/>
                  <a:pt x="286771" y="974982"/>
                </a:cubicBezTo>
                <a:cubicBezTo>
                  <a:pt x="280101" y="941728"/>
                  <a:pt x="275351" y="908409"/>
                  <a:pt x="266809" y="876041"/>
                </a:cubicBezTo>
                <a:cubicBezTo>
                  <a:pt x="254430" y="827521"/>
                  <a:pt x="239219" y="779951"/>
                  <a:pt x="226840" y="731431"/>
                </a:cubicBezTo>
                <a:cubicBezTo>
                  <a:pt x="224921" y="724780"/>
                  <a:pt x="228758" y="717179"/>
                  <a:pt x="229672" y="706727"/>
                </a:cubicBezTo>
                <a:cubicBezTo>
                  <a:pt x="262972" y="715278"/>
                  <a:pt x="286771" y="699063"/>
                  <a:pt x="309610" y="681010"/>
                </a:cubicBezTo>
                <a:cubicBezTo>
                  <a:pt x="314361" y="677210"/>
                  <a:pt x="320071" y="675309"/>
                  <a:pt x="325781" y="671509"/>
                </a:cubicBezTo>
                <a:cubicBezTo>
                  <a:pt x="411429" y="624889"/>
                  <a:pt x="497991" y="578269"/>
                  <a:pt x="583639" y="530699"/>
                </a:cubicBezTo>
                <a:cubicBezTo>
                  <a:pt x="617898" y="511633"/>
                  <a:pt x="652158" y="493580"/>
                  <a:pt x="685458" y="473564"/>
                </a:cubicBezTo>
                <a:cubicBezTo>
                  <a:pt x="700669" y="465013"/>
                  <a:pt x="713048" y="463112"/>
                  <a:pt x="727300" y="473564"/>
                </a:cubicBezTo>
                <a:cubicBezTo>
                  <a:pt x="734928" y="479328"/>
                  <a:pt x="742511" y="485029"/>
                  <a:pt x="748221" y="488829"/>
                </a:cubicBezTo>
                <a:cubicBezTo>
                  <a:pt x="748221" y="508782"/>
                  <a:pt x="745389" y="524998"/>
                  <a:pt x="748221" y="540200"/>
                </a:cubicBezTo>
                <a:cubicBezTo>
                  <a:pt x="757768" y="590621"/>
                  <a:pt x="768228" y="641041"/>
                  <a:pt x="779648" y="690512"/>
                </a:cubicBezTo>
                <a:cubicBezTo>
                  <a:pt x="791981" y="743783"/>
                  <a:pt x="806279" y="797117"/>
                  <a:pt x="818658" y="851338"/>
                </a:cubicBezTo>
                <a:cubicBezTo>
                  <a:pt x="823409" y="869391"/>
                  <a:pt x="815780" y="885543"/>
                  <a:pt x="798651" y="896058"/>
                </a:cubicBezTo>
                <a:cubicBezTo>
                  <a:pt x="784399" y="904609"/>
                  <a:pt x="774897" y="900808"/>
                  <a:pt x="762518" y="889407"/>
                </a:cubicBezTo>
                <a:cubicBezTo>
                  <a:pt x="742511" y="870341"/>
                  <a:pt x="711129" y="879842"/>
                  <a:pt x="703501" y="907459"/>
                </a:cubicBezTo>
                <a:cubicBezTo>
                  <a:pt x="695918" y="932163"/>
                  <a:pt x="692081" y="957880"/>
                  <a:pt x="704460" y="983597"/>
                </a:cubicBezTo>
                <a:cubicBezTo>
                  <a:pt x="718758" y="1012101"/>
                  <a:pt x="726341" y="1017802"/>
                  <a:pt x="755849" y="1006400"/>
                </a:cubicBezTo>
                <a:cubicBezTo>
                  <a:pt x="816739" y="983597"/>
                  <a:pt x="857668" y="938877"/>
                  <a:pt x="883340" y="880792"/>
                </a:cubicBezTo>
                <a:cubicBezTo>
                  <a:pt x="890009" y="864640"/>
                  <a:pt x="888090" y="843737"/>
                  <a:pt x="887131" y="825621"/>
                </a:cubicBezTo>
                <a:cubicBezTo>
                  <a:pt x="887131" y="816120"/>
                  <a:pt x="878589" y="807568"/>
                  <a:pt x="876670" y="798067"/>
                </a:cubicBezTo>
                <a:cubicBezTo>
                  <a:pt x="859541" y="720029"/>
                  <a:pt x="843370" y="641041"/>
                  <a:pt x="827200" y="563003"/>
                </a:cubicBezTo>
                <a:cubicBezTo>
                  <a:pt x="818658" y="521134"/>
                  <a:pt x="809111" y="480278"/>
                  <a:pt x="799610" y="438409"/>
                </a:cubicBezTo>
                <a:cubicBezTo>
                  <a:pt x="784399" y="372723"/>
                  <a:pt x="766310" y="307100"/>
                  <a:pt x="754890" y="240464"/>
                </a:cubicBezTo>
                <a:cubicBezTo>
                  <a:pt x="745389" y="181492"/>
                  <a:pt x="725381" y="124420"/>
                  <a:pt x="703501" y="59685"/>
                </a:cubicBezTo>
                <a:close/>
                <a:moveTo>
                  <a:pt x="685338" y="0"/>
                </a:moveTo>
                <a:cubicBezTo>
                  <a:pt x="691168" y="0"/>
                  <a:pt x="696877" y="1663"/>
                  <a:pt x="702587" y="5463"/>
                </a:cubicBezTo>
                <a:cubicBezTo>
                  <a:pt x="707338" y="9264"/>
                  <a:pt x="713961" y="12114"/>
                  <a:pt x="719671" y="13065"/>
                </a:cubicBezTo>
                <a:cubicBezTo>
                  <a:pt x="748221" y="18765"/>
                  <a:pt x="760600" y="37831"/>
                  <a:pt x="766310" y="64435"/>
                </a:cubicBezTo>
                <a:cubicBezTo>
                  <a:pt x="775811" y="104404"/>
                  <a:pt x="791068" y="143423"/>
                  <a:pt x="799610" y="183392"/>
                </a:cubicBezTo>
                <a:cubicBezTo>
                  <a:pt x="813907" y="245214"/>
                  <a:pt x="824368" y="308050"/>
                  <a:pt x="835788" y="370822"/>
                </a:cubicBezTo>
                <a:cubicBezTo>
                  <a:pt x="836701" y="375573"/>
                  <a:pt x="836701" y="381274"/>
                  <a:pt x="838620" y="386088"/>
                </a:cubicBezTo>
                <a:cubicBezTo>
                  <a:pt x="869088" y="459312"/>
                  <a:pt x="873838" y="539250"/>
                  <a:pt x="893800" y="615388"/>
                </a:cubicBezTo>
                <a:cubicBezTo>
                  <a:pt x="912848" y="686711"/>
                  <a:pt x="929978" y="758098"/>
                  <a:pt x="946148" y="830372"/>
                </a:cubicBezTo>
                <a:cubicBezTo>
                  <a:pt x="956609" y="876992"/>
                  <a:pt x="948980" y="919811"/>
                  <a:pt x="918558" y="961680"/>
                </a:cubicBezTo>
                <a:cubicBezTo>
                  <a:pt x="882380" y="1012101"/>
                  <a:pt x="835788" y="1044469"/>
                  <a:pt x="783439" y="1072086"/>
                </a:cubicBezTo>
                <a:cubicBezTo>
                  <a:pt x="735887" y="1096790"/>
                  <a:pt x="695918" y="1086338"/>
                  <a:pt x="664491" y="1043519"/>
                </a:cubicBezTo>
                <a:cubicBezTo>
                  <a:pt x="618858" y="981697"/>
                  <a:pt x="623608" y="880792"/>
                  <a:pt x="676870" y="833222"/>
                </a:cubicBezTo>
                <a:cubicBezTo>
                  <a:pt x="692081" y="818970"/>
                  <a:pt x="714921" y="813269"/>
                  <a:pt x="738720" y="801868"/>
                </a:cubicBezTo>
                <a:cubicBezTo>
                  <a:pt x="733010" y="719079"/>
                  <a:pt x="705420" y="637241"/>
                  <a:pt x="691168" y="552552"/>
                </a:cubicBezTo>
                <a:cubicBezTo>
                  <a:pt x="654031" y="560153"/>
                  <a:pt x="332450" y="734281"/>
                  <a:pt x="291521" y="770450"/>
                </a:cubicBezTo>
                <a:cubicBezTo>
                  <a:pt x="302941" y="811369"/>
                  <a:pt x="315320" y="849438"/>
                  <a:pt x="323862" y="888457"/>
                </a:cubicBezTo>
                <a:cubicBezTo>
                  <a:pt x="341951" y="971182"/>
                  <a:pt x="358121" y="1054920"/>
                  <a:pt x="374292" y="1138659"/>
                </a:cubicBezTo>
                <a:cubicBezTo>
                  <a:pt x="380002" y="1170077"/>
                  <a:pt x="369541" y="1199531"/>
                  <a:pt x="353371" y="1224298"/>
                </a:cubicBezTo>
                <a:cubicBezTo>
                  <a:pt x="321989" y="1271868"/>
                  <a:pt x="282020" y="1309937"/>
                  <a:pt x="228758" y="1335591"/>
                </a:cubicBezTo>
                <a:cubicBezTo>
                  <a:pt x="165949" y="1366058"/>
                  <a:pt x="106932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8" y="1060621"/>
                </a:cubicBezTo>
                <a:cubicBezTo>
                  <a:pt x="123148" y="1055871"/>
                  <a:pt x="143110" y="1059671"/>
                  <a:pt x="163072" y="1059671"/>
                </a:cubicBezTo>
                <a:cubicBezTo>
                  <a:pt x="169741" y="1038768"/>
                  <a:pt x="159280" y="1015902"/>
                  <a:pt x="154530" y="994048"/>
                </a:cubicBezTo>
                <a:cubicBezTo>
                  <a:pt x="137399" y="914110"/>
                  <a:pt x="118351" y="835122"/>
                  <a:pt x="101222" y="755248"/>
                </a:cubicBezTo>
                <a:cubicBezTo>
                  <a:pt x="89848" y="702863"/>
                  <a:pt x="77469" y="650543"/>
                  <a:pt x="70799" y="597272"/>
                </a:cubicBezTo>
                <a:cubicBezTo>
                  <a:pt x="62212" y="528798"/>
                  <a:pt x="44168" y="462162"/>
                  <a:pt x="28912" y="394639"/>
                </a:cubicBezTo>
                <a:cubicBezTo>
                  <a:pt x="27039" y="387038"/>
                  <a:pt x="25120" y="380324"/>
                  <a:pt x="23202" y="372723"/>
                </a:cubicBezTo>
                <a:cubicBezTo>
                  <a:pt x="15619" y="331804"/>
                  <a:pt x="16578" y="331804"/>
                  <a:pt x="50838" y="309000"/>
                </a:cubicBezTo>
                <a:cubicBezTo>
                  <a:pt x="112641" y="268081"/>
                  <a:pt x="179242" y="235713"/>
                  <a:pt x="247761" y="208159"/>
                </a:cubicBezTo>
                <a:cubicBezTo>
                  <a:pt x="310569" y="182442"/>
                  <a:pt x="369541" y="148174"/>
                  <a:pt x="430431" y="118720"/>
                </a:cubicBezTo>
                <a:cubicBezTo>
                  <a:pt x="509411" y="80651"/>
                  <a:pt x="588390" y="42582"/>
                  <a:pt x="667369" y="4513"/>
                </a:cubicBezTo>
                <a:cubicBezTo>
                  <a:pt x="673558" y="1663"/>
                  <a:pt x="679508" y="0"/>
                  <a:pt x="6853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84"/>
          <p:cNvSpPr/>
          <p:nvPr/>
        </p:nvSpPr>
        <p:spPr>
          <a:xfrm>
            <a:off x="3168347" y="1196801"/>
            <a:ext cx="810217" cy="1082900"/>
          </a:xfrm>
          <a:custGeom>
            <a:rect b="b" l="l" r="r" t="t"/>
            <a:pathLst>
              <a:path extrusionOk="0" h="1082900" w="810217">
                <a:moveTo>
                  <a:pt x="663178" y="656524"/>
                </a:moveTo>
                <a:cubicBezTo>
                  <a:pt x="675547" y="674606"/>
                  <a:pt x="684110" y="686964"/>
                  <a:pt x="692673" y="699337"/>
                </a:cubicBezTo>
                <a:cubicBezTo>
                  <a:pt x="675547" y="718375"/>
                  <a:pt x="670790" y="737398"/>
                  <a:pt x="666984" y="759275"/>
                </a:cubicBezTo>
                <a:cubicBezTo>
                  <a:pt x="663178" y="783065"/>
                  <a:pt x="650809" y="805899"/>
                  <a:pt x="637489" y="826834"/>
                </a:cubicBezTo>
                <a:cubicBezTo>
                  <a:pt x="607993" y="873458"/>
                  <a:pt x="573741" y="916271"/>
                  <a:pt x="519508" y="938148"/>
                </a:cubicBezTo>
                <a:cubicBezTo>
                  <a:pt x="501430" y="945769"/>
                  <a:pt x="486207" y="960040"/>
                  <a:pt x="467178" y="966705"/>
                </a:cubicBezTo>
                <a:cubicBezTo>
                  <a:pt x="443391" y="974311"/>
                  <a:pt x="437682" y="970501"/>
                  <a:pt x="418653" y="941959"/>
                </a:cubicBezTo>
                <a:cubicBezTo>
                  <a:pt x="549954" y="894394"/>
                  <a:pt x="628925" y="799249"/>
                  <a:pt x="663178" y="656524"/>
                </a:cubicBezTo>
                <a:close/>
                <a:moveTo>
                  <a:pt x="221300" y="476748"/>
                </a:moveTo>
                <a:cubicBezTo>
                  <a:pt x="229611" y="478576"/>
                  <a:pt x="238352" y="482917"/>
                  <a:pt x="247391" y="489815"/>
                </a:cubicBezTo>
                <a:cubicBezTo>
                  <a:pt x="229313" y="503139"/>
                  <a:pt x="212187" y="516460"/>
                  <a:pt x="194110" y="525974"/>
                </a:cubicBezTo>
                <a:cubicBezTo>
                  <a:pt x="186498" y="529781"/>
                  <a:pt x="175081" y="526925"/>
                  <a:pt x="161760" y="526925"/>
                </a:cubicBezTo>
                <a:cubicBezTo>
                  <a:pt x="175318" y="488389"/>
                  <a:pt x="196369" y="471262"/>
                  <a:pt x="221300" y="476748"/>
                </a:cubicBezTo>
                <a:close/>
                <a:moveTo>
                  <a:pt x="232375" y="396846"/>
                </a:moveTo>
                <a:cubicBezTo>
                  <a:pt x="183572" y="394128"/>
                  <a:pt x="142521" y="421255"/>
                  <a:pt x="113262" y="469801"/>
                </a:cubicBezTo>
                <a:cubicBezTo>
                  <a:pt x="71413" y="540192"/>
                  <a:pt x="51434" y="618220"/>
                  <a:pt x="54272" y="713340"/>
                </a:cubicBezTo>
                <a:cubicBezTo>
                  <a:pt x="50488" y="761886"/>
                  <a:pt x="60931" y="818978"/>
                  <a:pt x="87608" y="874148"/>
                </a:cubicBezTo>
                <a:cubicBezTo>
                  <a:pt x="131349" y="964565"/>
                  <a:pt x="202713" y="1014022"/>
                  <a:pt x="300716" y="1026411"/>
                </a:cubicBezTo>
                <a:cubicBezTo>
                  <a:pt x="330230" y="1030204"/>
                  <a:pt x="360652" y="1033996"/>
                  <a:pt x="390166" y="1033035"/>
                </a:cubicBezTo>
                <a:cubicBezTo>
                  <a:pt x="425356" y="1032125"/>
                  <a:pt x="462476" y="1033035"/>
                  <a:pt x="494828" y="1021657"/>
                </a:cubicBezTo>
                <a:cubicBezTo>
                  <a:pt x="596614" y="986411"/>
                  <a:pt x="670854" y="914098"/>
                  <a:pt x="718417" y="818978"/>
                </a:cubicBezTo>
                <a:cubicBezTo>
                  <a:pt x="763143" y="729522"/>
                  <a:pt x="767910" y="633441"/>
                  <a:pt x="744110" y="536400"/>
                </a:cubicBezTo>
                <a:cubicBezTo>
                  <a:pt x="738396" y="511672"/>
                  <a:pt x="728899" y="485022"/>
                  <a:pt x="714596" y="464086"/>
                </a:cubicBezTo>
                <a:cubicBezTo>
                  <a:pt x="677514" y="410787"/>
                  <a:pt x="619469" y="402241"/>
                  <a:pt x="559533" y="406994"/>
                </a:cubicBezTo>
                <a:cubicBezTo>
                  <a:pt x="526234" y="409826"/>
                  <a:pt x="492936" y="419333"/>
                  <a:pt x="459600" y="426008"/>
                </a:cubicBezTo>
                <a:cubicBezTo>
                  <a:pt x="441551" y="429801"/>
                  <a:pt x="422518" y="432683"/>
                  <a:pt x="404432" y="434605"/>
                </a:cubicBezTo>
                <a:cubicBezTo>
                  <a:pt x="361598" y="437437"/>
                  <a:pt x="321640" y="426008"/>
                  <a:pt x="283612" y="409826"/>
                </a:cubicBezTo>
                <a:cubicBezTo>
                  <a:pt x="265771" y="401975"/>
                  <a:pt x="248642" y="397753"/>
                  <a:pt x="232375" y="396846"/>
                </a:cubicBezTo>
                <a:close/>
                <a:moveTo>
                  <a:pt x="258866" y="82545"/>
                </a:moveTo>
                <a:cubicBezTo>
                  <a:pt x="251260" y="107273"/>
                  <a:pt x="242671" y="132001"/>
                  <a:pt x="236011" y="157690"/>
                </a:cubicBezTo>
                <a:cubicBezTo>
                  <a:pt x="232227" y="171040"/>
                  <a:pt x="230298" y="185301"/>
                  <a:pt x="232227" y="198600"/>
                </a:cubicBezTo>
                <a:cubicBezTo>
                  <a:pt x="236011" y="227172"/>
                  <a:pt x="239833" y="255692"/>
                  <a:pt x="247439" y="283303"/>
                </a:cubicBezTo>
                <a:cubicBezTo>
                  <a:pt x="257920" y="320420"/>
                  <a:pt x="282629" y="344188"/>
                  <a:pt x="322624" y="355616"/>
                </a:cubicBezTo>
                <a:cubicBezTo>
                  <a:pt x="395880" y="230964"/>
                  <a:pt x="360652" y="89220"/>
                  <a:pt x="258866" y="82545"/>
                </a:cubicBezTo>
                <a:close/>
                <a:moveTo>
                  <a:pt x="226873" y="2014"/>
                </a:moveTo>
                <a:cubicBezTo>
                  <a:pt x="232464" y="-1197"/>
                  <a:pt x="239360" y="-716"/>
                  <a:pt x="247439" y="4518"/>
                </a:cubicBezTo>
                <a:cubicBezTo>
                  <a:pt x="314035" y="50181"/>
                  <a:pt x="386345" y="92052"/>
                  <a:pt x="412983" y="177665"/>
                </a:cubicBezTo>
                <a:cubicBezTo>
                  <a:pt x="416805" y="189093"/>
                  <a:pt x="418697" y="201483"/>
                  <a:pt x="422518" y="215743"/>
                </a:cubicBezTo>
                <a:cubicBezTo>
                  <a:pt x="443443" y="205275"/>
                  <a:pt x="463422" y="195769"/>
                  <a:pt x="483401" y="185301"/>
                </a:cubicBezTo>
                <a:cubicBezTo>
                  <a:pt x="497666" y="177665"/>
                  <a:pt x="512915" y="175794"/>
                  <a:pt x="526234" y="185301"/>
                </a:cubicBezTo>
                <a:cubicBezTo>
                  <a:pt x="545267" y="198600"/>
                  <a:pt x="565246" y="212911"/>
                  <a:pt x="580457" y="230004"/>
                </a:cubicBezTo>
                <a:cubicBezTo>
                  <a:pt x="587117" y="236679"/>
                  <a:pt x="584279" y="252861"/>
                  <a:pt x="587117" y="269043"/>
                </a:cubicBezTo>
                <a:cubicBezTo>
                  <a:pt x="517645" y="267121"/>
                  <a:pt x="470082" y="293771"/>
                  <a:pt x="441551" y="359409"/>
                </a:cubicBezTo>
                <a:cubicBezTo>
                  <a:pt x="474849" y="355616"/>
                  <a:pt x="504326" y="352734"/>
                  <a:pt x="532894" y="348941"/>
                </a:cubicBezTo>
                <a:cubicBezTo>
                  <a:pt x="592831" y="340395"/>
                  <a:pt x="647054" y="353695"/>
                  <a:pt x="696547" y="388891"/>
                </a:cubicBezTo>
                <a:cubicBezTo>
                  <a:pt x="762197" y="435515"/>
                  <a:pt x="792619" y="502114"/>
                  <a:pt x="804046" y="579181"/>
                </a:cubicBezTo>
                <a:cubicBezTo>
                  <a:pt x="816420" y="660091"/>
                  <a:pt x="810706" y="739029"/>
                  <a:pt x="782176" y="816095"/>
                </a:cubicBezTo>
                <a:cubicBezTo>
                  <a:pt x="762197" y="871316"/>
                  <a:pt x="731737" y="918902"/>
                  <a:pt x="689887" y="960722"/>
                </a:cubicBezTo>
                <a:cubicBezTo>
                  <a:pt x="675584" y="975033"/>
                  <a:pt x="661319" y="988333"/>
                  <a:pt x="646108" y="1001632"/>
                </a:cubicBezTo>
                <a:cubicBezTo>
                  <a:pt x="638502" y="1008307"/>
                  <a:pt x="630896" y="1014982"/>
                  <a:pt x="622307" y="1019736"/>
                </a:cubicBezTo>
                <a:cubicBezTo>
                  <a:pt x="549997" y="1059685"/>
                  <a:pt x="472920" y="1086335"/>
                  <a:pt x="388274" y="1082542"/>
                </a:cubicBezTo>
                <a:cubicBezTo>
                  <a:pt x="345441" y="1080621"/>
                  <a:pt x="300716" y="1083503"/>
                  <a:pt x="260758" y="1070153"/>
                </a:cubicBezTo>
                <a:cubicBezTo>
                  <a:pt x="176075" y="1043503"/>
                  <a:pt x="104711" y="995968"/>
                  <a:pt x="58093" y="916980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3"/>
                  <a:pt x="20974" y="529725"/>
                  <a:pt x="47612" y="464086"/>
                </a:cubicBezTo>
                <a:cubicBezTo>
                  <a:pt x="78072" y="391773"/>
                  <a:pt x="130403" y="345149"/>
                  <a:pt x="221746" y="342266"/>
                </a:cubicBezTo>
                <a:cubicBezTo>
                  <a:pt x="214141" y="329927"/>
                  <a:pt x="209373" y="323252"/>
                  <a:pt x="205589" y="315667"/>
                </a:cubicBezTo>
                <a:cubicBezTo>
                  <a:pt x="200821" y="307070"/>
                  <a:pt x="192270" y="298524"/>
                  <a:pt x="191286" y="289978"/>
                </a:cubicBezTo>
                <a:cubicBezTo>
                  <a:pt x="183680" y="234757"/>
                  <a:pt x="166577" y="179587"/>
                  <a:pt x="183680" y="122494"/>
                </a:cubicBezTo>
                <a:cubicBezTo>
                  <a:pt x="194162" y="89220"/>
                  <a:pt x="203659" y="54935"/>
                  <a:pt x="214141" y="21660"/>
                </a:cubicBezTo>
                <a:cubicBezTo>
                  <a:pt x="216997" y="12128"/>
                  <a:pt x="221283" y="5226"/>
                  <a:pt x="226873" y="20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84"/>
          <p:cNvSpPr/>
          <p:nvPr/>
        </p:nvSpPr>
        <p:spPr>
          <a:xfrm>
            <a:off x="409125" y="1054056"/>
            <a:ext cx="1536774" cy="1528971"/>
          </a:xfrm>
          <a:custGeom>
            <a:rect b="b" l="l" r="r" t="t"/>
            <a:pathLst>
              <a:path extrusionOk="0" h="1528971" w="1536774">
                <a:moveTo>
                  <a:pt x="0" y="1037134"/>
                </a:moveTo>
                <a:cubicBezTo>
                  <a:pt x="17127" y="1040942"/>
                  <a:pt x="30445" y="1039987"/>
                  <a:pt x="34254" y="1045700"/>
                </a:cubicBezTo>
                <a:cubicBezTo>
                  <a:pt x="63746" y="1082804"/>
                  <a:pt x="91341" y="1121812"/>
                  <a:pt x="124642" y="1166533"/>
                </a:cubicBezTo>
                <a:cubicBezTo>
                  <a:pt x="108467" y="1166533"/>
                  <a:pt x="98000" y="1169386"/>
                  <a:pt x="93245" y="1165577"/>
                </a:cubicBezTo>
                <a:cubicBezTo>
                  <a:pt x="76118" y="1153209"/>
                  <a:pt x="58039" y="1139892"/>
                  <a:pt x="45668" y="1123716"/>
                </a:cubicBezTo>
                <a:cubicBezTo>
                  <a:pt x="27594" y="1100878"/>
                  <a:pt x="7611" y="1077097"/>
                  <a:pt x="0" y="1037134"/>
                </a:cubicBezTo>
                <a:close/>
                <a:moveTo>
                  <a:pt x="91341" y="961633"/>
                </a:moveTo>
                <a:cubicBezTo>
                  <a:pt x="98002" y="963298"/>
                  <a:pt x="103235" y="968530"/>
                  <a:pt x="107518" y="979472"/>
                </a:cubicBezTo>
                <a:cubicBezTo>
                  <a:pt x="122741" y="1017532"/>
                  <a:pt x="150330" y="1046078"/>
                  <a:pt x="190294" y="1061300"/>
                </a:cubicBezTo>
                <a:cubicBezTo>
                  <a:pt x="196005" y="1064153"/>
                  <a:pt x="199805" y="1071764"/>
                  <a:pt x="207420" y="1079381"/>
                </a:cubicBezTo>
                <a:cubicBezTo>
                  <a:pt x="141771" y="1089845"/>
                  <a:pt x="79922" y="1038467"/>
                  <a:pt x="66603" y="965199"/>
                </a:cubicBezTo>
                <a:cubicBezTo>
                  <a:pt x="76594" y="961871"/>
                  <a:pt x="84681" y="959968"/>
                  <a:pt x="91341" y="961633"/>
                </a:cubicBezTo>
                <a:close/>
                <a:moveTo>
                  <a:pt x="848630" y="808858"/>
                </a:moveTo>
                <a:cubicBezTo>
                  <a:pt x="855617" y="808427"/>
                  <a:pt x="862931" y="809825"/>
                  <a:pt x="870186" y="812858"/>
                </a:cubicBezTo>
                <a:cubicBezTo>
                  <a:pt x="884695" y="818923"/>
                  <a:pt x="898967" y="831530"/>
                  <a:pt x="909910" y="849133"/>
                </a:cubicBezTo>
                <a:cubicBezTo>
                  <a:pt x="926086" y="874823"/>
                  <a:pt x="921331" y="890998"/>
                  <a:pt x="893734" y="908124"/>
                </a:cubicBezTo>
                <a:cubicBezTo>
                  <a:pt x="862338" y="927154"/>
                  <a:pt x="828081" y="919542"/>
                  <a:pt x="809056" y="890046"/>
                </a:cubicBezTo>
                <a:cubicBezTo>
                  <a:pt x="792880" y="865308"/>
                  <a:pt x="794780" y="840569"/>
                  <a:pt x="829037" y="815831"/>
                </a:cubicBezTo>
                <a:cubicBezTo>
                  <a:pt x="834984" y="811549"/>
                  <a:pt x="841643" y="809290"/>
                  <a:pt x="848630" y="808858"/>
                </a:cubicBezTo>
                <a:close/>
                <a:moveTo>
                  <a:pt x="272136" y="636922"/>
                </a:moveTo>
                <a:cubicBezTo>
                  <a:pt x="217891" y="634983"/>
                  <a:pt x="181776" y="658821"/>
                  <a:pt x="157035" y="695871"/>
                </a:cubicBezTo>
                <a:cubicBezTo>
                  <a:pt x="117080" y="754892"/>
                  <a:pt x="130375" y="814846"/>
                  <a:pt x="163647" y="871928"/>
                </a:cubicBezTo>
                <a:cubicBezTo>
                  <a:pt x="186539" y="911850"/>
                  <a:pt x="209360" y="919461"/>
                  <a:pt x="257846" y="908044"/>
                </a:cubicBezTo>
                <a:cubicBezTo>
                  <a:pt x="229337" y="817718"/>
                  <a:pt x="253083" y="728253"/>
                  <a:pt x="272136" y="636922"/>
                </a:cubicBezTo>
                <a:close/>
                <a:moveTo>
                  <a:pt x="812966" y="563835"/>
                </a:moveTo>
                <a:cubicBezTo>
                  <a:pt x="822469" y="584769"/>
                  <a:pt x="829138" y="599979"/>
                  <a:pt x="838642" y="620913"/>
                </a:cubicBezTo>
                <a:cubicBezTo>
                  <a:pt x="822469" y="623775"/>
                  <a:pt x="808198" y="630431"/>
                  <a:pt x="802496" y="626637"/>
                </a:cubicBezTo>
                <a:cubicBezTo>
                  <a:pt x="783456" y="612359"/>
                  <a:pt x="766351" y="593323"/>
                  <a:pt x="746344" y="574286"/>
                </a:cubicBezTo>
                <a:cubicBezTo>
                  <a:pt x="740642" y="580010"/>
                  <a:pt x="730172" y="585702"/>
                  <a:pt x="714967" y="593323"/>
                </a:cubicBezTo>
                <a:cubicBezTo>
                  <a:pt x="746344" y="643744"/>
                  <a:pt x="774887" y="690371"/>
                  <a:pt x="803463" y="736033"/>
                </a:cubicBezTo>
                <a:cubicBezTo>
                  <a:pt x="772986" y="772209"/>
                  <a:pt x="761582" y="772209"/>
                  <a:pt x="739708" y="736998"/>
                </a:cubicBezTo>
                <a:cubicBezTo>
                  <a:pt x="734006" y="727479"/>
                  <a:pt x="728271" y="716996"/>
                  <a:pt x="721636" y="708443"/>
                </a:cubicBezTo>
                <a:cubicBezTo>
                  <a:pt x="699728" y="681817"/>
                  <a:pt x="677854" y="655160"/>
                  <a:pt x="654080" y="625672"/>
                </a:cubicBezTo>
                <a:cubicBezTo>
                  <a:pt x="636941" y="650400"/>
                  <a:pt x="610299" y="663713"/>
                  <a:pt x="609365" y="690371"/>
                </a:cubicBezTo>
                <a:cubicBezTo>
                  <a:pt x="628371" y="709408"/>
                  <a:pt x="666451" y="703684"/>
                  <a:pt x="668351" y="740792"/>
                </a:cubicBezTo>
                <a:cubicBezTo>
                  <a:pt x="641709" y="755070"/>
                  <a:pt x="617901" y="750311"/>
                  <a:pt x="593193" y="736033"/>
                </a:cubicBezTo>
                <a:cubicBezTo>
                  <a:pt x="586524" y="761726"/>
                  <a:pt x="574153" y="783625"/>
                  <a:pt x="583656" y="810250"/>
                </a:cubicBezTo>
                <a:cubicBezTo>
                  <a:pt x="615067" y="811215"/>
                  <a:pt x="645510" y="811215"/>
                  <a:pt x="674987" y="812148"/>
                </a:cubicBezTo>
                <a:cubicBezTo>
                  <a:pt x="689258" y="812148"/>
                  <a:pt x="699728" y="819769"/>
                  <a:pt x="701629" y="834046"/>
                </a:cubicBezTo>
                <a:cubicBezTo>
                  <a:pt x="702596" y="848324"/>
                  <a:pt x="692126" y="856877"/>
                  <a:pt x="678821" y="859739"/>
                </a:cubicBezTo>
                <a:cubicBezTo>
                  <a:pt x="671186" y="861636"/>
                  <a:pt x="663583" y="862601"/>
                  <a:pt x="655980" y="861636"/>
                </a:cubicBezTo>
                <a:cubicBezTo>
                  <a:pt x="633140" y="860672"/>
                  <a:pt x="609365" y="859739"/>
                  <a:pt x="586524" y="857842"/>
                </a:cubicBezTo>
                <a:cubicBezTo>
                  <a:pt x="585557" y="905401"/>
                  <a:pt x="589358" y="910161"/>
                  <a:pt x="631239" y="919679"/>
                </a:cubicBezTo>
                <a:cubicBezTo>
                  <a:pt x="647411" y="923473"/>
                  <a:pt x="664550" y="925371"/>
                  <a:pt x="662616" y="951064"/>
                </a:cubicBezTo>
                <a:cubicBezTo>
                  <a:pt x="649312" y="955823"/>
                  <a:pt x="634073" y="961547"/>
                  <a:pt x="616968" y="967238"/>
                </a:cubicBezTo>
                <a:cubicBezTo>
                  <a:pt x="622669" y="979618"/>
                  <a:pt x="627438" y="991999"/>
                  <a:pt x="635040" y="1009106"/>
                </a:cubicBezTo>
                <a:cubicBezTo>
                  <a:pt x="649312" y="997690"/>
                  <a:pt x="659782" y="990069"/>
                  <a:pt x="669285" y="981516"/>
                </a:cubicBezTo>
                <a:cubicBezTo>
                  <a:pt x="682623" y="969135"/>
                  <a:pt x="696894" y="957720"/>
                  <a:pt x="715900" y="961547"/>
                </a:cubicBezTo>
                <a:cubicBezTo>
                  <a:pt x="726371" y="964408"/>
                  <a:pt x="735907" y="972962"/>
                  <a:pt x="746344" y="978654"/>
                </a:cubicBezTo>
                <a:cubicBezTo>
                  <a:pt x="740642" y="987240"/>
                  <a:pt x="737808" y="999588"/>
                  <a:pt x="729238" y="1005312"/>
                </a:cubicBezTo>
                <a:cubicBezTo>
                  <a:pt x="704497" y="1021486"/>
                  <a:pt x="688325" y="1044317"/>
                  <a:pt x="671186" y="1066216"/>
                </a:cubicBezTo>
                <a:cubicBezTo>
                  <a:pt x="698795" y="1095703"/>
                  <a:pt x="698795" y="1095703"/>
                  <a:pt x="728271" y="1083323"/>
                </a:cubicBezTo>
                <a:cubicBezTo>
                  <a:pt x="748245" y="1075702"/>
                  <a:pt x="761582" y="1084288"/>
                  <a:pt x="762549" y="1106154"/>
                </a:cubicBezTo>
                <a:cubicBezTo>
                  <a:pt x="762549" y="1112811"/>
                  <a:pt x="759682" y="1119499"/>
                  <a:pt x="757781" y="1124258"/>
                </a:cubicBezTo>
                <a:cubicBezTo>
                  <a:pt x="775854" y="1136606"/>
                  <a:pt x="786324" y="1134709"/>
                  <a:pt x="792026" y="1115673"/>
                </a:cubicBezTo>
                <a:cubicBezTo>
                  <a:pt x="795827" y="1103325"/>
                  <a:pt x="799629" y="1091909"/>
                  <a:pt x="803430" y="1079529"/>
                </a:cubicBezTo>
                <a:cubicBezTo>
                  <a:pt x="810099" y="1058595"/>
                  <a:pt x="823436" y="1045282"/>
                  <a:pt x="850079" y="1039558"/>
                </a:cubicBezTo>
                <a:cubicBezTo>
                  <a:pt x="853880" y="1052871"/>
                  <a:pt x="859582" y="1065251"/>
                  <a:pt x="859582" y="1076667"/>
                </a:cubicBezTo>
                <a:cubicBezTo>
                  <a:pt x="860515" y="1093806"/>
                  <a:pt x="856714" y="1111878"/>
                  <a:pt x="854814" y="1128985"/>
                </a:cubicBezTo>
                <a:cubicBezTo>
                  <a:pt x="853880" y="1143263"/>
                  <a:pt x="861482" y="1146125"/>
                  <a:pt x="874787" y="1141366"/>
                </a:cubicBezTo>
                <a:cubicBezTo>
                  <a:pt x="875754" y="1135674"/>
                  <a:pt x="875754" y="1128985"/>
                  <a:pt x="877655" y="1123294"/>
                </a:cubicBezTo>
                <a:cubicBezTo>
                  <a:pt x="884323" y="1105222"/>
                  <a:pt x="908098" y="1094739"/>
                  <a:pt x="919535" y="1109016"/>
                </a:cubicBezTo>
                <a:cubicBezTo>
                  <a:pt x="943310" y="1139468"/>
                  <a:pt x="965184" y="1122329"/>
                  <a:pt x="993727" y="1110913"/>
                </a:cubicBezTo>
                <a:cubicBezTo>
                  <a:pt x="960449" y="1060492"/>
                  <a:pt x="914767" y="1020522"/>
                  <a:pt x="900495" y="962479"/>
                </a:cubicBezTo>
                <a:cubicBezTo>
                  <a:pt x="946177" y="947269"/>
                  <a:pt x="960449" y="953925"/>
                  <a:pt x="975654" y="994829"/>
                </a:cubicBezTo>
                <a:cubicBezTo>
                  <a:pt x="977554" y="1000552"/>
                  <a:pt x="980422" y="1007209"/>
                  <a:pt x="984223" y="1011003"/>
                </a:cubicBezTo>
                <a:cubicBezTo>
                  <a:pt x="1005164" y="1033866"/>
                  <a:pt x="1026071" y="1055733"/>
                  <a:pt x="1049879" y="1081426"/>
                </a:cubicBezTo>
                <a:cubicBezTo>
                  <a:pt x="1067951" y="1062389"/>
                  <a:pt x="1084123" y="1045282"/>
                  <a:pt x="1100295" y="1028143"/>
                </a:cubicBezTo>
                <a:cubicBezTo>
                  <a:pt x="1081256" y="1005312"/>
                  <a:pt x="1047011" y="996758"/>
                  <a:pt x="1053680" y="960582"/>
                </a:cubicBezTo>
                <a:cubicBezTo>
                  <a:pt x="1062249" y="957720"/>
                  <a:pt x="1072720" y="952028"/>
                  <a:pt x="1078421" y="953925"/>
                </a:cubicBezTo>
                <a:cubicBezTo>
                  <a:pt x="1094594" y="960582"/>
                  <a:pt x="1109799" y="971997"/>
                  <a:pt x="1126938" y="982480"/>
                </a:cubicBezTo>
                <a:cubicBezTo>
                  <a:pt x="1146911" y="955823"/>
                  <a:pt x="1152613" y="927300"/>
                  <a:pt x="1152613" y="902539"/>
                </a:cubicBezTo>
                <a:cubicBezTo>
                  <a:pt x="1125971" y="891124"/>
                  <a:pt x="1101229" y="881606"/>
                  <a:pt x="1078421" y="870190"/>
                </a:cubicBezTo>
                <a:cubicBezTo>
                  <a:pt x="1073653" y="867360"/>
                  <a:pt x="1067951" y="857842"/>
                  <a:pt x="1068885" y="853083"/>
                </a:cubicBezTo>
                <a:cubicBezTo>
                  <a:pt x="1069852" y="847359"/>
                  <a:pt x="1078421" y="842600"/>
                  <a:pt x="1085057" y="840703"/>
                </a:cubicBezTo>
                <a:cubicBezTo>
                  <a:pt x="1091726" y="838805"/>
                  <a:pt x="1099328" y="840703"/>
                  <a:pt x="1105997" y="841667"/>
                </a:cubicBezTo>
                <a:cubicBezTo>
                  <a:pt x="1123136" y="843564"/>
                  <a:pt x="1140242" y="844497"/>
                  <a:pt x="1159282" y="846426"/>
                </a:cubicBezTo>
                <a:cubicBezTo>
                  <a:pt x="1161182" y="823563"/>
                  <a:pt x="1163083" y="805491"/>
                  <a:pt x="1164984" y="787419"/>
                </a:cubicBezTo>
                <a:cubicBezTo>
                  <a:pt x="1144043" y="792178"/>
                  <a:pt x="1126938" y="795040"/>
                  <a:pt x="1108865" y="799799"/>
                </a:cubicBezTo>
                <a:cubicBezTo>
                  <a:pt x="1105997" y="784557"/>
                  <a:pt x="1104097" y="774106"/>
                  <a:pt x="1102196" y="765521"/>
                </a:cubicBezTo>
                <a:cubicBezTo>
                  <a:pt x="1118368" y="750311"/>
                  <a:pt x="1132640" y="736033"/>
                  <a:pt x="1148812" y="720823"/>
                </a:cubicBezTo>
                <a:cubicBezTo>
                  <a:pt x="1138341" y="711305"/>
                  <a:pt x="1129772" y="704648"/>
                  <a:pt x="1118368" y="695130"/>
                </a:cubicBezTo>
                <a:cubicBezTo>
                  <a:pt x="1089825" y="718926"/>
                  <a:pt x="1061282" y="741757"/>
                  <a:pt x="1033707" y="765553"/>
                </a:cubicBezTo>
                <a:cubicBezTo>
                  <a:pt x="1005164" y="789316"/>
                  <a:pt x="993727" y="788384"/>
                  <a:pt x="968051" y="754105"/>
                </a:cubicBezTo>
                <a:cubicBezTo>
                  <a:pt x="1005164" y="720823"/>
                  <a:pt x="1042243" y="687509"/>
                  <a:pt x="1082223" y="651365"/>
                </a:cubicBezTo>
                <a:cubicBezTo>
                  <a:pt x="1066984" y="638985"/>
                  <a:pt x="1056514" y="631364"/>
                  <a:pt x="1045110" y="621878"/>
                </a:cubicBezTo>
                <a:cubicBezTo>
                  <a:pt x="1037508" y="631364"/>
                  <a:pt x="1032740" y="638052"/>
                  <a:pt x="1027038" y="644709"/>
                </a:cubicBezTo>
                <a:cubicBezTo>
                  <a:pt x="1013700" y="661816"/>
                  <a:pt x="997528" y="666575"/>
                  <a:pt x="985157" y="658986"/>
                </a:cubicBezTo>
                <a:cubicBezTo>
                  <a:pt x="972786" y="651365"/>
                  <a:pt x="970886" y="636123"/>
                  <a:pt x="979455" y="615189"/>
                </a:cubicBezTo>
                <a:cubicBezTo>
                  <a:pt x="982323" y="607600"/>
                  <a:pt x="986124" y="599979"/>
                  <a:pt x="988958" y="591425"/>
                </a:cubicBezTo>
                <a:cubicBezTo>
                  <a:pt x="971853" y="585702"/>
                  <a:pt x="956614" y="580010"/>
                  <a:pt x="937608" y="573354"/>
                </a:cubicBezTo>
                <a:cubicBezTo>
                  <a:pt x="936641" y="602841"/>
                  <a:pt x="934740" y="624707"/>
                  <a:pt x="934740" y="647571"/>
                </a:cubicBezTo>
                <a:cubicBezTo>
                  <a:pt x="934740" y="662781"/>
                  <a:pt x="927138" y="673232"/>
                  <a:pt x="915701" y="676093"/>
                </a:cubicBezTo>
                <a:cubicBezTo>
                  <a:pt x="907164" y="677991"/>
                  <a:pt x="891926" y="671334"/>
                  <a:pt x="887158" y="663745"/>
                </a:cubicBezTo>
                <a:cubicBezTo>
                  <a:pt x="878622" y="649468"/>
                  <a:pt x="873853" y="632329"/>
                  <a:pt x="870986" y="615189"/>
                </a:cubicBezTo>
                <a:cubicBezTo>
                  <a:pt x="868151" y="599979"/>
                  <a:pt x="870986" y="583804"/>
                  <a:pt x="871953" y="564768"/>
                </a:cubicBezTo>
                <a:cubicBezTo>
                  <a:pt x="851012" y="563835"/>
                  <a:pt x="832940" y="563835"/>
                  <a:pt x="812966" y="563835"/>
                </a:cubicBezTo>
                <a:close/>
                <a:moveTo>
                  <a:pt x="832940" y="514346"/>
                </a:moveTo>
                <a:cubicBezTo>
                  <a:pt x="890992" y="518141"/>
                  <a:pt x="949979" y="529556"/>
                  <a:pt x="1007064" y="542901"/>
                </a:cubicBezTo>
                <a:cubicBezTo>
                  <a:pt x="1053680" y="554317"/>
                  <a:pt x="1091726" y="586666"/>
                  <a:pt x="1125971" y="619016"/>
                </a:cubicBezTo>
                <a:cubicBezTo>
                  <a:pt x="1151679" y="643744"/>
                  <a:pt x="1179255" y="669437"/>
                  <a:pt x="1196394" y="699889"/>
                </a:cubicBezTo>
                <a:cubicBezTo>
                  <a:pt x="1210666" y="726515"/>
                  <a:pt x="1226838" y="756034"/>
                  <a:pt x="1221136" y="789316"/>
                </a:cubicBezTo>
                <a:cubicBezTo>
                  <a:pt x="1218268" y="810250"/>
                  <a:pt x="1217334" y="831184"/>
                  <a:pt x="1217334" y="853083"/>
                </a:cubicBezTo>
                <a:cubicBezTo>
                  <a:pt x="1217334" y="904437"/>
                  <a:pt x="1210666" y="955823"/>
                  <a:pt x="1186891" y="999588"/>
                </a:cubicBezTo>
                <a:cubicBezTo>
                  <a:pt x="1164050" y="1041455"/>
                  <a:pt x="1141209" y="1085220"/>
                  <a:pt x="1100295" y="1114740"/>
                </a:cubicBezTo>
                <a:cubicBezTo>
                  <a:pt x="1013700" y="1177509"/>
                  <a:pt x="915701" y="1204167"/>
                  <a:pt x="810099" y="1192752"/>
                </a:cubicBezTo>
                <a:cubicBezTo>
                  <a:pt x="721636" y="1185131"/>
                  <a:pt x="652179" y="1138504"/>
                  <a:pt x="602696" y="1070943"/>
                </a:cubicBezTo>
                <a:cubicBezTo>
                  <a:pt x="545610" y="963444"/>
                  <a:pt x="506597" y="856877"/>
                  <a:pt x="530372" y="736033"/>
                </a:cubicBezTo>
                <a:cubicBezTo>
                  <a:pt x="541809" y="677991"/>
                  <a:pt x="569385" y="630431"/>
                  <a:pt x="612199" y="592358"/>
                </a:cubicBezTo>
                <a:cubicBezTo>
                  <a:pt x="674987" y="537178"/>
                  <a:pt x="750179" y="509587"/>
                  <a:pt x="832940" y="514346"/>
                </a:cubicBezTo>
                <a:close/>
                <a:moveTo>
                  <a:pt x="223981" y="438299"/>
                </a:moveTo>
                <a:cubicBezTo>
                  <a:pt x="230646" y="436398"/>
                  <a:pt x="242062" y="439251"/>
                  <a:pt x="247774" y="444961"/>
                </a:cubicBezTo>
                <a:cubicBezTo>
                  <a:pt x="253478" y="449718"/>
                  <a:pt x="255382" y="460182"/>
                  <a:pt x="256334" y="463991"/>
                </a:cubicBezTo>
                <a:cubicBezTo>
                  <a:pt x="205909" y="483017"/>
                  <a:pt x="159284" y="501099"/>
                  <a:pt x="113611" y="519177"/>
                </a:cubicBezTo>
                <a:cubicBezTo>
                  <a:pt x="97443" y="525835"/>
                  <a:pt x="82219" y="524882"/>
                  <a:pt x="66995" y="514419"/>
                </a:cubicBezTo>
                <a:cubicBezTo>
                  <a:pt x="64138" y="496341"/>
                  <a:pt x="77459" y="489679"/>
                  <a:pt x="89827" y="484922"/>
                </a:cubicBezTo>
                <a:cubicBezTo>
                  <a:pt x="134548" y="468749"/>
                  <a:pt x="178317" y="453524"/>
                  <a:pt x="223981" y="438299"/>
                </a:cubicBezTo>
                <a:close/>
                <a:moveTo>
                  <a:pt x="881171" y="410218"/>
                </a:moveTo>
                <a:cubicBezTo>
                  <a:pt x="833955" y="409975"/>
                  <a:pt x="786856" y="416635"/>
                  <a:pt x="740218" y="429487"/>
                </a:cubicBezTo>
                <a:cubicBezTo>
                  <a:pt x="642251" y="456126"/>
                  <a:pt x="565185" y="516080"/>
                  <a:pt x="507172" y="598867"/>
                </a:cubicBezTo>
                <a:cubicBezTo>
                  <a:pt x="470061" y="652144"/>
                  <a:pt x="441481" y="710159"/>
                  <a:pt x="442477" y="776791"/>
                </a:cubicBezTo>
                <a:cubicBezTo>
                  <a:pt x="443401" y="850029"/>
                  <a:pt x="450084" y="922333"/>
                  <a:pt x="477668" y="990831"/>
                </a:cubicBezTo>
                <a:cubicBezTo>
                  <a:pt x="497646" y="1042241"/>
                  <a:pt x="519543" y="1092646"/>
                  <a:pt x="558502" y="1133573"/>
                </a:cubicBezTo>
                <a:cubicBezTo>
                  <a:pt x="585162" y="1160211"/>
                  <a:pt x="610827" y="1188788"/>
                  <a:pt x="640331" y="1211621"/>
                </a:cubicBezTo>
                <a:cubicBezTo>
                  <a:pt x="685049" y="1246804"/>
                  <a:pt x="735526" y="1276314"/>
                  <a:pt x="793538" y="1279186"/>
                </a:cubicBezTo>
                <a:cubicBezTo>
                  <a:pt x="893425" y="1283925"/>
                  <a:pt x="990469" y="1276314"/>
                  <a:pt x="1074217" y="1217293"/>
                </a:cubicBezTo>
                <a:cubicBezTo>
                  <a:pt x="1126542" y="1189721"/>
                  <a:pt x="1168417" y="1151667"/>
                  <a:pt x="1207376" y="1110740"/>
                </a:cubicBezTo>
                <a:cubicBezTo>
                  <a:pt x="1303495" y="1010864"/>
                  <a:pt x="1322548" y="889017"/>
                  <a:pt x="1301575" y="757764"/>
                </a:cubicBezTo>
                <a:cubicBezTo>
                  <a:pt x="1289205" y="680649"/>
                  <a:pt x="1253089" y="615956"/>
                  <a:pt x="1202684" y="558874"/>
                </a:cubicBezTo>
                <a:cubicBezTo>
                  <a:pt x="1153202" y="502725"/>
                  <a:pt x="1096114" y="456126"/>
                  <a:pt x="1022816" y="432359"/>
                </a:cubicBezTo>
                <a:cubicBezTo>
                  <a:pt x="975717" y="417604"/>
                  <a:pt x="928386" y="410460"/>
                  <a:pt x="881171" y="410218"/>
                </a:cubicBezTo>
                <a:close/>
                <a:moveTo>
                  <a:pt x="197191" y="382507"/>
                </a:moveTo>
                <a:cubicBezTo>
                  <a:pt x="207419" y="385718"/>
                  <a:pt x="216458" y="393092"/>
                  <a:pt x="226449" y="404985"/>
                </a:cubicBezTo>
                <a:cubicBezTo>
                  <a:pt x="192197" y="415450"/>
                  <a:pt x="159848" y="424963"/>
                  <a:pt x="128451" y="435430"/>
                </a:cubicBezTo>
                <a:cubicBezTo>
                  <a:pt x="108469" y="441138"/>
                  <a:pt x="108469" y="441138"/>
                  <a:pt x="85632" y="425914"/>
                </a:cubicBezTo>
                <a:cubicBezTo>
                  <a:pt x="90391" y="420206"/>
                  <a:pt x="93247" y="413547"/>
                  <a:pt x="98951" y="410693"/>
                </a:cubicBezTo>
                <a:cubicBezTo>
                  <a:pt x="118933" y="401177"/>
                  <a:pt x="139866" y="392615"/>
                  <a:pt x="160800" y="385005"/>
                </a:cubicBezTo>
                <a:cubicBezTo>
                  <a:pt x="175546" y="380247"/>
                  <a:pt x="186963" y="379295"/>
                  <a:pt x="197191" y="382507"/>
                </a:cubicBezTo>
                <a:close/>
                <a:moveTo>
                  <a:pt x="585411" y="377494"/>
                </a:moveTo>
                <a:cubicBezTo>
                  <a:pt x="565914" y="377611"/>
                  <a:pt x="549509" y="384755"/>
                  <a:pt x="534757" y="399044"/>
                </a:cubicBezTo>
                <a:cubicBezTo>
                  <a:pt x="510940" y="421876"/>
                  <a:pt x="498570" y="470414"/>
                  <a:pt x="511935" y="500858"/>
                </a:cubicBezTo>
                <a:cubicBezTo>
                  <a:pt x="557578" y="467542"/>
                  <a:pt x="605140" y="434226"/>
                  <a:pt x="654621" y="398110"/>
                </a:cubicBezTo>
                <a:cubicBezTo>
                  <a:pt x="627499" y="384288"/>
                  <a:pt x="604909" y="377377"/>
                  <a:pt x="585411" y="377494"/>
                </a:cubicBezTo>
                <a:close/>
                <a:moveTo>
                  <a:pt x="1002839" y="135460"/>
                </a:moveTo>
                <a:cubicBezTo>
                  <a:pt x="942907" y="131655"/>
                  <a:pt x="884894" y="145943"/>
                  <a:pt x="842025" y="192543"/>
                </a:cubicBezTo>
                <a:cubicBezTo>
                  <a:pt x="826810" y="208770"/>
                  <a:pt x="810672" y="227797"/>
                  <a:pt x="813516" y="257236"/>
                </a:cubicBezTo>
                <a:cubicBezTo>
                  <a:pt x="910559" y="239214"/>
                  <a:pt x="1005683" y="249625"/>
                  <a:pt x="1109409" y="277268"/>
                </a:cubicBezTo>
                <a:cubicBezTo>
                  <a:pt x="1099882" y="243952"/>
                  <a:pt x="1097038" y="219181"/>
                  <a:pt x="1086587" y="199220"/>
                </a:cubicBezTo>
                <a:cubicBezTo>
                  <a:pt x="1068530" y="166909"/>
                  <a:pt x="1040874" y="137399"/>
                  <a:pt x="1002839" y="135460"/>
                </a:cubicBezTo>
                <a:close/>
                <a:moveTo>
                  <a:pt x="1173626" y="95544"/>
                </a:moveTo>
                <a:cubicBezTo>
                  <a:pt x="1180287" y="94593"/>
                  <a:pt x="1186471" y="95544"/>
                  <a:pt x="1193129" y="98399"/>
                </a:cubicBezTo>
                <a:cubicBezTo>
                  <a:pt x="1216914" y="107913"/>
                  <a:pt x="1252119" y="145021"/>
                  <a:pt x="1263538" y="176419"/>
                </a:cubicBezTo>
                <a:cubicBezTo>
                  <a:pt x="1243558" y="184031"/>
                  <a:pt x="1232138" y="181177"/>
                  <a:pt x="1219773" y="165002"/>
                </a:cubicBezTo>
                <a:cubicBezTo>
                  <a:pt x="1207402" y="149778"/>
                  <a:pt x="1190275" y="138360"/>
                  <a:pt x="1175051" y="125991"/>
                </a:cubicBezTo>
                <a:cubicBezTo>
                  <a:pt x="1168393" y="120282"/>
                  <a:pt x="1160783" y="113622"/>
                  <a:pt x="1151266" y="104107"/>
                </a:cubicBezTo>
                <a:cubicBezTo>
                  <a:pt x="1159829" y="99350"/>
                  <a:pt x="1166966" y="96496"/>
                  <a:pt x="1173626" y="95544"/>
                </a:cubicBezTo>
                <a:close/>
                <a:moveTo>
                  <a:pt x="763785" y="85927"/>
                </a:moveTo>
                <a:cubicBezTo>
                  <a:pt x="769494" y="84975"/>
                  <a:pt x="775441" y="86639"/>
                  <a:pt x="781147" y="92823"/>
                </a:cubicBezTo>
                <a:cubicBezTo>
                  <a:pt x="792566" y="105192"/>
                  <a:pt x="789714" y="117561"/>
                  <a:pt x="777345" y="128029"/>
                </a:cubicBezTo>
                <a:cubicBezTo>
                  <a:pt x="761168" y="141345"/>
                  <a:pt x="745946" y="155619"/>
                  <a:pt x="728818" y="167987"/>
                </a:cubicBezTo>
                <a:cubicBezTo>
                  <a:pt x="709789" y="181309"/>
                  <a:pt x="697420" y="172745"/>
                  <a:pt x="685051" y="154666"/>
                </a:cubicBezTo>
                <a:cubicBezTo>
                  <a:pt x="706937" y="133735"/>
                  <a:pt x="726917" y="113755"/>
                  <a:pt x="747848" y="94728"/>
                </a:cubicBezTo>
                <a:cubicBezTo>
                  <a:pt x="752604" y="90447"/>
                  <a:pt x="758075" y="86878"/>
                  <a:pt x="763785" y="85927"/>
                </a:cubicBezTo>
                <a:close/>
                <a:moveTo>
                  <a:pt x="663405" y="9559"/>
                </a:moveTo>
                <a:cubicBezTo>
                  <a:pt x="671255" y="9440"/>
                  <a:pt x="680294" y="16338"/>
                  <a:pt x="694566" y="29657"/>
                </a:cubicBezTo>
                <a:cubicBezTo>
                  <a:pt x="679342" y="57253"/>
                  <a:pt x="665072" y="81988"/>
                  <a:pt x="651752" y="107681"/>
                </a:cubicBezTo>
                <a:cubicBezTo>
                  <a:pt x="635578" y="138127"/>
                  <a:pt x="625107" y="140983"/>
                  <a:pt x="589905" y="117193"/>
                </a:cubicBezTo>
                <a:cubicBezTo>
                  <a:pt x="606079" y="88651"/>
                  <a:pt x="621303" y="59157"/>
                  <a:pt x="639382" y="31560"/>
                </a:cubicBezTo>
                <a:cubicBezTo>
                  <a:pt x="648895" y="16813"/>
                  <a:pt x="655556" y="9678"/>
                  <a:pt x="663405" y="9559"/>
                </a:cubicBezTo>
                <a:close/>
                <a:moveTo>
                  <a:pt x="950514" y="3202"/>
                </a:moveTo>
                <a:cubicBezTo>
                  <a:pt x="980018" y="-5342"/>
                  <a:pt x="1007602" y="3202"/>
                  <a:pt x="1026655" y="28907"/>
                </a:cubicBezTo>
                <a:cubicBezTo>
                  <a:pt x="1039026" y="45062"/>
                  <a:pt x="1057084" y="58418"/>
                  <a:pt x="1054240" y="84122"/>
                </a:cubicBezTo>
                <a:cubicBezTo>
                  <a:pt x="1053244" y="90728"/>
                  <a:pt x="1067534" y="101211"/>
                  <a:pt x="1076137" y="107889"/>
                </a:cubicBezTo>
                <a:cubicBezTo>
                  <a:pt x="1135074" y="150682"/>
                  <a:pt x="1156046" y="212575"/>
                  <a:pt x="1169341" y="281074"/>
                </a:cubicBezTo>
                <a:cubicBezTo>
                  <a:pt x="1173180" y="302901"/>
                  <a:pt x="1159814" y="310512"/>
                  <a:pt x="1153202" y="322934"/>
                </a:cubicBezTo>
                <a:cubicBezTo>
                  <a:pt x="1147444" y="333417"/>
                  <a:pt x="1136069" y="340023"/>
                  <a:pt x="1129386" y="338156"/>
                </a:cubicBezTo>
                <a:cubicBezTo>
                  <a:pt x="1078980" y="328606"/>
                  <a:pt x="1028504" y="320062"/>
                  <a:pt x="974330" y="309579"/>
                </a:cubicBezTo>
                <a:cubicBezTo>
                  <a:pt x="972411" y="334350"/>
                  <a:pt x="970491" y="353378"/>
                  <a:pt x="969567" y="369533"/>
                </a:cubicBezTo>
                <a:cubicBezTo>
                  <a:pt x="1009522" y="382888"/>
                  <a:pt x="1046633" y="393299"/>
                  <a:pt x="1081824" y="408521"/>
                </a:cubicBezTo>
                <a:cubicBezTo>
                  <a:pt x="1156046" y="439970"/>
                  <a:pt x="1214059" y="491308"/>
                  <a:pt x="1264464" y="554135"/>
                </a:cubicBezTo>
                <a:cubicBezTo>
                  <a:pt x="1316789" y="618828"/>
                  <a:pt x="1340606" y="694004"/>
                  <a:pt x="1353900" y="773919"/>
                </a:cubicBezTo>
                <a:cubicBezTo>
                  <a:pt x="1361508" y="819585"/>
                  <a:pt x="1354896" y="865251"/>
                  <a:pt x="1348213" y="910916"/>
                </a:cubicBezTo>
                <a:cubicBezTo>
                  <a:pt x="1348213" y="925205"/>
                  <a:pt x="1347289" y="942365"/>
                  <a:pt x="1344445" y="964193"/>
                </a:cubicBezTo>
                <a:cubicBezTo>
                  <a:pt x="1367266" y="966132"/>
                  <a:pt x="1384400" y="969004"/>
                  <a:pt x="1402458" y="967998"/>
                </a:cubicBezTo>
                <a:cubicBezTo>
                  <a:pt x="1441488" y="967065"/>
                  <a:pt x="1473836" y="981353"/>
                  <a:pt x="1503340" y="1004186"/>
                </a:cubicBezTo>
                <a:cubicBezTo>
                  <a:pt x="1532773" y="1026086"/>
                  <a:pt x="1544219" y="1071752"/>
                  <a:pt x="1531848" y="1106001"/>
                </a:cubicBezTo>
                <a:cubicBezTo>
                  <a:pt x="1524241" y="1127900"/>
                  <a:pt x="1508032" y="1138312"/>
                  <a:pt x="1488055" y="1142117"/>
                </a:cubicBezTo>
                <a:cubicBezTo>
                  <a:pt x="1455707" y="1148795"/>
                  <a:pt x="1423359" y="1153533"/>
                  <a:pt x="1391011" y="1143122"/>
                </a:cubicBezTo>
                <a:cubicBezTo>
                  <a:pt x="1351057" y="1130701"/>
                  <a:pt x="1312097" y="1118351"/>
                  <a:pt x="1278754" y="1107868"/>
                </a:cubicBezTo>
                <a:cubicBezTo>
                  <a:pt x="1180787" y="1205877"/>
                  <a:pt x="1087512" y="1285792"/>
                  <a:pt x="960040" y="1321980"/>
                </a:cubicBezTo>
                <a:cubicBezTo>
                  <a:pt x="961960" y="1334329"/>
                  <a:pt x="961960" y="1348618"/>
                  <a:pt x="965728" y="1362906"/>
                </a:cubicBezTo>
                <a:cubicBezTo>
                  <a:pt x="977174" y="1408572"/>
                  <a:pt x="970491" y="1452299"/>
                  <a:pt x="948594" y="1494159"/>
                </a:cubicBezTo>
                <a:cubicBezTo>
                  <a:pt x="942907" y="1504642"/>
                  <a:pt x="933380" y="1514192"/>
                  <a:pt x="922929" y="1519864"/>
                </a:cubicBezTo>
                <a:cubicBezTo>
                  <a:pt x="874372" y="1545569"/>
                  <a:pt x="794463" y="1515126"/>
                  <a:pt x="794463" y="1450432"/>
                </a:cubicBezTo>
                <a:cubicBezTo>
                  <a:pt x="794463" y="1413311"/>
                  <a:pt x="792614" y="1375256"/>
                  <a:pt x="791619" y="1338135"/>
                </a:cubicBezTo>
                <a:cubicBezTo>
                  <a:pt x="765954" y="1329591"/>
                  <a:pt x="740218" y="1320041"/>
                  <a:pt x="713629" y="1312430"/>
                </a:cubicBezTo>
                <a:cubicBezTo>
                  <a:pt x="655545" y="1295341"/>
                  <a:pt x="607059" y="1263964"/>
                  <a:pt x="567104" y="1219232"/>
                </a:cubicBezTo>
                <a:cubicBezTo>
                  <a:pt x="555658" y="1205877"/>
                  <a:pt x="543288" y="1193527"/>
                  <a:pt x="528998" y="1183044"/>
                </a:cubicBezTo>
                <a:cubicBezTo>
                  <a:pt x="485275" y="1148795"/>
                  <a:pt x="459539" y="1101262"/>
                  <a:pt x="437713" y="1052724"/>
                </a:cubicBezTo>
                <a:cubicBezTo>
                  <a:pt x="405366" y="981353"/>
                  <a:pt x="386313" y="906177"/>
                  <a:pt x="382473" y="827196"/>
                </a:cubicBezTo>
                <a:cubicBezTo>
                  <a:pt x="380625" y="797685"/>
                  <a:pt x="380625" y="797685"/>
                  <a:pt x="351121" y="789141"/>
                </a:cubicBezTo>
                <a:cubicBezTo>
                  <a:pt x="337755" y="785335"/>
                  <a:pt x="325456" y="781530"/>
                  <a:pt x="309247" y="777724"/>
                </a:cubicBezTo>
                <a:cubicBezTo>
                  <a:pt x="300716" y="812907"/>
                  <a:pt x="299720" y="847157"/>
                  <a:pt x="310171" y="879539"/>
                </a:cubicBezTo>
                <a:cubicBezTo>
                  <a:pt x="320693" y="909983"/>
                  <a:pt x="314934" y="935688"/>
                  <a:pt x="305408" y="962326"/>
                </a:cubicBezTo>
                <a:cubicBezTo>
                  <a:pt x="263605" y="974676"/>
                  <a:pt x="224574" y="967065"/>
                  <a:pt x="185543" y="958521"/>
                </a:cubicBezTo>
                <a:cubicBezTo>
                  <a:pt x="160803" y="952776"/>
                  <a:pt x="141821" y="938560"/>
                  <a:pt x="125611" y="915655"/>
                </a:cubicBezTo>
                <a:cubicBezTo>
                  <a:pt x="102790" y="882411"/>
                  <a:pt x="82813" y="849095"/>
                  <a:pt x="73286" y="809102"/>
                </a:cubicBezTo>
                <a:cubicBezTo>
                  <a:pt x="70442" y="797685"/>
                  <a:pt x="54233" y="787274"/>
                  <a:pt x="42858" y="779663"/>
                </a:cubicBezTo>
                <a:cubicBezTo>
                  <a:pt x="22881" y="766308"/>
                  <a:pt x="8591" y="751086"/>
                  <a:pt x="9515" y="724448"/>
                </a:cubicBezTo>
                <a:cubicBezTo>
                  <a:pt x="10510" y="696876"/>
                  <a:pt x="17122" y="687326"/>
                  <a:pt x="44778" y="678782"/>
                </a:cubicBezTo>
                <a:cubicBezTo>
                  <a:pt x="55228" y="675910"/>
                  <a:pt x="66603" y="673038"/>
                  <a:pt x="77125" y="670238"/>
                </a:cubicBezTo>
                <a:cubicBezTo>
                  <a:pt x="89496" y="654010"/>
                  <a:pt x="100871" y="636922"/>
                  <a:pt x="113241" y="621700"/>
                </a:cubicBezTo>
                <a:cubicBezTo>
                  <a:pt x="132294" y="596928"/>
                  <a:pt x="155115" y="579840"/>
                  <a:pt x="185543" y="571223"/>
                </a:cubicBezTo>
                <a:cubicBezTo>
                  <a:pt x="218886" y="562679"/>
                  <a:pt x="248319" y="539846"/>
                  <a:pt x="285430" y="544585"/>
                </a:cubicBezTo>
                <a:cubicBezTo>
                  <a:pt x="301640" y="546524"/>
                  <a:pt x="317778" y="546524"/>
                  <a:pt x="333987" y="551263"/>
                </a:cubicBezTo>
                <a:cubicBezTo>
                  <a:pt x="358728" y="557007"/>
                  <a:pt x="369179" y="576034"/>
                  <a:pt x="361572" y="599800"/>
                </a:cubicBezTo>
                <a:cubicBezTo>
                  <a:pt x="355884" y="617894"/>
                  <a:pt x="346358" y="634050"/>
                  <a:pt x="339675" y="652144"/>
                </a:cubicBezTo>
                <a:cubicBezTo>
                  <a:pt x="332068" y="674043"/>
                  <a:pt x="324461" y="696876"/>
                  <a:pt x="316854" y="721576"/>
                </a:cubicBezTo>
                <a:cubicBezTo>
                  <a:pt x="342519" y="724448"/>
                  <a:pt x="361572" y="726315"/>
                  <a:pt x="375862" y="728253"/>
                </a:cubicBezTo>
                <a:cubicBezTo>
                  <a:pt x="403446" y="667366"/>
                  <a:pt x="431031" y="610283"/>
                  <a:pt x="458615" y="550329"/>
                </a:cubicBezTo>
                <a:cubicBezTo>
                  <a:pt x="451932" y="536041"/>
                  <a:pt x="437713" y="517013"/>
                  <a:pt x="434870" y="497053"/>
                </a:cubicBezTo>
                <a:cubicBezTo>
                  <a:pt x="428187" y="440904"/>
                  <a:pt x="444325" y="387627"/>
                  <a:pt x="487195" y="351439"/>
                </a:cubicBezTo>
                <a:cubicBezTo>
                  <a:pt x="526154" y="318195"/>
                  <a:pt x="576631" y="312451"/>
                  <a:pt x="626041" y="329612"/>
                </a:cubicBezTo>
                <a:cubicBezTo>
                  <a:pt x="652701" y="339089"/>
                  <a:pt x="676518" y="357183"/>
                  <a:pt x="702183" y="370467"/>
                </a:cubicBezTo>
                <a:cubicBezTo>
                  <a:pt x="709790" y="374272"/>
                  <a:pt x="717397" y="379083"/>
                  <a:pt x="725004" y="378078"/>
                </a:cubicBezTo>
                <a:cubicBezTo>
                  <a:pt x="784936" y="372405"/>
                  <a:pt x="843944" y="364794"/>
                  <a:pt x="909635" y="358117"/>
                </a:cubicBezTo>
                <a:cubicBezTo>
                  <a:pt x="910559" y="345767"/>
                  <a:pt x="912479" y="329612"/>
                  <a:pt x="914327" y="309579"/>
                </a:cubicBezTo>
                <a:cubicBezTo>
                  <a:pt x="878211" y="311518"/>
                  <a:pt x="847783" y="312451"/>
                  <a:pt x="816360" y="315323"/>
                </a:cubicBezTo>
                <a:cubicBezTo>
                  <a:pt x="784012" y="318195"/>
                  <a:pt x="752588" y="292490"/>
                  <a:pt x="749744" y="259174"/>
                </a:cubicBezTo>
                <a:cubicBezTo>
                  <a:pt x="745976" y="219181"/>
                  <a:pt x="761191" y="184932"/>
                  <a:pt x="785931" y="155493"/>
                </a:cubicBezTo>
                <a:cubicBezTo>
                  <a:pt x="813516" y="123111"/>
                  <a:pt x="847783" y="101211"/>
                  <a:pt x="888662" y="89795"/>
                </a:cubicBezTo>
                <a:cubicBezTo>
                  <a:pt x="896269" y="87928"/>
                  <a:pt x="902952" y="85056"/>
                  <a:pt x="911483" y="83117"/>
                </a:cubicBezTo>
                <a:cubicBezTo>
                  <a:pt x="911483" y="71701"/>
                  <a:pt x="911483" y="60284"/>
                  <a:pt x="912479" y="48868"/>
                </a:cubicBezTo>
                <a:cubicBezTo>
                  <a:pt x="914327" y="27974"/>
                  <a:pt x="930536" y="8946"/>
                  <a:pt x="950514" y="3202"/>
                </a:cubicBezTo>
                <a:close/>
                <a:moveTo>
                  <a:pt x="1181683" y="671"/>
                </a:moveTo>
                <a:cubicBezTo>
                  <a:pt x="1188313" y="-385"/>
                  <a:pt x="1194914" y="-57"/>
                  <a:pt x="1201456" y="1192"/>
                </a:cubicBezTo>
                <a:cubicBezTo>
                  <a:pt x="1214539" y="3690"/>
                  <a:pt x="1227384" y="9874"/>
                  <a:pt x="1239753" y="16059"/>
                </a:cubicBezTo>
                <a:cubicBezTo>
                  <a:pt x="1308255" y="49364"/>
                  <a:pt x="1329190" y="109304"/>
                  <a:pt x="1327287" y="180660"/>
                </a:cubicBezTo>
                <a:cubicBezTo>
                  <a:pt x="1317775" y="189227"/>
                  <a:pt x="1308255" y="189227"/>
                  <a:pt x="1303499" y="176858"/>
                </a:cubicBezTo>
                <a:cubicBezTo>
                  <a:pt x="1295890" y="157828"/>
                  <a:pt x="1290182" y="138798"/>
                  <a:pt x="1284467" y="119767"/>
                </a:cubicBezTo>
                <a:cubicBezTo>
                  <a:pt x="1269248" y="68394"/>
                  <a:pt x="1242607" y="32239"/>
                  <a:pt x="1184568" y="28428"/>
                </a:cubicBezTo>
                <a:cubicBezTo>
                  <a:pt x="1176958" y="27475"/>
                  <a:pt x="1169341" y="22720"/>
                  <a:pt x="1160780" y="18917"/>
                </a:cubicBezTo>
                <a:cubicBezTo>
                  <a:pt x="1160780" y="15106"/>
                  <a:pt x="1160780" y="11303"/>
                  <a:pt x="1161731" y="8445"/>
                </a:cubicBezTo>
                <a:cubicBezTo>
                  <a:pt x="1168392" y="4164"/>
                  <a:pt x="1175052" y="1726"/>
                  <a:pt x="1181683" y="6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84"/>
          <p:cNvSpPr/>
          <p:nvPr/>
        </p:nvSpPr>
        <p:spPr>
          <a:xfrm>
            <a:off x="6917115" y="397538"/>
            <a:ext cx="1121359" cy="1748987"/>
          </a:xfrm>
          <a:custGeom>
            <a:rect b="b" l="l" r="r" t="t"/>
            <a:pathLst>
              <a:path extrusionOk="0" h="1748987" w="1121359">
                <a:moveTo>
                  <a:pt x="661293" y="1459641"/>
                </a:moveTo>
                <a:cubicBezTo>
                  <a:pt x="659390" y="1462494"/>
                  <a:pt x="655586" y="1465347"/>
                  <a:pt x="655586" y="1467251"/>
                </a:cubicBezTo>
                <a:cubicBezTo>
                  <a:pt x="656536" y="1471057"/>
                  <a:pt x="659390" y="1473909"/>
                  <a:pt x="662243" y="1476767"/>
                </a:cubicBezTo>
                <a:cubicBezTo>
                  <a:pt x="665101" y="1474862"/>
                  <a:pt x="667954" y="1472961"/>
                  <a:pt x="671757" y="1469152"/>
                </a:cubicBezTo>
                <a:cubicBezTo>
                  <a:pt x="667954" y="1465347"/>
                  <a:pt x="664147" y="1462494"/>
                  <a:pt x="661293" y="1459641"/>
                </a:cubicBezTo>
                <a:close/>
                <a:moveTo>
                  <a:pt x="662243" y="1427290"/>
                </a:moveTo>
                <a:cubicBezTo>
                  <a:pt x="693643" y="1426337"/>
                  <a:pt x="710768" y="1440610"/>
                  <a:pt x="710768" y="1469152"/>
                </a:cubicBezTo>
                <a:cubicBezTo>
                  <a:pt x="710768" y="1497698"/>
                  <a:pt x="697447" y="1514824"/>
                  <a:pt x="673661" y="1514824"/>
                </a:cubicBezTo>
                <a:cubicBezTo>
                  <a:pt x="640361" y="1515776"/>
                  <a:pt x="619429" y="1501503"/>
                  <a:pt x="618475" y="1477719"/>
                </a:cubicBezTo>
                <a:cubicBezTo>
                  <a:pt x="617525" y="1450125"/>
                  <a:pt x="636554" y="1428242"/>
                  <a:pt x="662243" y="1427290"/>
                </a:cubicBezTo>
                <a:close/>
                <a:moveTo>
                  <a:pt x="768178" y="1353920"/>
                </a:moveTo>
                <a:cubicBezTo>
                  <a:pt x="763540" y="1354990"/>
                  <a:pt x="761161" y="1359272"/>
                  <a:pt x="761161" y="1368312"/>
                </a:cubicBezTo>
                <a:cubicBezTo>
                  <a:pt x="761161" y="1373066"/>
                  <a:pt x="764965" y="1377826"/>
                  <a:pt x="768774" y="1388293"/>
                </a:cubicBezTo>
                <a:cubicBezTo>
                  <a:pt x="777336" y="1375925"/>
                  <a:pt x="782093" y="1369264"/>
                  <a:pt x="788752" y="1358797"/>
                </a:cubicBezTo>
                <a:cubicBezTo>
                  <a:pt x="779714" y="1354991"/>
                  <a:pt x="772816" y="1352849"/>
                  <a:pt x="768178" y="1353920"/>
                </a:cubicBezTo>
                <a:close/>
                <a:moveTo>
                  <a:pt x="767821" y="1322642"/>
                </a:moveTo>
                <a:cubicBezTo>
                  <a:pt x="803978" y="1323590"/>
                  <a:pt x="828713" y="1341670"/>
                  <a:pt x="827760" y="1365458"/>
                </a:cubicBezTo>
                <a:cubicBezTo>
                  <a:pt x="826811" y="1391146"/>
                  <a:pt x="795412" y="1419689"/>
                  <a:pt x="769723" y="1418736"/>
                </a:cubicBezTo>
                <a:cubicBezTo>
                  <a:pt x="741178" y="1417788"/>
                  <a:pt x="723102" y="1398755"/>
                  <a:pt x="723102" y="1371165"/>
                </a:cubicBezTo>
                <a:cubicBezTo>
                  <a:pt x="724056" y="1332156"/>
                  <a:pt x="733566" y="1321689"/>
                  <a:pt x="767821" y="1322642"/>
                </a:cubicBezTo>
                <a:close/>
                <a:moveTo>
                  <a:pt x="967698" y="1193501"/>
                </a:moveTo>
                <a:cubicBezTo>
                  <a:pt x="956305" y="1199201"/>
                  <a:pt x="946768" y="1201110"/>
                  <a:pt x="941071" y="1206810"/>
                </a:cubicBezTo>
                <a:cubicBezTo>
                  <a:pt x="922968" y="1226789"/>
                  <a:pt x="900138" y="1234398"/>
                  <a:pt x="876380" y="1241067"/>
                </a:cubicBezTo>
                <a:cubicBezTo>
                  <a:pt x="867814" y="1243917"/>
                  <a:pt x="860176" y="1247737"/>
                  <a:pt x="852580" y="1251527"/>
                </a:cubicBezTo>
                <a:cubicBezTo>
                  <a:pt x="785020" y="1290544"/>
                  <a:pt x="707965" y="1293394"/>
                  <a:pt x="633738" y="1308613"/>
                </a:cubicBezTo>
                <a:cubicBezTo>
                  <a:pt x="581412" y="1319072"/>
                  <a:pt x="527186" y="1322891"/>
                  <a:pt x="473889" y="1327651"/>
                </a:cubicBezTo>
                <a:cubicBezTo>
                  <a:pt x="387340" y="1336201"/>
                  <a:pt x="300747" y="1346660"/>
                  <a:pt x="207488" y="1334291"/>
                </a:cubicBezTo>
                <a:cubicBezTo>
                  <a:pt x="220823" y="1415174"/>
                  <a:pt x="257916" y="1476080"/>
                  <a:pt x="329274" y="1508427"/>
                </a:cubicBezTo>
                <a:cubicBezTo>
                  <a:pt x="364468" y="1524586"/>
                  <a:pt x="402531" y="1535046"/>
                  <a:pt x="439666" y="1545534"/>
                </a:cubicBezTo>
                <a:cubicBezTo>
                  <a:pt x="517649" y="1566453"/>
                  <a:pt x="596645" y="1567423"/>
                  <a:pt x="672772" y="1540775"/>
                </a:cubicBezTo>
                <a:cubicBezTo>
                  <a:pt x="712734" y="1527436"/>
                  <a:pt x="751725" y="1507458"/>
                  <a:pt x="788818" y="1487479"/>
                </a:cubicBezTo>
                <a:cubicBezTo>
                  <a:pt x="849711" y="1454191"/>
                  <a:pt x="899210" y="1409475"/>
                  <a:pt x="924909" y="1342870"/>
                </a:cubicBezTo>
                <a:cubicBezTo>
                  <a:pt x="929635" y="1330501"/>
                  <a:pt x="936303" y="1318132"/>
                  <a:pt x="941999" y="1304822"/>
                </a:cubicBezTo>
                <a:cubicBezTo>
                  <a:pt x="955334" y="1270565"/>
                  <a:pt x="967698" y="1235368"/>
                  <a:pt x="967698" y="1193501"/>
                </a:cubicBezTo>
                <a:close/>
                <a:moveTo>
                  <a:pt x="431931" y="1168245"/>
                </a:moveTo>
                <a:cubicBezTo>
                  <a:pt x="418615" y="1173956"/>
                  <a:pt x="408145" y="1177758"/>
                  <a:pt x="396731" y="1182515"/>
                </a:cubicBezTo>
                <a:cubicBezTo>
                  <a:pt x="396731" y="1185373"/>
                  <a:pt x="395774" y="1188226"/>
                  <a:pt x="395774" y="1191079"/>
                </a:cubicBezTo>
                <a:cubicBezTo>
                  <a:pt x="401487" y="1193937"/>
                  <a:pt x="408145" y="1200592"/>
                  <a:pt x="412901" y="1199643"/>
                </a:cubicBezTo>
                <a:cubicBezTo>
                  <a:pt x="425273" y="1195835"/>
                  <a:pt x="432882" y="1186322"/>
                  <a:pt x="431931" y="1168245"/>
                </a:cubicBezTo>
                <a:close/>
                <a:moveTo>
                  <a:pt x="432572" y="1132490"/>
                </a:moveTo>
                <a:cubicBezTo>
                  <a:pt x="439603" y="1133100"/>
                  <a:pt x="446679" y="1135181"/>
                  <a:pt x="453815" y="1139701"/>
                </a:cubicBezTo>
                <a:cubicBezTo>
                  <a:pt x="475704" y="1153021"/>
                  <a:pt x="483314" y="1169194"/>
                  <a:pt x="474753" y="1192983"/>
                </a:cubicBezTo>
                <a:cubicBezTo>
                  <a:pt x="463333" y="1220573"/>
                  <a:pt x="437645" y="1240559"/>
                  <a:pt x="409097" y="1241508"/>
                </a:cubicBezTo>
                <a:cubicBezTo>
                  <a:pt x="391018" y="1239604"/>
                  <a:pt x="374842" y="1229137"/>
                  <a:pt x="363427" y="1211060"/>
                </a:cubicBezTo>
                <a:cubicBezTo>
                  <a:pt x="351055" y="1191079"/>
                  <a:pt x="347251" y="1172053"/>
                  <a:pt x="359623" y="1151117"/>
                </a:cubicBezTo>
                <a:cubicBezTo>
                  <a:pt x="361525" y="1147310"/>
                  <a:pt x="366281" y="1140655"/>
                  <a:pt x="370086" y="1140655"/>
                </a:cubicBezTo>
                <a:cubicBezTo>
                  <a:pt x="390784" y="1142079"/>
                  <a:pt x="411478" y="1130662"/>
                  <a:pt x="432572" y="1132490"/>
                </a:cubicBezTo>
                <a:close/>
                <a:moveTo>
                  <a:pt x="584139" y="1037452"/>
                </a:moveTo>
                <a:cubicBezTo>
                  <a:pt x="550005" y="1040783"/>
                  <a:pt x="516236" y="1047922"/>
                  <a:pt x="483426" y="1059351"/>
                </a:cubicBezTo>
                <a:cubicBezTo>
                  <a:pt x="427260" y="1079329"/>
                  <a:pt x="371135" y="1101188"/>
                  <a:pt x="315939" y="1125926"/>
                </a:cubicBezTo>
                <a:cubicBezTo>
                  <a:pt x="267453" y="1147815"/>
                  <a:pt x="225592" y="1179222"/>
                  <a:pt x="199893" y="1227729"/>
                </a:cubicBezTo>
                <a:cubicBezTo>
                  <a:pt x="188457" y="1249617"/>
                  <a:pt x="189427" y="1260106"/>
                  <a:pt x="212257" y="1269596"/>
                </a:cubicBezTo>
                <a:cubicBezTo>
                  <a:pt x="233187" y="1279115"/>
                  <a:pt x="256987" y="1287694"/>
                  <a:pt x="279817" y="1285784"/>
                </a:cubicBezTo>
                <a:cubicBezTo>
                  <a:pt x="348305" y="1282934"/>
                  <a:pt x="416794" y="1275325"/>
                  <a:pt x="485325" y="1268655"/>
                </a:cubicBezTo>
                <a:cubicBezTo>
                  <a:pt x="604241" y="1257227"/>
                  <a:pt x="722229" y="1247737"/>
                  <a:pt x="833549" y="1199201"/>
                </a:cubicBezTo>
                <a:cubicBezTo>
                  <a:pt x="869713" y="1183012"/>
                  <a:pt x="905877" y="1170643"/>
                  <a:pt x="926808" y="1133536"/>
                </a:cubicBezTo>
                <a:cubicBezTo>
                  <a:pt x="929635" y="1129746"/>
                  <a:pt x="936303" y="1126896"/>
                  <a:pt x="945839" y="1120227"/>
                </a:cubicBezTo>
                <a:cubicBezTo>
                  <a:pt x="910604" y="1094548"/>
                  <a:pt x="876380" y="1075510"/>
                  <a:pt x="838317" y="1066960"/>
                </a:cubicBezTo>
                <a:cubicBezTo>
                  <a:pt x="787890" y="1055531"/>
                  <a:pt x="738391" y="1044103"/>
                  <a:pt x="687035" y="1038403"/>
                </a:cubicBezTo>
                <a:cubicBezTo>
                  <a:pt x="652769" y="1034598"/>
                  <a:pt x="618272" y="1034121"/>
                  <a:pt x="584139" y="1037452"/>
                </a:cubicBezTo>
                <a:close/>
                <a:moveTo>
                  <a:pt x="586417" y="990234"/>
                </a:moveTo>
                <a:cubicBezTo>
                  <a:pt x="622102" y="988449"/>
                  <a:pt x="658023" y="990351"/>
                  <a:pt x="693702" y="994626"/>
                </a:cubicBezTo>
                <a:cubicBezTo>
                  <a:pt x="744130" y="1000355"/>
                  <a:pt x="794557" y="1011755"/>
                  <a:pt x="844985" y="1022244"/>
                </a:cubicBezTo>
                <a:cubicBezTo>
                  <a:pt x="903978" y="1033643"/>
                  <a:pt x="952465" y="1067901"/>
                  <a:pt x="1001964" y="1101188"/>
                </a:cubicBezTo>
                <a:cubicBezTo>
                  <a:pt x="1008631" y="1105948"/>
                  <a:pt x="1014328" y="1114527"/>
                  <a:pt x="1015299" y="1123076"/>
                </a:cubicBezTo>
                <a:cubicBezTo>
                  <a:pt x="1019096" y="1143055"/>
                  <a:pt x="1020995" y="1165913"/>
                  <a:pt x="1024793" y="1189682"/>
                </a:cubicBezTo>
                <a:cubicBezTo>
                  <a:pt x="1015299" y="1242977"/>
                  <a:pt x="1012429" y="1298153"/>
                  <a:pt x="982932" y="1349539"/>
                </a:cubicBezTo>
                <a:cubicBezTo>
                  <a:pt x="954406" y="1399015"/>
                  <a:pt x="927736" y="1448492"/>
                  <a:pt x="883976" y="1484629"/>
                </a:cubicBezTo>
                <a:cubicBezTo>
                  <a:pt x="860176" y="1504608"/>
                  <a:pt x="835448" y="1525556"/>
                  <a:pt x="807850" y="1538865"/>
                </a:cubicBezTo>
                <a:cubicBezTo>
                  <a:pt x="760292" y="1560753"/>
                  <a:pt x="710835" y="1580732"/>
                  <a:pt x="661336" y="1595011"/>
                </a:cubicBezTo>
                <a:cubicBezTo>
                  <a:pt x="594746" y="1614989"/>
                  <a:pt x="526216" y="1620689"/>
                  <a:pt x="457727" y="1602620"/>
                </a:cubicBezTo>
                <a:cubicBezTo>
                  <a:pt x="412997" y="1590251"/>
                  <a:pt x="367338" y="1579792"/>
                  <a:pt x="324505" y="1563603"/>
                </a:cubicBezTo>
                <a:cubicBezTo>
                  <a:pt x="205589" y="1517946"/>
                  <a:pt x="145667" y="1427544"/>
                  <a:pt x="133261" y="1302913"/>
                </a:cubicBezTo>
                <a:cubicBezTo>
                  <a:pt x="132332" y="1296243"/>
                  <a:pt x="134231" y="1289574"/>
                  <a:pt x="131362" y="1283874"/>
                </a:cubicBezTo>
                <a:cubicBezTo>
                  <a:pt x="113301" y="1248677"/>
                  <a:pt x="130434" y="1221089"/>
                  <a:pt x="148495" y="1193501"/>
                </a:cubicBezTo>
                <a:cubicBezTo>
                  <a:pt x="172295" y="1157334"/>
                  <a:pt x="202720" y="1128806"/>
                  <a:pt x="241754" y="1107858"/>
                </a:cubicBezTo>
                <a:cubicBezTo>
                  <a:pt x="317880" y="1065991"/>
                  <a:pt x="397805" y="1032703"/>
                  <a:pt x="480557" y="1007965"/>
                </a:cubicBezTo>
                <a:cubicBezTo>
                  <a:pt x="515286" y="997491"/>
                  <a:pt x="550733" y="992019"/>
                  <a:pt x="586417" y="990234"/>
                </a:cubicBezTo>
                <a:close/>
                <a:moveTo>
                  <a:pt x="495908" y="104824"/>
                </a:moveTo>
                <a:cubicBezTo>
                  <a:pt x="503513" y="104824"/>
                  <a:pt x="513027" y="103871"/>
                  <a:pt x="517791" y="107679"/>
                </a:cubicBezTo>
                <a:cubicBezTo>
                  <a:pt x="528249" y="115292"/>
                  <a:pt x="541572" y="124805"/>
                  <a:pt x="544425" y="136221"/>
                </a:cubicBezTo>
                <a:cubicBezTo>
                  <a:pt x="548234" y="150492"/>
                  <a:pt x="535866" y="160959"/>
                  <a:pt x="522542" y="166664"/>
                </a:cubicBezTo>
                <a:cubicBezTo>
                  <a:pt x="515881" y="169519"/>
                  <a:pt x="509219" y="176183"/>
                  <a:pt x="502557" y="176183"/>
                </a:cubicBezTo>
                <a:cubicBezTo>
                  <a:pt x="452130" y="176183"/>
                  <a:pt x="409319" y="203771"/>
                  <a:pt x="361745" y="213290"/>
                </a:cubicBezTo>
                <a:cubicBezTo>
                  <a:pt x="358892" y="213290"/>
                  <a:pt x="355083" y="215192"/>
                  <a:pt x="355083" y="215192"/>
                </a:cubicBezTo>
                <a:cubicBezTo>
                  <a:pt x="338919" y="213290"/>
                  <a:pt x="326538" y="213290"/>
                  <a:pt x="314170" y="210435"/>
                </a:cubicBezTo>
                <a:cubicBezTo>
                  <a:pt x="297994" y="206627"/>
                  <a:pt x="288479" y="196164"/>
                  <a:pt x="285626" y="179038"/>
                </a:cubicBezTo>
                <a:cubicBezTo>
                  <a:pt x="283728" y="163814"/>
                  <a:pt x="296096" y="160006"/>
                  <a:pt x="305611" y="155249"/>
                </a:cubicBezTo>
                <a:cubicBezTo>
                  <a:pt x="364598" y="122899"/>
                  <a:pt x="429304" y="108628"/>
                  <a:pt x="495908" y="104824"/>
                </a:cubicBezTo>
                <a:close/>
                <a:moveTo>
                  <a:pt x="495713" y="55082"/>
                </a:moveTo>
                <a:cubicBezTo>
                  <a:pt x="424367" y="54106"/>
                  <a:pt x="359645" y="76979"/>
                  <a:pt x="297790" y="107424"/>
                </a:cubicBezTo>
                <a:cubicBezTo>
                  <a:pt x="271192" y="120692"/>
                  <a:pt x="242611" y="135914"/>
                  <a:pt x="223575" y="157811"/>
                </a:cubicBezTo>
                <a:cubicBezTo>
                  <a:pt x="174134" y="214873"/>
                  <a:pt x="202662" y="252969"/>
                  <a:pt x="258779" y="269168"/>
                </a:cubicBezTo>
                <a:cubicBezTo>
                  <a:pt x="279745" y="274866"/>
                  <a:pt x="305404" y="267214"/>
                  <a:pt x="329186" y="264365"/>
                </a:cubicBezTo>
                <a:cubicBezTo>
                  <a:pt x="340608" y="263388"/>
                  <a:pt x="350152" y="256795"/>
                  <a:pt x="361574" y="255818"/>
                </a:cubicBezTo>
                <a:cubicBezTo>
                  <a:pt x="378681" y="253946"/>
                  <a:pt x="388225" y="268191"/>
                  <a:pt x="377742" y="281459"/>
                </a:cubicBezTo>
                <a:cubicBezTo>
                  <a:pt x="369189" y="291960"/>
                  <a:pt x="354899" y="300507"/>
                  <a:pt x="342538" y="306205"/>
                </a:cubicBezTo>
                <a:cubicBezTo>
                  <a:pt x="324440" y="314834"/>
                  <a:pt x="314010" y="323381"/>
                  <a:pt x="320633" y="346174"/>
                </a:cubicBezTo>
                <a:cubicBezTo>
                  <a:pt x="327309" y="372873"/>
                  <a:pt x="330177" y="400468"/>
                  <a:pt x="334923" y="427086"/>
                </a:cubicBezTo>
                <a:cubicBezTo>
                  <a:pt x="344415" y="480323"/>
                  <a:pt x="354899" y="532664"/>
                  <a:pt x="364391" y="585982"/>
                </a:cubicBezTo>
                <a:cubicBezTo>
                  <a:pt x="376803" y="660138"/>
                  <a:pt x="388173" y="734376"/>
                  <a:pt x="401524" y="808614"/>
                </a:cubicBezTo>
                <a:cubicBezTo>
                  <a:pt x="408200" y="847606"/>
                  <a:pt x="397717" y="861851"/>
                  <a:pt x="357767" y="869503"/>
                </a:cubicBezTo>
                <a:cubicBezTo>
                  <a:pt x="334923" y="873328"/>
                  <a:pt x="309212" y="878050"/>
                  <a:pt x="290176" y="890423"/>
                </a:cubicBezTo>
                <a:cubicBezTo>
                  <a:pt x="247410" y="919890"/>
                  <a:pt x="207408" y="955137"/>
                  <a:pt x="166519" y="988430"/>
                </a:cubicBezTo>
                <a:cubicBezTo>
                  <a:pt x="134184" y="1014071"/>
                  <a:pt x="112279" y="1049318"/>
                  <a:pt x="100858" y="1087333"/>
                </a:cubicBezTo>
                <a:cubicBezTo>
                  <a:pt x="87559" y="1133976"/>
                  <a:pt x="78953" y="1182491"/>
                  <a:pt x="74207" y="1231006"/>
                </a:cubicBezTo>
                <a:cubicBezTo>
                  <a:pt x="70400" y="1271951"/>
                  <a:pt x="66593" y="1314768"/>
                  <a:pt x="76137" y="1353759"/>
                </a:cubicBezTo>
                <a:cubicBezTo>
                  <a:pt x="90375" y="1412775"/>
                  <a:pt x="115148" y="1469837"/>
                  <a:pt x="138930" y="1526900"/>
                </a:cubicBezTo>
                <a:cubicBezTo>
                  <a:pt x="146544" y="1545948"/>
                  <a:pt x="161773" y="1564019"/>
                  <a:pt x="177941" y="1577369"/>
                </a:cubicBezTo>
                <a:cubicBezTo>
                  <a:pt x="255963" y="1642083"/>
                  <a:pt x="348222" y="1680097"/>
                  <a:pt x="446220" y="1700122"/>
                </a:cubicBezTo>
                <a:cubicBezTo>
                  <a:pt x="554699" y="1722914"/>
                  <a:pt x="663179" y="1701017"/>
                  <a:pt x="763053" y="1657305"/>
                </a:cubicBezTo>
                <a:cubicBezTo>
                  <a:pt x="866786" y="1611639"/>
                  <a:pt x="947677" y="1536424"/>
                  <a:pt x="998057" y="1432718"/>
                </a:cubicBezTo>
                <a:cubicBezTo>
                  <a:pt x="1009479" y="1408949"/>
                  <a:pt x="1022830" y="1386157"/>
                  <a:pt x="1033261" y="1362306"/>
                </a:cubicBezTo>
                <a:cubicBezTo>
                  <a:pt x="1058034" y="1303372"/>
                  <a:pt x="1079886" y="1243379"/>
                  <a:pt x="1072272" y="1176793"/>
                </a:cubicBezTo>
                <a:cubicBezTo>
                  <a:pt x="1065648" y="1112079"/>
                  <a:pt x="1044682" y="1053144"/>
                  <a:pt x="1018032" y="994128"/>
                </a:cubicBezTo>
                <a:cubicBezTo>
                  <a:pt x="1002855" y="959858"/>
                  <a:pt x="980951" y="931368"/>
                  <a:pt x="953361" y="907517"/>
                </a:cubicBezTo>
                <a:cubicBezTo>
                  <a:pt x="903868" y="865677"/>
                  <a:pt x="849628" y="832384"/>
                  <a:pt x="788765" y="810487"/>
                </a:cubicBezTo>
                <a:cubicBezTo>
                  <a:pt x="764044" y="800963"/>
                  <a:pt x="739271" y="794369"/>
                  <a:pt x="711682" y="796241"/>
                </a:cubicBezTo>
                <a:cubicBezTo>
                  <a:pt x="686022" y="798114"/>
                  <a:pt x="676478" y="788590"/>
                  <a:pt x="671732" y="761971"/>
                </a:cubicBezTo>
                <a:cubicBezTo>
                  <a:pt x="669802" y="748622"/>
                  <a:pt x="665995" y="736330"/>
                  <a:pt x="664117" y="727701"/>
                </a:cubicBezTo>
                <a:cubicBezTo>
                  <a:pt x="637467" y="725829"/>
                  <a:pt x="616553" y="725829"/>
                  <a:pt x="595588" y="722003"/>
                </a:cubicBezTo>
                <a:cubicBezTo>
                  <a:pt x="589903" y="721108"/>
                  <a:pt x="581350" y="709630"/>
                  <a:pt x="581350" y="703932"/>
                </a:cubicBezTo>
                <a:cubicBezTo>
                  <a:pt x="581350" y="698234"/>
                  <a:pt x="590842" y="690582"/>
                  <a:pt x="597517" y="687733"/>
                </a:cubicBezTo>
                <a:cubicBezTo>
                  <a:pt x="616553" y="681140"/>
                  <a:pt x="635589" y="677314"/>
                  <a:pt x="658433" y="671616"/>
                </a:cubicBezTo>
                <a:cubicBezTo>
                  <a:pt x="653635" y="651591"/>
                  <a:pt x="649827" y="634497"/>
                  <a:pt x="645081" y="614472"/>
                </a:cubicBezTo>
                <a:cubicBezTo>
                  <a:pt x="621299" y="616426"/>
                  <a:pt x="599395" y="617403"/>
                  <a:pt x="578481" y="618298"/>
                </a:cubicBezTo>
                <a:cubicBezTo>
                  <a:pt x="556577" y="619275"/>
                  <a:pt x="545207" y="611623"/>
                  <a:pt x="535663" y="584028"/>
                </a:cubicBezTo>
                <a:cubicBezTo>
                  <a:pt x="566121" y="565957"/>
                  <a:pt x="603202" y="581179"/>
                  <a:pt x="635589" y="564085"/>
                </a:cubicBezTo>
                <a:cubicBezTo>
                  <a:pt x="629852" y="540316"/>
                  <a:pt x="627036" y="517442"/>
                  <a:pt x="622238" y="489847"/>
                </a:cubicBezTo>
                <a:cubicBezTo>
                  <a:pt x="605132" y="492696"/>
                  <a:pt x="593710" y="495545"/>
                  <a:pt x="581350" y="495545"/>
                </a:cubicBezTo>
                <a:cubicBezTo>
                  <a:pt x="560436" y="495545"/>
                  <a:pt x="538532" y="496522"/>
                  <a:pt x="517618" y="493673"/>
                </a:cubicBezTo>
                <a:cubicBezTo>
                  <a:pt x="505205" y="491801"/>
                  <a:pt x="488099" y="486998"/>
                  <a:pt x="491906" y="467950"/>
                </a:cubicBezTo>
                <a:cubicBezTo>
                  <a:pt x="494775" y="451832"/>
                  <a:pt x="510942" y="454682"/>
                  <a:pt x="523303" y="453705"/>
                </a:cubicBezTo>
                <a:cubicBezTo>
                  <a:pt x="552822" y="450856"/>
                  <a:pt x="583227" y="448984"/>
                  <a:pt x="612746" y="447030"/>
                </a:cubicBezTo>
                <a:cubicBezTo>
                  <a:pt x="621299" y="420412"/>
                  <a:pt x="611807" y="400468"/>
                  <a:pt x="607009" y="380443"/>
                </a:cubicBezTo>
                <a:cubicBezTo>
                  <a:pt x="572796" y="372873"/>
                  <a:pt x="527110" y="399491"/>
                  <a:pt x="511881" y="345278"/>
                </a:cubicBezTo>
                <a:cubicBezTo>
                  <a:pt x="538532" y="321427"/>
                  <a:pt x="573735" y="342429"/>
                  <a:pt x="600386" y="324276"/>
                </a:cubicBezTo>
                <a:cubicBezTo>
                  <a:pt x="596578" y="304333"/>
                  <a:pt x="592771" y="285285"/>
                  <a:pt x="588964" y="266237"/>
                </a:cubicBezTo>
                <a:cubicBezTo>
                  <a:pt x="551831" y="262493"/>
                  <a:pt x="510942" y="272017"/>
                  <a:pt x="495713" y="222525"/>
                </a:cubicBezTo>
                <a:cubicBezTo>
                  <a:pt x="503328" y="219676"/>
                  <a:pt x="509013" y="216827"/>
                  <a:pt x="513811" y="216827"/>
                </a:cubicBezTo>
                <a:cubicBezTo>
                  <a:pt x="546146" y="213001"/>
                  <a:pt x="578481" y="209175"/>
                  <a:pt x="610816" y="206326"/>
                </a:cubicBezTo>
                <a:cubicBezTo>
                  <a:pt x="644143" y="203477"/>
                  <a:pt x="670793" y="184429"/>
                  <a:pt x="676478" y="158788"/>
                </a:cubicBezTo>
                <a:cubicBezTo>
                  <a:pt x="682215" y="132088"/>
                  <a:pt x="664117" y="97900"/>
                  <a:pt x="634651" y="86422"/>
                </a:cubicBezTo>
                <a:cubicBezTo>
                  <a:pt x="589903" y="69328"/>
                  <a:pt x="544216" y="55978"/>
                  <a:pt x="495713" y="55082"/>
                </a:cubicBezTo>
                <a:close/>
                <a:moveTo>
                  <a:pt x="462387" y="788"/>
                </a:moveTo>
                <a:cubicBezTo>
                  <a:pt x="528049" y="-3934"/>
                  <a:pt x="589903" y="13161"/>
                  <a:pt x="649827" y="36034"/>
                </a:cubicBezTo>
                <a:cubicBezTo>
                  <a:pt x="678408" y="46454"/>
                  <a:pt x="700260" y="69328"/>
                  <a:pt x="714550" y="96923"/>
                </a:cubicBezTo>
                <a:cubicBezTo>
                  <a:pt x="747824" y="154962"/>
                  <a:pt x="744017" y="224397"/>
                  <a:pt x="652696" y="256795"/>
                </a:cubicBezTo>
                <a:cubicBezTo>
                  <a:pt x="683153" y="420412"/>
                  <a:pt x="692645" y="585005"/>
                  <a:pt x="734525" y="743900"/>
                </a:cubicBezTo>
                <a:cubicBezTo>
                  <a:pt x="771658" y="757250"/>
                  <a:pt x="810617" y="768646"/>
                  <a:pt x="845821" y="784845"/>
                </a:cubicBezTo>
                <a:cubicBezTo>
                  <a:pt x="922904" y="820987"/>
                  <a:pt x="992372" y="868526"/>
                  <a:pt x="1039936" y="939915"/>
                </a:cubicBezTo>
                <a:cubicBezTo>
                  <a:pt x="1056104" y="964661"/>
                  <a:pt x="1068464" y="993151"/>
                  <a:pt x="1078009" y="1020746"/>
                </a:cubicBezTo>
                <a:cubicBezTo>
                  <a:pt x="1097983" y="1075041"/>
                  <a:pt x="1117019" y="1130150"/>
                  <a:pt x="1120827" y="1187293"/>
                </a:cubicBezTo>
                <a:cubicBezTo>
                  <a:pt x="1125573" y="1267230"/>
                  <a:pt x="1097983" y="1339514"/>
                  <a:pt x="1061841" y="1408949"/>
                </a:cubicBezTo>
                <a:cubicBezTo>
                  <a:pt x="1048490" y="1434672"/>
                  <a:pt x="1035190" y="1460314"/>
                  <a:pt x="1020900" y="1485060"/>
                </a:cubicBezTo>
                <a:cubicBezTo>
                  <a:pt x="975266" y="1564996"/>
                  <a:pt x="915289" y="1629710"/>
                  <a:pt x="830644" y="1670573"/>
                </a:cubicBezTo>
                <a:cubicBezTo>
                  <a:pt x="819222" y="1676353"/>
                  <a:pt x="809678" y="1683923"/>
                  <a:pt x="799247" y="1690598"/>
                </a:cubicBezTo>
                <a:cubicBezTo>
                  <a:pt x="784957" y="1701017"/>
                  <a:pt x="771658" y="1709646"/>
                  <a:pt x="752622" y="1708669"/>
                </a:cubicBezTo>
                <a:cubicBezTo>
                  <a:pt x="742139" y="1707692"/>
                  <a:pt x="729779" y="1716239"/>
                  <a:pt x="719296" y="1721042"/>
                </a:cubicBezTo>
                <a:cubicBezTo>
                  <a:pt x="674600" y="1739113"/>
                  <a:pt x="627036" y="1740985"/>
                  <a:pt x="579420" y="1744811"/>
                </a:cubicBezTo>
                <a:cubicBezTo>
                  <a:pt x="521425" y="1748637"/>
                  <a:pt x="462387" y="1754335"/>
                  <a:pt x="405331" y="1738136"/>
                </a:cubicBezTo>
                <a:cubicBezTo>
                  <a:pt x="319694" y="1713390"/>
                  <a:pt x="235988" y="1685795"/>
                  <a:pt x="161773" y="1632559"/>
                </a:cubicBezTo>
                <a:cubicBezTo>
                  <a:pt x="109411" y="1594463"/>
                  <a:pt x="69461" y="1549774"/>
                  <a:pt x="48548" y="1487013"/>
                </a:cubicBezTo>
                <a:cubicBezTo>
                  <a:pt x="30450" y="1433695"/>
                  <a:pt x="3800" y="1383308"/>
                  <a:pt x="932" y="1326164"/>
                </a:cubicBezTo>
                <a:cubicBezTo>
                  <a:pt x="-7" y="1297674"/>
                  <a:pt x="-946" y="1269102"/>
                  <a:pt x="1922" y="1241507"/>
                </a:cubicBezTo>
                <a:cubicBezTo>
                  <a:pt x="8546" y="1189166"/>
                  <a:pt x="10476" y="1136825"/>
                  <a:pt x="28573" y="1086437"/>
                </a:cubicBezTo>
                <a:cubicBezTo>
                  <a:pt x="51364" y="1021723"/>
                  <a:pt x="85629" y="967510"/>
                  <a:pt x="141746" y="927542"/>
                </a:cubicBezTo>
                <a:cubicBezTo>
                  <a:pt x="152229" y="919890"/>
                  <a:pt x="159844" y="910366"/>
                  <a:pt x="170326" y="902796"/>
                </a:cubicBezTo>
                <a:cubicBezTo>
                  <a:pt x="219768" y="868526"/>
                  <a:pt x="264516" y="825709"/>
                  <a:pt x="331116" y="830511"/>
                </a:cubicBezTo>
                <a:cubicBezTo>
                  <a:pt x="306395" y="657289"/>
                  <a:pt x="281622" y="488952"/>
                  <a:pt x="256901" y="319555"/>
                </a:cubicBezTo>
                <a:cubicBezTo>
                  <a:pt x="243602" y="313857"/>
                  <a:pt x="229312" y="308159"/>
                  <a:pt x="215022" y="302461"/>
                </a:cubicBezTo>
                <a:cubicBezTo>
                  <a:pt x="176011" y="287239"/>
                  <a:pt x="152229" y="257690"/>
                  <a:pt x="136062" y="220571"/>
                </a:cubicBezTo>
                <a:cubicBezTo>
                  <a:pt x="133193" y="213978"/>
                  <a:pt x="129386" y="204454"/>
                  <a:pt x="131316" y="199651"/>
                </a:cubicBezTo>
                <a:cubicBezTo>
                  <a:pt x="142737" y="174010"/>
                  <a:pt x="153168" y="145438"/>
                  <a:pt x="170326" y="123541"/>
                </a:cubicBezTo>
                <a:cubicBezTo>
                  <a:pt x="196977" y="90248"/>
                  <a:pt x="234058" y="68351"/>
                  <a:pt x="274999" y="53129"/>
                </a:cubicBezTo>
                <a:cubicBezTo>
                  <a:pt x="335862" y="30336"/>
                  <a:pt x="395787" y="5590"/>
                  <a:pt x="462387" y="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84"/>
          <p:cNvSpPr/>
          <p:nvPr/>
        </p:nvSpPr>
        <p:spPr>
          <a:xfrm>
            <a:off x="1579422" y="1900898"/>
            <a:ext cx="1153777" cy="4955810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84"/>
          <p:cNvSpPr/>
          <p:nvPr/>
        </p:nvSpPr>
        <p:spPr>
          <a:xfrm>
            <a:off x="9371872" y="1093082"/>
            <a:ext cx="1595026" cy="5764918"/>
          </a:xfrm>
          <a:custGeom>
            <a:rect b="b" l="l" r="r" t="t"/>
            <a:pathLst>
              <a:path extrusionOk="0" h="21572" w="21515">
                <a:moveTo>
                  <a:pt x="20689" y="40"/>
                </a:moveTo>
                <a:lnTo>
                  <a:pt x="20175" y="8"/>
                </a:lnTo>
                <a:cubicBezTo>
                  <a:pt x="19611" y="-28"/>
                  <a:pt x="19046" y="72"/>
                  <a:pt x="18931" y="228"/>
                </a:cubicBezTo>
                <a:lnTo>
                  <a:pt x="0" y="21572"/>
                </a:lnTo>
                <a:lnTo>
                  <a:pt x="2708" y="21572"/>
                </a:lnTo>
                <a:lnTo>
                  <a:pt x="21497" y="389"/>
                </a:lnTo>
                <a:cubicBezTo>
                  <a:pt x="21600" y="228"/>
                  <a:pt x="21253" y="75"/>
                  <a:pt x="20689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84"/>
          <p:cNvSpPr/>
          <p:nvPr/>
        </p:nvSpPr>
        <p:spPr>
          <a:xfrm>
            <a:off x="1398644" y="949440"/>
            <a:ext cx="9686623" cy="5485797"/>
          </a:xfrm>
          <a:custGeom>
            <a:rect b="b" l="l" r="r" t="t"/>
            <a:pathLst>
              <a:path extrusionOk="0" h="18026" w="21469">
                <a:moveTo>
                  <a:pt x="20985" y="16"/>
                </a:moveTo>
                <a:cubicBezTo>
                  <a:pt x="20468" y="-134"/>
                  <a:pt x="20770" y="791"/>
                  <a:pt x="19604" y="1270"/>
                </a:cubicBezTo>
                <a:cubicBezTo>
                  <a:pt x="19580" y="1279"/>
                  <a:pt x="19555" y="128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9532" y="1298"/>
                  <a:pt x="19532" y="1298"/>
                  <a:pt x="19532" y="1298"/>
                </a:cubicBezTo>
                <a:cubicBezTo>
                  <a:pt x="17248" y="2192"/>
                  <a:pt x="14047" y="3217"/>
                  <a:pt x="10492" y="3683"/>
                </a:cubicBezTo>
                <a:cubicBezTo>
                  <a:pt x="7031" y="4137"/>
                  <a:pt x="3828" y="3955"/>
                  <a:pt x="1477" y="3661"/>
                </a:cubicBezTo>
                <a:cubicBezTo>
                  <a:pt x="1477" y="3661"/>
                  <a:pt x="1477" y="3661"/>
                  <a:pt x="1477" y="3661"/>
                </a:cubicBezTo>
                <a:cubicBezTo>
                  <a:pt x="764" y="3577"/>
                  <a:pt x="1139" y="2767"/>
                  <a:pt x="526" y="2767"/>
                </a:cubicBezTo>
                <a:cubicBezTo>
                  <a:pt x="-88" y="2767"/>
                  <a:pt x="5" y="3446"/>
                  <a:pt x="5" y="3446"/>
                </a:cubicBezTo>
                <a:lnTo>
                  <a:pt x="1772" y="16470"/>
                </a:lnTo>
                <a:cubicBezTo>
                  <a:pt x="1808" y="16470"/>
                  <a:pt x="2029" y="16473"/>
                  <a:pt x="2257" y="16476"/>
                </a:cubicBezTo>
                <a:lnTo>
                  <a:pt x="2257" y="16479"/>
                </a:lnTo>
                <a:cubicBezTo>
                  <a:pt x="2438" y="16483"/>
                  <a:pt x="2618" y="16483"/>
                  <a:pt x="2793" y="16483"/>
                </a:cubicBezTo>
                <a:cubicBezTo>
                  <a:pt x="2799" y="16483"/>
                  <a:pt x="2803" y="16483"/>
                  <a:pt x="2803" y="16483"/>
                </a:cubicBezTo>
                <a:cubicBezTo>
                  <a:pt x="2803" y="16483"/>
                  <a:pt x="2803" y="16483"/>
                  <a:pt x="2803" y="16483"/>
                </a:cubicBezTo>
                <a:cubicBezTo>
                  <a:pt x="7974" y="16501"/>
                  <a:pt x="10646" y="15754"/>
                  <a:pt x="10646" y="15754"/>
                </a:cubicBezTo>
                <a:cubicBezTo>
                  <a:pt x="14840" y="21466"/>
                  <a:pt x="15755" y="14604"/>
                  <a:pt x="15755" y="14604"/>
                </a:cubicBezTo>
                <a:cubicBezTo>
                  <a:pt x="16603" y="14419"/>
                  <a:pt x="17484" y="14178"/>
                  <a:pt x="18328" y="13922"/>
                </a:cubicBezTo>
                <a:lnTo>
                  <a:pt x="18328" y="13922"/>
                </a:lnTo>
                <a:lnTo>
                  <a:pt x="18336" y="13919"/>
                </a:lnTo>
                <a:cubicBezTo>
                  <a:pt x="18501" y="13869"/>
                  <a:pt x="18665" y="13819"/>
                  <a:pt x="18828" y="13766"/>
                </a:cubicBezTo>
                <a:lnTo>
                  <a:pt x="18828" y="13763"/>
                </a:lnTo>
                <a:lnTo>
                  <a:pt x="19439" y="13569"/>
                </a:lnTo>
                <a:lnTo>
                  <a:pt x="21468" y="770"/>
                </a:lnTo>
                <a:cubicBezTo>
                  <a:pt x="21468" y="776"/>
                  <a:pt x="21512" y="169"/>
                  <a:pt x="20985" y="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84"/>
          <p:cNvSpPr/>
          <p:nvPr/>
        </p:nvSpPr>
        <p:spPr>
          <a:xfrm>
            <a:off x="1874374" y="2300511"/>
            <a:ext cx="732624" cy="345284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84"/>
          <p:cNvSpPr/>
          <p:nvPr/>
        </p:nvSpPr>
        <p:spPr>
          <a:xfrm>
            <a:off x="9742941" y="1482256"/>
            <a:ext cx="848704" cy="342620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8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84"/>
          <p:cNvSpPr/>
          <p:nvPr/>
        </p:nvSpPr>
        <p:spPr>
          <a:xfrm>
            <a:off x="3263504" y="3023611"/>
            <a:ext cx="5579358" cy="2652839"/>
          </a:xfrm>
          <a:custGeom>
            <a:rect b="b" l="l" r="r" t="t"/>
            <a:pathLst>
              <a:path extrusionOk="0" h="2652839" w="5579358">
                <a:moveTo>
                  <a:pt x="1498322" y="1742018"/>
                </a:moveTo>
                <a:cubicBezTo>
                  <a:pt x="1614418" y="1736321"/>
                  <a:pt x="1712388" y="1760115"/>
                  <a:pt x="1787571" y="1784831"/>
                </a:cubicBezTo>
                <a:lnTo>
                  <a:pt x="1713342" y="2049377"/>
                </a:lnTo>
                <a:cubicBezTo>
                  <a:pt x="1679107" y="2035092"/>
                  <a:pt x="1634379" y="2019843"/>
                  <a:pt x="1563011" y="2023655"/>
                </a:cubicBezTo>
                <a:cubicBezTo>
                  <a:pt x="1417451" y="2031279"/>
                  <a:pt x="1383216" y="2134040"/>
                  <a:pt x="1386042" y="2207308"/>
                </a:cubicBezTo>
                <a:cubicBezTo>
                  <a:pt x="1388904" y="2269140"/>
                  <a:pt x="1430770" y="2336711"/>
                  <a:pt x="1541142" y="2331014"/>
                </a:cubicBezTo>
                <a:cubicBezTo>
                  <a:pt x="1613464" y="2327202"/>
                  <a:pt x="1661972" y="2307219"/>
                  <a:pt x="1699068" y="2288159"/>
                </a:cubicBezTo>
                <a:lnTo>
                  <a:pt x="1723836" y="2558401"/>
                </a:lnTo>
                <a:cubicBezTo>
                  <a:pt x="1644836" y="2590742"/>
                  <a:pt x="1540188" y="2623082"/>
                  <a:pt x="1424129" y="2628821"/>
                </a:cubicBezTo>
                <a:cubicBezTo>
                  <a:pt x="1176746" y="2641179"/>
                  <a:pt x="1020692" y="2496569"/>
                  <a:pt x="1009280" y="2271989"/>
                </a:cubicBezTo>
                <a:cubicBezTo>
                  <a:pt x="995007" y="1981806"/>
                  <a:pt x="1191020" y="1758188"/>
                  <a:pt x="1498322" y="1742018"/>
                </a:cubicBezTo>
                <a:close/>
                <a:moveTo>
                  <a:pt x="606102" y="1541425"/>
                </a:moveTo>
                <a:cubicBezTo>
                  <a:pt x="725008" y="1543342"/>
                  <a:pt x="865834" y="1569967"/>
                  <a:pt x="976198" y="1608041"/>
                </a:cubicBezTo>
                <a:lnTo>
                  <a:pt x="869630" y="1902996"/>
                </a:lnTo>
                <a:cubicBezTo>
                  <a:pt x="807804" y="1870672"/>
                  <a:pt x="694547" y="1837364"/>
                  <a:pt x="585131" y="1836380"/>
                </a:cubicBezTo>
                <a:cubicBezTo>
                  <a:pt x="529949" y="1835448"/>
                  <a:pt x="488099" y="1843062"/>
                  <a:pt x="488099" y="1871605"/>
                </a:cubicBezTo>
                <a:cubicBezTo>
                  <a:pt x="486201" y="1965779"/>
                  <a:pt x="921965" y="1882069"/>
                  <a:pt x="917220" y="2259802"/>
                </a:cubicBezTo>
                <a:cubicBezTo>
                  <a:pt x="914372" y="2518600"/>
                  <a:pt x="708828" y="2656546"/>
                  <a:pt x="393914" y="2652764"/>
                </a:cubicBezTo>
                <a:cubicBezTo>
                  <a:pt x="241654" y="2650848"/>
                  <a:pt x="103721" y="2615623"/>
                  <a:pt x="0" y="2567086"/>
                </a:cubicBezTo>
                <a:lnTo>
                  <a:pt x="106568" y="2270266"/>
                </a:lnTo>
                <a:cubicBezTo>
                  <a:pt x="178879" y="2312121"/>
                  <a:pt x="283550" y="2359674"/>
                  <a:pt x="416737" y="2361591"/>
                </a:cubicBezTo>
                <a:cubicBezTo>
                  <a:pt x="505228" y="2362575"/>
                  <a:pt x="520458" y="2342580"/>
                  <a:pt x="520458" y="2326418"/>
                </a:cubicBezTo>
                <a:cubicBezTo>
                  <a:pt x="521407" y="2237890"/>
                  <a:pt x="95134" y="2319736"/>
                  <a:pt x="99925" y="1954383"/>
                </a:cubicBezTo>
                <a:cubicBezTo>
                  <a:pt x="102772" y="1709882"/>
                  <a:pt x="296837" y="1537643"/>
                  <a:pt x="606102" y="1541425"/>
                </a:cubicBezTo>
                <a:close/>
                <a:moveTo>
                  <a:pt x="3487795" y="1493908"/>
                </a:moveTo>
                <a:cubicBezTo>
                  <a:pt x="3683817" y="1489540"/>
                  <a:pt x="3848147" y="1597362"/>
                  <a:pt x="3886416" y="1807169"/>
                </a:cubicBezTo>
                <a:cubicBezTo>
                  <a:pt x="3941607" y="2113507"/>
                  <a:pt x="3713269" y="2342832"/>
                  <a:pt x="3435420" y="2392312"/>
                </a:cubicBezTo>
                <a:cubicBezTo>
                  <a:pt x="3199462" y="2434175"/>
                  <a:pt x="2991123" y="2330485"/>
                  <a:pt x="2948310" y="2089759"/>
                </a:cubicBezTo>
                <a:cubicBezTo>
                  <a:pt x="2893119" y="1780492"/>
                  <a:pt x="3121456" y="1553104"/>
                  <a:pt x="3402121" y="1502678"/>
                </a:cubicBezTo>
                <a:cubicBezTo>
                  <a:pt x="3431142" y="1497445"/>
                  <a:pt x="3459792" y="1494532"/>
                  <a:pt x="3487795" y="1493908"/>
                </a:cubicBezTo>
                <a:close/>
                <a:moveTo>
                  <a:pt x="2280661" y="1360596"/>
                </a:moveTo>
                <a:lnTo>
                  <a:pt x="2269243" y="1773515"/>
                </a:lnTo>
                <a:cubicBezTo>
                  <a:pt x="2324422" y="1707872"/>
                  <a:pt x="2406258" y="1659364"/>
                  <a:pt x="2501377" y="1648868"/>
                </a:cubicBezTo>
                <a:cubicBezTo>
                  <a:pt x="2677400" y="1628897"/>
                  <a:pt x="2790647" y="1741176"/>
                  <a:pt x="2785894" y="1908658"/>
                </a:cubicBezTo>
                <a:lnTo>
                  <a:pt x="2777319" y="2185526"/>
                </a:lnTo>
                <a:cubicBezTo>
                  <a:pt x="2776340" y="2246403"/>
                  <a:pt x="2816326" y="2251168"/>
                  <a:pt x="2871505" y="2231198"/>
                </a:cubicBezTo>
                <a:lnTo>
                  <a:pt x="2863909" y="2465230"/>
                </a:lnTo>
                <a:cubicBezTo>
                  <a:pt x="2813483" y="2488095"/>
                  <a:pt x="2724982" y="2510902"/>
                  <a:pt x="2646967" y="2519469"/>
                </a:cubicBezTo>
                <a:cubicBezTo>
                  <a:pt x="2469966" y="2539440"/>
                  <a:pt x="2389108" y="2439529"/>
                  <a:pt x="2393861" y="2310173"/>
                </a:cubicBezTo>
                <a:lnTo>
                  <a:pt x="2402437" y="2042780"/>
                </a:lnTo>
                <a:cubicBezTo>
                  <a:pt x="2404347" y="2000002"/>
                  <a:pt x="2372004" y="1967606"/>
                  <a:pt x="2332018" y="1972372"/>
                </a:cubicBezTo>
                <a:cubicBezTo>
                  <a:pt x="2293989" y="1976173"/>
                  <a:pt x="2263510" y="2015207"/>
                  <a:pt x="2261600" y="2058042"/>
                </a:cubicBezTo>
                <a:lnTo>
                  <a:pt x="2247339" y="2543241"/>
                </a:lnTo>
                <a:lnTo>
                  <a:pt x="1864860" y="2586076"/>
                </a:lnTo>
                <a:lnTo>
                  <a:pt x="1898182" y="1403431"/>
                </a:lnTo>
                <a:close/>
                <a:moveTo>
                  <a:pt x="4565623" y="1267079"/>
                </a:moveTo>
                <a:cubicBezTo>
                  <a:pt x="4725551" y="1280493"/>
                  <a:pt x="4857393" y="1376998"/>
                  <a:pt x="4900911" y="1555404"/>
                </a:cubicBezTo>
                <a:cubicBezTo>
                  <a:pt x="4975146" y="1857013"/>
                  <a:pt x="4762029" y="2100623"/>
                  <a:pt x="4487972" y="2167226"/>
                </a:cubicBezTo>
                <a:cubicBezTo>
                  <a:pt x="4255826" y="2224300"/>
                  <a:pt x="4040782" y="2132953"/>
                  <a:pt x="3982757" y="1896050"/>
                </a:cubicBezTo>
                <a:cubicBezTo>
                  <a:pt x="3907583" y="1591573"/>
                  <a:pt x="4121689" y="1349906"/>
                  <a:pt x="4398563" y="1281407"/>
                </a:cubicBezTo>
                <a:cubicBezTo>
                  <a:pt x="4455883" y="1267369"/>
                  <a:pt x="4512313" y="1262608"/>
                  <a:pt x="4565623" y="1267079"/>
                </a:cubicBezTo>
                <a:close/>
                <a:moveTo>
                  <a:pt x="5275827" y="704089"/>
                </a:moveTo>
                <a:lnTo>
                  <a:pt x="5404303" y="1543308"/>
                </a:lnTo>
                <a:cubicBezTo>
                  <a:pt x="5417607" y="1630800"/>
                  <a:pt x="5463286" y="1623194"/>
                  <a:pt x="5508964" y="1609899"/>
                </a:cubicBezTo>
                <a:cubicBezTo>
                  <a:pt x="5520376" y="1607054"/>
                  <a:pt x="5534641" y="1600378"/>
                  <a:pt x="5545091" y="1595617"/>
                </a:cubicBezTo>
                <a:lnTo>
                  <a:pt x="5579358" y="1826801"/>
                </a:lnTo>
                <a:cubicBezTo>
                  <a:pt x="5534641" y="1858210"/>
                  <a:pt x="5470883" y="1890548"/>
                  <a:pt x="5394783" y="1913423"/>
                </a:cubicBezTo>
                <a:cubicBezTo>
                  <a:pt x="5244444" y="1958127"/>
                  <a:pt x="5079840" y="1933395"/>
                  <a:pt x="5037015" y="1652688"/>
                </a:cubicBezTo>
                <a:lnTo>
                  <a:pt x="4909530" y="813527"/>
                </a:lnTo>
                <a:close/>
                <a:moveTo>
                  <a:pt x="1972939" y="570884"/>
                </a:moveTo>
                <a:lnTo>
                  <a:pt x="1933936" y="997135"/>
                </a:lnTo>
                <a:cubicBezTo>
                  <a:pt x="1930119" y="1045671"/>
                  <a:pt x="1960581" y="1053284"/>
                  <a:pt x="2005291" y="1039961"/>
                </a:cubicBezTo>
                <a:lnTo>
                  <a:pt x="1988170" y="1222617"/>
                </a:lnTo>
                <a:cubicBezTo>
                  <a:pt x="1948222" y="1237843"/>
                  <a:pt x="1877811" y="1251167"/>
                  <a:pt x="1815942" y="1254973"/>
                </a:cubicBezTo>
                <a:cubicBezTo>
                  <a:pt x="1724594" y="1259732"/>
                  <a:pt x="1663708" y="1219761"/>
                  <a:pt x="1640880" y="1159839"/>
                </a:cubicBezTo>
                <a:cubicBezTo>
                  <a:pt x="1591407" y="1224520"/>
                  <a:pt x="1527649" y="1268297"/>
                  <a:pt x="1433465" y="1273055"/>
                </a:cubicBezTo>
                <a:cubicBezTo>
                  <a:pt x="1294534" y="1279717"/>
                  <a:pt x="1207948" y="1155081"/>
                  <a:pt x="1199406" y="993329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9"/>
                  <a:pt x="1629466" y="602289"/>
                  <a:pt x="1667525" y="649840"/>
                </a:cubicBezTo>
                <a:lnTo>
                  <a:pt x="1673232" y="585159"/>
                </a:lnTo>
                <a:close/>
                <a:moveTo>
                  <a:pt x="2499941" y="494794"/>
                </a:moveTo>
                <a:cubicBezTo>
                  <a:pt x="2562607" y="495281"/>
                  <a:pt x="2617386" y="505806"/>
                  <a:pt x="2663051" y="517922"/>
                </a:cubicBezTo>
                <a:lnTo>
                  <a:pt x="2617379" y="728223"/>
                </a:lnTo>
                <a:cubicBezTo>
                  <a:pt x="2589778" y="718699"/>
                  <a:pt x="2553637" y="709175"/>
                  <a:pt x="2498435" y="714897"/>
                </a:cubicBezTo>
                <a:cubicBezTo>
                  <a:pt x="2385231" y="727247"/>
                  <a:pt x="2362381" y="810036"/>
                  <a:pt x="2369055" y="866170"/>
                </a:cubicBezTo>
                <a:cubicBezTo>
                  <a:pt x="2374767" y="914698"/>
                  <a:pt x="2409947" y="965112"/>
                  <a:pt x="2496540" y="955621"/>
                </a:cubicBezTo>
                <a:cubicBezTo>
                  <a:pt x="2551742" y="948958"/>
                  <a:pt x="2587884" y="931828"/>
                  <a:pt x="2616418" y="914698"/>
                </a:cubicBezTo>
                <a:lnTo>
                  <a:pt x="2648770" y="1124967"/>
                </a:lnTo>
                <a:cubicBezTo>
                  <a:pt x="2587884" y="1154481"/>
                  <a:pt x="2507965" y="1183961"/>
                  <a:pt x="2417583" y="1194428"/>
                </a:cubicBezTo>
                <a:cubicBezTo>
                  <a:pt x="2225365" y="1215360"/>
                  <a:pt x="2095985" y="1109755"/>
                  <a:pt x="2076953" y="934689"/>
                </a:cubicBezTo>
                <a:cubicBezTo>
                  <a:pt x="2052208" y="709175"/>
                  <a:pt x="2194936" y="524585"/>
                  <a:pt x="2434692" y="497965"/>
                </a:cubicBezTo>
                <a:cubicBezTo>
                  <a:pt x="2457287" y="495584"/>
                  <a:pt x="2479052" y="494631"/>
                  <a:pt x="2499941" y="494794"/>
                </a:cubicBezTo>
                <a:close/>
                <a:moveTo>
                  <a:pt x="747823" y="409706"/>
                </a:moveTo>
                <a:cubicBezTo>
                  <a:pt x="942896" y="415439"/>
                  <a:pt x="1148395" y="465853"/>
                  <a:pt x="1142705" y="645676"/>
                </a:cubicBezTo>
                <a:cubicBezTo>
                  <a:pt x="1138886" y="753171"/>
                  <a:pt x="1072283" y="815985"/>
                  <a:pt x="1000906" y="847372"/>
                </a:cubicBezTo>
                <a:cubicBezTo>
                  <a:pt x="1046581" y="858797"/>
                  <a:pt x="1121738" y="913032"/>
                  <a:pt x="1118912" y="1017682"/>
                </a:cubicBezTo>
                <a:cubicBezTo>
                  <a:pt x="1111274" y="1244138"/>
                  <a:pt x="871519" y="1285038"/>
                  <a:pt x="601327" y="1276460"/>
                </a:cubicBezTo>
                <a:cubicBezTo>
                  <a:pt x="496648" y="1273614"/>
                  <a:pt x="388190" y="1261254"/>
                  <a:pt x="323496" y="1250806"/>
                </a:cubicBezTo>
                <a:lnTo>
                  <a:pt x="466211" y="422066"/>
                </a:lnTo>
                <a:cubicBezTo>
                  <a:pt x="530905" y="415439"/>
                  <a:pt x="644137" y="406860"/>
                  <a:pt x="747823" y="409706"/>
                </a:cubicBezTo>
                <a:close/>
                <a:moveTo>
                  <a:pt x="3028501" y="161758"/>
                </a:moveTo>
                <a:lnTo>
                  <a:pt x="3040859" y="638435"/>
                </a:lnTo>
                <a:cubicBezTo>
                  <a:pt x="3091308" y="594690"/>
                  <a:pt x="3142669" y="532849"/>
                  <a:pt x="3147444" y="405322"/>
                </a:cubicBezTo>
                <a:lnTo>
                  <a:pt x="3433813" y="356826"/>
                </a:lnTo>
                <a:cubicBezTo>
                  <a:pt x="3448101" y="488108"/>
                  <a:pt x="3401479" y="589894"/>
                  <a:pt x="3288259" y="688876"/>
                </a:cubicBezTo>
                <a:cubicBezTo>
                  <a:pt x="3331054" y="757367"/>
                  <a:pt x="3382451" y="852503"/>
                  <a:pt x="3483279" y="818258"/>
                </a:cubicBezTo>
                <a:lnTo>
                  <a:pt x="3489001" y="1007626"/>
                </a:lnTo>
                <a:cubicBezTo>
                  <a:pt x="3450945" y="1027576"/>
                  <a:pt x="3412889" y="1044721"/>
                  <a:pt x="3351978" y="1054222"/>
                </a:cubicBezTo>
                <a:cubicBezTo>
                  <a:pt x="3246376" y="1072317"/>
                  <a:pt x="3158854" y="1028526"/>
                  <a:pt x="3046581" y="835403"/>
                </a:cubicBezTo>
                <a:lnTo>
                  <a:pt x="3054199" y="1088467"/>
                </a:lnTo>
                <a:lnTo>
                  <a:pt x="2756386" y="1138908"/>
                </a:lnTo>
                <a:lnTo>
                  <a:pt x="2730687" y="212199"/>
                </a:lnTo>
                <a:close/>
                <a:moveTo>
                  <a:pt x="4116005" y="38068"/>
                </a:moveTo>
                <a:lnTo>
                  <a:pt x="4132181" y="191271"/>
                </a:lnTo>
                <a:lnTo>
                  <a:pt x="4237803" y="164595"/>
                </a:lnTo>
                <a:lnTo>
                  <a:pt x="4259674" y="383429"/>
                </a:lnTo>
                <a:lnTo>
                  <a:pt x="4154077" y="410105"/>
                </a:lnTo>
                <a:lnTo>
                  <a:pt x="4172142" y="586109"/>
                </a:lnTo>
                <a:cubicBezTo>
                  <a:pt x="4177862" y="638442"/>
                  <a:pt x="4215908" y="647945"/>
                  <a:pt x="4252064" y="639380"/>
                </a:cubicBezTo>
                <a:cubicBezTo>
                  <a:pt x="4275850" y="633669"/>
                  <a:pt x="4290136" y="626083"/>
                  <a:pt x="4302507" y="620372"/>
                </a:cubicBezTo>
                <a:lnTo>
                  <a:pt x="4321530" y="800170"/>
                </a:lnTo>
                <a:cubicBezTo>
                  <a:pt x="4278722" y="832516"/>
                  <a:pt x="4206409" y="868696"/>
                  <a:pt x="4130291" y="886765"/>
                </a:cubicBezTo>
                <a:cubicBezTo>
                  <a:pt x="4000884" y="919111"/>
                  <a:pt x="3903828" y="890559"/>
                  <a:pt x="3887652" y="735479"/>
                </a:cubicBezTo>
                <a:lnTo>
                  <a:pt x="3861978" y="482383"/>
                </a:lnTo>
                <a:lnTo>
                  <a:pt x="3799189" y="497638"/>
                </a:lnTo>
                <a:lnTo>
                  <a:pt x="3777293" y="278764"/>
                </a:lnTo>
                <a:lnTo>
                  <a:pt x="3840082" y="263550"/>
                </a:lnTo>
                <a:lnTo>
                  <a:pt x="3823906" y="110387"/>
                </a:lnTo>
                <a:close/>
                <a:moveTo>
                  <a:pt x="4785051" y="130"/>
                </a:moveTo>
                <a:cubicBezTo>
                  <a:pt x="4910779" y="3521"/>
                  <a:pt x="5018181" y="73275"/>
                  <a:pt x="5060286" y="211009"/>
                </a:cubicBezTo>
                <a:cubicBezTo>
                  <a:pt x="5131638" y="444120"/>
                  <a:pt x="4975605" y="642974"/>
                  <a:pt x="4763432" y="707684"/>
                </a:cubicBezTo>
                <a:cubicBezTo>
                  <a:pt x="4583602" y="761911"/>
                  <a:pt x="4412319" y="701003"/>
                  <a:pt x="4356179" y="517394"/>
                </a:cubicBezTo>
                <a:cubicBezTo>
                  <a:pt x="4284827" y="282364"/>
                  <a:pt x="4440860" y="83509"/>
                  <a:pt x="4654954" y="18799"/>
                </a:cubicBezTo>
                <a:cubicBezTo>
                  <a:pt x="4699196" y="5242"/>
                  <a:pt x="4743141" y="-1001"/>
                  <a:pt x="4785051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84"/>
          <p:cNvSpPr/>
          <p:nvPr/>
        </p:nvSpPr>
        <p:spPr>
          <a:xfrm>
            <a:off x="3263503" y="2947496"/>
            <a:ext cx="5579358" cy="2652837"/>
          </a:xfrm>
          <a:custGeom>
            <a:rect b="b" l="l" r="r" t="t"/>
            <a:pathLst>
              <a:path extrusionOk="0" h="2652837" w="5579358">
                <a:moveTo>
                  <a:pt x="3410713" y="1798605"/>
                </a:moveTo>
                <a:cubicBezTo>
                  <a:pt x="3335522" y="1811899"/>
                  <a:pt x="3292709" y="1903241"/>
                  <a:pt x="3307951" y="1990799"/>
                </a:cubicBezTo>
                <a:cubicBezTo>
                  <a:pt x="3320329" y="2058348"/>
                  <a:pt x="3362171" y="2106881"/>
                  <a:pt x="3422120" y="2096381"/>
                </a:cubicBezTo>
                <a:cubicBezTo>
                  <a:pt x="3497261" y="2083088"/>
                  <a:pt x="3540123" y="1991745"/>
                  <a:pt x="3524881" y="1904188"/>
                </a:cubicBezTo>
                <a:cubicBezTo>
                  <a:pt x="3512503" y="1836638"/>
                  <a:pt x="3470661" y="1788105"/>
                  <a:pt x="3410713" y="1798605"/>
                </a:cubicBezTo>
                <a:close/>
                <a:moveTo>
                  <a:pt x="1498322" y="1742016"/>
                </a:moveTo>
                <a:cubicBezTo>
                  <a:pt x="1614418" y="1736319"/>
                  <a:pt x="1712388" y="1760113"/>
                  <a:pt x="1787571" y="1784829"/>
                </a:cubicBezTo>
                <a:lnTo>
                  <a:pt x="1713342" y="2049375"/>
                </a:lnTo>
                <a:cubicBezTo>
                  <a:pt x="1679107" y="2035090"/>
                  <a:pt x="1634379" y="2019841"/>
                  <a:pt x="1563011" y="2023653"/>
                </a:cubicBezTo>
                <a:cubicBezTo>
                  <a:pt x="1417451" y="2031277"/>
                  <a:pt x="1383216" y="2134038"/>
                  <a:pt x="1386042" y="2207306"/>
                </a:cubicBezTo>
                <a:cubicBezTo>
                  <a:pt x="1388904" y="2269138"/>
                  <a:pt x="1430770" y="2336709"/>
                  <a:pt x="1541142" y="2331012"/>
                </a:cubicBezTo>
                <a:cubicBezTo>
                  <a:pt x="1613464" y="2327200"/>
                  <a:pt x="1661972" y="2308139"/>
                  <a:pt x="1699068" y="2288157"/>
                </a:cubicBezTo>
                <a:lnTo>
                  <a:pt x="1723836" y="2558399"/>
                </a:lnTo>
                <a:cubicBezTo>
                  <a:pt x="1644836" y="2590740"/>
                  <a:pt x="1540188" y="2623080"/>
                  <a:pt x="1424129" y="2628819"/>
                </a:cubicBezTo>
                <a:cubicBezTo>
                  <a:pt x="1176746" y="2641177"/>
                  <a:pt x="1020692" y="2496567"/>
                  <a:pt x="1009280" y="2271987"/>
                </a:cubicBezTo>
                <a:cubicBezTo>
                  <a:pt x="995007" y="1981804"/>
                  <a:pt x="1191020" y="1758186"/>
                  <a:pt x="1498322" y="1742016"/>
                </a:cubicBezTo>
                <a:close/>
                <a:moveTo>
                  <a:pt x="4468043" y="1576762"/>
                </a:moveTo>
                <a:cubicBezTo>
                  <a:pt x="4455343" y="1573445"/>
                  <a:pt x="4441600" y="1573266"/>
                  <a:pt x="4427081" y="1576836"/>
                </a:cubicBezTo>
                <a:cubicBezTo>
                  <a:pt x="4352895" y="1594903"/>
                  <a:pt x="4315778" y="1689118"/>
                  <a:pt x="4336684" y="1775709"/>
                </a:cubicBezTo>
                <a:cubicBezTo>
                  <a:pt x="4352895" y="1842293"/>
                  <a:pt x="4398563" y="1887945"/>
                  <a:pt x="4456587" y="1873668"/>
                </a:cubicBezTo>
                <a:cubicBezTo>
                  <a:pt x="4530823" y="1854677"/>
                  <a:pt x="4567891" y="1761432"/>
                  <a:pt x="4546984" y="1674840"/>
                </a:cubicBezTo>
                <a:cubicBezTo>
                  <a:pt x="4534863" y="1624902"/>
                  <a:pt x="4506145" y="1586713"/>
                  <a:pt x="4468043" y="1576762"/>
                </a:cubicBezTo>
                <a:close/>
                <a:moveTo>
                  <a:pt x="606102" y="1541423"/>
                </a:moveTo>
                <a:cubicBezTo>
                  <a:pt x="725008" y="1543340"/>
                  <a:pt x="865834" y="1569965"/>
                  <a:pt x="976198" y="1608039"/>
                </a:cubicBezTo>
                <a:lnTo>
                  <a:pt x="869630" y="1902994"/>
                </a:lnTo>
                <a:cubicBezTo>
                  <a:pt x="807804" y="1870670"/>
                  <a:pt x="694547" y="1837362"/>
                  <a:pt x="585131" y="1836378"/>
                </a:cubicBezTo>
                <a:cubicBezTo>
                  <a:pt x="529949" y="1835446"/>
                  <a:pt x="488099" y="1843060"/>
                  <a:pt x="488099" y="1871603"/>
                </a:cubicBezTo>
                <a:cubicBezTo>
                  <a:pt x="486201" y="1965777"/>
                  <a:pt x="921965" y="1882067"/>
                  <a:pt x="917220" y="2259800"/>
                </a:cubicBezTo>
                <a:cubicBezTo>
                  <a:pt x="914372" y="2518598"/>
                  <a:pt x="708828" y="2656544"/>
                  <a:pt x="393914" y="2652762"/>
                </a:cubicBezTo>
                <a:cubicBezTo>
                  <a:pt x="241654" y="2650846"/>
                  <a:pt x="103721" y="2615621"/>
                  <a:pt x="0" y="2567084"/>
                </a:cubicBezTo>
                <a:lnTo>
                  <a:pt x="106568" y="2270264"/>
                </a:lnTo>
                <a:cubicBezTo>
                  <a:pt x="178879" y="2312119"/>
                  <a:pt x="283549" y="2359672"/>
                  <a:pt x="416737" y="2361589"/>
                </a:cubicBezTo>
                <a:cubicBezTo>
                  <a:pt x="505228" y="2362573"/>
                  <a:pt x="520458" y="2342578"/>
                  <a:pt x="520458" y="2326416"/>
                </a:cubicBezTo>
                <a:cubicBezTo>
                  <a:pt x="521407" y="2237888"/>
                  <a:pt x="95134" y="2319734"/>
                  <a:pt x="99925" y="1954381"/>
                </a:cubicBezTo>
                <a:cubicBezTo>
                  <a:pt x="102772" y="1709880"/>
                  <a:pt x="296836" y="1537642"/>
                  <a:pt x="606102" y="1541423"/>
                </a:cubicBezTo>
                <a:close/>
                <a:moveTo>
                  <a:pt x="3487795" y="1493906"/>
                </a:moveTo>
                <a:cubicBezTo>
                  <a:pt x="3683817" y="1489538"/>
                  <a:pt x="3848147" y="1597360"/>
                  <a:pt x="3886416" y="1807167"/>
                </a:cubicBezTo>
                <a:cubicBezTo>
                  <a:pt x="3941607" y="2113505"/>
                  <a:pt x="3713269" y="2342830"/>
                  <a:pt x="3435420" y="2392310"/>
                </a:cubicBezTo>
                <a:cubicBezTo>
                  <a:pt x="3199462" y="2434173"/>
                  <a:pt x="2991123" y="2330483"/>
                  <a:pt x="2948310" y="2089757"/>
                </a:cubicBezTo>
                <a:cubicBezTo>
                  <a:pt x="2893119" y="1780490"/>
                  <a:pt x="3121456" y="1553102"/>
                  <a:pt x="3402121" y="1502677"/>
                </a:cubicBezTo>
                <a:cubicBezTo>
                  <a:pt x="3431142" y="1497444"/>
                  <a:pt x="3459792" y="1494530"/>
                  <a:pt x="3487795" y="1493906"/>
                </a:cubicBezTo>
                <a:close/>
                <a:moveTo>
                  <a:pt x="2280661" y="1360595"/>
                </a:moveTo>
                <a:lnTo>
                  <a:pt x="2269243" y="1773514"/>
                </a:lnTo>
                <a:cubicBezTo>
                  <a:pt x="2324422" y="1707871"/>
                  <a:pt x="2406258" y="1659363"/>
                  <a:pt x="2501377" y="1648867"/>
                </a:cubicBezTo>
                <a:cubicBezTo>
                  <a:pt x="2677400" y="1628896"/>
                  <a:pt x="2790647" y="1741175"/>
                  <a:pt x="2785894" y="1908657"/>
                </a:cubicBezTo>
                <a:lnTo>
                  <a:pt x="2777319" y="2185525"/>
                </a:lnTo>
                <a:cubicBezTo>
                  <a:pt x="2776340" y="2246402"/>
                  <a:pt x="2816326" y="2251167"/>
                  <a:pt x="2871505" y="2231197"/>
                </a:cubicBezTo>
                <a:lnTo>
                  <a:pt x="2863909" y="2465229"/>
                </a:lnTo>
                <a:cubicBezTo>
                  <a:pt x="2813483" y="2488094"/>
                  <a:pt x="2724982" y="2510901"/>
                  <a:pt x="2646967" y="2519468"/>
                </a:cubicBezTo>
                <a:cubicBezTo>
                  <a:pt x="2469966" y="2539439"/>
                  <a:pt x="2389108" y="2439528"/>
                  <a:pt x="2393861" y="2310172"/>
                </a:cubicBezTo>
                <a:lnTo>
                  <a:pt x="2402437" y="2042779"/>
                </a:lnTo>
                <a:cubicBezTo>
                  <a:pt x="2404347" y="2000001"/>
                  <a:pt x="2372004" y="1967605"/>
                  <a:pt x="2332018" y="1972371"/>
                </a:cubicBezTo>
                <a:cubicBezTo>
                  <a:pt x="2293989" y="1976172"/>
                  <a:pt x="2263510" y="2015206"/>
                  <a:pt x="2261600" y="2058041"/>
                </a:cubicBezTo>
                <a:lnTo>
                  <a:pt x="2247339" y="2543240"/>
                </a:lnTo>
                <a:lnTo>
                  <a:pt x="1864860" y="2586075"/>
                </a:lnTo>
                <a:lnTo>
                  <a:pt x="1898182" y="1403430"/>
                </a:lnTo>
                <a:close/>
                <a:moveTo>
                  <a:pt x="4555591" y="1266398"/>
                </a:moveTo>
                <a:cubicBezTo>
                  <a:pt x="4720019" y="1276956"/>
                  <a:pt x="4856487" y="1373556"/>
                  <a:pt x="4900911" y="1554934"/>
                </a:cubicBezTo>
                <a:cubicBezTo>
                  <a:pt x="4975146" y="1856571"/>
                  <a:pt x="4762029" y="2100126"/>
                  <a:pt x="4487972" y="2166756"/>
                </a:cubicBezTo>
                <a:cubicBezTo>
                  <a:pt x="4255826" y="2223822"/>
                  <a:pt x="4040782" y="2132471"/>
                  <a:pt x="3982757" y="1895570"/>
                </a:cubicBezTo>
                <a:cubicBezTo>
                  <a:pt x="3907583" y="1591114"/>
                  <a:pt x="4121689" y="1349453"/>
                  <a:pt x="4398563" y="1280928"/>
                </a:cubicBezTo>
                <a:cubicBezTo>
                  <a:pt x="4427223" y="1274032"/>
                  <a:pt x="4455661" y="1269440"/>
                  <a:pt x="4483597" y="1267145"/>
                </a:cubicBezTo>
                <a:cubicBezTo>
                  <a:pt x="4508041" y="1265138"/>
                  <a:pt x="4532101" y="1264890"/>
                  <a:pt x="4555591" y="1266398"/>
                </a:cubicBezTo>
                <a:close/>
                <a:moveTo>
                  <a:pt x="3439166" y="1180217"/>
                </a:moveTo>
                <a:cubicBezTo>
                  <a:pt x="3588573" y="1188771"/>
                  <a:pt x="3698922" y="1316278"/>
                  <a:pt x="3764589" y="1421880"/>
                </a:cubicBezTo>
                <a:cubicBezTo>
                  <a:pt x="3780755" y="1448521"/>
                  <a:pt x="3750298" y="1478980"/>
                  <a:pt x="3724626" y="1461841"/>
                </a:cubicBezTo>
                <a:cubicBezTo>
                  <a:pt x="3503895" y="1314369"/>
                  <a:pt x="3258397" y="1410469"/>
                  <a:pt x="3134727" y="1477071"/>
                </a:cubicBezTo>
                <a:cubicBezTo>
                  <a:pt x="3109960" y="1490392"/>
                  <a:pt x="3082381" y="1463751"/>
                  <a:pt x="3095702" y="1438057"/>
                </a:cubicBezTo>
                <a:cubicBezTo>
                  <a:pt x="3151830" y="1332455"/>
                  <a:pt x="3266027" y="1170700"/>
                  <a:pt x="3439166" y="1180217"/>
                </a:cubicBezTo>
                <a:close/>
                <a:moveTo>
                  <a:pt x="4423509" y="971366"/>
                </a:moveTo>
                <a:cubicBezTo>
                  <a:pt x="4563584" y="959813"/>
                  <a:pt x="4689811" y="1066272"/>
                  <a:pt x="4761410" y="1142873"/>
                </a:cubicBezTo>
                <a:cubicBezTo>
                  <a:pt x="4780448" y="1163797"/>
                  <a:pt x="4761410" y="1197097"/>
                  <a:pt x="4733810" y="1190437"/>
                </a:cubicBezTo>
                <a:cubicBezTo>
                  <a:pt x="4597756" y="1157137"/>
                  <a:pt x="4336121" y="1129553"/>
                  <a:pt x="4160078" y="1329357"/>
                </a:cubicBezTo>
                <a:cubicBezTo>
                  <a:pt x="4140100" y="1353149"/>
                  <a:pt x="4102997" y="1331263"/>
                  <a:pt x="4111559" y="1301773"/>
                </a:cubicBezTo>
                <a:cubicBezTo>
                  <a:pt x="4147721" y="1182834"/>
                  <a:pt x="4220986" y="1030594"/>
                  <a:pt x="4362749" y="983974"/>
                </a:cubicBezTo>
                <a:cubicBezTo>
                  <a:pt x="4383206" y="977075"/>
                  <a:pt x="4403499" y="973016"/>
                  <a:pt x="4423509" y="971366"/>
                </a:cubicBezTo>
                <a:close/>
                <a:moveTo>
                  <a:pt x="725940" y="915876"/>
                </a:moveTo>
                <a:cubicBezTo>
                  <a:pt x="714521" y="915876"/>
                  <a:pt x="687903" y="915876"/>
                  <a:pt x="676484" y="916812"/>
                </a:cubicBezTo>
                <a:lnTo>
                  <a:pt x="650782" y="1065248"/>
                </a:lnTo>
                <a:cubicBezTo>
                  <a:pt x="658420" y="1067159"/>
                  <a:pt x="691722" y="1068094"/>
                  <a:pt x="703102" y="1068094"/>
                </a:cubicBezTo>
                <a:cubicBezTo>
                  <a:pt x="754506" y="1069070"/>
                  <a:pt x="831573" y="1055735"/>
                  <a:pt x="834437" y="986293"/>
                </a:cubicBezTo>
                <a:cubicBezTo>
                  <a:pt x="836308" y="928236"/>
                  <a:pt x="771615" y="916812"/>
                  <a:pt x="725940" y="915876"/>
                </a:cubicBezTo>
                <a:close/>
                <a:moveTo>
                  <a:pt x="1590462" y="806833"/>
                </a:moveTo>
                <a:cubicBezTo>
                  <a:pt x="1532411" y="809688"/>
                  <a:pt x="1489590" y="871547"/>
                  <a:pt x="1492462" y="940034"/>
                </a:cubicBezTo>
                <a:cubicBezTo>
                  <a:pt x="1495297" y="992376"/>
                  <a:pt x="1523869" y="1031395"/>
                  <a:pt x="1570469" y="1029492"/>
                </a:cubicBezTo>
                <a:cubicBezTo>
                  <a:pt x="1627576" y="1025685"/>
                  <a:pt x="1672287" y="963826"/>
                  <a:pt x="1668470" y="896290"/>
                </a:cubicBezTo>
                <a:cubicBezTo>
                  <a:pt x="1665635" y="843948"/>
                  <a:pt x="1635173" y="804929"/>
                  <a:pt x="1590462" y="806833"/>
                </a:cubicBezTo>
                <a:close/>
                <a:moveTo>
                  <a:pt x="5275827" y="704088"/>
                </a:moveTo>
                <a:lnTo>
                  <a:pt x="5404303" y="1543307"/>
                </a:lnTo>
                <a:cubicBezTo>
                  <a:pt x="5417607" y="1630799"/>
                  <a:pt x="5463286" y="1623193"/>
                  <a:pt x="5508964" y="1609898"/>
                </a:cubicBezTo>
                <a:cubicBezTo>
                  <a:pt x="5520376" y="1606066"/>
                  <a:pt x="5534641" y="1600377"/>
                  <a:pt x="5545091" y="1595616"/>
                </a:cubicBezTo>
                <a:lnTo>
                  <a:pt x="5579358" y="1826800"/>
                </a:lnTo>
                <a:cubicBezTo>
                  <a:pt x="5534641" y="1858209"/>
                  <a:pt x="5470883" y="1890547"/>
                  <a:pt x="5394783" y="1913422"/>
                </a:cubicBezTo>
                <a:cubicBezTo>
                  <a:pt x="5244444" y="1958126"/>
                  <a:pt x="5079840" y="1933394"/>
                  <a:pt x="5037015" y="1652687"/>
                </a:cubicBezTo>
                <a:lnTo>
                  <a:pt x="4909530" y="813526"/>
                </a:lnTo>
                <a:close/>
                <a:moveTo>
                  <a:pt x="775434" y="615222"/>
                </a:moveTo>
                <a:cubicBezTo>
                  <a:pt x="764015" y="615222"/>
                  <a:pt x="738313" y="615222"/>
                  <a:pt x="726895" y="616158"/>
                </a:cubicBezTo>
                <a:lnTo>
                  <a:pt x="705012" y="753170"/>
                </a:lnTo>
                <a:cubicBezTo>
                  <a:pt x="713604" y="755080"/>
                  <a:pt x="736404" y="755080"/>
                  <a:pt x="746906" y="756056"/>
                </a:cubicBezTo>
                <a:cubicBezTo>
                  <a:pt x="796362" y="757926"/>
                  <a:pt x="860100" y="745567"/>
                  <a:pt x="862010" y="678037"/>
                </a:cubicBezTo>
                <a:cubicBezTo>
                  <a:pt x="863919" y="630428"/>
                  <a:pt x="815380" y="617133"/>
                  <a:pt x="775434" y="615222"/>
                </a:cubicBezTo>
                <a:close/>
                <a:moveTo>
                  <a:pt x="1972939" y="570883"/>
                </a:moveTo>
                <a:lnTo>
                  <a:pt x="1933936" y="997135"/>
                </a:lnTo>
                <a:cubicBezTo>
                  <a:pt x="1930119" y="1045670"/>
                  <a:pt x="1960581" y="1053284"/>
                  <a:pt x="2005291" y="1039960"/>
                </a:cubicBezTo>
                <a:lnTo>
                  <a:pt x="1988170" y="1222616"/>
                </a:lnTo>
                <a:cubicBezTo>
                  <a:pt x="1948222" y="1237843"/>
                  <a:pt x="1877811" y="1251166"/>
                  <a:pt x="1815942" y="1254973"/>
                </a:cubicBezTo>
                <a:cubicBezTo>
                  <a:pt x="1724594" y="1259731"/>
                  <a:pt x="1663708" y="1219761"/>
                  <a:pt x="1640880" y="1159838"/>
                </a:cubicBezTo>
                <a:cubicBezTo>
                  <a:pt x="1591407" y="1224519"/>
                  <a:pt x="1527649" y="1268296"/>
                  <a:pt x="1433465" y="1273055"/>
                </a:cubicBezTo>
                <a:cubicBezTo>
                  <a:pt x="1294534" y="1279716"/>
                  <a:pt x="1207948" y="1155080"/>
                  <a:pt x="1199406" y="993328"/>
                </a:cubicBezTo>
                <a:cubicBezTo>
                  <a:pt x="1188937" y="771654"/>
                  <a:pt x="1324996" y="587062"/>
                  <a:pt x="1505766" y="578497"/>
                </a:cubicBezTo>
                <a:cubicBezTo>
                  <a:pt x="1579049" y="573738"/>
                  <a:pt x="1629466" y="602288"/>
                  <a:pt x="1667525" y="649839"/>
                </a:cubicBezTo>
                <a:lnTo>
                  <a:pt x="1673232" y="585158"/>
                </a:lnTo>
                <a:close/>
                <a:moveTo>
                  <a:pt x="2499941" y="494792"/>
                </a:moveTo>
                <a:cubicBezTo>
                  <a:pt x="2562607" y="495279"/>
                  <a:pt x="2617386" y="505805"/>
                  <a:pt x="2663051" y="517920"/>
                </a:cubicBezTo>
                <a:lnTo>
                  <a:pt x="2617379" y="728222"/>
                </a:lnTo>
                <a:cubicBezTo>
                  <a:pt x="2589778" y="718698"/>
                  <a:pt x="2553637" y="709174"/>
                  <a:pt x="2498435" y="714895"/>
                </a:cubicBezTo>
                <a:cubicBezTo>
                  <a:pt x="2385231" y="727246"/>
                  <a:pt x="2362381" y="810034"/>
                  <a:pt x="2369055" y="866168"/>
                </a:cubicBezTo>
                <a:cubicBezTo>
                  <a:pt x="2374767" y="914697"/>
                  <a:pt x="2409947" y="965110"/>
                  <a:pt x="2496540" y="955620"/>
                </a:cubicBezTo>
                <a:cubicBezTo>
                  <a:pt x="2551742" y="948956"/>
                  <a:pt x="2587884" y="930884"/>
                  <a:pt x="2616418" y="914697"/>
                </a:cubicBezTo>
                <a:lnTo>
                  <a:pt x="2648770" y="1124965"/>
                </a:lnTo>
                <a:cubicBezTo>
                  <a:pt x="2587884" y="1154479"/>
                  <a:pt x="2507965" y="1183960"/>
                  <a:pt x="2417583" y="1194426"/>
                </a:cubicBezTo>
                <a:cubicBezTo>
                  <a:pt x="2225365" y="1215359"/>
                  <a:pt x="2095985" y="1109754"/>
                  <a:pt x="2076953" y="934687"/>
                </a:cubicBezTo>
                <a:cubicBezTo>
                  <a:pt x="2052208" y="709174"/>
                  <a:pt x="2194936" y="524583"/>
                  <a:pt x="2434692" y="497963"/>
                </a:cubicBezTo>
                <a:cubicBezTo>
                  <a:pt x="2457287" y="495582"/>
                  <a:pt x="2479052" y="494629"/>
                  <a:pt x="2499941" y="494792"/>
                </a:cubicBezTo>
                <a:close/>
                <a:moveTo>
                  <a:pt x="747823" y="409704"/>
                </a:moveTo>
                <a:cubicBezTo>
                  <a:pt x="942896" y="415437"/>
                  <a:pt x="1148395" y="465851"/>
                  <a:pt x="1142705" y="645674"/>
                </a:cubicBezTo>
                <a:cubicBezTo>
                  <a:pt x="1138886" y="753170"/>
                  <a:pt x="1072283" y="815984"/>
                  <a:pt x="1000906" y="847370"/>
                </a:cubicBezTo>
                <a:cubicBezTo>
                  <a:pt x="1046581" y="858795"/>
                  <a:pt x="1121738" y="913031"/>
                  <a:pt x="1118912" y="1017680"/>
                </a:cubicBezTo>
                <a:cubicBezTo>
                  <a:pt x="1111274" y="1244136"/>
                  <a:pt x="871519" y="1285037"/>
                  <a:pt x="601327" y="1276458"/>
                </a:cubicBezTo>
                <a:cubicBezTo>
                  <a:pt x="496648" y="1273612"/>
                  <a:pt x="388190" y="1261253"/>
                  <a:pt x="323496" y="1250804"/>
                </a:cubicBezTo>
                <a:lnTo>
                  <a:pt x="466211" y="422064"/>
                </a:lnTo>
                <a:cubicBezTo>
                  <a:pt x="530905" y="415437"/>
                  <a:pt x="644137" y="406858"/>
                  <a:pt x="747823" y="409704"/>
                </a:cubicBezTo>
                <a:close/>
                <a:moveTo>
                  <a:pt x="4722200" y="246855"/>
                </a:moveTo>
                <a:cubicBezTo>
                  <a:pt x="4712106" y="244802"/>
                  <a:pt x="4701342" y="245217"/>
                  <a:pt x="4690159" y="248545"/>
                </a:cubicBezTo>
                <a:cubicBezTo>
                  <a:pt x="4633078" y="265689"/>
                  <a:pt x="4608340" y="340866"/>
                  <a:pt x="4628295" y="407452"/>
                </a:cubicBezTo>
                <a:cubicBezTo>
                  <a:pt x="4643545" y="458848"/>
                  <a:pt x="4681573" y="492141"/>
                  <a:pt x="4726305" y="478794"/>
                </a:cubicBezTo>
                <a:cubicBezTo>
                  <a:pt x="4783387" y="461687"/>
                  <a:pt x="4809105" y="386510"/>
                  <a:pt x="4788170" y="319924"/>
                </a:cubicBezTo>
                <a:cubicBezTo>
                  <a:pt x="4776732" y="281377"/>
                  <a:pt x="4752482" y="253013"/>
                  <a:pt x="4722200" y="246855"/>
                </a:cubicBezTo>
                <a:close/>
                <a:moveTo>
                  <a:pt x="3028501" y="161756"/>
                </a:moveTo>
                <a:lnTo>
                  <a:pt x="3040859" y="638433"/>
                </a:lnTo>
                <a:cubicBezTo>
                  <a:pt x="3091308" y="594688"/>
                  <a:pt x="3142669" y="532847"/>
                  <a:pt x="3147444" y="405320"/>
                </a:cubicBezTo>
                <a:lnTo>
                  <a:pt x="3433813" y="356824"/>
                </a:lnTo>
                <a:cubicBezTo>
                  <a:pt x="3448101" y="488106"/>
                  <a:pt x="3401479" y="589893"/>
                  <a:pt x="3288259" y="688874"/>
                </a:cubicBezTo>
                <a:cubicBezTo>
                  <a:pt x="3331054" y="757365"/>
                  <a:pt x="3382451" y="851552"/>
                  <a:pt x="3483279" y="818256"/>
                </a:cubicBezTo>
                <a:lnTo>
                  <a:pt x="3489001" y="1007624"/>
                </a:lnTo>
                <a:cubicBezTo>
                  <a:pt x="3450945" y="1027574"/>
                  <a:pt x="3412889" y="1044720"/>
                  <a:pt x="3351978" y="1054220"/>
                </a:cubicBezTo>
                <a:cubicBezTo>
                  <a:pt x="3246376" y="1072315"/>
                  <a:pt x="3158854" y="1028524"/>
                  <a:pt x="3046581" y="835402"/>
                </a:cubicBezTo>
                <a:lnTo>
                  <a:pt x="3054199" y="1088465"/>
                </a:lnTo>
                <a:lnTo>
                  <a:pt x="2756386" y="1138906"/>
                </a:lnTo>
                <a:lnTo>
                  <a:pt x="2730687" y="212197"/>
                </a:lnTo>
                <a:close/>
                <a:moveTo>
                  <a:pt x="4116005" y="38066"/>
                </a:moveTo>
                <a:lnTo>
                  <a:pt x="4132181" y="191269"/>
                </a:lnTo>
                <a:lnTo>
                  <a:pt x="4237803" y="164593"/>
                </a:lnTo>
                <a:lnTo>
                  <a:pt x="4259674" y="383427"/>
                </a:lnTo>
                <a:lnTo>
                  <a:pt x="4154077" y="410103"/>
                </a:lnTo>
                <a:lnTo>
                  <a:pt x="4172142" y="586108"/>
                </a:lnTo>
                <a:cubicBezTo>
                  <a:pt x="4177862" y="638440"/>
                  <a:pt x="4215908" y="647944"/>
                  <a:pt x="4252064" y="639378"/>
                </a:cubicBezTo>
                <a:cubicBezTo>
                  <a:pt x="4275850" y="633668"/>
                  <a:pt x="4290136" y="626081"/>
                  <a:pt x="4302507" y="620370"/>
                </a:cubicBezTo>
                <a:lnTo>
                  <a:pt x="4321530" y="800168"/>
                </a:lnTo>
                <a:cubicBezTo>
                  <a:pt x="4278722" y="832514"/>
                  <a:pt x="4206409" y="868694"/>
                  <a:pt x="4130291" y="886764"/>
                </a:cubicBezTo>
                <a:cubicBezTo>
                  <a:pt x="4000884" y="919109"/>
                  <a:pt x="3903828" y="890557"/>
                  <a:pt x="3887652" y="735477"/>
                </a:cubicBezTo>
                <a:lnTo>
                  <a:pt x="3861978" y="482381"/>
                </a:lnTo>
                <a:lnTo>
                  <a:pt x="3799189" y="497636"/>
                </a:lnTo>
                <a:lnTo>
                  <a:pt x="3777293" y="278762"/>
                </a:lnTo>
                <a:lnTo>
                  <a:pt x="3840082" y="263548"/>
                </a:lnTo>
                <a:lnTo>
                  <a:pt x="3823906" y="110385"/>
                </a:lnTo>
                <a:close/>
                <a:moveTo>
                  <a:pt x="4785051" y="160"/>
                </a:moveTo>
                <a:cubicBezTo>
                  <a:pt x="4910779" y="3907"/>
                  <a:pt x="5018181" y="73479"/>
                  <a:pt x="5060286" y="210495"/>
                </a:cubicBezTo>
                <a:cubicBezTo>
                  <a:pt x="5131638" y="443621"/>
                  <a:pt x="4975605" y="642458"/>
                  <a:pt x="4763432" y="707164"/>
                </a:cubicBezTo>
                <a:cubicBezTo>
                  <a:pt x="4583602" y="761399"/>
                  <a:pt x="4412319" y="700490"/>
                  <a:pt x="4356179" y="516881"/>
                </a:cubicBezTo>
                <a:cubicBezTo>
                  <a:pt x="4284827" y="281875"/>
                  <a:pt x="4440860" y="83001"/>
                  <a:pt x="4654954" y="18295"/>
                </a:cubicBezTo>
                <a:cubicBezTo>
                  <a:pt x="4699196" y="4976"/>
                  <a:pt x="4743141" y="-1089"/>
                  <a:pt x="4785051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84"/>
          <p:cNvSpPr/>
          <p:nvPr/>
        </p:nvSpPr>
        <p:spPr>
          <a:xfrm>
            <a:off x="3929525" y="2119744"/>
            <a:ext cx="4003191" cy="943839"/>
          </a:xfrm>
          <a:custGeom>
            <a:rect b="b" l="l" r="r" t="t"/>
            <a:pathLst>
              <a:path extrusionOk="0" h="943839" w="4003191">
                <a:moveTo>
                  <a:pt x="1132607" y="576037"/>
                </a:moveTo>
                <a:cubicBezTo>
                  <a:pt x="1090739" y="577941"/>
                  <a:pt x="1071710" y="612182"/>
                  <a:pt x="1064090" y="645482"/>
                </a:cubicBezTo>
                <a:cubicBezTo>
                  <a:pt x="1093580" y="648350"/>
                  <a:pt x="1165907" y="645482"/>
                  <a:pt x="1163044" y="599812"/>
                </a:cubicBezTo>
                <a:cubicBezTo>
                  <a:pt x="1162097" y="583633"/>
                  <a:pt x="1148772" y="575073"/>
                  <a:pt x="1132607" y="576037"/>
                </a:cubicBezTo>
                <a:close/>
                <a:moveTo>
                  <a:pt x="2391708" y="478534"/>
                </a:moveTo>
                <a:cubicBezTo>
                  <a:pt x="2350800" y="485197"/>
                  <a:pt x="2326065" y="534653"/>
                  <a:pt x="2333678" y="582237"/>
                </a:cubicBezTo>
                <a:cubicBezTo>
                  <a:pt x="2339368" y="619342"/>
                  <a:pt x="2362206" y="645991"/>
                  <a:pt x="2394553" y="641225"/>
                </a:cubicBezTo>
                <a:cubicBezTo>
                  <a:pt x="2435462" y="634563"/>
                  <a:pt x="2460223" y="586055"/>
                  <a:pt x="2452610" y="537522"/>
                </a:cubicBezTo>
                <a:cubicBezTo>
                  <a:pt x="2446894" y="500418"/>
                  <a:pt x="2424056" y="473769"/>
                  <a:pt x="2391708" y="478534"/>
                </a:cubicBezTo>
                <a:close/>
                <a:moveTo>
                  <a:pt x="1132607" y="447588"/>
                </a:moveTo>
                <a:cubicBezTo>
                  <a:pt x="1242022" y="441874"/>
                  <a:pt x="1320979" y="497067"/>
                  <a:pt x="1325736" y="592193"/>
                </a:cubicBezTo>
                <a:cubicBezTo>
                  <a:pt x="1334303" y="735880"/>
                  <a:pt x="1180179" y="763465"/>
                  <a:pt x="1065037" y="757751"/>
                </a:cubicBezTo>
                <a:cubicBezTo>
                  <a:pt x="1079309" y="781549"/>
                  <a:pt x="1112609" y="787241"/>
                  <a:pt x="1150667" y="785359"/>
                </a:cubicBezTo>
                <a:cubicBezTo>
                  <a:pt x="1196344" y="783454"/>
                  <a:pt x="1239159" y="773930"/>
                  <a:pt x="1273407" y="760619"/>
                </a:cubicBezTo>
                <a:lnTo>
                  <a:pt x="1286731" y="891913"/>
                </a:lnTo>
                <a:cubicBezTo>
                  <a:pt x="1239159" y="909998"/>
                  <a:pt x="1176369" y="927118"/>
                  <a:pt x="1112609" y="929964"/>
                </a:cubicBezTo>
                <a:cubicBezTo>
                  <a:pt x="970862" y="937583"/>
                  <a:pt x="873802" y="879544"/>
                  <a:pt x="866204" y="735880"/>
                </a:cubicBezTo>
                <a:cubicBezTo>
                  <a:pt x="858583" y="582692"/>
                  <a:pt x="971809" y="456148"/>
                  <a:pt x="1132607" y="447588"/>
                </a:cubicBezTo>
                <a:close/>
                <a:moveTo>
                  <a:pt x="2039911" y="382727"/>
                </a:moveTo>
                <a:cubicBezTo>
                  <a:pt x="2066550" y="385463"/>
                  <a:pt x="2090572" y="390458"/>
                  <a:pt x="2111504" y="395693"/>
                </a:cubicBezTo>
                <a:lnTo>
                  <a:pt x="2081054" y="542222"/>
                </a:lnTo>
                <a:cubicBezTo>
                  <a:pt x="2062037" y="535554"/>
                  <a:pt x="2037283" y="528910"/>
                  <a:pt x="1998287" y="533653"/>
                </a:cubicBezTo>
                <a:cubicBezTo>
                  <a:pt x="1919312" y="543161"/>
                  <a:pt x="1904086" y="600261"/>
                  <a:pt x="1908841" y="640221"/>
                </a:cubicBezTo>
                <a:cubicBezTo>
                  <a:pt x="1912652" y="673514"/>
                  <a:pt x="1937386" y="708731"/>
                  <a:pt x="1998287" y="702063"/>
                </a:cubicBezTo>
                <a:cubicBezTo>
                  <a:pt x="2037283" y="696358"/>
                  <a:pt x="2062037" y="683985"/>
                  <a:pt x="2082016" y="671612"/>
                </a:cubicBezTo>
                <a:lnTo>
                  <a:pt x="2104844" y="818141"/>
                </a:lnTo>
                <a:cubicBezTo>
                  <a:pt x="2062980" y="839084"/>
                  <a:pt x="2006852" y="860003"/>
                  <a:pt x="1944045" y="867633"/>
                </a:cubicBezTo>
                <a:cubicBezTo>
                  <a:pt x="1809906" y="882848"/>
                  <a:pt x="1719516" y="810534"/>
                  <a:pt x="1705234" y="688751"/>
                </a:cubicBezTo>
                <a:cubicBezTo>
                  <a:pt x="1687160" y="531751"/>
                  <a:pt x="1786115" y="402361"/>
                  <a:pt x="1952611" y="383320"/>
                </a:cubicBezTo>
                <a:cubicBezTo>
                  <a:pt x="1984014" y="379517"/>
                  <a:pt x="2013272" y="379992"/>
                  <a:pt x="2039911" y="382727"/>
                </a:cubicBezTo>
                <a:close/>
                <a:moveTo>
                  <a:pt x="0" y="352030"/>
                </a:moveTo>
                <a:lnTo>
                  <a:pt x="212160" y="353921"/>
                </a:lnTo>
                <a:lnTo>
                  <a:pt x="208364" y="751638"/>
                </a:lnTo>
                <a:lnTo>
                  <a:pt x="351070" y="354880"/>
                </a:lnTo>
                <a:lnTo>
                  <a:pt x="547086" y="356797"/>
                </a:lnTo>
                <a:lnTo>
                  <a:pt x="570864" y="754488"/>
                </a:lnTo>
                <a:lnTo>
                  <a:pt x="687915" y="357729"/>
                </a:lnTo>
                <a:lnTo>
                  <a:pt x="901034" y="361537"/>
                </a:lnTo>
                <a:lnTo>
                  <a:pt x="689792" y="943839"/>
                </a:lnTo>
                <a:lnTo>
                  <a:pt x="428158" y="940990"/>
                </a:lnTo>
                <a:lnTo>
                  <a:pt x="411014" y="612727"/>
                </a:lnTo>
                <a:lnTo>
                  <a:pt x="295923" y="940031"/>
                </a:lnTo>
                <a:lnTo>
                  <a:pt x="36167" y="937181"/>
                </a:lnTo>
                <a:close/>
                <a:moveTo>
                  <a:pt x="2480988" y="317601"/>
                </a:moveTo>
                <a:cubicBezTo>
                  <a:pt x="2567731" y="332181"/>
                  <a:pt x="2634808" y="390514"/>
                  <a:pt x="2650514" y="488990"/>
                </a:cubicBezTo>
                <a:cubicBezTo>
                  <a:pt x="2677146" y="656446"/>
                  <a:pt x="2549653" y="779188"/>
                  <a:pt x="2397425" y="802968"/>
                </a:cubicBezTo>
                <a:cubicBezTo>
                  <a:pt x="2268008" y="822955"/>
                  <a:pt x="2155741" y="763967"/>
                  <a:pt x="2134799" y="632666"/>
                </a:cubicBezTo>
                <a:cubicBezTo>
                  <a:pt x="2108168" y="463313"/>
                  <a:pt x="2235661" y="342468"/>
                  <a:pt x="2388864" y="317740"/>
                </a:cubicBezTo>
                <a:cubicBezTo>
                  <a:pt x="2420974" y="312743"/>
                  <a:pt x="2452074" y="312741"/>
                  <a:pt x="2480988" y="317601"/>
                </a:cubicBezTo>
                <a:close/>
                <a:moveTo>
                  <a:pt x="1622837" y="247370"/>
                </a:moveTo>
                <a:lnTo>
                  <a:pt x="1598099" y="709768"/>
                </a:lnTo>
                <a:cubicBezTo>
                  <a:pt x="1595244" y="757351"/>
                  <a:pt x="1620934" y="759234"/>
                  <a:pt x="1646624" y="756393"/>
                </a:cubicBezTo>
                <a:cubicBezTo>
                  <a:pt x="1651382" y="756393"/>
                  <a:pt x="1659945" y="754479"/>
                  <a:pt x="1666605" y="753553"/>
                </a:cubicBezTo>
                <a:lnTo>
                  <a:pt x="1658993" y="881048"/>
                </a:lnTo>
                <a:cubicBezTo>
                  <a:pt x="1631401" y="893399"/>
                  <a:pt x="1594293" y="902909"/>
                  <a:pt x="1551476" y="906707"/>
                </a:cubicBezTo>
                <a:cubicBezTo>
                  <a:pt x="1465843" y="914334"/>
                  <a:pt x="1381162" y="881974"/>
                  <a:pt x="1389725" y="727862"/>
                </a:cubicBezTo>
                <a:lnTo>
                  <a:pt x="1415415" y="265433"/>
                </a:lnTo>
                <a:close/>
                <a:moveTo>
                  <a:pt x="3785305" y="136090"/>
                </a:moveTo>
                <a:cubicBezTo>
                  <a:pt x="3745336" y="146542"/>
                  <a:pt x="3732988" y="184615"/>
                  <a:pt x="3732988" y="217901"/>
                </a:cubicBezTo>
                <a:cubicBezTo>
                  <a:pt x="3763420" y="214116"/>
                  <a:pt x="3832877" y="196019"/>
                  <a:pt x="3820506" y="152257"/>
                </a:cubicBezTo>
                <a:cubicBezTo>
                  <a:pt x="3815760" y="136090"/>
                  <a:pt x="3801477" y="131328"/>
                  <a:pt x="3785305" y="136090"/>
                </a:cubicBezTo>
                <a:close/>
                <a:moveTo>
                  <a:pt x="3371242" y="126355"/>
                </a:moveTo>
                <a:cubicBezTo>
                  <a:pt x="3430425" y="137992"/>
                  <a:pt x="3465930" y="186699"/>
                  <a:pt x="3470924" y="255191"/>
                </a:cubicBezTo>
                <a:lnTo>
                  <a:pt x="3481399" y="405544"/>
                </a:lnTo>
                <a:cubicBezTo>
                  <a:pt x="3484241" y="438846"/>
                  <a:pt x="3506125" y="438846"/>
                  <a:pt x="3534668" y="424557"/>
                </a:cubicBezTo>
                <a:lnTo>
                  <a:pt x="3543234" y="552064"/>
                </a:lnTo>
                <a:cubicBezTo>
                  <a:pt x="3517534" y="567275"/>
                  <a:pt x="3470924" y="584416"/>
                  <a:pt x="3428091" y="593923"/>
                </a:cubicBezTo>
                <a:cubicBezTo>
                  <a:pt x="3333896" y="613916"/>
                  <a:pt x="3283470" y="564423"/>
                  <a:pt x="3279693" y="494015"/>
                </a:cubicBezTo>
                <a:lnTo>
                  <a:pt x="3269218" y="348445"/>
                </a:lnTo>
                <a:cubicBezTo>
                  <a:pt x="3267310" y="324649"/>
                  <a:pt x="3251150" y="309438"/>
                  <a:pt x="3230201" y="313241"/>
                </a:cubicBezTo>
                <a:cubicBezTo>
                  <a:pt x="3210225" y="317994"/>
                  <a:pt x="3196908" y="339888"/>
                  <a:pt x="3198816" y="363656"/>
                </a:cubicBezTo>
                <a:lnTo>
                  <a:pt x="3217818" y="627226"/>
                </a:lnTo>
                <a:lnTo>
                  <a:pt x="3012335" y="670986"/>
                </a:lnTo>
                <a:lnTo>
                  <a:pt x="2993294" y="407445"/>
                </a:lnTo>
                <a:cubicBezTo>
                  <a:pt x="2991386" y="383649"/>
                  <a:pt x="2975226" y="368438"/>
                  <a:pt x="2954277" y="372241"/>
                </a:cubicBezTo>
                <a:cubicBezTo>
                  <a:pt x="2934301" y="376994"/>
                  <a:pt x="2920983" y="398860"/>
                  <a:pt x="2922891" y="422656"/>
                </a:cubicBezTo>
                <a:lnTo>
                  <a:pt x="2941894" y="686226"/>
                </a:lnTo>
                <a:lnTo>
                  <a:pt x="2736411" y="729986"/>
                </a:lnTo>
                <a:lnTo>
                  <a:pt x="2702144" y="268530"/>
                </a:lnTo>
                <a:lnTo>
                  <a:pt x="2898126" y="226642"/>
                </a:lnTo>
                <a:lnTo>
                  <a:pt x="2901942" y="273283"/>
                </a:lnTo>
                <a:cubicBezTo>
                  <a:pt x="2927642" y="233325"/>
                  <a:pt x="2977134" y="198121"/>
                  <a:pt x="3030403" y="186684"/>
                </a:cubicBezTo>
                <a:cubicBezTo>
                  <a:pt x="3086554" y="174325"/>
                  <a:pt x="3132190" y="191438"/>
                  <a:pt x="3160733" y="226642"/>
                </a:cubicBezTo>
                <a:cubicBezTo>
                  <a:pt x="3181682" y="193368"/>
                  <a:pt x="3234017" y="142924"/>
                  <a:pt x="3304419" y="127713"/>
                </a:cubicBezTo>
                <a:cubicBezTo>
                  <a:pt x="3329156" y="122715"/>
                  <a:pt x="3351514" y="122475"/>
                  <a:pt x="3371242" y="126355"/>
                </a:cubicBezTo>
                <a:close/>
                <a:moveTo>
                  <a:pt x="3833132" y="128"/>
                </a:moveTo>
                <a:cubicBezTo>
                  <a:pt x="3904004" y="2582"/>
                  <a:pt x="3958948" y="40231"/>
                  <a:pt x="3977505" y="109446"/>
                </a:cubicBezTo>
                <a:cubicBezTo>
                  <a:pt x="4016507" y="249306"/>
                  <a:pt x="3871879" y="309261"/>
                  <a:pt x="3757707" y="327332"/>
                </a:cubicBezTo>
                <a:cubicBezTo>
                  <a:pt x="3776735" y="347308"/>
                  <a:pt x="3810047" y="346356"/>
                  <a:pt x="3847160" y="335904"/>
                </a:cubicBezTo>
                <a:cubicBezTo>
                  <a:pt x="3890908" y="323522"/>
                  <a:pt x="3930877" y="305451"/>
                  <a:pt x="3961333" y="285474"/>
                </a:cubicBezTo>
                <a:lnTo>
                  <a:pt x="4003191" y="411048"/>
                </a:lnTo>
                <a:cubicBezTo>
                  <a:pt x="3960365" y="438644"/>
                  <a:pt x="3902334" y="469097"/>
                  <a:pt x="3841447" y="485264"/>
                </a:cubicBezTo>
                <a:cubicBezTo>
                  <a:pt x="3704445" y="522384"/>
                  <a:pt x="3596930" y="487169"/>
                  <a:pt x="3558872" y="348261"/>
                </a:cubicBezTo>
                <a:cubicBezTo>
                  <a:pt x="3518903" y="200781"/>
                  <a:pt x="3602620" y="52350"/>
                  <a:pt x="3757707" y="9539"/>
                </a:cubicBezTo>
                <a:cubicBezTo>
                  <a:pt x="3784113" y="2402"/>
                  <a:pt x="3809507" y="-690"/>
                  <a:pt x="3833132" y="1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84"/>
          <p:cNvSpPr/>
          <p:nvPr/>
        </p:nvSpPr>
        <p:spPr>
          <a:xfrm>
            <a:off x="6336718" y="5021684"/>
            <a:ext cx="1993090" cy="1186530"/>
          </a:xfrm>
          <a:custGeom>
            <a:rect b="b" l="l" r="r" t="t"/>
            <a:pathLst>
              <a:path extrusionOk="0" h="18850" w="21075">
                <a:moveTo>
                  <a:pt x="1051" y="7076"/>
                </a:moveTo>
                <a:cubicBezTo>
                  <a:pt x="105" y="6698"/>
                  <a:pt x="-378" y="8422"/>
                  <a:pt x="356" y="9525"/>
                </a:cubicBezTo>
                <a:cubicBezTo>
                  <a:pt x="3455" y="14181"/>
                  <a:pt x="9079" y="20907"/>
                  <a:pt x="14250" y="18247"/>
                </a:cubicBezTo>
                <a:cubicBezTo>
                  <a:pt x="18707" y="15949"/>
                  <a:pt x="20417" y="8119"/>
                  <a:pt x="21061" y="1982"/>
                </a:cubicBezTo>
                <a:cubicBezTo>
                  <a:pt x="21222" y="456"/>
                  <a:pt x="19884" y="-693"/>
                  <a:pt x="19321" y="486"/>
                </a:cubicBezTo>
                <a:cubicBezTo>
                  <a:pt x="14471" y="10719"/>
                  <a:pt x="5699" y="8951"/>
                  <a:pt x="1051" y="7076"/>
                </a:cubicBezTo>
                <a:close/>
              </a:path>
            </a:pathLst>
          </a:custGeom>
          <a:solidFill>
            <a:srgbClr val="EC4F4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84"/>
          <p:cNvSpPr/>
          <p:nvPr/>
        </p:nvSpPr>
        <p:spPr>
          <a:xfrm>
            <a:off x="7659246" y="4593528"/>
            <a:ext cx="154239" cy="210823"/>
          </a:xfrm>
          <a:custGeom>
            <a:rect b="b" l="l" r="r" t="t"/>
            <a:pathLst>
              <a:path extrusionOk="0" h="20110" w="20240">
                <a:moveTo>
                  <a:pt x="19727" y="6697"/>
                </a:moveTo>
                <a:cubicBezTo>
                  <a:pt x="18229" y="2250"/>
                  <a:pt x="14109" y="-745"/>
                  <a:pt x="8740" y="163"/>
                </a:cubicBezTo>
                <a:cubicBezTo>
                  <a:pt x="7741" y="344"/>
                  <a:pt x="6742" y="616"/>
                  <a:pt x="5993" y="1070"/>
                </a:cubicBezTo>
                <a:cubicBezTo>
                  <a:pt x="6243" y="1433"/>
                  <a:pt x="6368" y="1887"/>
                  <a:pt x="6617" y="2250"/>
                </a:cubicBezTo>
                <a:cubicBezTo>
                  <a:pt x="7741" y="5608"/>
                  <a:pt x="5743" y="9238"/>
                  <a:pt x="1748" y="9964"/>
                </a:cubicBezTo>
                <a:cubicBezTo>
                  <a:pt x="1124" y="10055"/>
                  <a:pt x="499" y="10055"/>
                  <a:pt x="0" y="9964"/>
                </a:cubicBezTo>
                <a:cubicBezTo>
                  <a:pt x="0" y="11053"/>
                  <a:pt x="125" y="12233"/>
                  <a:pt x="499" y="13413"/>
                </a:cubicBezTo>
                <a:cubicBezTo>
                  <a:pt x="1998" y="17860"/>
                  <a:pt x="6118" y="20855"/>
                  <a:pt x="11487" y="19947"/>
                </a:cubicBezTo>
                <a:cubicBezTo>
                  <a:pt x="18229" y="18677"/>
                  <a:pt x="21600" y="12415"/>
                  <a:pt x="19727" y="6697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84"/>
          <p:cNvSpPr/>
          <p:nvPr/>
        </p:nvSpPr>
        <p:spPr>
          <a:xfrm>
            <a:off x="6631670" y="4821879"/>
            <a:ext cx="155812" cy="210493"/>
          </a:xfrm>
          <a:custGeom>
            <a:rect b="b" l="l" r="r" t="t"/>
            <a:pathLst>
              <a:path extrusionOk="0" h="20334" w="20329">
                <a:moveTo>
                  <a:pt x="20017" y="7180"/>
                </a:moveTo>
                <a:cubicBezTo>
                  <a:pt x="18900" y="2676"/>
                  <a:pt x="15052" y="-633"/>
                  <a:pt x="9590" y="102"/>
                </a:cubicBezTo>
                <a:cubicBezTo>
                  <a:pt x="9093" y="194"/>
                  <a:pt x="8721" y="286"/>
                  <a:pt x="8348" y="378"/>
                </a:cubicBezTo>
                <a:cubicBezTo>
                  <a:pt x="8472" y="654"/>
                  <a:pt x="8597" y="930"/>
                  <a:pt x="8721" y="1205"/>
                </a:cubicBezTo>
                <a:cubicBezTo>
                  <a:pt x="9838" y="4606"/>
                  <a:pt x="7852" y="8283"/>
                  <a:pt x="3879" y="9018"/>
                </a:cubicBezTo>
                <a:cubicBezTo>
                  <a:pt x="2514" y="9294"/>
                  <a:pt x="1273" y="9018"/>
                  <a:pt x="279" y="8467"/>
                </a:cubicBezTo>
                <a:cubicBezTo>
                  <a:pt x="-93" y="9937"/>
                  <a:pt x="-93" y="11592"/>
                  <a:pt x="279" y="13154"/>
                </a:cubicBezTo>
                <a:cubicBezTo>
                  <a:pt x="1397" y="17658"/>
                  <a:pt x="5245" y="20967"/>
                  <a:pt x="10707" y="20232"/>
                </a:cubicBezTo>
                <a:cubicBezTo>
                  <a:pt x="17535" y="19220"/>
                  <a:pt x="21507" y="13062"/>
                  <a:pt x="20017" y="7180"/>
                </a:cubicBezTo>
                <a:close/>
              </a:path>
            </a:pathLst>
          </a:custGeom>
          <a:solidFill>
            <a:srgbClr val="00B1C6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3">
  <p:cSld name="4_03"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85"/>
          <p:cNvSpPr/>
          <p:nvPr/>
        </p:nvSpPr>
        <p:spPr>
          <a:xfrm>
            <a:off x="0" y="0"/>
            <a:ext cx="12192000" cy="68600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85"/>
          <p:cNvSpPr/>
          <p:nvPr/>
        </p:nvSpPr>
        <p:spPr>
          <a:xfrm>
            <a:off x="0" y="-2011"/>
            <a:ext cx="12192000" cy="6860011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85"/>
          <p:cNvSpPr/>
          <p:nvPr/>
        </p:nvSpPr>
        <p:spPr>
          <a:xfrm>
            <a:off x="1588935" y="1900904"/>
            <a:ext cx="1153776" cy="4955801"/>
          </a:xfrm>
          <a:custGeom>
            <a:rect b="b" l="l" r="r" t="t"/>
            <a:pathLst>
              <a:path extrusionOk="0" h="21570" w="21470">
                <a:moveTo>
                  <a:pt x="21470" y="21566"/>
                </a:moveTo>
                <a:lnTo>
                  <a:pt x="3588" y="272"/>
                </a:lnTo>
                <a:cubicBezTo>
                  <a:pt x="3429" y="90"/>
                  <a:pt x="2667" y="-30"/>
                  <a:pt x="1888" y="7"/>
                </a:cubicBezTo>
                <a:lnTo>
                  <a:pt x="1162" y="40"/>
                </a:lnTo>
                <a:cubicBezTo>
                  <a:pt x="383" y="78"/>
                  <a:pt x="-130" y="256"/>
                  <a:pt x="29" y="438"/>
                </a:cubicBezTo>
                <a:lnTo>
                  <a:pt x="17770" y="21570"/>
                </a:lnTo>
                <a:lnTo>
                  <a:pt x="21470" y="215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85"/>
          <p:cNvSpPr/>
          <p:nvPr/>
        </p:nvSpPr>
        <p:spPr>
          <a:xfrm>
            <a:off x="9381375" y="1082651"/>
            <a:ext cx="1595621" cy="5763958"/>
          </a:xfrm>
          <a:custGeom>
            <a:rect b="b" l="l" r="r" t="t"/>
            <a:pathLst>
              <a:path extrusionOk="0" h="21572" w="21498">
                <a:moveTo>
                  <a:pt x="20677" y="40"/>
                </a:moveTo>
                <a:lnTo>
                  <a:pt x="20164" y="8"/>
                </a:lnTo>
                <a:cubicBezTo>
                  <a:pt x="19600" y="-28"/>
                  <a:pt x="19036" y="72"/>
                  <a:pt x="18921" y="228"/>
                </a:cubicBezTo>
                <a:lnTo>
                  <a:pt x="0" y="21572"/>
                </a:lnTo>
                <a:lnTo>
                  <a:pt x="2705" y="21572"/>
                </a:lnTo>
                <a:lnTo>
                  <a:pt x="21472" y="385"/>
                </a:lnTo>
                <a:cubicBezTo>
                  <a:pt x="21600" y="228"/>
                  <a:pt x="21241" y="75"/>
                  <a:pt x="20677" y="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85"/>
          <p:cNvSpPr/>
          <p:nvPr/>
        </p:nvSpPr>
        <p:spPr>
          <a:xfrm>
            <a:off x="1883887" y="740125"/>
            <a:ext cx="1503154" cy="925082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57" y="21562"/>
                  <a:pt x="11508" y="21562"/>
                  <a:pt x="10872" y="21562"/>
                </a:cubicBezTo>
                <a:close/>
                <a:moveTo>
                  <a:pt x="14511" y="3070"/>
                </a:moveTo>
                <a:cubicBezTo>
                  <a:pt x="14389" y="2892"/>
                  <a:pt x="14281" y="2626"/>
                  <a:pt x="14146" y="2515"/>
                </a:cubicBezTo>
                <a:cubicBezTo>
                  <a:pt x="13780" y="2226"/>
                  <a:pt x="13388" y="2026"/>
                  <a:pt x="13036" y="1804"/>
                </a:cubicBezTo>
                <a:cubicBezTo>
                  <a:pt x="12888" y="1982"/>
                  <a:pt x="12779" y="2137"/>
                  <a:pt x="12658" y="2248"/>
                </a:cubicBezTo>
                <a:cubicBezTo>
                  <a:pt x="12428" y="2448"/>
                  <a:pt x="12171" y="2604"/>
                  <a:pt x="11941" y="2803"/>
                </a:cubicBezTo>
                <a:cubicBezTo>
                  <a:pt x="11508" y="3181"/>
                  <a:pt x="11454" y="3602"/>
                  <a:pt x="11738" y="4246"/>
                </a:cubicBezTo>
                <a:cubicBezTo>
                  <a:pt x="12049" y="4957"/>
                  <a:pt x="12009" y="5245"/>
                  <a:pt x="11495" y="5800"/>
                </a:cubicBezTo>
                <a:cubicBezTo>
                  <a:pt x="11197" y="5223"/>
                  <a:pt x="10832" y="5179"/>
                  <a:pt x="10399" y="5423"/>
                </a:cubicBezTo>
                <a:cubicBezTo>
                  <a:pt x="10237" y="5512"/>
                  <a:pt x="9953" y="5512"/>
                  <a:pt x="9844" y="5356"/>
                </a:cubicBezTo>
                <a:cubicBezTo>
                  <a:pt x="9601" y="4957"/>
                  <a:pt x="9303" y="4912"/>
                  <a:pt x="9019" y="4846"/>
                </a:cubicBezTo>
                <a:cubicBezTo>
                  <a:pt x="8762" y="4801"/>
                  <a:pt x="8627" y="4557"/>
                  <a:pt x="8560" y="4202"/>
                </a:cubicBezTo>
                <a:cubicBezTo>
                  <a:pt x="8451" y="3580"/>
                  <a:pt x="8492" y="2981"/>
                  <a:pt x="8776" y="2470"/>
                </a:cubicBezTo>
                <a:cubicBezTo>
                  <a:pt x="8871" y="2315"/>
                  <a:pt x="8952" y="2160"/>
                  <a:pt x="9047" y="1982"/>
                </a:cubicBezTo>
                <a:cubicBezTo>
                  <a:pt x="7221" y="2670"/>
                  <a:pt x="5381" y="7931"/>
                  <a:pt x="6071" y="10640"/>
                </a:cubicBezTo>
                <a:cubicBezTo>
                  <a:pt x="6328" y="10595"/>
                  <a:pt x="6598" y="10573"/>
                  <a:pt x="6937" y="10507"/>
                </a:cubicBezTo>
                <a:cubicBezTo>
                  <a:pt x="6652" y="9952"/>
                  <a:pt x="6680" y="9530"/>
                  <a:pt x="6964" y="9197"/>
                </a:cubicBezTo>
                <a:cubicBezTo>
                  <a:pt x="7221" y="8886"/>
                  <a:pt x="7221" y="8486"/>
                  <a:pt x="7139" y="8020"/>
                </a:cubicBezTo>
                <a:cubicBezTo>
                  <a:pt x="7058" y="7576"/>
                  <a:pt x="7031" y="7110"/>
                  <a:pt x="7004" y="6644"/>
                </a:cubicBezTo>
                <a:cubicBezTo>
                  <a:pt x="6977" y="6222"/>
                  <a:pt x="7180" y="6044"/>
                  <a:pt x="7383" y="5867"/>
                </a:cubicBezTo>
                <a:cubicBezTo>
                  <a:pt x="7572" y="5711"/>
                  <a:pt x="7721" y="5867"/>
                  <a:pt x="7856" y="6067"/>
                </a:cubicBezTo>
                <a:cubicBezTo>
                  <a:pt x="7991" y="6289"/>
                  <a:pt x="8167" y="6466"/>
                  <a:pt x="8343" y="6688"/>
                </a:cubicBezTo>
                <a:cubicBezTo>
                  <a:pt x="8722" y="6178"/>
                  <a:pt x="9087" y="6511"/>
                  <a:pt x="9452" y="6688"/>
                </a:cubicBezTo>
                <a:cubicBezTo>
                  <a:pt x="9831" y="6866"/>
                  <a:pt x="10291" y="6777"/>
                  <a:pt x="10426" y="7576"/>
                </a:cubicBezTo>
                <a:cubicBezTo>
                  <a:pt x="10507" y="7598"/>
                  <a:pt x="10561" y="7621"/>
                  <a:pt x="10615" y="7621"/>
                </a:cubicBezTo>
                <a:cubicBezTo>
                  <a:pt x="10832" y="7576"/>
                  <a:pt x="11035" y="7532"/>
                  <a:pt x="11251" y="7465"/>
                </a:cubicBezTo>
                <a:cubicBezTo>
                  <a:pt x="11670" y="7376"/>
                  <a:pt x="11806" y="7554"/>
                  <a:pt x="11833" y="8242"/>
                </a:cubicBezTo>
                <a:cubicBezTo>
                  <a:pt x="11833" y="8442"/>
                  <a:pt x="11819" y="8664"/>
                  <a:pt x="11846" y="8864"/>
                </a:cubicBezTo>
                <a:cubicBezTo>
                  <a:pt x="11887" y="9241"/>
                  <a:pt x="12049" y="9419"/>
                  <a:pt x="12266" y="9330"/>
                </a:cubicBezTo>
                <a:cubicBezTo>
                  <a:pt x="13212" y="8930"/>
                  <a:pt x="14173" y="8575"/>
                  <a:pt x="15106" y="8087"/>
                </a:cubicBezTo>
                <a:cubicBezTo>
                  <a:pt x="15579" y="7843"/>
                  <a:pt x="16080" y="7532"/>
                  <a:pt x="16472" y="6866"/>
                </a:cubicBezTo>
                <a:cubicBezTo>
                  <a:pt x="16364" y="6577"/>
                  <a:pt x="16269" y="6311"/>
                  <a:pt x="16174" y="6089"/>
                </a:cubicBezTo>
                <a:cubicBezTo>
                  <a:pt x="15552" y="5933"/>
                  <a:pt x="15038" y="6266"/>
                  <a:pt x="14538" y="6599"/>
                </a:cubicBezTo>
                <a:cubicBezTo>
                  <a:pt x="14064" y="6910"/>
                  <a:pt x="14078" y="6932"/>
                  <a:pt x="13686" y="6311"/>
                </a:cubicBezTo>
                <a:cubicBezTo>
                  <a:pt x="13591" y="6155"/>
                  <a:pt x="13456" y="6044"/>
                  <a:pt x="13348" y="5889"/>
                </a:cubicBezTo>
                <a:cubicBezTo>
                  <a:pt x="13185" y="5645"/>
                  <a:pt x="13037" y="5378"/>
                  <a:pt x="12901" y="5134"/>
                </a:cubicBezTo>
                <a:cubicBezTo>
                  <a:pt x="12996" y="4779"/>
                  <a:pt x="13050" y="4513"/>
                  <a:pt x="13145" y="4313"/>
                </a:cubicBezTo>
                <a:cubicBezTo>
                  <a:pt x="13226" y="4135"/>
                  <a:pt x="13334" y="3958"/>
                  <a:pt x="13456" y="3891"/>
                </a:cubicBezTo>
                <a:cubicBezTo>
                  <a:pt x="13659" y="3802"/>
                  <a:pt x="13902" y="3913"/>
                  <a:pt x="14078" y="3780"/>
                </a:cubicBezTo>
                <a:cubicBezTo>
                  <a:pt x="14254" y="3669"/>
                  <a:pt x="14375" y="3314"/>
                  <a:pt x="14511" y="3070"/>
                </a:cubicBezTo>
                <a:cubicBezTo>
                  <a:pt x="14835" y="3847"/>
                  <a:pt x="14754" y="4180"/>
                  <a:pt x="14200" y="4379"/>
                </a:cubicBezTo>
                <a:cubicBezTo>
                  <a:pt x="14118" y="4402"/>
                  <a:pt x="14024" y="4379"/>
                  <a:pt x="13943" y="4379"/>
                </a:cubicBezTo>
                <a:cubicBezTo>
                  <a:pt x="13496" y="4313"/>
                  <a:pt x="13496" y="4313"/>
                  <a:pt x="13361" y="5156"/>
                </a:cubicBezTo>
                <a:cubicBezTo>
                  <a:pt x="13767" y="5933"/>
                  <a:pt x="14227" y="6311"/>
                  <a:pt x="14835" y="5756"/>
                </a:cubicBezTo>
                <a:cubicBezTo>
                  <a:pt x="15025" y="5578"/>
                  <a:pt x="15282" y="5600"/>
                  <a:pt x="15512" y="5512"/>
                </a:cubicBezTo>
                <a:cubicBezTo>
                  <a:pt x="15606" y="5467"/>
                  <a:pt x="15701" y="5401"/>
                  <a:pt x="15877" y="5312"/>
                </a:cubicBezTo>
                <a:cubicBezTo>
                  <a:pt x="15566" y="4668"/>
                  <a:pt x="15295" y="4091"/>
                  <a:pt x="14998" y="3580"/>
                </a:cubicBezTo>
                <a:cubicBezTo>
                  <a:pt x="14876" y="3336"/>
                  <a:pt x="14673" y="3225"/>
                  <a:pt x="14511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3"/>
                  <a:pt x="8560" y="11616"/>
                </a:cubicBezTo>
                <a:cubicBezTo>
                  <a:pt x="7491" y="11905"/>
                  <a:pt x="6423" y="11949"/>
                  <a:pt x="5354" y="11949"/>
                </a:cubicBezTo>
                <a:cubicBezTo>
                  <a:pt x="4515" y="11949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06" y="6866"/>
                  <a:pt x="2514" y="6644"/>
                  <a:pt x="2622" y="6400"/>
                </a:cubicBezTo>
                <a:close/>
                <a:moveTo>
                  <a:pt x="6869" y="17322"/>
                </a:moveTo>
                <a:cubicBezTo>
                  <a:pt x="6896" y="17477"/>
                  <a:pt x="6896" y="17544"/>
                  <a:pt x="6909" y="17588"/>
                </a:cubicBezTo>
                <a:cubicBezTo>
                  <a:pt x="7721" y="18831"/>
                  <a:pt x="8681" y="19653"/>
                  <a:pt x="9777" y="19986"/>
                </a:cubicBezTo>
                <a:cubicBezTo>
                  <a:pt x="10413" y="20185"/>
                  <a:pt x="11075" y="20319"/>
                  <a:pt x="11724" y="20252"/>
                </a:cubicBezTo>
                <a:cubicBezTo>
                  <a:pt x="12482" y="20185"/>
                  <a:pt x="13253" y="20119"/>
                  <a:pt x="13983" y="19608"/>
                </a:cubicBezTo>
                <a:cubicBezTo>
                  <a:pt x="15079" y="18853"/>
                  <a:pt x="15904" y="17588"/>
                  <a:pt x="16607" y="16079"/>
                </a:cubicBezTo>
                <a:cubicBezTo>
                  <a:pt x="16891" y="15479"/>
                  <a:pt x="17026" y="14747"/>
                  <a:pt x="16999" y="13947"/>
                </a:cubicBezTo>
                <a:cubicBezTo>
                  <a:pt x="15796" y="14547"/>
                  <a:pt x="14619" y="15124"/>
                  <a:pt x="13388" y="15746"/>
                </a:cubicBezTo>
                <a:cubicBezTo>
                  <a:pt x="13591" y="16256"/>
                  <a:pt x="13767" y="16656"/>
                  <a:pt x="13929" y="17078"/>
                </a:cubicBezTo>
                <a:cubicBezTo>
                  <a:pt x="14091" y="17522"/>
                  <a:pt x="14037" y="17788"/>
                  <a:pt x="13753" y="17832"/>
                </a:cubicBezTo>
                <a:cubicBezTo>
                  <a:pt x="13293" y="17899"/>
                  <a:pt x="12955" y="18254"/>
                  <a:pt x="12617" y="18720"/>
                </a:cubicBezTo>
                <a:cubicBezTo>
                  <a:pt x="12522" y="18853"/>
                  <a:pt x="12333" y="18964"/>
                  <a:pt x="12238" y="18898"/>
                </a:cubicBezTo>
                <a:cubicBezTo>
                  <a:pt x="11982" y="18720"/>
                  <a:pt x="11752" y="18898"/>
                  <a:pt x="11522" y="18987"/>
                </a:cubicBezTo>
                <a:cubicBezTo>
                  <a:pt x="11102" y="19120"/>
                  <a:pt x="10710" y="19164"/>
                  <a:pt x="10467" y="18365"/>
                </a:cubicBezTo>
                <a:cubicBezTo>
                  <a:pt x="10372" y="18054"/>
                  <a:pt x="10210" y="17810"/>
                  <a:pt x="9953" y="17810"/>
                </a:cubicBezTo>
                <a:cubicBezTo>
                  <a:pt x="9628" y="17832"/>
                  <a:pt x="9371" y="17610"/>
                  <a:pt x="9168" y="17189"/>
                </a:cubicBezTo>
                <a:cubicBezTo>
                  <a:pt x="9101" y="17055"/>
                  <a:pt x="8952" y="16989"/>
                  <a:pt x="8844" y="16989"/>
                </a:cubicBezTo>
                <a:cubicBezTo>
                  <a:pt x="8181" y="17100"/>
                  <a:pt x="7532" y="17211"/>
                  <a:pt x="6869" y="17322"/>
                </a:cubicBezTo>
                <a:close/>
                <a:moveTo>
                  <a:pt x="7545" y="6422"/>
                </a:moveTo>
                <a:cubicBezTo>
                  <a:pt x="7478" y="6644"/>
                  <a:pt x="7369" y="6821"/>
                  <a:pt x="7356" y="7021"/>
                </a:cubicBezTo>
                <a:cubicBezTo>
                  <a:pt x="7342" y="7265"/>
                  <a:pt x="7383" y="7532"/>
                  <a:pt x="7437" y="7776"/>
                </a:cubicBezTo>
                <a:cubicBezTo>
                  <a:pt x="7586" y="8597"/>
                  <a:pt x="7708" y="9374"/>
                  <a:pt x="7180" y="9974"/>
                </a:cubicBezTo>
                <a:cubicBezTo>
                  <a:pt x="7112" y="10040"/>
                  <a:pt x="7112" y="10262"/>
                  <a:pt x="7072" y="10529"/>
                </a:cubicBezTo>
                <a:cubicBezTo>
                  <a:pt x="8641" y="10373"/>
                  <a:pt x="10142" y="10107"/>
                  <a:pt x="11657" y="9508"/>
                </a:cubicBezTo>
                <a:cubicBezTo>
                  <a:pt x="11603" y="8975"/>
                  <a:pt x="11549" y="8486"/>
                  <a:pt x="11495" y="7954"/>
                </a:cubicBezTo>
                <a:cubicBezTo>
                  <a:pt x="11251" y="7998"/>
                  <a:pt x="11048" y="8042"/>
                  <a:pt x="10845" y="8109"/>
                </a:cubicBezTo>
                <a:cubicBezTo>
                  <a:pt x="10575" y="8198"/>
                  <a:pt x="10372" y="8087"/>
                  <a:pt x="10169" y="7776"/>
                </a:cubicBezTo>
                <a:cubicBezTo>
                  <a:pt x="9628" y="6955"/>
                  <a:pt x="9006" y="6866"/>
                  <a:pt x="8357" y="7443"/>
                </a:cubicBezTo>
                <a:cubicBezTo>
                  <a:pt x="8100" y="7132"/>
                  <a:pt x="7843" y="6799"/>
                  <a:pt x="7545" y="6422"/>
                </a:cubicBezTo>
                <a:close/>
                <a:moveTo>
                  <a:pt x="5787" y="5023"/>
                </a:moveTo>
                <a:cubicBezTo>
                  <a:pt x="5570" y="5068"/>
                  <a:pt x="5476" y="5068"/>
                  <a:pt x="5395" y="5112"/>
                </a:cubicBezTo>
                <a:cubicBezTo>
                  <a:pt x="4394" y="5578"/>
                  <a:pt x="3623" y="6555"/>
                  <a:pt x="3082" y="7976"/>
                </a:cubicBezTo>
                <a:cubicBezTo>
                  <a:pt x="2933" y="8375"/>
                  <a:pt x="2879" y="8908"/>
                  <a:pt x="2838" y="9374"/>
                </a:cubicBezTo>
                <a:cubicBezTo>
                  <a:pt x="2825" y="9574"/>
                  <a:pt x="2933" y="9907"/>
                  <a:pt x="3041" y="9996"/>
                </a:cubicBezTo>
                <a:cubicBezTo>
                  <a:pt x="3745" y="10507"/>
                  <a:pt x="4475" y="10773"/>
                  <a:pt x="5300" y="10595"/>
                </a:cubicBezTo>
                <a:cubicBezTo>
                  <a:pt x="5029" y="8664"/>
                  <a:pt x="5354" y="6910"/>
                  <a:pt x="5787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7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8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5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7"/>
                </a:cubicBezTo>
                <a:cubicBezTo>
                  <a:pt x="12184" y="1782"/>
                  <a:pt x="12252" y="1671"/>
                  <a:pt x="12401" y="1494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57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8"/>
                  <a:pt x="10642" y="16611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700"/>
                  <a:pt x="13172" y="16323"/>
                  <a:pt x="12942" y="15923"/>
                </a:cubicBezTo>
                <a:close/>
                <a:moveTo>
                  <a:pt x="17148" y="6155"/>
                </a:moveTo>
                <a:cubicBezTo>
                  <a:pt x="17567" y="5600"/>
                  <a:pt x="17716" y="4335"/>
                  <a:pt x="17419" y="3847"/>
                </a:cubicBezTo>
                <a:cubicBezTo>
                  <a:pt x="17013" y="3159"/>
                  <a:pt x="16485" y="3092"/>
                  <a:pt x="15877" y="3092"/>
                </a:cubicBezTo>
                <a:cubicBezTo>
                  <a:pt x="16337" y="4180"/>
                  <a:pt x="16742" y="5156"/>
                  <a:pt x="17148" y="6155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85"/>
          <p:cNvSpPr/>
          <p:nvPr/>
        </p:nvSpPr>
        <p:spPr>
          <a:xfrm>
            <a:off x="9942735" y="3052168"/>
            <a:ext cx="1989963" cy="1596364"/>
          </a:xfrm>
          <a:custGeom>
            <a:rect b="b" l="l" r="r" t="t"/>
            <a:pathLst>
              <a:path extrusionOk="0" h="21457" w="21451">
                <a:moveTo>
                  <a:pt x="13056" y="10831"/>
                </a:moveTo>
                <a:cubicBezTo>
                  <a:pt x="12697" y="11176"/>
                  <a:pt x="12379" y="11508"/>
                  <a:pt x="12051" y="11828"/>
                </a:cubicBezTo>
                <a:cubicBezTo>
                  <a:pt x="11928" y="11956"/>
                  <a:pt x="11784" y="12058"/>
                  <a:pt x="11651" y="12173"/>
                </a:cubicBezTo>
                <a:cubicBezTo>
                  <a:pt x="11425" y="12378"/>
                  <a:pt x="11179" y="12544"/>
                  <a:pt x="11035" y="12877"/>
                </a:cubicBezTo>
                <a:cubicBezTo>
                  <a:pt x="10984" y="13005"/>
                  <a:pt x="10871" y="13094"/>
                  <a:pt x="10769" y="13184"/>
                </a:cubicBezTo>
                <a:cubicBezTo>
                  <a:pt x="10102" y="13823"/>
                  <a:pt x="9425" y="14475"/>
                  <a:pt x="8748" y="15115"/>
                </a:cubicBezTo>
                <a:cubicBezTo>
                  <a:pt x="7938" y="15882"/>
                  <a:pt x="7117" y="16637"/>
                  <a:pt x="6307" y="17417"/>
                </a:cubicBezTo>
                <a:cubicBezTo>
                  <a:pt x="5866" y="17839"/>
                  <a:pt x="5466" y="18312"/>
                  <a:pt x="5025" y="18734"/>
                </a:cubicBezTo>
                <a:cubicBezTo>
                  <a:pt x="4594" y="19143"/>
                  <a:pt x="4133" y="19488"/>
                  <a:pt x="3692" y="19872"/>
                </a:cubicBezTo>
                <a:cubicBezTo>
                  <a:pt x="3384" y="20141"/>
                  <a:pt x="3087" y="20422"/>
                  <a:pt x="2789" y="20716"/>
                </a:cubicBezTo>
                <a:cubicBezTo>
                  <a:pt x="2584" y="20908"/>
                  <a:pt x="2379" y="21113"/>
                  <a:pt x="2184" y="21317"/>
                </a:cubicBezTo>
                <a:cubicBezTo>
                  <a:pt x="2051" y="21458"/>
                  <a:pt x="1907" y="21509"/>
                  <a:pt x="1774" y="21394"/>
                </a:cubicBezTo>
                <a:cubicBezTo>
                  <a:pt x="1497" y="21176"/>
                  <a:pt x="1240" y="20946"/>
                  <a:pt x="974" y="20703"/>
                </a:cubicBezTo>
                <a:cubicBezTo>
                  <a:pt x="676" y="20422"/>
                  <a:pt x="441" y="20077"/>
                  <a:pt x="317" y="19629"/>
                </a:cubicBezTo>
                <a:cubicBezTo>
                  <a:pt x="205" y="19194"/>
                  <a:pt x="92" y="18772"/>
                  <a:pt x="20" y="18325"/>
                </a:cubicBezTo>
                <a:cubicBezTo>
                  <a:pt x="-62" y="17813"/>
                  <a:pt x="112" y="17378"/>
                  <a:pt x="379" y="16995"/>
                </a:cubicBezTo>
                <a:cubicBezTo>
                  <a:pt x="953" y="16176"/>
                  <a:pt x="1671" y="15562"/>
                  <a:pt x="2369" y="14923"/>
                </a:cubicBezTo>
                <a:cubicBezTo>
                  <a:pt x="3435" y="13938"/>
                  <a:pt x="4471" y="12915"/>
                  <a:pt x="5497" y="11866"/>
                </a:cubicBezTo>
                <a:cubicBezTo>
                  <a:pt x="6041" y="11304"/>
                  <a:pt x="6584" y="10767"/>
                  <a:pt x="7148" y="10242"/>
                </a:cubicBezTo>
                <a:cubicBezTo>
                  <a:pt x="8041" y="9398"/>
                  <a:pt x="8953" y="8580"/>
                  <a:pt x="9856" y="7736"/>
                </a:cubicBezTo>
                <a:cubicBezTo>
                  <a:pt x="10164" y="7454"/>
                  <a:pt x="10461" y="7160"/>
                  <a:pt x="10769" y="6866"/>
                </a:cubicBezTo>
                <a:cubicBezTo>
                  <a:pt x="10646" y="6342"/>
                  <a:pt x="10830" y="5984"/>
                  <a:pt x="11148" y="5677"/>
                </a:cubicBezTo>
                <a:cubicBezTo>
                  <a:pt x="11466" y="5370"/>
                  <a:pt x="11764" y="5012"/>
                  <a:pt x="12071" y="4692"/>
                </a:cubicBezTo>
                <a:cubicBezTo>
                  <a:pt x="12543" y="4219"/>
                  <a:pt x="13015" y="3746"/>
                  <a:pt x="13497" y="3298"/>
                </a:cubicBezTo>
                <a:cubicBezTo>
                  <a:pt x="14112" y="2748"/>
                  <a:pt x="14728" y="2211"/>
                  <a:pt x="15364" y="1687"/>
                </a:cubicBezTo>
                <a:cubicBezTo>
                  <a:pt x="15928" y="1226"/>
                  <a:pt x="16441" y="702"/>
                  <a:pt x="16974" y="190"/>
                </a:cubicBezTo>
                <a:cubicBezTo>
                  <a:pt x="17271" y="-91"/>
                  <a:pt x="17517" y="-65"/>
                  <a:pt x="17846" y="305"/>
                </a:cubicBezTo>
                <a:cubicBezTo>
                  <a:pt x="18133" y="638"/>
                  <a:pt x="18410" y="983"/>
                  <a:pt x="18676" y="1341"/>
                </a:cubicBezTo>
                <a:cubicBezTo>
                  <a:pt x="19138" y="1955"/>
                  <a:pt x="19600" y="2569"/>
                  <a:pt x="20051" y="3208"/>
                </a:cubicBezTo>
                <a:cubicBezTo>
                  <a:pt x="20482" y="3810"/>
                  <a:pt x="20902" y="4436"/>
                  <a:pt x="21312" y="5063"/>
                </a:cubicBezTo>
                <a:cubicBezTo>
                  <a:pt x="21538" y="5408"/>
                  <a:pt x="21476" y="5817"/>
                  <a:pt x="21210" y="6124"/>
                </a:cubicBezTo>
                <a:cubicBezTo>
                  <a:pt x="20707" y="6713"/>
                  <a:pt x="20133" y="7173"/>
                  <a:pt x="19579" y="7697"/>
                </a:cubicBezTo>
                <a:cubicBezTo>
                  <a:pt x="18871" y="8362"/>
                  <a:pt x="18184" y="9078"/>
                  <a:pt x="17476" y="9756"/>
                </a:cubicBezTo>
                <a:cubicBezTo>
                  <a:pt x="16882" y="10332"/>
                  <a:pt x="16266" y="10894"/>
                  <a:pt x="15671" y="11444"/>
                </a:cubicBezTo>
                <a:cubicBezTo>
                  <a:pt x="15271" y="11137"/>
                  <a:pt x="15220" y="10754"/>
                  <a:pt x="15558" y="10421"/>
                </a:cubicBezTo>
                <a:cubicBezTo>
                  <a:pt x="16430" y="9539"/>
                  <a:pt x="17312" y="8669"/>
                  <a:pt x="18194" y="7800"/>
                </a:cubicBezTo>
                <a:cubicBezTo>
                  <a:pt x="18635" y="7352"/>
                  <a:pt x="19076" y="6904"/>
                  <a:pt x="19517" y="6470"/>
                </a:cubicBezTo>
                <a:cubicBezTo>
                  <a:pt x="19805" y="6188"/>
                  <a:pt x="20102" y="5920"/>
                  <a:pt x="20389" y="5651"/>
                </a:cubicBezTo>
                <a:cubicBezTo>
                  <a:pt x="20225" y="5114"/>
                  <a:pt x="20020" y="5050"/>
                  <a:pt x="19641" y="5408"/>
                </a:cubicBezTo>
                <a:cubicBezTo>
                  <a:pt x="19158" y="5868"/>
                  <a:pt x="18687" y="6342"/>
                  <a:pt x="18215" y="6815"/>
                </a:cubicBezTo>
                <a:cubicBezTo>
                  <a:pt x="16779" y="8260"/>
                  <a:pt x="15343" y="9705"/>
                  <a:pt x="13897" y="11137"/>
                </a:cubicBezTo>
                <a:cubicBezTo>
                  <a:pt x="13559" y="11483"/>
                  <a:pt x="13548" y="11457"/>
                  <a:pt x="13261" y="11061"/>
                </a:cubicBezTo>
                <a:cubicBezTo>
                  <a:pt x="13220" y="10958"/>
                  <a:pt x="13148" y="10907"/>
                  <a:pt x="13056" y="10831"/>
                </a:cubicBezTo>
                <a:close/>
                <a:moveTo>
                  <a:pt x="10974" y="7787"/>
                </a:moveTo>
                <a:cubicBezTo>
                  <a:pt x="10317" y="8234"/>
                  <a:pt x="2010" y="16202"/>
                  <a:pt x="1589" y="16777"/>
                </a:cubicBezTo>
                <a:cubicBezTo>
                  <a:pt x="1599" y="17954"/>
                  <a:pt x="1948" y="18900"/>
                  <a:pt x="2799" y="19603"/>
                </a:cubicBezTo>
                <a:cubicBezTo>
                  <a:pt x="3435" y="19054"/>
                  <a:pt x="4081" y="18542"/>
                  <a:pt x="4697" y="17967"/>
                </a:cubicBezTo>
                <a:cubicBezTo>
                  <a:pt x="5928" y="16816"/>
                  <a:pt x="7128" y="15601"/>
                  <a:pt x="8358" y="14450"/>
                </a:cubicBezTo>
                <a:cubicBezTo>
                  <a:pt x="9456" y="13427"/>
                  <a:pt x="10512" y="12352"/>
                  <a:pt x="11538" y="11227"/>
                </a:cubicBezTo>
                <a:cubicBezTo>
                  <a:pt x="11846" y="10894"/>
                  <a:pt x="12174" y="10575"/>
                  <a:pt x="12471" y="10268"/>
                </a:cubicBezTo>
                <a:cubicBezTo>
                  <a:pt x="11979" y="9449"/>
                  <a:pt x="11476" y="8631"/>
                  <a:pt x="10974" y="7787"/>
                </a:cubicBezTo>
                <a:close/>
                <a:moveTo>
                  <a:pt x="13651" y="10217"/>
                </a:moveTo>
                <a:cubicBezTo>
                  <a:pt x="15661" y="8337"/>
                  <a:pt x="17487" y="6137"/>
                  <a:pt x="19640" y="4372"/>
                </a:cubicBezTo>
                <a:cubicBezTo>
                  <a:pt x="19405" y="4027"/>
                  <a:pt x="19210" y="3733"/>
                  <a:pt x="19015" y="3426"/>
                </a:cubicBezTo>
                <a:cubicBezTo>
                  <a:pt x="18738" y="3004"/>
                  <a:pt x="18471" y="2595"/>
                  <a:pt x="18205" y="2173"/>
                </a:cubicBezTo>
                <a:cubicBezTo>
                  <a:pt x="17938" y="1738"/>
                  <a:pt x="17651" y="1303"/>
                  <a:pt x="17251" y="996"/>
                </a:cubicBezTo>
                <a:cubicBezTo>
                  <a:pt x="16994" y="1226"/>
                  <a:pt x="16738" y="1456"/>
                  <a:pt x="16492" y="1674"/>
                </a:cubicBezTo>
                <a:cubicBezTo>
                  <a:pt x="16153" y="1981"/>
                  <a:pt x="15825" y="2313"/>
                  <a:pt x="15476" y="2607"/>
                </a:cubicBezTo>
                <a:cubicBezTo>
                  <a:pt x="14461" y="3477"/>
                  <a:pt x="13405" y="4244"/>
                  <a:pt x="12471" y="5255"/>
                </a:cubicBezTo>
                <a:cubicBezTo>
                  <a:pt x="12071" y="5677"/>
                  <a:pt x="11681" y="6124"/>
                  <a:pt x="11302" y="6546"/>
                </a:cubicBezTo>
                <a:cubicBezTo>
                  <a:pt x="11764" y="8094"/>
                  <a:pt x="12840" y="9782"/>
                  <a:pt x="13651" y="10217"/>
                </a:cubicBezTo>
                <a:close/>
                <a:moveTo>
                  <a:pt x="1015" y="17250"/>
                </a:moveTo>
                <a:cubicBezTo>
                  <a:pt x="830" y="17468"/>
                  <a:pt x="687" y="17532"/>
                  <a:pt x="646" y="17826"/>
                </a:cubicBezTo>
                <a:cubicBezTo>
                  <a:pt x="512" y="18785"/>
                  <a:pt x="1107" y="20000"/>
                  <a:pt x="1917" y="20396"/>
                </a:cubicBezTo>
                <a:cubicBezTo>
                  <a:pt x="2040" y="20269"/>
                  <a:pt x="2174" y="20141"/>
                  <a:pt x="2317" y="19974"/>
                </a:cubicBezTo>
                <a:cubicBezTo>
                  <a:pt x="1599" y="19297"/>
                  <a:pt x="1138" y="18440"/>
                  <a:pt x="1015" y="1725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85"/>
          <p:cNvSpPr/>
          <p:nvPr/>
        </p:nvSpPr>
        <p:spPr>
          <a:xfrm>
            <a:off x="485244" y="2557411"/>
            <a:ext cx="1696041" cy="1578906"/>
          </a:xfrm>
          <a:custGeom>
            <a:rect b="b" l="l" r="r" t="t"/>
            <a:pathLst>
              <a:path extrusionOk="0" h="21438" w="21355">
                <a:moveTo>
                  <a:pt x="175" y="56"/>
                </a:moveTo>
                <a:cubicBezTo>
                  <a:pt x="379" y="-60"/>
                  <a:pt x="595" y="18"/>
                  <a:pt x="822" y="173"/>
                </a:cubicBezTo>
                <a:cubicBezTo>
                  <a:pt x="1290" y="496"/>
                  <a:pt x="1769" y="831"/>
                  <a:pt x="2260" y="1116"/>
                </a:cubicBezTo>
                <a:cubicBezTo>
                  <a:pt x="2919" y="1503"/>
                  <a:pt x="3590" y="1839"/>
                  <a:pt x="4261" y="2201"/>
                </a:cubicBezTo>
                <a:cubicBezTo>
                  <a:pt x="4572" y="2369"/>
                  <a:pt x="4860" y="2575"/>
                  <a:pt x="5219" y="2601"/>
                </a:cubicBezTo>
                <a:cubicBezTo>
                  <a:pt x="5279" y="2601"/>
                  <a:pt x="5351" y="2679"/>
                  <a:pt x="5411" y="2730"/>
                </a:cubicBezTo>
                <a:cubicBezTo>
                  <a:pt x="5998" y="3389"/>
                  <a:pt x="6561" y="4061"/>
                  <a:pt x="7160" y="4707"/>
                </a:cubicBezTo>
                <a:cubicBezTo>
                  <a:pt x="7352" y="4914"/>
                  <a:pt x="7615" y="5043"/>
                  <a:pt x="7819" y="5237"/>
                </a:cubicBezTo>
                <a:cubicBezTo>
                  <a:pt x="8094" y="5482"/>
                  <a:pt x="8346" y="5766"/>
                  <a:pt x="8597" y="6038"/>
                </a:cubicBezTo>
                <a:cubicBezTo>
                  <a:pt x="9053" y="6503"/>
                  <a:pt x="9508" y="6968"/>
                  <a:pt x="9963" y="7433"/>
                </a:cubicBezTo>
                <a:cubicBezTo>
                  <a:pt x="10227" y="7704"/>
                  <a:pt x="10466" y="7988"/>
                  <a:pt x="10742" y="8234"/>
                </a:cubicBezTo>
                <a:cubicBezTo>
                  <a:pt x="11329" y="8776"/>
                  <a:pt x="11940" y="9293"/>
                  <a:pt x="12515" y="9836"/>
                </a:cubicBezTo>
                <a:cubicBezTo>
                  <a:pt x="12994" y="10288"/>
                  <a:pt x="13425" y="10779"/>
                  <a:pt x="13893" y="11244"/>
                </a:cubicBezTo>
                <a:cubicBezTo>
                  <a:pt x="14276" y="11631"/>
                  <a:pt x="14659" y="12006"/>
                  <a:pt x="15043" y="12381"/>
                </a:cubicBezTo>
                <a:cubicBezTo>
                  <a:pt x="15450" y="12781"/>
                  <a:pt x="15845" y="13207"/>
                  <a:pt x="16241" y="13608"/>
                </a:cubicBezTo>
                <a:cubicBezTo>
                  <a:pt x="16624" y="13983"/>
                  <a:pt x="16995" y="14370"/>
                  <a:pt x="17403" y="14732"/>
                </a:cubicBezTo>
                <a:cubicBezTo>
                  <a:pt x="17582" y="14887"/>
                  <a:pt x="17810" y="14964"/>
                  <a:pt x="18026" y="15068"/>
                </a:cubicBezTo>
                <a:cubicBezTo>
                  <a:pt x="18265" y="15184"/>
                  <a:pt x="18517" y="15274"/>
                  <a:pt x="18745" y="15365"/>
                </a:cubicBezTo>
                <a:cubicBezTo>
                  <a:pt x="18709" y="15649"/>
                  <a:pt x="18673" y="15869"/>
                  <a:pt x="18661" y="16011"/>
                </a:cubicBezTo>
                <a:cubicBezTo>
                  <a:pt x="19487" y="16799"/>
                  <a:pt x="20254" y="17522"/>
                  <a:pt x="21009" y="18272"/>
                </a:cubicBezTo>
                <a:cubicBezTo>
                  <a:pt x="21464" y="18724"/>
                  <a:pt x="21452" y="19034"/>
                  <a:pt x="21081" y="19563"/>
                </a:cubicBezTo>
                <a:cubicBezTo>
                  <a:pt x="20637" y="20171"/>
                  <a:pt x="20110" y="20687"/>
                  <a:pt x="19535" y="21140"/>
                </a:cubicBezTo>
                <a:cubicBezTo>
                  <a:pt x="19044" y="21540"/>
                  <a:pt x="18733" y="21540"/>
                  <a:pt x="18253" y="21127"/>
                </a:cubicBezTo>
                <a:cubicBezTo>
                  <a:pt x="17690" y="20636"/>
                  <a:pt x="17139" y="20119"/>
                  <a:pt x="16612" y="19589"/>
                </a:cubicBezTo>
                <a:cubicBezTo>
                  <a:pt x="16396" y="19383"/>
                  <a:pt x="16205" y="19215"/>
                  <a:pt x="15905" y="19331"/>
                </a:cubicBezTo>
                <a:cubicBezTo>
                  <a:pt x="15726" y="19396"/>
                  <a:pt x="15606" y="19318"/>
                  <a:pt x="15486" y="19176"/>
                </a:cubicBezTo>
                <a:cubicBezTo>
                  <a:pt x="15390" y="19047"/>
                  <a:pt x="15258" y="18930"/>
                  <a:pt x="15174" y="18788"/>
                </a:cubicBezTo>
                <a:cubicBezTo>
                  <a:pt x="14827" y="18168"/>
                  <a:pt x="14312" y="17781"/>
                  <a:pt x="13773" y="17367"/>
                </a:cubicBezTo>
                <a:cubicBezTo>
                  <a:pt x="13497" y="17161"/>
                  <a:pt x="13270" y="16863"/>
                  <a:pt x="13018" y="16605"/>
                </a:cubicBezTo>
                <a:cubicBezTo>
                  <a:pt x="12862" y="16437"/>
                  <a:pt x="12695" y="16282"/>
                  <a:pt x="12527" y="16127"/>
                </a:cubicBezTo>
                <a:cubicBezTo>
                  <a:pt x="11784" y="15455"/>
                  <a:pt x="11005" y="14835"/>
                  <a:pt x="10359" y="14034"/>
                </a:cubicBezTo>
                <a:cubicBezTo>
                  <a:pt x="10059" y="13673"/>
                  <a:pt x="9664" y="13401"/>
                  <a:pt x="9340" y="13078"/>
                </a:cubicBezTo>
                <a:cubicBezTo>
                  <a:pt x="9041" y="12781"/>
                  <a:pt x="8765" y="12458"/>
                  <a:pt x="8478" y="12148"/>
                </a:cubicBezTo>
                <a:cubicBezTo>
                  <a:pt x="8298" y="11967"/>
                  <a:pt x="8106" y="11799"/>
                  <a:pt x="7915" y="11618"/>
                </a:cubicBezTo>
                <a:cubicBezTo>
                  <a:pt x="7795" y="11502"/>
                  <a:pt x="7687" y="11347"/>
                  <a:pt x="7555" y="11231"/>
                </a:cubicBezTo>
                <a:cubicBezTo>
                  <a:pt x="7435" y="11115"/>
                  <a:pt x="7268" y="11050"/>
                  <a:pt x="7160" y="10934"/>
                </a:cubicBezTo>
                <a:cubicBezTo>
                  <a:pt x="6645" y="10352"/>
                  <a:pt x="6154" y="9745"/>
                  <a:pt x="5614" y="9190"/>
                </a:cubicBezTo>
                <a:cubicBezTo>
                  <a:pt x="5423" y="8996"/>
                  <a:pt x="5243" y="8751"/>
                  <a:pt x="4967" y="8660"/>
                </a:cubicBezTo>
                <a:cubicBezTo>
                  <a:pt x="4884" y="8634"/>
                  <a:pt x="4824" y="8531"/>
                  <a:pt x="4752" y="8466"/>
                </a:cubicBezTo>
                <a:cubicBezTo>
                  <a:pt x="4081" y="7756"/>
                  <a:pt x="3410" y="7058"/>
                  <a:pt x="2739" y="6348"/>
                </a:cubicBezTo>
                <a:cubicBezTo>
                  <a:pt x="2667" y="6270"/>
                  <a:pt x="2572" y="6193"/>
                  <a:pt x="2524" y="6089"/>
                </a:cubicBezTo>
                <a:cubicBezTo>
                  <a:pt x="2044" y="5095"/>
                  <a:pt x="1565" y="4100"/>
                  <a:pt x="1086" y="3105"/>
                </a:cubicBezTo>
                <a:cubicBezTo>
                  <a:pt x="811" y="2537"/>
                  <a:pt x="535" y="1968"/>
                  <a:pt x="235" y="1400"/>
                </a:cubicBezTo>
                <a:cubicBezTo>
                  <a:pt x="20" y="999"/>
                  <a:pt x="-136" y="586"/>
                  <a:pt x="175" y="56"/>
                </a:cubicBezTo>
                <a:close/>
                <a:moveTo>
                  <a:pt x="11365" y="12562"/>
                </a:moveTo>
                <a:cubicBezTo>
                  <a:pt x="11269" y="12587"/>
                  <a:pt x="11149" y="12652"/>
                  <a:pt x="11089" y="12613"/>
                </a:cubicBezTo>
                <a:cubicBezTo>
                  <a:pt x="10850" y="12458"/>
                  <a:pt x="10610" y="12290"/>
                  <a:pt x="10394" y="12084"/>
                </a:cubicBezTo>
                <a:cubicBezTo>
                  <a:pt x="10023" y="11735"/>
                  <a:pt x="9700" y="11296"/>
                  <a:pt x="9292" y="10998"/>
                </a:cubicBezTo>
                <a:cubicBezTo>
                  <a:pt x="8885" y="10701"/>
                  <a:pt x="8609" y="10262"/>
                  <a:pt x="8214" y="9952"/>
                </a:cubicBezTo>
                <a:cubicBezTo>
                  <a:pt x="7567" y="9435"/>
                  <a:pt x="7004" y="8789"/>
                  <a:pt x="6417" y="8182"/>
                </a:cubicBezTo>
                <a:cubicBezTo>
                  <a:pt x="5758" y="7523"/>
                  <a:pt x="5111" y="6851"/>
                  <a:pt x="4452" y="6167"/>
                </a:cubicBezTo>
                <a:cubicBezTo>
                  <a:pt x="4285" y="6270"/>
                  <a:pt x="4153" y="6361"/>
                  <a:pt x="3997" y="6451"/>
                </a:cubicBezTo>
                <a:cubicBezTo>
                  <a:pt x="4297" y="6800"/>
                  <a:pt x="4548" y="7110"/>
                  <a:pt x="4824" y="7407"/>
                </a:cubicBezTo>
                <a:cubicBezTo>
                  <a:pt x="5159" y="7769"/>
                  <a:pt x="5531" y="8092"/>
                  <a:pt x="5866" y="8453"/>
                </a:cubicBezTo>
                <a:cubicBezTo>
                  <a:pt x="5950" y="8544"/>
                  <a:pt x="5962" y="8699"/>
                  <a:pt x="6010" y="8841"/>
                </a:cubicBezTo>
                <a:cubicBezTo>
                  <a:pt x="6333" y="8815"/>
                  <a:pt x="6573" y="9035"/>
                  <a:pt x="6693" y="9293"/>
                </a:cubicBezTo>
                <a:cubicBezTo>
                  <a:pt x="6872" y="9681"/>
                  <a:pt x="7220" y="9836"/>
                  <a:pt x="7471" y="10120"/>
                </a:cubicBezTo>
                <a:cubicBezTo>
                  <a:pt x="7579" y="10249"/>
                  <a:pt x="7699" y="10352"/>
                  <a:pt x="7807" y="10482"/>
                </a:cubicBezTo>
                <a:cubicBezTo>
                  <a:pt x="8011" y="10701"/>
                  <a:pt x="8202" y="10921"/>
                  <a:pt x="8406" y="11128"/>
                </a:cubicBezTo>
                <a:cubicBezTo>
                  <a:pt x="8933" y="11670"/>
                  <a:pt x="9460" y="12200"/>
                  <a:pt x="9987" y="12742"/>
                </a:cubicBezTo>
                <a:cubicBezTo>
                  <a:pt x="10347" y="13104"/>
                  <a:pt x="10670" y="13505"/>
                  <a:pt x="11041" y="13853"/>
                </a:cubicBezTo>
                <a:cubicBezTo>
                  <a:pt x="11892" y="14667"/>
                  <a:pt x="12743" y="15468"/>
                  <a:pt x="13605" y="16269"/>
                </a:cubicBezTo>
                <a:cubicBezTo>
                  <a:pt x="14036" y="16670"/>
                  <a:pt x="14480" y="17044"/>
                  <a:pt x="14947" y="17419"/>
                </a:cubicBezTo>
                <a:cubicBezTo>
                  <a:pt x="15175" y="17600"/>
                  <a:pt x="15438" y="17716"/>
                  <a:pt x="15738" y="17432"/>
                </a:cubicBezTo>
                <a:cubicBezTo>
                  <a:pt x="15187" y="16876"/>
                  <a:pt x="14671" y="16334"/>
                  <a:pt x="14132" y="15804"/>
                </a:cubicBezTo>
                <a:cubicBezTo>
                  <a:pt x="13497" y="15171"/>
                  <a:pt x="12862" y="14551"/>
                  <a:pt x="12228" y="13918"/>
                </a:cubicBezTo>
                <a:cubicBezTo>
                  <a:pt x="12120" y="13815"/>
                  <a:pt x="12000" y="13737"/>
                  <a:pt x="11904" y="13634"/>
                </a:cubicBezTo>
                <a:cubicBezTo>
                  <a:pt x="11700" y="13427"/>
                  <a:pt x="11449" y="13246"/>
                  <a:pt x="11389" y="12923"/>
                </a:cubicBezTo>
                <a:cubicBezTo>
                  <a:pt x="11377" y="12833"/>
                  <a:pt x="11425" y="12729"/>
                  <a:pt x="11437" y="12626"/>
                </a:cubicBezTo>
                <a:cubicBezTo>
                  <a:pt x="11473" y="12613"/>
                  <a:pt x="11509" y="12587"/>
                  <a:pt x="11545" y="12574"/>
                </a:cubicBezTo>
                <a:cubicBezTo>
                  <a:pt x="12970" y="14280"/>
                  <a:pt x="14683" y="15636"/>
                  <a:pt x="16265" y="17199"/>
                </a:cubicBezTo>
                <a:cubicBezTo>
                  <a:pt x="16361" y="17096"/>
                  <a:pt x="16432" y="16993"/>
                  <a:pt x="16528" y="16889"/>
                </a:cubicBezTo>
                <a:cubicBezTo>
                  <a:pt x="16277" y="16670"/>
                  <a:pt x="16037" y="16463"/>
                  <a:pt x="15822" y="16243"/>
                </a:cubicBezTo>
                <a:cubicBezTo>
                  <a:pt x="15103" y="15546"/>
                  <a:pt x="14372" y="14848"/>
                  <a:pt x="13665" y="14138"/>
                </a:cubicBezTo>
                <a:cubicBezTo>
                  <a:pt x="13294" y="13776"/>
                  <a:pt x="12970" y="13363"/>
                  <a:pt x="12599" y="12988"/>
                </a:cubicBezTo>
                <a:cubicBezTo>
                  <a:pt x="12180" y="12574"/>
                  <a:pt x="11736" y="12200"/>
                  <a:pt x="11317" y="11774"/>
                </a:cubicBezTo>
                <a:cubicBezTo>
                  <a:pt x="10586" y="11037"/>
                  <a:pt x="9879" y="10262"/>
                  <a:pt x="9161" y="9526"/>
                </a:cubicBezTo>
                <a:cubicBezTo>
                  <a:pt x="8717" y="9073"/>
                  <a:pt x="8262" y="8634"/>
                  <a:pt x="7807" y="8195"/>
                </a:cubicBezTo>
                <a:cubicBezTo>
                  <a:pt x="7507" y="7898"/>
                  <a:pt x="7196" y="7614"/>
                  <a:pt x="6920" y="7304"/>
                </a:cubicBezTo>
                <a:cubicBezTo>
                  <a:pt x="6681" y="7032"/>
                  <a:pt x="6489" y="6722"/>
                  <a:pt x="6178" y="6529"/>
                </a:cubicBezTo>
                <a:cubicBezTo>
                  <a:pt x="6034" y="6438"/>
                  <a:pt x="5938" y="6257"/>
                  <a:pt x="5818" y="6128"/>
                </a:cubicBezTo>
                <a:cubicBezTo>
                  <a:pt x="5615" y="5908"/>
                  <a:pt x="5399" y="5676"/>
                  <a:pt x="5171" y="5430"/>
                </a:cubicBezTo>
                <a:cubicBezTo>
                  <a:pt x="5028" y="5611"/>
                  <a:pt x="4920" y="5753"/>
                  <a:pt x="4788" y="5908"/>
                </a:cubicBezTo>
                <a:cubicBezTo>
                  <a:pt x="5159" y="6257"/>
                  <a:pt x="5483" y="6580"/>
                  <a:pt x="5818" y="6890"/>
                </a:cubicBezTo>
                <a:cubicBezTo>
                  <a:pt x="6525" y="7549"/>
                  <a:pt x="7064" y="8402"/>
                  <a:pt x="7843" y="8996"/>
                </a:cubicBezTo>
                <a:cubicBezTo>
                  <a:pt x="7939" y="9073"/>
                  <a:pt x="8011" y="9203"/>
                  <a:pt x="8094" y="9306"/>
                </a:cubicBezTo>
                <a:cubicBezTo>
                  <a:pt x="8130" y="9358"/>
                  <a:pt x="8166" y="9448"/>
                  <a:pt x="8214" y="9461"/>
                </a:cubicBezTo>
                <a:cubicBezTo>
                  <a:pt x="8705" y="9539"/>
                  <a:pt x="8897" y="10029"/>
                  <a:pt x="9245" y="10327"/>
                </a:cubicBezTo>
                <a:cubicBezTo>
                  <a:pt x="9808" y="10805"/>
                  <a:pt x="10311" y="11386"/>
                  <a:pt x="10826" y="11916"/>
                </a:cubicBezTo>
                <a:cubicBezTo>
                  <a:pt x="10910" y="11993"/>
                  <a:pt x="11018" y="12071"/>
                  <a:pt x="11053" y="12174"/>
                </a:cubicBezTo>
                <a:cubicBezTo>
                  <a:pt x="11113" y="12316"/>
                  <a:pt x="11209" y="12419"/>
                  <a:pt x="11365" y="12562"/>
                </a:cubicBezTo>
                <a:close/>
                <a:moveTo>
                  <a:pt x="5495" y="4862"/>
                </a:moveTo>
                <a:cubicBezTo>
                  <a:pt x="5794" y="5224"/>
                  <a:pt x="6070" y="5560"/>
                  <a:pt x="6369" y="5883"/>
                </a:cubicBezTo>
                <a:cubicBezTo>
                  <a:pt x="6657" y="6193"/>
                  <a:pt x="6980" y="6490"/>
                  <a:pt x="7292" y="6787"/>
                </a:cubicBezTo>
                <a:cubicBezTo>
                  <a:pt x="7495" y="6994"/>
                  <a:pt x="7747" y="7162"/>
                  <a:pt x="7891" y="7420"/>
                </a:cubicBezTo>
                <a:cubicBezTo>
                  <a:pt x="8058" y="7730"/>
                  <a:pt x="8286" y="7924"/>
                  <a:pt x="8538" y="8118"/>
                </a:cubicBezTo>
                <a:cubicBezTo>
                  <a:pt x="8681" y="8221"/>
                  <a:pt x="8789" y="8376"/>
                  <a:pt x="8921" y="8492"/>
                </a:cubicBezTo>
                <a:cubicBezTo>
                  <a:pt x="9400" y="8893"/>
                  <a:pt x="9652" y="9551"/>
                  <a:pt x="10251" y="9810"/>
                </a:cubicBezTo>
                <a:cubicBezTo>
                  <a:pt x="10299" y="9836"/>
                  <a:pt x="10311" y="9926"/>
                  <a:pt x="10359" y="9978"/>
                </a:cubicBezTo>
                <a:cubicBezTo>
                  <a:pt x="10526" y="10159"/>
                  <a:pt x="10682" y="10340"/>
                  <a:pt x="10862" y="10495"/>
                </a:cubicBezTo>
                <a:cubicBezTo>
                  <a:pt x="11005" y="10624"/>
                  <a:pt x="11197" y="10701"/>
                  <a:pt x="11305" y="10843"/>
                </a:cubicBezTo>
                <a:cubicBezTo>
                  <a:pt x="11640" y="11296"/>
                  <a:pt x="12060" y="11631"/>
                  <a:pt x="12455" y="12006"/>
                </a:cubicBezTo>
                <a:cubicBezTo>
                  <a:pt x="12826" y="12355"/>
                  <a:pt x="13222" y="12665"/>
                  <a:pt x="13330" y="13091"/>
                </a:cubicBezTo>
                <a:cubicBezTo>
                  <a:pt x="13545" y="13233"/>
                  <a:pt x="13713" y="13298"/>
                  <a:pt x="13821" y="13401"/>
                </a:cubicBezTo>
                <a:cubicBezTo>
                  <a:pt x="14048" y="13621"/>
                  <a:pt x="14252" y="13866"/>
                  <a:pt x="14468" y="14099"/>
                </a:cubicBezTo>
                <a:cubicBezTo>
                  <a:pt x="14767" y="14435"/>
                  <a:pt x="15079" y="14758"/>
                  <a:pt x="15390" y="15081"/>
                </a:cubicBezTo>
                <a:cubicBezTo>
                  <a:pt x="15821" y="15533"/>
                  <a:pt x="16361" y="15869"/>
                  <a:pt x="16900" y="16295"/>
                </a:cubicBezTo>
                <a:cubicBezTo>
                  <a:pt x="17031" y="15998"/>
                  <a:pt x="17163" y="15727"/>
                  <a:pt x="17283" y="15468"/>
                </a:cubicBezTo>
                <a:cubicBezTo>
                  <a:pt x="16708" y="14939"/>
                  <a:pt x="16145" y="14448"/>
                  <a:pt x="15606" y="13931"/>
                </a:cubicBezTo>
                <a:cubicBezTo>
                  <a:pt x="14084" y="12471"/>
                  <a:pt x="12623" y="10934"/>
                  <a:pt x="11041" y="9551"/>
                </a:cubicBezTo>
                <a:cubicBezTo>
                  <a:pt x="10838" y="9371"/>
                  <a:pt x="10622" y="9190"/>
                  <a:pt x="10430" y="8996"/>
                </a:cubicBezTo>
                <a:cubicBezTo>
                  <a:pt x="9472" y="8053"/>
                  <a:pt x="8526" y="7110"/>
                  <a:pt x="7579" y="6154"/>
                </a:cubicBezTo>
                <a:cubicBezTo>
                  <a:pt x="6980" y="5547"/>
                  <a:pt x="6393" y="4940"/>
                  <a:pt x="5770" y="4307"/>
                </a:cubicBezTo>
                <a:cubicBezTo>
                  <a:pt x="5674" y="4500"/>
                  <a:pt x="5602" y="4655"/>
                  <a:pt x="5495" y="4862"/>
                </a:cubicBezTo>
                <a:close/>
                <a:moveTo>
                  <a:pt x="18481" y="16993"/>
                </a:moveTo>
                <a:cubicBezTo>
                  <a:pt x="17930" y="17664"/>
                  <a:pt x="17427" y="18285"/>
                  <a:pt x="16900" y="18918"/>
                </a:cubicBezTo>
                <a:cubicBezTo>
                  <a:pt x="16983" y="19034"/>
                  <a:pt x="17055" y="19150"/>
                  <a:pt x="17139" y="19228"/>
                </a:cubicBezTo>
                <a:cubicBezTo>
                  <a:pt x="17582" y="19641"/>
                  <a:pt x="18026" y="20041"/>
                  <a:pt x="18481" y="20442"/>
                </a:cubicBezTo>
                <a:cubicBezTo>
                  <a:pt x="18553" y="20507"/>
                  <a:pt x="18637" y="20558"/>
                  <a:pt x="18721" y="20597"/>
                </a:cubicBezTo>
                <a:cubicBezTo>
                  <a:pt x="18936" y="20713"/>
                  <a:pt x="19140" y="20700"/>
                  <a:pt x="19320" y="20507"/>
                </a:cubicBezTo>
                <a:cubicBezTo>
                  <a:pt x="19643" y="20158"/>
                  <a:pt x="19978" y="19822"/>
                  <a:pt x="20278" y="19460"/>
                </a:cubicBezTo>
                <a:cubicBezTo>
                  <a:pt x="20601" y="19073"/>
                  <a:pt x="20589" y="19008"/>
                  <a:pt x="20254" y="18672"/>
                </a:cubicBezTo>
                <a:cubicBezTo>
                  <a:pt x="19679" y="18104"/>
                  <a:pt x="19080" y="17561"/>
                  <a:pt x="18481" y="16993"/>
                </a:cubicBezTo>
                <a:close/>
                <a:moveTo>
                  <a:pt x="2188" y="3531"/>
                </a:moveTo>
                <a:cubicBezTo>
                  <a:pt x="2452" y="4100"/>
                  <a:pt x="2691" y="4707"/>
                  <a:pt x="3015" y="5275"/>
                </a:cubicBezTo>
                <a:cubicBezTo>
                  <a:pt x="3147" y="5508"/>
                  <a:pt x="3458" y="5637"/>
                  <a:pt x="3686" y="5792"/>
                </a:cubicBezTo>
                <a:cubicBezTo>
                  <a:pt x="3734" y="5818"/>
                  <a:pt x="3841" y="5779"/>
                  <a:pt x="3901" y="5728"/>
                </a:cubicBezTo>
                <a:cubicBezTo>
                  <a:pt x="4512" y="5262"/>
                  <a:pt x="5063" y="4733"/>
                  <a:pt x="5219" y="3841"/>
                </a:cubicBezTo>
                <a:cubicBezTo>
                  <a:pt x="4956" y="3518"/>
                  <a:pt x="4680" y="3170"/>
                  <a:pt x="4237" y="3066"/>
                </a:cubicBezTo>
                <a:cubicBezTo>
                  <a:pt x="4105" y="3028"/>
                  <a:pt x="3973" y="2963"/>
                  <a:pt x="3841" y="2898"/>
                </a:cubicBezTo>
                <a:cubicBezTo>
                  <a:pt x="3590" y="2769"/>
                  <a:pt x="3338" y="2640"/>
                  <a:pt x="3135" y="2537"/>
                </a:cubicBezTo>
                <a:cubicBezTo>
                  <a:pt x="2799" y="2885"/>
                  <a:pt x="2500" y="3208"/>
                  <a:pt x="2188" y="3531"/>
                </a:cubicBezTo>
                <a:close/>
                <a:moveTo>
                  <a:pt x="15618" y="18285"/>
                </a:moveTo>
                <a:cubicBezTo>
                  <a:pt x="15785" y="18517"/>
                  <a:pt x="15857" y="18827"/>
                  <a:pt x="16145" y="18633"/>
                </a:cubicBezTo>
                <a:cubicBezTo>
                  <a:pt x="16983" y="18091"/>
                  <a:pt x="17654" y="17367"/>
                  <a:pt x="17978" y="16334"/>
                </a:cubicBezTo>
                <a:cubicBezTo>
                  <a:pt x="18026" y="16166"/>
                  <a:pt x="18086" y="15985"/>
                  <a:pt x="17894" y="15765"/>
                </a:cubicBezTo>
                <a:cubicBezTo>
                  <a:pt x="17594" y="16295"/>
                  <a:pt x="17343" y="16812"/>
                  <a:pt x="17031" y="17290"/>
                </a:cubicBezTo>
                <a:cubicBezTo>
                  <a:pt x="16696" y="17781"/>
                  <a:pt x="16217" y="18078"/>
                  <a:pt x="15618" y="18285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85"/>
          <p:cNvSpPr/>
          <p:nvPr/>
        </p:nvSpPr>
        <p:spPr>
          <a:xfrm>
            <a:off x="9019821" y="378572"/>
            <a:ext cx="1475241" cy="1592167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4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45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8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8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8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3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50"/>
                  <a:pt x="1789" y="19544"/>
                  <a:pt x="1304" y="20239"/>
                </a:cubicBezTo>
                <a:close/>
                <a:moveTo>
                  <a:pt x="20400" y="2125"/>
                </a:moveTo>
                <a:cubicBezTo>
                  <a:pt x="20344" y="2164"/>
                  <a:pt x="20317" y="2177"/>
                  <a:pt x="20303" y="2202"/>
                </a:cubicBezTo>
                <a:cubicBezTo>
                  <a:pt x="19680" y="3283"/>
                  <a:pt x="18725" y="4042"/>
                  <a:pt x="17563" y="4595"/>
                </a:cubicBezTo>
                <a:cubicBezTo>
                  <a:pt x="17037" y="4853"/>
                  <a:pt x="16497" y="5110"/>
                  <a:pt x="16013" y="5444"/>
                </a:cubicBezTo>
                <a:cubicBezTo>
                  <a:pt x="15750" y="5625"/>
                  <a:pt x="15543" y="5920"/>
                  <a:pt x="15377" y="6191"/>
                </a:cubicBezTo>
                <a:cubicBezTo>
                  <a:pt x="15183" y="6499"/>
                  <a:pt x="15294" y="6679"/>
                  <a:pt x="15653" y="6808"/>
                </a:cubicBezTo>
                <a:cubicBezTo>
                  <a:pt x="15819" y="6872"/>
                  <a:pt x="16027" y="6911"/>
                  <a:pt x="16151" y="7014"/>
                </a:cubicBezTo>
                <a:cubicBezTo>
                  <a:pt x="16484" y="7310"/>
                  <a:pt x="16843" y="7258"/>
                  <a:pt x="17217" y="7130"/>
                </a:cubicBezTo>
                <a:cubicBezTo>
                  <a:pt x="17452" y="7040"/>
                  <a:pt x="17701" y="6962"/>
                  <a:pt x="17937" y="6872"/>
                </a:cubicBezTo>
                <a:cubicBezTo>
                  <a:pt x="18518" y="6641"/>
                  <a:pt x="19044" y="6319"/>
                  <a:pt x="19445" y="5882"/>
                </a:cubicBezTo>
                <a:cubicBezTo>
                  <a:pt x="20164" y="5123"/>
                  <a:pt x="20566" y="4222"/>
                  <a:pt x="20621" y="3193"/>
                </a:cubicBezTo>
                <a:cubicBezTo>
                  <a:pt x="20635" y="2833"/>
                  <a:pt x="20607" y="2460"/>
                  <a:pt x="20400" y="2125"/>
                </a:cubicBezTo>
                <a:close/>
                <a:moveTo>
                  <a:pt x="16318" y="8210"/>
                </a:moveTo>
                <a:cubicBezTo>
                  <a:pt x="16027" y="7747"/>
                  <a:pt x="15723" y="7541"/>
                  <a:pt x="15335" y="7554"/>
                </a:cubicBezTo>
                <a:cubicBezTo>
                  <a:pt x="15072" y="7567"/>
                  <a:pt x="14892" y="7670"/>
                  <a:pt x="14837" y="7940"/>
                </a:cubicBezTo>
                <a:cubicBezTo>
                  <a:pt x="15058" y="8082"/>
                  <a:pt x="15266" y="8210"/>
                  <a:pt x="15473" y="8339"/>
                </a:cubicBezTo>
                <a:cubicBezTo>
                  <a:pt x="15861" y="8583"/>
                  <a:pt x="15944" y="8571"/>
                  <a:pt x="16318" y="821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p85"/>
          <p:cNvSpPr/>
          <p:nvPr/>
        </p:nvSpPr>
        <p:spPr>
          <a:xfrm>
            <a:off x="10732446" y="1539351"/>
            <a:ext cx="1131715" cy="1051201"/>
          </a:xfrm>
          <a:custGeom>
            <a:rect b="b" l="l" r="r" t="t"/>
            <a:pathLst>
              <a:path extrusionOk="0" h="21327" w="21375">
                <a:moveTo>
                  <a:pt x="10147" y="21289"/>
                </a:moveTo>
                <a:cubicBezTo>
                  <a:pt x="9572" y="21289"/>
                  <a:pt x="8997" y="21385"/>
                  <a:pt x="8440" y="21270"/>
                </a:cubicBezTo>
                <a:cubicBezTo>
                  <a:pt x="5978" y="20748"/>
                  <a:pt x="3929" y="19474"/>
                  <a:pt x="2294" y="17390"/>
                </a:cubicBezTo>
                <a:cubicBezTo>
                  <a:pt x="479" y="15054"/>
                  <a:pt x="-150" y="12352"/>
                  <a:pt x="30" y="9398"/>
                </a:cubicBezTo>
                <a:cubicBezTo>
                  <a:pt x="66" y="8896"/>
                  <a:pt x="173" y="8375"/>
                  <a:pt x="317" y="7893"/>
                </a:cubicBezTo>
                <a:cubicBezTo>
                  <a:pt x="605" y="6927"/>
                  <a:pt x="892" y="5924"/>
                  <a:pt x="1288" y="5016"/>
                </a:cubicBezTo>
                <a:cubicBezTo>
                  <a:pt x="1557" y="4399"/>
                  <a:pt x="1970" y="3800"/>
                  <a:pt x="2438" y="3318"/>
                </a:cubicBezTo>
                <a:cubicBezTo>
                  <a:pt x="3336" y="2391"/>
                  <a:pt x="4307" y="1542"/>
                  <a:pt x="5564" y="1175"/>
                </a:cubicBezTo>
                <a:cubicBezTo>
                  <a:pt x="6175" y="1001"/>
                  <a:pt x="6751" y="615"/>
                  <a:pt x="7326" y="326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1"/>
                  <a:pt x="13723" y="403"/>
                  <a:pt x="15286" y="982"/>
                </a:cubicBezTo>
                <a:cubicBezTo>
                  <a:pt x="16706" y="1503"/>
                  <a:pt x="18000" y="2218"/>
                  <a:pt x="19042" y="3472"/>
                </a:cubicBezTo>
                <a:cubicBezTo>
                  <a:pt x="20605" y="5345"/>
                  <a:pt x="21162" y="7642"/>
                  <a:pt x="21360" y="10016"/>
                </a:cubicBezTo>
                <a:cubicBezTo>
                  <a:pt x="21450" y="11116"/>
                  <a:pt x="21109" y="12255"/>
                  <a:pt x="20911" y="13375"/>
                </a:cubicBezTo>
                <a:cubicBezTo>
                  <a:pt x="20623" y="15170"/>
                  <a:pt x="19689" y="16579"/>
                  <a:pt x="18611" y="17969"/>
                </a:cubicBezTo>
                <a:cubicBezTo>
                  <a:pt x="18215" y="18490"/>
                  <a:pt x="17820" y="18876"/>
                  <a:pt x="17317" y="19204"/>
                </a:cubicBezTo>
                <a:cubicBezTo>
                  <a:pt x="16904" y="19494"/>
                  <a:pt x="16562" y="19938"/>
                  <a:pt x="16113" y="20150"/>
                </a:cubicBezTo>
                <a:cubicBezTo>
                  <a:pt x="14244" y="20999"/>
                  <a:pt x="12232" y="21424"/>
                  <a:pt x="10147" y="21289"/>
                </a:cubicBezTo>
                <a:close/>
                <a:moveTo>
                  <a:pt x="7631" y="11734"/>
                </a:moveTo>
                <a:cubicBezTo>
                  <a:pt x="8907" y="11329"/>
                  <a:pt x="10039" y="11271"/>
                  <a:pt x="11135" y="11753"/>
                </a:cubicBezTo>
                <a:cubicBezTo>
                  <a:pt x="11782" y="12043"/>
                  <a:pt x="12393" y="12487"/>
                  <a:pt x="13004" y="12873"/>
                </a:cubicBezTo>
                <a:cubicBezTo>
                  <a:pt x="14136" y="13568"/>
                  <a:pt x="15286" y="14185"/>
                  <a:pt x="16598" y="14301"/>
                </a:cubicBezTo>
                <a:cubicBezTo>
                  <a:pt x="17389" y="14359"/>
                  <a:pt x="18162" y="14185"/>
                  <a:pt x="18791" y="13606"/>
                </a:cubicBezTo>
                <a:cubicBezTo>
                  <a:pt x="19473" y="12969"/>
                  <a:pt x="20085" y="12159"/>
                  <a:pt x="20210" y="11232"/>
                </a:cubicBezTo>
                <a:cubicBezTo>
                  <a:pt x="20498" y="9089"/>
                  <a:pt x="19959" y="7082"/>
                  <a:pt x="18988" y="5190"/>
                </a:cubicBezTo>
                <a:cubicBezTo>
                  <a:pt x="18880" y="4978"/>
                  <a:pt x="18719" y="4785"/>
                  <a:pt x="18539" y="4515"/>
                </a:cubicBezTo>
                <a:cubicBezTo>
                  <a:pt x="15448" y="7584"/>
                  <a:pt x="11764" y="8993"/>
                  <a:pt x="7649" y="9475"/>
                </a:cubicBezTo>
                <a:cubicBezTo>
                  <a:pt x="7631" y="10209"/>
                  <a:pt x="7631" y="10904"/>
                  <a:pt x="7631" y="11734"/>
                </a:cubicBezTo>
                <a:close/>
                <a:moveTo>
                  <a:pt x="18809" y="15826"/>
                </a:moveTo>
                <a:cubicBezTo>
                  <a:pt x="18467" y="15865"/>
                  <a:pt x="18287" y="15884"/>
                  <a:pt x="18108" y="15923"/>
                </a:cubicBezTo>
                <a:cubicBezTo>
                  <a:pt x="16670" y="16309"/>
                  <a:pt x="15304" y="16019"/>
                  <a:pt x="14046" y="15247"/>
                </a:cubicBezTo>
                <a:cubicBezTo>
                  <a:pt x="13166" y="14707"/>
                  <a:pt x="12303" y="14127"/>
                  <a:pt x="11441" y="13568"/>
                </a:cubicBezTo>
                <a:cubicBezTo>
                  <a:pt x="10291" y="12815"/>
                  <a:pt x="9141" y="12776"/>
                  <a:pt x="7955" y="13452"/>
                </a:cubicBezTo>
                <a:cubicBezTo>
                  <a:pt x="7955" y="13606"/>
                  <a:pt x="7937" y="13741"/>
                  <a:pt x="7955" y="13857"/>
                </a:cubicBezTo>
                <a:cubicBezTo>
                  <a:pt x="7991" y="14050"/>
                  <a:pt x="8062" y="14224"/>
                  <a:pt x="8134" y="14398"/>
                </a:cubicBezTo>
                <a:cubicBezTo>
                  <a:pt x="8673" y="15788"/>
                  <a:pt x="9446" y="16965"/>
                  <a:pt x="10560" y="17911"/>
                </a:cubicBezTo>
                <a:cubicBezTo>
                  <a:pt x="11243" y="18490"/>
                  <a:pt x="11962" y="18857"/>
                  <a:pt x="12842" y="18876"/>
                </a:cubicBezTo>
                <a:cubicBezTo>
                  <a:pt x="13202" y="18876"/>
                  <a:pt x="13579" y="18915"/>
                  <a:pt x="13885" y="19050"/>
                </a:cubicBezTo>
                <a:cubicBezTo>
                  <a:pt x="14190" y="19185"/>
                  <a:pt x="14442" y="19146"/>
                  <a:pt x="14747" y="19050"/>
                </a:cubicBezTo>
                <a:cubicBezTo>
                  <a:pt x="16401" y="18509"/>
                  <a:pt x="17712" y="17448"/>
                  <a:pt x="18809" y="15826"/>
                </a:cubicBezTo>
                <a:close/>
                <a:moveTo>
                  <a:pt x="7685" y="8201"/>
                </a:moveTo>
                <a:cubicBezTo>
                  <a:pt x="11477" y="7661"/>
                  <a:pt x="14711" y="6329"/>
                  <a:pt x="17353" y="3376"/>
                </a:cubicBezTo>
                <a:cubicBezTo>
                  <a:pt x="16023" y="2604"/>
                  <a:pt x="14837" y="1696"/>
                  <a:pt x="13274" y="2449"/>
                </a:cubicBezTo>
                <a:cubicBezTo>
                  <a:pt x="12896" y="2623"/>
                  <a:pt x="12483" y="2719"/>
                  <a:pt x="12070" y="2816"/>
                </a:cubicBezTo>
                <a:cubicBezTo>
                  <a:pt x="11207" y="3009"/>
                  <a:pt x="10452" y="3395"/>
                  <a:pt x="9751" y="3993"/>
                </a:cubicBezTo>
                <a:cubicBezTo>
                  <a:pt x="8530" y="5074"/>
                  <a:pt x="8026" y="6484"/>
                  <a:pt x="7685" y="8201"/>
                </a:cubicBezTo>
                <a:close/>
                <a:moveTo>
                  <a:pt x="3336" y="16540"/>
                </a:moveTo>
                <a:cubicBezTo>
                  <a:pt x="4217" y="14340"/>
                  <a:pt x="4217" y="14340"/>
                  <a:pt x="5978" y="12660"/>
                </a:cubicBezTo>
                <a:cubicBezTo>
                  <a:pt x="6158" y="12487"/>
                  <a:pt x="6283" y="12178"/>
                  <a:pt x="6301" y="11927"/>
                </a:cubicBezTo>
                <a:cubicBezTo>
                  <a:pt x="6337" y="11290"/>
                  <a:pt x="6319" y="10653"/>
                  <a:pt x="6283" y="10016"/>
                </a:cubicBezTo>
                <a:cubicBezTo>
                  <a:pt x="6265" y="9804"/>
                  <a:pt x="6158" y="9611"/>
                  <a:pt x="6140" y="9533"/>
                </a:cubicBezTo>
                <a:cubicBezTo>
                  <a:pt x="4630" y="9225"/>
                  <a:pt x="3228" y="8935"/>
                  <a:pt x="1809" y="8645"/>
                </a:cubicBezTo>
                <a:cubicBezTo>
                  <a:pt x="802" y="10499"/>
                  <a:pt x="1593" y="14668"/>
                  <a:pt x="3336" y="16540"/>
                </a:cubicBezTo>
                <a:close/>
                <a:moveTo>
                  <a:pt x="10470" y="1523"/>
                </a:moveTo>
                <a:cubicBezTo>
                  <a:pt x="9662" y="1349"/>
                  <a:pt x="8853" y="1330"/>
                  <a:pt x="8098" y="1619"/>
                </a:cubicBezTo>
                <a:cubicBezTo>
                  <a:pt x="7074" y="2005"/>
                  <a:pt x="5996" y="2295"/>
                  <a:pt x="5061" y="2951"/>
                </a:cubicBezTo>
                <a:cubicBezTo>
                  <a:pt x="3552" y="3993"/>
                  <a:pt x="2420" y="5306"/>
                  <a:pt x="2006" y="7352"/>
                </a:cubicBezTo>
                <a:cubicBezTo>
                  <a:pt x="3426" y="7719"/>
                  <a:pt x="4756" y="8356"/>
                  <a:pt x="6211" y="8124"/>
                </a:cubicBezTo>
                <a:cubicBezTo>
                  <a:pt x="6607" y="5113"/>
                  <a:pt x="7847" y="2835"/>
                  <a:pt x="10470" y="1523"/>
                </a:cubicBezTo>
                <a:close/>
                <a:moveTo>
                  <a:pt x="6697" y="14185"/>
                </a:moveTo>
                <a:cubicBezTo>
                  <a:pt x="5636" y="14996"/>
                  <a:pt x="4971" y="15923"/>
                  <a:pt x="4774" y="16888"/>
                </a:cubicBezTo>
                <a:cubicBezTo>
                  <a:pt x="4612" y="17660"/>
                  <a:pt x="4774" y="18085"/>
                  <a:pt x="5403" y="18490"/>
                </a:cubicBezTo>
                <a:cubicBezTo>
                  <a:pt x="5636" y="18644"/>
                  <a:pt x="5870" y="18799"/>
                  <a:pt x="6086" y="18934"/>
                </a:cubicBezTo>
                <a:cubicBezTo>
                  <a:pt x="7559" y="19880"/>
                  <a:pt x="9176" y="19822"/>
                  <a:pt x="10830" y="19745"/>
                </a:cubicBezTo>
                <a:cubicBezTo>
                  <a:pt x="8943" y="18336"/>
                  <a:pt x="7344" y="16733"/>
                  <a:pt x="6697" y="14185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85"/>
          <p:cNvSpPr/>
          <p:nvPr/>
        </p:nvSpPr>
        <p:spPr>
          <a:xfrm>
            <a:off x="10504095" y="549835"/>
            <a:ext cx="1330437" cy="823417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4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6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8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59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6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22" y="3193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2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5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8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4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85"/>
          <p:cNvSpPr/>
          <p:nvPr/>
        </p:nvSpPr>
        <p:spPr>
          <a:xfrm>
            <a:off x="180776" y="3518383"/>
            <a:ext cx="1026703" cy="709621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1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40"/>
                </a:moveTo>
                <a:cubicBezTo>
                  <a:pt x="15433" y="6346"/>
                  <a:pt x="15414" y="6317"/>
                  <a:pt x="15295" y="5242"/>
                </a:cubicBezTo>
                <a:cubicBezTo>
                  <a:pt x="15216" y="4534"/>
                  <a:pt x="15059" y="3968"/>
                  <a:pt x="14586" y="3600"/>
                </a:cubicBezTo>
                <a:cubicBezTo>
                  <a:pt x="13659" y="2892"/>
                  <a:pt x="12438" y="3798"/>
                  <a:pt x="12339" y="5383"/>
                </a:cubicBezTo>
                <a:cubicBezTo>
                  <a:pt x="12300" y="6119"/>
                  <a:pt x="12043" y="6544"/>
                  <a:pt x="11590" y="6940"/>
                </a:cubicBezTo>
                <a:cubicBezTo>
                  <a:pt x="11472" y="6742"/>
                  <a:pt x="11275" y="6544"/>
                  <a:pt x="11236" y="6317"/>
                </a:cubicBezTo>
                <a:cubicBezTo>
                  <a:pt x="11038" y="5298"/>
                  <a:pt x="10585" y="4562"/>
                  <a:pt x="10191" y="3713"/>
                </a:cubicBezTo>
                <a:cubicBezTo>
                  <a:pt x="9284" y="1759"/>
                  <a:pt x="7195" y="1080"/>
                  <a:pt x="5717" y="1986"/>
                </a:cubicBezTo>
                <a:cubicBezTo>
                  <a:pt x="5087" y="2354"/>
                  <a:pt x="4692" y="3005"/>
                  <a:pt x="4515" y="3911"/>
                </a:cubicBezTo>
                <a:cubicBezTo>
                  <a:pt x="4180" y="5610"/>
                  <a:pt x="3865" y="7308"/>
                  <a:pt x="4338" y="9063"/>
                </a:cubicBezTo>
                <a:cubicBezTo>
                  <a:pt x="4476" y="9573"/>
                  <a:pt x="4318" y="10026"/>
                  <a:pt x="4003" y="10337"/>
                </a:cubicBezTo>
                <a:cubicBezTo>
                  <a:pt x="3668" y="10649"/>
                  <a:pt x="3471" y="10309"/>
                  <a:pt x="3273" y="9998"/>
                </a:cubicBezTo>
                <a:cubicBezTo>
                  <a:pt x="3057" y="9629"/>
                  <a:pt x="2800" y="9545"/>
                  <a:pt x="2505" y="9714"/>
                </a:cubicBezTo>
                <a:cubicBezTo>
                  <a:pt x="1697" y="10139"/>
                  <a:pt x="1145" y="11441"/>
                  <a:pt x="1224" y="12659"/>
                </a:cubicBezTo>
                <a:cubicBezTo>
                  <a:pt x="1263" y="13168"/>
                  <a:pt x="1441" y="13536"/>
                  <a:pt x="1756" y="13649"/>
                </a:cubicBezTo>
                <a:cubicBezTo>
                  <a:pt x="2150" y="13791"/>
                  <a:pt x="2544" y="13904"/>
                  <a:pt x="2958" y="13593"/>
                </a:cubicBezTo>
                <a:cubicBezTo>
                  <a:pt x="3668" y="13055"/>
                  <a:pt x="4298" y="13621"/>
                  <a:pt x="4318" y="14753"/>
                </a:cubicBezTo>
                <a:cubicBezTo>
                  <a:pt x="4318" y="15744"/>
                  <a:pt x="4594" y="16537"/>
                  <a:pt x="5106" y="17216"/>
                </a:cubicBezTo>
                <a:cubicBezTo>
                  <a:pt x="5737" y="18037"/>
                  <a:pt x="6486" y="18490"/>
                  <a:pt x="7294" y="18887"/>
                </a:cubicBezTo>
                <a:cubicBezTo>
                  <a:pt x="8752" y="19623"/>
                  <a:pt x="10191" y="19708"/>
                  <a:pt x="11630" y="18887"/>
                </a:cubicBezTo>
                <a:cubicBezTo>
                  <a:pt x="12891" y="18179"/>
                  <a:pt x="13857" y="17047"/>
                  <a:pt x="14349" y="15121"/>
                </a:cubicBezTo>
                <a:cubicBezTo>
                  <a:pt x="14507" y="14499"/>
                  <a:pt x="14921" y="14442"/>
                  <a:pt x="15295" y="14923"/>
                </a:cubicBezTo>
                <a:cubicBezTo>
                  <a:pt x="15492" y="15178"/>
                  <a:pt x="15650" y="15518"/>
                  <a:pt x="15887" y="15659"/>
                </a:cubicBezTo>
                <a:cubicBezTo>
                  <a:pt x="16537" y="16056"/>
                  <a:pt x="18074" y="15801"/>
                  <a:pt x="18665" y="14612"/>
                </a:cubicBezTo>
                <a:cubicBezTo>
                  <a:pt x="18961" y="14017"/>
                  <a:pt x="19099" y="13536"/>
                  <a:pt x="18567" y="12885"/>
                </a:cubicBezTo>
                <a:cubicBezTo>
                  <a:pt x="17877" y="12064"/>
                  <a:pt x="17976" y="11498"/>
                  <a:pt x="18764" y="10932"/>
                </a:cubicBezTo>
                <a:cubicBezTo>
                  <a:pt x="19730" y="10252"/>
                  <a:pt x="20262" y="8809"/>
                  <a:pt x="20005" y="7336"/>
                </a:cubicBezTo>
                <a:cubicBezTo>
                  <a:pt x="19828" y="6317"/>
                  <a:pt x="19473" y="5383"/>
                  <a:pt x="18685" y="5185"/>
                </a:cubicBezTo>
                <a:cubicBezTo>
                  <a:pt x="17916" y="4987"/>
                  <a:pt x="17108" y="4987"/>
                  <a:pt x="16635" y="6204"/>
                </a:cubicBezTo>
                <a:cubicBezTo>
                  <a:pt x="16517" y="6431"/>
                  <a:pt x="16281" y="6657"/>
                  <a:pt x="16064" y="694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85"/>
          <p:cNvSpPr/>
          <p:nvPr/>
        </p:nvSpPr>
        <p:spPr>
          <a:xfrm>
            <a:off x="10608756" y="2700129"/>
            <a:ext cx="646997" cy="642073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60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65"/>
                  <a:pt x="21568" y="14083"/>
                  <a:pt x="21600" y="15131"/>
                </a:cubicBezTo>
                <a:close/>
                <a:moveTo>
                  <a:pt x="6289" y="14020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8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19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6999"/>
                </a:cubicBezTo>
                <a:cubicBezTo>
                  <a:pt x="12357" y="6078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5"/>
                  <a:pt x="11404" y="4935"/>
                  <a:pt x="11245" y="5252"/>
                </a:cubicBezTo>
                <a:cubicBezTo>
                  <a:pt x="10864" y="6078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8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1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2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85"/>
          <p:cNvSpPr/>
          <p:nvPr/>
        </p:nvSpPr>
        <p:spPr>
          <a:xfrm>
            <a:off x="5299620" y="816243"/>
            <a:ext cx="500592" cy="814802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29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9" y="15357"/>
                  <a:pt x="12227" y="15432"/>
                </a:cubicBezTo>
                <a:cubicBezTo>
                  <a:pt x="11961" y="15506"/>
                  <a:pt x="11430" y="15357"/>
                  <a:pt x="11202" y="15208"/>
                </a:cubicBezTo>
                <a:cubicBezTo>
                  <a:pt x="10860" y="14960"/>
                  <a:pt x="10708" y="14587"/>
                  <a:pt x="10366" y="14289"/>
                </a:cubicBezTo>
                <a:cubicBezTo>
                  <a:pt x="10025" y="13992"/>
                  <a:pt x="9683" y="13545"/>
                  <a:pt x="9228" y="13470"/>
                </a:cubicBezTo>
                <a:cubicBezTo>
                  <a:pt x="8355" y="13296"/>
                  <a:pt x="7330" y="13197"/>
                  <a:pt x="6457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1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4" y="14563"/>
                  <a:pt x="15415" y="13917"/>
                </a:cubicBezTo>
                <a:cubicBezTo>
                  <a:pt x="15643" y="12576"/>
                  <a:pt x="15909" y="11261"/>
                  <a:pt x="16137" y="9920"/>
                </a:cubicBezTo>
                <a:cubicBezTo>
                  <a:pt x="16516" y="7834"/>
                  <a:pt x="16972" y="5774"/>
                  <a:pt x="17276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16" y="1702"/>
                  <a:pt x="15378" y="1702"/>
                  <a:pt x="15188" y="1702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85"/>
          <p:cNvSpPr/>
          <p:nvPr/>
        </p:nvSpPr>
        <p:spPr>
          <a:xfrm>
            <a:off x="8020790" y="483233"/>
            <a:ext cx="492032" cy="552016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3"/>
                </a:cubicBezTo>
                <a:cubicBezTo>
                  <a:pt x="6855" y="8450"/>
                  <a:pt x="7984" y="8560"/>
                  <a:pt x="9035" y="9073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85"/>
          <p:cNvSpPr/>
          <p:nvPr/>
        </p:nvSpPr>
        <p:spPr>
          <a:xfrm>
            <a:off x="428177" y="4089252"/>
            <a:ext cx="1751016" cy="1113431"/>
          </a:xfrm>
          <a:custGeom>
            <a:rect b="b" l="l" r="r" t="t"/>
            <a:pathLst>
              <a:path extrusionOk="0" h="1113431" w="1751016">
                <a:moveTo>
                  <a:pt x="922890" y="385846"/>
                </a:moveTo>
                <a:cubicBezTo>
                  <a:pt x="868662" y="379199"/>
                  <a:pt x="777327" y="432469"/>
                  <a:pt x="760207" y="490510"/>
                </a:cubicBezTo>
                <a:cubicBezTo>
                  <a:pt x="868662" y="516207"/>
                  <a:pt x="977140" y="542842"/>
                  <a:pt x="1088441" y="570431"/>
                </a:cubicBezTo>
                <a:cubicBezTo>
                  <a:pt x="1082749" y="478139"/>
                  <a:pt x="1023749" y="398218"/>
                  <a:pt x="922890" y="385846"/>
                </a:cubicBezTo>
                <a:close/>
                <a:moveTo>
                  <a:pt x="919745" y="314245"/>
                </a:moveTo>
                <a:cubicBezTo>
                  <a:pt x="961307" y="316340"/>
                  <a:pt x="1002343" y="331149"/>
                  <a:pt x="1038023" y="358257"/>
                </a:cubicBezTo>
                <a:cubicBezTo>
                  <a:pt x="1115084" y="416298"/>
                  <a:pt x="1152192" y="495265"/>
                  <a:pt x="1157906" y="590419"/>
                </a:cubicBezTo>
                <a:cubicBezTo>
                  <a:pt x="1157906" y="597082"/>
                  <a:pt x="1155060" y="605637"/>
                  <a:pt x="1151251" y="610392"/>
                </a:cubicBezTo>
                <a:cubicBezTo>
                  <a:pt x="1127454" y="637027"/>
                  <a:pt x="1098906" y="651306"/>
                  <a:pt x="1061798" y="639889"/>
                </a:cubicBezTo>
                <a:cubicBezTo>
                  <a:pt x="1054201" y="637981"/>
                  <a:pt x="1047546" y="636088"/>
                  <a:pt x="1039927" y="633226"/>
                </a:cubicBezTo>
                <a:cubicBezTo>
                  <a:pt x="950497" y="598974"/>
                  <a:pt x="856293" y="583756"/>
                  <a:pt x="763053" y="563768"/>
                </a:cubicBezTo>
                <a:cubicBezTo>
                  <a:pt x="736410" y="558060"/>
                  <a:pt x="713576" y="544750"/>
                  <a:pt x="694551" y="527624"/>
                </a:cubicBezTo>
                <a:cubicBezTo>
                  <a:pt x="687874" y="521915"/>
                  <a:pt x="685028" y="507636"/>
                  <a:pt x="685028" y="497173"/>
                </a:cubicBezTo>
                <a:cubicBezTo>
                  <a:pt x="685028" y="487664"/>
                  <a:pt x="689801" y="477185"/>
                  <a:pt x="694551" y="463875"/>
                </a:cubicBezTo>
                <a:cubicBezTo>
                  <a:pt x="734505" y="393463"/>
                  <a:pt x="789696" y="329714"/>
                  <a:pt x="878186" y="316404"/>
                </a:cubicBezTo>
                <a:cubicBezTo>
                  <a:pt x="891978" y="314262"/>
                  <a:pt x="905891" y="313546"/>
                  <a:pt x="919745" y="314245"/>
                </a:cubicBezTo>
                <a:close/>
                <a:moveTo>
                  <a:pt x="957080" y="64447"/>
                </a:moveTo>
                <a:cubicBezTo>
                  <a:pt x="942557" y="65045"/>
                  <a:pt x="931366" y="68856"/>
                  <a:pt x="916161" y="76009"/>
                </a:cubicBezTo>
                <a:cubicBezTo>
                  <a:pt x="921868" y="98846"/>
                  <a:pt x="927575" y="122620"/>
                  <a:pt x="933282" y="145458"/>
                </a:cubicBezTo>
                <a:cubicBezTo>
                  <a:pt x="938011" y="163509"/>
                  <a:pt x="931407" y="176827"/>
                  <a:pt x="911432" y="185410"/>
                </a:cubicBezTo>
                <a:cubicBezTo>
                  <a:pt x="880939" y="154978"/>
                  <a:pt x="892353" y="109302"/>
                  <a:pt x="868627" y="77881"/>
                </a:cubicBezTo>
                <a:cubicBezTo>
                  <a:pt x="840009" y="83604"/>
                  <a:pt x="809597" y="84540"/>
                  <a:pt x="783915" y="105505"/>
                </a:cubicBezTo>
                <a:cubicBezTo>
                  <a:pt x="794351" y="125481"/>
                  <a:pt x="803890" y="144469"/>
                  <a:pt x="813429" y="163509"/>
                </a:cubicBezTo>
                <a:cubicBezTo>
                  <a:pt x="823866" y="186347"/>
                  <a:pt x="822887" y="206323"/>
                  <a:pt x="809597" y="210121"/>
                </a:cubicBezTo>
                <a:cubicBezTo>
                  <a:pt x="788644" y="216779"/>
                  <a:pt x="784893" y="196803"/>
                  <a:pt x="778207" y="185410"/>
                </a:cubicBezTo>
                <a:cubicBezTo>
                  <a:pt x="765814" y="165434"/>
                  <a:pt x="756357" y="143533"/>
                  <a:pt x="743964" y="118822"/>
                </a:cubicBezTo>
                <a:cubicBezTo>
                  <a:pt x="722113" y="132140"/>
                  <a:pt x="702056" y="144469"/>
                  <a:pt x="679227" y="158775"/>
                </a:cubicBezTo>
                <a:cubicBezTo>
                  <a:pt x="694473" y="177815"/>
                  <a:pt x="706866" y="193006"/>
                  <a:pt x="718281" y="208248"/>
                </a:cubicBezTo>
                <a:cubicBezTo>
                  <a:pt x="730674" y="223490"/>
                  <a:pt x="729695" y="237744"/>
                  <a:pt x="713552" y="249137"/>
                </a:cubicBezTo>
                <a:cubicBezTo>
                  <a:pt x="674498" y="247264"/>
                  <a:pt x="667812" y="205387"/>
                  <a:pt x="638379" y="188272"/>
                </a:cubicBezTo>
                <a:cubicBezTo>
                  <a:pt x="623132" y="202526"/>
                  <a:pt x="607886" y="216779"/>
                  <a:pt x="593617" y="230149"/>
                </a:cubicBezTo>
                <a:cubicBezTo>
                  <a:pt x="612696" y="262455"/>
                  <a:pt x="666915" y="268177"/>
                  <a:pt x="649793" y="323373"/>
                </a:cubicBezTo>
                <a:cubicBezTo>
                  <a:pt x="633568" y="316714"/>
                  <a:pt x="620278" y="313852"/>
                  <a:pt x="608864" y="307193"/>
                </a:cubicBezTo>
                <a:cubicBezTo>
                  <a:pt x="591742" y="297673"/>
                  <a:pt x="576495" y="285292"/>
                  <a:pt x="557498" y="272963"/>
                </a:cubicBezTo>
                <a:cubicBezTo>
                  <a:pt x="547959" y="285292"/>
                  <a:pt x="538420" y="297673"/>
                  <a:pt x="527005" y="312916"/>
                </a:cubicBezTo>
                <a:cubicBezTo>
                  <a:pt x="545105" y="326234"/>
                  <a:pt x="560352" y="336690"/>
                  <a:pt x="575517" y="347147"/>
                </a:cubicBezTo>
                <a:cubicBezTo>
                  <a:pt x="592639" y="359528"/>
                  <a:pt x="596471" y="370920"/>
                  <a:pt x="588888" y="384238"/>
                </a:cubicBezTo>
                <a:cubicBezTo>
                  <a:pt x="581224" y="397608"/>
                  <a:pt x="566956" y="400417"/>
                  <a:pt x="549834" y="389024"/>
                </a:cubicBezTo>
                <a:cubicBezTo>
                  <a:pt x="533691" y="378568"/>
                  <a:pt x="517547" y="365250"/>
                  <a:pt x="497572" y="350008"/>
                </a:cubicBezTo>
                <a:cubicBezTo>
                  <a:pt x="490886" y="366186"/>
                  <a:pt x="484201" y="380440"/>
                  <a:pt x="479472" y="394746"/>
                </a:cubicBezTo>
                <a:cubicBezTo>
                  <a:pt x="469932" y="422318"/>
                  <a:pt x="447103" y="439433"/>
                  <a:pt x="424274" y="434699"/>
                </a:cubicBezTo>
                <a:cubicBezTo>
                  <a:pt x="344372" y="418520"/>
                  <a:pt x="264470" y="402342"/>
                  <a:pt x="185465" y="386163"/>
                </a:cubicBezTo>
                <a:cubicBezTo>
                  <a:pt x="168343" y="382365"/>
                  <a:pt x="152199" y="378568"/>
                  <a:pt x="135078" y="374770"/>
                </a:cubicBezTo>
                <a:cubicBezTo>
                  <a:pt x="113145" y="475588"/>
                  <a:pt x="91295" y="573597"/>
                  <a:pt x="69362" y="673531"/>
                </a:cubicBezTo>
                <a:cubicBezTo>
                  <a:pt x="91295" y="677329"/>
                  <a:pt x="112167" y="680190"/>
                  <a:pt x="134099" y="683987"/>
                </a:cubicBezTo>
                <a:cubicBezTo>
                  <a:pt x="138828" y="653503"/>
                  <a:pt x="143639" y="624995"/>
                  <a:pt x="149346" y="592637"/>
                </a:cubicBezTo>
                <a:cubicBezTo>
                  <a:pt x="189297" y="617348"/>
                  <a:pt x="175926" y="654491"/>
                  <a:pt x="174050" y="692519"/>
                </a:cubicBezTo>
                <a:cubicBezTo>
                  <a:pt x="188318" y="693507"/>
                  <a:pt x="199733" y="694444"/>
                  <a:pt x="213023" y="695380"/>
                </a:cubicBezTo>
                <a:cubicBezTo>
                  <a:pt x="214980" y="674468"/>
                  <a:pt x="216855" y="656364"/>
                  <a:pt x="219709" y="638312"/>
                </a:cubicBezTo>
                <a:cubicBezTo>
                  <a:pt x="220687" y="631654"/>
                  <a:pt x="223541" y="621197"/>
                  <a:pt x="227291" y="620209"/>
                </a:cubicBezTo>
                <a:cubicBezTo>
                  <a:pt x="234955" y="619272"/>
                  <a:pt x="247267" y="620209"/>
                  <a:pt x="250120" y="625931"/>
                </a:cubicBezTo>
                <a:cubicBezTo>
                  <a:pt x="256806" y="637324"/>
                  <a:pt x="260638" y="650694"/>
                  <a:pt x="262513" y="664011"/>
                </a:cubicBezTo>
                <a:cubicBezTo>
                  <a:pt x="264388" y="676340"/>
                  <a:pt x="261535" y="688721"/>
                  <a:pt x="259659" y="704900"/>
                </a:cubicBezTo>
                <a:cubicBezTo>
                  <a:pt x="278657" y="707761"/>
                  <a:pt x="296757" y="710623"/>
                  <a:pt x="314857" y="714420"/>
                </a:cubicBezTo>
                <a:cubicBezTo>
                  <a:pt x="319586" y="688721"/>
                  <a:pt x="323418" y="666820"/>
                  <a:pt x="329125" y="644971"/>
                </a:cubicBezTo>
                <a:cubicBezTo>
                  <a:pt x="331001" y="637324"/>
                  <a:pt x="337686" y="631654"/>
                  <a:pt x="342415" y="624995"/>
                </a:cubicBezTo>
                <a:cubicBezTo>
                  <a:pt x="350079" y="630665"/>
                  <a:pt x="360515" y="634515"/>
                  <a:pt x="364347" y="642110"/>
                </a:cubicBezTo>
                <a:cubicBezTo>
                  <a:pt x="369076" y="651630"/>
                  <a:pt x="369076" y="664011"/>
                  <a:pt x="368098" y="674468"/>
                </a:cubicBezTo>
                <a:cubicBezTo>
                  <a:pt x="367201" y="691583"/>
                  <a:pt x="363369" y="708698"/>
                  <a:pt x="359537" y="726801"/>
                </a:cubicBezTo>
                <a:cubicBezTo>
                  <a:pt x="379513" y="730599"/>
                  <a:pt x="397613" y="734397"/>
                  <a:pt x="413756" y="738194"/>
                </a:cubicBezTo>
                <a:cubicBezTo>
                  <a:pt x="431857" y="710623"/>
                  <a:pt x="412859" y="677329"/>
                  <a:pt x="436585" y="652566"/>
                </a:cubicBezTo>
                <a:cubicBezTo>
                  <a:pt x="488033" y="672543"/>
                  <a:pt x="456642" y="718218"/>
                  <a:pt x="468057" y="751512"/>
                </a:cubicBezTo>
                <a:cubicBezTo>
                  <a:pt x="487054" y="754373"/>
                  <a:pt x="506051" y="757234"/>
                  <a:pt x="529859" y="761032"/>
                </a:cubicBezTo>
                <a:cubicBezTo>
                  <a:pt x="532712" y="741992"/>
                  <a:pt x="533691" y="724877"/>
                  <a:pt x="537441" y="707761"/>
                </a:cubicBezTo>
                <a:cubicBezTo>
                  <a:pt x="538420" y="701103"/>
                  <a:pt x="543149" y="692519"/>
                  <a:pt x="548856" y="691583"/>
                </a:cubicBezTo>
                <a:cubicBezTo>
                  <a:pt x="554563" y="689658"/>
                  <a:pt x="565978" y="692519"/>
                  <a:pt x="568913" y="697305"/>
                </a:cubicBezTo>
                <a:cubicBezTo>
                  <a:pt x="574620" y="707761"/>
                  <a:pt x="579349" y="720143"/>
                  <a:pt x="580328" y="731535"/>
                </a:cubicBezTo>
                <a:cubicBezTo>
                  <a:pt x="581224" y="745789"/>
                  <a:pt x="579349" y="761032"/>
                  <a:pt x="578371" y="778147"/>
                </a:cubicBezTo>
                <a:cubicBezTo>
                  <a:pt x="604053" y="784806"/>
                  <a:pt x="627861" y="791464"/>
                  <a:pt x="652565" y="798123"/>
                </a:cubicBezTo>
                <a:cubicBezTo>
                  <a:pt x="657376" y="760095"/>
                  <a:pt x="662105" y="724877"/>
                  <a:pt x="666834" y="689658"/>
                </a:cubicBezTo>
                <a:cubicBezTo>
                  <a:pt x="709720" y="702975"/>
                  <a:pt x="711595" y="710623"/>
                  <a:pt x="700181" y="812429"/>
                </a:cubicBezTo>
                <a:cubicBezTo>
                  <a:pt x="723988" y="818100"/>
                  <a:pt x="748693" y="824810"/>
                  <a:pt x="777229" y="832406"/>
                </a:cubicBezTo>
                <a:cubicBezTo>
                  <a:pt x="783915" y="806707"/>
                  <a:pt x="789622" y="786730"/>
                  <a:pt x="795329" y="766754"/>
                </a:cubicBezTo>
                <a:cubicBezTo>
                  <a:pt x="798183" y="756298"/>
                  <a:pt x="799080" y="741055"/>
                  <a:pt x="814326" y="743917"/>
                </a:cubicBezTo>
                <a:cubicBezTo>
                  <a:pt x="822887" y="745789"/>
                  <a:pt x="835280" y="755309"/>
                  <a:pt x="838134" y="763893"/>
                </a:cubicBezTo>
                <a:cubicBezTo>
                  <a:pt x="841966" y="776274"/>
                  <a:pt x="840009" y="790528"/>
                  <a:pt x="838134" y="803846"/>
                </a:cubicBezTo>
                <a:cubicBezTo>
                  <a:pt x="836259" y="817163"/>
                  <a:pt x="830551" y="829544"/>
                  <a:pt x="824844" y="846660"/>
                </a:cubicBezTo>
                <a:cubicBezTo>
                  <a:pt x="856234" y="854255"/>
                  <a:pt x="882814" y="859977"/>
                  <a:pt x="907600" y="865700"/>
                </a:cubicBezTo>
                <a:cubicBezTo>
                  <a:pt x="914285" y="835267"/>
                  <a:pt x="918036" y="809568"/>
                  <a:pt x="925700" y="784806"/>
                </a:cubicBezTo>
                <a:cubicBezTo>
                  <a:pt x="930429" y="768627"/>
                  <a:pt x="946572" y="767691"/>
                  <a:pt x="957987" y="780072"/>
                </a:cubicBezTo>
                <a:cubicBezTo>
                  <a:pt x="970380" y="793389"/>
                  <a:pt x="970380" y="809568"/>
                  <a:pt x="965651" y="825747"/>
                </a:cubicBezTo>
                <a:cubicBezTo>
                  <a:pt x="960841" y="842862"/>
                  <a:pt x="957090" y="859977"/>
                  <a:pt x="967526" y="878081"/>
                </a:cubicBezTo>
                <a:cubicBezTo>
                  <a:pt x="989377" y="884740"/>
                  <a:pt x="1013184" y="891398"/>
                  <a:pt x="1038867" y="898993"/>
                </a:cubicBezTo>
                <a:cubicBezTo>
                  <a:pt x="1038867" y="888537"/>
                  <a:pt x="1038867" y="883751"/>
                  <a:pt x="1038867" y="879017"/>
                </a:cubicBezTo>
                <a:cubicBezTo>
                  <a:pt x="1038867" y="855243"/>
                  <a:pt x="1037970" y="831469"/>
                  <a:pt x="1039846" y="807643"/>
                </a:cubicBezTo>
                <a:cubicBezTo>
                  <a:pt x="1040824" y="790528"/>
                  <a:pt x="1054114" y="785794"/>
                  <a:pt x="1065528" y="798123"/>
                </a:cubicBezTo>
                <a:cubicBezTo>
                  <a:pt x="1075068" y="808632"/>
                  <a:pt x="1083629" y="822886"/>
                  <a:pt x="1085504" y="836203"/>
                </a:cubicBezTo>
                <a:cubicBezTo>
                  <a:pt x="1088358" y="859041"/>
                  <a:pt x="1086482" y="882815"/>
                  <a:pt x="1086482" y="909450"/>
                </a:cubicBezTo>
                <a:cubicBezTo>
                  <a:pt x="1115916" y="916109"/>
                  <a:pt x="1146409" y="922767"/>
                  <a:pt x="1177799" y="929426"/>
                </a:cubicBezTo>
                <a:cubicBezTo>
                  <a:pt x="1178777" y="898993"/>
                  <a:pt x="1179674" y="872358"/>
                  <a:pt x="1182528" y="846660"/>
                </a:cubicBezTo>
                <a:cubicBezTo>
                  <a:pt x="1183506" y="840937"/>
                  <a:pt x="1188235" y="831469"/>
                  <a:pt x="1193046" y="830481"/>
                </a:cubicBezTo>
                <a:cubicBezTo>
                  <a:pt x="1198753" y="828608"/>
                  <a:pt x="1210167" y="832406"/>
                  <a:pt x="1213021" y="837140"/>
                </a:cubicBezTo>
                <a:cubicBezTo>
                  <a:pt x="1218728" y="848584"/>
                  <a:pt x="1223457" y="861902"/>
                  <a:pt x="1224436" y="875220"/>
                </a:cubicBezTo>
                <a:cubicBezTo>
                  <a:pt x="1226311" y="896132"/>
                  <a:pt x="1226311" y="917097"/>
                  <a:pt x="1226311" y="940871"/>
                </a:cubicBezTo>
                <a:cubicBezTo>
                  <a:pt x="1251097" y="946593"/>
                  <a:pt x="1272948" y="951327"/>
                  <a:pt x="1297652" y="957050"/>
                </a:cubicBezTo>
                <a:cubicBezTo>
                  <a:pt x="1300506" y="923756"/>
                  <a:pt x="1303359" y="895196"/>
                  <a:pt x="1306213" y="867624"/>
                </a:cubicBezTo>
                <a:cubicBezTo>
                  <a:pt x="1337603" y="872358"/>
                  <a:pt x="1345267" y="879017"/>
                  <a:pt x="1347142" y="905652"/>
                </a:cubicBezTo>
                <a:cubicBezTo>
                  <a:pt x="1348121" y="926565"/>
                  <a:pt x="1347142" y="947530"/>
                  <a:pt x="1347142" y="971304"/>
                </a:cubicBezTo>
                <a:cubicBezTo>
                  <a:pt x="1369971" y="976090"/>
                  <a:pt x="1391904" y="980824"/>
                  <a:pt x="1414733" y="986546"/>
                </a:cubicBezTo>
                <a:cubicBezTo>
                  <a:pt x="1421337" y="964645"/>
                  <a:pt x="1426147" y="945605"/>
                  <a:pt x="1432752" y="928490"/>
                </a:cubicBezTo>
                <a:cubicBezTo>
                  <a:pt x="1435605" y="920895"/>
                  <a:pt x="1447020" y="908513"/>
                  <a:pt x="1450852" y="909450"/>
                </a:cubicBezTo>
                <a:cubicBezTo>
                  <a:pt x="1460391" y="912311"/>
                  <a:pt x="1470827" y="919906"/>
                  <a:pt x="1474659" y="929426"/>
                </a:cubicBezTo>
                <a:cubicBezTo>
                  <a:pt x="1478491" y="938946"/>
                  <a:pt x="1475638" y="951327"/>
                  <a:pt x="1474659" y="962720"/>
                </a:cubicBezTo>
                <a:cubicBezTo>
                  <a:pt x="1472784" y="973229"/>
                  <a:pt x="1468952" y="983685"/>
                  <a:pt x="1464142" y="996066"/>
                </a:cubicBezTo>
                <a:cubicBezTo>
                  <a:pt x="1491781" y="1003661"/>
                  <a:pt x="1516486" y="1011256"/>
                  <a:pt x="1545022" y="1018904"/>
                </a:cubicBezTo>
                <a:cubicBezTo>
                  <a:pt x="1546979" y="998927"/>
                  <a:pt x="1547876" y="984621"/>
                  <a:pt x="1549832" y="970367"/>
                </a:cubicBezTo>
                <a:cubicBezTo>
                  <a:pt x="1550729" y="957050"/>
                  <a:pt x="1548854" y="938946"/>
                  <a:pt x="1567851" y="938946"/>
                </a:cubicBezTo>
                <a:cubicBezTo>
                  <a:pt x="1586930" y="938010"/>
                  <a:pt x="1591659" y="955125"/>
                  <a:pt x="1593615" y="970367"/>
                </a:cubicBezTo>
                <a:cubicBezTo>
                  <a:pt x="1595491" y="981760"/>
                  <a:pt x="1594512" y="993205"/>
                  <a:pt x="1594512" y="1003661"/>
                </a:cubicBezTo>
                <a:cubicBezTo>
                  <a:pt x="1594512" y="1012245"/>
                  <a:pt x="1593615" y="1020776"/>
                  <a:pt x="1593615" y="1033158"/>
                </a:cubicBezTo>
                <a:cubicBezTo>
                  <a:pt x="1613591" y="1036955"/>
                  <a:pt x="1632588" y="1039816"/>
                  <a:pt x="1651585" y="1043614"/>
                </a:cubicBezTo>
                <a:cubicBezTo>
                  <a:pt x="1663000" y="973229"/>
                  <a:pt x="1673518" y="907577"/>
                  <a:pt x="1683954" y="841926"/>
                </a:cubicBezTo>
                <a:cubicBezTo>
                  <a:pt x="1619298" y="812429"/>
                  <a:pt x="1553583" y="796250"/>
                  <a:pt x="1486074" y="791464"/>
                </a:cubicBezTo>
                <a:cubicBezTo>
                  <a:pt x="1450852" y="788603"/>
                  <a:pt x="1445145" y="785794"/>
                  <a:pt x="1450852" y="751512"/>
                </a:cubicBezTo>
                <a:cubicBezTo>
                  <a:pt x="1454684" y="725813"/>
                  <a:pt x="1457537" y="700166"/>
                  <a:pt x="1460391" y="675404"/>
                </a:cubicBezTo>
                <a:cubicBezTo>
                  <a:pt x="1433730" y="660162"/>
                  <a:pt x="1393779" y="669681"/>
                  <a:pt x="1387093" y="624006"/>
                </a:cubicBezTo>
                <a:cubicBezTo>
                  <a:pt x="1412776" y="620209"/>
                  <a:pt x="1436584" y="616411"/>
                  <a:pt x="1464142" y="612614"/>
                </a:cubicBezTo>
                <a:cubicBezTo>
                  <a:pt x="1461370" y="596435"/>
                  <a:pt x="1459413" y="584054"/>
                  <a:pt x="1457537" y="568863"/>
                </a:cubicBezTo>
                <a:cubicBezTo>
                  <a:pt x="1446123" y="567875"/>
                  <a:pt x="1435605" y="567875"/>
                  <a:pt x="1426147" y="566938"/>
                </a:cubicBezTo>
                <a:cubicBezTo>
                  <a:pt x="1416608" y="566002"/>
                  <a:pt x="1406172" y="567875"/>
                  <a:pt x="1396633" y="565014"/>
                </a:cubicBezTo>
                <a:cubicBezTo>
                  <a:pt x="1382364" y="561216"/>
                  <a:pt x="1360514" y="563141"/>
                  <a:pt x="1361410" y="539367"/>
                </a:cubicBezTo>
                <a:cubicBezTo>
                  <a:pt x="1362389" y="518402"/>
                  <a:pt x="1381386" y="520327"/>
                  <a:pt x="1394757" y="516529"/>
                </a:cubicBezTo>
                <a:cubicBezTo>
                  <a:pt x="1404215" y="514605"/>
                  <a:pt x="1414733" y="513668"/>
                  <a:pt x="1424191" y="511743"/>
                </a:cubicBezTo>
                <a:cubicBezTo>
                  <a:pt x="1433730" y="509871"/>
                  <a:pt x="1442291" y="506021"/>
                  <a:pt x="1454684" y="503212"/>
                </a:cubicBezTo>
                <a:cubicBezTo>
                  <a:pt x="1447998" y="473715"/>
                  <a:pt x="1443269" y="447080"/>
                  <a:pt x="1436584" y="419457"/>
                </a:cubicBezTo>
                <a:cubicBezTo>
                  <a:pt x="1416608" y="426116"/>
                  <a:pt x="1401361" y="431838"/>
                  <a:pt x="1386196" y="435636"/>
                </a:cubicBezTo>
                <a:cubicBezTo>
                  <a:pt x="1368096" y="439433"/>
                  <a:pt x="1354806" y="431838"/>
                  <a:pt x="1349996" y="416596"/>
                </a:cubicBezTo>
                <a:cubicBezTo>
                  <a:pt x="1344289" y="399480"/>
                  <a:pt x="1354806" y="390897"/>
                  <a:pt x="1368096" y="384238"/>
                </a:cubicBezTo>
                <a:cubicBezTo>
                  <a:pt x="1383343" y="376643"/>
                  <a:pt x="1398508" y="369048"/>
                  <a:pt x="1417586" y="360464"/>
                </a:cubicBezTo>
                <a:cubicBezTo>
                  <a:pt x="1409922" y="345274"/>
                  <a:pt x="1404215" y="332893"/>
                  <a:pt x="1397611" y="318587"/>
                </a:cubicBezTo>
                <a:cubicBezTo>
                  <a:pt x="1382364" y="326234"/>
                  <a:pt x="1371928" y="331904"/>
                  <a:pt x="1360514" y="336690"/>
                </a:cubicBezTo>
                <a:cubicBezTo>
                  <a:pt x="1343392" y="344285"/>
                  <a:pt x="1328145" y="341424"/>
                  <a:pt x="1320481" y="329095"/>
                </a:cubicBezTo>
                <a:cubicBezTo>
                  <a:pt x="1311920" y="315777"/>
                  <a:pt x="1315752" y="302459"/>
                  <a:pt x="1331977" y="291015"/>
                </a:cubicBezTo>
                <a:cubicBezTo>
                  <a:pt x="1342413" y="283419"/>
                  <a:pt x="1352850" y="275772"/>
                  <a:pt x="1365243" y="267241"/>
                </a:cubicBezTo>
                <a:cubicBezTo>
                  <a:pt x="1348121" y="246276"/>
                  <a:pt x="1333852" y="227288"/>
                  <a:pt x="1317627" y="207312"/>
                </a:cubicBezTo>
                <a:cubicBezTo>
                  <a:pt x="1291048" y="226299"/>
                  <a:pt x="1268219" y="244403"/>
                  <a:pt x="1243433" y="261518"/>
                </a:cubicBezTo>
                <a:cubicBezTo>
                  <a:pt x="1208211" y="218704"/>
                  <a:pt x="1244411" y="194930"/>
                  <a:pt x="1269115" y="165434"/>
                </a:cubicBezTo>
                <a:cubicBezTo>
                  <a:pt x="1251994" y="152116"/>
                  <a:pt x="1236829" y="140672"/>
                  <a:pt x="1220604" y="129279"/>
                </a:cubicBezTo>
                <a:cubicBezTo>
                  <a:pt x="1208292" y="146394"/>
                  <a:pt x="1199650" y="159712"/>
                  <a:pt x="1189213" y="172093"/>
                </a:cubicBezTo>
                <a:cubicBezTo>
                  <a:pt x="1184485" y="177815"/>
                  <a:pt x="1173070" y="182549"/>
                  <a:pt x="1167363" y="180624"/>
                </a:cubicBezTo>
                <a:cubicBezTo>
                  <a:pt x="1160677" y="178752"/>
                  <a:pt x="1154970" y="168295"/>
                  <a:pt x="1153991" y="160648"/>
                </a:cubicBezTo>
                <a:cubicBezTo>
                  <a:pt x="1153095" y="153053"/>
                  <a:pt x="1155948" y="143533"/>
                  <a:pt x="1158802" y="135938"/>
                </a:cubicBezTo>
                <a:cubicBezTo>
                  <a:pt x="1161655" y="125481"/>
                  <a:pt x="1166384" y="115961"/>
                  <a:pt x="1171113" y="104517"/>
                </a:cubicBezTo>
                <a:cubicBezTo>
                  <a:pt x="1136870" y="86465"/>
                  <a:pt x="1103604" y="81679"/>
                  <a:pt x="1069360" y="79806"/>
                </a:cubicBezTo>
                <a:cubicBezTo>
                  <a:pt x="1072214" y="122620"/>
                  <a:pt x="1075068" y="161636"/>
                  <a:pt x="1033160" y="186347"/>
                </a:cubicBezTo>
                <a:cubicBezTo>
                  <a:pt x="1019870" y="164498"/>
                  <a:pt x="1016038" y="146394"/>
                  <a:pt x="1023702" y="125481"/>
                </a:cubicBezTo>
                <a:cubicBezTo>
                  <a:pt x="1031285" y="106441"/>
                  <a:pt x="1028431" y="88338"/>
                  <a:pt x="1017995" y="72159"/>
                </a:cubicBezTo>
                <a:cubicBezTo>
                  <a:pt x="989458" y="66463"/>
                  <a:pt x="971603" y="63849"/>
                  <a:pt x="957080" y="64447"/>
                </a:cubicBezTo>
                <a:close/>
                <a:moveTo>
                  <a:pt x="953044" y="109"/>
                </a:moveTo>
                <a:cubicBezTo>
                  <a:pt x="994187" y="-606"/>
                  <a:pt x="1035565" y="2242"/>
                  <a:pt x="1076943" y="6508"/>
                </a:cubicBezTo>
                <a:cubicBezTo>
                  <a:pt x="1171113" y="17016"/>
                  <a:pt x="1248243" y="58841"/>
                  <a:pt x="1317627" y="120695"/>
                </a:cubicBezTo>
                <a:cubicBezTo>
                  <a:pt x="1373803" y="171156"/>
                  <a:pt x="1423294" y="227288"/>
                  <a:pt x="1458434" y="295801"/>
                </a:cubicBezTo>
                <a:cubicBezTo>
                  <a:pt x="1489906" y="358591"/>
                  <a:pt x="1507925" y="425179"/>
                  <a:pt x="1512735" y="493692"/>
                </a:cubicBezTo>
                <a:cubicBezTo>
                  <a:pt x="1517464" y="561216"/>
                  <a:pt x="1524150" y="629729"/>
                  <a:pt x="1518442" y="698241"/>
                </a:cubicBezTo>
                <a:cubicBezTo>
                  <a:pt x="1517464" y="714420"/>
                  <a:pt x="1525047" y="723004"/>
                  <a:pt x="1541272" y="727738"/>
                </a:cubicBezTo>
                <a:cubicBezTo>
                  <a:pt x="1598344" y="742980"/>
                  <a:pt x="1654439" y="760095"/>
                  <a:pt x="1710615" y="775286"/>
                </a:cubicBezTo>
                <a:cubicBezTo>
                  <a:pt x="1743880" y="784806"/>
                  <a:pt x="1759127" y="807643"/>
                  <a:pt x="1746734" y="840937"/>
                </a:cubicBezTo>
                <a:cubicBezTo>
                  <a:pt x="1718198" y="916109"/>
                  <a:pt x="1710615" y="994141"/>
                  <a:pt x="1704908" y="1072174"/>
                </a:cubicBezTo>
                <a:cubicBezTo>
                  <a:pt x="1702054" y="1107393"/>
                  <a:pt x="1684932" y="1118785"/>
                  <a:pt x="1650688" y="1111190"/>
                </a:cubicBezTo>
                <a:cubicBezTo>
                  <a:pt x="1611634" y="1102607"/>
                  <a:pt x="1572662" y="1095011"/>
                  <a:pt x="1533607" y="1085491"/>
                </a:cubicBezTo>
                <a:cubicBezTo>
                  <a:pt x="1524150" y="1083567"/>
                  <a:pt x="1513632" y="1080705"/>
                  <a:pt x="1506049" y="1075035"/>
                </a:cubicBezTo>
                <a:cubicBezTo>
                  <a:pt x="1480367" y="1056932"/>
                  <a:pt x="1451830" y="1053134"/>
                  <a:pt x="1422315" y="1050273"/>
                </a:cubicBezTo>
                <a:cubicBezTo>
                  <a:pt x="1389050" y="1047412"/>
                  <a:pt x="1355703" y="1047412"/>
                  <a:pt x="1325291" y="1026499"/>
                </a:cubicBezTo>
                <a:cubicBezTo>
                  <a:pt x="1313877" y="1017915"/>
                  <a:pt x="1295777" y="1018904"/>
                  <a:pt x="1281508" y="1014118"/>
                </a:cubicBezTo>
                <a:cubicBezTo>
                  <a:pt x="1254847" y="1006522"/>
                  <a:pt x="1229164" y="997939"/>
                  <a:pt x="1202503" y="992216"/>
                </a:cubicBezTo>
                <a:cubicBezTo>
                  <a:pt x="1187338" y="988419"/>
                  <a:pt x="1171113" y="987483"/>
                  <a:pt x="1154970" y="985558"/>
                </a:cubicBezTo>
                <a:cubicBezTo>
                  <a:pt x="1150241" y="984621"/>
                  <a:pt x="1144534" y="988419"/>
                  <a:pt x="1140702" y="986546"/>
                </a:cubicBezTo>
                <a:cubicBezTo>
                  <a:pt x="1080775" y="962772"/>
                  <a:pt x="1015141" y="959911"/>
                  <a:pt x="954236" y="938010"/>
                </a:cubicBezTo>
                <a:cubicBezTo>
                  <a:pt x="917139" y="924692"/>
                  <a:pt x="877106" y="921831"/>
                  <a:pt x="839112" y="910438"/>
                </a:cubicBezTo>
                <a:cubicBezTo>
                  <a:pt x="775354" y="891398"/>
                  <a:pt x="709720" y="879954"/>
                  <a:pt x="645961" y="858104"/>
                </a:cubicBezTo>
                <a:cubicBezTo>
                  <a:pt x="585056" y="837140"/>
                  <a:pt x="519423" y="831469"/>
                  <a:pt x="455664" y="817163"/>
                </a:cubicBezTo>
                <a:cubicBezTo>
                  <a:pt x="415713" y="808632"/>
                  <a:pt x="375762" y="797187"/>
                  <a:pt x="334833" y="787667"/>
                </a:cubicBezTo>
                <a:cubicBezTo>
                  <a:pt x="312003" y="781944"/>
                  <a:pt x="288196" y="779135"/>
                  <a:pt x="264388" y="774349"/>
                </a:cubicBezTo>
                <a:cubicBezTo>
                  <a:pt x="192069" y="760095"/>
                  <a:pt x="119831" y="744853"/>
                  <a:pt x="47512" y="729663"/>
                </a:cubicBezTo>
                <a:cubicBezTo>
                  <a:pt x="42701" y="728674"/>
                  <a:pt x="36097" y="727738"/>
                  <a:pt x="34140" y="723940"/>
                </a:cubicBezTo>
                <a:cubicBezTo>
                  <a:pt x="22726" y="706825"/>
                  <a:pt x="9436" y="689658"/>
                  <a:pt x="1853" y="670670"/>
                </a:cubicBezTo>
                <a:cubicBezTo>
                  <a:pt x="-1979" y="660162"/>
                  <a:pt x="875" y="645908"/>
                  <a:pt x="3729" y="634515"/>
                </a:cubicBezTo>
                <a:cubicBezTo>
                  <a:pt x="13268" y="602157"/>
                  <a:pt x="22726" y="569800"/>
                  <a:pt x="35119" y="537442"/>
                </a:cubicBezTo>
                <a:cubicBezTo>
                  <a:pt x="56969" y="478449"/>
                  <a:pt x="64633" y="415659"/>
                  <a:pt x="77026" y="354742"/>
                </a:cubicBezTo>
                <a:cubicBezTo>
                  <a:pt x="78902" y="342413"/>
                  <a:pt x="81755" y="329095"/>
                  <a:pt x="83631" y="321448"/>
                </a:cubicBezTo>
                <a:cubicBezTo>
                  <a:pt x="100752" y="314789"/>
                  <a:pt x="112167" y="308130"/>
                  <a:pt x="123582" y="305269"/>
                </a:cubicBezTo>
                <a:cubicBezTo>
                  <a:pt x="132142" y="303396"/>
                  <a:pt x="142660" y="302459"/>
                  <a:pt x="152118" y="304332"/>
                </a:cubicBezTo>
                <a:cubicBezTo>
                  <a:pt x="203565" y="314789"/>
                  <a:pt x="254931" y="325245"/>
                  <a:pt x="306296" y="337627"/>
                </a:cubicBezTo>
                <a:cubicBezTo>
                  <a:pt x="335811" y="344285"/>
                  <a:pt x="364347" y="354742"/>
                  <a:pt x="392884" y="363325"/>
                </a:cubicBezTo>
                <a:cubicBezTo>
                  <a:pt x="425252" y="373782"/>
                  <a:pt x="429981" y="371909"/>
                  <a:pt x="442374" y="339551"/>
                </a:cubicBezTo>
                <a:cubicBezTo>
                  <a:pt x="453789" y="307193"/>
                  <a:pt x="468954" y="277697"/>
                  <a:pt x="492761" y="251998"/>
                </a:cubicBezTo>
                <a:cubicBezTo>
                  <a:pt x="527005" y="214907"/>
                  <a:pt x="556520" y="173966"/>
                  <a:pt x="593617" y="140672"/>
                </a:cubicBezTo>
                <a:cubicBezTo>
                  <a:pt x="661208" y="78818"/>
                  <a:pt x="741110" y="36992"/>
                  <a:pt x="830551" y="15091"/>
                </a:cubicBezTo>
                <a:cubicBezTo>
                  <a:pt x="870992" y="5103"/>
                  <a:pt x="911901" y="824"/>
                  <a:pt x="953044" y="109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85"/>
          <p:cNvSpPr/>
          <p:nvPr/>
        </p:nvSpPr>
        <p:spPr>
          <a:xfrm>
            <a:off x="3920012" y="616437"/>
            <a:ext cx="1350812" cy="1681519"/>
          </a:xfrm>
          <a:custGeom>
            <a:rect b="b" l="l" r="r" t="t"/>
            <a:pathLst>
              <a:path extrusionOk="0" h="1681519" w="1350812">
                <a:moveTo>
                  <a:pt x="646027" y="1354045"/>
                </a:moveTo>
                <a:cubicBezTo>
                  <a:pt x="622243" y="1348335"/>
                  <a:pt x="605116" y="1353090"/>
                  <a:pt x="595604" y="1375925"/>
                </a:cubicBezTo>
                <a:cubicBezTo>
                  <a:pt x="614636" y="1375925"/>
                  <a:pt x="633660" y="1376880"/>
                  <a:pt x="646027" y="1354045"/>
                </a:cubicBezTo>
                <a:close/>
                <a:moveTo>
                  <a:pt x="1253310" y="1322589"/>
                </a:moveTo>
                <a:cubicBezTo>
                  <a:pt x="1235270" y="1324463"/>
                  <a:pt x="1220058" y="1330161"/>
                  <a:pt x="1206733" y="1326336"/>
                </a:cubicBezTo>
                <a:cubicBezTo>
                  <a:pt x="1185801" y="1321575"/>
                  <a:pt x="1183853" y="1347255"/>
                  <a:pt x="1166755" y="1345382"/>
                </a:cubicBezTo>
                <a:cubicBezTo>
                  <a:pt x="1164870" y="1345382"/>
                  <a:pt x="1161035" y="1348270"/>
                  <a:pt x="1160092" y="1348270"/>
                </a:cubicBezTo>
                <a:cubicBezTo>
                  <a:pt x="1133441" y="1336796"/>
                  <a:pt x="1114395" y="1353031"/>
                  <a:pt x="1092520" y="1364428"/>
                </a:cubicBezTo>
                <a:cubicBezTo>
                  <a:pt x="1082086" y="1369189"/>
                  <a:pt x="1068760" y="1368252"/>
                  <a:pt x="1056377" y="1369189"/>
                </a:cubicBezTo>
                <a:cubicBezTo>
                  <a:pt x="1050657" y="1369189"/>
                  <a:pt x="1041166" y="1365364"/>
                  <a:pt x="1039280" y="1367238"/>
                </a:cubicBezTo>
                <a:cubicBezTo>
                  <a:pt x="1018349" y="1392996"/>
                  <a:pt x="986920" y="1385347"/>
                  <a:pt x="961211" y="1394870"/>
                </a:cubicBezTo>
                <a:cubicBezTo>
                  <a:pt x="934622" y="1405329"/>
                  <a:pt x="907971" y="1420550"/>
                  <a:pt x="880376" y="1425312"/>
                </a:cubicBezTo>
                <a:cubicBezTo>
                  <a:pt x="834679" y="1432961"/>
                  <a:pt x="798536" y="1465277"/>
                  <a:pt x="750952" y="1465277"/>
                </a:cubicBezTo>
                <a:cubicBezTo>
                  <a:pt x="710975" y="1496655"/>
                  <a:pt x="660563" y="1504305"/>
                  <a:pt x="613923" y="1520463"/>
                </a:cubicBezTo>
                <a:cubicBezTo>
                  <a:pt x="570174" y="1535684"/>
                  <a:pt x="552134" y="1567999"/>
                  <a:pt x="534031" y="1607964"/>
                </a:cubicBezTo>
                <a:cubicBezTo>
                  <a:pt x="542579" y="1607964"/>
                  <a:pt x="548299" y="1608979"/>
                  <a:pt x="553076" y="1607964"/>
                </a:cubicBezTo>
                <a:cubicBezTo>
                  <a:pt x="634917" y="1579473"/>
                  <a:pt x="715752" y="1550905"/>
                  <a:pt x="797593" y="1522336"/>
                </a:cubicBezTo>
                <a:cubicBezTo>
                  <a:pt x="875599" y="1495719"/>
                  <a:pt x="952662" y="1465277"/>
                  <a:pt x="1032617" y="1444357"/>
                </a:cubicBezTo>
                <a:cubicBezTo>
                  <a:pt x="1088749" y="1430073"/>
                  <a:pt x="1142995" y="1412979"/>
                  <a:pt x="1198184" y="1394870"/>
                </a:cubicBezTo>
                <a:cubicBezTo>
                  <a:pt x="1206733" y="1391982"/>
                  <a:pt x="1217167" y="1387220"/>
                  <a:pt x="1222887" y="1379649"/>
                </a:cubicBezTo>
                <a:cubicBezTo>
                  <a:pt x="1233384" y="1361539"/>
                  <a:pt x="1241933" y="1342572"/>
                  <a:pt x="1253310" y="1322589"/>
                </a:cubicBezTo>
                <a:close/>
                <a:moveTo>
                  <a:pt x="659825" y="1306231"/>
                </a:moveTo>
                <a:cubicBezTo>
                  <a:pt x="666247" y="1310036"/>
                  <a:pt x="670768" y="1317886"/>
                  <a:pt x="675527" y="1330255"/>
                </a:cubicBezTo>
                <a:cubicBezTo>
                  <a:pt x="680280" y="1343579"/>
                  <a:pt x="685040" y="1355949"/>
                  <a:pt x="689799" y="1369266"/>
                </a:cubicBezTo>
                <a:cubicBezTo>
                  <a:pt x="697406" y="1392101"/>
                  <a:pt x="689799" y="1408278"/>
                  <a:pt x="666964" y="1415892"/>
                </a:cubicBezTo>
                <a:cubicBezTo>
                  <a:pt x="639369" y="1425402"/>
                  <a:pt x="611774" y="1434920"/>
                  <a:pt x="578477" y="1447289"/>
                </a:cubicBezTo>
                <a:cubicBezTo>
                  <a:pt x="543268" y="1420647"/>
                  <a:pt x="555642" y="1379732"/>
                  <a:pt x="551839" y="1338817"/>
                </a:cubicBezTo>
                <a:cubicBezTo>
                  <a:pt x="579427" y="1327403"/>
                  <a:pt x="605116" y="1315034"/>
                  <a:pt x="632711" y="1306472"/>
                </a:cubicBezTo>
                <a:cubicBezTo>
                  <a:pt x="645078" y="1302665"/>
                  <a:pt x="653402" y="1302426"/>
                  <a:pt x="659825" y="1306231"/>
                </a:cubicBezTo>
                <a:close/>
                <a:moveTo>
                  <a:pt x="858110" y="1268376"/>
                </a:moveTo>
                <a:cubicBezTo>
                  <a:pt x="824811" y="1270279"/>
                  <a:pt x="824811" y="1270279"/>
                  <a:pt x="814340" y="1285500"/>
                </a:cubicBezTo>
                <a:cubicBezTo>
                  <a:pt x="828616" y="1279796"/>
                  <a:pt x="842884" y="1274086"/>
                  <a:pt x="858110" y="1268376"/>
                </a:cubicBezTo>
                <a:close/>
                <a:moveTo>
                  <a:pt x="863992" y="1218067"/>
                </a:moveTo>
                <a:cubicBezTo>
                  <a:pt x="877729" y="1216639"/>
                  <a:pt x="882365" y="1222705"/>
                  <a:pt x="892353" y="1242686"/>
                </a:cubicBezTo>
                <a:cubicBezTo>
                  <a:pt x="898068" y="1253155"/>
                  <a:pt x="906628" y="1262666"/>
                  <a:pt x="913286" y="1273134"/>
                </a:cubicBezTo>
                <a:cubicBezTo>
                  <a:pt x="924708" y="1292162"/>
                  <a:pt x="920896" y="1301679"/>
                  <a:pt x="899970" y="1310245"/>
                </a:cubicBezTo>
                <a:cubicBezTo>
                  <a:pt x="870476" y="1322610"/>
                  <a:pt x="837177" y="1323562"/>
                  <a:pt x="809585" y="1344493"/>
                </a:cubicBezTo>
                <a:cubicBezTo>
                  <a:pt x="799114" y="1352107"/>
                  <a:pt x="781993" y="1348300"/>
                  <a:pt x="778188" y="1334031"/>
                </a:cubicBezTo>
                <a:cubicBezTo>
                  <a:pt x="769620" y="1302631"/>
                  <a:pt x="756303" y="1271231"/>
                  <a:pt x="762961" y="1242686"/>
                </a:cubicBezTo>
                <a:cubicBezTo>
                  <a:pt x="794358" y="1235072"/>
                  <a:pt x="820048" y="1228410"/>
                  <a:pt x="846688" y="1221755"/>
                </a:cubicBezTo>
                <a:cubicBezTo>
                  <a:pt x="853824" y="1219852"/>
                  <a:pt x="859414" y="1218543"/>
                  <a:pt x="863992" y="1218067"/>
                </a:cubicBezTo>
                <a:close/>
                <a:moveTo>
                  <a:pt x="607022" y="1178424"/>
                </a:moveTo>
                <a:cubicBezTo>
                  <a:pt x="586096" y="1186033"/>
                  <a:pt x="567065" y="1193642"/>
                  <a:pt x="542326" y="1204108"/>
                </a:cubicBezTo>
                <a:cubicBezTo>
                  <a:pt x="551838" y="1219334"/>
                  <a:pt x="556594" y="1226943"/>
                  <a:pt x="561358" y="1234561"/>
                </a:cubicBezTo>
                <a:cubicBezTo>
                  <a:pt x="617493" y="1210773"/>
                  <a:pt x="618444" y="1208869"/>
                  <a:pt x="607022" y="1178424"/>
                </a:cubicBezTo>
                <a:close/>
                <a:moveTo>
                  <a:pt x="1117987" y="1171799"/>
                </a:moveTo>
                <a:cubicBezTo>
                  <a:pt x="1089449" y="1177507"/>
                  <a:pt x="1060903" y="1183215"/>
                  <a:pt x="1030458" y="1188923"/>
                </a:cubicBezTo>
                <a:cubicBezTo>
                  <a:pt x="1033310" y="1195583"/>
                  <a:pt x="1035209" y="1202243"/>
                  <a:pt x="1038061" y="1210809"/>
                </a:cubicBezTo>
                <a:cubicBezTo>
                  <a:pt x="1067569" y="1201291"/>
                  <a:pt x="1093254" y="1192725"/>
                  <a:pt x="1119893" y="1183215"/>
                </a:cubicBezTo>
                <a:cubicBezTo>
                  <a:pt x="1118940" y="1179405"/>
                  <a:pt x="1117987" y="1175602"/>
                  <a:pt x="1117987" y="1171799"/>
                </a:cubicBezTo>
                <a:close/>
                <a:moveTo>
                  <a:pt x="610827" y="1133706"/>
                </a:moveTo>
                <a:cubicBezTo>
                  <a:pt x="627948" y="1127993"/>
                  <a:pt x="641272" y="1139410"/>
                  <a:pt x="645077" y="1159389"/>
                </a:cubicBezTo>
                <a:cubicBezTo>
                  <a:pt x="648882" y="1177472"/>
                  <a:pt x="652687" y="1195547"/>
                  <a:pt x="658402" y="1213629"/>
                </a:cubicBezTo>
                <a:cubicBezTo>
                  <a:pt x="663157" y="1230752"/>
                  <a:pt x="658402" y="1245026"/>
                  <a:pt x="642224" y="1250731"/>
                </a:cubicBezTo>
                <a:cubicBezTo>
                  <a:pt x="613680" y="1260244"/>
                  <a:pt x="591796" y="1277375"/>
                  <a:pt x="571813" y="1299258"/>
                </a:cubicBezTo>
                <a:cubicBezTo>
                  <a:pt x="561350" y="1311628"/>
                  <a:pt x="547074" y="1309723"/>
                  <a:pt x="540416" y="1296401"/>
                </a:cubicBezTo>
                <a:cubicBezTo>
                  <a:pt x="525197" y="1264053"/>
                  <a:pt x="510922" y="1230752"/>
                  <a:pt x="494752" y="1196499"/>
                </a:cubicBezTo>
                <a:cubicBezTo>
                  <a:pt x="504264" y="1185081"/>
                  <a:pt x="509027" y="1173663"/>
                  <a:pt x="516637" y="1169855"/>
                </a:cubicBezTo>
                <a:cubicBezTo>
                  <a:pt x="547082" y="1156541"/>
                  <a:pt x="579430" y="1144171"/>
                  <a:pt x="610827" y="1133706"/>
                </a:cubicBezTo>
                <a:close/>
                <a:moveTo>
                  <a:pt x="1116088" y="1114706"/>
                </a:moveTo>
                <a:cubicBezTo>
                  <a:pt x="1131318" y="1109951"/>
                  <a:pt x="1147486" y="1116611"/>
                  <a:pt x="1151300" y="1132790"/>
                </a:cubicBezTo>
                <a:cubicBezTo>
                  <a:pt x="1157004" y="1155621"/>
                  <a:pt x="1161763" y="1179405"/>
                  <a:pt x="1163662" y="1202243"/>
                </a:cubicBezTo>
                <a:cubicBezTo>
                  <a:pt x="1164615" y="1208904"/>
                  <a:pt x="1157004" y="1219367"/>
                  <a:pt x="1150346" y="1222225"/>
                </a:cubicBezTo>
                <a:cubicBezTo>
                  <a:pt x="1108477" y="1241253"/>
                  <a:pt x="1065662" y="1257432"/>
                  <a:pt x="1020948" y="1274555"/>
                </a:cubicBezTo>
                <a:cubicBezTo>
                  <a:pt x="991449" y="1248866"/>
                  <a:pt x="992402" y="1210809"/>
                  <a:pt x="989550" y="1175602"/>
                </a:cubicBezTo>
                <a:cubicBezTo>
                  <a:pt x="988597" y="1167989"/>
                  <a:pt x="1006671" y="1154668"/>
                  <a:pt x="1018096" y="1149913"/>
                </a:cubicBezTo>
                <a:cubicBezTo>
                  <a:pt x="1050439" y="1136592"/>
                  <a:pt x="1083744" y="1126129"/>
                  <a:pt x="1116088" y="1114706"/>
                </a:cubicBezTo>
                <a:close/>
                <a:moveTo>
                  <a:pt x="840130" y="1070482"/>
                </a:moveTo>
                <a:cubicBezTo>
                  <a:pt x="805874" y="1080951"/>
                  <a:pt x="776376" y="1089515"/>
                  <a:pt x="744033" y="1099974"/>
                </a:cubicBezTo>
                <a:cubicBezTo>
                  <a:pt x="752590" y="1119007"/>
                  <a:pt x="759252" y="1135182"/>
                  <a:pt x="765914" y="1152309"/>
                </a:cubicBezTo>
                <a:cubicBezTo>
                  <a:pt x="781133" y="1148499"/>
                  <a:pt x="795403" y="1146603"/>
                  <a:pt x="807779" y="1141840"/>
                </a:cubicBezTo>
                <a:cubicBezTo>
                  <a:pt x="822050" y="1136134"/>
                  <a:pt x="835373" y="1128523"/>
                  <a:pt x="851548" y="1119959"/>
                </a:cubicBezTo>
                <a:cubicBezTo>
                  <a:pt x="847739" y="1101879"/>
                  <a:pt x="844887" y="1088562"/>
                  <a:pt x="840130" y="1070482"/>
                </a:cubicBezTo>
                <a:close/>
                <a:moveTo>
                  <a:pt x="827763" y="1030521"/>
                </a:moveTo>
                <a:cubicBezTo>
                  <a:pt x="851548" y="1021958"/>
                  <a:pt x="868672" y="1032426"/>
                  <a:pt x="874376" y="1057165"/>
                </a:cubicBezTo>
                <a:cubicBezTo>
                  <a:pt x="880090" y="1083800"/>
                  <a:pt x="885795" y="1110443"/>
                  <a:pt x="892456" y="1137087"/>
                </a:cubicBezTo>
                <a:cubicBezTo>
                  <a:pt x="897213" y="1153262"/>
                  <a:pt x="887699" y="1159920"/>
                  <a:pt x="875333" y="1164674"/>
                </a:cubicBezTo>
                <a:cubicBezTo>
                  <a:pt x="836321" y="1180849"/>
                  <a:pt x="796360" y="1197976"/>
                  <a:pt x="752599" y="1216056"/>
                </a:cubicBezTo>
                <a:cubicBezTo>
                  <a:pt x="732615" y="1204635"/>
                  <a:pt x="725005" y="1188460"/>
                  <a:pt x="722153" y="1166579"/>
                </a:cubicBezTo>
                <a:cubicBezTo>
                  <a:pt x="718344" y="1143745"/>
                  <a:pt x="710734" y="1120912"/>
                  <a:pt x="704073" y="1095221"/>
                </a:cubicBezTo>
                <a:cubicBezTo>
                  <a:pt x="719300" y="1069530"/>
                  <a:pt x="746885" y="1058117"/>
                  <a:pt x="774480" y="1047649"/>
                </a:cubicBezTo>
                <a:cubicBezTo>
                  <a:pt x="791603" y="1040990"/>
                  <a:pt x="810631" y="1036227"/>
                  <a:pt x="827763" y="1030521"/>
                </a:cubicBezTo>
                <a:close/>
                <a:moveTo>
                  <a:pt x="523295" y="952799"/>
                </a:moveTo>
                <a:cubicBezTo>
                  <a:pt x="477625" y="956606"/>
                  <a:pt x="470964" y="966120"/>
                  <a:pt x="483333" y="1003231"/>
                </a:cubicBezTo>
                <a:cubicBezTo>
                  <a:pt x="487139" y="1013689"/>
                  <a:pt x="491897" y="1023202"/>
                  <a:pt x="497605" y="1034626"/>
                </a:cubicBezTo>
                <a:cubicBezTo>
                  <a:pt x="515683" y="1028920"/>
                  <a:pt x="529004" y="1025112"/>
                  <a:pt x="547082" y="1019406"/>
                </a:cubicBezTo>
                <a:cubicBezTo>
                  <a:pt x="537567" y="993718"/>
                  <a:pt x="530907" y="972781"/>
                  <a:pt x="523295" y="952799"/>
                </a:cubicBezTo>
                <a:close/>
                <a:moveTo>
                  <a:pt x="1056472" y="914452"/>
                </a:moveTo>
                <a:cubicBezTo>
                  <a:pt x="1063015" y="916712"/>
                  <a:pt x="1068488" y="922658"/>
                  <a:pt x="1073245" y="932645"/>
                </a:cubicBezTo>
                <a:cubicBezTo>
                  <a:pt x="1090367" y="968803"/>
                  <a:pt x="1105587" y="1004961"/>
                  <a:pt x="1123667" y="1045873"/>
                </a:cubicBezTo>
                <a:cubicBezTo>
                  <a:pt x="1077999" y="1066800"/>
                  <a:pt x="1033281" y="1087737"/>
                  <a:pt x="983802" y="1110569"/>
                </a:cubicBezTo>
                <a:cubicBezTo>
                  <a:pt x="951452" y="1073458"/>
                  <a:pt x="943838" y="1025889"/>
                  <a:pt x="941936" y="975462"/>
                </a:cubicBezTo>
                <a:cubicBezTo>
                  <a:pt x="949551" y="969751"/>
                  <a:pt x="955974" y="968087"/>
                  <a:pt x="961683" y="969039"/>
                </a:cubicBezTo>
                <a:lnTo>
                  <a:pt x="975273" y="977199"/>
                </a:lnTo>
                <a:lnTo>
                  <a:pt x="975237" y="977367"/>
                </a:lnTo>
                <a:lnTo>
                  <a:pt x="975515" y="977345"/>
                </a:lnTo>
                <a:lnTo>
                  <a:pt x="977138" y="978319"/>
                </a:lnTo>
                <a:cubicBezTo>
                  <a:pt x="983802" y="1000199"/>
                  <a:pt x="978097" y="1025889"/>
                  <a:pt x="998079" y="1043968"/>
                </a:cubicBezTo>
                <a:cubicBezTo>
                  <a:pt x="1022815" y="1034452"/>
                  <a:pt x="1045649" y="1026841"/>
                  <a:pt x="1068483" y="1018278"/>
                </a:cubicBezTo>
                <a:cubicBezTo>
                  <a:pt x="1062771" y="980215"/>
                  <a:pt x="1056115" y="970708"/>
                  <a:pt x="1035183" y="972604"/>
                </a:cubicBezTo>
                <a:lnTo>
                  <a:pt x="975515" y="977345"/>
                </a:lnTo>
                <a:lnTo>
                  <a:pt x="975273" y="977199"/>
                </a:lnTo>
                <a:lnTo>
                  <a:pt x="981900" y="946914"/>
                </a:lnTo>
                <a:cubicBezTo>
                  <a:pt x="998079" y="937408"/>
                  <a:pt x="1015201" y="926940"/>
                  <a:pt x="1033281" y="918376"/>
                </a:cubicBezTo>
                <a:cubicBezTo>
                  <a:pt x="1042317" y="913618"/>
                  <a:pt x="1049929" y="912192"/>
                  <a:pt x="1056472" y="914452"/>
                </a:cubicBezTo>
                <a:close/>
                <a:moveTo>
                  <a:pt x="523325" y="875662"/>
                </a:moveTo>
                <a:cubicBezTo>
                  <a:pt x="544644" y="873119"/>
                  <a:pt x="558737" y="885964"/>
                  <a:pt x="568014" y="913789"/>
                </a:cubicBezTo>
                <a:cubicBezTo>
                  <a:pt x="578480" y="946138"/>
                  <a:pt x="591800" y="976588"/>
                  <a:pt x="604169" y="1007983"/>
                </a:cubicBezTo>
                <a:cubicBezTo>
                  <a:pt x="606072" y="1013689"/>
                  <a:pt x="610830" y="1018451"/>
                  <a:pt x="613684" y="1024157"/>
                </a:cubicBezTo>
                <a:cubicBezTo>
                  <a:pt x="624150" y="1051755"/>
                  <a:pt x="613684" y="1069827"/>
                  <a:pt x="586092" y="1078386"/>
                </a:cubicBezTo>
                <a:cubicBezTo>
                  <a:pt x="568014" y="1084104"/>
                  <a:pt x="549936" y="1089810"/>
                  <a:pt x="532810" y="1096470"/>
                </a:cubicBezTo>
                <a:cubicBezTo>
                  <a:pt x="499508" y="1108837"/>
                  <a:pt x="484285" y="1104075"/>
                  <a:pt x="466207" y="1075533"/>
                </a:cubicBezTo>
                <a:cubicBezTo>
                  <a:pt x="451935" y="1053653"/>
                  <a:pt x="423391" y="963267"/>
                  <a:pt x="418634" y="926156"/>
                </a:cubicBezTo>
                <a:cubicBezTo>
                  <a:pt x="446226" y="910936"/>
                  <a:pt x="471916" y="895716"/>
                  <a:pt x="499508" y="883350"/>
                </a:cubicBezTo>
                <a:cubicBezTo>
                  <a:pt x="508309" y="879067"/>
                  <a:pt x="516218" y="876510"/>
                  <a:pt x="523325" y="875662"/>
                </a:cubicBezTo>
                <a:close/>
                <a:moveTo>
                  <a:pt x="753022" y="858712"/>
                </a:moveTo>
                <a:cubicBezTo>
                  <a:pt x="729232" y="868222"/>
                  <a:pt x="709251" y="875838"/>
                  <a:pt x="687366" y="885347"/>
                </a:cubicBezTo>
                <a:cubicBezTo>
                  <a:pt x="693079" y="901527"/>
                  <a:pt x="696878" y="915791"/>
                  <a:pt x="702591" y="932927"/>
                </a:cubicBezTo>
                <a:cubicBezTo>
                  <a:pt x="728285" y="920556"/>
                  <a:pt x="751117" y="911036"/>
                  <a:pt x="775855" y="899623"/>
                </a:cubicBezTo>
                <a:cubicBezTo>
                  <a:pt x="767290" y="883443"/>
                  <a:pt x="760629" y="872030"/>
                  <a:pt x="753022" y="858712"/>
                </a:cubicBezTo>
                <a:close/>
                <a:moveTo>
                  <a:pt x="779182" y="791391"/>
                </a:moveTo>
                <a:cubicBezTo>
                  <a:pt x="789173" y="794722"/>
                  <a:pt x="796309" y="803048"/>
                  <a:pt x="798687" y="816845"/>
                </a:cubicBezTo>
                <a:cubicBezTo>
                  <a:pt x="803443" y="857755"/>
                  <a:pt x="821520" y="893910"/>
                  <a:pt x="840553" y="925311"/>
                </a:cubicBezTo>
                <a:cubicBezTo>
                  <a:pt x="832946" y="961467"/>
                  <a:pt x="802496" y="954808"/>
                  <a:pt x="782515" y="965275"/>
                </a:cubicBezTo>
                <a:cubicBezTo>
                  <a:pt x="756820" y="978592"/>
                  <a:pt x="729232" y="984305"/>
                  <a:pt x="708294" y="1008089"/>
                </a:cubicBezTo>
                <a:cubicBezTo>
                  <a:pt x="698782" y="1018556"/>
                  <a:pt x="685461" y="1017609"/>
                  <a:pt x="675949" y="1004281"/>
                </a:cubicBezTo>
                <a:cubicBezTo>
                  <a:pt x="670236" y="994771"/>
                  <a:pt x="662629" y="986209"/>
                  <a:pt x="659767" y="975742"/>
                </a:cubicBezTo>
                <a:cubicBezTo>
                  <a:pt x="648351" y="940533"/>
                  <a:pt x="637892" y="904377"/>
                  <a:pt x="628380" y="868222"/>
                </a:cubicBezTo>
                <a:cubicBezTo>
                  <a:pt x="627423" y="863467"/>
                  <a:pt x="628380" y="858712"/>
                  <a:pt x="628380" y="849192"/>
                </a:cubicBezTo>
                <a:cubicBezTo>
                  <a:pt x="666438" y="832066"/>
                  <a:pt x="704495" y="813983"/>
                  <a:pt x="742553" y="795911"/>
                </a:cubicBezTo>
                <a:cubicBezTo>
                  <a:pt x="756347" y="789725"/>
                  <a:pt x="769192" y="788061"/>
                  <a:pt x="779182" y="791391"/>
                </a:cubicBezTo>
                <a:close/>
                <a:moveTo>
                  <a:pt x="453830" y="699158"/>
                </a:moveTo>
                <a:cubicBezTo>
                  <a:pt x="431003" y="709618"/>
                  <a:pt x="413870" y="718188"/>
                  <a:pt x="393895" y="727697"/>
                </a:cubicBezTo>
                <a:cubicBezTo>
                  <a:pt x="400557" y="749580"/>
                  <a:pt x="405314" y="767659"/>
                  <a:pt x="411975" y="789542"/>
                </a:cubicBezTo>
                <a:cubicBezTo>
                  <a:pt x="434803" y="781935"/>
                  <a:pt x="454787" y="775278"/>
                  <a:pt x="479529" y="767659"/>
                </a:cubicBezTo>
                <a:cubicBezTo>
                  <a:pt x="470963" y="744825"/>
                  <a:pt x="462397" y="722942"/>
                  <a:pt x="453830" y="699158"/>
                </a:cubicBezTo>
                <a:close/>
                <a:moveTo>
                  <a:pt x="991524" y="698475"/>
                </a:moveTo>
                <a:cubicBezTo>
                  <a:pt x="1000920" y="703946"/>
                  <a:pt x="1007580" y="715126"/>
                  <a:pt x="1012334" y="731776"/>
                </a:cubicBezTo>
                <a:cubicBezTo>
                  <a:pt x="1019948" y="760319"/>
                  <a:pt x="1028519" y="788862"/>
                  <a:pt x="1038974" y="817406"/>
                </a:cubicBezTo>
                <a:cubicBezTo>
                  <a:pt x="1050396" y="846900"/>
                  <a:pt x="1044685" y="858318"/>
                  <a:pt x="1013281" y="864978"/>
                </a:cubicBezTo>
                <a:cubicBezTo>
                  <a:pt x="984747" y="870686"/>
                  <a:pt x="959053" y="880201"/>
                  <a:pt x="936220" y="900181"/>
                </a:cubicBezTo>
                <a:cubicBezTo>
                  <a:pt x="920045" y="915404"/>
                  <a:pt x="912431" y="913501"/>
                  <a:pt x="899115" y="897327"/>
                </a:cubicBezTo>
                <a:cubicBezTo>
                  <a:pt x="893405" y="890667"/>
                  <a:pt x="888641" y="883055"/>
                  <a:pt x="885790" y="875443"/>
                </a:cubicBezTo>
                <a:cubicBezTo>
                  <a:pt x="873422" y="843094"/>
                  <a:pt x="861054" y="809794"/>
                  <a:pt x="849642" y="776494"/>
                </a:cubicBezTo>
                <a:cubicBezTo>
                  <a:pt x="845835" y="766979"/>
                  <a:pt x="847738" y="755562"/>
                  <a:pt x="846791" y="742242"/>
                </a:cubicBezTo>
                <a:cubicBezTo>
                  <a:pt x="906729" y="746999"/>
                  <a:pt x="899115" y="801231"/>
                  <a:pt x="923852" y="833580"/>
                </a:cubicBezTo>
                <a:cubicBezTo>
                  <a:pt x="934326" y="830726"/>
                  <a:pt x="944791" y="828823"/>
                  <a:pt x="954299" y="825017"/>
                </a:cubicBezTo>
                <a:cubicBezTo>
                  <a:pt x="989501" y="809794"/>
                  <a:pt x="991404" y="803134"/>
                  <a:pt x="969518" y="764125"/>
                </a:cubicBezTo>
                <a:cubicBezTo>
                  <a:pt x="957159" y="768882"/>
                  <a:pt x="943835" y="772688"/>
                  <a:pt x="931466" y="777445"/>
                </a:cubicBezTo>
                <a:cubicBezTo>
                  <a:pt x="922905" y="771736"/>
                  <a:pt x="914344" y="766028"/>
                  <a:pt x="906729" y="760319"/>
                </a:cubicBezTo>
                <a:cubicBezTo>
                  <a:pt x="888650" y="746999"/>
                  <a:pt x="887694" y="735582"/>
                  <a:pt x="907676" y="723213"/>
                </a:cubicBezTo>
                <a:cubicBezTo>
                  <a:pt x="921948" y="713698"/>
                  <a:pt x="938124" y="706087"/>
                  <a:pt x="954299" y="699427"/>
                </a:cubicBezTo>
                <a:cubicBezTo>
                  <a:pt x="969996" y="693242"/>
                  <a:pt x="982128" y="693005"/>
                  <a:pt x="991524" y="698475"/>
                </a:cubicBezTo>
                <a:close/>
                <a:moveTo>
                  <a:pt x="466564" y="631010"/>
                </a:moveTo>
                <a:cubicBezTo>
                  <a:pt x="475246" y="635411"/>
                  <a:pt x="481908" y="644451"/>
                  <a:pt x="486191" y="657294"/>
                </a:cubicBezTo>
                <a:cubicBezTo>
                  <a:pt x="498557" y="698207"/>
                  <a:pt x="511880" y="738169"/>
                  <a:pt x="526151" y="778131"/>
                </a:cubicBezTo>
                <a:cubicBezTo>
                  <a:pt x="535664" y="804768"/>
                  <a:pt x="534707" y="814278"/>
                  <a:pt x="508071" y="825700"/>
                </a:cubicBezTo>
                <a:cubicBezTo>
                  <a:pt x="474772" y="839976"/>
                  <a:pt x="440517" y="852338"/>
                  <a:pt x="406271" y="862810"/>
                </a:cubicBezTo>
                <a:cubicBezTo>
                  <a:pt x="398652" y="865662"/>
                  <a:pt x="388191" y="860908"/>
                  <a:pt x="379624" y="856153"/>
                </a:cubicBezTo>
                <a:cubicBezTo>
                  <a:pt x="373920" y="852338"/>
                  <a:pt x="368206" y="845681"/>
                  <a:pt x="365354" y="839025"/>
                </a:cubicBezTo>
                <a:cubicBezTo>
                  <a:pt x="354883" y="799063"/>
                  <a:pt x="343464" y="757199"/>
                  <a:pt x="333003" y="721992"/>
                </a:cubicBezTo>
                <a:cubicBezTo>
                  <a:pt x="335855" y="694403"/>
                  <a:pt x="337760" y="675373"/>
                  <a:pt x="363449" y="666803"/>
                </a:cubicBezTo>
                <a:cubicBezTo>
                  <a:pt x="388191" y="659196"/>
                  <a:pt x="411028" y="643969"/>
                  <a:pt x="434812" y="632558"/>
                </a:cubicBezTo>
                <a:cubicBezTo>
                  <a:pt x="447178" y="626847"/>
                  <a:pt x="457881" y="626609"/>
                  <a:pt x="466564" y="631010"/>
                </a:cubicBezTo>
                <a:close/>
                <a:moveTo>
                  <a:pt x="682190" y="597345"/>
                </a:moveTo>
                <a:cubicBezTo>
                  <a:pt x="656496" y="610660"/>
                  <a:pt x="632708" y="623987"/>
                  <a:pt x="606072" y="637302"/>
                </a:cubicBezTo>
                <a:cubicBezTo>
                  <a:pt x="616538" y="657281"/>
                  <a:pt x="624147" y="673457"/>
                  <a:pt x="634612" y="694390"/>
                </a:cubicBezTo>
                <a:cubicBezTo>
                  <a:pt x="659353" y="675364"/>
                  <a:pt x="690751" y="681074"/>
                  <a:pt x="708825" y="654432"/>
                </a:cubicBezTo>
                <a:cubicBezTo>
                  <a:pt x="700264" y="636349"/>
                  <a:pt x="691703" y="618277"/>
                  <a:pt x="682190" y="597345"/>
                </a:cubicBezTo>
                <a:close/>
                <a:moveTo>
                  <a:pt x="697891" y="524436"/>
                </a:moveTo>
                <a:cubicBezTo>
                  <a:pt x="705978" y="526933"/>
                  <a:pt x="712640" y="533594"/>
                  <a:pt x="718349" y="545013"/>
                </a:cubicBezTo>
                <a:cubicBezTo>
                  <a:pt x="725015" y="558329"/>
                  <a:pt x="730719" y="572609"/>
                  <a:pt x="732624" y="586878"/>
                </a:cubicBezTo>
                <a:cubicBezTo>
                  <a:pt x="736423" y="616370"/>
                  <a:pt x="748804" y="642058"/>
                  <a:pt x="761165" y="667747"/>
                </a:cubicBezTo>
                <a:cubicBezTo>
                  <a:pt x="775440" y="695343"/>
                  <a:pt x="768773" y="707716"/>
                  <a:pt x="739280" y="719136"/>
                </a:cubicBezTo>
                <a:cubicBezTo>
                  <a:pt x="710740" y="730544"/>
                  <a:pt x="682200" y="743871"/>
                  <a:pt x="653650" y="756245"/>
                </a:cubicBezTo>
                <a:cubicBezTo>
                  <a:pt x="646993" y="759094"/>
                  <a:pt x="639385" y="761001"/>
                  <a:pt x="632718" y="763850"/>
                </a:cubicBezTo>
                <a:cubicBezTo>
                  <a:pt x="616538" y="769560"/>
                  <a:pt x="601321" y="766711"/>
                  <a:pt x="595617" y="749581"/>
                </a:cubicBezTo>
                <a:cubicBezTo>
                  <a:pt x="580379" y="704856"/>
                  <a:pt x="566114" y="660142"/>
                  <a:pt x="551839" y="616370"/>
                </a:cubicBezTo>
                <a:cubicBezTo>
                  <a:pt x="558505" y="598298"/>
                  <a:pt x="557553" y="579261"/>
                  <a:pt x="581331" y="570702"/>
                </a:cubicBezTo>
                <a:cubicBezTo>
                  <a:pt x="611786" y="560236"/>
                  <a:pt x="639374" y="542153"/>
                  <a:pt x="668877" y="528837"/>
                </a:cubicBezTo>
                <a:cubicBezTo>
                  <a:pt x="680290" y="523604"/>
                  <a:pt x="689804" y="521938"/>
                  <a:pt x="697891" y="524436"/>
                </a:cubicBezTo>
                <a:close/>
                <a:moveTo>
                  <a:pt x="910545" y="512365"/>
                </a:moveTo>
                <a:cubicBezTo>
                  <a:pt x="890560" y="518070"/>
                  <a:pt x="871528" y="523775"/>
                  <a:pt x="851553" y="529491"/>
                </a:cubicBezTo>
                <a:cubicBezTo>
                  <a:pt x="858208" y="549469"/>
                  <a:pt x="864872" y="568497"/>
                  <a:pt x="874384" y="593230"/>
                </a:cubicBezTo>
                <a:cubicBezTo>
                  <a:pt x="894369" y="577054"/>
                  <a:pt x="919104" y="578005"/>
                  <a:pt x="929568" y="554224"/>
                </a:cubicBezTo>
                <a:cubicBezTo>
                  <a:pt x="923865" y="540901"/>
                  <a:pt x="918152" y="527578"/>
                  <a:pt x="910545" y="512365"/>
                </a:cubicBezTo>
                <a:close/>
                <a:moveTo>
                  <a:pt x="919577" y="439098"/>
                </a:moveTo>
                <a:cubicBezTo>
                  <a:pt x="925524" y="441238"/>
                  <a:pt x="930520" y="445758"/>
                  <a:pt x="934328" y="452419"/>
                </a:cubicBezTo>
                <a:cubicBezTo>
                  <a:pt x="939089" y="460025"/>
                  <a:pt x="941935" y="467643"/>
                  <a:pt x="945744" y="476201"/>
                </a:cubicBezTo>
                <a:cubicBezTo>
                  <a:pt x="958112" y="504747"/>
                  <a:pt x="972384" y="532344"/>
                  <a:pt x="983809" y="561830"/>
                </a:cubicBezTo>
                <a:cubicBezTo>
                  <a:pt x="989512" y="575153"/>
                  <a:pt x="990464" y="589426"/>
                  <a:pt x="993320" y="597044"/>
                </a:cubicBezTo>
                <a:cubicBezTo>
                  <a:pt x="952409" y="620826"/>
                  <a:pt x="917200" y="641755"/>
                  <a:pt x="882001" y="661733"/>
                </a:cubicBezTo>
                <a:cubicBezTo>
                  <a:pt x="862016" y="673154"/>
                  <a:pt x="848696" y="673154"/>
                  <a:pt x="842032" y="654127"/>
                </a:cubicBezTo>
                <a:cubicBezTo>
                  <a:pt x="823009" y="597995"/>
                  <a:pt x="806833" y="540901"/>
                  <a:pt x="789704" y="483818"/>
                </a:cubicBezTo>
                <a:cubicBezTo>
                  <a:pt x="789704" y="482867"/>
                  <a:pt x="790656" y="481917"/>
                  <a:pt x="790656" y="480966"/>
                </a:cubicBezTo>
                <a:cubicBezTo>
                  <a:pt x="826808" y="467643"/>
                  <a:pt x="862968" y="454320"/>
                  <a:pt x="899120" y="440047"/>
                </a:cubicBezTo>
                <a:cubicBezTo>
                  <a:pt x="906732" y="437195"/>
                  <a:pt x="913630" y="436957"/>
                  <a:pt x="919577" y="439098"/>
                </a:cubicBezTo>
                <a:close/>
                <a:moveTo>
                  <a:pt x="87805" y="436726"/>
                </a:moveTo>
                <a:cubicBezTo>
                  <a:pt x="78313" y="469041"/>
                  <a:pt x="71650" y="493785"/>
                  <a:pt x="63039" y="521417"/>
                </a:cubicBezTo>
                <a:cubicBezTo>
                  <a:pt x="81142" y="571842"/>
                  <a:pt x="102074" y="626091"/>
                  <a:pt x="121119" y="680340"/>
                </a:cubicBezTo>
                <a:cubicBezTo>
                  <a:pt x="142051" y="738336"/>
                  <a:pt x="163925" y="795474"/>
                  <a:pt x="181023" y="854406"/>
                </a:cubicBezTo>
                <a:cubicBezTo>
                  <a:pt x="205789" y="942922"/>
                  <a:pt x="236212" y="1028550"/>
                  <a:pt x="273360" y="1112305"/>
                </a:cubicBezTo>
                <a:cubicBezTo>
                  <a:pt x="292343" y="1154143"/>
                  <a:pt x="305669" y="1198870"/>
                  <a:pt x="323772" y="1240708"/>
                </a:cubicBezTo>
                <a:cubicBezTo>
                  <a:pt x="341812" y="1281610"/>
                  <a:pt x="361801" y="1321575"/>
                  <a:pt x="380847" y="1362554"/>
                </a:cubicBezTo>
                <a:cubicBezTo>
                  <a:pt x="407498" y="1416725"/>
                  <a:pt x="441756" y="1466213"/>
                  <a:pt x="456967" y="1525224"/>
                </a:cubicBezTo>
                <a:cubicBezTo>
                  <a:pt x="460739" y="1537557"/>
                  <a:pt x="469350" y="1549031"/>
                  <a:pt x="477899" y="1567062"/>
                </a:cubicBezTo>
                <a:cubicBezTo>
                  <a:pt x="497888" y="1542318"/>
                  <a:pt x="514985" y="1524287"/>
                  <a:pt x="502665" y="1494782"/>
                </a:cubicBezTo>
                <a:cubicBezTo>
                  <a:pt x="477899" y="1433898"/>
                  <a:pt x="455082" y="1371062"/>
                  <a:pt x="430316" y="1310178"/>
                </a:cubicBezTo>
                <a:cubicBezTo>
                  <a:pt x="368464" y="1154143"/>
                  <a:pt x="304726" y="999045"/>
                  <a:pt x="242874" y="843010"/>
                </a:cubicBezTo>
                <a:cubicBezTo>
                  <a:pt x="194348" y="718354"/>
                  <a:pt x="148714" y="591824"/>
                  <a:pt x="101131" y="466231"/>
                </a:cubicBezTo>
                <a:cubicBezTo>
                  <a:pt x="98239" y="457645"/>
                  <a:pt x="93525" y="450074"/>
                  <a:pt x="87805" y="436726"/>
                </a:cubicBezTo>
                <a:close/>
                <a:moveTo>
                  <a:pt x="817299" y="234061"/>
                </a:moveTo>
                <a:cubicBezTo>
                  <a:pt x="782065" y="227398"/>
                  <a:pt x="756388" y="272124"/>
                  <a:pt x="721187" y="246419"/>
                </a:cubicBezTo>
                <a:cubicBezTo>
                  <a:pt x="712639" y="254995"/>
                  <a:pt x="704058" y="268320"/>
                  <a:pt x="694534" y="270211"/>
                </a:cubicBezTo>
                <a:cubicBezTo>
                  <a:pt x="670776" y="275929"/>
                  <a:pt x="651728" y="295894"/>
                  <a:pt x="624133" y="289254"/>
                </a:cubicBezTo>
                <a:cubicBezTo>
                  <a:pt x="615585" y="287341"/>
                  <a:pt x="605120" y="293058"/>
                  <a:pt x="595596" y="296862"/>
                </a:cubicBezTo>
                <a:cubicBezTo>
                  <a:pt x="567059" y="308275"/>
                  <a:pt x="539463" y="322546"/>
                  <a:pt x="509984" y="333012"/>
                </a:cubicBezTo>
                <a:cubicBezTo>
                  <a:pt x="458596" y="352033"/>
                  <a:pt x="406267" y="366304"/>
                  <a:pt x="355822" y="387238"/>
                </a:cubicBezTo>
                <a:cubicBezTo>
                  <a:pt x="324424" y="399618"/>
                  <a:pt x="289223" y="409139"/>
                  <a:pt x="263546" y="434822"/>
                </a:cubicBezTo>
                <a:cubicBezTo>
                  <a:pt x="282560" y="474777"/>
                  <a:pt x="300631" y="512840"/>
                  <a:pt x="320621" y="553762"/>
                </a:cubicBezTo>
                <a:cubicBezTo>
                  <a:pt x="331087" y="549958"/>
                  <a:pt x="340611" y="547099"/>
                  <a:pt x="349158" y="543295"/>
                </a:cubicBezTo>
                <a:cubicBezTo>
                  <a:pt x="457620" y="497624"/>
                  <a:pt x="566083" y="450984"/>
                  <a:pt x="674578" y="406281"/>
                </a:cubicBezTo>
                <a:cubicBezTo>
                  <a:pt x="724048" y="385347"/>
                  <a:pt x="775435" y="369163"/>
                  <a:pt x="825847" y="350142"/>
                </a:cubicBezTo>
                <a:cubicBezTo>
                  <a:pt x="852500" y="339675"/>
                  <a:pt x="853442" y="333958"/>
                  <a:pt x="843918" y="307329"/>
                </a:cubicBezTo>
                <a:cubicBezTo>
                  <a:pt x="834395" y="282591"/>
                  <a:pt x="825847" y="257854"/>
                  <a:pt x="817299" y="234061"/>
                </a:cubicBezTo>
                <a:close/>
                <a:moveTo>
                  <a:pt x="802997" y="142718"/>
                </a:moveTo>
                <a:cubicBezTo>
                  <a:pt x="830592" y="150326"/>
                  <a:pt x="843918" y="169369"/>
                  <a:pt x="853442" y="191248"/>
                </a:cubicBezTo>
                <a:cubicBezTo>
                  <a:pt x="871513" y="232148"/>
                  <a:pt x="887700" y="274983"/>
                  <a:pt x="904829" y="316828"/>
                </a:cubicBezTo>
                <a:cubicBezTo>
                  <a:pt x="917180" y="349197"/>
                  <a:pt x="898166" y="390096"/>
                  <a:pt x="865793" y="402476"/>
                </a:cubicBezTo>
                <a:cubicBezTo>
                  <a:pt x="809660" y="423410"/>
                  <a:pt x="753527" y="446235"/>
                  <a:pt x="697395" y="466223"/>
                </a:cubicBezTo>
                <a:cubicBezTo>
                  <a:pt x="603201" y="498569"/>
                  <a:pt x="513787" y="545186"/>
                  <a:pt x="419559" y="578500"/>
                </a:cubicBezTo>
                <a:cubicBezTo>
                  <a:pt x="392940" y="587999"/>
                  <a:pt x="367230" y="602270"/>
                  <a:pt x="342495" y="617509"/>
                </a:cubicBezTo>
                <a:cubicBezTo>
                  <a:pt x="324424" y="628921"/>
                  <a:pt x="310155" y="624171"/>
                  <a:pt x="297771" y="613705"/>
                </a:cubicBezTo>
                <a:cubicBezTo>
                  <a:pt x="285420" y="603238"/>
                  <a:pt x="274012" y="590858"/>
                  <a:pt x="267349" y="576587"/>
                </a:cubicBezTo>
                <a:cubicBezTo>
                  <a:pt x="241672" y="520448"/>
                  <a:pt x="217880" y="463364"/>
                  <a:pt x="190285" y="400563"/>
                </a:cubicBezTo>
                <a:cubicBezTo>
                  <a:pt x="208356" y="388205"/>
                  <a:pt x="225485" y="372967"/>
                  <a:pt x="245475" y="363468"/>
                </a:cubicBezTo>
                <a:cubicBezTo>
                  <a:pt x="302550" y="333958"/>
                  <a:pt x="361543" y="310188"/>
                  <a:pt x="423396" y="294004"/>
                </a:cubicBezTo>
                <a:cubicBezTo>
                  <a:pt x="442410" y="289254"/>
                  <a:pt x="460481" y="279733"/>
                  <a:pt x="479528" y="273070"/>
                </a:cubicBezTo>
                <a:cubicBezTo>
                  <a:pt x="574664" y="241669"/>
                  <a:pt x="669800" y="209323"/>
                  <a:pt x="764970" y="178868"/>
                </a:cubicBezTo>
                <a:cubicBezTo>
                  <a:pt x="783983" y="173173"/>
                  <a:pt x="799194" y="165542"/>
                  <a:pt x="802997" y="142718"/>
                </a:cubicBezTo>
                <a:close/>
                <a:moveTo>
                  <a:pt x="861330" y="75168"/>
                </a:moveTo>
                <a:cubicBezTo>
                  <a:pt x="760506" y="109435"/>
                  <a:pt x="658677" y="140814"/>
                  <a:pt x="559739" y="177891"/>
                </a:cubicBezTo>
                <a:cubicBezTo>
                  <a:pt x="466459" y="212158"/>
                  <a:pt x="376070" y="253059"/>
                  <a:pt x="284738" y="290214"/>
                </a:cubicBezTo>
                <a:cubicBezTo>
                  <a:pt x="264749" y="297785"/>
                  <a:pt x="243817" y="300674"/>
                  <a:pt x="223829" y="309260"/>
                </a:cubicBezTo>
                <a:cubicBezTo>
                  <a:pt x="188628" y="324481"/>
                  <a:pt x="154371" y="341575"/>
                  <a:pt x="120177" y="357733"/>
                </a:cubicBezTo>
                <a:cubicBezTo>
                  <a:pt x="119171" y="359684"/>
                  <a:pt x="118228" y="362494"/>
                  <a:pt x="114456" y="367256"/>
                </a:cubicBezTo>
                <a:cubicBezTo>
                  <a:pt x="186743" y="551859"/>
                  <a:pt x="259092" y="734512"/>
                  <a:pt x="331378" y="918178"/>
                </a:cubicBezTo>
                <a:cubicBezTo>
                  <a:pt x="403664" y="1101845"/>
                  <a:pt x="475070" y="1286371"/>
                  <a:pt x="548299" y="1473863"/>
                </a:cubicBezTo>
                <a:cubicBezTo>
                  <a:pt x="577779" y="1462388"/>
                  <a:pt x="601603" y="1450992"/>
                  <a:pt x="626306" y="1442406"/>
                </a:cubicBezTo>
                <a:cubicBezTo>
                  <a:pt x="705317" y="1414852"/>
                  <a:pt x="785210" y="1388235"/>
                  <a:pt x="864159" y="1361539"/>
                </a:cubicBezTo>
                <a:cubicBezTo>
                  <a:pt x="907971" y="1347255"/>
                  <a:pt x="951720" y="1332034"/>
                  <a:pt x="995468" y="1319701"/>
                </a:cubicBezTo>
                <a:cubicBezTo>
                  <a:pt x="1066875" y="1299719"/>
                  <a:pt x="1138218" y="1282624"/>
                  <a:pt x="1209561" y="1262642"/>
                </a:cubicBezTo>
                <a:cubicBezTo>
                  <a:pt x="1234327" y="1255929"/>
                  <a:pt x="1258087" y="1244533"/>
                  <a:pt x="1280905" y="1235947"/>
                </a:cubicBezTo>
                <a:cubicBezTo>
                  <a:pt x="1258087" y="1166476"/>
                  <a:pt x="1237156" y="1100831"/>
                  <a:pt x="1215281" y="1036122"/>
                </a:cubicBezTo>
                <a:cubicBezTo>
                  <a:pt x="1196235" y="979999"/>
                  <a:pt x="1171532" y="924813"/>
                  <a:pt x="1154372" y="866817"/>
                </a:cubicBezTo>
                <a:cubicBezTo>
                  <a:pt x="1137275" y="810695"/>
                  <a:pt x="1117286" y="756445"/>
                  <a:pt x="1096355" y="702196"/>
                </a:cubicBezTo>
                <a:cubicBezTo>
                  <a:pt x="1089692" y="686038"/>
                  <a:pt x="1083972" y="669803"/>
                  <a:pt x="1078252" y="652708"/>
                </a:cubicBezTo>
                <a:cubicBezTo>
                  <a:pt x="1055435" y="586126"/>
                  <a:pt x="1034503" y="519544"/>
                  <a:pt x="1010680" y="453820"/>
                </a:cubicBezTo>
                <a:cubicBezTo>
                  <a:pt x="997417" y="414870"/>
                  <a:pt x="978371" y="377715"/>
                  <a:pt x="965045" y="339702"/>
                </a:cubicBezTo>
                <a:cubicBezTo>
                  <a:pt x="936508" y="257821"/>
                  <a:pt x="909856" y="176017"/>
                  <a:pt x="881319" y="94214"/>
                </a:cubicBezTo>
                <a:cubicBezTo>
                  <a:pt x="879433" y="87501"/>
                  <a:pt x="874656" y="81803"/>
                  <a:pt x="870822" y="76105"/>
                </a:cubicBezTo>
                <a:cubicBezTo>
                  <a:pt x="866108" y="76105"/>
                  <a:pt x="863216" y="75168"/>
                  <a:pt x="861330" y="75168"/>
                </a:cubicBezTo>
                <a:close/>
                <a:moveTo>
                  <a:pt x="875599" y="0"/>
                </a:moveTo>
                <a:cubicBezTo>
                  <a:pt x="899422" y="9523"/>
                  <a:pt x="911742" y="23807"/>
                  <a:pt x="919348" y="46600"/>
                </a:cubicBezTo>
                <a:cubicBezTo>
                  <a:pt x="956497" y="154162"/>
                  <a:pt x="995468" y="261645"/>
                  <a:pt x="1032617" y="369207"/>
                </a:cubicBezTo>
                <a:cubicBezTo>
                  <a:pt x="1076366" y="494800"/>
                  <a:pt x="1120115" y="620393"/>
                  <a:pt x="1163927" y="745986"/>
                </a:cubicBezTo>
                <a:cubicBezTo>
                  <a:pt x="1202898" y="857294"/>
                  <a:pt x="1240990" y="968603"/>
                  <a:pt x="1279962" y="1079912"/>
                </a:cubicBezTo>
                <a:cubicBezTo>
                  <a:pt x="1294230" y="1120813"/>
                  <a:pt x="1309442" y="1162729"/>
                  <a:pt x="1323773" y="1203631"/>
                </a:cubicBezTo>
                <a:cubicBezTo>
                  <a:pt x="1325659" y="1209329"/>
                  <a:pt x="1328488" y="1215027"/>
                  <a:pt x="1333265" y="1219789"/>
                </a:cubicBezTo>
                <a:cubicBezTo>
                  <a:pt x="1354196" y="1238835"/>
                  <a:pt x="1355139" y="1261627"/>
                  <a:pt x="1342756" y="1285434"/>
                </a:cubicBezTo>
                <a:cubicBezTo>
                  <a:pt x="1327545" y="1315876"/>
                  <a:pt x="1311390" y="1345382"/>
                  <a:pt x="1296179" y="1375824"/>
                </a:cubicBezTo>
                <a:cubicBezTo>
                  <a:pt x="1290459" y="1385347"/>
                  <a:pt x="1280905" y="1393933"/>
                  <a:pt x="1279019" y="1404393"/>
                </a:cubicBezTo>
                <a:cubicBezTo>
                  <a:pt x="1269527" y="1442406"/>
                  <a:pt x="1242876" y="1457627"/>
                  <a:pt x="1206733" y="1464340"/>
                </a:cubicBezTo>
                <a:cubicBezTo>
                  <a:pt x="1164870" y="1472926"/>
                  <a:pt x="1123006" y="1485259"/>
                  <a:pt x="1081143" y="1497592"/>
                </a:cubicBezTo>
                <a:cubicBezTo>
                  <a:pt x="1027840" y="1512813"/>
                  <a:pt x="973594" y="1529049"/>
                  <a:pt x="920354" y="1545207"/>
                </a:cubicBezTo>
                <a:cubicBezTo>
                  <a:pt x="890811" y="1554729"/>
                  <a:pt x="862273" y="1567062"/>
                  <a:pt x="832793" y="1577522"/>
                </a:cubicBezTo>
                <a:cubicBezTo>
                  <a:pt x="786153" y="1594694"/>
                  <a:pt x="738569" y="1610852"/>
                  <a:pt x="691992" y="1627010"/>
                </a:cubicBezTo>
                <a:cubicBezTo>
                  <a:pt x="639631" y="1644182"/>
                  <a:pt x="587334" y="1660340"/>
                  <a:pt x="534973" y="1678371"/>
                </a:cubicBezTo>
                <a:cubicBezTo>
                  <a:pt x="512156" y="1686020"/>
                  <a:pt x="496945" y="1679386"/>
                  <a:pt x="481733" y="1662213"/>
                </a:cubicBezTo>
                <a:cubicBezTo>
                  <a:pt x="474064" y="1653705"/>
                  <a:pt x="462687" y="1647929"/>
                  <a:pt x="454139" y="1639421"/>
                </a:cubicBezTo>
                <a:cubicBezTo>
                  <a:pt x="447476" y="1632708"/>
                  <a:pt x="440813" y="1625136"/>
                  <a:pt x="436036" y="1616550"/>
                </a:cubicBezTo>
                <a:cubicBezTo>
                  <a:pt x="415104" y="1570887"/>
                  <a:pt x="397001" y="1524287"/>
                  <a:pt x="374184" y="1479561"/>
                </a:cubicBezTo>
                <a:cubicBezTo>
                  <a:pt x="290458" y="1318765"/>
                  <a:pt x="231497" y="1147508"/>
                  <a:pt x="162040" y="980936"/>
                </a:cubicBezTo>
                <a:cubicBezTo>
                  <a:pt x="154434" y="963841"/>
                  <a:pt x="152485" y="944796"/>
                  <a:pt x="146765" y="926765"/>
                </a:cubicBezTo>
                <a:cubicBezTo>
                  <a:pt x="118228" y="841137"/>
                  <a:pt x="88748" y="755509"/>
                  <a:pt x="61153" y="669803"/>
                </a:cubicBezTo>
                <a:cubicBezTo>
                  <a:pt x="44999" y="619378"/>
                  <a:pt x="30730" y="568954"/>
                  <a:pt x="5021" y="522354"/>
                </a:cubicBezTo>
                <a:cubicBezTo>
                  <a:pt x="-2584" y="509006"/>
                  <a:pt x="-699" y="496673"/>
                  <a:pt x="5021" y="483326"/>
                </a:cubicBezTo>
                <a:cubicBezTo>
                  <a:pt x="23124" y="437663"/>
                  <a:pt x="39279" y="392000"/>
                  <a:pt x="56376" y="346337"/>
                </a:cubicBezTo>
                <a:cubicBezTo>
                  <a:pt x="65930" y="319719"/>
                  <a:pt x="89691" y="308245"/>
                  <a:pt x="111565" y="298800"/>
                </a:cubicBezTo>
                <a:cubicBezTo>
                  <a:pt x="239103" y="245488"/>
                  <a:pt x="367521" y="192175"/>
                  <a:pt x="496945" y="141751"/>
                </a:cubicBezTo>
                <a:cubicBezTo>
                  <a:pt x="576837" y="110372"/>
                  <a:pt x="659620" y="83755"/>
                  <a:pt x="740518" y="53313"/>
                </a:cubicBezTo>
                <a:cubicBezTo>
                  <a:pt x="787096" y="36140"/>
                  <a:pt x="831850" y="17094"/>
                  <a:pt x="875599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85"/>
          <p:cNvSpPr/>
          <p:nvPr/>
        </p:nvSpPr>
        <p:spPr>
          <a:xfrm>
            <a:off x="8125450" y="492763"/>
            <a:ext cx="1378880" cy="1611507"/>
          </a:xfrm>
          <a:custGeom>
            <a:rect b="b" l="l" r="r" t="t"/>
            <a:pathLst>
              <a:path extrusionOk="0" h="1611507" w="1378880">
                <a:moveTo>
                  <a:pt x="632726" y="777855"/>
                </a:moveTo>
                <a:cubicBezTo>
                  <a:pt x="559470" y="815914"/>
                  <a:pt x="420548" y="930091"/>
                  <a:pt x="381539" y="983378"/>
                </a:cubicBezTo>
                <a:cubicBezTo>
                  <a:pt x="406283" y="1015724"/>
                  <a:pt x="430071" y="1047125"/>
                  <a:pt x="455752" y="1079470"/>
                </a:cubicBezTo>
                <a:cubicBezTo>
                  <a:pt x="525203" y="983378"/>
                  <a:pt x="577540" y="883485"/>
                  <a:pt x="632726" y="777855"/>
                </a:cubicBezTo>
                <a:close/>
                <a:moveTo>
                  <a:pt x="694333" y="675574"/>
                </a:moveTo>
                <a:cubicBezTo>
                  <a:pt x="704324" y="676049"/>
                  <a:pt x="713603" y="679378"/>
                  <a:pt x="720267" y="685564"/>
                </a:cubicBezTo>
                <a:cubicBezTo>
                  <a:pt x="731683" y="696046"/>
                  <a:pt x="735488" y="729336"/>
                  <a:pt x="726921" y="745509"/>
                </a:cubicBezTo>
                <a:cubicBezTo>
                  <a:pt x="707895" y="780711"/>
                  <a:pt x="688868" y="815914"/>
                  <a:pt x="669842" y="850171"/>
                </a:cubicBezTo>
                <a:cubicBezTo>
                  <a:pt x="648903" y="887286"/>
                  <a:pt x="627028" y="923433"/>
                  <a:pt x="605133" y="959603"/>
                </a:cubicBezTo>
                <a:cubicBezTo>
                  <a:pt x="568036" y="1020492"/>
                  <a:pt x="530920" y="1081382"/>
                  <a:pt x="494761" y="1143240"/>
                </a:cubicBezTo>
                <a:cubicBezTo>
                  <a:pt x="481452" y="1165103"/>
                  <a:pt x="470973" y="1169872"/>
                  <a:pt x="449097" y="1156556"/>
                </a:cubicBezTo>
                <a:cubicBezTo>
                  <a:pt x="435769" y="1148930"/>
                  <a:pt x="422460" y="1137526"/>
                  <a:pt x="413894" y="1125155"/>
                </a:cubicBezTo>
                <a:cubicBezTo>
                  <a:pt x="384388" y="1084239"/>
                  <a:pt x="356795" y="1042379"/>
                  <a:pt x="329202" y="1001463"/>
                </a:cubicBezTo>
                <a:cubicBezTo>
                  <a:pt x="322548" y="992893"/>
                  <a:pt x="319699" y="983378"/>
                  <a:pt x="313981" y="971974"/>
                </a:cubicBezTo>
                <a:cubicBezTo>
                  <a:pt x="319699" y="962459"/>
                  <a:pt x="323504" y="951032"/>
                  <a:pt x="330158" y="944374"/>
                </a:cubicBezTo>
                <a:cubicBezTo>
                  <a:pt x="422460" y="845425"/>
                  <a:pt x="531877" y="768340"/>
                  <a:pt x="644142" y="693189"/>
                </a:cubicBezTo>
                <a:cubicBezTo>
                  <a:pt x="650816" y="689365"/>
                  <a:pt x="657470" y="685564"/>
                  <a:pt x="664124" y="682707"/>
                </a:cubicBezTo>
                <a:cubicBezTo>
                  <a:pt x="673638" y="677477"/>
                  <a:pt x="684341" y="675099"/>
                  <a:pt x="694333" y="675574"/>
                </a:cubicBezTo>
                <a:close/>
                <a:moveTo>
                  <a:pt x="1277854" y="96962"/>
                </a:moveTo>
                <a:cubicBezTo>
                  <a:pt x="1249264" y="114040"/>
                  <a:pt x="1221698" y="131194"/>
                  <a:pt x="1193172" y="148348"/>
                </a:cubicBezTo>
                <a:cubicBezTo>
                  <a:pt x="1218819" y="186417"/>
                  <a:pt x="1218819" y="186417"/>
                  <a:pt x="1200783" y="208235"/>
                </a:cubicBezTo>
                <a:cubicBezTo>
                  <a:pt x="1182682" y="197777"/>
                  <a:pt x="1165541" y="187319"/>
                  <a:pt x="1147440" y="176862"/>
                </a:cubicBezTo>
                <a:cubicBezTo>
                  <a:pt x="1125566" y="187319"/>
                  <a:pt x="1104651" y="198755"/>
                  <a:pt x="1097040" y="223507"/>
                </a:cubicBezTo>
                <a:cubicBezTo>
                  <a:pt x="1117955" y="253000"/>
                  <a:pt x="1117955" y="253000"/>
                  <a:pt x="1096080" y="272937"/>
                </a:cubicBezTo>
                <a:cubicBezTo>
                  <a:pt x="1079898" y="263457"/>
                  <a:pt x="1063717" y="253000"/>
                  <a:pt x="1045680" y="242542"/>
                </a:cubicBezTo>
                <a:cubicBezTo>
                  <a:pt x="1034231" y="250141"/>
                  <a:pt x="1023806" y="258717"/>
                  <a:pt x="1009543" y="268197"/>
                </a:cubicBezTo>
                <a:cubicBezTo>
                  <a:pt x="1021887" y="280611"/>
                  <a:pt x="1031417" y="290091"/>
                  <a:pt x="1040883" y="299570"/>
                </a:cubicBezTo>
                <a:cubicBezTo>
                  <a:pt x="1057065" y="316724"/>
                  <a:pt x="1056106" y="321464"/>
                  <a:pt x="1033272" y="342454"/>
                </a:cubicBezTo>
                <a:cubicBezTo>
                  <a:pt x="1011398" y="326279"/>
                  <a:pt x="989523" y="311006"/>
                  <a:pt x="966690" y="293928"/>
                </a:cubicBezTo>
                <a:cubicBezTo>
                  <a:pt x="953386" y="305288"/>
                  <a:pt x="939123" y="317702"/>
                  <a:pt x="924860" y="330040"/>
                </a:cubicBezTo>
                <a:cubicBezTo>
                  <a:pt x="933366" y="340498"/>
                  <a:pt x="940082" y="349075"/>
                  <a:pt x="947694" y="357652"/>
                </a:cubicBezTo>
                <a:cubicBezTo>
                  <a:pt x="942896" y="371946"/>
                  <a:pt x="938163" y="385263"/>
                  <a:pt x="931512" y="405200"/>
                </a:cubicBezTo>
                <a:cubicBezTo>
                  <a:pt x="912452" y="387144"/>
                  <a:pt x="899148" y="374805"/>
                  <a:pt x="883926" y="360511"/>
                </a:cubicBezTo>
                <a:cubicBezTo>
                  <a:pt x="874395" y="365250"/>
                  <a:pt x="863906" y="370968"/>
                  <a:pt x="853481" y="376686"/>
                </a:cubicBezTo>
                <a:cubicBezTo>
                  <a:pt x="862051" y="406178"/>
                  <a:pt x="906759" y="419495"/>
                  <a:pt x="882007" y="458467"/>
                </a:cubicBezTo>
                <a:cubicBezTo>
                  <a:pt x="844910" y="461326"/>
                  <a:pt x="842032" y="416636"/>
                  <a:pt x="809668" y="406178"/>
                </a:cubicBezTo>
                <a:cubicBezTo>
                  <a:pt x="802057" y="410918"/>
                  <a:pt x="792591" y="416636"/>
                  <a:pt x="783061" y="422354"/>
                </a:cubicBezTo>
                <a:cubicBezTo>
                  <a:pt x="795405" y="450868"/>
                  <a:pt x="835380" y="466141"/>
                  <a:pt x="811587" y="503232"/>
                </a:cubicBezTo>
                <a:cubicBezTo>
                  <a:pt x="776409" y="500373"/>
                  <a:pt x="764960" y="466141"/>
                  <a:pt x="735475" y="451846"/>
                </a:cubicBezTo>
                <a:cubicBezTo>
                  <a:pt x="726904" y="458467"/>
                  <a:pt x="719293" y="465163"/>
                  <a:pt x="713600" y="469902"/>
                </a:cubicBezTo>
                <a:cubicBezTo>
                  <a:pt x="721212" y="498492"/>
                  <a:pt x="762146" y="511808"/>
                  <a:pt x="729782" y="545062"/>
                </a:cubicBezTo>
                <a:cubicBezTo>
                  <a:pt x="709827" y="532724"/>
                  <a:pt x="690767" y="520310"/>
                  <a:pt x="669852" y="506993"/>
                </a:cubicBezTo>
                <a:cubicBezTo>
                  <a:pt x="653670" y="519407"/>
                  <a:pt x="635569" y="531746"/>
                  <a:pt x="621306" y="542203"/>
                </a:cubicBezTo>
                <a:cubicBezTo>
                  <a:pt x="624184" y="571695"/>
                  <a:pt x="671771" y="575532"/>
                  <a:pt x="649832" y="611645"/>
                </a:cubicBezTo>
                <a:cubicBezTo>
                  <a:pt x="617533" y="611645"/>
                  <a:pt x="600391" y="586968"/>
                  <a:pt x="574680" y="573652"/>
                </a:cubicBezTo>
                <a:cubicBezTo>
                  <a:pt x="566109" y="581250"/>
                  <a:pt x="556643" y="588849"/>
                  <a:pt x="546153" y="597426"/>
                </a:cubicBezTo>
                <a:cubicBezTo>
                  <a:pt x="561376" y="615482"/>
                  <a:pt x="574680" y="631658"/>
                  <a:pt x="548072" y="651670"/>
                </a:cubicBezTo>
                <a:cubicBezTo>
                  <a:pt x="531890" y="643094"/>
                  <a:pt x="515708" y="634517"/>
                  <a:pt x="497608" y="625037"/>
                </a:cubicBezTo>
                <a:cubicBezTo>
                  <a:pt x="489037" y="630680"/>
                  <a:pt x="480531" y="636398"/>
                  <a:pt x="471960" y="642116"/>
                </a:cubicBezTo>
                <a:cubicBezTo>
                  <a:pt x="471001" y="667846"/>
                  <a:pt x="515708" y="689664"/>
                  <a:pt x="471001" y="717276"/>
                </a:cubicBezTo>
                <a:cubicBezTo>
                  <a:pt x="453859" y="703959"/>
                  <a:pt x="435759" y="689664"/>
                  <a:pt x="416763" y="674467"/>
                </a:cubicBezTo>
                <a:cubicBezTo>
                  <a:pt x="404354" y="683044"/>
                  <a:pt x="391051" y="692523"/>
                  <a:pt x="378706" y="701100"/>
                </a:cubicBezTo>
                <a:cubicBezTo>
                  <a:pt x="384399" y="725852"/>
                  <a:pt x="416763" y="743909"/>
                  <a:pt x="383439" y="771520"/>
                </a:cubicBezTo>
                <a:cubicBezTo>
                  <a:pt x="363484" y="759182"/>
                  <a:pt x="344424" y="745865"/>
                  <a:pt x="322550" y="732548"/>
                </a:cubicBezTo>
                <a:cubicBezTo>
                  <a:pt x="312060" y="740147"/>
                  <a:pt x="300675" y="748724"/>
                  <a:pt x="290186" y="756323"/>
                </a:cubicBezTo>
                <a:cubicBezTo>
                  <a:pt x="302594" y="782956"/>
                  <a:pt x="341610" y="799131"/>
                  <a:pt x="310205" y="836222"/>
                </a:cubicBezTo>
                <a:cubicBezTo>
                  <a:pt x="299716" y="829526"/>
                  <a:pt x="289227" y="824787"/>
                  <a:pt x="278801" y="818166"/>
                </a:cubicBezTo>
                <a:cubicBezTo>
                  <a:pt x="267352" y="810567"/>
                  <a:pt x="256927" y="801012"/>
                  <a:pt x="245478" y="791533"/>
                </a:cubicBezTo>
                <a:cubicBezTo>
                  <a:pt x="234988" y="800034"/>
                  <a:pt x="225522" y="807708"/>
                  <a:pt x="215992" y="816210"/>
                </a:cubicBezTo>
                <a:cubicBezTo>
                  <a:pt x="228337" y="840962"/>
                  <a:pt x="261660" y="858116"/>
                  <a:pt x="239785" y="891445"/>
                </a:cubicBezTo>
                <a:cubicBezTo>
                  <a:pt x="216952" y="890467"/>
                  <a:pt x="204543" y="877150"/>
                  <a:pt x="190280" y="863834"/>
                </a:cubicBezTo>
                <a:cubicBezTo>
                  <a:pt x="172244" y="845702"/>
                  <a:pt x="171284" y="846680"/>
                  <a:pt x="149410" y="871432"/>
                </a:cubicBezTo>
                <a:cubicBezTo>
                  <a:pt x="158876" y="885727"/>
                  <a:pt x="168406" y="899946"/>
                  <a:pt x="177936" y="915219"/>
                </a:cubicBezTo>
                <a:cubicBezTo>
                  <a:pt x="185547" y="926580"/>
                  <a:pt x="184588" y="938993"/>
                  <a:pt x="174099" y="945614"/>
                </a:cubicBezTo>
                <a:cubicBezTo>
                  <a:pt x="167447" y="949451"/>
                  <a:pt x="155102" y="947570"/>
                  <a:pt x="146532" y="944711"/>
                </a:cubicBezTo>
                <a:cubicBezTo>
                  <a:pt x="139880" y="942755"/>
                  <a:pt x="135147" y="935156"/>
                  <a:pt x="130350" y="929439"/>
                </a:cubicBezTo>
                <a:cubicBezTo>
                  <a:pt x="120820" y="919959"/>
                  <a:pt x="112249" y="910404"/>
                  <a:pt x="102783" y="899946"/>
                </a:cubicBezTo>
                <a:cubicBezTo>
                  <a:pt x="91334" y="908523"/>
                  <a:pt x="80909" y="916122"/>
                  <a:pt x="72338" y="922818"/>
                </a:cubicBezTo>
                <a:cubicBezTo>
                  <a:pt x="103743" y="1014153"/>
                  <a:pt x="163673" y="1084573"/>
                  <a:pt x="215992" y="1159733"/>
                </a:cubicBezTo>
                <a:cubicBezTo>
                  <a:pt x="289227" y="1264385"/>
                  <a:pt x="369176" y="1365200"/>
                  <a:pt x="447207" y="1467069"/>
                </a:cubicBezTo>
                <a:cubicBezTo>
                  <a:pt x="458592" y="1482266"/>
                  <a:pt x="473815" y="1499420"/>
                  <a:pt x="489037" y="1518379"/>
                </a:cubicBezTo>
                <a:cubicBezTo>
                  <a:pt x="495689" y="1507921"/>
                  <a:pt x="500486" y="1501301"/>
                  <a:pt x="505219" y="1493702"/>
                </a:cubicBezTo>
                <a:cubicBezTo>
                  <a:pt x="550886" y="1407106"/>
                  <a:pt x="596554" y="1320511"/>
                  <a:pt x="643180" y="1234893"/>
                </a:cubicBezTo>
                <a:cubicBezTo>
                  <a:pt x="687888" y="1153037"/>
                  <a:pt x="732660" y="1072160"/>
                  <a:pt x="779223" y="991282"/>
                </a:cubicBezTo>
                <a:cubicBezTo>
                  <a:pt x="847788" y="873313"/>
                  <a:pt x="926715" y="761062"/>
                  <a:pt x="987604" y="637376"/>
                </a:cubicBezTo>
                <a:cubicBezTo>
                  <a:pt x="1010438" y="589827"/>
                  <a:pt x="1039028" y="545062"/>
                  <a:pt x="1064676" y="499395"/>
                </a:cubicBezTo>
                <a:cubicBezTo>
                  <a:pt x="1106570" y="425213"/>
                  <a:pt x="1147504" y="350053"/>
                  <a:pt x="1188374" y="275796"/>
                </a:cubicBezTo>
                <a:cubicBezTo>
                  <a:pt x="1219779" y="217790"/>
                  <a:pt x="1251183" y="159708"/>
                  <a:pt x="1282587" y="101702"/>
                </a:cubicBezTo>
                <a:cubicBezTo>
                  <a:pt x="1280669" y="99821"/>
                  <a:pt x="1279709" y="98843"/>
                  <a:pt x="1277854" y="96962"/>
                </a:cubicBezTo>
                <a:close/>
                <a:moveTo>
                  <a:pt x="1327295" y="2768"/>
                </a:moveTo>
                <a:cubicBezTo>
                  <a:pt x="1352048" y="13225"/>
                  <a:pt x="1365352" y="35119"/>
                  <a:pt x="1377760" y="56034"/>
                </a:cubicBezTo>
                <a:cubicBezTo>
                  <a:pt x="1381533" y="61752"/>
                  <a:pt x="1374882" y="75069"/>
                  <a:pt x="1371044" y="83645"/>
                </a:cubicBezTo>
                <a:cubicBezTo>
                  <a:pt x="1357740" y="108398"/>
                  <a:pt x="1343477" y="131194"/>
                  <a:pt x="1330174" y="154968"/>
                </a:cubicBezTo>
                <a:cubicBezTo>
                  <a:pt x="1289239" y="230128"/>
                  <a:pt x="1249264" y="305288"/>
                  <a:pt x="1208394" y="379545"/>
                </a:cubicBezTo>
                <a:cubicBezTo>
                  <a:pt x="1157930" y="470880"/>
                  <a:pt x="1106570" y="561238"/>
                  <a:pt x="1055210" y="651670"/>
                </a:cubicBezTo>
                <a:cubicBezTo>
                  <a:pt x="1014276" y="724874"/>
                  <a:pt x="973341" y="798153"/>
                  <a:pt x="930552" y="871432"/>
                </a:cubicBezTo>
                <a:cubicBezTo>
                  <a:pt x="879128" y="958931"/>
                  <a:pt x="825850" y="1045526"/>
                  <a:pt x="774490" y="1133100"/>
                </a:cubicBezTo>
                <a:cubicBezTo>
                  <a:pt x="745964" y="1181627"/>
                  <a:pt x="720252" y="1232034"/>
                  <a:pt x="691726" y="1280561"/>
                </a:cubicBezTo>
                <a:cubicBezTo>
                  <a:pt x="632755" y="1379495"/>
                  <a:pt x="585169" y="1485125"/>
                  <a:pt x="533745" y="1587896"/>
                </a:cubicBezTo>
                <a:cubicBezTo>
                  <a:pt x="520442" y="1615432"/>
                  <a:pt x="504260" y="1619269"/>
                  <a:pt x="482385" y="1597376"/>
                </a:cubicBezTo>
                <a:cubicBezTo>
                  <a:pt x="458592" y="1573602"/>
                  <a:pt x="434799" y="1547946"/>
                  <a:pt x="416763" y="1520335"/>
                </a:cubicBezTo>
                <a:cubicBezTo>
                  <a:pt x="341546" y="1407106"/>
                  <a:pt x="255967" y="1302454"/>
                  <a:pt x="174099" y="1193965"/>
                </a:cubicBezTo>
                <a:cubicBezTo>
                  <a:pt x="113209" y="1113087"/>
                  <a:pt x="54238" y="1029351"/>
                  <a:pt x="11385" y="937113"/>
                </a:cubicBezTo>
                <a:cubicBezTo>
                  <a:pt x="5692" y="924699"/>
                  <a:pt x="3773" y="913263"/>
                  <a:pt x="0" y="899044"/>
                </a:cubicBezTo>
                <a:cubicBezTo>
                  <a:pt x="3773" y="893326"/>
                  <a:pt x="7611" y="884749"/>
                  <a:pt x="13303" y="880009"/>
                </a:cubicBezTo>
                <a:cubicBezTo>
                  <a:pt x="84683" y="825765"/>
                  <a:pt x="154143" y="771520"/>
                  <a:pt x="227377" y="720135"/>
                </a:cubicBezTo>
                <a:cubicBezTo>
                  <a:pt x="303490" y="665890"/>
                  <a:pt x="381521" y="616460"/>
                  <a:pt x="458592" y="564097"/>
                </a:cubicBezTo>
                <a:cubicBezTo>
                  <a:pt x="510016" y="528887"/>
                  <a:pt x="560416" y="489915"/>
                  <a:pt x="611776" y="454705"/>
                </a:cubicBezTo>
                <a:cubicBezTo>
                  <a:pt x="676504" y="410918"/>
                  <a:pt x="743086" y="370968"/>
                  <a:pt x="807813" y="328159"/>
                </a:cubicBezTo>
                <a:cubicBezTo>
                  <a:pt x="848684" y="301526"/>
                  <a:pt x="891537" y="275796"/>
                  <a:pt x="926715" y="243445"/>
                </a:cubicBezTo>
                <a:cubicBezTo>
                  <a:pt x="985750" y="190178"/>
                  <a:pt x="1055210" y="154065"/>
                  <a:pt x="1122752" y="114040"/>
                </a:cubicBezTo>
                <a:cubicBezTo>
                  <a:pt x="1175071" y="82667"/>
                  <a:pt x="1226431" y="48435"/>
                  <a:pt x="1278750" y="16084"/>
                </a:cubicBezTo>
                <a:cubicBezTo>
                  <a:pt x="1293077" y="7507"/>
                  <a:pt x="1306380" y="-5809"/>
                  <a:pt x="1327295" y="276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85"/>
          <p:cNvSpPr/>
          <p:nvPr/>
        </p:nvSpPr>
        <p:spPr>
          <a:xfrm>
            <a:off x="5860983" y="835255"/>
            <a:ext cx="950566" cy="1353058"/>
          </a:xfrm>
          <a:custGeom>
            <a:rect b="b" l="l" r="r" t="t"/>
            <a:pathLst>
              <a:path extrusionOk="0" h="1353058" w="950566">
                <a:moveTo>
                  <a:pt x="561346" y="267521"/>
                </a:moveTo>
                <a:cubicBezTo>
                  <a:pt x="518552" y="278926"/>
                  <a:pt x="222647" y="431166"/>
                  <a:pt x="205504" y="450196"/>
                </a:cubicBezTo>
                <a:cubicBezTo>
                  <a:pt x="212172" y="487294"/>
                  <a:pt x="218840" y="523454"/>
                  <a:pt x="227399" y="566276"/>
                </a:cubicBezTo>
                <a:cubicBezTo>
                  <a:pt x="341576" y="483493"/>
                  <a:pt x="467173" y="430226"/>
                  <a:pt x="590854" y="370274"/>
                </a:cubicBezTo>
                <a:cubicBezTo>
                  <a:pt x="580379" y="334115"/>
                  <a:pt x="570875" y="300818"/>
                  <a:pt x="561346" y="267521"/>
                </a:cubicBezTo>
                <a:close/>
                <a:moveTo>
                  <a:pt x="549951" y="194264"/>
                </a:moveTo>
                <a:cubicBezTo>
                  <a:pt x="571821" y="182837"/>
                  <a:pt x="601329" y="197104"/>
                  <a:pt x="609888" y="224698"/>
                </a:cubicBezTo>
                <a:cubicBezTo>
                  <a:pt x="614640" y="242789"/>
                  <a:pt x="619392" y="260858"/>
                  <a:pt x="626060" y="278926"/>
                </a:cubicBezTo>
                <a:cubicBezTo>
                  <a:pt x="638426" y="315085"/>
                  <a:pt x="644149" y="355046"/>
                  <a:pt x="685052" y="380740"/>
                </a:cubicBezTo>
                <a:cubicBezTo>
                  <a:pt x="669825" y="392166"/>
                  <a:pt x="659350" y="401671"/>
                  <a:pt x="647956" y="407373"/>
                </a:cubicBezTo>
                <a:cubicBezTo>
                  <a:pt x="574682" y="443532"/>
                  <a:pt x="500463" y="476829"/>
                  <a:pt x="429106" y="515850"/>
                </a:cubicBezTo>
                <a:cubicBezTo>
                  <a:pt x="375837" y="544384"/>
                  <a:pt x="326349" y="577703"/>
                  <a:pt x="274971" y="609099"/>
                </a:cubicBezTo>
                <a:cubicBezTo>
                  <a:pt x="266412" y="613840"/>
                  <a:pt x="257853" y="619565"/>
                  <a:pt x="250240" y="626228"/>
                </a:cubicBezTo>
                <a:cubicBezTo>
                  <a:pt x="216924" y="654762"/>
                  <a:pt x="191248" y="632870"/>
                  <a:pt x="176966" y="607198"/>
                </a:cubicBezTo>
                <a:cubicBezTo>
                  <a:pt x="170298" y="595772"/>
                  <a:pt x="167462" y="581505"/>
                  <a:pt x="167462" y="568177"/>
                </a:cubicBezTo>
                <a:cubicBezTo>
                  <a:pt x="166491" y="526316"/>
                  <a:pt x="162710" y="486355"/>
                  <a:pt x="138899" y="450196"/>
                </a:cubicBezTo>
                <a:cubicBezTo>
                  <a:pt x="134147" y="442593"/>
                  <a:pt x="135117" y="434028"/>
                  <a:pt x="133201" y="422601"/>
                </a:cubicBezTo>
                <a:cubicBezTo>
                  <a:pt x="186496" y="381701"/>
                  <a:pt x="244517" y="356947"/>
                  <a:pt x="301618" y="327452"/>
                </a:cubicBezTo>
                <a:cubicBezTo>
                  <a:pt x="384396" y="283689"/>
                  <a:pt x="467173" y="238965"/>
                  <a:pt x="549951" y="194264"/>
                </a:cubicBezTo>
                <a:close/>
                <a:moveTo>
                  <a:pt x="702579" y="59685"/>
                </a:moveTo>
                <a:cubicBezTo>
                  <a:pt x="681658" y="70199"/>
                  <a:pt x="665443" y="78751"/>
                  <a:pt x="649272" y="87302"/>
                </a:cubicBezTo>
                <a:cubicBezTo>
                  <a:pt x="635021" y="94903"/>
                  <a:pt x="620723" y="103454"/>
                  <a:pt x="606472" y="110105"/>
                </a:cubicBezTo>
                <a:cubicBezTo>
                  <a:pt x="541791" y="139623"/>
                  <a:pt x="476105" y="167240"/>
                  <a:pt x="411424" y="196694"/>
                </a:cubicBezTo>
                <a:cubicBezTo>
                  <a:pt x="387626" y="207209"/>
                  <a:pt x="364786" y="220511"/>
                  <a:pt x="341033" y="230962"/>
                </a:cubicBezTo>
                <a:cubicBezTo>
                  <a:pt x="298187" y="250029"/>
                  <a:pt x="254427" y="265231"/>
                  <a:pt x="213499" y="285184"/>
                </a:cubicBezTo>
                <a:cubicBezTo>
                  <a:pt x="173576" y="305200"/>
                  <a:pt x="134566" y="328953"/>
                  <a:pt x="95556" y="351820"/>
                </a:cubicBezTo>
                <a:cubicBezTo>
                  <a:pt x="78427" y="362271"/>
                  <a:pt x="73676" y="375573"/>
                  <a:pt x="81259" y="396540"/>
                </a:cubicBezTo>
                <a:cubicBezTo>
                  <a:pt x="115518" y="490730"/>
                  <a:pt x="121228" y="592521"/>
                  <a:pt x="143108" y="689561"/>
                </a:cubicBezTo>
                <a:cubicBezTo>
                  <a:pt x="156446" y="747583"/>
                  <a:pt x="166907" y="807568"/>
                  <a:pt x="180199" y="865590"/>
                </a:cubicBezTo>
                <a:cubicBezTo>
                  <a:pt x="198288" y="944578"/>
                  <a:pt x="217336" y="1023503"/>
                  <a:pt x="236338" y="1102491"/>
                </a:cubicBezTo>
                <a:cubicBezTo>
                  <a:pt x="240175" y="1118706"/>
                  <a:pt x="234465" y="1130108"/>
                  <a:pt x="222086" y="1137709"/>
                </a:cubicBezTo>
                <a:cubicBezTo>
                  <a:pt x="213499" y="1142460"/>
                  <a:pt x="203998" y="1143410"/>
                  <a:pt x="196369" y="1145310"/>
                </a:cubicBezTo>
                <a:cubicBezTo>
                  <a:pt x="184036" y="1134858"/>
                  <a:pt x="173576" y="1124407"/>
                  <a:pt x="162156" y="1117756"/>
                </a:cubicBezTo>
                <a:cubicBezTo>
                  <a:pt x="152609" y="1112942"/>
                  <a:pt x="139317" y="1109141"/>
                  <a:pt x="130729" y="1111992"/>
                </a:cubicBezTo>
                <a:cubicBezTo>
                  <a:pt x="93638" y="1127257"/>
                  <a:pt x="65089" y="1152911"/>
                  <a:pt x="59379" y="1192880"/>
                </a:cubicBezTo>
                <a:cubicBezTo>
                  <a:pt x="53669" y="1229999"/>
                  <a:pt x="69839" y="1262367"/>
                  <a:pt x="99348" y="1285170"/>
                </a:cubicBezTo>
                <a:cubicBezTo>
                  <a:pt x="109808" y="1292771"/>
                  <a:pt x="125019" y="1295622"/>
                  <a:pt x="138358" y="1296572"/>
                </a:cubicBezTo>
                <a:cubicBezTo>
                  <a:pt x="165947" y="1298535"/>
                  <a:pt x="188787" y="1284220"/>
                  <a:pt x="212585" y="1271868"/>
                </a:cubicBezTo>
                <a:cubicBezTo>
                  <a:pt x="290604" y="1229999"/>
                  <a:pt x="318194" y="1176728"/>
                  <a:pt x="306774" y="1090139"/>
                </a:cubicBezTo>
                <a:cubicBezTo>
                  <a:pt x="305815" y="1085388"/>
                  <a:pt x="304856" y="1080637"/>
                  <a:pt x="303897" y="1074937"/>
                </a:cubicBezTo>
                <a:cubicBezTo>
                  <a:pt x="298187" y="1041619"/>
                  <a:pt x="292477" y="1008300"/>
                  <a:pt x="285854" y="974982"/>
                </a:cubicBezTo>
                <a:cubicBezTo>
                  <a:pt x="279185" y="941728"/>
                  <a:pt x="274434" y="908409"/>
                  <a:pt x="265847" y="876041"/>
                </a:cubicBezTo>
                <a:cubicBezTo>
                  <a:pt x="253468" y="827521"/>
                  <a:pt x="238257" y="779951"/>
                  <a:pt x="225878" y="731431"/>
                </a:cubicBezTo>
                <a:cubicBezTo>
                  <a:pt x="224005" y="724780"/>
                  <a:pt x="227796" y="717179"/>
                  <a:pt x="228756" y="706727"/>
                </a:cubicBezTo>
                <a:cubicBezTo>
                  <a:pt x="262055" y="715278"/>
                  <a:pt x="285808" y="699063"/>
                  <a:pt x="308647" y="681010"/>
                </a:cubicBezTo>
                <a:cubicBezTo>
                  <a:pt x="313398" y="677210"/>
                  <a:pt x="319108" y="675309"/>
                  <a:pt x="324818" y="671509"/>
                </a:cubicBezTo>
                <a:cubicBezTo>
                  <a:pt x="410465" y="624889"/>
                  <a:pt x="497071" y="578269"/>
                  <a:pt x="582673" y="530699"/>
                </a:cubicBezTo>
                <a:cubicBezTo>
                  <a:pt x="616932" y="511633"/>
                  <a:pt x="651191" y="493580"/>
                  <a:pt x="684491" y="473564"/>
                </a:cubicBezTo>
                <a:cubicBezTo>
                  <a:pt x="699702" y="465013"/>
                  <a:pt x="712080" y="463112"/>
                  <a:pt x="726378" y="473564"/>
                </a:cubicBezTo>
                <a:cubicBezTo>
                  <a:pt x="733960" y="479328"/>
                  <a:pt x="741589" y="485029"/>
                  <a:pt x="747299" y="488829"/>
                </a:cubicBezTo>
                <a:cubicBezTo>
                  <a:pt x="747299" y="508782"/>
                  <a:pt x="744421" y="524998"/>
                  <a:pt x="747299" y="540200"/>
                </a:cubicBezTo>
                <a:cubicBezTo>
                  <a:pt x="756800" y="590621"/>
                  <a:pt x="767260" y="641041"/>
                  <a:pt x="778680" y="690512"/>
                </a:cubicBezTo>
                <a:cubicBezTo>
                  <a:pt x="791059" y="743783"/>
                  <a:pt x="805310" y="797117"/>
                  <a:pt x="817689" y="851338"/>
                </a:cubicBezTo>
                <a:cubicBezTo>
                  <a:pt x="822440" y="869391"/>
                  <a:pt x="814857" y="885543"/>
                  <a:pt x="797728" y="896058"/>
                </a:cubicBezTo>
                <a:cubicBezTo>
                  <a:pt x="783430" y="904609"/>
                  <a:pt x="773929" y="900808"/>
                  <a:pt x="761550" y="889407"/>
                </a:cubicBezTo>
                <a:cubicBezTo>
                  <a:pt x="741589" y="870341"/>
                  <a:pt x="710162" y="879842"/>
                  <a:pt x="702579" y="907459"/>
                </a:cubicBezTo>
                <a:cubicBezTo>
                  <a:pt x="694951" y="932163"/>
                  <a:pt x="691160" y="957880"/>
                  <a:pt x="703539" y="983597"/>
                </a:cubicBezTo>
                <a:cubicBezTo>
                  <a:pt x="717790" y="1012101"/>
                  <a:pt x="725419" y="1017802"/>
                  <a:pt x="754881" y="1006400"/>
                </a:cubicBezTo>
                <a:cubicBezTo>
                  <a:pt x="815771" y="983597"/>
                  <a:pt x="856699" y="938877"/>
                  <a:pt x="882416" y="880792"/>
                </a:cubicBezTo>
                <a:cubicBezTo>
                  <a:pt x="889039" y="864640"/>
                  <a:pt x="887166" y="843737"/>
                  <a:pt x="886207" y="825621"/>
                </a:cubicBezTo>
                <a:cubicBezTo>
                  <a:pt x="886207" y="816120"/>
                  <a:pt x="877620" y="807568"/>
                  <a:pt x="875747" y="798067"/>
                </a:cubicBezTo>
                <a:cubicBezTo>
                  <a:pt x="858617" y="720029"/>
                  <a:pt x="842447" y="641041"/>
                  <a:pt x="826277" y="563003"/>
                </a:cubicBezTo>
                <a:cubicBezTo>
                  <a:pt x="817689" y="521134"/>
                  <a:pt x="808188" y="480278"/>
                  <a:pt x="798641" y="438409"/>
                </a:cubicBezTo>
                <a:cubicBezTo>
                  <a:pt x="783430" y="372723"/>
                  <a:pt x="765342" y="307100"/>
                  <a:pt x="753922" y="240464"/>
                </a:cubicBezTo>
                <a:cubicBezTo>
                  <a:pt x="745380" y="181492"/>
                  <a:pt x="725419" y="124420"/>
                  <a:pt x="702579" y="59685"/>
                </a:cubicBezTo>
                <a:close/>
                <a:moveTo>
                  <a:pt x="685330" y="0"/>
                </a:moveTo>
                <a:cubicBezTo>
                  <a:pt x="691160" y="0"/>
                  <a:pt x="696869" y="1663"/>
                  <a:pt x="702579" y="5463"/>
                </a:cubicBezTo>
                <a:cubicBezTo>
                  <a:pt x="707330" y="9264"/>
                  <a:pt x="713999" y="12114"/>
                  <a:pt x="719709" y="13065"/>
                </a:cubicBezTo>
                <a:cubicBezTo>
                  <a:pt x="748212" y="18765"/>
                  <a:pt x="760591" y="37831"/>
                  <a:pt x="766301" y="64435"/>
                </a:cubicBezTo>
                <a:cubicBezTo>
                  <a:pt x="775848" y="104404"/>
                  <a:pt x="791059" y="143423"/>
                  <a:pt x="799601" y="183392"/>
                </a:cubicBezTo>
                <a:cubicBezTo>
                  <a:pt x="813898" y="245214"/>
                  <a:pt x="824358" y="308050"/>
                  <a:pt x="835778" y="370822"/>
                </a:cubicBezTo>
                <a:cubicBezTo>
                  <a:pt x="836737" y="375573"/>
                  <a:pt x="836737" y="381274"/>
                  <a:pt x="838610" y="386088"/>
                </a:cubicBezTo>
                <a:cubicBezTo>
                  <a:pt x="869078" y="459312"/>
                  <a:pt x="873828" y="539250"/>
                  <a:pt x="893790" y="615388"/>
                </a:cubicBezTo>
                <a:cubicBezTo>
                  <a:pt x="912838" y="686711"/>
                  <a:pt x="929967" y="758098"/>
                  <a:pt x="946137" y="830372"/>
                </a:cubicBezTo>
                <a:cubicBezTo>
                  <a:pt x="956598" y="876992"/>
                  <a:pt x="948969" y="919811"/>
                  <a:pt x="918548" y="961680"/>
                </a:cubicBezTo>
                <a:cubicBezTo>
                  <a:pt x="882370" y="1012101"/>
                  <a:pt x="835778" y="1044469"/>
                  <a:pt x="783430" y="1072086"/>
                </a:cubicBezTo>
                <a:cubicBezTo>
                  <a:pt x="735879" y="1096790"/>
                  <a:pt x="695910" y="1086338"/>
                  <a:pt x="664483" y="1043519"/>
                </a:cubicBezTo>
                <a:cubicBezTo>
                  <a:pt x="618850" y="981697"/>
                  <a:pt x="623601" y="880792"/>
                  <a:pt x="676862" y="833222"/>
                </a:cubicBezTo>
                <a:cubicBezTo>
                  <a:pt x="692073" y="818970"/>
                  <a:pt x="714912" y="813269"/>
                  <a:pt x="738711" y="801868"/>
                </a:cubicBezTo>
                <a:cubicBezTo>
                  <a:pt x="733001" y="719079"/>
                  <a:pt x="705411" y="637241"/>
                  <a:pt x="691114" y="552552"/>
                </a:cubicBezTo>
                <a:cubicBezTo>
                  <a:pt x="653109" y="560153"/>
                  <a:pt x="332446" y="733331"/>
                  <a:pt x="291518" y="770450"/>
                </a:cubicBezTo>
                <a:cubicBezTo>
                  <a:pt x="302937" y="811369"/>
                  <a:pt x="315316" y="849438"/>
                  <a:pt x="323904" y="888457"/>
                </a:cubicBezTo>
                <a:cubicBezTo>
                  <a:pt x="341947" y="971182"/>
                  <a:pt x="358117" y="1054920"/>
                  <a:pt x="374333" y="1138659"/>
                </a:cubicBezTo>
                <a:cubicBezTo>
                  <a:pt x="380043" y="1170077"/>
                  <a:pt x="369537" y="1199531"/>
                  <a:pt x="353367" y="1224298"/>
                </a:cubicBezTo>
                <a:cubicBezTo>
                  <a:pt x="321985" y="1271868"/>
                  <a:pt x="282017" y="1309937"/>
                  <a:pt x="228756" y="1335591"/>
                </a:cubicBezTo>
                <a:cubicBezTo>
                  <a:pt x="165947" y="1366058"/>
                  <a:pt x="106930" y="1353707"/>
                  <a:pt x="49878" y="1321339"/>
                </a:cubicBezTo>
                <a:cubicBezTo>
                  <a:pt x="37499" y="1314688"/>
                  <a:pt x="27998" y="1300436"/>
                  <a:pt x="21329" y="1287070"/>
                </a:cubicBezTo>
                <a:cubicBezTo>
                  <a:pt x="-30060" y="1190980"/>
                  <a:pt x="16578" y="1088238"/>
                  <a:pt x="106017" y="1060621"/>
                </a:cubicBezTo>
                <a:cubicBezTo>
                  <a:pt x="123100" y="1055871"/>
                  <a:pt x="143108" y="1059671"/>
                  <a:pt x="163070" y="1059671"/>
                </a:cubicBezTo>
                <a:cubicBezTo>
                  <a:pt x="169739" y="1038768"/>
                  <a:pt x="159278" y="1015902"/>
                  <a:pt x="154528" y="994048"/>
                </a:cubicBezTo>
                <a:cubicBezTo>
                  <a:pt x="137398" y="914110"/>
                  <a:pt x="118350" y="835122"/>
                  <a:pt x="101220" y="755248"/>
                </a:cubicBezTo>
                <a:cubicBezTo>
                  <a:pt x="89801" y="702863"/>
                  <a:pt x="77468" y="650543"/>
                  <a:pt x="70799" y="597272"/>
                </a:cubicBezTo>
                <a:cubicBezTo>
                  <a:pt x="62211" y="528798"/>
                  <a:pt x="44168" y="462162"/>
                  <a:pt x="28911" y="394639"/>
                </a:cubicBezTo>
                <a:cubicBezTo>
                  <a:pt x="27038" y="387038"/>
                  <a:pt x="25120" y="380324"/>
                  <a:pt x="23201" y="372723"/>
                </a:cubicBezTo>
                <a:cubicBezTo>
                  <a:pt x="15619" y="331804"/>
                  <a:pt x="16578" y="331804"/>
                  <a:pt x="50791" y="309000"/>
                </a:cubicBezTo>
                <a:cubicBezTo>
                  <a:pt x="112640" y="268081"/>
                  <a:pt x="179240" y="235713"/>
                  <a:pt x="247758" y="208159"/>
                </a:cubicBezTo>
                <a:cubicBezTo>
                  <a:pt x="310566" y="182442"/>
                  <a:pt x="369537" y="148174"/>
                  <a:pt x="430426" y="118720"/>
                </a:cubicBezTo>
                <a:cubicBezTo>
                  <a:pt x="509405" y="80651"/>
                  <a:pt x="588383" y="42582"/>
                  <a:pt x="667361" y="4513"/>
                </a:cubicBezTo>
                <a:cubicBezTo>
                  <a:pt x="673551" y="1663"/>
                  <a:pt x="679500" y="0"/>
                  <a:pt x="685330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85"/>
          <p:cNvSpPr/>
          <p:nvPr/>
        </p:nvSpPr>
        <p:spPr>
          <a:xfrm>
            <a:off x="3177859" y="1196809"/>
            <a:ext cx="810215" cy="1082899"/>
          </a:xfrm>
          <a:custGeom>
            <a:rect b="b" l="l" r="r" t="t"/>
            <a:pathLst>
              <a:path extrusionOk="0" h="1082899" w="810215">
                <a:moveTo>
                  <a:pt x="663180" y="656522"/>
                </a:moveTo>
                <a:cubicBezTo>
                  <a:pt x="675549" y="674604"/>
                  <a:pt x="684112" y="686962"/>
                  <a:pt x="692675" y="699335"/>
                </a:cubicBezTo>
                <a:cubicBezTo>
                  <a:pt x="675549" y="718373"/>
                  <a:pt x="670791" y="737396"/>
                  <a:pt x="666985" y="759273"/>
                </a:cubicBezTo>
                <a:cubicBezTo>
                  <a:pt x="663180" y="783063"/>
                  <a:pt x="650811" y="805897"/>
                  <a:pt x="637490" y="826832"/>
                </a:cubicBezTo>
                <a:cubicBezTo>
                  <a:pt x="607994" y="873456"/>
                  <a:pt x="573742" y="916269"/>
                  <a:pt x="519508" y="938161"/>
                </a:cubicBezTo>
                <a:cubicBezTo>
                  <a:pt x="501430" y="945767"/>
                  <a:pt x="486206" y="960038"/>
                  <a:pt x="467177" y="966703"/>
                </a:cubicBezTo>
                <a:cubicBezTo>
                  <a:pt x="444342" y="974309"/>
                  <a:pt x="438633" y="970499"/>
                  <a:pt x="418652" y="941957"/>
                </a:cubicBezTo>
                <a:cubicBezTo>
                  <a:pt x="549955" y="894392"/>
                  <a:pt x="628927" y="799247"/>
                  <a:pt x="663180" y="656522"/>
                </a:cubicBezTo>
                <a:close/>
                <a:moveTo>
                  <a:pt x="221298" y="476747"/>
                </a:moveTo>
                <a:cubicBezTo>
                  <a:pt x="229609" y="478576"/>
                  <a:pt x="238350" y="482917"/>
                  <a:pt x="247389" y="489815"/>
                </a:cubicBezTo>
                <a:cubicBezTo>
                  <a:pt x="229311" y="503136"/>
                  <a:pt x="212185" y="516456"/>
                  <a:pt x="194108" y="525971"/>
                </a:cubicBezTo>
                <a:cubicBezTo>
                  <a:pt x="187443" y="530728"/>
                  <a:pt x="176030" y="526922"/>
                  <a:pt x="161758" y="526922"/>
                </a:cubicBezTo>
                <a:cubicBezTo>
                  <a:pt x="175316" y="488388"/>
                  <a:pt x="196367" y="471261"/>
                  <a:pt x="221298" y="476747"/>
                </a:cubicBezTo>
                <a:close/>
                <a:moveTo>
                  <a:pt x="232342" y="396846"/>
                </a:moveTo>
                <a:cubicBezTo>
                  <a:pt x="183550" y="394127"/>
                  <a:pt x="142521" y="421254"/>
                  <a:pt x="113262" y="469800"/>
                </a:cubicBezTo>
                <a:cubicBezTo>
                  <a:pt x="70466" y="540192"/>
                  <a:pt x="51434" y="618219"/>
                  <a:pt x="54271" y="713339"/>
                </a:cubicBezTo>
                <a:cubicBezTo>
                  <a:pt x="50488" y="761885"/>
                  <a:pt x="60931" y="818977"/>
                  <a:pt x="87569" y="874148"/>
                </a:cubicBezTo>
                <a:cubicBezTo>
                  <a:pt x="131349" y="964564"/>
                  <a:pt x="202713" y="1014021"/>
                  <a:pt x="300715" y="1026410"/>
                </a:cubicBezTo>
                <a:cubicBezTo>
                  <a:pt x="330191" y="1030203"/>
                  <a:pt x="360651" y="1033995"/>
                  <a:pt x="390165" y="1033034"/>
                </a:cubicBezTo>
                <a:cubicBezTo>
                  <a:pt x="425355" y="1032124"/>
                  <a:pt x="462475" y="1033034"/>
                  <a:pt x="494827" y="1021656"/>
                </a:cubicBezTo>
                <a:cubicBezTo>
                  <a:pt x="596613" y="986410"/>
                  <a:pt x="670852" y="914097"/>
                  <a:pt x="718416" y="818977"/>
                </a:cubicBezTo>
                <a:cubicBezTo>
                  <a:pt x="763141" y="729521"/>
                  <a:pt x="767871" y="633441"/>
                  <a:pt x="744108" y="536399"/>
                </a:cubicBezTo>
                <a:cubicBezTo>
                  <a:pt x="738394" y="511671"/>
                  <a:pt x="728859" y="485021"/>
                  <a:pt x="714594" y="464086"/>
                </a:cubicBezTo>
                <a:cubicBezTo>
                  <a:pt x="677512" y="410786"/>
                  <a:pt x="619468" y="402240"/>
                  <a:pt x="559531" y="406994"/>
                </a:cubicBezTo>
                <a:cubicBezTo>
                  <a:pt x="526195" y="409826"/>
                  <a:pt x="492897" y="419333"/>
                  <a:pt x="459599" y="426008"/>
                </a:cubicBezTo>
                <a:cubicBezTo>
                  <a:pt x="441550" y="429800"/>
                  <a:pt x="422517" y="432683"/>
                  <a:pt x="404431" y="434554"/>
                </a:cubicBezTo>
                <a:cubicBezTo>
                  <a:pt x="361597" y="437436"/>
                  <a:pt x="321640" y="426008"/>
                  <a:pt x="283574" y="409826"/>
                </a:cubicBezTo>
                <a:cubicBezTo>
                  <a:pt x="265733" y="401975"/>
                  <a:pt x="248606" y="397752"/>
                  <a:pt x="232342" y="396846"/>
                </a:cubicBezTo>
                <a:close/>
                <a:moveTo>
                  <a:pt x="257881" y="82545"/>
                </a:moveTo>
                <a:cubicBezTo>
                  <a:pt x="250276" y="107273"/>
                  <a:pt x="241724" y="132001"/>
                  <a:pt x="235065" y="157690"/>
                </a:cubicBezTo>
                <a:cubicBezTo>
                  <a:pt x="231243" y="171040"/>
                  <a:pt x="229351" y="185301"/>
                  <a:pt x="231243" y="198600"/>
                </a:cubicBezTo>
                <a:cubicBezTo>
                  <a:pt x="235065" y="227172"/>
                  <a:pt x="238849" y="255692"/>
                  <a:pt x="246492" y="283303"/>
                </a:cubicBezTo>
                <a:cubicBezTo>
                  <a:pt x="256936" y="320420"/>
                  <a:pt x="282628" y="344187"/>
                  <a:pt x="321640" y="355616"/>
                </a:cubicBezTo>
                <a:cubicBezTo>
                  <a:pt x="394895" y="230964"/>
                  <a:pt x="359705" y="89220"/>
                  <a:pt x="257881" y="82545"/>
                </a:cubicBezTo>
                <a:close/>
                <a:moveTo>
                  <a:pt x="226859" y="2014"/>
                </a:moveTo>
                <a:cubicBezTo>
                  <a:pt x="232445" y="-1197"/>
                  <a:pt x="239341" y="-716"/>
                  <a:pt x="247438" y="4518"/>
                </a:cubicBezTo>
                <a:cubicBezTo>
                  <a:pt x="314034" y="50181"/>
                  <a:pt x="386344" y="92052"/>
                  <a:pt x="412982" y="177665"/>
                </a:cubicBezTo>
                <a:cubicBezTo>
                  <a:pt x="416804" y="189093"/>
                  <a:pt x="418696" y="201483"/>
                  <a:pt x="422517" y="215743"/>
                </a:cubicBezTo>
                <a:cubicBezTo>
                  <a:pt x="443442" y="205275"/>
                  <a:pt x="463421" y="195768"/>
                  <a:pt x="483400" y="185301"/>
                </a:cubicBezTo>
                <a:cubicBezTo>
                  <a:pt x="497665" y="177665"/>
                  <a:pt x="512876" y="175794"/>
                  <a:pt x="526195" y="185301"/>
                </a:cubicBezTo>
                <a:cubicBezTo>
                  <a:pt x="545228" y="198600"/>
                  <a:pt x="565207" y="212911"/>
                  <a:pt x="580456" y="230003"/>
                </a:cubicBezTo>
                <a:cubicBezTo>
                  <a:pt x="587116" y="236678"/>
                  <a:pt x="584240" y="252860"/>
                  <a:pt x="587116" y="269042"/>
                </a:cubicBezTo>
                <a:cubicBezTo>
                  <a:pt x="517644" y="267121"/>
                  <a:pt x="470081" y="293770"/>
                  <a:pt x="441550" y="359409"/>
                </a:cubicBezTo>
                <a:cubicBezTo>
                  <a:pt x="474848" y="355616"/>
                  <a:pt x="504325" y="352734"/>
                  <a:pt x="532893" y="348941"/>
                </a:cubicBezTo>
                <a:cubicBezTo>
                  <a:pt x="592829" y="340395"/>
                  <a:pt x="647052" y="353694"/>
                  <a:pt x="696545" y="388890"/>
                </a:cubicBezTo>
                <a:cubicBezTo>
                  <a:pt x="762195" y="435515"/>
                  <a:pt x="792617" y="502114"/>
                  <a:pt x="804044" y="579180"/>
                </a:cubicBezTo>
                <a:cubicBezTo>
                  <a:pt x="816418" y="660090"/>
                  <a:pt x="810704" y="739028"/>
                  <a:pt x="782174" y="816095"/>
                </a:cubicBezTo>
                <a:cubicBezTo>
                  <a:pt x="762195" y="871316"/>
                  <a:pt x="731735" y="918901"/>
                  <a:pt x="689885" y="960721"/>
                </a:cubicBezTo>
                <a:cubicBezTo>
                  <a:pt x="675620" y="975032"/>
                  <a:pt x="661317" y="988332"/>
                  <a:pt x="646106" y="1001631"/>
                </a:cubicBezTo>
                <a:cubicBezTo>
                  <a:pt x="638500" y="1008306"/>
                  <a:pt x="630895" y="1014981"/>
                  <a:pt x="622305" y="1019735"/>
                </a:cubicBezTo>
                <a:cubicBezTo>
                  <a:pt x="549996" y="1059684"/>
                  <a:pt x="472918" y="1086334"/>
                  <a:pt x="388273" y="1082541"/>
                </a:cubicBezTo>
                <a:cubicBezTo>
                  <a:pt x="345440" y="1080620"/>
                  <a:pt x="300715" y="1083502"/>
                  <a:pt x="260757" y="1070152"/>
                </a:cubicBezTo>
                <a:cubicBezTo>
                  <a:pt x="176074" y="1043502"/>
                  <a:pt x="104710" y="995968"/>
                  <a:pt x="58093" y="916979"/>
                </a:cubicBezTo>
                <a:cubicBezTo>
                  <a:pt x="11476" y="839913"/>
                  <a:pt x="-897" y="757132"/>
                  <a:pt x="49" y="667676"/>
                </a:cubicBezTo>
                <a:cubicBezTo>
                  <a:pt x="995" y="595362"/>
                  <a:pt x="20973" y="529724"/>
                  <a:pt x="47612" y="464086"/>
                </a:cubicBezTo>
                <a:cubicBezTo>
                  <a:pt x="77126" y="391773"/>
                  <a:pt x="130403" y="345148"/>
                  <a:pt x="221746" y="342266"/>
                </a:cubicBezTo>
                <a:cubicBezTo>
                  <a:pt x="214140" y="329927"/>
                  <a:pt x="209372" y="323252"/>
                  <a:pt x="205551" y="315667"/>
                </a:cubicBezTo>
                <a:cubicBezTo>
                  <a:pt x="200821" y="307070"/>
                  <a:pt x="192231" y="298524"/>
                  <a:pt x="191285" y="289978"/>
                </a:cubicBezTo>
                <a:cubicBezTo>
                  <a:pt x="183680" y="234757"/>
                  <a:pt x="166539" y="179586"/>
                  <a:pt x="183680" y="122494"/>
                </a:cubicBezTo>
                <a:cubicBezTo>
                  <a:pt x="194161" y="89220"/>
                  <a:pt x="203659" y="54935"/>
                  <a:pt x="214140" y="21660"/>
                </a:cubicBezTo>
                <a:cubicBezTo>
                  <a:pt x="216997" y="12128"/>
                  <a:pt x="221273" y="5226"/>
                  <a:pt x="226859" y="2014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85"/>
          <p:cNvSpPr/>
          <p:nvPr/>
        </p:nvSpPr>
        <p:spPr>
          <a:xfrm>
            <a:off x="418641" y="1044589"/>
            <a:ext cx="1536766" cy="1538439"/>
          </a:xfrm>
          <a:custGeom>
            <a:rect b="b" l="l" r="r" t="t"/>
            <a:pathLst>
              <a:path extrusionOk="0" h="1538439" w="1536766">
                <a:moveTo>
                  <a:pt x="0" y="1046607"/>
                </a:moveTo>
                <a:cubicBezTo>
                  <a:pt x="17127" y="1050415"/>
                  <a:pt x="30451" y="1049460"/>
                  <a:pt x="34254" y="1055173"/>
                </a:cubicBezTo>
                <a:cubicBezTo>
                  <a:pt x="63752" y="1092276"/>
                  <a:pt x="91341" y="1131284"/>
                  <a:pt x="124642" y="1176005"/>
                </a:cubicBezTo>
                <a:cubicBezTo>
                  <a:pt x="108467" y="1176005"/>
                  <a:pt x="98006" y="1178858"/>
                  <a:pt x="93245" y="1175049"/>
                </a:cubicBezTo>
                <a:cubicBezTo>
                  <a:pt x="76124" y="1162681"/>
                  <a:pt x="58039" y="1149365"/>
                  <a:pt x="45673" y="1133188"/>
                </a:cubicBezTo>
                <a:cubicBezTo>
                  <a:pt x="27589" y="1110357"/>
                  <a:pt x="8564" y="1086570"/>
                  <a:pt x="0" y="1046607"/>
                </a:cubicBezTo>
                <a:close/>
                <a:moveTo>
                  <a:pt x="91339" y="971104"/>
                </a:moveTo>
                <a:cubicBezTo>
                  <a:pt x="97998" y="972769"/>
                  <a:pt x="103230" y="978003"/>
                  <a:pt x="107510" y="988945"/>
                </a:cubicBezTo>
                <a:cubicBezTo>
                  <a:pt x="122739" y="1027005"/>
                  <a:pt x="150328" y="1055551"/>
                  <a:pt x="190290" y="1070773"/>
                </a:cubicBezTo>
                <a:cubicBezTo>
                  <a:pt x="196001" y="1073626"/>
                  <a:pt x="199808" y="1081237"/>
                  <a:pt x="207416" y="1088854"/>
                </a:cubicBezTo>
                <a:cubicBezTo>
                  <a:pt x="141768" y="1099318"/>
                  <a:pt x="79927" y="1047940"/>
                  <a:pt x="66602" y="974672"/>
                </a:cubicBezTo>
                <a:cubicBezTo>
                  <a:pt x="76593" y="971341"/>
                  <a:pt x="84680" y="969438"/>
                  <a:pt x="91339" y="971104"/>
                </a:cubicBezTo>
                <a:close/>
                <a:moveTo>
                  <a:pt x="848627" y="818335"/>
                </a:moveTo>
                <a:cubicBezTo>
                  <a:pt x="869591" y="817042"/>
                  <a:pt x="893499" y="832206"/>
                  <a:pt x="909912" y="858607"/>
                </a:cubicBezTo>
                <a:cubicBezTo>
                  <a:pt x="925134" y="884301"/>
                  <a:pt x="921326" y="900474"/>
                  <a:pt x="893735" y="916646"/>
                </a:cubicBezTo>
                <a:cubicBezTo>
                  <a:pt x="862335" y="935676"/>
                  <a:pt x="828082" y="928062"/>
                  <a:pt x="809051" y="898567"/>
                </a:cubicBezTo>
                <a:cubicBezTo>
                  <a:pt x="792873" y="873830"/>
                  <a:pt x="794777" y="849093"/>
                  <a:pt x="829031" y="825306"/>
                </a:cubicBezTo>
                <a:cubicBezTo>
                  <a:pt x="834978" y="821025"/>
                  <a:pt x="841639" y="818766"/>
                  <a:pt x="848627" y="818335"/>
                </a:cubicBezTo>
                <a:close/>
                <a:moveTo>
                  <a:pt x="272134" y="646394"/>
                </a:moveTo>
                <a:cubicBezTo>
                  <a:pt x="217889" y="644455"/>
                  <a:pt x="181774" y="668293"/>
                  <a:pt x="157033" y="705343"/>
                </a:cubicBezTo>
                <a:cubicBezTo>
                  <a:pt x="117078" y="764363"/>
                  <a:pt x="130373" y="824317"/>
                  <a:pt x="163645" y="881399"/>
                </a:cubicBezTo>
                <a:cubicBezTo>
                  <a:pt x="186537" y="921320"/>
                  <a:pt x="209358" y="928931"/>
                  <a:pt x="257844" y="917515"/>
                </a:cubicBezTo>
                <a:cubicBezTo>
                  <a:pt x="228340" y="827189"/>
                  <a:pt x="253080" y="737725"/>
                  <a:pt x="272134" y="646394"/>
                </a:cubicBezTo>
                <a:close/>
                <a:moveTo>
                  <a:pt x="812964" y="573308"/>
                </a:moveTo>
                <a:cubicBezTo>
                  <a:pt x="822467" y="594242"/>
                  <a:pt x="829136" y="609452"/>
                  <a:pt x="838673" y="630386"/>
                </a:cubicBezTo>
                <a:cubicBezTo>
                  <a:pt x="822467" y="633248"/>
                  <a:pt x="808196" y="639904"/>
                  <a:pt x="802494" y="636078"/>
                </a:cubicBezTo>
                <a:cubicBezTo>
                  <a:pt x="783488" y="621832"/>
                  <a:pt x="766349" y="602796"/>
                  <a:pt x="746375" y="583759"/>
                </a:cubicBezTo>
                <a:cubicBezTo>
                  <a:pt x="740640" y="589483"/>
                  <a:pt x="730170" y="595175"/>
                  <a:pt x="714965" y="602796"/>
                </a:cubicBezTo>
                <a:cubicBezTo>
                  <a:pt x="746342" y="653217"/>
                  <a:pt x="774885" y="699844"/>
                  <a:pt x="803428" y="745506"/>
                </a:cubicBezTo>
                <a:cubicBezTo>
                  <a:pt x="772984" y="781683"/>
                  <a:pt x="761580" y="781683"/>
                  <a:pt x="739706" y="746471"/>
                </a:cubicBezTo>
                <a:cubicBezTo>
                  <a:pt x="733971" y="736953"/>
                  <a:pt x="728269" y="726470"/>
                  <a:pt x="721600" y="717916"/>
                </a:cubicBezTo>
                <a:cubicBezTo>
                  <a:pt x="699726" y="691291"/>
                  <a:pt x="677852" y="664633"/>
                  <a:pt x="654078" y="635145"/>
                </a:cubicBezTo>
                <a:cubicBezTo>
                  <a:pt x="636939" y="659874"/>
                  <a:pt x="610297" y="673186"/>
                  <a:pt x="609330" y="699844"/>
                </a:cubicBezTo>
                <a:cubicBezTo>
                  <a:pt x="628369" y="718881"/>
                  <a:pt x="666415" y="713157"/>
                  <a:pt x="668349" y="750266"/>
                </a:cubicBezTo>
                <a:cubicBezTo>
                  <a:pt x="641707" y="764543"/>
                  <a:pt x="617899" y="759784"/>
                  <a:pt x="593158" y="745506"/>
                </a:cubicBezTo>
                <a:cubicBezTo>
                  <a:pt x="586522" y="771199"/>
                  <a:pt x="574151" y="793098"/>
                  <a:pt x="583654" y="819724"/>
                </a:cubicBezTo>
                <a:cubicBezTo>
                  <a:pt x="615065" y="820689"/>
                  <a:pt x="645508" y="820689"/>
                  <a:pt x="674985" y="821621"/>
                </a:cubicBezTo>
                <a:cubicBezTo>
                  <a:pt x="689256" y="821621"/>
                  <a:pt x="699726" y="829242"/>
                  <a:pt x="701627" y="843520"/>
                </a:cubicBezTo>
                <a:cubicBezTo>
                  <a:pt x="702594" y="857797"/>
                  <a:pt x="692124" y="866351"/>
                  <a:pt x="678786" y="869213"/>
                </a:cubicBezTo>
                <a:cubicBezTo>
                  <a:pt x="671184" y="871110"/>
                  <a:pt x="663581" y="872075"/>
                  <a:pt x="655978" y="871110"/>
                </a:cubicBezTo>
                <a:cubicBezTo>
                  <a:pt x="633138" y="870145"/>
                  <a:pt x="609363" y="869213"/>
                  <a:pt x="586522" y="867315"/>
                </a:cubicBezTo>
                <a:cubicBezTo>
                  <a:pt x="585555" y="914875"/>
                  <a:pt x="589356" y="919634"/>
                  <a:pt x="631237" y="929152"/>
                </a:cubicBezTo>
                <a:cubicBezTo>
                  <a:pt x="647409" y="932947"/>
                  <a:pt x="664548" y="934844"/>
                  <a:pt x="662614" y="960537"/>
                </a:cubicBezTo>
                <a:cubicBezTo>
                  <a:pt x="649310" y="965296"/>
                  <a:pt x="634071" y="971020"/>
                  <a:pt x="616966" y="976712"/>
                </a:cubicBezTo>
                <a:cubicBezTo>
                  <a:pt x="622667" y="989092"/>
                  <a:pt x="627436" y="1001472"/>
                  <a:pt x="635038" y="1018580"/>
                </a:cubicBezTo>
                <a:cubicBezTo>
                  <a:pt x="649310" y="1007164"/>
                  <a:pt x="659780" y="999543"/>
                  <a:pt x="669283" y="990989"/>
                </a:cubicBezTo>
                <a:cubicBezTo>
                  <a:pt x="682621" y="978641"/>
                  <a:pt x="696892" y="967194"/>
                  <a:pt x="715898" y="971020"/>
                </a:cubicBezTo>
                <a:cubicBezTo>
                  <a:pt x="726369" y="973882"/>
                  <a:pt x="735905" y="982436"/>
                  <a:pt x="746375" y="988127"/>
                </a:cubicBezTo>
                <a:cubicBezTo>
                  <a:pt x="740640" y="996713"/>
                  <a:pt x="737806" y="1009061"/>
                  <a:pt x="729236" y="1014785"/>
                </a:cubicBezTo>
                <a:cubicBezTo>
                  <a:pt x="704495" y="1030960"/>
                  <a:pt x="688323" y="1053791"/>
                  <a:pt x="671184" y="1075690"/>
                </a:cubicBezTo>
                <a:cubicBezTo>
                  <a:pt x="698793" y="1105177"/>
                  <a:pt x="698793" y="1105177"/>
                  <a:pt x="728269" y="1092797"/>
                </a:cubicBezTo>
                <a:cubicBezTo>
                  <a:pt x="748276" y="1085176"/>
                  <a:pt x="761580" y="1093762"/>
                  <a:pt x="762547" y="1115628"/>
                </a:cubicBezTo>
                <a:cubicBezTo>
                  <a:pt x="762547" y="1122285"/>
                  <a:pt x="759680" y="1128973"/>
                  <a:pt x="757779" y="1133732"/>
                </a:cubicBezTo>
                <a:cubicBezTo>
                  <a:pt x="775852" y="1146080"/>
                  <a:pt x="786322" y="1144183"/>
                  <a:pt x="792024" y="1125146"/>
                </a:cubicBezTo>
                <a:cubicBezTo>
                  <a:pt x="795825" y="1112798"/>
                  <a:pt x="799627" y="1101351"/>
                  <a:pt x="803461" y="1089003"/>
                </a:cubicBezTo>
                <a:cubicBezTo>
                  <a:pt x="810097" y="1068069"/>
                  <a:pt x="823434" y="1054756"/>
                  <a:pt x="850077" y="1049032"/>
                </a:cubicBezTo>
                <a:cubicBezTo>
                  <a:pt x="853878" y="1062345"/>
                  <a:pt x="859580" y="1074725"/>
                  <a:pt x="859580" y="1086141"/>
                </a:cubicBezTo>
                <a:cubicBezTo>
                  <a:pt x="860547" y="1103280"/>
                  <a:pt x="856746" y="1121352"/>
                  <a:pt x="854812" y="1138459"/>
                </a:cubicBezTo>
                <a:cubicBezTo>
                  <a:pt x="853878" y="1152737"/>
                  <a:pt x="861480" y="1155599"/>
                  <a:pt x="874818" y="1150840"/>
                </a:cubicBezTo>
                <a:cubicBezTo>
                  <a:pt x="875752" y="1145148"/>
                  <a:pt x="875752" y="1138459"/>
                  <a:pt x="877653" y="1132768"/>
                </a:cubicBezTo>
                <a:cubicBezTo>
                  <a:pt x="884321" y="1114696"/>
                  <a:pt x="908096" y="1104213"/>
                  <a:pt x="919533" y="1118490"/>
                </a:cubicBezTo>
                <a:cubicBezTo>
                  <a:pt x="943308" y="1148942"/>
                  <a:pt x="965182" y="1131803"/>
                  <a:pt x="993725" y="1120387"/>
                </a:cubicBezTo>
                <a:cubicBezTo>
                  <a:pt x="960447" y="1069966"/>
                  <a:pt x="914765" y="1029995"/>
                  <a:pt x="900493" y="971953"/>
                </a:cubicBezTo>
                <a:cubicBezTo>
                  <a:pt x="946175" y="956743"/>
                  <a:pt x="960447" y="963399"/>
                  <a:pt x="975652" y="1004302"/>
                </a:cubicBezTo>
                <a:cubicBezTo>
                  <a:pt x="977552" y="1010026"/>
                  <a:pt x="980420" y="1016682"/>
                  <a:pt x="984221" y="1020477"/>
                </a:cubicBezTo>
                <a:cubicBezTo>
                  <a:pt x="1005162" y="1043340"/>
                  <a:pt x="1026069" y="1065207"/>
                  <a:pt x="1049877" y="1090900"/>
                </a:cubicBezTo>
                <a:cubicBezTo>
                  <a:pt x="1067949" y="1071863"/>
                  <a:pt x="1084121" y="1054756"/>
                  <a:pt x="1100293" y="1037616"/>
                </a:cubicBezTo>
                <a:cubicBezTo>
                  <a:pt x="1081254" y="1014785"/>
                  <a:pt x="1047009" y="1006232"/>
                  <a:pt x="1053678" y="970056"/>
                </a:cubicBezTo>
                <a:cubicBezTo>
                  <a:pt x="1062247" y="967194"/>
                  <a:pt x="1072684" y="961502"/>
                  <a:pt x="1078419" y="963399"/>
                </a:cubicBezTo>
                <a:cubicBezTo>
                  <a:pt x="1094592" y="970056"/>
                  <a:pt x="1109797" y="981471"/>
                  <a:pt x="1126936" y="991954"/>
                </a:cubicBezTo>
                <a:cubicBezTo>
                  <a:pt x="1146909" y="965296"/>
                  <a:pt x="1152611" y="936774"/>
                  <a:pt x="1152611" y="912013"/>
                </a:cubicBezTo>
                <a:cubicBezTo>
                  <a:pt x="1126002" y="900597"/>
                  <a:pt x="1101260" y="891079"/>
                  <a:pt x="1078419" y="879664"/>
                </a:cubicBezTo>
                <a:cubicBezTo>
                  <a:pt x="1073651" y="876802"/>
                  <a:pt x="1067949" y="867315"/>
                  <a:pt x="1068916" y="862556"/>
                </a:cubicBezTo>
                <a:cubicBezTo>
                  <a:pt x="1069850" y="856832"/>
                  <a:pt x="1078419" y="852073"/>
                  <a:pt x="1085088" y="850176"/>
                </a:cubicBezTo>
                <a:cubicBezTo>
                  <a:pt x="1091724" y="848279"/>
                  <a:pt x="1099360" y="850176"/>
                  <a:pt x="1105995" y="851141"/>
                </a:cubicBezTo>
                <a:cubicBezTo>
                  <a:pt x="1123134" y="853038"/>
                  <a:pt x="1140273" y="853971"/>
                  <a:pt x="1159280" y="855900"/>
                </a:cubicBezTo>
                <a:cubicBezTo>
                  <a:pt x="1161180" y="833037"/>
                  <a:pt x="1163081" y="814965"/>
                  <a:pt x="1165015" y="796893"/>
                </a:cubicBezTo>
                <a:cubicBezTo>
                  <a:pt x="1144075" y="801652"/>
                  <a:pt x="1126936" y="804514"/>
                  <a:pt x="1108863" y="809273"/>
                </a:cubicBezTo>
                <a:cubicBezTo>
                  <a:pt x="1106029" y="794031"/>
                  <a:pt x="1104095" y="783580"/>
                  <a:pt x="1102194" y="774994"/>
                </a:cubicBezTo>
                <a:cubicBezTo>
                  <a:pt x="1118366" y="759784"/>
                  <a:pt x="1132638" y="745506"/>
                  <a:pt x="1148810" y="730296"/>
                </a:cubicBezTo>
                <a:cubicBezTo>
                  <a:pt x="1138373" y="720778"/>
                  <a:pt x="1129803" y="714122"/>
                  <a:pt x="1118366" y="704603"/>
                </a:cubicBezTo>
                <a:cubicBezTo>
                  <a:pt x="1089823" y="728399"/>
                  <a:pt x="1061280" y="751230"/>
                  <a:pt x="1033705" y="774994"/>
                </a:cubicBezTo>
                <a:cubicBezTo>
                  <a:pt x="1005162" y="798790"/>
                  <a:pt x="993725" y="797857"/>
                  <a:pt x="968049" y="763578"/>
                </a:cubicBezTo>
                <a:cubicBezTo>
                  <a:pt x="1005162" y="730296"/>
                  <a:pt x="1042274" y="696982"/>
                  <a:pt x="1082221" y="660838"/>
                </a:cubicBezTo>
                <a:cubicBezTo>
                  <a:pt x="1067016" y="648458"/>
                  <a:pt x="1056546" y="640837"/>
                  <a:pt x="1045108" y="631319"/>
                </a:cubicBezTo>
                <a:cubicBezTo>
                  <a:pt x="1037506" y="640837"/>
                  <a:pt x="1032738" y="647526"/>
                  <a:pt x="1027036" y="654182"/>
                </a:cubicBezTo>
                <a:cubicBezTo>
                  <a:pt x="1013731" y="671289"/>
                  <a:pt x="997559" y="676048"/>
                  <a:pt x="985188" y="668427"/>
                </a:cubicBezTo>
                <a:cubicBezTo>
                  <a:pt x="972818" y="660838"/>
                  <a:pt x="970917" y="645596"/>
                  <a:pt x="979486" y="624662"/>
                </a:cubicBezTo>
                <a:cubicBezTo>
                  <a:pt x="982321" y="617073"/>
                  <a:pt x="986122" y="609452"/>
                  <a:pt x="988990" y="600899"/>
                </a:cubicBezTo>
                <a:cubicBezTo>
                  <a:pt x="971851" y="595175"/>
                  <a:pt x="956646" y="589483"/>
                  <a:pt x="937606" y="582794"/>
                </a:cubicBezTo>
                <a:cubicBezTo>
                  <a:pt x="936672" y="612314"/>
                  <a:pt x="934772" y="634181"/>
                  <a:pt x="934772" y="657012"/>
                </a:cubicBezTo>
                <a:cubicBezTo>
                  <a:pt x="934772" y="672254"/>
                  <a:pt x="927136" y="682705"/>
                  <a:pt x="915732" y="685567"/>
                </a:cubicBezTo>
                <a:cubicBezTo>
                  <a:pt x="907162" y="687464"/>
                  <a:pt x="891957" y="680808"/>
                  <a:pt x="887189" y="673186"/>
                </a:cubicBezTo>
                <a:cubicBezTo>
                  <a:pt x="878620" y="658941"/>
                  <a:pt x="873851" y="641802"/>
                  <a:pt x="871017" y="624662"/>
                </a:cubicBezTo>
                <a:cubicBezTo>
                  <a:pt x="868149" y="609452"/>
                  <a:pt x="871017" y="593278"/>
                  <a:pt x="871951" y="574241"/>
                </a:cubicBezTo>
                <a:cubicBezTo>
                  <a:pt x="851044" y="573308"/>
                  <a:pt x="832938" y="573308"/>
                  <a:pt x="812964" y="573308"/>
                </a:cubicBezTo>
                <a:close/>
                <a:moveTo>
                  <a:pt x="832938" y="523819"/>
                </a:moveTo>
                <a:cubicBezTo>
                  <a:pt x="890990" y="527614"/>
                  <a:pt x="949977" y="539029"/>
                  <a:pt x="1007062" y="552374"/>
                </a:cubicBezTo>
                <a:cubicBezTo>
                  <a:pt x="1053678" y="563790"/>
                  <a:pt x="1091724" y="596139"/>
                  <a:pt x="1125969" y="628489"/>
                </a:cubicBezTo>
                <a:cubicBezTo>
                  <a:pt x="1151677" y="653217"/>
                  <a:pt x="1179253" y="678910"/>
                  <a:pt x="1196392" y="709363"/>
                </a:cubicBezTo>
                <a:cubicBezTo>
                  <a:pt x="1210664" y="735988"/>
                  <a:pt x="1226836" y="765508"/>
                  <a:pt x="1221134" y="798790"/>
                </a:cubicBezTo>
                <a:cubicBezTo>
                  <a:pt x="1218266" y="819724"/>
                  <a:pt x="1217332" y="840658"/>
                  <a:pt x="1217332" y="862556"/>
                </a:cubicBezTo>
                <a:cubicBezTo>
                  <a:pt x="1217332" y="913910"/>
                  <a:pt x="1210664" y="965296"/>
                  <a:pt x="1186889" y="1009061"/>
                </a:cubicBezTo>
                <a:cubicBezTo>
                  <a:pt x="1164048" y="1050929"/>
                  <a:pt x="1141207" y="1094694"/>
                  <a:pt x="1100293" y="1124214"/>
                </a:cubicBezTo>
                <a:cubicBezTo>
                  <a:pt x="1013698" y="1187016"/>
                  <a:pt x="915699" y="1213641"/>
                  <a:pt x="810097" y="1202226"/>
                </a:cubicBezTo>
                <a:cubicBezTo>
                  <a:pt x="722567" y="1193672"/>
                  <a:pt x="652177" y="1147978"/>
                  <a:pt x="602694" y="1080449"/>
                </a:cubicBezTo>
                <a:cubicBezTo>
                  <a:pt x="545608" y="972917"/>
                  <a:pt x="506595" y="866351"/>
                  <a:pt x="530370" y="745506"/>
                </a:cubicBezTo>
                <a:cubicBezTo>
                  <a:pt x="541807" y="687464"/>
                  <a:pt x="569383" y="639904"/>
                  <a:pt x="612197" y="601831"/>
                </a:cubicBezTo>
                <a:cubicBezTo>
                  <a:pt x="675018" y="546651"/>
                  <a:pt x="750177" y="519060"/>
                  <a:pt x="832938" y="523819"/>
                </a:cubicBezTo>
                <a:close/>
                <a:moveTo>
                  <a:pt x="223978" y="447776"/>
                </a:moveTo>
                <a:cubicBezTo>
                  <a:pt x="230643" y="445871"/>
                  <a:pt x="242059" y="448724"/>
                  <a:pt x="247771" y="454434"/>
                </a:cubicBezTo>
                <a:cubicBezTo>
                  <a:pt x="253475" y="459191"/>
                  <a:pt x="254427" y="469659"/>
                  <a:pt x="256331" y="473464"/>
                </a:cubicBezTo>
                <a:cubicBezTo>
                  <a:pt x="205907" y="492494"/>
                  <a:pt x="159282" y="510572"/>
                  <a:pt x="113609" y="528645"/>
                </a:cubicBezTo>
                <a:cubicBezTo>
                  <a:pt x="97432" y="535308"/>
                  <a:pt x="82217" y="534355"/>
                  <a:pt x="66993" y="523892"/>
                </a:cubicBezTo>
                <a:cubicBezTo>
                  <a:pt x="64136" y="505814"/>
                  <a:pt x="77457" y="499152"/>
                  <a:pt x="89825" y="494395"/>
                </a:cubicBezTo>
                <a:cubicBezTo>
                  <a:pt x="134545" y="478222"/>
                  <a:pt x="178305" y="462997"/>
                  <a:pt x="223978" y="447776"/>
                </a:cubicBezTo>
                <a:close/>
                <a:moveTo>
                  <a:pt x="881165" y="419691"/>
                </a:moveTo>
                <a:cubicBezTo>
                  <a:pt x="833950" y="419449"/>
                  <a:pt x="786850" y="426108"/>
                  <a:pt x="740213" y="438960"/>
                </a:cubicBezTo>
                <a:cubicBezTo>
                  <a:pt x="642246" y="465599"/>
                  <a:pt x="565181" y="525553"/>
                  <a:pt x="507169" y="608339"/>
                </a:cubicBezTo>
                <a:cubicBezTo>
                  <a:pt x="470058" y="661616"/>
                  <a:pt x="441478" y="719631"/>
                  <a:pt x="442473" y="786262"/>
                </a:cubicBezTo>
                <a:cubicBezTo>
                  <a:pt x="443398" y="859500"/>
                  <a:pt x="450081" y="931803"/>
                  <a:pt x="477665" y="1000302"/>
                </a:cubicBezTo>
                <a:cubicBezTo>
                  <a:pt x="497642" y="1051711"/>
                  <a:pt x="519539" y="1102116"/>
                  <a:pt x="558498" y="1143042"/>
                </a:cubicBezTo>
                <a:cubicBezTo>
                  <a:pt x="585158" y="1169681"/>
                  <a:pt x="610823" y="1198257"/>
                  <a:pt x="640327" y="1221090"/>
                </a:cubicBezTo>
                <a:cubicBezTo>
                  <a:pt x="685044" y="1256273"/>
                  <a:pt x="735521" y="1285783"/>
                  <a:pt x="793533" y="1288655"/>
                </a:cubicBezTo>
                <a:cubicBezTo>
                  <a:pt x="892496" y="1293394"/>
                  <a:pt x="990462" y="1285783"/>
                  <a:pt x="1074211" y="1226763"/>
                </a:cubicBezTo>
                <a:cubicBezTo>
                  <a:pt x="1126535" y="1199191"/>
                  <a:pt x="1168409" y="1161136"/>
                  <a:pt x="1207369" y="1120210"/>
                </a:cubicBezTo>
                <a:cubicBezTo>
                  <a:pt x="1303487" y="1020334"/>
                  <a:pt x="1322540" y="898488"/>
                  <a:pt x="1301568" y="767235"/>
                </a:cubicBezTo>
                <a:cubicBezTo>
                  <a:pt x="1289197" y="690121"/>
                  <a:pt x="1253082" y="625428"/>
                  <a:pt x="1202677" y="568346"/>
                </a:cubicBezTo>
                <a:cubicBezTo>
                  <a:pt x="1153195" y="512198"/>
                  <a:pt x="1096107" y="465599"/>
                  <a:pt x="1022810" y="441832"/>
                </a:cubicBezTo>
                <a:cubicBezTo>
                  <a:pt x="975710" y="427077"/>
                  <a:pt x="928380" y="419933"/>
                  <a:pt x="881165" y="419691"/>
                </a:cubicBezTo>
                <a:close/>
                <a:moveTo>
                  <a:pt x="187675" y="391978"/>
                </a:moveTo>
                <a:cubicBezTo>
                  <a:pt x="197904" y="395189"/>
                  <a:pt x="206943" y="402563"/>
                  <a:pt x="216930" y="414456"/>
                </a:cubicBezTo>
                <a:cubicBezTo>
                  <a:pt x="182678" y="424923"/>
                  <a:pt x="150330" y="434437"/>
                  <a:pt x="118934" y="444904"/>
                </a:cubicBezTo>
                <a:cubicBezTo>
                  <a:pt x="98953" y="450612"/>
                  <a:pt x="98953" y="450612"/>
                  <a:pt x="76116" y="435388"/>
                </a:cubicBezTo>
                <a:cubicBezTo>
                  <a:pt x="80875" y="429680"/>
                  <a:pt x="83724" y="423021"/>
                  <a:pt x="89435" y="420167"/>
                </a:cubicBezTo>
                <a:cubicBezTo>
                  <a:pt x="109416" y="410650"/>
                  <a:pt x="130349" y="402088"/>
                  <a:pt x="151282" y="394475"/>
                </a:cubicBezTo>
                <a:cubicBezTo>
                  <a:pt x="166028" y="389718"/>
                  <a:pt x="177447" y="388767"/>
                  <a:pt x="187675" y="391978"/>
                </a:cubicBezTo>
                <a:close/>
                <a:moveTo>
                  <a:pt x="584447" y="386967"/>
                </a:moveTo>
                <a:cubicBezTo>
                  <a:pt x="564932" y="387084"/>
                  <a:pt x="548510" y="394228"/>
                  <a:pt x="533758" y="408517"/>
                </a:cubicBezTo>
                <a:cubicBezTo>
                  <a:pt x="510012" y="431349"/>
                  <a:pt x="497642" y="479887"/>
                  <a:pt x="510937" y="510331"/>
                </a:cubicBezTo>
                <a:cubicBezTo>
                  <a:pt x="557574" y="477015"/>
                  <a:pt x="604211" y="443699"/>
                  <a:pt x="653692" y="407583"/>
                </a:cubicBezTo>
                <a:cubicBezTo>
                  <a:pt x="626570" y="393762"/>
                  <a:pt x="603962" y="386851"/>
                  <a:pt x="584447" y="386967"/>
                </a:cubicBezTo>
                <a:close/>
                <a:moveTo>
                  <a:pt x="1001908" y="144935"/>
                </a:moveTo>
                <a:cubicBezTo>
                  <a:pt x="941977" y="141129"/>
                  <a:pt x="883893" y="155418"/>
                  <a:pt x="841095" y="202017"/>
                </a:cubicBezTo>
                <a:cubicBezTo>
                  <a:pt x="825881" y="218244"/>
                  <a:pt x="809672" y="237271"/>
                  <a:pt x="812586" y="266710"/>
                </a:cubicBezTo>
                <a:cubicBezTo>
                  <a:pt x="910553" y="248687"/>
                  <a:pt x="1005676" y="259099"/>
                  <a:pt x="1108478" y="286742"/>
                </a:cubicBezTo>
                <a:cubicBezTo>
                  <a:pt x="1098951" y="253426"/>
                  <a:pt x="1096107" y="228655"/>
                  <a:pt x="1085586" y="208694"/>
                </a:cubicBezTo>
                <a:cubicBezTo>
                  <a:pt x="1067528" y="176384"/>
                  <a:pt x="1039944" y="146873"/>
                  <a:pt x="1001908" y="144935"/>
                </a:cubicBezTo>
                <a:close/>
                <a:moveTo>
                  <a:pt x="1173621" y="105019"/>
                </a:moveTo>
                <a:cubicBezTo>
                  <a:pt x="1180281" y="104068"/>
                  <a:pt x="1186467" y="105019"/>
                  <a:pt x="1193128" y="107874"/>
                </a:cubicBezTo>
                <a:cubicBezTo>
                  <a:pt x="1216914" y="118340"/>
                  <a:pt x="1251168" y="155447"/>
                  <a:pt x="1263539" y="185893"/>
                </a:cubicBezTo>
                <a:cubicBezTo>
                  <a:pt x="1243558" y="193505"/>
                  <a:pt x="1232144" y="190651"/>
                  <a:pt x="1219773" y="174476"/>
                </a:cubicBezTo>
                <a:cubicBezTo>
                  <a:pt x="1207402" y="159252"/>
                  <a:pt x="1190274" y="147835"/>
                  <a:pt x="1175050" y="135466"/>
                </a:cubicBezTo>
                <a:cubicBezTo>
                  <a:pt x="1168386" y="129757"/>
                  <a:pt x="1160776" y="123097"/>
                  <a:pt x="1151264" y="113582"/>
                </a:cubicBezTo>
                <a:cubicBezTo>
                  <a:pt x="1159825" y="108825"/>
                  <a:pt x="1166960" y="105971"/>
                  <a:pt x="1173621" y="105019"/>
                </a:cubicBezTo>
                <a:close/>
                <a:moveTo>
                  <a:pt x="754270" y="95402"/>
                </a:moveTo>
                <a:cubicBezTo>
                  <a:pt x="759979" y="94450"/>
                  <a:pt x="765926" y="96114"/>
                  <a:pt x="771636" y="102298"/>
                </a:cubicBezTo>
                <a:cubicBezTo>
                  <a:pt x="783055" y="114667"/>
                  <a:pt x="780198" y="127035"/>
                  <a:pt x="767828" y="137503"/>
                </a:cubicBezTo>
                <a:cubicBezTo>
                  <a:pt x="751655" y="150824"/>
                  <a:pt x="736433" y="165092"/>
                  <a:pt x="719304" y="177461"/>
                </a:cubicBezTo>
                <a:cubicBezTo>
                  <a:pt x="701225" y="190781"/>
                  <a:pt x="687904" y="182218"/>
                  <a:pt x="675534" y="164140"/>
                </a:cubicBezTo>
                <a:cubicBezTo>
                  <a:pt x="697416" y="143208"/>
                  <a:pt x="717397" y="123230"/>
                  <a:pt x="738334" y="104203"/>
                </a:cubicBezTo>
                <a:cubicBezTo>
                  <a:pt x="743091" y="99922"/>
                  <a:pt x="748561" y="96353"/>
                  <a:pt x="754270" y="95402"/>
                </a:cubicBezTo>
                <a:close/>
                <a:moveTo>
                  <a:pt x="663404" y="19032"/>
                </a:moveTo>
                <a:cubicBezTo>
                  <a:pt x="671253" y="18913"/>
                  <a:pt x="680291" y="25811"/>
                  <a:pt x="694563" y="39130"/>
                </a:cubicBezTo>
                <a:cubicBezTo>
                  <a:pt x="679339" y="66726"/>
                  <a:pt x="665069" y="91461"/>
                  <a:pt x="651749" y="117154"/>
                </a:cubicBezTo>
                <a:cubicBezTo>
                  <a:pt x="635571" y="147600"/>
                  <a:pt x="625109" y="150456"/>
                  <a:pt x="589903" y="126666"/>
                </a:cubicBezTo>
                <a:cubicBezTo>
                  <a:pt x="606082" y="98124"/>
                  <a:pt x="621301" y="68630"/>
                  <a:pt x="639379" y="41033"/>
                </a:cubicBezTo>
                <a:cubicBezTo>
                  <a:pt x="648895" y="26286"/>
                  <a:pt x="655555" y="19151"/>
                  <a:pt x="663404" y="19032"/>
                </a:cubicBezTo>
                <a:close/>
                <a:moveTo>
                  <a:pt x="950508" y="12677"/>
                </a:moveTo>
                <a:cubicBezTo>
                  <a:pt x="980012" y="4133"/>
                  <a:pt x="1007596" y="12677"/>
                  <a:pt x="1026649" y="38382"/>
                </a:cubicBezTo>
                <a:cubicBezTo>
                  <a:pt x="1039019" y="54537"/>
                  <a:pt x="1057077" y="67892"/>
                  <a:pt x="1054233" y="93597"/>
                </a:cubicBezTo>
                <a:cubicBezTo>
                  <a:pt x="1053309" y="100203"/>
                  <a:pt x="1067528" y="110686"/>
                  <a:pt x="1076130" y="117363"/>
                </a:cubicBezTo>
                <a:cubicBezTo>
                  <a:pt x="1135067" y="160157"/>
                  <a:pt x="1156039" y="222049"/>
                  <a:pt x="1169334" y="290547"/>
                </a:cubicBezTo>
                <a:cubicBezTo>
                  <a:pt x="1173173" y="312375"/>
                  <a:pt x="1159807" y="320058"/>
                  <a:pt x="1153195" y="332408"/>
                </a:cubicBezTo>
                <a:cubicBezTo>
                  <a:pt x="1147437" y="342891"/>
                  <a:pt x="1136062" y="349496"/>
                  <a:pt x="1129379" y="347629"/>
                </a:cubicBezTo>
                <a:cubicBezTo>
                  <a:pt x="1078974" y="338080"/>
                  <a:pt x="1028497" y="329536"/>
                  <a:pt x="974324" y="319053"/>
                </a:cubicBezTo>
                <a:cubicBezTo>
                  <a:pt x="972405" y="343824"/>
                  <a:pt x="970485" y="362851"/>
                  <a:pt x="969561" y="379006"/>
                </a:cubicBezTo>
                <a:cubicBezTo>
                  <a:pt x="1009515" y="392361"/>
                  <a:pt x="1046626" y="402773"/>
                  <a:pt x="1081818" y="417994"/>
                </a:cubicBezTo>
                <a:cubicBezTo>
                  <a:pt x="1156039" y="449443"/>
                  <a:pt x="1214052" y="500781"/>
                  <a:pt x="1264457" y="563607"/>
                </a:cubicBezTo>
                <a:cubicBezTo>
                  <a:pt x="1316853" y="628300"/>
                  <a:pt x="1340598" y="703476"/>
                  <a:pt x="1353892" y="783390"/>
                </a:cubicBezTo>
                <a:cubicBezTo>
                  <a:pt x="1361571" y="829056"/>
                  <a:pt x="1354888" y="874722"/>
                  <a:pt x="1348205" y="920387"/>
                </a:cubicBezTo>
                <a:cubicBezTo>
                  <a:pt x="1347281" y="934675"/>
                  <a:pt x="1346285" y="951836"/>
                  <a:pt x="1344437" y="973664"/>
                </a:cubicBezTo>
                <a:cubicBezTo>
                  <a:pt x="1367258" y="975602"/>
                  <a:pt x="1384392" y="978474"/>
                  <a:pt x="1402449" y="977469"/>
                </a:cubicBezTo>
                <a:cubicBezTo>
                  <a:pt x="1441480" y="976536"/>
                  <a:pt x="1473827" y="990824"/>
                  <a:pt x="1503331" y="1013657"/>
                </a:cubicBezTo>
                <a:cubicBezTo>
                  <a:pt x="1532764" y="1035556"/>
                  <a:pt x="1544210" y="1081222"/>
                  <a:pt x="1531840" y="1115471"/>
                </a:cubicBezTo>
                <a:cubicBezTo>
                  <a:pt x="1524233" y="1137370"/>
                  <a:pt x="1508023" y="1147781"/>
                  <a:pt x="1488046" y="1151587"/>
                </a:cubicBezTo>
                <a:cubicBezTo>
                  <a:pt x="1455698" y="1158264"/>
                  <a:pt x="1423351" y="1163003"/>
                  <a:pt x="1391003" y="1152592"/>
                </a:cubicBezTo>
                <a:cubicBezTo>
                  <a:pt x="1351049" y="1140170"/>
                  <a:pt x="1312089" y="1127821"/>
                  <a:pt x="1278747" y="1117338"/>
                </a:cubicBezTo>
                <a:cubicBezTo>
                  <a:pt x="1180780" y="1215346"/>
                  <a:pt x="1087505" y="1295261"/>
                  <a:pt x="960034" y="1331449"/>
                </a:cubicBezTo>
                <a:cubicBezTo>
                  <a:pt x="961954" y="1343798"/>
                  <a:pt x="961954" y="1358087"/>
                  <a:pt x="965722" y="1372375"/>
                </a:cubicBezTo>
                <a:cubicBezTo>
                  <a:pt x="977168" y="1418041"/>
                  <a:pt x="970485" y="1461768"/>
                  <a:pt x="948588" y="1503628"/>
                </a:cubicBezTo>
                <a:cubicBezTo>
                  <a:pt x="942901" y="1514111"/>
                  <a:pt x="933374" y="1523660"/>
                  <a:pt x="922924" y="1529332"/>
                </a:cubicBezTo>
                <a:cubicBezTo>
                  <a:pt x="874367" y="1555037"/>
                  <a:pt x="794457" y="1524594"/>
                  <a:pt x="794457" y="1459901"/>
                </a:cubicBezTo>
                <a:cubicBezTo>
                  <a:pt x="794457" y="1422780"/>
                  <a:pt x="792538" y="1384725"/>
                  <a:pt x="791614" y="1347604"/>
                </a:cubicBezTo>
                <a:cubicBezTo>
                  <a:pt x="765949" y="1339059"/>
                  <a:pt x="740213" y="1329510"/>
                  <a:pt x="713624" y="1321899"/>
                </a:cubicBezTo>
                <a:cubicBezTo>
                  <a:pt x="655541" y="1304810"/>
                  <a:pt x="607055" y="1273433"/>
                  <a:pt x="567101" y="1228701"/>
                </a:cubicBezTo>
                <a:cubicBezTo>
                  <a:pt x="555654" y="1215346"/>
                  <a:pt x="543284" y="1202996"/>
                  <a:pt x="528994" y="1192513"/>
                </a:cubicBezTo>
                <a:cubicBezTo>
                  <a:pt x="485272" y="1158264"/>
                  <a:pt x="459607" y="1110732"/>
                  <a:pt x="437710" y="1062194"/>
                </a:cubicBezTo>
                <a:cubicBezTo>
                  <a:pt x="405363" y="990824"/>
                  <a:pt x="386310" y="915648"/>
                  <a:pt x="382471" y="836667"/>
                </a:cubicBezTo>
                <a:cubicBezTo>
                  <a:pt x="380622" y="807157"/>
                  <a:pt x="380622" y="807157"/>
                  <a:pt x="351118" y="798612"/>
                </a:cubicBezTo>
                <a:cubicBezTo>
                  <a:pt x="337824" y="794807"/>
                  <a:pt x="325383" y="791001"/>
                  <a:pt x="309244" y="787196"/>
                </a:cubicBezTo>
                <a:cubicBezTo>
                  <a:pt x="300713" y="822379"/>
                  <a:pt x="299718" y="856628"/>
                  <a:pt x="310168" y="889010"/>
                </a:cubicBezTo>
                <a:cubicBezTo>
                  <a:pt x="320690" y="919454"/>
                  <a:pt x="314932" y="945158"/>
                  <a:pt x="305476" y="971797"/>
                </a:cubicBezTo>
                <a:cubicBezTo>
                  <a:pt x="263602" y="984146"/>
                  <a:pt x="224572" y="976536"/>
                  <a:pt x="185542" y="967991"/>
                </a:cubicBezTo>
                <a:cubicBezTo>
                  <a:pt x="160801" y="962247"/>
                  <a:pt x="141819" y="948031"/>
                  <a:pt x="125610" y="925126"/>
                </a:cubicBezTo>
                <a:cubicBezTo>
                  <a:pt x="102789" y="891882"/>
                  <a:pt x="82812" y="858566"/>
                  <a:pt x="73285" y="818573"/>
                </a:cubicBezTo>
                <a:cubicBezTo>
                  <a:pt x="70441" y="807157"/>
                  <a:pt x="54232" y="796745"/>
                  <a:pt x="42857" y="789134"/>
                </a:cubicBezTo>
                <a:cubicBezTo>
                  <a:pt x="22880" y="775779"/>
                  <a:pt x="8590" y="760558"/>
                  <a:pt x="9514" y="733919"/>
                </a:cubicBezTo>
                <a:cubicBezTo>
                  <a:pt x="10510" y="706348"/>
                  <a:pt x="17121" y="696798"/>
                  <a:pt x="44777" y="688254"/>
                </a:cubicBezTo>
                <a:cubicBezTo>
                  <a:pt x="55227" y="685382"/>
                  <a:pt x="66602" y="682510"/>
                  <a:pt x="77124" y="679710"/>
                </a:cubicBezTo>
                <a:cubicBezTo>
                  <a:pt x="89494" y="663482"/>
                  <a:pt x="100869" y="646394"/>
                  <a:pt x="113239" y="631172"/>
                </a:cubicBezTo>
                <a:cubicBezTo>
                  <a:pt x="132292" y="606401"/>
                  <a:pt x="155113" y="589312"/>
                  <a:pt x="185542" y="580696"/>
                </a:cubicBezTo>
                <a:cubicBezTo>
                  <a:pt x="218884" y="572151"/>
                  <a:pt x="248388" y="549319"/>
                  <a:pt x="285428" y="554058"/>
                </a:cubicBezTo>
                <a:cubicBezTo>
                  <a:pt x="301637" y="555996"/>
                  <a:pt x="317775" y="555996"/>
                  <a:pt x="333985" y="560735"/>
                </a:cubicBezTo>
                <a:cubicBezTo>
                  <a:pt x="358725" y="566479"/>
                  <a:pt x="369176" y="585506"/>
                  <a:pt x="361569" y="609273"/>
                </a:cubicBezTo>
                <a:cubicBezTo>
                  <a:pt x="355882" y="627367"/>
                  <a:pt x="346355" y="643522"/>
                  <a:pt x="339672" y="661616"/>
                </a:cubicBezTo>
                <a:cubicBezTo>
                  <a:pt x="332065" y="683515"/>
                  <a:pt x="324458" y="706348"/>
                  <a:pt x="316851" y="731047"/>
                </a:cubicBezTo>
                <a:cubicBezTo>
                  <a:pt x="342516" y="733919"/>
                  <a:pt x="361569" y="735786"/>
                  <a:pt x="375859" y="737725"/>
                </a:cubicBezTo>
                <a:cubicBezTo>
                  <a:pt x="403443" y="676837"/>
                  <a:pt x="431027" y="619756"/>
                  <a:pt x="458612" y="559802"/>
                </a:cubicBezTo>
                <a:cubicBezTo>
                  <a:pt x="452000" y="545513"/>
                  <a:pt x="437710" y="526486"/>
                  <a:pt x="434867" y="506525"/>
                </a:cubicBezTo>
                <a:cubicBezTo>
                  <a:pt x="428184" y="450377"/>
                  <a:pt x="444322" y="397100"/>
                  <a:pt x="487191" y="360913"/>
                </a:cubicBezTo>
                <a:cubicBezTo>
                  <a:pt x="526151" y="327669"/>
                  <a:pt x="576627" y="321925"/>
                  <a:pt x="626108" y="339085"/>
                </a:cubicBezTo>
                <a:cubicBezTo>
                  <a:pt x="652697" y="348563"/>
                  <a:pt x="676513" y="366657"/>
                  <a:pt x="702178" y="379940"/>
                </a:cubicBezTo>
                <a:cubicBezTo>
                  <a:pt x="709785" y="383745"/>
                  <a:pt x="717392" y="388556"/>
                  <a:pt x="724999" y="387551"/>
                </a:cubicBezTo>
                <a:cubicBezTo>
                  <a:pt x="785002" y="381879"/>
                  <a:pt x="843939" y="374268"/>
                  <a:pt x="909629" y="367590"/>
                </a:cubicBezTo>
                <a:cubicBezTo>
                  <a:pt x="910553" y="355240"/>
                  <a:pt x="912473" y="339085"/>
                  <a:pt x="914392" y="319053"/>
                </a:cubicBezTo>
                <a:cubicBezTo>
                  <a:pt x="878206" y="320991"/>
                  <a:pt x="847778" y="321925"/>
                  <a:pt x="816354" y="324797"/>
                </a:cubicBezTo>
                <a:cubicBezTo>
                  <a:pt x="784007" y="327669"/>
                  <a:pt x="752654" y="301964"/>
                  <a:pt x="749740" y="268648"/>
                </a:cubicBezTo>
                <a:cubicBezTo>
                  <a:pt x="745972" y="228655"/>
                  <a:pt x="761186" y="194406"/>
                  <a:pt x="785926" y="164967"/>
                </a:cubicBezTo>
                <a:cubicBezTo>
                  <a:pt x="813511" y="132585"/>
                  <a:pt x="847778" y="110686"/>
                  <a:pt x="888657" y="99269"/>
                </a:cubicBezTo>
                <a:cubicBezTo>
                  <a:pt x="896264" y="97403"/>
                  <a:pt x="902946" y="94530"/>
                  <a:pt x="911478" y="92592"/>
                </a:cubicBezTo>
                <a:cubicBezTo>
                  <a:pt x="911478" y="81175"/>
                  <a:pt x="911478" y="69759"/>
                  <a:pt x="912473" y="58343"/>
                </a:cubicBezTo>
                <a:cubicBezTo>
                  <a:pt x="914392" y="37449"/>
                  <a:pt x="930531" y="18421"/>
                  <a:pt x="950508" y="12677"/>
                </a:cubicBezTo>
                <a:close/>
                <a:moveTo>
                  <a:pt x="1181676" y="632"/>
                </a:moveTo>
                <a:cubicBezTo>
                  <a:pt x="1201567" y="-2534"/>
                  <a:pt x="1221196" y="6743"/>
                  <a:pt x="1239750" y="16019"/>
                </a:cubicBezTo>
                <a:cubicBezTo>
                  <a:pt x="1308260" y="49324"/>
                  <a:pt x="1329187" y="109263"/>
                  <a:pt x="1327284" y="180618"/>
                </a:cubicBezTo>
                <a:cubicBezTo>
                  <a:pt x="1317772" y="189185"/>
                  <a:pt x="1308260" y="189185"/>
                  <a:pt x="1303496" y="176816"/>
                </a:cubicBezTo>
                <a:cubicBezTo>
                  <a:pt x="1295887" y="157786"/>
                  <a:pt x="1290179" y="138756"/>
                  <a:pt x="1284472" y="119726"/>
                </a:cubicBezTo>
                <a:cubicBezTo>
                  <a:pt x="1269245" y="68354"/>
                  <a:pt x="1242604" y="32191"/>
                  <a:pt x="1184565" y="28388"/>
                </a:cubicBezTo>
                <a:cubicBezTo>
                  <a:pt x="1176955" y="27436"/>
                  <a:pt x="1169338" y="22680"/>
                  <a:pt x="1160777" y="18878"/>
                </a:cubicBezTo>
                <a:cubicBezTo>
                  <a:pt x="1161728" y="15067"/>
                  <a:pt x="1161728" y="11264"/>
                  <a:pt x="1161728" y="8406"/>
                </a:cubicBezTo>
                <a:cubicBezTo>
                  <a:pt x="1168387" y="4125"/>
                  <a:pt x="1175046" y="1687"/>
                  <a:pt x="1181676" y="632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85"/>
          <p:cNvSpPr/>
          <p:nvPr/>
        </p:nvSpPr>
        <p:spPr>
          <a:xfrm>
            <a:off x="6917112" y="397546"/>
            <a:ext cx="1121348" cy="1748985"/>
          </a:xfrm>
          <a:custGeom>
            <a:rect b="b" l="l" r="r" t="t"/>
            <a:pathLst>
              <a:path extrusionOk="0" h="1748985" w="1121348">
                <a:moveTo>
                  <a:pt x="670793" y="1458685"/>
                </a:moveTo>
                <a:cubicBezTo>
                  <a:pt x="668890" y="1461538"/>
                  <a:pt x="665082" y="1464391"/>
                  <a:pt x="665082" y="1466296"/>
                </a:cubicBezTo>
                <a:cubicBezTo>
                  <a:pt x="666036" y="1470101"/>
                  <a:pt x="668890" y="1472958"/>
                  <a:pt x="671747" y="1475811"/>
                </a:cubicBezTo>
                <a:cubicBezTo>
                  <a:pt x="674605" y="1474859"/>
                  <a:pt x="676504" y="1472006"/>
                  <a:pt x="681261" y="1468201"/>
                </a:cubicBezTo>
                <a:cubicBezTo>
                  <a:pt x="677454" y="1464391"/>
                  <a:pt x="673651" y="1461538"/>
                  <a:pt x="670793" y="1458685"/>
                </a:cubicBezTo>
                <a:close/>
                <a:moveTo>
                  <a:pt x="671752" y="1427287"/>
                </a:moveTo>
                <a:cubicBezTo>
                  <a:pt x="703148" y="1426334"/>
                  <a:pt x="719318" y="1440607"/>
                  <a:pt x="720272" y="1469149"/>
                </a:cubicBezTo>
                <a:cubicBezTo>
                  <a:pt x="720272" y="1497695"/>
                  <a:pt x="706951" y="1514821"/>
                  <a:pt x="683165" y="1514821"/>
                </a:cubicBezTo>
                <a:cubicBezTo>
                  <a:pt x="649866" y="1515773"/>
                  <a:pt x="628929" y="1501500"/>
                  <a:pt x="627984" y="1477716"/>
                </a:cubicBezTo>
                <a:cubicBezTo>
                  <a:pt x="627030" y="1450122"/>
                  <a:pt x="646058" y="1428239"/>
                  <a:pt x="671752" y="1427287"/>
                </a:cubicBezTo>
                <a:close/>
                <a:moveTo>
                  <a:pt x="777691" y="1353918"/>
                </a:moveTo>
                <a:cubicBezTo>
                  <a:pt x="773053" y="1354988"/>
                  <a:pt x="770674" y="1359270"/>
                  <a:pt x="770674" y="1368310"/>
                </a:cubicBezTo>
                <a:cubicBezTo>
                  <a:pt x="770674" y="1373065"/>
                  <a:pt x="774478" y="1377824"/>
                  <a:pt x="778282" y="1388291"/>
                </a:cubicBezTo>
                <a:cubicBezTo>
                  <a:pt x="786844" y="1375919"/>
                  <a:pt x="791601" y="1369258"/>
                  <a:pt x="798265" y="1358796"/>
                </a:cubicBezTo>
                <a:cubicBezTo>
                  <a:pt x="789227" y="1354990"/>
                  <a:pt x="782329" y="1352848"/>
                  <a:pt x="777691" y="1353918"/>
                </a:cubicBezTo>
                <a:close/>
                <a:moveTo>
                  <a:pt x="777329" y="1322641"/>
                </a:moveTo>
                <a:cubicBezTo>
                  <a:pt x="813481" y="1323589"/>
                  <a:pt x="838221" y="1341669"/>
                  <a:pt x="837268" y="1365456"/>
                </a:cubicBezTo>
                <a:cubicBezTo>
                  <a:pt x="836314" y="1391145"/>
                  <a:pt x="804920" y="1419687"/>
                  <a:pt x="779231" y="1418734"/>
                </a:cubicBezTo>
                <a:cubicBezTo>
                  <a:pt x="750686" y="1417786"/>
                  <a:pt x="732610" y="1398753"/>
                  <a:pt x="732610" y="1371164"/>
                </a:cubicBezTo>
                <a:cubicBezTo>
                  <a:pt x="734517" y="1332155"/>
                  <a:pt x="744027" y="1321688"/>
                  <a:pt x="777329" y="1322641"/>
                </a:cubicBezTo>
                <a:close/>
                <a:moveTo>
                  <a:pt x="968661" y="1192530"/>
                </a:moveTo>
                <a:cubicBezTo>
                  <a:pt x="957225" y="1198260"/>
                  <a:pt x="947731" y="1200140"/>
                  <a:pt x="941992" y="1205869"/>
                </a:cubicBezTo>
                <a:cubicBezTo>
                  <a:pt x="923931" y="1225848"/>
                  <a:pt x="901101" y="1233457"/>
                  <a:pt x="877301" y="1240097"/>
                </a:cubicBezTo>
                <a:cubicBezTo>
                  <a:pt x="868735" y="1242976"/>
                  <a:pt x="861139" y="1246766"/>
                  <a:pt x="853543" y="1250586"/>
                </a:cubicBezTo>
                <a:cubicBezTo>
                  <a:pt x="785983" y="1289573"/>
                  <a:pt x="708886" y="1292452"/>
                  <a:pt x="634701" y="1307671"/>
                </a:cubicBezTo>
                <a:cubicBezTo>
                  <a:pt x="582375" y="1318131"/>
                  <a:pt x="528108" y="1321921"/>
                  <a:pt x="474853" y="1326680"/>
                </a:cubicBezTo>
                <a:cubicBezTo>
                  <a:pt x="388261" y="1336200"/>
                  <a:pt x="300741" y="1345719"/>
                  <a:pt x="208453" y="1333350"/>
                </a:cubicBezTo>
                <a:cubicBezTo>
                  <a:pt x="221745" y="1414233"/>
                  <a:pt x="258880" y="1475109"/>
                  <a:pt x="330238" y="1507457"/>
                </a:cubicBezTo>
                <a:cubicBezTo>
                  <a:pt x="365432" y="1523645"/>
                  <a:pt x="403495" y="1534104"/>
                  <a:pt x="440588" y="1544564"/>
                </a:cubicBezTo>
                <a:cubicBezTo>
                  <a:pt x="518613" y="1565512"/>
                  <a:pt x="597567" y="1566452"/>
                  <a:pt x="673693" y="1539804"/>
                </a:cubicBezTo>
                <a:cubicBezTo>
                  <a:pt x="713655" y="1526495"/>
                  <a:pt x="752646" y="1506516"/>
                  <a:pt x="789781" y="1486538"/>
                </a:cubicBezTo>
                <a:cubicBezTo>
                  <a:pt x="850674" y="1453221"/>
                  <a:pt x="900131" y="1408504"/>
                  <a:pt x="925829" y="1341929"/>
                </a:cubicBezTo>
                <a:cubicBezTo>
                  <a:pt x="930598" y="1329560"/>
                  <a:pt x="937265" y="1317191"/>
                  <a:pt x="942962" y="1303852"/>
                </a:cubicBezTo>
                <a:cubicBezTo>
                  <a:pt x="956255" y="1269595"/>
                  <a:pt x="968661" y="1234397"/>
                  <a:pt x="968661" y="1192530"/>
                </a:cubicBezTo>
                <a:close/>
                <a:moveTo>
                  <a:pt x="441440" y="1168244"/>
                </a:moveTo>
                <a:cubicBezTo>
                  <a:pt x="428117" y="1173955"/>
                  <a:pt x="416703" y="1177757"/>
                  <a:pt x="406240" y="1182513"/>
                </a:cubicBezTo>
                <a:cubicBezTo>
                  <a:pt x="406240" y="1185371"/>
                  <a:pt x="405283" y="1188224"/>
                  <a:pt x="405283" y="1191077"/>
                </a:cubicBezTo>
                <a:cubicBezTo>
                  <a:pt x="410996" y="1193935"/>
                  <a:pt x="417654" y="1200595"/>
                  <a:pt x="422410" y="1199641"/>
                </a:cubicBezTo>
                <a:cubicBezTo>
                  <a:pt x="434776" y="1195833"/>
                  <a:pt x="442391" y="1186320"/>
                  <a:pt x="441440" y="1168244"/>
                </a:cubicBezTo>
                <a:close/>
                <a:moveTo>
                  <a:pt x="442081" y="1132489"/>
                </a:moveTo>
                <a:cubicBezTo>
                  <a:pt x="449112" y="1133099"/>
                  <a:pt x="456188" y="1135180"/>
                  <a:pt x="463324" y="1139699"/>
                </a:cubicBezTo>
                <a:cubicBezTo>
                  <a:pt x="485207" y="1153020"/>
                  <a:pt x="492823" y="1169193"/>
                  <a:pt x="484262" y="1192980"/>
                </a:cubicBezTo>
                <a:cubicBezTo>
                  <a:pt x="472842" y="1220576"/>
                  <a:pt x="446202" y="1240556"/>
                  <a:pt x="418606" y="1241505"/>
                </a:cubicBezTo>
                <a:cubicBezTo>
                  <a:pt x="400527" y="1239601"/>
                  <a:pt x="384351" y="1229134"/>
                  <a:pt x="372936" y="1211057"/>
                </a:cubicBezTo>
                <a:cubicBezTo>
                  <a:pt x="360571" y="1191077"/>
                  <a:pt x="356760" y="1172051"/>
                  <a:pt x="369132" y="1151116"/>
                </a:cubicBezTo>
                <a:cubicBezTo>
                  <a:pt x="371034" y="1147314"/>
                  <a:pt x="375796" y="1140654"/>
                  <a:pt x="379601" y="1140654"/>
                </a:cubicBezTo>
                <a:cubicBezTo>
                  <a:pt x="400294" y="1142078"/>
                  <a:pt x="420987" y="1130661"/>
                  <a:pt x="442081" y="1132489"/>
                </a:cubicBezTo>
                <a:close/>
                <a:moveTo>
                  <a:pt x="584132" y="1037451"/>
                </a:moveTo>
                <a:cubicBezTo>
                  <a:pt x="549998" y="1040782"/>
                  <a:pt x="516229" y="1047921"/>
                  <a:pt x="483419" y="1059350"/>
                </a:cubicBezTo>
                <a:cubicBezTo>
                  <a:pt x="427295" y="1079328"/>
                  <a:pt x="371129" y="1101187"/>
                  <a:pt x="315933" y="1125925"/>
                </a:cubicBezTo>
                <a:cubicBezTo>
                  <a:pt x="267446" y="1147814"/>
                  <a:pt x="225585" y="1179221"/>
                  <a:pt x="199886" y="1227728"/>
                </a:cubicBezTo>
                <a:cubicBezTo>
                  <a:pt x="188451" y="1249616"/>
                  <a:pt x="189421" y="1260105"/>
                  <a:pt x="212251" y="1269595"/>
                </a:cubicBezTo>
                <a:cubicBezTo>
                  <a:pt x="233181" y="1279114"/>
                  <a:pt x="256981" y="1287693"/>
                  <a:pt x="279811" y="1285783"/>
                </a:cubicBezTo>
                <a:cubicBezTo>
                  <a:pt x="348299" y="1282933"/>
                  <a:pt x="416788" y="1275324"/>
                  <a:pt x="485318" y="1268654"/>
                </a:cubicBezTo>
                <a:cubicBezTo>
                  <a:pt x="604234" y="1257226"/>
                  <a:pt x="722221" y="1247736"/>
                  <a:pt x="833541" y="1199200"/>
                </a:cubicBezTo>
                <a:cubicBezTo>
                  <a:pt x="869705" y="1183011"/>
                  <a:pt x="905870" y="1170642"/>
                  <a:pt x="926800" y="1133535"/>
                </a:cubicBezTo>
                <a:cubicBezTo>
                  <a:pt x="930598" y="1129745"/>
                  <a:pt x="937265" y="1126895"/>
                  <a:pt x="945832" y="1120226"/>
                </a:cubicBezTo>
                <a:cubicBezTo>
                  <a:pt x="910596" y="1094547"/>
                  <a:pt x="876373" y="1075509"/>
                  <a:pt x="838310" y="1066959"/>
                </a:cubicBezTo>
                <a:cubicBezTo>
                  <a:pt x="787882" y="1055530"/>
                  <a:pt x="738383" y="1044102"/>
                  <a:pt x="687028" y="1038402"/>
                </a:cubicBezTo>
                <a:cubicBezTo>
                  <a:pt x="652763" y="1034597"/>
                  <a:pt x="618265" y="1034120"/>
                  <a:pt x="584132" y="1037451"/>
                </a:cubicBezTo>
                <a:close/>
                <a:moveTo>
                  <a:pt x="586410" y="990233"/>
                </a:moveTo>
                <a:cubicBezTo>
                  <a:pt x="622095" y="988448"/>
                  <a:pt x="658016" y="990350"/>
                  <a:pt x="693695" y="994625"/>
                </a:cubicBezTo>
                <a:cubicBezTo>
                  <a:pt x="744122" y="1000354"/>
                  <a:pt x="794550" y="1011754"/>
                  <a:pt x="844977" y="1022243"/>
                </a:cubicBezTo>
                <a:cubicBezTo>
                  <a:pt x="903928" y="1033642"/>
                  <a:pt x="952457" y="1067900"/>
                  <a:pt x="1001956" y="1101187"/>
                </a:cubicBezTo>
                <a:cubicBezTo>
                  <a:pt x="1008623" y="1105947"/>
                  <a:pt x="1014320" y="1114526"/>
                  <a:pt x="1015248" y="1123075"/>
                </a:cubicBezTo>
                <a:cubicBezTo>
                  <a:pt x="1020017" y="1143054"/>
                  <a:pt x="1021916" y="1164942"/>
                  <a:pt x="1024785" y="1189681"/>
                </a:cubicBezTo>
                <a:cubicBezTo>
                  <a:pt x="1015291" y="1242976"/>
                  <a:pt x="1012421" y="1298152"/>
                  <a:pt x="982924" y="1349538"/>
                </a:cubicBezTo>
                <a:cubicBezTo>
                  <a:pt x="954398" y="1399014"/>
                  <a:pt x="927728" y="1448491"/>
                  <a:pt x="883968" y="1484628"/>
                </a:cubicBezTo>
                <a:cubicBezTo>
                  <a:pt x="860168" y="1504607"/>
                  <a:pt x="835440" y="1525555"/>
                  <a:pt x="807842" y="1538864"/>
                </a:cubicBezTo>
                <a:cubicBezTo>
                  <a:pt x="760284" y="1560752"/>
                  <a:pt x="710785" y="1580731"/>
                  <a:pt x="661329" y="1595010"/>
                </a:cubicBezTo>
                <a:cubicBezTo>
                  <a:pt x="594739" y="1614988"/>
                  <a:pt x="526209" y="1620688"/>
                  <a:pt x="457720" y="1602619"/>
                </a:cubicBezTo>
                <a:cubicBezTo>
                  <a:pt x="412990" y="1590250"/>
                  <a:pt x="367331" y="1579761"/>
                  <a:pt x="324499" y="1563602"/>
                </a:cubicBezTo>
                <a:cubicBezTo>
                  <a:pt x="205583" y="1517945"/>
                  <a:pt x="145661" y="1427543"/>
                  <a:pt x="133297" y="1302912"/>
                </a:cubicBezTo>
                <a:cubicBezTo>
                  <a:pt x="132326" y="1296242"/>
                  <a:pt x="134225" y="1289573"/>
                  <a:pt x="131356" y="1283873"/>
                </a:cubicBezTo>
                <a:cubicBezTo>
                  <a:pt x="113295" y="1248676"/>
                  <a:pt x="130428" y="1221088"/>
                  <a:pt x="148489" y="1193500"/>
                </a:cubicBezTo>
                <a:cubicBezTo>
                  <a:pt x="172289" y="1157333"/>
                  <a:pt x="202714" y="1128805"/>
                  <a:pt x="241747" y="1107857"/>
                </a:cubicBezTo>
                <a:cubicBezTo>
                  <a:pt x="317832" y="1065990"/>
                  <a:pt x="397756" y="1032702"/>
                  <a:pt x="480550" y="1007964"/>
                </a:cubicBezTo>
                <a:cubicBezTo>
                  <a:pt x="515279" y="997490"/>
                  <a:pt x="550726" y="992018"/>
                  <a:pt x="586410" y="990233"/>
                </a:cubicBezTo>
                <a:close/>
                <a:moveTo>
                  <a:pt x="495887" y="104823"/>
                </a:moveTo>
                <a:cubicBezTo>
                  <a:pt x="503492" y="104823"/>
                  <a:pt x="513007" y="103870"/>
                  <a:pt x="517770" y="107673"/>
                </a:cubicBezTo>
                <a:cubicBezTo>
                  <a:pt x="528240" y="115285"/>
                  <a:pt x="541551" y="124804"/>
                  <a:pt x="544404" y="136220"/>
                </a:cubicBezTo>
                <a:cubicBezTo>
                  <a:pt x="548212" y="150491"/>
                  <a:pt x="535844" y="160958"/>
                  <a:pt x="522521" y="166668"/>
                </a:cubicBezTo>
                <a:cubicBezTo>
                  <a:pt x="515860" y="169518"/>
                  <a:pt x="509210" y="176182"/>
                  <a:pt x="502549" y="176182"/>
                </a:cubicBezTo>
                <a:cubicBezTo>
                  <a:pt x="452122" y="176182"/>
                  <a:pt x="409300" y="203775"/>
                  <a:pt x="361726" y="213289"/>
                </a:cubicBezTo>
                <a:cubicBezTo>
                  <a:pt x="357917" y="213289"/>
                  <a:pt x="355064" y="215191"/>
                  <a:pt x="355064" y="215191"/>
                </a:cubicBezTo>
                <a:cubicBezTo>
                  <a:pt x="338888" y="213289"/>
                  <a:pt x="326520" y="213289"/>
                  <a:pt x="314164" y="210434"/>
                </a:cubicBezTo>
                <a:cubicBezTo>
                  <a:pt x="297975" y="206626"/>
                  <a:pt x="288461" y="196163"/>
                  <a:pt x="285620" y="179037"/>
                </a:cubicBezTo>
                <a:cubicBezTo>
                  <a:pt x="283709" y="163813"/>
                  <a:pt x="296077" y="160005"/>
                  <a:pt x="305592" y="155248"/>
                </a:cubicBezTo>
                <a:cubicBezTo>
                  <a:pt x="364591" y="122898"/>
                  <a:pt x="429284" y="108627"/>
                  <a:pt x="495887" y="104823"/>
                </a:cubicBezTo>
                <a:close/>
                <a:moveTo>
                  <a:pt x="495705" y="55978"/>
                </a:moveTo>
                <a:cubicBezTo>
                  <a:pt x="424359" y="55082"/>
                  <a:pt x="359637" y="77875"/>
                  <a:pt x="297783" y="108319"/>
                </a:cubicBezTo>
                <a:cubicBezTo>
                  <a:pt x="271132" y="121669"/>
                  <a:pt x="242604" y="136891"/>
                  <a:pt x="223568" y="158788"/>
                </a:cubicBezTo>
                <a:cubicBezTo>
                  <a:pt x="174127" y="215850"/>
                  <a:pt x="202655" y="253946"/>
                  <a:pt x="258772" y="270063"/>
                </a:cubicBezTo>
                <a:cubicBezTo>
                  <a:pt x="279738" y="275761"/>
                  <a:pt x="305397" y="268191"/>
                  <a:pt x="329179" y="265342"/>
                </a:cubicBezTo>
                <a:cubicBezTo>
                  <a:pt x="340601" y="264365"/>
                  <a:pt x="350145" y="257690"/>
                  <a:pt x="361567" y="256794"/>
                </a:cubicBezTo>
                <a:cubicBezTo>
                  <a:pt x="378673" y="254841"/>
                  <a:pt x="388165" y="269167"/>
                  <a:pt x="377734" y="282436"/>
                </a:cubicBezTo>
                <a:cubicBezTo>
                  <a:pt x="369181" y="292937"/>
                  <a:pt x="354891" y="301484"/>
                  <a:pt x="342530" y="307182"/>
                </a:cubicBezTo>
                <a:cubicBezTo>
                  <a:pt x="324433" y="315729"/>
                  <a:pt x="313950" y="324276"/>
                  <a:pt x="320626" y="347150"/>
                </a:cubicBezTo>
                <a:cubicBezTo>
                  <a:pt x="327301" y="373768"/>
                  <a:pt x="330170" y="401363"/>
                  <a:pt x="334916" y="427981"/>
                </a:cubicBezTo>
                <a:cubicBezTo>
                  <a:pt x="344408" y="481299"/>
                  <a:pt x="354891" y="533640"/>
                  <a:pt x="364383" y="586877"/>
                </a:cubicBezTo>
                <a:cubicBezTo>
                  <a:pt x="376743" y="661114"/>
                  <a:pt x="388165" y="735352"/>
                  <a:pt x="401516" y="809590"/>
                </a:cubicBezTo>
                <a:cubicBezTo>
                  <a:pt x="408192" y="848581"/>
                  <a:pt x="397709" y="862827"/>
                  <a:pt x="357759" y="870478"/>
                </a:cubicBezTo>
                <a:cubicBezTo>
                  <a:pt x="334916" y="874223"/>
                  <a:pt x="309204" y="879025"/>
                  <a:pt x="290168" y="891398"/>
                </a:cubicBezTo>
                <a:cubicBezTo>
                  <a:pt x="247350" y="920866"/>
                  <a:pt x="207401" y="956112"/>
                  <a:pt x="166513" y="989406"/>
                </a:cubicBezTo>
                <a:cubicBezTo>
                  <a:pt x="134125" y="1015047"/>
                  <a:pt x="112273" y="1050294"/>
                  <a:pt x="100851" y="1088308"/>
                </a:cubicBezTo>
                <a:cubicBezTo>
                  <a:pt x="87500" y="1134951"/>
                  <a:pt x="78947" y="1183466"/>
                  <a:pt x="74201" y="1231981"/>
                </a:cubicBezTo>
                <a:cubicBezTo>
                  <a:pt x="70394" y="1272926"/>
                  <a:pt x="66587" y="1315743"/>
                  <a:pt x="76131" y="1354734"/>
                </a:cubicBezTo>
                <a:cubicBezTo>
                  <a:pt x="90369" y="1413750"/>
                  <a:pt x="115141" y="1470813"/>
                  <a:pt x="138923" y="1527875"/>
                </a:cubicBezTo>
                <a:cubicBezTo>
                  <a:pt x="146538" y="1546923"/>
                  <a:pt x="161767" y="1564994"/>
                  <a:pt x="177934" y="1578344"/>
                </a:cubicBezTo>
                <a:cubicBezTo>
                  <a:pt x="255956" y="1642976"/>
                  <a:pt x="348215" y="1681072"/>
                  <a:pt x="446212" y="1701015"/>
                </a:cubicBezTo>
                <a:cubicBezTo>
                  <a:pt x="554691" y="1723889"/>
                  <a:pt x="663170" y="1701992"/>
                  <a:pt x="763043" y="1658198"/>
                </a:cubicBezTo>
                <a:cubicBezTo>
                  <a:pt x="866777" y="1612532"/>
                  <a:pt x="947614" y="1537399"/>
                  <a:pt x="998047" y="1433694"/>
                </a:cubicBezTo>
                <a:cubicBezTo>
                  <a:pt x="1009468" y="1409925"/>
                  <a:pt x="1022819" y="1387051"/>
                  <a:pt x="1033250" y="1363282"/>
                </a:cubicBezTo>
                <a:cubicBezTo>
                  <a:pt x="1058023" y="1304266"/>
                  <a:pt x="1079875" y="1244354"/>
                  <a:pt x="1072261" y="1177768"/>
                </a:cubicBezTo>
                <a:cubicBezTo>
                  <a:pt x="1065637" y="1113054"/>
                  <a:pt x="1044672" y="1054038"/>
                  <a:pt x="1018074" y="995104"/>
                </a:cubicBezTo>
                <a:cubicBezTo>
                  <a:pt x="1002845" y="960834"/>
                  <a:pt x="980940" y="932262"/>
                  <a:pt x="953351" y="908493"/>
                </a:cubicBezTo>
                <a:cubicBezTo>
                  <a:pt x="903858" y="866652"/>
                  <a:pt x="849670" y="833359"/>
                  <a:pt x="788755" y="811462"/>
                </a:cubicBezTo>
                <a:cubicBezTo>
                  <a:pt x="764034" y="801939"/>
                  <a:pt x="739261" y="795264"/>
                  <a:pt x="711672" y="797217"/>
                </a:cubicBezTo>
                <a:cubicBezTo>
                  <a:pt x="686013" y="799089"/>
                  <a:pt x="676469" y="789566"/>
                  <a:pt x="671723" y="762947"/>
                </a:cubicBezTo>
                <a:cubicBezTo>
                  <a:pt x="669793" y="749598"/>
                  <a:pt x="666038" y="737225"/>
                  <a:pt x="664108" y="728677"/>
                </a:cubicBezTo>
                <a:cubicBezTo>
                  <a:pt x="637458" y="726805"/>
                  <a:pt x="616545" y="726805"/>
                  <a:pt x="595631" y="722979"/>
                </a:cubicBezTo>
                <a:cubicBezTo>
                  <a:pt x="589894" y="722002"/>
                  <a:pt x="581341" y="710606"/>
                  <a:pt x="581341" y="704908"/>
                </a:cubicBezTo>
                <a:cubicBezTo>
                  <a:pt x="581341" y="699210"/>
                  <a:pt x="590833" y="691558"/>
                  <a:pt x="597509" y="688709"/>
                </a:cubicBezTo>
                <a:cubicBezTo>
                  <a:pt x="616545" y="682034"/>
                  <a:pt x="635581" y="678290"/>
                  <a:pt x="658424" y="672511"/>
                </a:cubicBezTo>
                <a:cubicBezTo>
                  <a:pt x="653626" y="652567"/>
                  <a:pt x="649818" y="635473"/>
                  <a:pt x="645072" y="615449"/>
                </a:cubicBezTo>
                <a:cubicBezTo>
                  <a:pt x="621291" y="617321"/>
                  <a:pt x="599438" y="618297"/>
                  <a:pt x="578473" y="619274"/>
                </a:cubicBezTo>
                <a:cubicBezTo>
                  <a:pt x="556620" y="620251"/>
                  <a:pt x="545199" y="612599"/>
                  <a:pt x="535655" y="585004"/>
                </a:cubicBezTo>
                <a:cubicBezTo>
                  <a:pt x="566112" y="566933"/>
                  <a:pt x="603245" y="582155"/>
                  <a:pt x="635581" y="565061"/>
                </a:cubicBezTo>
                <a:cubicBezTo>
                  <a:pt x="629844" y="541211"/>
                  <a:pt x="626036" y="518418"/>
                  <a:pt x="622229" y="490823"/>
                </a:cubicBezTo>
                <a:cubicBezTo>
                  <a:pt x="605123" y="493672"/>
                  <a:pt x="593701" y="496521"/>
                  <a:pt x="581341" y="496521"/>
                </a:cubicBezTo>
                <a:cubicBezTo>
                  <a:pt x="560375" y="496521"/>
                  <a:pt x="538523" y="497498"/>
                  <a:pt x="517557" y="494649"/>
                </a:cubicBezTo>
                <a:cubicBezTo>
                  <a:pt x="505197" y="492695"/>
                  <a:pt x="488091" y="487974"/>
                  <a:pt x="491898" y="468926"/>
                </a:cubicBezTo>
                <a:cubicBezTo>
                  <a:pt x="494766" y="452727"/>
                  <a:pt x="510934" y="455576"/>
                  <a:pt x="523294" y="454681"/>
                </a:cubicBezTo>
                <a:cubicBezTo>
                  <a:pt x="552761" y="451832"/>
                  <a:pt x="583219" y="449878"/>
                  <a:pt x="612737" y="448006"/>
                </a:cubicBezTo>
                <a:cubicBezTo>
                  <a:pt x="621291" y="421388"/>
                  <a:pt x="611746" y="401363"/>
                  <a:pt x="607001" y="381420"/>
                </a:cubicBezTo>
                <a:cubicBezTo>
                  <a:pt x="572736" y="373768"/>
                  <a:pt x="527102" y="400468"/>
                  <a:pt x="511873" y="346173"/>
                </a:cubicBezTo>
                <a:cubicBezTo>
                  <a:pt x="538523" y="322404"/>
                  <a:pt x="573727" y="343324"/>
                  <a:pt x="600377" y="325253"/>
                </a:cubicBezTo>
                <a:cubicBezTo>
                  <a:pt x="596570" y="305310"/>
                  <a:pt x="592763" y="286262"/>
                  <a:pt x="588955" y="267214"/>
                </a:cubicBezTo>
                <a:cubicBezTo>
                  <a:pt x="551822" y="263388"/>
                  <a:pt x="510934" y="272912"/>
                  <a:pt x="495705" y="223502"/>
                </a:cubicBezTo>
                <a:cubicBezTo>
                  <a:pt x="503320" y="220571"/>
                  <a:pt x="509004" y="217722"/>
                  <a:pt x="513750" y="217722"/>
                </a:cubicBezTo>
                <a:cubicBezTo>
                  <a:pt x="546138" y="213978"/>
                  <a:pt x="578473" y="210152"/>
                  <a:pt x="610808" y="207303"/>
                </a:cubicBezTo>
                <a:cubicBezTo>
                  <a:pt x="644134" y="204454"/>
                  <a:pt x="670732" y="185406"/>
                  <a:pt x="676469" y="159683"/>
                </a:cubicBezTo>
                <a:cubicBezTo>
                  <a:pt x="682154" y="133065"/>
                  <a:pt x="664108" y="98795"/>
                  <a:pt x="634590" y="87399"/>
                </a:cubicBezTo>
                <a:cubicBezTo>
                  <a:pt x="589894" y="70304"/>
                  <a:pt x="544208" y="56955"/>
                  <a:pt x="495705" y="55978"/>
                </a:cubicBezTo>
                <a:close/>
                <a:moveTo>
                  <a:pt x="462431" y="788"/>
                </a:moveTo>
                <a:cubicBezTo>
                  <a:pt x="528040" y="-3934"/>
                  <a:pt x="589894" y="13161"/>
                  <a:pt x="649871" y="36034"/>
                </a:cubicBezTo>
                <a:cubicBezTo>
                  <a:pt x="678398" y="46454"/>
                  <a:pt x="700251" y="69328"/>
                  <a:pt x="714541" y="96923"/>
                </a:cubicBezTo>
                <a:cubicBezTo>
                  <a:pt x="746876" y="155938"/>
                  <a:pt x="743069" y="224397"/>
                  <a:pt x="652687" y="256794"/>
                </a:cubicBezTo>
                <a:cubicBezTo>
                  <a:pt x="683144" y="420411"/>
                  <a:pt x="692636" y="585004"/>
                  <a:pt x="734516" y="743899"/>
                </a:cubicBezTo>
                <a:cubicBezTo>
                  <a:pt x="771597" y="757249"/>
                  <a:pt x="810607" y="768645"/>
                  <a:pt x="845811" y="784844"/>
                </a:cubicBezTo>
                <a:cubicBezTo>
                  <a:pt x="922894" y="820986"/>
                  <a:pt x="992362" y="868525"/>
                  <a:pt x="1039926" y="939914"/>
                </a:cubicBezTo>
                <a:cubicBezTo>
                  <a:pt x="1056093" y="964660"/>
                  <a:pt x="1068454" y="993150"/>
                  <a:pt x="1077998" y="1020745"/>
                </a:cubicBezTo>
                <a:cubicBezTo>
                  <a:pt x="1097972" y="1075040"/>
                  <a:pt x="1117008" y="1130148"/>
                  <a:pt x="1120816" y="1187292"/>
                </a:cubicBezTo>
                <a:cubicBezTo>
                  <a:pt x="1125562" y="1267228"/>
                  <a:pt x="1097972" y="1339512"/>
                  <a:pt x="1061830" y="1408948"/>
                </a:cubicBezTo>
                <a:cubicBezTo>
                  <a:pt x="1048479" y="1434670"/>
                  <a:pt x="1035180" y="1460312"/>
                  <a:pt x="1020890" y="1485058"/>
                </a:cubicBezTo>
                <a:cubicBezTo>
                  <a:pt x="975256" y="1564994"/>
                  <a:pt x="915279" y="1629708"/>
                  <a:pt x="830634" y="1670571"/>
                </a:cubicBezTo>
                <a:cubicBezTo>
                  <a:pt x="819213" y="1676351"/>
                  <a:pt x="809669" y="1683921"/>
                  <a:pt x="799238" y="1690596"/>
                </a:cubicBezTo>
                <a:cubicBezTo>
                  <a:pt x="784948" y="1701015"/>
                  <a:pt x="771649" y="1709644"/>
                  <a:pt x="752613" y="1708667"/>
                </a:cubicBezTo>
                <a:cubicBezTo>
                  <a:pt x="742130" y="1707690"/>
                  <a:pt x="729770" y="1716237"/>
                  <a:pt x="719287" y="1721040"/>
                </a:cubicBezTo>
                <a:cubicBezTo>
                  <a:pt x="674591" y="1739111"/>
                  <a:pt x="627027" y="1740983"/>
                  <a:pt x="579411" y="1744809"/>
                </a:cubicBezTo>
                <a:cubicBezTo>
                  <a:pt x="521417" y="1748635"/>
                  <a:pt x="462431" y="1754333"/>
                  <a:pt x="405323" y="1738134"/>
                </a:cubicBezTo>
                <a:cubicBezTo>
                  <a:pt x="319687" y="1713388"/>
                  <a:pt x="235981" y="1685793"/>
                  <a:pt x="161767" y="1632557"/>
                </a:cubicBezTo>
                <a:cubicBezTo>
                  <a:pt x="109405" y="1594461"/>
                  <a:pt x="69455" y="1549772"/>
                  <a:pt x="48542" y="1487011"/>
                </a:cubicBezTo>
                <a:cubicBezTo>
                  <a:pt x="30444" y="1433694"/>
                  <a:pt x="3794" y="1383306"/>
                  <a:pt x="978" y="1326163"/>
                </a:cubicBezTo>
                <a:cubicBezTo>
                  <a:pt x="-13" y="1297672"/>
                  <a:pt x="-952" y="1269100"/>
                  <a:pt x="1916" y="1241505"/>
                </a:cubicBezTo>
                <a:cubicBezTo>
                  <a:pt x="8592" y="1189164"/>
                  <a:pt x="10470" y="1136823"/>
                  <a:pt x="28567" y="1086436"/>
                </a:cubicBezTo>
                <a:cubicBezTo>
                  <a:pt x="51358" y="1021722"/>
                  <a:pt x="85623" y="967509"/>
                  <a:pt x="141740" y="927541"/>
                </a:cubicBezTo>
                <a:cubicBezTo>
                  <a:pt x="152222" y="919889"/>
                  <a:pt x="159837" y="910365"/>
                  <a:pt x="170320" y="902795"/>
                </a:cubicBezTo>
                <a:cubicBezTo>
                  <a:pt x="219761" y="868525"/>
                  <a:pt x="264509" y="825708"/>
                  <a:pt x="331109" y="830510"/>
                </a:cubicBezTo>
                <a:cubicBezTo>
                  <a:pt x="306388" y="657289"/>
                  <a:pt x="281615" y="488951"/>
                  <a:pt x="256894" y="319555"/>
                </a:cubicBezTo>
                <a:cubicBezTo>
                  <a:pt x="243595" y="313857"/>
                  <a:pt x="229305" y="308159"/>
                  <a:pt x="215015" y="302461"/>
                </a:cubicBezTo>
                <a:cubicBezTo>
                  <a:pt x="176004" y="287239"/>
                  <a:pt x="152222" y="257690"/>
                  <a:pt x="136055" y="220571"/>
                </a:cubicBezTo>
                <a:cubicBezTo>
                  <a:pt x="133187" y="213978"/>
                  <a:pt x="129379" y="204454"/>
                  <a:pt x="131309" y="199651"/>
                </a:cubicBezTo>
                <a:cubicBezTo>
                  <a:pt x="142731" y="174010"/>
                  <a:pt x="153161" y="145438"/>
                  <a:pt x="170320" y="123541"/>
                </a:cubicBezTo>
                <a:cubicBezTo>
                  <a:pt x="196970" y="90248"/>
                  <a:pt x="234051" y="68351"/>
                  <a:pt x="274992" y="53129"/>
                </a:cubicBezTo>
                <a:cubicBezTo>
                  <a:pt x="335855" y="30336"/>
                  <a:pt x="395831" y="5590"/>
                  <a:pt x="462431" y="78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85"/>
          <p:cNvSpPr/>
          <p:nvPr/>
        </p:nvSpPr>
        <p:spPr>
          <a:xfrm>
            <a:off x="1408158" y="939932"/>
            <a:ext cx="9685663" cy="5016336"/>
          </a:xfrm>
          <a:custGeom>
            <a:rect b="b" l="l" r="r" t="t"/>
            <a:pathLst>
              <a:path extrusionOk="0" h="21398" w="21469">
                <a:moveTo>
                  <a:pt x="15755" y="18966"/>
                </a:moveTo>
                <a:cubicBezTo>
                  <a:pt x="16602" y="18727"/>
                  <a:pt x="17484" y="18414"/>
                  <a:pt x="18327" y="18082"/>
                </a:cubicBezTo>
                <a:lnTo>
                  <a:pt x="18327" y="18082"/>
                </a:lnTo>
                <a:lnTo>
                  <a:pt x="18336" y="18078"/>
                </a:lnTo>
                <a:cubicBezTo>
                  <a:pt x="18500" y="18013"/>
                  <a:pt x="18665" y="17948"/>
                  <a:pt x="18827" y="17879"/>
                </a:cubicBezTo>
                <a:lnTo>
                  <a:pt x="18827" y="17875"/>
                </a:lnTo>
                <a:lnTo>
                  <a:pt x="19439" y="17623"/>
                </a:lnTo>
                <a:lnTo>
                  <a:pt x="21468" y="1007"/>
                </a:lnTo>
                <a:cubicBezTo>
                  <a:pt x="21468" y="1007"/>
                  <a:pt x="21512" y="220"/>
                  <a:pt x="20987" y="21"/>
                </a:cubicBezTo>
                <a:cubicBezTo>
                  <a:pt x="20470" y="-174"/>
                  <a:pt x="20772" y="1027"/>
                  <a:pt x="19605" y="1648"/>
                </a:cubicBezTo>
                <a:cubicBezTo>
                  <a:pt x="19582" y="1660"/>
                  <a:pt x="19557" y="1673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9534" y="1685"/>
                  <a:pt x="19534" y="1685"/>
                  <a:pt x="19534" y="1685"/>
                </a:cubicBezTo>
                <a:cubicBezTo>
                  <a:pt x="17250" y="2846"/>
                  <a:pt x="14048" y="4177"/>
                  <a:pt x="10493" y="4782"/>
                </a:cubicBezTo>
                <a:cubicBezTo>
                  <a:pt x="7032" y="5370"/>
                  <a:pt x="3828" y="5135"/>
                  <a:pt x="1477" y="4753"/>
                </a:cubicBezTo>
                <a:cubicBezTo>
                  <a:pt x="1477" y="4753"/>
                  <a:pt x="1477" y="4753"/>
                  <a:pt x="1477" y="4753"/>
                </a:cubicBezTo>
                <a:cubicBezTo>
                  <a:pt x="764" y="4644"/>
                  <a:pt x="1139" y="3592"/>
                  <a:pt x="526" y="3592"/>
                </a:cubicBezTo>
                <a:cubicBezTo>
                  <a:pt x="-88" y="3592"/>
                  <a:pt x="5" y="4473"/>
                  <a:pt x="5" y="4473"/>
                </a:cubicBezTo>
                <a:lnTo>
                  <a:pt x="1772" y="21381"/>
                </a:lnTo>
                <a:cubicBezTo>
                  <a:pt x="1808" y="21381"/>
                  <a:pt x="2029" y="21385"/>
                  <a:pt x="2257" y="21389"/>
                </a:cubicBezTo>
                <a:lnTo>
                  <a:pt x="2257" y="21394"/>
                </a:lnTo>
                <a:cubicBezTo>
                  <a:pt x="2439" y="21398"/>
                  <a:pt x="2618" y="21398"/>
                  <a:pt x="2793" y="21398"/>
                </a:cubicBezTo>
                <a:cubicBezTo>
                  <a:pt x="2799" y="21398"/>
                  <a:pt x="2803" y="21398"/>
                  <a:pt x="2803" y="21398"/>
                </a:cubicBezTo>
                <a:cubicBezTo>
                  <a:pt x="2803" y="21398"/>
                  <a:pt x="2803" y="21398"/>
                  <a:pt x="2803" y="21398"/>
                </a:cubicBezTo>
                <a:cubicBezTo>
                  <a:pt x="7970" y="21426"/>
                  <a:pt x="15755" y="18966"/>
                  <a:pt x="15755" y="18966"/>
                </a:cubicBez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85"/>
          <p:cNvSpPr/>
          <p:nvPr/>
        </p:nvSpPr>
        <p:spPr>
          <a:xfrm>
            <a:off x="1874372" y="2300516"/>
            <a:ext cx="732623" cy="34528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7742" y="6904"/>
                  <a:pt x="14783" y="13952"/>
                  <a:pt x="21011" y="20921"/>
                </a:cubicBezTo>
                <a:cubicBezTo>
                  <a:pt x="21011" y="20921"/>
                  <a:pt x="21600" y="21600"/>
                  <a:pt x="21600" y="21600"/>
                </a:cubicBezTo>
                <a:lnTo>
                  <a:pt x="20843" y="20927"/>
                </a:lnTo>
                <a:cubicBezTo>
                  <a:pt x="13184" y="14023"/>
                  <a:pt x="6115" y="69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85"/>
          <p:cNvSpPr/>
          <p:nvPr/>
        </p:nvSpPr>
        <p:spPr>
          <a:xfrm>
            <a:off x="9752444" y="1482263"/>
            <a:ext cx="848703" cy="342620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6247" y="14618"/>
                  <a:pt x="13294" y="7570"/>
                  <a:pt x="20849" y="672"/>
                </a:cubicBezTo>
                <a:cubicBezTo>
                  <a:pt x="20849" y="672"/>
                  <a:pt x="21600" y="0"/>
                  <a:pt x="21600" y="0"/>
                </a:cubicBezTo>
                <a:lnTo>
                  <a:pt x="20995" y="678"/>
                </a:lnTo>
                <a:cubicBezTo>
                  <a:pt x="14674" y="7654"/>
                  <a:pt x="7652" y="14702"/>
                  <a:pt x="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8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3" name="Google Shape;1373;p8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8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5" name="Google Shape;1375;p85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6" name="Google Shape;1376;p85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  <a:defRPr b="1" i="0" sz="2800">
                <a:solidFill>
                  <a:srgbClr val="A2A7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4">
  <p:cSld name="4_04"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86"/>
          <p:cNvSpPr/>
          <p:nvPr/>
        </p:nvSpPr>
        <p:spPr>
          <a:xfrm>
            <a:off x="2235558" y="342467"/>
            <a:ext cx="8006138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86"/>
          <p:cNvSpPr/>
          <p:nvPr/>
        </p:nvSpPr>
        <p:spPr>
          <a:xfrm>
            <a:off x="2235558" y="342467"/>
            <a:ext cx="8002347" cy="6515467"/>
          </a:xfrm>
          <a:custGeom>
            <a:rect b="b" l="l" r="r" t="t"/>
            <a:pathLst>
              <a:path extrusionOk="0" h="21600" w="21600">
                <a:moveTo>
                  <a:pt x="21379" y="14706"/>
                </a:moveTo>
                <a:lnTo>
                  <a:pt x="21379" y="15964"/>
                </a:lnTo>
                <a:cubicBezTo>
                  <a:pt x="21397" y="15857"/>
                  <a:pt x="21415" y="15747"/>
                  <a:pt x="21431" y="15639"/>
                </a:cubicBezTo>
                <a:lnTo>
                  <a:pt x="21431" y="14706"/>
                </a:lnTo>
                <a:lnTo>
                  <a:pt x="21541" y="14706"/>
                </a:lnTo>
                <a:cubicBezTo>
                  <a:pt x="21544" y="14684"/>
                  <a:pt x="21544" y="14665"/>
                  <a:pt x="21546" y="14643"/>
                </a:cubicBezTo>
                <a:lnTo>
                  <a:pt x="21431" y="14643"/>
                </a:lnTo>
                <a:lnTo>
                  <a:pt x="21431" y="12968"/>
                </a:lnTo>
                <a:lnTo>
                  <a:pt x="21600" y="12968"/>
                </a:lnTo>
                <a:cubicBezTo>
                  <a:pt x="21600" y="12946"/>
                  <a:pt x="21600" y="12927"/>
                  <a:pt x="21600" y="12905"/>
                </a:cubicBezTo>
                <a:lnTo>
                  <a:pt x="21431" y="12905"/>
                </a:lnTo>
                <a:lnTo>
                  <a:pt x="21431" y="11167"/>
                </a:lnTo>
                <a:lnTo>
                  <a:pt x="21469" y="11167"/>
                </a:lnTo>
                <a:cubicBezTo>
                  <a:pt x="21466" y="11145"/>
                  <a:pt x="21464" y="11126"/>
                  <a:pt x="21461" y="11104"/>
                </a:cubicBezTo>
                <a:lnTo>
                  <a:pt x="21431" y="11104"/>
                </a:lnTo>
                <a:lnTo>
                  <a:pt x="21431" y="10884"/>
                </a:lnTo>
                <a:cubicBezTo>
                  <a:pt x="21415" y="10773"/>
                  <a:pt x="21397" y="10666"/>
                  <a:pt x="21379" y="10559"/>
                </a:cubicBezTo>
                <a:lnTo>
                  <a:pt x="21379" y="11104"/>
                </a:lnTo>
                <a:lnTo>
                  <a:pt x="19964" y="11104"/>
                </a:lnTo>
                <a:lnTo>
                  <a:pt x="19964" y="9304"/>
                </a:lnTo>
                <a:lnTo>
                  <a:pt x="21115" y="9304"/>
                </a:lnTo>
                <a:cubicBezTo>
                  <a:pt x="21110" y="9281"/>
                  <a:pt x="21104" y="9263"/>
                  <a:pt x="21099" y="9240"/>
                </a:cubicBezTo>
                <a:lnTo>
                  <a:pt x="19967" y="9240"/>
                </a:lnTo>
                <a:lnTo>
                  <a:pt x="19967" y="7503"/>
                </a:lnTo>
                <a:lnTo>
                  <a:pt x="20537" y="7503"/>
                </a:lnTo>
                <a:cubicBezTo>
                  <a:pt x="20529" y="7481"/>
                  <a:pt x="20519" y="7462"/>
                  <a:pt x="20511" y="7440"/>
                </a:cubicBezTo>
                <a:lnTo>
                  <a:pt x="19967" y="7440"/>
                </a:lnTo>
                <a:lnTo>
                  <a:pt x="19967" y="6235"/>
                </a:lnTo>
                <a:cubicBezTo>
                  <a:pt x="19949" y="6200"/>
                  <a:pt x="19934" y="6169"/>
                  <a:pt x="19916" y="6134"/>
                </a:cubicBezTo>
                <a:lnTo>
                  <a:pt x="19916" y="7440"/>
                </a:lnTo>
                <a:lnTo>
                  <a:pt x="18501" y="7440"/>
                </a:lnTo>
                <a:lnTo>
                  <a:pt x="18501" y="5702"/>
                </a:lnTo>
                <a:lnTo>
                  <a:pt x="19682" y="5702"/>
                </a:lnTo>
                <a:cubicBezTo>
                  <a:pt x="19669" y="5680"/>
                  <a:pt x="19659" y="5661"/>
                  <a:pt x="19646" y="5639"/>
                </a:cubicBezTo>
                <a:lnTo>
                  <a:pt x="18501" y="5639"/>
                </a:lnTo>
                <a:lnTo>
                  <a:pt x="18501" y="3955"/>
                </a:lnTo>
                <a:cubicBezTo>
                  <a:pt x="18470" y="3917"/>
                  <a:pt x="18439" y="3876"/>
                  <a:pt x="18406" y="3838"/>
                </a:cubicBezTo>
                <a:lnTo>
                  <a:pt x="17035" y="3838"/>
                </a:lnTo>
                <a:lnTo>
                  <a:pt x="17035" y="2425"/>
                </a:lnTo>
                <a:cubicBezTo>
                  <a:pt x="17017" y="2409"/>
                  <a:pt x="17001" y="2397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4"/>
                </a:lnTo>
                <a:lnTo>
                  <a:pt x="16647" y="2104"/>
                </a:lnTo>
                <a:cubicBezTo>
                  <a:pt x="16621" y="2081"/>
                  <a:pt x="16593" y="2063"/>
                  <a:pt x="16567" y="2040"/>
                </a:cubicBezTo>
                <a:lnTo>
                  <a:pt x="15571" y="2040"/>
                </a:lnTo>
                <a:lnTo>
                  <a:pt x="15571" y="1353"/>
                </a:lnTo>
                <a:cubicBezTo>
                  <a:pt x="15553" y="1343"/>
                  <a:pt x="15538" y="1331"/>
                  <a:pt x="15520" y="1321"/>
                </a:cubicBezTo>
                <a:lnTo>
                  <a:pt x="15520" y="2037"/>
                </a:lnTo>
                <a:lnTo>
                  <a:pt x="14105" y="2037"/>
                </a:lnTo>
                <a:lnTo>
                  <a:pt x="14105" y="624"/>
                </a:lnTo>
                <a:cubicBezTo>
                  <a:pt x="14087" y="618"/>
                  <a:pt x="14071" y="612"/>
                  <a:pt x="14053" y="606"/>
                </a:cubicBezTo>
                <a:lnTo>
                  <a:pt x="14053" y="2040"/>
                </a:lnTo>
                <a:lnTo>
                  <a:pt x="12639" y="2040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9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5"/>
                </a:lnTo>
                <a:lnTo>
                  <a:pt x="3844" y="3835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5"/>
                </a:lnTo>
                <a:lnTo>
                  <a:pt x="3194" y="3835"/>
                </a:lnTo>
                <a:cubicBezTo>
                  <a:pt x="3176" y="3857"/>
                  <a:pt x="3161" y="3876"/>
                  <a:pt x="3143" y="3898"/>
                </a:cubicBezTo>
                <a:lnTo>
                  <a:pt x="3793" y="3898"/>
                </a:lnTo>
                <a:lnTo>
                  <a:pt x="3793" y="5636"/>
                </a:lnTo>
                <a:lnTo>
                  <a:pt x="2378" y="5636"/>
                </a:lnTo>
                <a:lnTo>
                  <a:pt x="2378" y="4948"/>
                </a:lnTo>
                <a:cubicBezTo>
                  <a:pt x="2360" y="4973"/>
                  <a:pt x="2344" y="5002"/>
                  <a:pt x="2326" y="5027"/>
                </a:cubicBezTo>
                <a:lnTo>
                  <a:pt x="2326" y="5636"/>
                </a:lnTo>
                <a:lnTo>
                  <a:pt x="1957" y="5636"/>
                </a:lnTo>
                <a:cubicBezTo>
                  <a:pt x="1944" y="5658"/>
                  <a:pt x="1934" y="5677"/>
                  <a:pt x="1921" y="5699"/>
                </a:cubicBezTo>
                <a:lnTo>
                  <a:pt x="2326" y="5699"/>
                </a:lnTo>
                <a:lnTo>
                  <a:pt x="2326" y="7437"/>
                </a:lnTo>
                <a:lnTo>
                  <a:pt x="1091" y="7437"/>
                </a:lnTo>
                <a:cubicBezTo>
                  <a:pt x="1084" y="7459"/>
                  <a:pt x="1073" y="7478"/>
                  <a:pt x="1066" y="7500"/>
                </a:cubicBezTo>
                <a:lnTo>
                  <a:pt x="2326" y="7500"/>
                </a:lnTo>
                <a:lnTo>
                  <a:pt x="2326" y="9237"/>
                </a:lnTo>
                <a:lnTo>
                  <a:pt x="912" y="9237"/>
                </a:lnTo>
                <a:lnTo>
                  <a:pt x="912" y="7906"/>
                </a:lnTo>
                <a:cubicBezTo>
                  <a:pt x="894" y="7954"/>
                  <a:pt x="878" y="8004"/>
                  <a:pt x="860" y="8052"/>
                </a:cubicBezTo>
                <a:lnTo>
                  <a:pt x="860" y="9237"/>
                </a:lnTo>
                <a:lnTo>
                  <a:pt x="501" y="9237"/>
                </a:lnTo>
                <a:cubicBezTo>
                  <a:pt x="496" y="9259"/>
                  <a:pt x="490" y="9278"/>
                  <a:pt x="485" y="9300"/>
                </a:cubicBezTo>
                <a:lnTo>
                  <a:pt x="860" y="9300"/>
                </a:lnTo>
                <a:lnTo>
                  <a:pt x="860" y="11101"/>
                </a:lnTo>
                <a:lnTo>
                  <a:pt x="139" y="11101"/>
                </a:lnTo>
                <a:cubicBezTo>
                  <a:pt x="136" y="11123"/>
                  <a:pt x="134" y="11142"/>
                  <a:pt x="131" y="11164"/>
                </a:cubicBezTo>
                <a:lnTo>
                  <a:pt x="860" y="11164"/>
                </a:lnTo>
                <a:lnTo>
                  <a:pt x="860" y="12902"/>
                </a:lnTo>
                <a:lnTo>
                  <a:pt x="0" y="12902"/>
                </a:lnTo>
                <a:cubicBezTo>
                  <a:pt x="0" y="12924"/>
                  <a:pt x="0" y="12943"/>
                  <a:pt x="0" y="12965"/>
                </a:cubicBezTo>
                <a:lnTo>
                  <a:pt x="860" y="12965"/>
                </a:lnTo>
                <a:lnTo>
                  <a:pt x="860" y="14640"/>
                </a:lnTo>
                <a:lnTo>
                  <a:pt x="54" y="14640"/>
                </a:lnTo>
                <a:cubicBezTo>
                  <a:pt x="56" y="14662"/>
                  <a:pt x="56" y="14681"/>
                  <a:pt x="59" y="14703"/>
                </a:cubicBezTo>
                <a:lnTo>
                  <a:pt x="860" y="14703"/>
                </a:lnTo>
                <a:lnTo>
                  <a:pt x="860" y="16440"/>
                </a:lnTo>
                <a:lnTo>
                  <a:pt x="308" y="16440"/>
                </a:lnTo>
                <a:cubicBezTo>
                  <a:pt x="313" y="16463"/>
                  <a:pt x="316" y="16481"/>
                  <a:pt x="321" y="16504"/>
                </a:cubicBezTo>
                <a:lnTo>
                  <a:pt x="860" y="16504"/>
                </a:lnTo>
                <a:lnTo>
                  <a:pt x="860" y="18241"/>
                </a:lnTo>
                <a:lnTo>
                  <a:pt x="783" y="18241"/>
                </a:lnTo>
                <a:cubicBezTo>
                  <a:pt x="791" y="18263"/>
                  <a:pt x="796" y="18282"/>
                  <a:pt x="804" y="18304"/>
                </a:cubicBezTo>
                <a:lnTo>
                  <a:pt x="860" y="18304"/>
                </a:lnTo>
                <a:lnTo>
                  <a:pt x="860" y="18468"/>
                </a:lnTo>
                <a:cubicBezTo>
                  <a:pt x="878" y="18516"/>
                  <a:pt x="894" y="18566"/>
                  <a:pt x="912" y="18613"/>
                </a:cubicBezTo>
                <a:lnTo>
                  <a:pt x="912" y="18304"/>
                </a:lnTo>
                <a:lnTo>
                  <a:pt x="2326" y="18304"/>
                </a:lnTo>
                <a:lnTo>
                  <a:pt x="2326" y="20042"/>
                </a:lnTo>
                <a:lnTo>
                  <a:pt x="1512" y="20042"/>
                </a:lnTo>
                <a:cubicBezTo>
                  <a:pt x="1523" y="20064"/>
                  <a:pt x="1533" y="20083"/>
                  <a:pt x="1543" y="20105"/>
                </a:cubicBezTo>
                <a:lnTo>
                  <a:pt x="2326" y="20105"/>
                </a:lnTo>
                <a:lnTo>
                  <a:pt x="2326" y="21493"/>
                </a:lnTo>
                <a:cubicBezTo>
                  <a:pt x="2344" y="21518"/>
                  <a:pt x="2360" y="21546"/>
                  <a:pt x="2378" y="21572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4"/>
                </a:lnTo>
                <a:lnTo>
                  <a:pt x="20804" y="18304"/>
                </a:lnTo>
                <a:cubicBezTo>
                  <a:pt x="20812" y="18282"/>
                  <a:pt x="20817" y="18263"/>
                  <a:pt x="20825" y="18241"/>
                </a:cubicBezTo>
                <a:lnTo>
                  <a:pt x="19972" y="18241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1"/>
                  <a:pt x="21292" y="16463"/>
                  <a:pt x="21297" y="16440"/>
                </a:cubicBezTo>
                <a:lnTo>
                  <a:pt x="19970" y="16440"/>
                </a:lnTo>
                <a:lnTo>
                  <a:pt x="19970" y="14703"/>
                </a:lnTo>
                <a:lnTo>
                  <a:pt x="21379" y="14703"/>
                </a:lnTo>
                <a:close/>
                <a:moveTo>
                  <a:pt x="19964" y="11167"/>
                </a:moveTo>
                <a:lnTo>
                  <a:pt x="21379" y="11167"/>
                </a:lnTo>
                <a:lnTo>
                  <a:pt x="21379" y="12905"/>
                </a:lnTo>
                <a:lnTo>
                  <a:pt x="19964" y="12905"/>
                </a:lnTo>
                <a:lnTo>
                  <a:pt x="19964" y="11167"/>
                </a:lnTo>
                <a:close/>
                <a:moveTo>
                  <a:pt x="19964" y="12968"/>
                </a:moveTo>
                <a:lnTo>
                  <a:pt x="21379" y="12968"/>
                </a:lnTo>
                <a:lnTo>
                  <a:pt x="21379" y="14643"/>
                </a:lnTo>
                <a:lnTo>
                  <a:pt x="19964" y="14643"/>
                </a:lnTo>
                <a:lnTo>
                  <a:pt x="19964" y="12968"/>
                </a:lnTo>
                <a:close/>
                <a:moveTo>
                  <a:pt x="2326" y="18244"/>
                </a:moveTo>
                <a:lnTo>
                  <a:pt x="912" y="18244"/>
                </a:lnTo>
                <a:lnTo>
                  <a:pt x="912" y="16507"/>
                </a:lnTo>
                <a:lnTo>
                  <a:pt x="2326" y="16507"/>
                </a:lnTo>
                <a:lnTo>
                  <a:pt x="2326" y="18244"/>
                </a:lnTo>
                <a:close/>
                <a:moveTo>
                  <a:pt x="2326" y="16444"/>
                </a:moveTo>
                <a:lnTo>
                  <a:pt x="912" y="16444"/>
                </a:lnTo>
                <a:lnTo>
                  <a:pt x="912" y="14706"/>
                </a:lnTo>
                <a:lnTo>
                  <a:pt x="2326" y="14706"/>
                </a:lnTo>
                <a:lnTo>
                  <a:pt x="2326" y="16444"/>
                </a:lnTo>
                <a:close/>
                <a:moveTo>
                  <a:pt x="2326" y="14643"/>
                </a:moveTo>
                <a:lnTo>
                  <a:pt x="912" y="14643"/>
                </a:lnTo>
                <a:lnTo>
                  <a:pt x="912" y="12968"/>
                </a:lnTo>
                <a:lnTo>
                  <a:pt x="2326" y="12968"/>
                </a:lnTo>
                <a:lnTo>
                  <a:pt x="2326" y="14643"/>
                </a:lnTo>
                <a:close/>
                <a:moveTo>
                  <a:pt x="2326" y="12905"/>
                </a:moveTo>
                <a:lnTo>
                  <a:pt x="912" y="12905"/>
                </a:lnTo>
                <a:lnTo>
                  <a:pt x="912" y="11167"/>
                </a:lnTo>
                <a:lnTo>
                  <a:pt x="2326" y="11167"/>
                </a:lnTo>
                <a:lnTo>
                  <a:pt x="2326" y="12905"/>
                </a:lnTo>
                <a:close/>
                <a:moveTo>
                  <a:pt x="2326" y="11104"/>
                </a:moveTo>
                <a:lnTo>
                  <a:pt x="912" y="11104"/>
                </a:lnTo>
                <a:lnTo>
                  <a:pt x="912" y="9304"/>
                </a:lnTo>
                <a:lnTo>
                  <a:pt x="2326" y="9304"/>
                </a:lnTo>
                <a:lnTo>
                  <a:pt x="2326" y="11104"/>
                </a:lnTo>
                <a:close/>
                <a:moveTo>
                  <a:pt x="3793" y="20045"/>
                </a:moveTo>
                <a:lnTo>
                  <a:pt x="2378" y="20045"/>
                </a:lnTo>
                <a:lnTo>
                  <a:pt x="2378" y="18307"/>
                </a:lnTo>
                <a:lnTo>
                  <a:pt x="3793" y="18307"/>
                </a:lnTo>
                <a:lnTo>
                  <a:pt x="3793" y="20045"/>
                </a:lnTo>
                <a:close/>
                <a:moveTo>
                  <a:pt x="3793" y="18244"/>
                </a:moveTo>
                <a:lnTo>
                  <a:pt x="2378" y="18244"/>
                </a:lnTo>
                <a:lnTo>
                  <a:pt x="2378" y="16507"/>
                </a:lnTo>
                <a:lnTo>
                  <a:pt x="3793" y="16507"/>
                </a:lnTo>
                <a:lnTo>
                  <a:pt x="3793" y="18244"/>
                </a:lnTo>
                <a:close/>
                <a:moveTo>
                  <a:pt x="3793" y="16444"/>
                </a:moveTo>
                <a:lnTo>
                  <a:pt x="2378" y="16444"/>
                </a:lnTo>
                <a:lnTo>
                  <a:pt x="2378" y="14706"/>
                </a:lnTo>
                <a:lnTo>
                  <a:pt x="3793" y="14706"/>
                </a:lnTo>
                <a:lnTo>
                  <a:pt x="3793" y="16444"/>
                </a:lnTo>
                <a:close/>
                <a:moveTo>
                  <a:pt x="3793" y="14643"/>
                </a:moveTo>
                <a:lnTo>
                  <a:pt x="2378" y="14643"/>
                </a:lnTo>
                <a:lnTo>
                  <a:pt x="2378" y="12968"/>
                </a:lnTo>
                <a:lnTo>
                  <a:pt x="3793" y="12968"/>
                </a:lnTo>
                <a:lnTo>
                  <a:pt x="3793" y="14643"/>
                </a:lnTo>
                <a:close/>
                <a:moveTo>
                  <a:pt x="3793" y="12905"/>
                </a:moveTo>
                <a:lnTo>
                  <a:pt x="2378" y="12905"/>
                </a:lnTo>
                <a:lnTo>
                  <a:pt x="2378" y="11167"/>
                </a:lnTo>
                <a:lnTo>
                  <a:pt x="3793" y="11167"/>
                </a:lnTo>
                <a:lnTo>
                  <a:pt x="3793" y="12905"/>
                </a:lnTo>
                <a:close/>
                <a:moveTo>
                  <a:pt x="3793" y="11104"/>
                </a:moveTo>
                <a:lnTo>
                  <a:pt x="2378" y="11104"/>
                </a:lnTo>
                <a:lnTo>
                  <a:pt x="2378" y="9304"/>
                </a:lnTo>
                <a:lnTo>
                  <a:pt x="3793" y="9304"/>
                </a:lnTo>
                <a:lnTo>
                  <a:pt x="3793" y="11104"/>
                </a:lnTo>
                <a:close/>
                <a:moveTo>
                  <a:pt x="3793" y="9240"/>
                </a:moveTo>
                <a:lnTo>
                  <a:pt x="2378" y="9240"/>
                </a:lnTo>
                <a:lnTo>
                  <a:pt x="2378" y="7503"/>
                </a:lnTo>
                <a:lnTo>
                  <a:pt x="3793" y="7503"/>
                </a:lnTo>
                <a:lnTo>
                  <a:pt x="3793" y="9240"/>
                </a:lnTo>
                <a:close/>
                <a:moveTo>
                  <a:pt x="3793" y="7440"/>
                </a:moveTo>
                <a:lnTo>
                  <a:pt x="2378" y="7440"/>
                </a:lnTo>
                <a:lnTo>
                  <a:pt x="2378" y="5702"/>
                </a:lnTo>
                <a:lnTo>
                  <a:pt x="3793" y="5702"/>
                </a:lnTo>
                <a:lnTo>
                  <a:pt x="3793" y="7440"/>
                </a:lnTo>
                <a:close/>
                <a:moveTo>
                  <a:pt x="5256" y="20045"/>
                </a:moveTo>
                <a:lnTo>
                  <a:pt x="3841" y="20045"/>
                </a:lnTo>
                <a:lnTo>
                  <a:pt x="3841" y="18307"/>
                </a:lnTo>
                <a:lnTo>
                  <a:pt x="5256" y="18307"/>
                </a:lnTo>
                <a:lnTo>
                  <a:pt x="5256" y="20045"/>
                </a:lnTo>
                <a:close/>
                <a:moveTo>
                  <a:pt x="5256" y="18244"/>
                </a:moveTo>
                <a:lnTo>
                  <a:pt x="3841" y="18244"/>
                </a:lnTo>
                <a:lnTo>
                  <a:pt x="3841" y="16507"/>
                </a:lnTo>
                <a:lnTo>
                  <a:pt x="5256" y="16507"/>
                </a:lnTo>
                <a:lnTo>
                  <a:pt x="5256" y="18244"/>
                </a:lnTo>
                <a:close/>
                <a:moveTo>
                  <a:pt x="5256" y="16444"/>
                </a:moveTo>
                <a:lnTo>
                  <a:pt x="3841" y="16444"/>
                </a:lnTo>
                <a:lnTo>
                  <a:pt x="3841" y="14706"/>
                </a:lnTo>
                <a:lnTo>
                  <a:pt x="5256" y="14706"/>
                </a:lnTo>
                <a:lnTo>
                  <a:pt x="5256" y="16444"/>
                </a:lnTo>
                <a:close/>
                <a:moveTo>
                  <a:pt x="5256" y="14643"/>
                </a:moveTo>
                <a:lnTo>
                  <a:pt x="3841" y="14643"/>
                </a:lnTo>
                <a:lnTo>
                  <a:pt x="3841" y="12968"/>
                </a:lnTo>
                <a:lnTo>
                  <a:pt x="5256" y="12968"/>
                </a:lnTo>
                <a:lnTo>
                  <a:pt x="5256" y="14643"/>
                </a:lnTo>
                <a:close/>
                <a:moveTo>
                  <a:pt x="5256" y="12905"/>
                </a:moveTo>
                <a:lnTo>
                  <a:pt x="3841" y="12905"/>
                </a:lnTo>
                <a:lnTo>
                  <a:pt x="3841" y="11167"/>
                </a:lnTo>
                <a:lnTo>
                  <a:pt x="5256" y="11167"/>
                </a:lnTo>
                <a:lnTo>
                  <a:pt x="5256" y="12905"/>
                </a:lnTo>
                <a:close/>
                <a:moveTo>
                  <a:pt x="5256" y="11104"/>
                </a:moveTo>
                <a:lnTo>
                  <a:pt x="3841" y="11104"/>
                </a:lnTo>
                <a:lnTo>
                  <a:pt x="3841" y="9304"/>
                </a:lnTo>
                <a:lnTo>
                  <a:pt x="5256" y="9304"/>
                </a:lnTo>
                <a:lnTo>
                  <a:pt x="5256" y="11104"/>
                </a:lnTo>
                <a:close/>
                <a:moveTo>
                  <a:pt x="5256" y="9240"/>
                </a:moveTo>
                <a:lnTo>
                  <a:pt x="3841" y="9240"/>
                </a:lnTo>
                <a:lnTo>
                  <a:pt x="3841" y="7503"/>
                </a:lnTo>
                <a:lnTo>
                  <a:pt x="5256" y="7503"/>
                </a:lnTo>
                <a:lnTo>
                  <a:pt x="5256" y="9240"/>
                </a:lnTo>
                <a:close/>
                <a:moveTo>
                  <a:pt x="5256" y="7440"/>
                </a:moveTo>
                <a:lnTo>
                  <a:pt x="3841" y="7440"/>
                </a:lnTo>
                <a:lnTo>
                  <a:pt x="3841" y="5702"/>
                </a:lnTo>
                <a:lnTo>
                  <a:pt x="5256" y="5702"/>
                </a:lnTo>
                <a:lnTo>
                  <a:pt x="5256" y="7440"/>
                </a:lnTo>
                <a:close/>
                <a:moveTo>
                  <a:pt x="5256" y="5639"/>
                </a:moveTo>
                <a:lnTo>
                  <a:pt x="3841" y="5639"/>
                </a:lnTo>
                <a:lnTo>
                  <a:pt x="3841" y="3901"/>
                </a:lnTo>
                <a:lnTo>
                  <a:pt x="5256" y="3901"/>
                </a:lnTo>
                <a:lnTo>
                  <a:pt x="5256" y="5639"/>
                </a:lnTo>
                <a:close/>
                <a:moveTo>
                  <a:pt x="6722" y="20045"/>
                </a:moveTo>
                <a:lnTo>
                  <a:pt x="5308" y="20045"/>
                </a:lnTo>
                <a:lnTo>
                  <a:pt x="5308" y="18307"/>
                </a:lnTo>
                <a:lnTo>
                  <a:pt x="6722" y="18307"/>
                </a:lnTo>
                <a:lnTo>
                  <a:pt x="6722" y="20045"/>
                </a:lnTo>
                <a:close/>
                <a:moveTo>
                  <a:pt x="6722" y="18244"/>
                </a:moveTo>
                <a:lnTo>
                  <a:pt x="5308" y="18244"/>
                </a:lnTo>
                <a:lnTo>
                  <a:pt x="5308" y="16507"/>
                </a:lnTo>
                <a:lnTo>
                  <a:pt x="6722" y="16507"/>
                </a:lnTo>
                <a:lnTo>
                  <a:pt x="6722" y="18244"/>
                </a:lnTo>
                <a:close/>
                <a:moveTo>
                  <a:pt x="6722" y="16444"/>
                </a:moveTo>
                <a:lnTo>
                  <a:pt x="5308" y="16444"/>
                </a:lnTo>
                <a:lnTo>
                  <a:pt x="5308" y="14706"/>
                </a:lnTo>
                <a:lnTo>
                  <a:pt x="6722" y="14706"/>
                </a:lnTo>
                <a:lnTo>
                  <a:pt x="6722" y="16444"/>
                </a:lnTo>
                <a:close/>
                <a:moveTo>
                  <a:pt x="6722" y="14643"/>
                </a:moveTo>
                <a:lnTo>
                  <a:pt x="5308" y="14643"/>
                </a:lnTo>
                <a:lnTo>
                  <a:pt x="5308" y="12968"/>
                </a:lnTo>
                <a:lnTo>
                  <a:pt x="6722" y="12968"/>
                </a:lnTo>
                <a:lnTo>
                  <a:pt x="6722" y="14643"/>
                </a:lnTo>
                <a:close/>
                <a:moveTo>
                  <a:pt x="6722" y="12905"/>
                </a:moveTo>
                <a:lnTo>
                  <a:pt x="5308" y="12905"/>
                </a:lnTo>
                <a:lnTo>
                  <a:pt x="5308" y="11167"/>
                </a:lnTo>
                <a:lnTo>
                  <a:pt x="6722" y="11167"/>
                </a:lnTo>
                <a:lnTo>
                  <a:pt x="6722" y="12905"/>
                </a:lnTo>
                <a:close/>
                <a:moveTo>
                  <a:pt x="6722" y="11104"/>
                </a:moveTo>
                <a:lnTo>
                  <a:pt x="5308" y="11104"/>
                </a:lnTo>
                <a:lnTo>
                  <a:pt x="5308" y="9304"/>
                </a:lnTo>
                <a:lnTo>
                  <a:pt x="6722" y="9304"/>
                </a:lnTo>
                <a:lnTo>
                  <a:pt x="6722" y="11104"/>
                </a:lnTo>
                <a:close/>
                <a:moveTo>
                  <a:pt x="6722" y="9240"/>
                </a:moveTo>
                <a:lnTo>
                  <a:pt x="5308" y="9240"/>
                </a:lnTo>
                <a:lnTo>
                  <a:pt x="5308" y="7503"/>
                </a:lnTo>
                <a:lnTo>
                  <a:pt x="6722" y="7503"/>
                </a:lnTo>
                <a:lnTo>
                  <a:pt x="6722" y="9240"/>
                </a:lnTo>
                <a:close/>
                <a:moveTo>
                  <a:pt x="6722" y="7440"/>
                </a:moveTo>
                <a:lnTo>
                  <a:pt x="5308" y="7440"/>
                </a:lnTo>
                <a:lnTo>
                  <a:pt x="5308" y="5702"/>
                </a:lnTo>
                <a:lnTo>
                  <a:pt x="6722" y="5702"/>
                </a:lnTo>
                <a:lnTo>
                  <a:pt x="6722" y="7440"/>
                </a:lnTo>
                <a:close/>
                <a:moveTo>
                  <a:pt x="6722" y="5639"/>
                </a:moveTo>
                <a:lnTo>
                  <a:pt x="5308" y="5639"/>
                </a:lnTo>
                <a:lnTo>
                  <a:pt x="5308" y="3901"/>
                </a:lnTo>
                <a:lnTo>
                  <a:pt x="6722" y="3901"/>
                </a:lnTo>
                <a:lnTo>
                  <a:pt x="6722" y="5639"/>
                </a:lnTo>
                <a:close/>
                <a:moveTo>
                  <a:pt x="6722" y="3838"/>
                </a:moveTo>
                <a:lnTo>
                  <a:pt x="5308" y="3838"/>
                </a:lnTo>
                <a:lnTo>
                  <a:pt x="5308" y="2100"/>
                </a:lnTo>
                <a:lnTo>
                  <a:pt x="6722" y="2100"/>
                </a:lnTo>
                <a:lnTo>
                  <a:pt x="6722" y="3838"/>
                </a:lnTo>
                <a:close/>
                <a:moveTo>
                  <a:pt x="8189" y="20045"/>
                </a:moveTo>
                <a:lnTo>
                  <a:pt x="6774" y="20045"/>
                </a:lnTo>
                <a:lnTo>
                  <a:pt x="6774" y="18307"/>
                </a:lnTo>
                <a:lnTo>
                  <a:pt x="8189" y="18307"/>
                </a:lnTo>
                <a:lnTo>
                  <a:pt x="8189" y="20045"/>
                </a:lnTo>
                <a:close/>
                <a:moveTo>
                  <a:pt x="8189" y="18244"/>
                </a:moveTo>
                <a:lnTo>
                  <a:pt x="6774" y="18244"/>
                </a:lnTo>
                <a:lnTo>
                  <a:pt x="6774" y="16507"/>
                </a:lnTo>
                <a:lnTo>
                  <a:pt x="8189" y="16507"/>
                </a:lnTo>
                <a:lnTo>
                  <a:pt x="8189" y="18244"/>
                </a:lnTo>
                <a:close/>
                <a:moveTo>
                  <a:pt x="8189" y="16444"/>
                </a:moveTo>
                <a:lnTo>
                  <a:pt x="6774" y="16444"/>
                </a:lnTo>
                <a:lnTo>
                  <a:pt x="6774" y="14706"/>
                </a:lnTo>
                <a:lnTo>
                  <a:pt x="8189" y="14706"/>
                </a:lnTo>
                <a:lnTo>
                  <a:pt x="8189" y="16444"/>
                </a:lnTo>
                <a:close/>
                <a:moveTo>
                  <a:pt x="8189" y="14643"/>
                </a:moveTo>
                <a:lnTo>
                  <a:pt x="6774" y="14643"/>
                </a:lnTo>
                <a:lnTo>
                  <a:pt x="6774" y="12968"/>
                </a:lnTo>
                <a:lnTo>
                  <a:pt x="8189" y="12968"/>
                </a:lnTo>
                <a:lnTo>
                  <a:pt x="8189" y="14643"/>
                </a:lnTo>
                <a:close/>
                <a:moveTo>
                  <a:pt x="8189" y="12905"/>
                </a:moveTo>
                <a:lnTo>
                  <a:pt x="6774" y="12905"/>
                </a:lnTo>
                <a:lnTo>
                  <a:pt x="6774" y="11167"/>
                </a:lnTo>
                <a:lnTo>
                  <a:pt x="8189" y="11167"/>
                </a:lnTo>
                <a:lnTo>
                  <a:pt x="8189" y="12905"/>
                </a:lnTo>
                <a:close/>
                <a:moveTo>
                  <a:pt x="8189" y="11104"/>
                </a:moveTo>
                <a:lnTo>
                  <a:pt x="6774" y="11104"/>
                </a:lnTo>
                <a:lnTo>
                  <a:pt x="6774" y="9304"/>
                </a:lnTo>
                <a:lnTo>
                  <a:pt x="8189" y="9304"/>
                </a:lnTo>
                <a:lnTo>
                  <a:pt x="8189" y="11104"/>
                </a:lnTo>
                <a:close/>
                <a:moveTo>
                  <a:pt x="8189" y="9240"/>
                </a:moveTo>
                <a:lnTo>
                  <a:pt x="6774" y="9240"/>
                </a:lnTo>
                <a:lnTo>
                  <a:pt x="6774" y="7503"/>
                </a:lnTo>
                <a:lnTo>
                  <a:pt x="8189" y="7503"/>
                </a:lnTo>
                <a:lnTo>
                  <a:pt x="8189" y="9240"/>
                </a:lnTo>
                <a:close/>
                <a:moveTo>
                  <a:pt x="8189" y="7440"/>
                </a:moveTo>
                <a:lnTo>
                  <a:pt x="6774" y="7440"/>
                </a:lnTo>
                <a:lnTo>
                  <a:pt x="6774" y="5702"/>
                </a:lnTo>
                <a:lnTo>
                  <a:pt x="8189" y="5702"/>
                </a:lnTo>
                <a:lnTo>
                  <a:pt x="8189" y="7440"/>
                </a:lnTo>
                <a:close/>
                <a:moveTo>
                  <a:pt x="8189" y="5639"/>
                </a:moveTo>
                <a:lnTo>
                  <a:pt x="6774" y="5639"/>
                </a:lnTo>
                <a:lnTo>
                  <a:pt x="6774" y="3901"/>
                </a:lnTo>
                <a:lnTo>
                  <a:pt x="8189" y="3901"/>
                </a:lnTo>
                <a:lnTo>
                  <a:pt x="8189" y="5639"/>
                </a:lnTo>
                <a:close/>
                <a:moveTo>
                  <a:pt x="8189" y="3838"/>
                </a:moveTo>
                <a:lnTo>
                  <a:pt x="6774" y="3838"/>
                </a:lnTo>
                <a:lnTo>
                  <a:pt x="6774" y="2100"/>
                </a:lnTo>
                <a:lnTo>
                  <a:pt x="8189" y="2100"/>
                </a:lnTo>
                <a:lnTo>
                  <a:pt x="8189" y="3838"/>
                </a:lnTo>
                <a:close/>
                <a:moveTo>
                  <a:pt x="9655" y="20045"/>
                </a:moveTo>
                <a:lnTo>
                  <a:pt x="8240" y="20045"/>
                </a:lnTo>
                <a:lnTo>
                  <a:pt x="8240" y="18307"/>
                </a:lnTo>
                <a:lnTo>
                  <a:pt x="9655" y="18307"/>
                </a:lnTo>
                <a:lnTo>
                  <a:pt x="9655" y="20045"/>
                </a:lnTo>
                <a:close/>
                <a:moveTo>
                  <a:pt x="9655" y="18244"/>
                </a:moveTo>
                <a:lnTo>
                  <a:pt x="8240" y="18244"/>
                </a:lnTo>
                <a:lnTo>
                  <a:pt x="8240" y="16507"/>
                </a:lnTo>
                <a:lnTo>
                  <a:pt x="9655" y="16507"/>
                </a:lnTo>
                <a:lnTo>
                  <a:pt x="9655" y="18244"/>
                </a:lnTo>
                <a:close/>
                <a:moveTo>
                  <a:pt x="9655" y="16444"/>
                </a:moveTo>
                <a:lnTo>
                  <a:pt x="8240" y="16444"/>
                </a:lnTo>
                <a:lnTo>
                  <a:pt x="8240" y="14706"/>
                </a:lnTo>
                <a:lnTo>
                  <a:pt x="9655" y="14706"/>
                </a:lnTo>
                <a:lnTo>
                  <a:pt x="9655" y="16444"/>
                </a:lnTo>
                <a:close/>
                <a:moveTo>
                  <a:pt x="9655" y="14643"/>
                </a:moveTo>
                <a:lnTo>
                  <a:pt x="8240" y="14643"/>
                </a:lnTo>
                <a:lnTo>
                  <a:pt x="8240" y="12968"/>
                </a:lnTo>
                <a:lnTo>
                  <a:pt x="9655" y="12968"/>
                </a:lnTo>
                <a:lnTo>
                  <a:pt x="9655" y="14643"/>
                </a:lnTo>
                <a:close/>
                <a:moveTo>
                  <a:pt x="9655" y="12905"/>
                </a:moveTo>
                <a:lnTo>
                  <a:pt x="8240" y="12905"/>
                </a:lnTo>
                <a:lnTo>
                  <a:pt x="8240" y="11167"/>
                </a:lnTo>
                <a:lnTo>
                  <a:pt x="9655" y="11167"/>
                </a:lnTo>
                <a:lnTo>
                  <a:pt x="9655" y="12905"/>
                </a:lnTo>
                <a:close/>
                <a:moveTo>
                  <a:pt x="9655" y="11104"/>
                </a:moveTo>
                <a:lnTo>
                  <a:pt x="8240" y="11104"/>
                </a:lnTo>
                <a:lnTo>
                  <a:pt x="8240" y="9304"/>
                </a:lnTo>
                <a:lnTo>
                  <a:pt x="9655" y="9304"/>
                </a:lnTo>
                <a:lnTo>
                  <a:pt x="9655" y="11104"/>
                </a:lnTo>
                <a:close/>
                <a:moveTo>
                  <a:pt x="9655" y="9240"/>
                </a:moveTo>
                <a:lnTo>
                  <a:pt x="8240" y="9240"/>
                </a:lnTo>
                <a:lnTo>
                  <a:pt x="8240" y="7503"/>
                </a:lnTo>
                <a:lnTo>
                  <a:pt x="9655" y="7503"/>
                </a:lnTo>
                <a:lnTo>
                  <a:pt x="9655" y="9240"/>
                </a:lnTo>
                <a:close/>
                <a:moveTo>
                  <a:pt x="9655" y="7440"/>
                </a:moveTo>
                <a:lnTo>
                  <a:pt x="8240" y="7440"/>
                </a:lnTo>
                <a:lnTo>
                  <a:pt x="8240" y="5702"/>
                </a:lnTo>
                <a:lnTo>
                  <a:pt x="9655" y="5702"/>
                </a:lnTo>
                <a:lnTo>
                  <a:pt x="9655" y="7440"/>
                </a:lnTo>
                <a:close/>
                <a:moveTo>
                  <a:pt x="9655" y="5639"/>
                </a:moveTo>
                <a:lnTo>
                  <a:pt x="8240" y="5639"/>
                </a:lnTo>
                <a:lnTo>
                  <a:pt x="8240" y="3901"/>
                </a:lnTo>
                <a:lnTo>
                  <a:pt x="9655" y="3901"/>
                </a:lnTo>
                <a:lnTo>
                  <a:pt x="9655" y="5639"/>
                </a:lnTo>
                <a:close/>
                <a:moveTo>
                  <a:pt x="9655" y="3838"/>
                </a:moveTo>
                <a:lnTo>
                  <a:pt x="8240" y="3838"/>
                </a:lnTo>
                <a:lnTo>
                  <a:pt x="8240" y="2100"/>
                </a:lnTo>
                <a:lnTo>
                  <a:pt x="9655" y="2100"/>
                </a:lnTo>
                <a:lnTo>
                  <a:pt x="9655" y="3838"/>
                </a:lnTo>
                <a:close/>
                <a:moveTo>
                  <a:pt x="11121" y="20045"/>
                </a:moveTo>
                <a:lnTo>
                  <a:pt x="9706" y="20045"/>
                </a:lnTo>
                <a:lnTo>
                  <a:pt x="9706" y="18307"/>
                </a:lnTo>
                <a:lnTo>
                  <a:pt x="11121" y="18307"/>
                </a:lnTo>
                <a:lnTo>
                  <a:pt x="11121" y="20045"/>
                </a:lnTo>
                <a:close/>
                <a:moveTo>
                  <a:pt x="11121" y="18244"/>
                </a:moveTo>
                <a:lnTo>
                  <a:pt x="9706" y="18244"/>
                </a:lnTo>
                <a:lnTo>
                  <a:pt x="9706" y="16507"/>
                </a:lnTo>
                <a:lnTo>
                  <a:pt x="11121" y="16507"/>
                </a:lnTo>
                <a:lnTo>
                  <a:pt x="11121" y="18244"/>
                </a:lnTo>
                <a:close/>
                <a:moveTo>
                  <a:pt x="11121" y="16444"/>
                </a:moveTo>
                <a:lnTo>
                  <a:pt x="9706" y="16444"/>
                </a:lnTo>
                <a:lnTo>
                  <a:pt x="9706" y="14706"/>
                </a:lnTo>
                <a:lnTo>
                  <a:pt x="11121" y="14706"/>
                </a:lnTo>
                <a:lnTo>
                  <a:pt x="11121" y="16444"/>
                </a:lnTo>
                <a:close/>
                <a:moveTo>
                  <a:pt x="11121" y="14643"/>
                </a:moveTo>
                <a:lnTo>
                  <a:pt x="9706" y="14643"/>
                </a:lnTo>
                <a:lnTo>
                  <a:pt x="9706" y="12968"/>
                </a:lnTo>
                <a:lnTo>
                  <a:pt x="11121" y="12968"/>
                </a:lnTo>
                <a:lnTo>
                  <a:pt x="11121" y="14643"/>
                </a:lnTo>
                <a:close/>
                <a:moveTo>
                  <a:pt x="11121" y="12905"/>
                </a:moveTo>
                <a:lnTo>
                  <a:pt x="9706" y="12905"/>
                </a:lnTo>
                <a:lnTo>
                  <a:pt x="9706" y="11167"/>
                </a:lnTo>
                <a:lnTo>
                  <a:pt x="11121" y="11167"/>
                </a:lnTo>
                <a:lnTo>
                  <a:pt x="11121" y="12905"/>
                </a:lnTo>
                <a:close/>
                <a:moveTo>
                  <a:pt x="11121" y="11104"/>
                </a:moveTo>
                <a:lnTo>
                  <a:pt x="9706" y="11104"/>
                </a:lnTo>
                <a:lnTo>
                  <a:pt x="9706" y="9304"/>
                </a:lnTo>
                <a:lnTo>
                  <a:pt x="11121" y="9304"/>
                </a:lnTo>
                <a:lnTo>
                  <a:pt x="11121" y="11104"/>
                </a:lnTo>
                <a:close/>
                <a:moveTo>
                  <a:pt x="11121" y="9240"/>
                </a:moveTo>
                <a:lnTo>
                  <a:pt x="9706" y="9240"/>
                </a:lnTo>
                <a:lnTo>
                  <a:pt x="9706" y="7503"/>
                </a:lnTo>
                <a:lnTo>
                  <a:pt x="11121" y="7503"/>
                </a:lnTo>
                <a:lnTo>
                  <a:pt x="11121" y="9240"/>
                </a:lnTo>
                <a:close/>
                <a:moveTo>
                  <a:pt x="11121" y="7440"/>
                </a:moveTo>
                <a:lnTo>
                  <a:pt x="9706" y="7440"/>
                </a:lnTo>
                <a:lnTo>
                  <a:pt x="9706" y="5702"/>
                </a:lnTo>
                <a:lnTo>
                  <a:pt x="11121" y="5702"/>
                </a:lnTo>
                <a:lnTo>
                  <a:pt x="11121" y="7440"/>
                </a:lnTo>
                <a:close/>
                <a:moveTo>
                  <a:pt x="11121" y="5639"/>
                </a:moveTo>
                <a:lnTo>
                  <a:pt x="9706" y="5639"/>
                </a:lnTo>
                <a:lnTo>
                  <a:pt x="9706" y="3901"/>
                </a:lnTo>
                <a:lnTo>
                  <a:pt x="11121" y="3901"/>
                </a:lnTo>
                <a:lnTo>
                  <a:pt x="11121" y="5639"/>
                </a:lnTo>
                <a:close/>
                <a:moveTo>
                  <a:pt x="11121" y="3838"/>
                </a:moveTo>
                <a:lnTo>
                  <a:pt x="9706" y="3838"/>
                </a:lnTo>
                <a:lnTo>
                  <a:pt x="9706" y="2100"/>
                </a:lnTo>
                <a:lnTo>
                  <a:pt x="11121" y="2100"/>
                </a:lnTo>
                <a:lnTo>
                  <a:pt x="11121" y="3838"/>
                </a:lnTo>
                <a:close/>
                <a:moveTo>
                  <a:pt x="11121" y="2037"/>
                </a:moveTo>
                <a:lnTo>
                  <a:pt x="9706" y="2037"/>
                </a:lnTo>
                <a:lnTo>
                  <a:pt x="9706" y="363"/>
                </a:lnTo>
                <a:lnTo>
                  <a:pt x="11121" y="363"/>
                </a:lnTo>
                <a:lnTo>
                  <a:pt x="11121" y="2037"/>
                </a:lnTo>
                <a:close/>
                <a:moveTo>
                  <a:pt x="12585" y="20045"/>
                </a:moveTo>
                <a:lnTo>
                  <a:pt x="11170" y="20045"/>
                </a:lnTo>
                <a:lnTo>
                  <a:pt x="11170" y="18307"/>
                </a:lnTo>
                <a:lnTo>
                  <a:pt x="12585" y="18307"/>
                </a:lnTo>
                <a:lnTo>
                  <a:pt x="12585" y="20045"/>
                </a:lnTo>
                <a:close/>
                <a:moveTo>
                  <a:pt x="12585" y="18244"/>
                </a:moveTo>
                <a:lnTo>
                  <a:pt x="11170" y="18244"/>
                </a:lnTo>
                <a:lnTo>
                  <a:pt x="11170" y="16507"/>
                </a:lnTo>
                <a:lnTo>
                  <a:pt x="12585" y="16507"/>
                </a:lnTo>
                <a:lnTo>
                  <a:pt x="12585" y="18244"/>
                </a:lnTo>
                <a:close/>
                <a:moveTo>
                  <a:pt x="12585" y="16444"/>
                </a:moveTo>
                <a:lnTo>
                  <a:pt x="11170" y="16444"/>
                </a:lnTo>
                <a:lnTo>
                  <a:pt x="11170" y="14706"/>
                </a:lnTo>
                <a:lnTo>
                  <a:pt x="12585" y="14706"/>
                </a:lnTo>
                <a:lnTo>
                  <a:pt x="12585" y="16444"/>
                </a:lnTo>
                <a:close/>
                <a:moveTo>
                  <a:pt x="12585" y="14643"/>
                </a:moveTo>
                <a:lnTo>
                  <a:pt x="11170" y="14643"/>
                </a:lnTo>
                <a:lnTo>
                  <a:pt x="11170" y="12968"/>
                </a:lnTo>
                <a:lnTo>
                  <a:pt x="12585" y="12968"/>
                </a:lnTo>
                <a:lnTo>
                  <a:pt x="12585" y="14643"/>
                </a:lnTo>
                <a:close/>
                <a:moveTo>
                  <a:pt x="12585" y="12905"/>
                </a:moveTo>
                <a:lnTo>
                  <a:pt x="11170" y="12905"/>
                </a:lnTo>
                <a:lnTo>
                  <a:pt x="11170" y="11167"/>
                </a:lnTo>
                <a:lnTo>
                  <a:pt x="12585" y="11167"/>
                </a:lnTo>
                <a:lnTo>
                  <a:pt x="12585" y="12905"/>
                </a:lnTo>
                <a:close/>
                <a:moveTo>
                  <a:pt x="12585" y="11104"/>
                </a:moveTo>
                <a:lnTo>
                  <a:pt x="11170" y="11104"/>
                </a:lnTo>
                <a:lnTo>
                  <a:pt x="11170" y="9304"/>
                </a:lnTo>
                <a:lnTo>
                  <a:pt x="12585" y="9304"/>
                </a:lnTo>
                <a:lnTo>
                  <a:pt x="12585" y="11104"/>
                </a:lnTo>
                <a:close/>
                <a:moveTo>
                  <a:pt x="12585" y="9240"/>
                </a:moveTo>
                <a:lnTo>
                  <a:pt x="11170" y="9240"/>
                </a:lnTo>
                <a:lnTo>
                  <a:pt x="11170" y="7503"/>
                </a:lnTo>
                <a:lnTo>
                  <a:pt x="12585" y="7503"/>
                </a:lnTo>
                <a:lnTo>
                  <a:pt x="12585" y="9240"/>
                </a:lnTo>
                <a:close/>
                <a:moveTo>
                  <a:pt x="12585" y="7440"/>
                </a:moveTo>
                <a:lnTo>
                  <a:pt x="11170" y="7440"/>
                </a:lnTo>
                <a:lnTo>
                  <a:pt x="11170" y="5702"/>
                </a:lnTo>
                <a:lnTo>
                  <a:pt x="12585" y="5702"/>
                </a:lnTo>
                <a:lnTo>
                  <a:pt x="12585" y="7440"/>
                </a:lnTo>
                <a:close/>
                <a:moveTo>
                  <a:pt x="12585" y="5639"/>
                </a:moveTo>
                <a:lnTo>
                  <a:pt x="11170" y="5639"/>
                </a:lnTo>
                <a:lnTo>
                  <a:pt x="11170" y="3901"/>
                </a:lnTo>
                <a:lnTo>
                  <a:pt x="12585" y="3901"/>
                </a:lnTo>
                <a:lnTo>
                  <a:pt x="12585" y="5639"/>
                </a:lnTo>
                <a:close/>
                <a:moveTo>
                  <a:pt x="12585" y="3838"/>
                </a:moveTo>
                <a:lnTo>
                  <a:pt x="11170" y="3838"/>
                </a:lnTo>
                <a:lnTo>
                  <a:pt x="11170" y="2100"/>
                </a:lnTo>
                <a:lnTo>
                  <a:pt x="12585" y="2100"/>
                </a:lnTo>
                <a:lnTo>
                  <a:pt x="12585" y="3838"/>
                </a:lnTo>
                <a:close/>
                <a:moveTo>
                  <a:pt x="12585" y="2037"/>
                </a:moveTo>
                <a:lnTo>
                  <a:pt x="11170" y="2037"/>
                </a:lnTo>
                <a:lnTo>
                  <a:pt x="11170" y="363"/>
                </a:lnTo>
                <a:lnTo>
                  <a:pt x="12585" y="363"/>
                </a:lnTo>
                <a:lnTo>
                  <a:pt x="12585" y="2037"/>
                </a:lnTo>
                <a:close/>
                <a:moveTo>
                  <a:pt x="14051" y="20045"/>
                </a:moveTo>
                <a:lnTo>
                  <a:pt x="12636" y="20045"/>
                </a:lnTo>
                <a:lnTo>
                  <a:pt x="12636" y="18307"/>
                </a:lnTo>
                <a:lnTo>
                  <a:pt x="14051" y="18307"/>
                </a:lnTo>
                <a:lnTo>
                  <a:pt x="14051" y="20045"/>
                </a:lnTo>
                <a:close/>
                <a:moveTo>
                  <a:pt x="14051" y="18244"/>
                </a:moveTo>
                <a:lnTo>
                  <a:pt x="12636" y="18244"/>
                </a:lnTo>
                <a:lnTo>
                  <a:pt x="12636" y="16507"/>
                </a:lnTo>
                <a:lnTo>
                  <a:pt x="14051" y="16507"/>
                </a:lnTo>
                <a:lnTo>
                  <a:pt x="14051" y="18244"/>
                </a:lnTo>
                <a:close/>
                <a:moveTo>
                  <a:pt x="14051" y="16444"/>
                </a:moveTo>
                <a:lnTo>
                  <a:pt x="12636" y="16444"/>
                </a:lnTo>
                <a:lnTo>
                  <a:pt x="12636" y="14706"/>
                </a:lnTo>
                <a:lnTo>
                  <a:pt x="14051" y="14706"/>
                </a:lnTo>
                <a:lnTo>
                  <a:pt x="14051" y="16444"/>
                </a:lnTo>
                <a:close/>
                <a:moveTo>
                  <a:pt x="14051" y="14643"/>
                </a:moveTo>
                <a:lnTo>
                  <a:pt x="12636" y="14643"/>
                </a:lnTo>
                <a:lnTo>
                  <a:pt x="12636" y="12968"/>
                </a:lnTo>
                <a:lnTo>
                  <a:pt x="14051" y="12968"/>
                </a:lnTo>
                <a:lnTo>
                  <a:pt x="14051" y="14643"/>
                </a:lnTo>
                <a:close/>
                <a:moveTo>
                  <a:pt x="14051" y="12905"/>
                </a:moveTo>
                <a:lnTo>
                  <a:pt x="12636" y="12905"/>
                </a:lnTo>
                <a:lnTo>
                  <a:pt x="12636" y="11167"/>
                </a:lnTo>
                <a:lnTo>
                  <a:pt x="14051" y="11167"/>
                </a:lnTo>
                <a:lnTo>
                  <a:pt x="14051" y="12905"/>
                </a:lnTo>
                <a:close/>
                <a:moveTo>
                  <a:pt x="14051" y="11104"/>
                </a:moveTo>
                <a:lnTo>
                  <a:pt x="12636" y="11104"/>
                </a:lnTo>
                <a:lnTo>
                  <a:pt x="12636" y="9304"/>
                </a:lnTo>
                <a:lnTo>
                  <a:pt x="14051" y="9304"/>
                </a:lnTo>
                <a:lnTo>
                  <a:pt x="14051" y="11104"/>
                </a:lnTo>
                <a:close/>
                <a:moveTo>
                  <a:pt x="14051" y="9240"/>
                </a:moveTo>
                <a:lnTo>
                  <a:pt x="12636" y="9240"/>
                </a:lnTo>
                <a:lnTo>
                  <a:pt x="12636" y="7503"/>
                </a:lnTo>
                <a:lnTo>
                  <a:pt x="14051" y="7503"/>
                </a:lnTo>
                <a:lnTo>
                  <a:pt x="14051" y="9240"/>
                </a:lnTo>
                <a:close/>
                <a:moveTo>
                  <a:pt x="14051" y="7440"/>
                </a:moveTo>
                <a:lnTo>
                  <a:pt x="12636" y="7440"/>
                </a:lnTo>
                <a:lnTo>
                  <a:pt x="12636" y="5702"/>
                </a:lnTo>
                <a:lnTo>
                  <a:pt x="14051" y="5702"/>
                </a:lnTo>
                <a:lnTo>
                  <a:pt x="14051" y="7440"/>
                </a:lnTo>
                <a:close/>
                <a:moveTo>
                  <a:pt x="14051" y="5639"/>
                </a:moveTo>
                <a:lnTo>
                  <a:pt x="12636" y="5639"/>
                </a:lnTo>
                <a:lnTo>
                  <a:pt x="12636" y="3901"/>
                </a:lnTo>
                <a:lnTo>
                  <a:pt x="14051" y="3901"/>
                </a:lnTo>
                <a:lnTo>
                  <a:pt x="14051" y="5639"/>
                </a:lnTo>
                <a:close/>
                <a:moveTo>
                  <a:pt x="14051" y="3838"/>
                </a:moveTo>
                <a:lnTo>
                  <a:pt x="12636" y="3838"/>
                </a:lnTo>
                <a:lnTo>
                  <a:pt x="12636" y="2100"/>
                </a:lnTo>
                <a:lnTo>
                  <a:pt x="14051" y="2100"/>
                </a:lnTo>
                <a:lnTo>
                  <a:pt x="14051" y="3838"/>
                </a:lnTo>
                <a:close/>
                <a:moveTo>
                  <a:pt x="15517" y="20045"/>
                </a:moveTo>
                <a:lnTo>
                  <a:pt x="14102" y="20045"/>
                </a:lnTo>
                <a:lnTo>
                  <a:pt x="14102" y="18307"/>
                </a:lnTo>
                <a:lnTo>
                  <a:pt x="15517" y="18307"/>
                </a:lnTo>
                <a:lnTo>
                  <a:pt x="15517" y="20045"/>
                </a:lnTo>
                <a:close/>
                <a:moveTo>
                  <a:pt x="15517" y="18244"/>
                </a:moveTo>
                <a:lnTo>
                  <a:pt x="14102" y="18244"/>
                </a:lnTo>
                <a:lnTo>
                  <a:pt x="14102" y="16507"/>
                </a:lnTo>
                <a:lnTo>
                  <a:pt x="15517" y="16507"/>
                </a:lnTo>
                <a:lnTo>
                  <a:pt x="15517" y="18244"/>
                </a:lnTo>
                <a:close/>
                <a:moveTo>
                  <a:pt x="15517" y="16444"/>
                </a:moveTo>
                <a:lnTo>
                  <a:pt x="14102" y="16444"/>
                </a:lnTo>
                <a:lnTo>
                  <a:pt x="14102" y="14706"/>
                </a:lnTo>
                <a:lnTo>
                  <a:pt x="15517" y="14706"/>
                </a:lnTo>
                <a:lnTo>
                  <a:pt x="15517" y="16444"/>
                </a:lnTo>
                <a:close/>
                <a:moveTo>
                  <a:pt x="15517" y="14643"/>
                </a:moveTo>
                <a:lnTo>
                  <a:pt x="14102" y="14643"/>
                </a:lnTo>
                <a:lnTo>
                  <a:pt x="14102" y="12968"/>
                </a:lnTo>
                <a:lnTo>
                  <a:pt x="15517" y="12968"/>
                </a:lnTo>
                <a:lnTo>
                  <a:pt x="15517" y="14643"/>
                </a:lnTo>
                <a:close/>
                <a:moveTo>
                  <a:pt x="15517" y="12905"/>
                </a:moveTo>
                <a:lnTo>
                  <a:pt x="14102" y="12905"/>
                </a:lnTo>
                <a:lnTo>
                  <a:pt x="14102" y="11167"/>
                </a:lnTo>
                <a:lnTo>
                  <a:pt x="15517" y="11167"/>
                </a:lnTo>
                <a:lnTo>
                  <a:pt x="15517" y="12905"/>
                </a:lnTo>
                <a:close/>
                <a:moveTo>
                  <a:pt x="15517" y="11104"/>
                </a:moveTo>
                <a:lnTo>
                  <a:pt x="14102" y="11104"/>
                </a:lnTo>
                <a:lnTo>
                  <a:pt x="14102" y="9304"/>
                </a:lnTo>
                <a:lnTo>
                  <a:pt x="15517" y="9304"/>
                </a:lnTo>
                <a:lnTo>
                  <a:pt x="15517" y="11104"/>
                </a:lnTo>
                <a:close/>
                <a:moveTo>
                  <a:pt x="15517" y="9240"/>
                </a:moveTo>
                <a:lnTo>
                  <a:pt x="14102" y="9240"/>
                </a:lnTo>
                <a:lnTo>
                  <a:pt x="14102" y="7503"/>
                </a:lnTo>
                <a:lnTo>
                  <a:pt x="15517" y="7503"/>
                </a:lnTo>
                <a:lnTo>
                  <a:pt x="15517" y="9240"/>
                </a:lnTo>
                <a:close/>
                <a:moveTo>
                  <a:pt x="15517" y="7440"/>
                </a:moveTo>
                <a:lnTo>
                  <a:pt x="14102" y="7440"/>
                </a:lnTo>
                <a:lnTo>
                  <a:pt x="14102" y="5702"/>
                </a:lnTo>
                <a:lnTo>
                  <a:pt x="15517" y="5702"/>
                </a:lnTo>
                <a:lnTo>
                  <a:pt x="15517" y="7440"/>
                </a:lnTo>
                <a:close/>
                <a:moveTo>
                  <a:pt x="15517" y="5639"/>
                </a:moveTo>
                <a:lnTo>
                  <a:pt x="14102" y="5639"/>
                </a:lnTo>
                <a:lnTo>
                  <a:pt x="14102" y="3901"/>
                </a:lnTo>
                <a:lnTo>
                  <a:pt x="15517" y="3901"/>
                </a:lnTo>
                <a:lnTo>
                  <a:pt x="15517" y="5639"/>
                </a:lnTo>
                <a:close/>
                <a:moveTo>
                  <a:pt x="15517" y="3838"/>
                </a:moveTo>
                <a:lnTo>
                  <a:pt x="14102" y="3838"/>
                </a:lnTo>
                <a:lnTo>
                  <a:pt x="14102" y="2100"/>
                </a:lnTo>
                <a:lnTo>
                  <a:pt x="15517" y="2100"/>
                </a:lnTo>
                <a:lnTo>
                  <a:pt x="15517" y="3838"/>
                </a:lnTo>
                <a:close/>
                <a:moveTo>
                  <a:pt x="16983" y="20045"/>
                </a:moveTo>
                <a:lnTo>
                  <a:pt x="15568" y="20045"/>
                </a:lnTo>
                <a:lnTo>
                  <a:pt x="15568" y="18307"/>
                </a:lnTo>
                <a:lnTo>
                  <a:pt x="16983" y="18307"/>
                </a:lnTo>
                <a:lnTo>
                  <a:pt x="16983" y="20045"/>
                </a:lnTo>
                <a:close/>
                <a:moveTo>
                  <a:pt x="16983" y="18244"/>
                </a:moveTo>
                <a:lnTo>
                  <a:pt x="15568" y="18244"/>
                </a:lnTo>
                <a:lnTo>
                  <a:pt x="15568" y="16507"/>
                </a:lnTo>
                <a:lnTo>
                  <a:pt x="16983" y="16507"/>
                </a:lnTo>
                <a:lnTo>
                  <a:pt x="16983" y="18244"/>
                </a:lnTo>
                <a:close/>
                <a:moveTo>
                  <a:pt x="16983" y="16444"/>
                </a:moveTo>
                <a:lnTo>
                  <a:pt x="15568" y="16444"/>
                </a:lnTo>
                <a:lnTo>
                  <a:pt x="15568" y="14706"/>
                </a:lnTo>
                <a:lnTo>
                  <a:pt x="16983" y="14706"/>
                </a:lnTo>
                <a:lnTo>
                  <a:pt x="16983" y="16444"/>
                </a:lnTo>
                <a:close/>
                <a:moveTo>
                  <a:pt x="16983" y="14643"/>
                </a:moveTo>
                <a:lnTo>
                  <a:pt x="15568" y="14643"/>
                </a:lnTo>
                <a:lnTo>
                  <a:pt x="15568" y="12968"/>
                </a:lnTo>
                <a:lnTo>
                  <a:pt x="16983" y="12968"/>
                </a:lnTo>
                <a:lnTo>
                  <a:pt x="16983" y="14643"/>
                </a:lnTo>
                <a:close/>
                <a:moveTo>
                  <a:pt x="16983" y="12905"/>
                </a:moveTo>
                <a:lnTo>
                  <a:pt x="15568" y="12905"/>
                </a:lnTo>
                <a:lnTo>
                  <a:pt x="15568" y="11167"/>
                </a:lnTo>
                <a:lnTo>
                  <a:pt x="16983" y="11167"/>
                </a:lnTo>
                <a:lnTo>
                  <a:pt x="16983" y="12905"/>
                </a:lnTo>
                <a:close/>
                <a:moveTo>
                  <a:pt x="16983" y="11104"/>
                </a:moveTo>
                <a:lnTo>
                  <a:pt x="15568" y="11104"/>
                </a:lnTo>
                <a:lnTo>
                  <a:pt x="15568" y="9304"/>
                </a:lnTo>
                <a:lnTo>
                  <a:pt x="16983" y="9304"/>
                </a:lnTo>
                <a:lnTo>
                  <a:pt x="16983" y="11104"/>
                </a:lnTo>
                <a:close/>
                <a:moveTo>
                  <a:pt x="16983" y="9240"/>
                </a:moveTo>
                <a:lnTo>
                  <a:pt x="15568" y="9240"/>
                </a:lnTo>
                <a:lnTo>
                  <a:pt x="15568" y="7503"/>
                </a:lnTo>
                <a:lnTo>
                  <a:pt x="16983" y="7503"/>
                </a:lnTo>
                <a:lnTo>
                  <a:pt x="16983" y="9240"/>
                </a:lnTo>
                <a:close/>
                <a:moveTo>
                  <a:pt x="16983" y="7440"/>
                </a:moveTo>
                <a:lnTo>
                  <a:pt x="15568" y="7440"/>
                </a:lnTo>
                <a:lnTo>
                  <a:pt x="15568" y="5702"/>
                </a:lnTo>
                <a:lnTo>
                  <a:pt x="16983" y="5702"/>
                </a:lnTo>
                <a:lnTo>
                  <a:pt x="16983" y="7440"/>
                </a:lnTo>
                <a:close/>
                <a:moveTo>
                  <a:pt x="16983" y="5639"/>
                </a:moveTo>
                <a:lnTo>
                  <a:pt x="15568" y="5639"/>
                </a:lnTo>
                <a:lnTo>
                  <a:pt x="15568" y="3901"/>
                </a:lnTo>
                <a:lnTo>
                  <a:pt x="16983" y="3901"/>
                </a:lnTo>
                <a:lnTo>
                  <a:pt x="16983" y="5639"/>
                </a:lnTo>
                <a:close/>
                <a:moveTo>
                  <a:pt x="18449" y="20045"/>
                </a:moveTo>
                <a:lnTo>
                  <a:pt x="17035" y="20045"/>
                </a:lnTo>
                <a:lnTo>
                  <a:pt x="17035" y="18307"/>
                </a:lnTo>
                <a:lnTo>
                  <a:pt x="18449" y="18307"/>
                </a:lnTo>
                <a:lnTo>
                  <a:pt x="18449" y="20045"/>
                </a:lnTo>
                <a:close/>
                <a:moveTo>
                  <a:pt x="18449" y="18244"/>
                </a:moveTo>
                <a:lnTo>
                  <a:pt x="17035" y="18244"/>
                </a:lnTo>
                <a:lnTo>
                  <a:pt x="17035" y="16507"/>
                </a:lnTo>
                <a:lnTo>
                  <a:pt x="18449" y="16507"/>
                </a:lnTo>
                <a:lnTo>
                  <a:pt x="18449" y="18244"/>
                </a:lnTo>
                <a:close/>
                <a:moveTo>
                  <a:pt x="18449" y="16444"/>
                </a:moveTo>
                <a:lnTo>
                  <a:pt x="17035" y="16444"/>
                </a:lnTo>
                <a:lnTo>
                  <a:pt x="17035" y="14706"/>
                </a:lnTo>
                <a:lnTo>
                  <a:pt x="18449" y="14706"/>
                </a:lnTo>
                <a:lnTo>
                  <a:pt x="18449" y="16444"/>
                </a:lnTo>
                <a:close/>
                <a:moveTo>
                  <a:pt x="18449" y="14643"/>
                </a:moveTo>
                <a:lnTo>
                  <a:pt x="17035" y="14643"/>
                </a:lnTo>
                <a:lnTo>
                  <a:pt x="17035" y="12968"/>
                </a:lnTo>
                <a:lnTo>
                  <a:pt x="18449" y="12968"/>
                </a:lnTo>
                <a:lnTo>
                  <a:pt x="18449" y="14643"/>
                </a:lnTo>
                <a:close/>
                <a:moveTo>
                  <a:pt x="18449" y="12905"/>
                </a:moveTo>
                <a:lnTo>
                  <a:pt x="17035" y="12905"/>
                </a:lnTo>
                <a:lnTo>
                  <a:pt x="17035" y="11167"/>
                </a:lnTo>
                <a:lnTo>
                  <a:pt x="18449" y="11167"/>
                </a:lnTo>
                <a:lnTo>
                  <a:pt x="18449" y="12905"/>
                </a:lnTo>
                <a:close/>
                <a:moveTo>
                  <a:pt x="18449" y="11104"/>
                </a:moveTo>
                <a:lnTo>
                  <a:pt x="17035" y="11104"/>
                </a:lnTo>
                <a:lnTo>
                  <a:pt x="17035" y="9304"/>
                </a:lnTo>
                <a:lnTo>
                  <a:pt x="18449" y="9304"/>
                </a:lnTo>
                <a:lnTo>
                  <a:pt x="18449" y="11104"/>
                </a:lnTo>
                <a:close/>
                <a:moveTo>
                  <a:pt x="18449" y="9240"/>
                </a:moveTo>
                <a:lnTo>
                  <a:pt x="17035" y="9240"/>
                </a:lnTo>
                <a:lnTo>
                  <a:pt x="17035" y="7503"/>
                </a:lnTo>
                <a:lnTo>
                  <a:pt x="18449" y="7503"/>
                </a:lnTo>
                <a:lnTo>
                  <a:pt x="18449" y="9240"/>
                </a:lnTo>
                <a:close/>
                <a:moveTo>
                  <a:pt x="18449" y="7440"/>
                </a:moveTo>
                <a:lnTo>
                  <a:pt x="17035" y="7440"/>
                </a:lnTo>
                <a:lnTo>
                  <a:pt x="17035" y="5702"/>
                </a:lnTo>
                <a:lnTo>
                  <a:pt x="18449" y="5702"/>
                </a:lnTo>
                <a:lnTo>
                  <a:pt x="18449" y="7440"/>
                </a:lnTo>
                <a:close/>
                <a:moveTo>
                  <a:pt x="18449" y="5639"/>
                </a:moveTo>
                <a:lnTo>
                  <a:pt x="17035" y="5639"/>
                </a:lnTo>
                <a:lnTo>
                  <a:pt x="17035" y="3901"/>
                </a:lnTo>
                <a:lnTo>
                  <a:pt x="18449" y="3901"/>
                </a:lnTo>
                <a:lnTo>
                  <a:pt x="18449" y="5639"/>
                </a:lnTo>
                <a:close/>
                <a:moveTo>
                  <a:pt x="19913" y="20045"/>
                </a:moveTo>
                <a:lnTo>
                  <a:pt x="18498" y="20045"/>
                </a:lnTo>
                <a:lnTo>
                  <a:pt x="18498" y="18307"/>
                </a:lnTo>
                <a:lnTo>
                  <a:pt x="19913" y="18307"/>
                </a:lnTo>
                <a:lnTo>
                  <a:pt x="19913" y="20045"/>
                </a:lnTo>
                <a:close/>
                <a:moveTo>
                  <a:pt x="19913" y="18244"/>
                </a:moveTo>
                <a:lnTo>
                  <a:pt x="18498" y="18244"/>
                </a:lnTo>
                <a:lnTo>
                  <a:pt x="18498" y="16507"/>
                </a:lnTo>
                <a:lnTo>
                  <a:pt x="19913" y="16507"/>
                </a:lnTo>
                <a:lnTo>
                  <a:pt x="19913" y="18244"/>
                </a:lnTo>
                <a:close/>
                <a:moveTo>
                  <a:pt x="19913" y="16444"/>
                </a:moveTo>
                <a:lnTo>
                  <a:pt x="18498" y="16444"/>
                </a:lnTo>
                <a:lnTo>
                  <a:pt x="18498" y="14706"/>
                </a:lnTo>
                <a:lnTo>
                  <a:pt x="19913" y="14706"/>
                </a:lnTo>
                <a:lnTo>
                  <a:pt x="19913" y="16444"/>
                </a:lnTo>
                <a:close/>
                <a:moveTo>
                  <a:pt x="19913" y="14643"/>
                </a:moveTo>
                <a:lnTo>
                  <a:pt x="18498" y="14643"/>
                </a:lnTo>
                <a:lnTo>
                  <a:pt x="18498" y="12968"/>
                </a:lnTo>
                <a:lnTo>
                  <a:pt x="19913" y="12968"/>
                </a:lnTo>
                <a:lnTo>
                  <a:pt x="19913" y="14643"/>
                </a:lnTo>
                <a:close/>
                <a:moveTo>
                  <a:pt x="19913" y="12905"/>
                </a:moveTo>
                <a:lnTo>
                  <a:pt x="18498" y="12905"/>
                </a:lnTo>
                <a:lnTo>
                  <a:pt x="18498" y="11167"/>
                </a:lnTo>
                <a:lnTo>
                  <a:pt x="19913" y="11167"/>
                </a:lnTo>
                <a:lnTo>
                  <a:pt x="19913" y="12905"/>
                </a:lnTo>
                <a:close/>
                <a:moveTo>
                  <a:pt x="19913" y="11104"/>
                </a:moveTo>
                <a:lnTo>
                  <a:pt x="18498" y="11104"/>
                </a:lnTo>
                <a:lnTo>
                  <a:pt x="18498" y="9304"/>
                </a:lnTo>
                <a:lnTo>
                  <a:pt x="19913" y="9304"/>
                </a:lnTo>
                <a:lnTo>
                  <a:pt x="19913" y="11104"/>
                </a:lnTo>
                <a:close/>
                <a:moveTo>
                  <a:pt x="19913" y="9240"/>
                </a:moveTo>
                <a:lnTo>
                  <a:pt x="18498" y="9240"/>
                </a:lnTo>
                <a:lnTo>
                  <a:pt x="18498" y="7503"/>
                </a:lnTo>
                <a:lnTo>
                  <a:pt x="19913" y="7503"/>
                </a:lnTo>
                <a:lnTo>
                  <a:pt x="19913" y="9240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86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1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1" name="Google Shape;1381;p86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2" name="Google Shape;1382;p86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86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86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86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86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86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86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86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86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86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86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86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86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86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86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86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5">
  <p:cSld name="4_05"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8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87"/>
          <p:cNvSpPr/>
          <p:nvPr/>
        </p:nvSpPr>
        <p:spPr>
          <a:xfrm>
            <a:off x="1" y="-3730"/>
            <a:ext cx="12189977" cy="6858883"/>
          </a:xfrm>
          <a:custGeom>
            <a:rect b="b" l="l" r="r" t="t"/>
            <a:pathLst>
              <a:path extrusionOk="0" h="21600" w="21600">
                <a:moveTo>
                  <a:pt x="21597" y="1423"/>
                </a:moveTo>
                <a:lnTo>
                  <a:pt x="21597" y="1363"/>
                </a:lnTo>
                <a:lnTo>
                  <a:pt x="20914" y="1363"/>
                </a:lnTo>
                <a:lnTo>
                  <a:pt x="20914" y="0"/>
                </a:lnTo>
                <a:lnTo>
                  <a:pt x="20880" y="0"/>
                </a:lnTo>
                <a:lnTo>
                  <a:pt x="20880" y="1363"/>
                </a:lnTo>
                <a:lnTo>
                  <a:pt x="19951" y="1363"/>
                </a:lnTo>
                <a:lnTo>
                  <a:pt x="19951" y="0"/>
                </a:lnTo>
                <a:lnTo>
                  <a:pt x="19918" y="0"/>
                </a:lnTo>
                <a:lnTo>
                  <a:pt x="19918" y="1363"/>
                </a:lnTo>
                <a:lnTo>
                  <a:pt x="18989" y="1363"/>
                </a:lnTo>
                <a:lnTo>
                  <a:pt x="18989" y="0"/>
                </a:lnTo>
                <a:lnTo>
                  <a:pt x="18955" y="0"/>
                </a:lnTo>
                <a:lnTo>
                  <a:pt x="18955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7" y="1363"/>
                </a:lnTo>
                <a:lnTo>
                  <a:pt x="9367" y="0"/>
                </a:lnTo>
                <a:lnTo>
                  <a:pt x="9333" y="0"/>
                </a:lnTo>
                <a:lnTo>
                  <a:pt x="9333" y="1363"/>
                </a:lnTo>
                <a:lnTo>
                  <a:pt x="8405" y="1363"/>
                </a:lnTo>
                <a:lnTo>
                  <a:pt x="8405" y="0"/>
                </a:lnTo>
                <a:lnTo>
                  <a:pt x="8371" y="0"/>
                </a:lnTo>
                <a:lnTo>
                  <a:pt x="8371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4" y="20120"/>
                </a:lnTo>
                <a:lnTo>
                  <a:pt x="20914" y="18469"/>
                </a:lnTo>
                <a:lnTo>
                  <a:pt x="21597" y="18469"/>
                </a:lnTo>
                <a:lnTo>
                  <a:pt x="21597" y="18409"/>
                </a:lnTo>
                <a:lnTo>
                  <a:pt x="20914" y="18409"/>
                </a:lnTo>
                <a:lnTo>
                  <a:pt x="20914" y="16759"/>
                </a:lnTo>
                <a:lnTo>
                  <a:pt x="21597" y="16759"/>
                </a:lnTo>
                <a:lnTo>
                  <a:pt x="21597" y="16699"/>
                </a:lnTo>
                <a:lnTo>
                  <a:pt x="20914" y="16699"/>
                </a:lnTo>
                <a:lnTo>
                  <a:pt x="20914" y="15048"/>
                </a:lnTo>
                <a:lnTo>
                  <a:pt x="21597" y="15048"/>
                </a:lnTo>
                <a:lnTo>
                  <a:pt x="21597" y="14988"/>
                </a:lnTo>
                <a:lnTo>
                  <a:pt x="20914" y="14988"/>
                </a:lnTo>
                <a:lnTo>
                  <a:pt x="20914" y="13397"/>
                </a:lnTo>
                <a:lnTo>
                  <a:pt x="21597" y="13397"/>
                </a:lnTo>
                <a:lnTo>
                  <a:pt x="21597" y="13337"/>
                </a:lnTo>
                <a:lnTo>
                  <a:pt x="20914" y="13337"/>
                </a:lnTo>
                <a:lnTo>
                  <a:pt x="20914" y="11687"/>
                </a:lnTo>
                <a:lnTo>
                  <a:pt x="21597" y="11687"/>
                </a:lnTo>
                <a:lnTo>
                  <a:pt x="21597" y="11627"/>
                </a:lnTo>
                <a:lnTo>
                  <a:pt x="20914" y="11627"/>
                </a:lnTo>
                <a:lnTo>
                  <a:pt x="20914" y="9916"/>
                </a:lnTo>
                <a:lnTo>
                  <a:pt x="21597" y="9916"/>
                </a:lnTo>
                <a:lnTo>
                  <a:pt x="21597" y="9856"/>
                </a:lnTo>
                <a:lnTo>
                  <a:pt x="20914" y="9856"/>
                </a:lnTo>
                <a:lnTo>
                  <a:pt x="20914" y="8206"/>
                </a:lnTo>
                <a:lnTo>
                  <a:pt x="21597" y="8206"/>
                </a:lnTo>
                <a:lnTo>
                  <a:pt x="21597" y="8146"/>
                </a:lnTo>
                <a:lnTo>
                  <a:pt x="20914" y="8146"/>
                </a:lnTo>
                <a:lnTo>
                  <a:pt x="20914" y="6495"/>
                </a:lnTo>
                <a:lnTo>
                  <a:pt x="21597" y="6495"/>
                </a:lnTo>
                <a:lnTo>
                  <a:pt x="21597" y="6435"/>
                </a:lnTo>
                <a:lnTo>
                  <a:pt x="20914" y="6435"/>
                </a:lnTo>
                <a:lnTo>
                  <a:pt x="20914" y="4784"/>
                </a:lnTo>
                <a:lnTo>
                  <a:pt x="21597" y="4784"/>
                </a:lnTo>
                <a:lnTo>
                  <a:pt x="21597" y="4724"/>
                </a:lnTo>
                <a:lnTo>
                  <a:pt x="20914" y="4724"/>
                </a:lnTo>
                <a:lnTo>
                  <a:pt x="20914" y="3074"/>
                </a:lnTo>
                <a:lnTo>
                  <a:pt x="21597" y="3074"/>
                </a:lnTo>
                <a:lnTo>
                  <a:pt x="21597" y="3014"/>
                </a:lnTo>
                <a:lnTo>
                  <a:pt x="20914" y="3014"/>
                </a:lnTo>
                <a:lnTo>
                  <a:pt x="20914" y="1423"/>
                </a:lnTo>
                <a:lnTo>
                  <a:pt x="21597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8" y="3014"/>
                </a:moveTo>
                <a:lnTo>
                  <a:pt x="708" y="1423"/>
                </a:lnTo>
                <a:lnTo>
                  <a:pt x="1637" y="1423"/>
                </a:lnTo>
                <a:lnTo>
                  <a:pt x="1637" y="3014"/>
                </a:lnTo>
                <a:lnTo>
                  <a:pt x="708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70" y="3014"/>
                </a:moveTo>
                <a:lnTo>
                  <a:pt x="1670" y="1423"/>
                </a:lnTo>
                <a:lnTo>
                  <a:pt x="2599" y="1423"/>
                </a:lnTo>
                <a:lnTo>
                  <a:pt x="2599" y="3014"/>
                </a:lnTo>
                <a:lnTo>
                  <a:pt x="1670" y="3014"/>
                </a:lnTo>
                <a:close/>
                <a:moveTo>
                  <a:pt x="3560" y="18469"/>
                </a:moveTo>
                <a:lnTo>
                  <a:pt x="3560" y="20120"/>
                </a:lnTo>
                <a:lnTo>
                  <a:pt x="2631" y="20120"/>
                </a:lnTo>
                <a:lnTo>
                  <a:pt x="2631" y="18469"/>
                </a:lnTo>
                <a:lnTo>
                  <a:pt x="3560" y="18469"/>
                </a:lnTo>
                <a:close/>
                <a:moveTo>
                  <a:pt x="3560" y="16759"/>
                </a:moveTo>
                <a:lnTo>
                  <a:pt x="3560" y="18409"/>
                </a:lnTo>
                <a:lnTo>
                  <a:pt x="2631" y="18409"/>
                </a:lnTo>
                <a:lnTo>
                  <a:pt x="2631" y="16759"/>
                </a:lnTo>
                <a:lnTo>
                  <a:pt x="3560" y="16759"/>
                </a:lnTo>
                <a:close/>
                <a:moveTo>
                  <a:pt x="3560" y="15048"/>
                </a:moveTo>
                <a:lnTo>
                  <a:pt x="3560" y="16699"/>
                </a:lnTo>
                <a:lnTo>
                  <a:pt x="2631" y="16699"/>
                </a:lnTo>
                <a:lnTo>
                  <a:pt x="2631" y="15048"/>
                </a:lnTo>
                <a:lnTo>
                  <a:pt x="3560" y="15048"/>
                </a:lnTo>
                <a:close/>
                <a:moveTo>
                  <a:pt x="3560" y="13397"/>
                </a:moveTo>
                <a:lnTo>
                  <a:pt x="3560" y="14988"/>
                </a:lnTo>
                <a:lnTo>
                  <a:pt x="2631" y="14988"/>
                </a:lnTo>
                <a:lnTo>
                  <a:pt x="2631" y="13397"/>
                </a:lnTo>
                <a:lnTo>
                  <a:pt x="3560" y="13397"/>
                </a:lnTo>
                <a:close/>
                <a:moveTo>
                  <a:pt x="3560" y="11687"/>
                </a:moveTo>
                <a:lnTo>
                  <a:pt x="3560" y="13337"/>
                </a:lnTo>
                <a:lnTo>
                  <a:pt x="2631" y="13337"/>
                </a:lnTo>
                <a:lnTo>
                  <a:pt x="2631" y="11687"/>
                </a:lnTo>
                <a:lnTo>
                  <a:pt x="3560" y="11687"/>
                </a:lnTo>
                <a:close/>
                <a:moveTo>
                  <a:pt x="3560" y="9916"/>
                </a:moveTo>
                <a:lnTo>
                  <a:pt x="3560" y="11627"/>
                </a:lnTo>
                <a:lnTo>
                  <a:pt x="2631" y="11627"/>
                </a:lnTo>
                <a:lnTo>
                  <a:pt x="2631" y="9916"/>
                </a:lnTo>
                <a:lnTo>
                  <a:pt x="3560" y="9916"/>
                </a:lnTo>
                <a:close/>
                <a:moveTo>
                  <a:pt x="3560" y="8206"/>
                </a:moveTo>
                <a:lnTo>
                  <a:pt x="3560" y="9856"/>
                </a:lnTo>
                <a:lnTo>
                  <a:pt x="2631" y="9856"/>
                </a:lnTo>
                <a:lnTo>
                  <a:pt x="2631" y="8206"/>
                </a:lnTo>
                <a:lnTo>
                  <a:pt x="3560" y="8206"/>
                </a:lnTo>
                <a:close/>
                <a:moveTo>
                  <a:pt x="3560" y="6495"/>
                </a:moveTo>
                <a:lnTo>
                  <a:pt x="3560" y="8146"/>
                </a:lnTo>
                <a:lnTo>
                  <a:pt x="2631" y="8146"/>
                </a:lnTo>
                <a:lnTo>
                  <a:pt x="2631" y="6495"/>
                </a:lnTo>
                <a:lnTo>
                  <a:pt x="3560" y="6495"/>
                </a:lnTo>
                <a:close/>
                <a:moveTo>
                  <a:pt x="3560" y="4784"/>
                </a:moveTo>
                <a:lnTo>
                  <a:pt x="3560" y="6435"/>
                </a:lnTo>
                <a:lnTo>
                  <a:pt x="2631" y="6435"/>
                </a:lnTo>
                <a:lnTo>
                  <a:pt x="2631" y="4784"/>
                </a:lnTo>
                <a:lnTo>
                  <a:pt x="3560" y="4784"/>
                </a:lnTo>
                <a:close/>
                <a:moveTo>
                  <a:pt x="3560" y="3074"/>
                </a:moveTo>
                <a:lnTo>
                  <a:pt x="3560" y="4724"/>
                </a:lnTo>
                <a:lnTo>
                  <a:pt x="2631" y="4724"/>
                </a:lnTo>
                <a:lnTo>
                  <a:pt x="2631" y="3074"/>
                </a:lnTo>
                <a:lnTo>
                  <a:pt x="3560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3" y="18469"/>
                </a:moveTo>
                <a:lnTo>
                  <a:pt x="4523" y="20120"/>
                </a:lnTo>
                <a:lnTo>
                  <a:pt x="3594" y="20120"/>
                </a:lnTo>
                <a:lnTo>
                  <a:pt x="3594" y="18469"/>
                </a:lnTo>
                <a:lnTo>
                  <a:pt x="4523" y="18469"/>
                </a:lnTo>
                <a:close/>
                <a:moveTo>
                  <a:pt x="4523" y="16759"/>
                </a:moveTo>
                <a:lnTo>
                  <a:pt x="4523" y="18409"/>
                </a:lnTo>
                <a:lnTo>
                  <a:pt x="3594" y="18409"/>
                </a:lnTo>
                <a:lnTo>
                  <a:pt x="3594" y="16759"/>
                </a:lnTo>
                <a:lnTo>
                  <a:pt x="4523" y="16759"/>
                </a:lnTo>
                <a:close/>
                <a:moveTo>
                  <a:pt x="4523" y="15048"/>
                </a:moveTo>
                <a:lnTo>
                  <a:pt x="4523" y="16699"/>
                </a:lnTo>
                <a:lnTo>
                  <a:pt x="3594" y="16699"/>
                </a:lnTo>
                <a:lnTo>
                  <a:pt x="3594" y="15048"/>
                </a:lnTo>
                <a:lnTo>
                  <a:pt x="4523" y="15048"/>
                </a:lnTo>
                <a:close/>
                <a:moveTo>
                  <a:pt x="4523" y="13397"/>
                </a:moveTo>
                <a:lnTo>
                  <a:pt x="4523" y="14988"/>
                </a:lnTo>
                <a:lnTo>
                  <a:pt x="3594" y="14988"/>
                </a:lnTo>
                <a:lnTo>
                  <a:pt x="3594" y="13397"/>
                </a:lnTo>
                <a:lnTo>
                  <a:pt x="4523" y="13397"/>
                </a:lnTo>
                <a:close/>
                <a:moveTo>
                  <a:pt x="4523" y="11687"/>
                </a:moveTo>
                <a:lnTo>
                  <a:pt x="4523" y="13337"/>
                </a:lnTo>
                <a:lnTo>
                  <a:pt x="3594" y="13337"/>
                </a:lnTo>
                <a:lnTo>
                  <a:pt x="3594" y="11687"/>
                </a:lnTo>
                <a:lnTo>
                  <a:pt x="4523" y="11687"/>
                </a:lnTo>
                <a:close/>
                <a:moveTo>
                  <a:pt x="4523" y="9916"/>
                </a:moveTo>
                <a:lnTo>
                  <a:pt x="4523" y="11627"/>
                </a:lnTo>
                <a:lnTo>
                  <a:pt x="3594" y="11627"/>
                </a:lnTo>
                <a:lnTo>
                  <a:pt x="3594" y="9916"/>
                </a:lnTo>
                <a:lnTo>
                  <a:pt x="4523" y="9916"/>
                </a:lnTo>
                <a:close/>
                <a:moveTo>
                  <a:pt x="4523" y="8206"/>
                </a:moveTo>
                <a:lnTo>
                  <a:pt x="4523" y="9856"/>
                </a:lnTo>
                <a:lnTo>
                  <a:pt x="3594" y="9856"/>
                </a:lnTo>
                <a:lnTo>
                  <a:pt x="3594" y="8206"/>
                </a:lnTo>
                <a:lnTo>
                  <a:pt x="4523" y="8206"/>
                </a:lnTo>
                <a:close/>
                <a:moveTo>
                  <a:pt x="4523" y="6495"/>
                </a:moveTo>
                <a:lnTo>
                  <a:pt x="4523" y="8146"/>
                </a:lnTo>
                <a:lnTo>
                  <a:pt x="3594" y="8146"/>
                </a:lnTo>
                <a:lnTo>
                  <a:pt x="3594" y="6495"/>
                </a:lnTo>
                <a:lnTo>
                  <a:pt x="4523" y="6495"/>
                </a:lnTo>
                <a:close/>
                <a:moveTo>
                  <a:pt x="4523" y="4784"/>
                </a:moveTo>
                <a:lnTo>
                  <a:pt x="4523" y="6435"/>
                </a:lnTo>
                <a:lnTo>
                  <a:pt x="3594" y="6435"/>
                </a:lnTo>
                <a:lnTo>
                  <a:pt x="3594" y="4784"/>
                </a:lnTo>
                <a:lnTo>
                  <a:pt x="4523" y="4784"/>
                </a:lnTo>
                <a:close/>
                <a:moveTo>
                  <a:pt x="4523" y="3074"/>
                </a:moveTo>
                <a:lnTo>
                  <a:pt x="4523" y="4724"/>
                </a:lnTo>
                <a:lnTo>
                  <a:pt x="3594" y="4724"/>
                </a:lnTo>
                <a:lnTo>
                  <a:pt x="3594" y="3074"/>
                </a:lnTo>
                <a:lnTo>
                  <a:pt x="4523" y="3074"/>
                </a:lnTo>
                <a:close/>
                <a:moveTo>
                  <a:pt x="3594" y="3014"/>
                </a:moveTo>
                <a:lnTo>
                  <a:pt x="3594" y="1423"/>
                </a:lnTo>
                <a:lnTo>
                  <a:pt x="4523" y="1423"/>
                </a:lnTo>
                <a:lnTo>
                  <a:pt x="4523" y="3014"/>
                </a:lnTo>
                <a:lnTo>
                  <a:pt x="3594" y="3014"/>
                </a:lnTo>
                <a:close/>
                <a:moveTo>
                  <a:pt x="5485" y="18469"/>
                </a:moveTo>
                <a:lnTo>
                  <a:pt x="5485" y="20120"/>
                </a:lnTo>
                <a:lnTo>
                  <a:pt x="4556" y="20120"/>
                </a:lnTo>
                <a:lnTo>
                  <a:pt x="4556" y="18469"/>
                </a:lnTo>
                <a:lnTo>
                  <a:pt x="5485" y="18469"/>
                </a:lnTo>
                <a:close/>
                <a:moveTo>
                  <a:pt x="5485" y="16759"/>
                </a:moveTo>
                <a:lnTo>
                  <a:pt x="5485" y="18409"/>
                </a:lnTo>
                <a:lnTo>
                  <a:pt x="4556" y="18409"/>
                </a:lnTo>
                <a:lnTo>
                  <a:pt x="4556" y="16759"/>
                </a:lnTo>
                <a:lnTo>
                  <a:pt x="5485" y="16759"/>
                </a:lnTo>
                <a:close/>
                <a:moveTo>
                  <a:pt x="5485" y="15048"/>
                </a:moveTo>
                <a:lnTo>
                  <a:pt x="5485" y="16699"/>
                </a:lnTo>
                <a:lnTo>
                  <a:pt x="4556" y="16699"/>
                </a:lnTo>
                <a:lnTo>
                  <a:pt x="4556" y="15048"/>
                </a:lnTo>
                <a:lnTo>
                  <a:pt x="5485" y="15048"/>
                </a:lnTo>
                <a:close/>
                <a:moveTo>
                  <a:pt x="5485" y="13397"/>
                </a:moveTo>
                <a:lnTo>
                  <a:pt x="5485" y="14988"/>
                </a:lnTo>
                <a:lnTo>
                  <a:pt x="4556" y="14988"/>
                </a:lnTo>
                <a:lnTo>
                  <a:pt x="4556" y="13397"/>
                </a:lnTo>
                <a:lnTo>
                  <a:pt x="5485" y="13397"/>
                </a:lnTo>
                <a:close/>
                <a:moveTo>
                  <a:pt x="5485" y="11687"/>
                </a:moveTo>
                <a:lnTo>
                  <a:pt x="5485" y="13337"/>
                </a:lnTo>
                <a:lnTo>
                  <a:pt x="4556" y="13337"/>
                </a:lnTo>
                <a:lnTo>
                  <a:pt x="4556" y="11687"/>
                </a:lnTo>
                <a:lnTo>
                  <a:pt x="5485" y="11687"/>
                </a:lnTo>
                <a:close/>
                <a:moveTo>
                  <a:pt x="5485" y="9916"/>
                </a:moveTo>
                <a:lnTo>
                  <a:pt x="5485" y="11627"/>
                </a:lnTo>
                <a:lnTo>
                  <a:pt x="4556" y="11627"/>
                </a:lnTo>
                <a:lnTo>
                  <a:pt x="4556" y="9916"/>
                </a:lnTo>
                <a:lnTo>
                  <a:pt x="5485" y="9916"/>
                </a:lnTo>
                <a:close/>
                <a:moveTo>
                  <a:pt x="5485" y="8206"/>
                </a:moveTo>
                <a:lnTo>
                  <a:pt x="5485" y="9856"/>
                </a:lnTo>
                <a:lnTo>
                  <a:pt x="4556" y="9856"/>
                </a:lnTo>
                <a:lnTo>
                  <a:pt x="4556" y="8206"/>
                </a:lnTo>
                <a:lnTo>
                  <a:pt x="5485" y="8206"/>
                </a:lnTo>
                <a:close/>
                <a:moveTo>
                  <a:pt x="5485" y="6495"/>
                </a:moveTo>
                <a:lnTo>
                  <a:pt x="5485" y="8146"/>
                </a:lnTo>
                <a:lnTo>
                  <a:pt x="4556" y="8146"/>
                </a:lnTo>
                <a:lnTo>
                  <a:pt x="4556" y="6495"/>
                </a:lnTo>
                <a:lnTo>
                  <a:pt x="5485" y="6495"/>
                </a:lnTo>
                <a:close/>
                <a:moveTo>
                  <a:pt x="5485" y="4784"/>
                </a:moveTo>
                <a:lnTo>
                  <a:pt x="5485" y="6435"/>
                </a:lnTo>
                <a:lnTo>
                  <a:pt x="4556" y="6435"/>
                </a:lnTo>
                <a:lnTo>
                  <a:pt x="4556" y="4784"/>
                </a:lnTo>
                <a:lnTo>
                  <a:pt x="5485" y="4784"/>
                </a:lnTo>
                <a:close/>
                <a:moveTo>
                  <a:pt x="5485" y="3074"/>
                </a:moveTo>
                <a:lnTo>
                  <a:pt x="5485" y="4724"/>
                </a:lnTo>
                <a:lnTo>
                  <a:pt x="4556" y="4724"/>
                </a:lnTo>
                <a:lnTo>
                  <a:pt x="4556" y="3074"/>
                </a:lnTo>
                <a:lnTo>
                  <a:pt x="5485" y="3074"/>
                </a:lnTo>
                <a:close/>
                <a:moveTo>
                  <a:pt x="4556" y="3014"/>
                </a:moveTo>
                <a:lnTo>
                  <a:pt x="4556" y="1423"/>
                </a:lnTo>
                <a:lnTo>
                  <a:pt x="5485" y="1423"/>
                </a:lnTo>
                <a:lnTo>
                  <a:pt x="5485" y="3014"/>
                </a:lnTo>
                <a:lnTo>
                  <a:pt x="4556" y="3014"/>
                </a:lnTo>
                <a:close/>
                <a:moveTo>
                  <a:pt x="6448" y="18469"/>
                </a:moveTo>
                <a:lnTo>
                  <a:pt x="6448" y="20120"/>
                </a:lnTo>
                <a:lnTo>
                  <a:pt x="5519" y="20120"/>
                </a:lnTo>
                <a:lnTo>
                  <a:pt x="5519" y="18469"/>
                </a:lnTo>
                <a:lnTo>
                  <a:pt x="6448" y="18469"/>
                </a:lnTo>
                <a:close/>
                <a:moveTo>
                  <a:pt x="6448" y="16759"/>
                </a:moveTo>
                <a:lnTo>
                  <a:pt x="6448" y="18409"/>
                </a:lnTo>
                <a:lnTo>
                  <a:pt x="5519" y="18409"/>
                </a:lnTo>
                <a:lnTo>
                  <a:pt x="5519" y="16759"/>
                </a:lnTo>
                <a:lnTo>
                  <a:pt x="6448" y="16759"/>
                </a:lnTo>
                <a:close/>
                <a:moveTo>
                  <a:pt x="6448" y="15048"/>
                </a:moveTo>
                <a:lnTo>
                  <a:pt x="6448" y="16699"/>
                </a:lnTo>
                <a:lnTo>
                  <a:pt x="5519" y="16699"/>
                </a:lnTo>
                <a:lnTo>
                  <a:pt x="5519" y="15048"/>
                </a:lnTo>
                <a:lnTo>
                  <a:pt x="6448" y="15048"/>
                </a:lnTo>
                <a:close/>
                <a:moveTo>
                  <a:pt x="6448" y="13397"/>
                </a:moveTo>
                <a:lnTo>
                  <a:pt x="6448" y="14988"/>
                </a:lnTo>
                <a:lnTo>
                  <a:pt x="5519" y="14988"/>
                </a:lnTo>
                <a:lnTo>
                  <a:pt x="5519" y="13397"/>
                </a:lnTo>
                <a:lnTo>
                  <a:pt x="6448" y="13397"/>
                </a:lnTo>
                <a:close/>
                <a:moveTo>
                  <a:pt x="6448" y="11687"/>
                </a:moveTo>
                <a:lnTo>
                  <a:pt x="6448" y="13337"/>
                </a:lnTo>
                <a:lnTo>
                  <a:pt x="5519" y="13337"/>
                </a:lnTo>
                <a:lnTo>
                  <a:pt x="5519" y="11687"/>
                </a:lnTo>
                <a:lnTo>
                  <a:pt x="6448" y="11687"/>
                </a:lnTo>
                <a:close/>
                <a:moveTo>
                  <a:pt x="6448" y="9916"/>
                </a:moveTo>
                <a:lnTo>
                  <a:pt x="6448" y="11627"/>
                </a:lnTo>
                <a:lnTo>
                  <a:pt x="5519" y="11627"/>
                </a:lnTo>
                <a:lnTo>
                  <a:pt x="5519" y="9916"/>
                </a:lnTo>
                <a:lnTo>
                  <a:pt x="6448" y="9916"/>
                </a:lnTo>
                <a:close/>
                <a:moveTo>
                  <a:pt x="6448" y="8206"/>
                </a:moveTo>
                <a:lnTo>
                  <a:pt x="6448" y="9856"/>
                </a:lnTo>
                <a:lnTo>
                  <a:pt x="5519" y="9856"/>
                </a:lnTo>
                <a:lnTo>
                  <a:pt x="5519" y="8206"/>
                </a:lnTo>
                <a:lnTo>
                  <a:pt x="6448" y="8206"/>
                </a:lnTo>
                <a:close/>
                <a:moveTo>
                  <a:pt x="6448" y="6495"/>
                </a:moveTo>
                <a:lnTo>
                  <a:pt x="6448" y="8146"/>
                </a:lnTo>
                <a:lnTo>
                  <a:pt x="5519" y="8146"/>
                </a:lnTo>
                <a:lnTo>
                  <a:pt x="5519" y="6495"/>
                </a:lnTo>
                <a:lnTo>
                  <a:pt x="6448" y="6495"/>
                </a:lnTo>
                <a:close/>
                <a:moveTo>
                  <a:pt x="6448" y="4784"/>
                </a:moveTo>
                <a:lnTo>
                  <a:pt x="6448" y="6435"/>
                </a:lnTo>
                <a:lnTo>
                  <a:pt x="5519" y="6435"/>
                </a:lnTo>
                <a:lnTo>
                  <a:pt x="5519" y="4784"/>
                </a:lnTo>
                <a:lnTo>
                  <a:pt x="6448" y="4784"/>
                </a:lnTo>
                <a:close/>
                <a:moveTo>
                  <a:pt x="6448" y="3074"/>
                </a:moveTo>
                <a:lnTo>
                  <a:pt x="6448" y="4724"/>
                </a:lnTo>
                <a:lnTo>
                  <a:pt x="5519" y="4724"/>
                </a:lnTo>
                <a:lnTo>
                  <a:pt x="5519" y="3074"/>
                </a:lnTo>
                <a:lnTo>
                  <a:pt x="6448" y="3074"/>
                </a:lnTo>
                <a:close/>
                <a:moveTo>
                  <a:pt x="5519" y="3014"/>
                </a:moveTo>
                <a:lnTo>
                  <a:pt x="5519" y="1423"/>
                </a:lnTo>
                <a:lnTo>
                  <a:pt x="6448" y="1423"/>
                </a:lnTo>
                <a:lnTo>
                  <a:pt x="6448" y="3014"/>
                </a:lnTo>
                <a:lnTo>
                  <a:pt x="5519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1" y="3014"/>
                </a:moveTo>
                <a:lnTo>
                  <a:pt x="6481" y="1423"/>
                </a:lnTo>
                <a:lnTo>
                  <a:pt x="7410" y="1423"/>
                </a:lnTo>
                <a:lnTo>
                  <a:pt x="7410" y="3014"/>
                </a:lnTo>
                <a:lnTo>
                  <a:pt x="6481" y="3014"/>
                </a:lnTo>
                <a:close/>
                <a:moveTo>
                  <a:pt x="8371" y="18469"/>
                </a:moveTo>
                <a:lnTo>
                  <a:pt x="8371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71" y="18469"/>
                </a:lnTo>
                <a:close/>
                <a:moveTo>
                  <a:pt x="8371" y="16759"/>
                </a:moveTo>
                <a:lnTo>
                  <a:pt x="8371" y="18409"/>
                </a:lnTo>
                <a:lnTo>
                  <a:pt x="7442" y="18409"/>
                </a:lnTo>
                <a:lnTo>
                  <a:pt x="7442" y="16759"/>
                </a:lnTo>
                <a:lnTo>
                  <a:pt x="8371" y="16759"/>
                </a:lnTo>
                <a:close/>
                <a:moveTo>
                  <a:pt x="8371" y="15048"/>
                </a:moveTo>
                <a:lnTo>
                  <a:pt x="8371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71" y="15048"/>
                </a:lnTo>
                <a:close/>
                <a:moveTo>
                  <a:pt x="8371" y="13397"/>
                </a:moveTo>
                <a:lnTo>
                  <a:pt x="8371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71" y="13397"/>
                </a:lnTo>
                <a:close/>
                <a:moveTo>
                  <a:pt x="8371" y="11687"/>
                </a:moveTo>
                <a:lnTo>
                  <a:pt x="8371" y="13337"/>
                </a:lnTo>
                <a:lnTo>
                  <a:pt x="7442" y="13337"/>
                </a:lnTo>
                <a:lnTo>
                  <a:pt x="7442" y="11687"/>
                </a:lnTo>
                <a:lnTo>
                  <a:pt x="8371" y="11687"/>
                </a:lnTo>
                <a:close/>
                <a:moveTo>
                  <a:pt x="8371" y="9916"/>
                </a:moveTo>
                <a:lnTo>
                  <a:pt x="8371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71" y="9916"/>
                </a:lnTo>
                <a:close/>
                <a:moveTo>
                  <a:pt x="8371" y="8206"/>
                </a:moveTo>
                <a:lnTo>
                  <a:pt x="8371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71" y="8206"/>
                </a:lnTo>
                <a:close/>
                <a:moveTo>
                  <a:pt x="8371" y="6495"/>
                </a:moveTo>
                <a:lnTo>
                  <a:pt x="8371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71" y="6495"/>
                </a:lnTo>
                <a:close/>
                <a:moveTo>
                  <a:pt x="8371" y="4784"/>
                </a:moveTo>
                <a:lnTo>
                  <a:pt x="8371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71" y="4784"/>
                </a:lnTo>
                <a:close/>
                <a:moveTo>
                  <a:pt x="8371" y="3074"/>
                </a:moveTo>
                <a:lnTo>
                  <a:pt x="8371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71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3" y="18469"/>
                </a:moveTo>
                <a:lnTo>
                  <a:pt x="9333" y="20120"/>
                </a:lnTo>
                <a:lnTo>
                  <a:pt x="8405" y="20120"/>
                </a:lnTo>
                <a:lnTo>
                  <a:pt x="8405" y="18469"/>
                </a:lnTo>
                <a:lnTo>
                  <a:pt x="9333" y="18469"/>
                </a:lnTo>
                <a:close/>
                <a:moveTo>
                  <a:pt x="9333" y="16759"/>
                </a:moveTo>
                <a:lnTo>
                  <a:pt x="9333" y="18409"/>
                </a:lnTo>
                <a:lnTo>
                  <a:pt x="8405" y="18409"/>
                </a:lnTo>
                <a:lnTo>
                  <a:pt x="8405" y="16759"/>
                </a:lnTo>
                <a:lnTo>
                  <a:pt x="9333" y="16759"/>
                </a:lnTo>
                <a:close/>
                <a:moveTo>
                  <a:pt x="9333" y="15048"/>
                </a:moveTo>
                <a:lnTo>
                  <a:pt x="9333" y="16699"/>
                </a:lnTo>
                <a:lnTo>
                  <a:pt x="8405" y="16699"/>
                </a:lnTo>
                <a:lnTo>
                  <a:pt x="8405" y="15048"/>
                </a:lnTo>
                <a:lnTo>
                  <a:pt x="9333" y="15048"/>
                </a:lnTo>
                <a:close/>
                <a:moveTo>
                  <a:pt x="9333" y="13397"/>
                </a:moveTo>
                <a:lnTo>
                  <a:pt x="9333" y="14988"/>
                </a:lnTo>
                <a:lnTo>
                  <a:pt x="8405" y="14988"/>
                </a:lnTo>
                <a:lnTo>
                  <a:pt x="8405" y="13397"/>
                </a:lnTo>
                <a:lnTo>
                  <a:pt x="9333" y="13397"/>
                </a:lnTo>
                <a:close/>
                <a:moveTo>
                  <a:pt x="9333" y="11687"/>
                </a:moveTo>
                <a:lnTo>
                  <a:pt x="9333" y="13337"/>
                </a:lnTo>
                <a:lnTo>
                  <a:pt x="8405" y="13337"/>
                </a:lnTo>
                <a:lnTo>
                  <a:pt x="8405" y="11687"/>
                </a:lnTo>
                <a:lnTo>
                  <a:pt x="9333" y="11687"/>
                </a:lnTo>
                <a:close/>
                <a:moveTo>
                  <a:pt x="9333" y="9916"/>
                </a:moveTo>
                <a:lnTo>
                  <a:pt x="9333" y="11627"/>
                </a:lnTo>
                <a:lnTo>
                  <a:pt x="8405" y="11627"/>
                </a:lnTo>
                <a:lnTo>
                  <a:pt x="8405" y="9916"/>
                </a:lnTo>
                <a:lnTo>
                  <a:pt x="9333" y="9916"/>
                </a:lnTo>
                <a:close/>
                <a:moveTo>
                  <a:pt x="9333" y="8206"/>
                </a:moveTo>
                <a:lnTo>
                  <a:pt x="9333" y="9856"/>
                </a:lnTo>
                <a:lnTo>
                  <a:pt x="8405" y="9856"/>
                </a:lnTo>
                <a:lnTo>
                  <a:pt x="8405" y="8206"/>
                </a:lnTo>
                <a:lnTo>
                  <a:pt x="9333" y="8206"/>
                </a:lnTo>
                <a:close/>
                <a:moveTo>
                  <a:pt x="9333" y="6495"/>
                </a:moveTo>
                <a:lnTo>
                  <a:pt x="9333" y="8146"/>
                </a:lnTo>
                <a:lnTo>
                  <a:pt x="8405" y="8146"/>
                </a:lnTo>
                <a:lnTo>
                  <a:pt x="8405" y="6495"/>
                </a:lnTo>
                <a:lnTo>
                  <a:pt x="9333" y="6495"/>
                </a:lnTo>
                <a:close/>
                <a:moveTo>
                  <a:pt x="9333" y="4784"/>
                </a:moveTo>
                <a:lnTo>
                  <a:pt x="9333" y="6435"/>
                </a:lnTo>
                <a:lnTo>
                  <a:pt x="8405" y="6435"/>
                </a:lnTo>
                <a:lnTo>
                  <a:pt x="8405" y="4784"/>
                </a:lnTo>
                <a:lnTo>
                  <a:pt x="9333" y="4784"/>
                </a:lnTo>
                <a:close/>
                <a:moveTo>
                  <a:pt x="9333" y="3074"/>
                </a:moveTo>
                <a:lnTo>
                  <a:pt x="9333" y="4724"/>
                </a:lnTo>
                <a:lnTo>
                  <a:pt x="8405" y="4724"/>
                </a:lnTo>
                <a:lnTo>
                  <a:pt x="8405" y="3074"/>
                </a:lnTo>
                <a:lnTo>
                  <a:pt x="9333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6" y="18469"/>
                </a:moveTo>
                <a:lnTo>
                  <a:pt x="10296" y="20120"/>
                </a:lnTo>
                <a:lnTo>
                  <a:pt x="9367" y="20120"/>
                </a:lnTo>
                <a:lnTo>
                  <a:pt x="9367" y="18469"/>
                </a:lnTo>
                <a:lnTo>
                  <a:pt x="10296" y="18469"/>
                </a:lnTo>
                <a:close/>
                <a:moveTo>
                  <a:pt x="10296" y="16759"/>
                </a:moveTo>
                <a:lnTo>
                  <a:pt x="10296" y="18409"/>
                </a:lnTo>
                <a:lnTo>
                  <a:pt x="9367" y="18409"/>
                </a:lnTo>
                <a:lnTo>
                  <a:pt x="9367" y="16759"/>
                </a:lnTo>
                <a:lnTo>
                  <a:pt x="10296" y="16759"/>
                </a:lnTo>
                <a:close/>
                <a:moveTo>
                  <a:pt x="10296" y="15048"/>
                </a:moveTo>
                <a:lnTo>
                  <a:pt x="10296" y="16699"/>
                </a:lnTo>
                <a:lnTo>
                  <a:pt x="9367" y="16699"/>
                </a:lnTo>
                <a:lnTo>
                  <a:pt x="9367" y="15048"/>
                </a:lnTo>
                <a:lnTo>
                  <a:pt x="10296" y="15048"/>
                </a:lnTo>
                <a:close/>
                <a:moveTo>
                  <a:pt x="10296" y="13397"/>
                </a:moveTo>
                <a:lnTo>
                  <a:pt x="10296" y="14988"/>
                </a:lnTo>
                <a:lnTo>
                  <a:pt x="9367" y="14988"/>
                </a:lnTo>
                <a:lnTo>
                  <a:pt x="9367" y="13397"/>
                </a:lnTo>
                <a:lnTo>
                  <a:pt x="10296" y="13397"/>
                </a:lnTo>
                <a:close/>
                <a:moveTo>
                  <a:pt x="10296" y="11687"/>
                </a:moveTo>
                <a:lnTo>
                  <a:pt x="10296" y="13337"/>
                </a:lnTo>
                <a:lnTo>
                  <a:pt x="9367" y="13337"/>
                </a:lnTo>
                <a:lnTo>
                  <a:pt x="9367" y="11687"/>
                </a:lnTo>
                <a:lnTo>
                  <a:pt x="10296" y="11687"/>
                </a:lnTo>
                <a:close/>
                <a:moveTo>
                  <a:pt x="10296" y="9916"/>
                </a:moveTo>
                <a:lnTo>
                  <a:pt x="10296" y="11627"/>
                </a:lnTo>
                <a:lnTo>
                  <a:pt x="9367" y="11627"/>
                </a:lnTo>
                <a:lnTo>
                  <a:pt x="9367" y="9916"/>
                </a:lnTo>
                <a:lnTo>
                  <a:pt x="10296" y="9916"/>
                </a:lnTo>
                <a:close/>
                <a:moveTo>
                  <a:pt x="10296" y="8206"/>
                </a:moveTo>
                <a:lnTo>
                  <a:pt x="10296" y="9856"/>
                </a:lnTo>
                <a:lnTo>
                  <a:pt x="9367" y="9856"/>
                </a:lnTo>
                <a:lnTo>
                  <a:pt x="9367" y="8206"/>
                </a:lnTo>
                <a:lnTo>
                  <a:pt x="10296" y="8206"/>
                </a:lnTo>
                <a:close/>
                <a:moveTo>
                  <a:pt x="10296" y="6495"/>
                </a:moveTo>
                <a:lnTo>
                  <a:pt x="10296" y="8146"/>
                </a:lnTo>
                <a:lnTo>
                  <a:pt x="9367" y="8146"/>
                </a:lnTo>
                <a:lnTo>
                  <a:pt x="9367" y="6495"/>
                </a:lnTo>
                <a:lnTo>
                  <a:pt x="10296" y="6495"/>
                </a:lnTo>
                <a:close/>
                <a:moveTo>
                  <a:pt x="10296" y="4784"/>
                </a:moveTo>
                <a:lnTo>
                  <a:pt x="10296" y="6435"/>
                </a:lnTo>
                <a:lnTo>
                  <a:pt x="9367" y="6435"/>
                </a:lnTo>
                <a:lnTo>
                  <a:pt x="9367" y="4784"/>
                </a:lnTo>
                <a:lnTo>
                  <a:pt x="10296" y="4784"/>
                </a:lnTo>
                <a:close/>
                <a:moveTo>
                  <a:pt x="10296" y="3074"/>
                </a:moveTo>
                <a:lnTo>
                  <a:pt x="10296" y="4724"/>
                </a:lnTo>
                <a:lnTo>
                  <a:pt x="9367" y="4724"/>
                </a:lnTo>
                <a:lnTo>
                  <a:pt x="9367" y="3074"/>
                </a:lnTo>
                <a:lnTo>
                  <a:pt x="10296" y="3074"/>
                </a:lnTo>
                <a:close/>
                <a:moveTo>
                  <a:pt x="9367" y="3014"/>
                </a:moveTo>
                <a:lnTo>
                  <a:pt x="9367" y="1423"/>
                </a:lnTo>
                <a:lnTo>
                  <a:pt x="10296" y="1423"/>
                </a:lnTo>
                <a:lnTo>
                  <a:pt x="10296" y="3014"/>
                </a:lnTo>
                <a:lnTo>
                  <a:pt x="9367" y="3014"/>
                </a:lnTo>
                <a:close/>
                <a:moveTo>
                  <a:pt x="11258" y="18469"/>
                </a:moveTo>
                <a:lnTo>
                  <a:pt x="11258" y="20120"/>
                </a:lnTo>
                <a:lnTo>
                  <a:pt x="10330" y="20120"/>
                </a:lnTo>
                <a:lnTo>
                  <a:pt x="10330" y="18469"/>
                </a:lnTo>
                <a:lnTo>
                  <a:pt x="11258" y="18469"/>
                </a:lnTo>
                <a:close/>
                <a:moveTo>
                  <a:pt x="11258" y="16759"/>
                </a:moveTo>
                <a:lnTo>
                  <a:pt x="11258" y="18409"/>
                </a:lnTo>
                <a:lnTo>
                  <a:pt x="10330" y="18409"/>
                </a:lnTo>
                <a:lnTo>
                  <a:pt x="10330" y="16759"/>
                </a:lnTo>
                <a:lnTo>
                  <a:pt x="11258" y="16759"/>
                </a:lnTo>
                <a:close/>
                <a:moveTo>
                  <a:pt x="11258" y="15048"/>
                </a:moveTo>
                <a:lnTo>
                  <a:pt x="11258" y="16699"/>
                </a:lnTo>
                <a:lnTo>
                  <a:pt x="10330" y="16699"/>
                </a:lnTo>
                <a:lnTo>
                  <a:pt x="10330" y="15048"/>
                </a:lnTo>
                <a:lnTo>
                  <a:pt x="11258" y="15048"/>
                </a:lnTo>
                <a:close/>
                <a:moveTo>
                  <a:pt x="11258" y="13397"/>
                </a:moveTo>
                <a:lnTo>
                  <a:pt x="11258" y="14988"/>
                </a:lnTo>
                <a:lnTo>
                  <a:pt x="10330" y="14988"/>
                </a:lnTo>
                <a:lnTo>
                  <a:pt x="10330" y="13397"/>
                </a:lnTo>
                <a:lnTo>
                  <a:pt x="11258" y="13397"/>
                </a:lnTo>
                <a:close/>
                <a:moveTo>
                  <a:pt x="11258" y="11687"/>
                </a:moveTo>
                <a:lnTo>
                  <a:pt x="11258" y="13337"/>
                </a:lnTo>
                <a:lnTo>
                  <a:pt x="10330" y="13337"/>
                </a:lnTo>
                <a:lnTo>
                  <a:pt x="10330" y="11687"/>
                </a:lnTo>
                <a:lnTo>
                  <a:pt x="11258" y="11687"/>
                </a:lnTo>
                <a:close/>
                <a:moveTo>
                  <a:pt x="11258" y="9916"/>
                </a:moveTo>
                <a:lnTo>
                  <a:pt x="11258" y="11627"/>
                </a:lnTo>
                <a:lnTo>
                  <a:pt x="10330" y="11627"/>
                </a:lnTo>
                <a:lnTo>
                  <a:pt x="10330" y="9916"/>
                </a:lnTo>
                <a:lnTo>
                  <a:pt x="11258" y="9916"/>
                </a:lnTo>
                <a:close/>
                <a:moveTo>
                  <a:pt x="11258" y="8206"/>
                </a:moveTo>
                <a:lnTo>
                  <a:pt x="11258" y="9856"/>
                </a:lnTo>
                <a:lnTo>
                  <a:pt x="10330" y="9856"/>
                </a:lnTo>
                <a:lnTo>
                  <a:pt x="10330" y="8206"/>
                </a:lnTo>
                <a:lnTo>
                  <a:pt x="11258" y="8206"/>
                </a:lnTo>
                <a:close/>
                <a:moveTo>
                  <a:pt x="11258" y="6495"/>
                </a:moveTo>
                <a:lnTo>
                  <a:pt x="11258" y="8146"/>
                </a:lnTo>
                <a:lnTo>
                  <a:pt x="10330" y="8146"/>
                </a:lnTo>
                <a:lnTo>
                  <a:pt x="10330" y="6495"/>
                </a:lnTo>
                <a:lnTo>
                  <a:pt x="11258" y="6495"/>
                </a:lnTo>
                <a:close/>
                <a:moveTo>
                  <a:pt x="11258" y="4784"/>
                </a:moveTo>
                <a:lnTo>
                  <a:pt x="11258" y="6435"/>
                </a:lnTo>
                <a:lnTo>
                  <a:pt x="10330" y="6435"/>
                </a:lnTo>
                <a:lnTo>
                  <a:pt x="10330" y="4784"/>
                </a:lnTo>
                <a:lnTo>
                  <a:pt x="11258" y="4784"/>
                </a:lnTo>
                <a:close/>
                <a:moveTo>
                  <a:pt x="11258" y="3074"/>
                </a:moveTo>
                <a:lnTo>
                  <a:pt x="11258" y="4724"/>
                </a:lnTo>
                <a:lnTo>
                  <a:pt x="10330" y="4724"/>
                </a:lnTo>
                <a:lnTo>
                  <a:pt x="10330" y="3074"/>
                </a:lnTo>
                <a:lnTo>
                  <a:pt x="11258" y="3074"/>
                </a:lnTo>
                <a:close/>
                <a:moveTo>
                  <a:pt x="10330" y="3014"/>
                </a:moveTo>
                <a:lnTo>
                  <a:pt x="10330" y="1423"/>
                </a:lnTo>
                <a:lnTo>
                  <a:pt x="11258" y="1423"/>
                </a:lnTo>
                <a:lnTo>
                  <a:pt x="11258" y="3014"/>
                </a:lnTo>
                <a:lnTo>
                  <a:pt x="10330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2" y="3014"/>
                </a:moveTo>
                <a:lnTo>
                  <a:pt x="11292" y="1423"/>
                </a:lnTo>
                <a:lnTo>
                  <a:pt x="12221" y="1423"/>
                </a:lnTo>
                <a:lnTo>
                  <a:pt x="12221" y="3014"/>
                </a:lnTo>
                <a:lnTo>
                  <a:pt x="11292" y="3014"/>
                </a:lnTo>
                <a:close/>
                <a:moveTo>
                  <a:pt x="13182" y="18469"/>
                </a:moveTo>
                <a:lnTo>
                  <a:pt x="13182" y="20120"/>
                </a:lnTo>
                <a:lnTo>
                  <a:pt x="12253" y="20120"/>
                </a:lnTo>
                <a:lnTo>
                  <a:pt x="12253" y="18469"/>
                </a:lnTo>
                <a:lnTo>
                  <a:pt x="13182" y="18469"/>
                </a:lnTo>
                <a:close/>
                <a:moveTo>
                  <a:pt x="13182" y="16759"/>
                </a:moveTo>
                <a:lnTo>
                  <a:pt x="13182" y="18409"/>
                </a:lnTo>
                <a:lnTo>
                  <a:pt x="12253" y="18409"/>
                </a:lnTo>
                <a:lnTo>
                  <a:pt x="12253" y="16759"/>
                </a:lnTo>
                <a:lnTo>
                  <a:pt x="13182" y="16759"/>
                </a:lnTo>
                <a:close/>
                <a:moveTo>
                  <a:pt x="13182" y="15048"/>
                </a:moveTo>
                <a:lnTo>
                  <a:pt x="13182" y="16699"/>
                </a:lnTo>
                <a:lnTo>
                  <a:pt x="12253" y="16699"/>
                </a:lnTo>
                <a:lnTo>
                  <a:pt x="12253" y="15048"/>
                </a:lnTo>
                <a:lnTo>
                  <a:pt x="13182" y="15048"/>
                </a:lnTo>
                <a:close/>
                <a:moveTo>
                  <a:pt x="13182" y="13397"/>
                </a:moveTo>
                <a:lnTo>
                  <a:pt x="13182" y="14988"/>
                </a:lnTo>
                <a:lnTo>
                  <a:pt x="12253" y="14988"/>
                </a:lnTo>
                <a:lnTo>
                  <a:pt x="12253" y="13397"/>
                </a:lnTo>
                <a:lnTo>
                  <a:pt x="13182" y="13397"/>
                </a:lnTo>
                <a:close/>
                <a:moveTo>
                  <a:pt x="13182" y="11687"/>
                </a:moveTo>
                <a:lnTo>
                  <a:pt x="13182" y="13337"/>
                </a:lnTo>
                <a:lnTo>
                  <a:pt x="12253" y="13337"/>
                </a:lnTo>
                <a:lnTo>
                  <a:pt x="12253" y="11687"/>
                </a:lnTo>
                <a:lnTo>
                  <a:pt x="13182" y="11687"/>
                </a:lnTo>
                <a:close/>
                <a:moveTo>
                  <a:pt x="13182" y="9916"/>
                </a:moveTo>
                <a:lnTo>
                  <a:pt x="13182" y="11627"/>
                </a:lnTo>
                <a:lnTo>
                  <a:pt x="12253" y="11627"/>
                </a:lnTo>
                <a:lnTo>
                  <a:pt x="12253" y="9916"/>
                </a:lnTo>
                <a:lnTo>
                  <a:pt x="13182" y="9916"/>
                </a:lnTo>
                <a:close/>
                <a:moveTo>
                  <a:pt x="13182" y="8206"/>
                </a:moveTo>
                <a:lnTo>
                  <a:pt x="13182" y="9856"/>
                </a:lnTo>
                <a:lnTo>
                  <a:pt x="12253" y="9856"/>
                </a:lnTo>
                <a:lnTo>
                  <a:pt x="12253" y="8206"/>
                </a:lnTo>
                <a:lnTo>
                  <a:pt x="13182" y="8206"/>
                </a:lnTo>
                <a:close/>
                <a:moveTo>
                  <a:pt x="13182" y="6495"/>
                </a:moveTo>
                <a:lnTo>
                  <a:pt x="13182" y="8146"/>
                </a:lnTo>
                <a:lnTo>
                  <a:pt x="12253" y="8146"/>
                </a:lnTo>
                <a:lnTo>
                  <a:pt x="12253" y="6495"/>
                </a:lnTo>
                <a:lnTo>
                  <a:pt x="13182" y="6495"/>
                </a:lnTo>
                <a:close/>
                <a:moveTo>
                  <a:pt x="13182" y="4784"/>
                </a:moveTo>
                <a:lnTo>
                  <a:pt x="13182" y="6435"/>
                </a:lnTo>
                <a:lnTo>
                  <a:pt x="12253" y="6435"/>
                </a:lnTo>
                <a:lnTo>
                  <a:pt x="12253" y="4784"/>
                </a:lnTo>
                <a:lnTo>
                  <a:pt x="13182" y="4784"/>
                </a:lnTo>
                <a:close/>
                <a:moveTo>
                  <a:pt x="13182" y="3074"/>
                </a:moveTo>
                <a:lnTo>
                  <a:pt x="13182" y="4724"/>
                </a:lnTo>
                <a:lnTo>
                  <a:pt x="12253" y="4724"/>
                </a:lnTo>
                <a:lnTo>
                  <a:pt x="12253" y="3074"/>
                </a:lnTo>
                <a:lnTo>
                  <a:pt x="13182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4" y="18469"/>
                </a:moveTo>
                <a:lnTo>
                  <a:pt x="14144" y="20120"/>
                </a:lnTo>
                <a:lnTo>
                  <a:pt x="13216" y="20120"/>
                </a:lnTo>
                <a:lnTo>
                  <a:pt x="13216" y="18469"/>
                </a:lnTo>
                <a:lnTo>
                  <a:pt x="14144" y="18469"/>
                </a:lnTo>
                <a:close/>
                <a:moveTo>
                  <a:pt x="14144" y="16759"/>
                </a:moveTo>
                <a:lnTo>
                  <a:pt x="14144" y="18409"/>
                </a:lnTo>
                <a:lnTo>
                  <a:pt x="13216" y="18409"/>
                </a:lnTo>
                <a:lnTo>
                  <a:pt x="13216" y="16759"/>
                </a:lnTo>
                <a:lnTo>
                  <a:pt x="14144" y="16759"/>
                </a:lnTo>
                <a:close/>
                <a:moveTo>
                  <a:pt x="14144" y="15048"/>
                </a:moveTo>
                <a:lnTo>
                  <a:pt x="14144" y="16699"/>
                </a:lnTo>
                <a:lnTo>
                  <a:pt x="13216" y="16699"/>
                </a:lnTo>
                <a:lnTo>
                  <a:pt x="13216" y="15048"/>
                </a:lnTo>
                <a:lnTo>
                  <a:pt x="14144" y="15048"/>
                </a:lnTo>
                <a:close/>
                <a:moveTo>
                  <a:pt x="14144" y="13397"/>
                </a:moveTo>
                <a:lnTo>
                  <a:pt x="14144" y="14988"/>
                </a:lnTo>
                <a:lnTo>
                  <a:pt x="13216" y="14988"/>
                </a:lnTo>
                <a:lnTo>
                  <a:pt x="13216" y="13397"/>
                </a:lnTo>
                <a:lnTo>
                  <a:pt x="14144" y="13397"/>
                </a:lnTo>
                <a:close/>
                <a:moveTo>
                  <a:pt x="14144" y="11687"/>
                </a:moveTo>
                <a:lnTo>
                  <a:pt x="14144" y="13337"/>
                </a:lnTo>
                <a:lnTo>
                  <a:pt x="13216" y="13337"/>
                </a:lnTo>
                <a:lnTo>
                  <a:pt x="13216" y="11687"/>
                </a:lnTo>
                <a:lnTo>
                  <a:pt x="14144" y="11687"/>
                </a:lnTo>
                <a:close/>
                <a:moveTo>
                  <a:pt x="14144" y="9916"/>
                </a:moveTo>
                <a:lnTo>
                  <a:pt x="14144" y="11627"/>
                </a:lnTo>
                <a:lnTo>
                  <a:pt x="13216" y="11627"/>
                </a:lnTo>
                <a:lnTo>
                  <a:pt x="13216" y="9916"/>
                </a:lnTo>
                <a:lnTo>
                  <a:pt x="14144" y="9916"/>
                </a:lnTo>
                <a:close/>
                <a:moveTo>
                  <a:pt x="14144" y="8206"/>
                </a:moveTo>
                <a:lnTo>
                  <a:pt x="14144" y="9856"/>
                </a:lnTo>
                <a:lnTo>
                  <a:pt x="13216" y="9856"/>
                </a:lnTo>
                <a:lnTo>
                  <a:pt x="13216" y="8206"/>
                </a:lnTo>
                <a:lnTo>
                  <a:pt x="14144" y="8206"/>
                </a:lnTo>
                <a:close/>
                <a:moveTo>
                  <a:pt x="14144" y="6495"/>
                </a:moveTo>
                <a:lnTo>
                  <a:pt x="14144" y="8146"/>
                </a:lnTo>
                <a:lnTo>
                  <a:pt x="13216" y="8146"/>
                </a:lnTo>
                <a:lnTo>
                  <a:pt x="13216" y="6495"/>
                </a:lnTo>
                <a:lnTo>
                  <a:pt x="14144" y="6495"/>
                </a:lnTo>
                <a:close/>
                <a:moveTo>
                  <a:pt x="14144" y="4784"/>
                </a:moveTo>
                <a:lnTo>
                  <a:pt x="14144" y="6435"/>
                </a:lnTo>
                <a:lnTo>
                  <a:pt x="13216" y="6435"/>
                </a:lnTo>
                <a:lnTo>
                  <a:pt x="13216" y="4784"/>
                </a:lnTo>
                <a:lnTo>
                  <a:pt x="14144" y="4784"/>
                </a:lnTo>
                <a:close/>
                <a:moveTo>
                  <a:pt x="14144" y="3074"/>
                </a:moveTo>
                <a:lnTo>
                  <a:pt x="14144" y="4724"/>
                </a:lnTo>
                <a:lnTo>
                  <a:pt x="13216" y="4724"/>
                </a:lnTo>
                <a:lnTo>
                  <a:pt x="13216" y="3074"/>
                </a:lnTo>
                <a:lnTo>
                  <a:pt x="14144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7" y="18469"/>
                </a:moveTo>
                <a:lnTo>
                  <a:pt x="15107" y="20120"/>
                </a:lnTo>
                <a:lnTo>
                  <a:pt x="14178" y="20120"/>
                </a:lnTo>
                <a:lnTo>
                  <a:pt x="14178" y="18469"/>
                </a:lnTo>
                <a:lnTo>
                  <a:pt x="15107" y="18469"/>
                </a:lnTo>
                <a:close/>
                <a:moveTo>
                  <a:pt x="15107" y="16759"/>
                </a:moveTo>
                <a:lnTo>
                  <a:pt x="15107" y="18409"/>
                </a:lnTo>
                <a:lnTo>
                  <a:pt x="14178" y="18409"/>
                </a:lnTo>
                <a:lnTo>
                  <a:pt x="14178" y="16759"/>
                </a:lnTo>
                <a:lnTo>
                  <a:pt x="15107" y="16759"/>
                </a:lnTo>
                <a:close/>
                <a:moveTo>
                  <a:pt x="15107" y="15048"/>
                </a:moveTo>
                <a:lnTo>
                  <a:pt x="15107" y="16699"/>
                </a:lnTo>
                <a:lnTo>
                  <a:pt x="14178" y="16699"/>
                </a:lnTo>
                <a:lnTo>
                  <a:pt x="14178" y="15048"/>
                </a:lnTo>
                <a:lnTo>
                  <a:pt x="15107" y="15048"/>
                </a:lnTo>
                <a:close/>
                <a:moveTo>
                  <a:pt x="15107" y="13397"/>
                </a:moveTo>
                <a:lnTo>
                  <a:pt x="15107" y="14988"/>
                </a:lnTo>
                <a:lnTo>
                  <a:pt x="14178" y="14988"/>
                </a:lnTo>
                <a:lnTo>
                  <a:pt x="14178" y="13397"/>
                </a:lnTo>
                <a:lnTo>
                  <a:pt x="15107" y="13397"/>
                </a:lnTo>
                <a:close/>
                <a:moveTo>
                  <a:pt x="15107" y="11687"/>
                </a:moveTo>
                <a:lnTo>
                  <a:pt x="15107" y="13337"/>
                </a:lnTo>
                <a:lnTo>
                  <a:pt x="14178" y="13337"/>
                </a:lnTo>
                <a:lnTo>
                  <a:pt x="14178" y="11687"/>
                </a:lnTo>
                <a:lnTo>
                  <a:pt x="15107" y="11687"/>
                </a:lnTo>
                <a:close/>
                <a:moveTo>
                  <a:pt x="15107" y="9916"/>
                </a:moveTo>
                <a:lnTo>
                  <a:pt x="15107" y="11627"/>
                </a:lnTo>
                <a:lnTo>
                  <a:pt x="14178" y="11627"/>
                </a:lnTo>
                <a:lnTo>
                  <a:pt x="14178" y="9916"/>
                </a:lnTo>
                <a:lnTo>
                  <a:pt x="15107" y="9916"/>
                </a:lnTo>
                <a:close/>
                <a:moveTo>
                  <a:pt x="15107" y="8206"/>
                </a:moveTo>
                <a:lnTo>
                  <a:pt x="15107" y="9856"/>
                </a:lnTo>
                <a:lnTo>
                  <a:pt x="14178" y="9856"/>
                </a:lnTo>
                <a:lnTo>
                  <a:pt x="14178" y="8206"/>
                </a:lnTo>
                <a:lnTo>
                  <a:pt x="15107" y="8206"/>
                </a:lnTo>
                <a:close/>
                <a:moveTo>
                  <a:pt x="15107" y="6495"/>
                </a:moveTo>
                <a:lnTo>
                  <a:pt x="15107" y="8146"/>
                </a:lnTo>
                <a:lnTo>
                  <a:pt x="14178" y="8146"/>
                </a:lnTo>
                <a:lnTo>
                  <a:pt x="14178" y="6495"/>
                </a:lnTo>
                <a:lnTo>
                  <a:pt x="15107" y="6495"/>
                </a:lnTo>
                <a:close/>
                <a:moveTo>
                  <a:pt x="15107" y="4784"/>
                </a:moveTo>
                <a:lnTo>
                  <a:pt x="15107" y="6435"/>
                </a:lnTo>
                <a:lnTo>
                  <a:pt x="14178" y="6435"/>
                </a:lnTo>
                <a:lnTo>
                  <a:pt x="14178" y="4784"/>
                </a:lnTo>
                <a:lnTo>
                  <a:pt x="15107" y="4784"/>
                </a:lnTo>
                <a:close/>
                <a:moveTo>
                  <a:pt x="15107" y="3074"/>
                </a:moveTo>
                <a:lnTo>
                  <a:pt x="15107" y="4724"/>
                </a:lnTo>
                <a:lnTo>
                  <a:pt x="14178" y="4724"/>
                </a:lnTo>
                <a:lnTo>
                  <a:pt x="14178" y="3074"/>
                </a:lnTo>
                <a:lnTo>
                  <a:pt x="15107" y="3074"/>
                </a:lnTo>
                <a:close/>
                <a:moveTo>
                  <a:pt x="14178" y="3014"/>
                </a:moveTo>
                <a:lnTo>
                  <a:pt x="14178" y="1423"/>
                </a:lnTo>
                <a:lnTo>
                  <a:pt x="15107" y="1423"/>
                </a:lnTo>
                <a:lnTo>
                  <a:pt x="15107" y="3014"/>
                </a:lnTo>
                <a:lnTo>
                  <a:pt x="14178" y="3014"/>
                </a:lnTo>
                <a:close/>
                <a:moveTo>
                  <a:pt x="16069" y="18469"/>
                </a:moveTo>
                <a:lnTo>
                  <a:pt x="16069" y="20120"/>
                </a:lnTo>
                <a:lnTo>
                  <a:pt x="15141" y="20120"/>
                </a:lnTo>
                <a:lnTo>
                  <a:pt x="15141" y="18469"/>
                </a:lnTo>
                <a:lnTo>
                  <a:pt x="16069" y="18469"/>
                </a:lnTo>
                <a:close/>
                <a:moveTo>
                  <a:pt x="16069" y="16759"/>
                </a:moveTo>
                <a:lnTo>
                  <a:pt x="16069" y="18409"/>
                </a:lnTo>
                <a:lnTo>
                  <a:pt x="15141" y="18409"/>
                </a:lnTo>
                <a:lnTo>
                  <a:pt x="15141" y="16759"/>
                </a:lnTo>
                <a:lnTo>
                  <a:pt x="16069" y="16759"/>
                </a:lnTo>
                <a:close/>
                <a:moveTo>
                  <a:pt x="16069" y="15048"/>
                </a:moveTo>
                <a:lnTo>
                  <a:pt x="16069" y="16699"/>
                </a:lnTo>
                <a:lnTo>
                  <a:pt x="15141" y="16699"/>
                </a:lnTo>
                <a:lnTo>
                  <a:pt x="15141" y="15048"/>
                </a:lnTo>
                <a:lnTo>
                  <a:pt x="16069" y="15048"/>
                </a:lnTo>
                <a:close/>
                <a:moveTo>
                  <a:pt x="16069" y="13397"/>
                </a:moveTo>
                <a:lnTo>
                  <a:pt x="16069" y="14988"/>
                </a:lnTo>
                <a:lnTo>
                  <a:pt x="15141" y="14988"/>
                </a:lnTo>
                <a:lnTo>
                  <a:pt x="15141" y="13397"/>
                </a:lnTo>
                <a:lnTo>
                  <a:pt x="16069" y="13397"/>
                </a:lnTo>
                <a:close/>
                <a:moveTo>
                  <a:pt x="16069" y="11687"/>
                </a:moveTo>
                <a:lnTo>
                  <a:pt x="16069" y="13337"/>
                </a:lnTo>
                <a:lnTo>
                  <a:pt x="15141" y="13337"/>
                </a:lnTo>
                <a:lnTo>
                  <a:pt x="15141" y="11687"/>
                </a:lnTo>
                <a:lnTo>
                  <a:pt x="16069" y="11687"/>
                </a:lnTo>
                <a:close/>
                <a:moveTo>
                  <a:pt x="16069" y="9916"/>
                </a:moveTo>
                <a:lnTo>
                  <a:pt x="16069" y="11627"/>
                </a:lnTo>
                <a:lnTo>
                  <a:pt x="15141" y="11627"/>
                </a:lnTo>
                <a:lnTo>
                  <a:pt x="15141" y="9916"/>
                </a:lnTo>
                <a:lnTo>
                  <a:pt x="16069" y="9916"/>
                </a:lnTo>
                <a:close/>
                <a:moveTo>
                  <a:pt x="16069" y="8206"/>
                </a:moveTo>
                <a:lnTo>
                  <a:pt x="16069" y="9856"/>
                </a:lnTo>
                <a:lnTo>
                  <a:pt x="15141" y="9856"/>
                </a:lnTo>
                <a:lnTo>
                  <a:pt x="15141" y="8206"/>
                </a:lnTo>
                <a:lnTo>
                  <a:pt x="16069" y="8206"/>
                </a:lnTo>
                <a:close/>
                <a:moveTo>
                  <a:pt x="16069" y="6495"/>
                </a:moveTo>
                <a:lnTo>
                  <a:pt x="16069" y="8146"/>
                </a:lnTo>
                <a:lnTo>
                  <a:pt x="15141" y="8146"/>
                </a:lnTo>
                <a:lnTo>
                  <a:pt x="15141" y="6495"/>
                </a:lnTo>
                <a:lnTo>
                  <a:pt x="16069" y="6495"/>
                </a:lnTo>
                <a:close/>
                <a:moveTo>
                  <a:pt x="16069" y="4784"/>
                </a:moveTo>
                <a:lnTo>
                  <a:pt x="16069" y="6435"/>
                </a:lnTo>
                <a:lnTo>
                  <a:pt x="15141" y="6435"/>
                </a:lnTo>
                <a:lnTo>
                  <a:pt x="15141" y="4784"/>
                </a:lnTo>
                <a:lnTo>
                  <a:pt x="16069" y="4784"/>
                </a:lnTo>
                <a:close/>
                <a:moveTo>
                  <a:pt x="16069" y="3074"/>
                </a:moveTo>
                <a:lnTo>
                  <a:pt x="16069" y="4724"/>
                </a:lnTo>
                <a:lnTo>
                  <a:pt x="15141" y="4724"/>
                </a:lnTo>
                <a:lnTo>
                  <a:pt x="15141" y="3074"/>
                </a:lnTo>
                <a:lnTo>
                  <a:pt x="16069" y="3074"/>
                </a:lnTo>
                <a:close/>
                <a:moveTo>
                  <a:pt x="15141" y="3014"/>
                </a:moveTo>
                <a:lnTo>
                  <a:pt x="15141" y="1423"/>
                </a:lnTo>
                <a:lnTo>
                  <a:pt x="16069" y="1423"/>
                </a:lnTo>
                <a:lnTo>
                  <a:pt x="16069" y="3014"/>
                </a:lnTo>
                <a:lnTo>
                  <a:pt x="15141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3" y="3014"/>
                </a:moveTo>
                <a:lnTo>
                  <a:pt x="16103" y="1423"/>
                </a:lnTo>
                <a:lnTo>
                  <a:pt x="17032" y="1423"/>
                </a:lnTo>
                <a:lnTo>
                  <a:pt x="17032" y="3014"/>
                </a:lnTo>
                <a:lnTo>
                  <a:pt x="16103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5" y="18469"/>
                </a:moveTo>
                <a:lnTo>
                  <a:pt x="18955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5" y="18469"/>
                </a:lnTo>
                <a:close/>
                <a:moveTo>
                  <a:pt x="18955" y="16759"/>
                </a:moveTo>
                <a:lnTo>
                  <a:pt x="18955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5" y="16759"/>
                </a:lnTo>
                <a:close/>
                <a:moveTo>
                  <a:pt x="18955" y="15048"/>
                </a:moveTo>
                <a:lnTo>
                  <a:pt x="18955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5" y="15048"/>
                </a:lnTo>
                <a:close/>
                <a:moveTo>
                  <a:pt x="18955" y="13397"/>
                </a:moveTo>
                <a:lnTo>
                  <a:pt x="18955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5" y="13397"/>
                </a:lnTo>
                <a:close/>
                <a:moveTo>
                  <a:pt x="18955" y="11687"/>
                </a:moveTo>
                <a:lnTo>
                  <a:pt x="18955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5" y="11687"/>
                </a:lnTo>
                <a:close/>
                <a:moveTo>
                  <a:pt x="18955" y="9916"/>
                </a:moveTo>
                <a:lnTo>
                  <a:pt x="18955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5" y="9916"/>
                </a:lnTo>
                <a:close/>
                <a:moveTo>
                  <a:pt x="18955" y="8206"/>
                </a:moveTo>
                <a:lnTo>
                  <a:pt x="18955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5" y="8206"/>
                </a:lnTo>
                <a:close/>
                <a:moveTo>
                  <a:pt x="18955" y="6495"/>
                </a:moveTo>
                <a:lnTo>
                  <a:pt x="18955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5" y="6495"/>
                </a:lnTo>
                <a:close/>
                <a:moveTo>
                  <a:pt x="18955" y="4784"/>
                </a:moveTo>
                <a:lnTo>
                  <a:pt x="18955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5" y="4784"/>
                </a:lnTo>
                <a:close/>
                <a:moveTo>
                  <a:pt x="18955" y="3074"/>
                </a:moveTo>
                <a:lnTo>
                  <a:pt x="18955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5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8" y="18469"/>
                </a:moveTo>
                <a:lnTo>
                  <a:pt x="19918" y="20120"/>
                </a:lnTo>
                <a:lnTo>
                  <a:pt x="18989" y="20120"/>
                </a:lnTo>
                <a:lnTo>
                  <a:pt x="18989" y="18469"/>
                </a:lnTo>
                <a:lnTo>
                  <a:pt x="19918" y="18469"/>
                </a:lnTo>
                <a:close/>
                <a:moveTo>
                  <a:pt x="19918" y="16759"/>
                </a:moveTo>
                <a:lnTo>
                  <a:pt x="19918" y="18409"/>
                </a:lnTo>
                <a:lnTo>
                  <a:pt x="18989" y="18409"/>
                </a:lnTo>
                <a:lnTo>
                  <a:pt x="18989" y="16759"/>
                </a:lnTo>
                <a:lnTo>
                  <a:pt x="19918" y="16759"/>
                </a:lnTo>
                <a:close/>
                <a:moveTo>
                  <a:pt x="19918" y="15048"/>
                </a:moveTo>
                <a:lnTo>
                  <a:pt x="19918" y="16699"/>
                </a:lnTo>
                <a:lnTo>
                  <a:pt x="18989" y="16699"/>
                </a:lnTo>
                <a:lnTo>
                  <a:pt x="18989" y="15048"/>
                </a:lnTo>
                <a:lnTo>
                  <a:pt x="19918" y="15048"/>
                </a:lnTo>
                <a:close/>
                <a:moveTo>
                  <a:pt x="19918" y="13397"/>
                </a:moveTo>
                <a:lnTo>
                  <a:pt x="19918" y="14988"/>
                </a:lnTo>
                <a:lnTo>
                  <a:pt x="18989" y="14988"/>
                </a:lnTo>
                <a:lnTo>
                  <a:pt x="18989" y="13397"/>
                </a:lnTo>
                <a:lnTo>
                  <a:pt x="19918" y="13397"/>
                </a:lnTo>
                <a:close/>
                <a:moveTo>
                  <a:pt x="19918" y="11687"/>
                </a:moveTo>
                <a:lnTo>
                  <a:pt x="19918" y="13337"/>
                </a:lnTo>
                <a:lnTo>
                  <a:pt x="18989" y="13337"/>
                </a:lnTo>
                <a:lnTo>
                  <a:pt x="18989" y="11687"/>
                </a:lnTo>
                <a:lnTo>
                  <a:pt x="19918" y="11687"/>
                </a:lnTo>
                <a:close/>
                <a:moveTo>
                  <a:pt x="19918" y="9916"/>
                </a:moveTo>
                <a:lnTo>
                  <a:pt x="19918" y="11627"/>
                </a:lnTo>
                <a:lnTo>
                  <a:pt x="18989" y="11627"/>
                </a:lnTo>
                <a:lnTo>
                  <a:pt x="18989" y="9916"/>
                </a:lnTo>
                <a:lnTo>
                  <a:pt x="19918" y="9916"/>
                </a:lnTo>
                <a:close/>
                <a:moveTo>
                  <a:pt x="19918" y="8206"/>
                </a:moveTo>
                <a:lnTo>
                  <a:pt x="19918" y="9856"/>
                </a:lnTo>
                <a:lnTo>
                  <a:pt x="18989" y="9856"/>
                </a:lnTo>
                <a:lnTo>
                  <a:pt x="18989" y="8206"/>
                </a:lnTo>
                <a:lnTo>
                  <a:pt x="19918" y="8206"/>
                </a:lnTo>
                <a:close/>
                <a:moveTo>
                  <a:pt x="19918" y="6495"/>
                </a:moveTo>
                <a:lnTo>
                  <a:pt x="19918" y="8146"/>
                </a:lnTo>
                <a:lnTo>
                  <a:pt x="18989" y="8146"/>
                </a:lnTo>
                <a:lnTo>
                  <a:pt x="18989" y="6495"/>
                </a:lnTo>
                <a:lnTo>
                  <a:pt x="19918" y="6495"/>
                </a:lnTo>
                <a:close/>
                <a:moveTo>
                  <a:pt x="19918" y="4784"/>
                </a:moveTo>
                <a:lnTo>
                  <a:pt x="19918" y="6435"/>
                </a:lnTo>
                <a:lnTo>
                  <a:pt x="18989" y="6435"/>
                </a:lnTo>
                <a:lnTo>
                  <a:pt x="18989" y="4784"/>
                </a:lnTo>
                <a:lnTo>
                  <a:pt x="19918" y="4784"/>
                </a:lnTo>
                <a:close/>
                <a:moveTo>
                  <a:pt x="19918" y="3074"/>
                </a:moveTo>
                <a:lnTo>
                  <a:pt x="19918" y="4724"/>
                </a:lnTo>
                <a:lnTo>
                  <a:pt x="18989" y="4724"/>
                </a:lnTo>
                <a:lnTo>
                  <a:pt x="18989" y="3074"/>
                </a:lnTo>
                <a:lnTo>
                  <a:pt x="19918" y="3074"/>
                </a:lnTo>
                <a:close/>
                <a:moveTo>
                  <a:pt x="18989" y="3014"/>
                </a:moveTo>
                <a:lnTo>
                  <a:pt x="18989" y="1423"/>
                </a:lnTo>
                <a:lnTo>
                  <a:pt x="19918" y="1423"/>
                </a:lnTo>
                <a:lnTo>
                  <a:pt x="19918" y="3014"/>
                </a:lnTo>
                <a:lnTo>
                  <a:pt x="18989" y="3014"/>
                </a:lnTo>
                <a:close/>
                <a:moveTo>
                  <a:pt x="20880" y="18469"/>
                </a:moveTo>
                <a:lnTo>
                  <a:pt x="20880" y="20120"/>
                </a:lnTo>
                <a:lnTo>
                  <a:pt x="19951" y="20120"/>
                </a:lnTo>
                <a:lnTo>
                  <a:pt x="19951" y="18469"/>
                </a:lnTo>
                <a:lnTo>
                  <a:pt x="20880" y="18469"/>
                </a:lnTo>
                <a:close/>
                <a:moveTo>
                  <a:pt x="20880" y="16759"/>
                </a:moveTo>
                <a:lnTo>
                  <a:pt x="20880" y="18409"/>
                </a:lnTo>
                <a:lnTo>
                  <a:pt x="19951" y="18409"/>
                </a:lnTo>
                <a:lnTo>
                  <a:pt x="19951" y="16759"/>
                </a:lnTo>
                <a:lnTo>
                  <a:pt x="20880" y="16759"/>
                </a:lnTo>
                <a:close/>
                <a:moveTo>
                  <a:pt x="20880" y="15048"/>
                </a:moveTo>
                <a:lnTo>
                  <a:pt x="20880" y="16699"/>
                </a:lnTo>
                <a:lnTo>
                  <a:pt x="19951" y="16699"/>
                </a:lnTo>
                <a:lnTo>
                  <a:pt x="19951" y="15048"/>
                </a:lnTo>
                <a:lnTo>
                  <a:pt x="20880" y="15048"/>
                </a:lnTo>
                <a:close/>
                <a:moveTo>
                  <a:pt x="20880" y="13397"/>
                </a:moveTo>
                <a:lnTo>
                  <a:pt x="20880" y="14988"/>
                </a:lnTo>
                <a:lnTo>
                  <a:pt x="19951" y="14988"/>
                </a:lnTo>
                <a:lnTo>
                  <a:pt x="19951" y="13397"/>
                </a:lnTo>
                <a:lnTo>
                  <a:pt x="20880" y="13397"/>
                </a:lnTo>
                <a:close/>
                <a:moveTo>
                  <a:pt x="20880" y="11687"/>
                </a:moveTo>
                <a:lnTo>
                  <a:pt x="20880" y="13337"/>
                </a:lnTo>
                <a:lnTo>
                  <a:pt x="19951" y="13337"/>
                </a:lnTo>
                <a:lnTo>
                  <a:pt x="19951" y="11687"/>
                </a:lnTo>
                <a:lnTo>
                  <a:pt x="20880" y="11687"/>
                </a:lnTo>
                <a:close/>
                <a:moveTo>
                  <a:pt x="20880" y="9916"/>
                </a:moveTo>
                <a:lnTo>
                  <a:pt x="20880" y="11627"/>
                </a:lnTo>
                <a:lnTo>
                  <a:pt x="19951" y="11627"/>
                </a:lnTo>
                <a:lnTo>
                  <a:pt x="19951" y="9916"/>
                </a:lnTo>
                <a:lnTo>
                  <a:pt x="20880" y="9916"/>
                </a:lnTo>
                <a:close/>
                <a:moveTo>
                  <a:pt x="20880" y="8206"/>
                </a:moveTo>
                <a:lnTo>
                  <a:pt x="20880" y="9856"/>
                </a:lnTo>
                <a:lnTo>
                  <a:pt x="19951" y="9856"/>
                </a:lnTo>
                <a:lnTo>
                  <a:pt x="19951" y="8206"/>
                </a:lnTo>
                <a:lnTo>
                  <a:pt x="20880" y="8206"/>
                </a:lnTo>
                <a:close/>
                <a:moveTo>
                  <a:pt x="20880" y="6495"/>
                </a:moveTo>
                <a:lnTo>
                  <a:pt x="20880" y="8146"/>
                </a:lnTo>
                <a:lnTo>
                  <a:pt x="19951" y="8146"/>
                </a:lnTo>
                <a:lnTo>
                  <a:pt x="19951" y="6495"/>
                </a:lnTo>
                <a:lnTo>
                  <a:pt x="20880" y="6495"/>
                </a:lnTo>
                <a:close/>
                <a:moveTo>
                  <a:pt x="20880" y="4784"/>
                </a:moveTo>
                <a:lnTo>
                  <a:pt x="20880" y="6435"/>
                </a:lnTo>
                <a:lnTo>
                  <a:pt x="19951" y="6435"/>
                </a:lnTo>
                <a:lnTo>
                  <a:pt x="19951" y="4784"/>
                </a:lnTo>
                <a:lnTo>
                  <a:pt x="20880" y="4784"/>
                </a:lnTo>
                <a:close/>
                <a:moveTo>
                  <a:pt x="20880" y="3074"/>
                </a:moveTo>
                <a:lnTo>
                  <a:pt x="20880" y="4724"/>
                </a:lnTo>
                <a:lnTo>
                  <a:pt x="19951" y="4724"/>
                </a:lnTo>
                <a:lnTo>
                  <a:pt x="19951" y="3074"/>
                </a:lnTo>
                <a:lnTo>
                  <a:pt x="20880" y="3074"/>
                </a:lnTo>
                <a:close/>
                <a:moveTo>
                  <a:pt x="19951" y="3014"/>
                </a:moveTo>
                <a:lnTo>
                  <a:pt x="19951" y="1423"/>
                </a:lnTo>
                <a:lnTo>
                  <a:pt x="20880" y="1423"/>
                </a:lnTo>
                <a:lnTo>
                  <a:pt x="20880" y="3014"/>
                </a:lnTo>
                <a:lnTo>
                  <a:pt x="19951" y="3014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87"/>
          <p:cNvSpPr/>
          <p:nvPr/>
        </p:nvSpPr>
        <p:spPr>
          <a:xfrm>
            <a:off x="2235556" y="338737"/>
            <a:ext cx="8006137" cy="6519262"/>
          </a:xfrm>
          <a:custGeom>
            <a:rect b="b" l="l" r="r" t="t"/>
            <a:pathLst>
              <a:path extrusionOk="0" h="21600" w="21600">
                <a:moveTo>
                  <a:pt x="19200" y="21600"/>
                </a:moveTo>
                <a:cubicBezTo>
                  <a:pt x="20702" y="19321"/>
                  <a:pt x="21600" y="16421"/>
                  <a:pt x="21600" y="13263"/>
                </a:cubicBezTo>
                <a:cubicBezTo>
                  <a:pt x="21600" y="5938"/>
                  <a:pt x="16765" y="0"/>
                  <a:pt x="10800" y="0"/>
                </a:cubicBezTo>
                <a:cubicBezTo>
                  <a:pt x="4835" y="0"/>
                  <a:pt x="0" y="5938"/>
                  <a:pt x="0" y="13263"/>
                </a:cubicBezTo>
                <a:cubicBezTo>
                  <a:pt x="0" y="16421"/>
                  <a:pt x="898" y="19321"/>
                  <a:pt x="2400" y="21600"/>
                </a:cubicBezTo>
                <a:lnTo>
                  <a:pt x="19200" y="21600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87"/>
          <p:cNvSpPr/>
          <p:nvPr/>
        </p:nvSpPr>
        <p:spPr>
          <a:xfrm>
            <a:off x="2235556" y="338738"/>
            <a:ext cx="8002347" cy="6516406"/>
          </a:xfrm>
          <a:custGeom>
            <a:rect b="b" l="l" r="r" t="t"/>
            <a:pathLst>
              <a:path extrusionOk="0" h="21600" w="21600">
                <a:moveTo>
                  <a:pt x="21379" y="14707"/>
                </a:moveTo>
                <a:lnTo>
                  <a:pt x="21379" y="15965"/>
                </a:lnTo>
                <a:cubicBezTo>
                  <a:pt x="21397" y="15858"/>
                  <a:pt x="21415" y="15748"/>
                  <a:pt x="21431" y="15640"/>
                </a:cubicBezTo>
                <a:lnTo>
                  <a:pt x="21431" y="14707"/>
                </a:lnTo>
                <a:lnTo>
                  <a:pt x="21541" y="14707"/>
                </a:lnTo>
                <a:cubicBezTo>
                  <a:pt x="21544" y="14685"/>
                  <a:pt x="21544" y="14666"/>
                  <a:pt x="21546" y="14644"/>
                </a:cubicBezTo>
                <a:lnTo>
                  <a:pt x="21431" y="14644"/>
                </a:lnTo>
                <a:lnTo>
                  <a:pt x="21431" y="12969"/>
                </a:lnTo>
                <a:lnTo>
                  <a:pt x="21600" y="12969"/>
                </a:lnTo>
                <a:cubicBezTo>
                  <a:pt x="21600" y="12947"/>
                  <a:pt x="21600" y="12928"/>
                  <a:pt x="21600" y="12906"/>
                </a:cubicBezTo>
                <a:lnTo>
                  <a:pt x="21431" y="12906"/>
                </a:lnTo>
                <a:lnTo>
                  <a:pt x="21431" y="11169"/>
                </a:lnTo>
                <a:lnTo>
                  <a:pt x="21469" y="11169"/>
                </a:lnTo>
                <a:cubicBezTo>
                  <a:pt x="21466" y="11147"/>
                  <a:pt x="21464" y="11128"/>
                  <a:pt x="21461" y="11106"/>
                </a:cubicBezTo>
                <a:lnTo>
                  <a:pt x="21431" y="11106"/>
                </a:lnTo>
                <a:lnTo>
                  <a:pt x="21431" y="10885"/>
                </a:lnTo>
                <a:cubicBezTo>
                  <a:pt x="21415" y="10775"/>
                  <a:pt x="21397" y="10668"/>
                  <a:pt x="21379" y="10560"/>
                </a:cubicBezTo>
                <a:lnTo>
                  <a:pt x="21379" y="11106"/>
                </a:lnTo>
                <a:lnTo>
                  <a:pt x="19964" y="11106"/>
                </a:lnTo>
                <a:lnTo>
                  <a:pt x="19964" y="9305"/>
                </a:lnTo>
                <a:lnTo>
                  <a:pt x="21115" y="9305"/>
                </a:lnTo>
                <a:cubicBezTo>
                  <a:pt x="21110" y="9283"/>
                  <a:pt x="21104" y="9264"/>
                  <a:pt x="21099" y="9242"/>
                </a:cubicBezTo>
                <a:lnTo>
                  <a:pt x="19967" y="9242"/>
                </a:lnTo>
                <a:lnTo>
                  <a:pt x="19967" y="7505"/>
                </a:lnTo>
                <a:lnTo>
                  <a:pt x="20537" y="7505"/>
                </a:lnTo>
                <a:cubicBezTo>
                  <a:pt x="20529" y="7483"/>
                  <a:pt x="20519" y="7464"/>
                  <a:pt x="20511" y="7442"/>
                </a:cubicBezTo>
                <a:lnTo>
                  <a:pt x="19967" y="7442"/>
                </a:lnTo>
                <a:lnTo>
                  <a:pt x="19967" y="6237"/>
                </a:lnTo>
                <a:cubicBezTo>
                  <a:pt x="19949" y="6202"/>
                  <a:pt x="19934" y="6171"/>
                  <a:pt x="19916" y="6136"/>
                </a:cubicBezTo>
                <a:lnTo>
                  <a:pt x="19916" y="7442"/>
                </a:lnTo>
                <a:lnTo>
                  <a:pt x="18501" y="7442"/>
                </a:lnTo>
                <a:lnTo>
                  <a:pt x="18501" y="5704"/>
                </a:lnTo>
                <a:lnTo>
                  <a:pt x="19682" y="5704"/>
                </a:lnTo>
                <a:cubicBezTo>
                  <a:pt x="19669" y="5682"/>
                  <a:pt x="19659" y="5663"/>
                  <a:pt x="19646" y="5641"/>
                </a:cubicBezTo>
                <a:lnTo>
                  <a:pt x="18501" y="5641"/>
                </a:lnTo>
                <a:lnTo>
                  <a:pt x="18501" y="3957"/>
                </a:lnTo>
                <a:cubicBezTo>
                  <a:pt x="18470" y="3920"/>
                  <a:pt x="18439" y="3879"/>
                  <a:pt x="18406" y="3841"/>
                </a:cubicBezTo>
                <a:lnTo>
                  <a:pt x="17035" y="3841"/>
                </a:lnTo>
                <a:lnTo>
                  <a:pt x="17035" y="2425"/>
                </a:lnTo>
                <a:cubicBezTo>
                  <a:pt x="17017" y="2409"/>
                  <a:pt x="17001" y="2396"/>
                  <a:pt x="16983" y="2381"/>
                </a:cubicBezTo>
                <a:lnTo>
                  <a:pt x="16983" y="3841"/>
                </a:lnTo>
                <a:lnTo>
                  <a:pt x="15568" y="3841"/>
                </a:lnTo>
                <a:lnTo>
                  <a:pt x="15568" y="2103"/>
                </a:lnTo>
                <a:lnTo>
                  <a:pt x="16647" y="2103"/>
                </a:lnTo>
                <a:cubicBezTo>
                  <a:pt x="16621" y="2081"/>
                  <a:pt x="16593" y="2062"/>
                  <a:pt x="16567" y="2040"/>
                </a:cubicBezTo>
                <a:lnTo>
                  <a:pt x="15571" y="2040"/>
                </a:lnTo>
                <a:lnTo>
                  <a:pt x="15571" y="1356"/>
                </a:lnTo>
                <a:cubicBezTo>
                  <a:pt x="15553" y="1346"/>
                  <a:pt x="15538" y="1334"/>
                  <a:pt x="15520" y="1324"/>
                </a:cubicBezTo>
                <a:lnTo>
                  <a:pt x="15520" y="2040"/>
                </a:lnTo>
                <a:lnTo>
                  <a:pt x="14105" y="2040"/>
                </a:lnTo>
                <a:lnTo>
                  <a:pt x="14105" y="627"/>
                </a:lnTo>
                <a:cubicBezTo>
                  <a:pt x="14087" y="621"/>
                  <a:pt x="14071" y="615"/>
                  <a:pt x="14053" y="609"/>
                </a:cubicBezTo>
                <a:lnTo>
                  <a:pt x="14053" y="2043"/>
                </a:lnTo>
                <a:lnTo>
                  <a:pt x="12639" y="2043"/>
                </a:lnTo>
                <a:lnTo>
                  <a:pt x="12639" y="366"/>
                </a:lnTo>
                <a:lnTo>
                  <a:pt x="13345" y="366"/>
                </a:lnTo>
                <a:cubicBezTo>
                  <a:pt x="13270" y="344"/>
                  <a:pt x="13196" y="322"/>
                  <a:pt x="13121" y="303"/>
                </a:cubicBezTo>
                <a:lnTo>
                  <a:pt x="12639" y="303"/>
                </a:lnTo>
                <a:lnTo>
                  <a:pt x="12639" y="186"/>
                </a:lnTo>
                <a:cubicBezTo>
                  <a:pt x="12621" y="183"/>
                  <a:pt x="12605" y="180"/>
                  <a:pt x="12587" y="177"/>
                </a:cubicBezTo>
                <a:lnTo>
                  <a:pt x="12587" y="303"/>
                </a:lnTo>
                <a:lnTo>
                  <a:pt x="11172" y="303"/>
                </a:lnTo>
                <a:lnTo>
                  <a:pt x="11172" y="3"/>
                </a:lnTo>
                <a:cubicBezTo>
                  <a:pt x="11154" y="3"/>
                  <a:pt x="11139" y="3"/>
                  <a:pt x="11121" y="0"/>
                </a:cubicBezTo>
                <a:lnTo>
                  <a:pt x="11121" y="300"/>
                </a:lnTo>
                <a:lnTo>
                  <a:pt x="9706" y="300"/>
                </a:lnTo>
                <a:lnTo>
                  <a:pt x="9706" y="60"/>
                </a:lnTo>
                <a:cubicBezTo>
                  <a:pt x="9688" y="63"/>
                  <a:pt x="9673" y="63"/>
                  <a:pt x="9655" y="66"/>
                </a:cubicBezTo>
                <a:lnTo>
                  <a:pt x="9655" y="300"/>
                </a:lnTo>
                <a:lnTo>
                  <a:pt x="8481" y="300"/>
                </a:lnTo>
                <a:cubicBezTo>
                  <a:pt x="8407" y="318"/>
                  <a:pt x="8332" y="341"/>
                  <a:pt x="8258" y="363"/>
                </a:cubicBezTo>
                <a:lnTo>
                  <a:pt x="9655" y="363"/>
                </a:lnTo>
                <a:lnTo>
                  <a:pt x="9655" y="2037"/>
                </a:lnTo>
                <a:lnTo>
                  <a:pt x="8240" y="2037"/>
                </a:lnTo>
                <a:lnTo>
                  <a:pt x="8240" y="366"/>
                </a:lnTo>
                <a:cubicBezTo>
                  <a:pt x="8222" y="372"/>
                  <a:pt x="8207" y="375"/>
                  <a:pt x="8189" y="382"/>
                </a:cubicBezTo>
                <a:lnTo>
                  <a:pt x="8189" y="2037"/>
                </a:lnTo>
                <a:lnTo>
                  <a:pt x="6774" y="2037"/>
                </a:lnTo>
                <a:lnTo>
                  <a:pt x="6774" y="943"/>
                </a:lnTo>
                <a:cubicBezTo>
                  <a:pt x="6756" y="952"/>
                  <a:pt x="6740" y="959"/>
                  <a:pt x="6722" y="968"/>
                </a:cubicBezTo>
                <a:lnTo>
                  <a:pt x="6722" y="2034"/>
                </a:lnTo>
                <a:lnTo>
                  <a:pt x="5308" y="2034"/>
                </a:lnTo>
                <a:lnTo>
                  <a:pt x="5308" y="1829"/>
                </a:lnTo>
                <a:cubicBezTo>
                  <a:pt x="5290" y="1842"/>
                  <a:pt x="5274" y="1854"/>
                  <a:pt x="5256" y="1867"/>
                </a:cubicBezTo>
                <a:lnTo>
                  <a:pt x="5256" y="2034"/>
                </a:lnTo>
                <a:lnTo>
                  <a:pt x="5035" y="2034"/>
                </a:lnTo>
                <a:cubicBezTo>
                  <a:pt x="5007" y="2056"/>
                  <a:pt x="4981" y="2075"/>
                  <a:pt x="4956" y="2097"/>
                </a:cubicBezTo>
                <a:lnTo>
                  <a:pt x="5259" y="2097"/>
                </a:lnTo>
                <a:lnTo>
                  <a:pt x="5259" y="3834"/>
                </a:lnTo>
                <a:lnTo>
                  <a:pt x="3844" y="3834"/>
                </a:lnTo>
                <a:lnTo>
                  <a:pt x="3844" y="3106"/>
                </a:lnTo>
                <a:cubicBezTo>
                  <a:pt x="3826" y="3125"/>
                  <a:pt x="3811" y="3141"/>
                  <a:pt x="3793" y="3160"/>
                </a:cubicBezTo>
                <a:lnTo>
                  <a:pt x="3793" y="3834"/>
                </a:lnTo>
                <a:lnTo>
                  <a:pt x="3194" y="3834"/>
                </a:lnTo>
                <a:cubicBezTo>
                  <a:pt x="3176" y="3856"/>
                  <a:pt x="3161" y="3875"/>
                  <a:pt x="3143" y="3897"/>
                </a:cubicBezTo>
                <a:lnTo>
                  <a:pt x="3793" y="3897"/>
                </a:lnTo>
                <a:lnTo>
                  <a:pt x="3793" y="5635"/>
                </a:lnTo>
                <a:lnTo>
                  <a:pt x="2378" y="5635"/>
                </a:lnTo>
                <a:lnTo>
                  <a:pt x="2378" y="4948"/>
                </a:lnTo>
                <a:cubicBezTo>
                  <a:pt x="2360" y="4973"/>
                  <a:pt x="2344" y="5001"/>
                  <a:pt x="2326" y="5026"/>
                </a:cubicBezTo>
                <a:lnTo>
                  <a:pt x="2326" y="5635"/>
                </a:lnTo>
                <a:lnTo>
                  <a:pt x="1957" y="5635"/>
                </a:lnTo>
                <a:cubicBezTo>
                  <a:pt x="1944" y="5657"/>
                  <a:pt x="1934" y="5676"/>
                  <a:pt x="1921" y="5698"/>
                </a:cubicBezTo>
                <a:lnTo>
                  <a:pt x="2326" y="5698"/>
                </a:lnTo>
                <a:lnTo>
                  <a:pt x="2326" y="7435"/>
                </a:lnTo>
                <a:lnTo>
                  <a:pt x="1091" y="7435"/>
                </a:lnTo>
                <a:cubicBezTo>
                  <a:pt x="1084" y="7458"/>
                  <a:pt x="1073" y="7476"/>
                  <a:pt x="1066" y="7499"/>
                </a:cubicBezTo>
                <a:lnTo>
                  <a:pt x="2326" y="7499"/>
                </a:lnTo>
                <a:lnTo>
                  <a:pt x="2326" y="9236"/>
                </a:lnTo>
                <a:lnTo>
                  <a:pt x="912" y="9236"/>
                </a:lnTo>
                <a:lnTo>
                  <a:pt x="912" y="7905"/>
                </a:lnTo>
                <a:cubicBezTo>
                  <a:pt x="894" y="7953"/>
                  <a:pt x="878" y="8003"/>
                  <a:pt x="860" y="8050"/>
                </a:cubicBezTo>
                <a:lnTo>
                  <a:pt x="860" y="9236"/>
                </a:lnTo>
                <a:lnTo>
                  <a:pt x="501" y="9236"/>
                </a:lnTo>
                <a:cubicBezTo>
                  <a:pt x="496" y="9258"/>
                  <a:pt x="490" y="9277"/>
                  <a:pt x="485" y="9299"/>
                </a:cubicBezTo>
                <a:lnTo>
                  <a:pt x="860" y="9299"/>
                </a:lnTo>
                <a:lnTo>
                  <a:pt x="860" y="11100"/>
                </a:lnTo>
                <a:lnTo>
                  <a:pt x="139" y="11100"/>
                </a:lnTo>
                <a:cubicBezTo>
                  <a:pt x="136" y="11122"/>
                  <a:pt x="134" y="11141"/>
                  <a:pt x="131" y="11163"/>
                </a:cubicBezTo>
                <a:lnTo>
                  <a:pt x="860" y="11163"/>
                </a:lnTo>
                <a:lnTo>
                  <a:pt x="860" y="12900"/>
                </a:lnTo>
                <a:lnTo>
                  <a:pt x="0" y="12900"/>
                </a:lnTo>
                <a:cubicBezTo>
                  <a:pt x="0" y="12922"/>
                  <a:pt x="0" y="12941"/>
                  <a:pt x="0" y="12963"/>
                </a:cubicBezTo>
                <a:lnTo>
                  <a:pt x="860" y="12963"/>
                </a:lnTo>
                <a:lnTo>
                  <a:pt x="860" y="14638"/>
                </a:lnTo>
                <a:lnTo>
                  <a:pt x="54" y="14638"/>
                </a:lnTo>
                <a:cubicBezTo>
                  <a:pt x="56" y="14660"/>
                  <a:pt x="56" y="14679"/>
                  <a:pt x="59" y="14701"/>
                </a:cubicBezTo>
                <a:lnTo>
                  <a:pt x="860" y="14701"/>
                </a:lnTo>
                <a:lnTo>
                  <a:pt x="860" y="16438"/>
                </a:lnTo>
                <a:lnTo>
                  <a:pt x="308" y="16438"/>
                </a:lnTo>
                <a:cubicBezTo>
                  <a:pt x="313" y="16460"/>
                  <a:pt x="316" y="16479"/>
                  <a:pt x="321" y="16501"/>
                </a:cubicBezTo>
                <a:lnTo>
                  <a:pt x="860" y="16501"/>
                </a:lnTo>
                <a:lnTo>
                  <a:pt x="860" y="18239"/>
                </a:lnTo>
                <a:lnTo>
                  <a:pt x="783" y="18239"/>
                </a:lnTo>
                <a:cubicBezTo>
                  <a:pt x="791" y="18261"/>
                  <a:pt x="796" y="18280"/>
                  <a:pt x="804" y="18302"/>
                </a:cubicBezTo>
                <a:lnTo>
                  <a:pt x="860" y="18302"/>
                </a:lnTo>
                <a:lnTo>
                  <a:pt x="860" y="18466"/>
                </a:lnTo>
                <a:cubicBezTo>
                  <a:pt x="878" y="18513"/>
                  <a:pt x="894" y="18563"/>
                  <a:pt x="912" y="18611"/>
                </a:cubicBezTo>
                <a:lnTo>
                  <a:pt x="912" y="18302"/>
                </a:lnTo>
                <a:lnTo>
                  <a:pt x="2326" y="18302"/>
                </a:lnTo>
                <a:lnTo>
                  <a:pt x="2326" y="20039"/>
                </a:lnTo>
                <a:lnTo>
                  <a:pt x="1512" y="20039"/>
                </a:lnTo>
                <a:cubicBezTo>
                  <a:pt x="1523" y="20061"/>
                  <a:pt x="1533" y="20080"/>
                  <a:pt x="1543" y="20102"/>
                </a:cubicBezTo>
                <a:lnTo>
                  <a:pt x="2326" y="20102"/>
                </a:lnTo>
                <a:lnTo>
                  <a:pt x="2326" y="21490"/>
                </a:lnTo>
                <a:cubicBezTo>
                  <a:pt x="2344" y="21515"/>
                  <a:pt x="2360" y="21543"/>
                  <a:pt x="2378" y="21568"/>
                </a:cubicBezTo>
                <a:lnTo>
                  <a:pt x="2378" y="20105"/>
                </a:lnTo>
                <a:lnTo>
                  <a:pt x="3793" y="20105"/>
                </a:lnTo>
                <a:lnTo>
                  <a:pt x="3793" y="21600"/>
                </a:lnTo>
                <a:lnTo>
                  <a:pt x="3844" y="21600"/>
                </a:lnTo>
                <a:lnTo>
                  <a:pt x="3844" y="20105"/>
                </a:lnTo>
                <a:lnTo>
                  <a:pt x="5259" y="20105"/>
                </a:lnTo>
                <a:lnTo>
                  <a:pt x="5259" y="21600"/>
                </a:lnTo>
                <a:lnTo>
                  <a:pt x="5310" y="21600"/>
                </a:lnTo>
                <a:lnTo>
                  <a:pt x="5310" y="20105"/>
                </a:lnTo>
                <a:lnTo>
                  <a:pt x="6725" y="20105"/>
                </a:lnTo>
                <a:lnTo>
                  <a:pt x="6725" y="21600"/>
                </a:lnTo>
                <a:lnTo>
                  <a:pt x="6776" y="21600"/>
                </a:lnTo>
                <a:lnTo>
                  <a:pt x="6776" y="20105"/>
                </a:lnTo>
                <a:lnTo>
                  <a:pt x="8191" y="20105"/>
                </a:lnTo>
                <a:lnTo>
                  <a:pt x="8191" y="21600"/>
                </a:lnTo>
                <a:lnTo>
                  <a:pt x="8243" y="21600"/>
                </a:lnTo>
                <a:lnTo>
                  <a:pt x="8243" y="20105"/>
                </a:lnTo>
                <a:lnTo>
                  <a:pt x="9657" y="20105"/>
                </a:lnTo>
                <a:lnTo>
                  <a:pt x="9657" y="21600"/>
                </a:lnTo>
                <a:lnTo>
                  <a:pt x="9709" y="21600"/>
                </a:lnTo>
                <a:lnTo>
                  <a:pt x="9709" y="20105"/>
                </a:lnTo>
                <a:lnTo>
                  <a:pt x="11124" y="20105"/>
                </a:lnTo>
                <a:lnTo>
                  <a:pt x="11124" y="21600"/>
                </a:lnTo>
                <a:lnTo>
                  <a:pt x="11175" y="21600"/>
                </a:lnTo>
                <a:lnTo>
                  <a:pt x="11175" y="20105"/>
                </a:lnTo>
                <a:lnTo>
                  <a:pt x="12590" y="20105"/>
                </a:lnTo>
                <a:lnTo>
                  <a:pt x="12590" y="21600"/>
                </a:lnTo>
                <a:lnTo>
                  <a:pt x="12641" y="21600"/>
                </a:lnTo>
                <a:lnTo>
                  <a:pt x="12641" y="20105"/>
                </a:lnTo>
                <a:lnTo>
                  <a:pt x="14056" y="20105"/>
                </a:lnTo>
                <a:lnTo>
                  <a:pt x="14056" y="21600"/>
                </a:lnTo>
                <a:lnTo>
                  <a:pt x="14107" y="21600"/>
                </a:lnTo>
                <a:lnTo>
                  <a:pt x="14107" y="20105"/>
                </a:lnTo>
                <a:lnTo>
                  <a:pt x="15522" y="20105"/>
                </a:lnTo>
                <a:lnTo>
                  <a:pt x="15522" y="21600"/>
                </a:lnTo>
                <a:lnTo>
                  <a:pt x="15573" y="21600"/>
                </a:lnTo>
                <a:lnTo>
                  <a:pt x="15573" y="20105"/>
                </a:lnTo>
                <a:lnTo>
                  <a:pt x="16988" y="20105"/>
                </a:lnTo>
                <a:lnTo>
                  <a:pt x="16988" y="21600"/>
                </a:lnTo>
                <a:lnTo>
                  <a:pt x="17040" y="21600"/>
                </a:lnTo>
                <a:lnTo>
                  <a:pt x="17040" y="20105"/>
                </a:lnTo>
                <a:lnTo>
                  <a:pt x="18455" y="20105"/>
                </a:lnTo>
                <a:lnTo>
                  <a:pt x="18455" y="21600"/>
                </a:lnTo>
                <a:lnTo>
                  <a:pt x="18506" y="21600"/>
                </a:lnTo>
                <a:lnTo>
                  <a:pt x="18506" y="20105"/>
                </a:lnTo>
                <a:lnTo>
                  <a:pt x="19921" y="20105"/>
                </a:lnTo>
                <a:lnTo>
                  <a:pt x="19921" y="20389"/>
                </a:lnTo>
                <a:cubicBezTo>
                  <a:pt x="19939" y="20354"/>
                  <a:pt x="19954" y="20323"/>
                  <a:pt x="19972" y="20288"/>
                </a:cubicBezTo>
                <a:lnTo>
                  <a:pt x="19972" y="20105"/>
                </a:lnTo>
                <a:lnTo>
                  <a:pt x="20065" y="20105"/>
                </a:lnTo>
                <a:cubicBezTo>
                  <a:pt x="20075" y="20083"/>
                  <a:pt x="20085" y="20064"/>
                  <a:pt x="20095" y="20042"/>
                </a:cubicBezTo>
                <a:lnTo>
                  <a:pt x="19972" y="20042"/>
                </a:lnTo>
                <a:lnTo>
                  <a:pt x="19972" y="18305"/>
                </a:lnTo>
                <a:lnTo>
                  <a:pt x="20804" y="18305"/>
                </a:lnTo>
                <a:cubicBezTo>
                  <a:pt x="20812" y="18283"/>
                  <a:pt x="20817" y="18264"/>
                  <a:pt x="20825" y="18242"/>
                </a:cubicBezTo>
                <a:lnTo>
                  <a:pt x="19972" y="18242"/>
                </a:lnTo>
                <a:lnTo>
                  <a:pt x="19972" y="16504"/>
                </a:lnTo>
                <a:lnTo>
                  <a:pt x="21284" y="16504"/>
                </a:lnTo>
                <a:cubicBezTo>
                  <a:pt x="21289" y="16482"/>
                  <a:pt x="21292" y="16463"/>
                  <a:pt x="21297" y="16441"/>
                </a:cubicBezTo>
                <a:lnTo>
                  <a:pt x="19970" y="16441"/>
                </a:lnTo>
                <a:lnTo>
                  <a:pt x="19970" y="14704"/>
                </a:lnTo>
                <a:lnTo>
                  <a:pt x="21379" y="14704"/>
                </a:lnTo>
                <a:close/>
                <a:moveTo>
                  <a:pt x="19964" y="11169"/>
                </a:moveTo>
                <a:lnTo>
                  <a:pt x="21379" y="11169"/>
                </a:lnTo>
                <a:lnTo>
                  <a:pt x="21379" y="12906"/>
                </a:lnTo>
                <a:lnTo>
                  <a:pt x="19964" y="12906"/>
                </a:lnTo>
                <a:lnTo>
                  <a:pt x="19964" y="11169"/>
                </a:lnTo>
                <a:close/>
                <a:moveTo>
                  <a:pt x="19964" y="12966"/>
                </a:moveTo>
                <a:lnTo>
                  <a:pt x="21379" y="12966"/>
                </a:lnTo>
                <a:lnTo>
                  <a:pt x="21379" y="14641"/>
                </a:lnTo>
                <a:lnTo>
                  <a:pt x="19964" y="14641"/>
                </a:lnTo>
                <a:lnTo>
                  <a:pt x="19964" y="12966"/>
                </a:lnTo>
                <a:close/>
                <a:moveTo>
                  <a:pt x="2326" y="18242"/>
                </a:moveTo>
                <a:lnTo>
                  <a:pt x="912" y="18242"/>
                </a:lnTo>
                <a:lnTo>
                  <a:pt x="912" y="16504"/>
                </a:lnTo>
                <a:lnTo>
                  <a:pt x="2326" y="16504"/>
                </a:lnTo>
                <a:lnTo>
                  <a:pt x="2326" y="18242"/>
                </a:lnTo>
                <a:close/>
                <a:moveTo>
                  <a:pt x="2326" y="16441"/>
                </a:moveTo>
                <a:lnTo>
                  <a:pt x="912" y="16441"/>
                </a:lnTo>
                <a:lnTo>
                  <a:pt x="912" y="14704"/>
                </a:lnTo>
                <a:lnTo>
                  <a:pt x="2326" y="14704"/>
                </a:lnTo>
                <a:lnTo>
                  <a:pt x="2326" y="16441"/>
                </a:lnTo>
                <a:close/>
                <a:moveTo>
                  <a:pt x="2326" y="14644"/>
                </a:moveTo>
                <a:lnTo>
                  <a:pt x="912" y="14644"/>
                </a:lnTo>
                <a:lnTo>
                  <a:pt x="912" y="12969"/>
                </a:lnTo>
                <a:lnTo>
                  <a:pt x="2326" y="12969"/>
                </a:lnTo>
                <a:lnTo>
                  <a:pt x="2326" y="14644"/>
                </a:lnTo>
                <a:close/>
                <a:moveTo>
                  <a:pt x="2326" y="12903"/>
                </a:moveTo>
                <a:lnTo>
                  <a:pt x="912" y="12903"/>
                </a:lnTo>
                <a:lnTo>
                  <a:pt x="912" y="11166"/>
                </a:lnTo>
                <a:lnTo>
                  <a:pt x="2326" y="11166"/>
                </a:lnTo>
                <a:lnTo>
                  <a:pt x="2326" y="12903"/>
                </a:lnTo>
                <a:close/>
                <a:moveTo>
                  <a:pt x="2326" y="11103"/>
                </a:moveTo>
                <a:lnTo>
                  <a:pt x="912" y="11103"/>
                </a:lnTo>
                <a:lnTo>
                  <a:pt x="912" y="9302"/>
                </a:lnTo>
                <a:lnTo>
                  <a:pt x="2326" y="9302"/>
                </a:lnTo>
                <a:lnTo>
                  <a:pt x="2326" y="11103"/>
                </a:lnTo>
                <a:close/>
                <a:moveTo>
                  <a:pt x="3793" y="20042"/>
                </a:moveTo>
                <a:lnTo>
                  <a:pt x="2378" y="20042"/>
                </a:lnTo>
                <a:lnTo>
                  <a:pt x="2378" y="18305"/>
                </a:lnTo>
                <a:lnTo>
                  <a:pt x="3793" y="18305"/>
                </a:lnTo>
                <a:lnTo>
                  <a:pt x="3793" y="20042"/>
                </a:lnTo>
                <a:close/>
                <a:moveTo>
                  <a:pt x="3793" y="18242"/>
                </a:moveTo>
                <a:lnTo>
                  <a:pt x="2378" y="18242"/>
                </a:lnTo>
                <a:lnTo>
                  <a:pt x="2378" y="16504"/>
                </a:lnTo>
                <a:lnTo>
                  <a:pt x="3793" y="16504"/>
                </a:lnTo>
                <a:lnTo>
                  <a:pt x="3793" y="18242"/>
                </a:lnTo>
                <a:close/>
                <a:moveTo>
                  <a:pt x="3793" y="16441"/>
                </a:moveTo>
                <a:lnTo>
                  <a:pt x="2378" y="16441"/>
                </a:lnTo>
                <a:lnTo>
                  <a:pt x="2378" y="14704"/>
                </a:lnTo>
                <a:lnTo>
                  <a:pt x="3793" y="14704"/>
                </a:lnTo>
                <a:lnTo>
                  <a:pt x="3793" y="16441"/>
                </a:lnTo>
                <a:close/>
                <a:moveTo>
                  <a:pt x="3793" y="14644"/>
                </a:moveTo>
                <a:lnTo>
                  <a:pt x="2378" y="14644"/>
                </a:lnTo>
                <a:lnTo>
                  <a:pt x="2378" y="12969"/>
                </a:lnTo>
                <a:lnTo>
                  <a:pt x="3793" y="12969"/>
                </a:lnTo>
                <a:lnTo>
                  <a:pt x="3793" y="14644"/>
                </a:lnTo>
                <a:close/>
                <a:moveTo>
                  <a:pt x="3793" y="12903"/>
                </a:moveTo>
                <a:lnTo>
                  <a:pt x="2378" y="12903"/>
                </a:lnTo>
                <a:lnTo>
                  <a:pt x="2378" y="11166"/>
                </a:lnTo>
                <a:lnTo>
                  <a:pt x="3793" y="11166"/>
                </a:lnTo>
                <a:lnTo>
                  <a:pt x="3793" y="12903"/>
                </a:lnTo>
                <a:close/>
                <a:moveTo>
                  <a:pt x="3793" y="11103"/>
                </a:moveTo>
                <a:lnTo>
                  <a:pt x="2378" y="11103"/>
                </a:lnTo>
                <a:lnTo>
                  <a:pt x="2378" y="9302"/>
                </a:lnTo>
                <a:lnTo>
                  <a:pt x="3793" y="9302"/>
                </a:lnTo>
                <a:lnTo>
                  <a:pt x="3793" y="11103"/>
                </a:lnTo>
                <a:close/>
                <a:moveTo>
                  <a:pt x="3793" y="9239"/>
                </a:moveTo>
                <a:lnTo>
                  <a:pt x="2378" y="9239"/>
                </a:lnTo>
                <a:lnTo>
                  <a:pt x="2378" y="7502"/>
                </a:lnTo>
                <a:lnTo>
                  <a:pt x="3793" y="7502"/>
                </a:lnTo>
                <a:lnTo>
                  <a:pt x="3793" y="9239"/>
                </a:lnTo>
                <a:close/>
                <a:moveTo>
                  <a:pt x="3793" y="7439"/>
                </a:moveTo>
                <a:lnTo>
                  <a:pt x="2378" y="7439"/>
                </a:lnTo>
                <a:lnTo>
                  <a:pt x="2378" y="5701"/>
                </a:lnTo>
                <a:lnTo>
                  <a:pt x="3793" y="5701"/>
                </a:lnTo>
                <a:lnTo>
                  <a:pt x="3793" y="7439"/>
                </a:lnTo>
                <a:close/>
                <a:moveTo>
                  <a:pt x="5256" y="20042"/>
                </a:moveTo>
                <a:lnTo>
                  <a:pt x="3841" y="20042"/>
                </a:lnTo>
                <a:lnTo>
                  <a:pt x="3841" y="18305"/>
                </a:lnTo>
                <a:lnTo>
                  <a:pt x="5256" y="18305"/>
                </a:lnTo>
                <a:lnTo>
                  <a:pt x="5256" y="20042"/>
                </a:lnTo>
                <a:close/>
                <a:moveTo>
                  <a:pt x="5256" y="18242"/>
                </a:moveTo>
                <a:lnTo>
                  <a:pt x="3841" y="18242"/>
                </a:lnTo>
                <a:lnTo>
                  <a:pt x="3841" y="16504"/>
                </a:lnTo>
                <a:lnTo>
                  <a:pt x="5256" y="16504"/>
                </a:lnTo>
                <a:lnTo>
                  <a:pt x="5256" y="18242"/>
                </a:lnTo>
                <a:close/>
                <a:moveTo>
                  <a:pt x="5256" y="16441"/>
                </a:moveTo>
                <a:lnTo>
                  <a:pt x="3841" y="16441"/>
                </a:lnTo>
                <a:lnTo>
                  <a:pt x="3841" y="14704"/>
                </a:lnTo>
                <a:lnTo>
                  <a:pt x="5256" y="14704"/>
                </a:lnTo>
                <a:lnTo>
                  <a:pt x="5256" y="16441"/>
                </a:lnTo>
                <a:close/>
                <a:moveTo>
                  <a:pt x="5256" y="14644"/>
                </a:moveTo>
                <a:lnTo>
                  <a:pt x="3841" y="14644"/>
                </a:lnTo>
                <a:lnTo>
                  <a:pt x="3841" y="12969"/>
                </a:lnTo>
                <a:lnTo>
                  <a:pt x="5256" y="12969"/>
                </a:lnTo>
                <a:lnTo>
                  <a:pt x="5256" y="14644"/>
                </a:lnTo>
                <a:close/>
                <a:moveTo>
                  <a:pt x="5256" y="12903"/>
                </a:moveTo>
                <a:lnTo>
                  <a:pt x="3841" y="12903"/>
                </a:lnTo>
                <a:lnTo>
                  <a:pt x="3841" y="11166"/>
                </a:lnTo>
                <a:lnTo>
                  <a:pt x="5256" y="11166"/>
                </a:lnTo>
                <a:lnTo>
                  <a:pt x="5256" y="12903"/>
                </a:lnTo>
                <a:close/>
                <a:moveTo>
                  <a:pt x="5256" y="11103"/>
                </a:moveTo>
                <a:lnTo>
                  <a:pt x="3841" y="11103"/>
                </a:lnTo>
                <a:lnTo>
                  <a:pt x="3841" y="9302"/>
                </a:lnTo>
                <a:lnTo>
                  <a:pt x="5256" y="9302"/>
                </a:lnTo>
                <a:lnTo>
                  <a:pt x="5256" y="11103"/>
                </a:lnTo>
                <a:close/>
                <a:moveTo>
                  <a:pt x="5256" y="9239"/>
                </a:moveTo>
                <a:lnTo>
                  <a:pt x="3841" y="9239"/>
                </a:lnTo>
                <a:lnTo>
                  <a:pt x="3841" y="7502"/>
                </a:lnTo>
                <a:lnTo>
                  <a:pt x="5256" y="7502"/>
                </a:lnTo>
                <a:lnTo>
                  <a:pt x="5256" y="9239"/>
                </a:lnTo>
                <a:close/>
                <a:moveTo>
                  <a:pt x="5256" y="7439"/>
                </a:moveTo>
                <a:lnTo>
                  <a:pt x="3841" y="7439"/>
                </a:lnTo>
                <a:lnTo>
                  <a:pt x="3841" y="5701"/>
                </a:lnTo>
                <a:lnTo>
                  <a:pt x="5256" y="5701"/>
                </a:lnTo>
                <a:lnTo>
                  <a:pt x="5256" y="7439"/>
                </a:lnTo>
                <a:close/>
                <a:moveTo>
                  <a:pt x="5256" y="5641"/>
                </a:moveTo>
                <a:lnTo>
                  <a:pt x="3841" y="5641"/>
                </a:lnTo>
                <a:lnTo>
                  <a:pt x="3841" y="3904"/>
                </a:lnTo>
                <a:lnTo>
                  <a:pt x="5256" y="3904"/>
                </a:lnTo>
                <a:lnTo>
                  <a:pt x="5256" y="5641"/>
                </a:lnTo>
                <a:close/>
                <a:moveTo>
                  <a:pt x="6722" y="20042"/>
                </a:moveTo>
                <a:lnTo>
                  <a:pt x="5308" y="20042"/>
                </a:lnTo>
                <a:lnTo>
                  <a:pt x="5308" y="18305"/>
                </a:lnTo>
                <a:lnTo>
                  <a:pt x="6722" y="18305"/>
                </a:lnTo>
                <a:lnTo>
                  <a:pt x="6722" y="20042"/>
                </a:lnTo>
                <a:close/>
                <a:moveTo>
                  <a:pt x="6722" y="18242"/>
                </a:moveTo>
                <a:lnTo>
                  <a:pt x="5308" y="18242"/>
                </a:lnTo>
                <a:lnTo>
                  <a:pt x="5308" y="16504"/>
                </a:lnTo>
                <a:lnTo>
                  <a:pt x="6722" y="16504"/>
                </a:lnTo>
                <a:lnTo>
                  <a:pt x="6722" y="18242"/>
                </a:lnTo>
                <a:close/>
                <a:moveTo>
                  <a:pt x="6722" y="16441"/>
                </a:moveTo>
                <a:lnTo>
                  <a:pt x="5308" y="16441"/>
                </a:lnTo>
                <a:lnTo>
                  <a:pt x="5308" y="14704"/>
                </a:lnTo>
                <a:lnTo>
                  <a:pt x="6722" y="14704"/>
                </a:lnTo>
                <a:lnTo>
                  <a:pt x="6722" y="16441"/>
                </a:lnTo>
                <a:close/>
                <a:moveTo>
                  <a:pt x="6722" y="14644"/>
                </a:moveTo>
                <a:lnTo>
                  <a:pt x="5308" y="14644"/>
                </a:lnTo>
                <a:lnTo>
                  <a:pt x="5308" y="12969"/>
                </a:lnTo>
                <a:lnTo>
                  <a:pt x="6722" y="12969"/>
                </a:lnTo>
                <a:lnTo>
                  <a:pt x="6722" y="14644"/>
                </a:lnTo>
                <a:close/>
                <a:moveTo>
                  <a:pt x="6722" y="12903"/>
                </a:moveTo>
                <a:lnTo>
                  <a:pt x="5308" y="12903"/>
                </a:lnTo>
                <a:lnTo>
                  <a:pt x="5308" y="11166"/>
                </a:lnTo>
                <a:lnTo>
                  <a:pt x="6722" y="11166"/>
                </a:lnTo>
                <a:lnTo>
                  <a:pt x="6722" y="12903"/>
                </a:lnTo>
                <a:close/>
                <a:moveTo>
                  <a:pt x="6722" y="11103"/>
                </a:moveTo>
                <a:lnTo>
                  <a:pt x="5308" y="11103"/>
                </a:lnTo>
                <a:lnTo>
                  <a:pt x="5308" y="9302"/>
                </a:lnTo>
                <a:lnTo>
                  <a:pt x="6722" y="9302"/>
                </a:lnTo>
                <a:lnTo>
                  <a:pt x="6722" y="11103"/>
                </a:lnTo>
                <a:close/>
                <a:moveTo>
                  <a:pt x="6722" y="9239"/>
                </a:moveTo>
                <a:lnTo>
                  <a:pt x="5308" y="9239"/>
                </a:lnTo>
                <a:lnTo>
                  <a:pt x="5308" y="7502"/>
                </a:lnTo>
                <a:lnTo>
                  <a:pt x="6722" y="7502"/>
                </a:lnTo>
                <a:lnTo>
                  <a:pt x="6722" y="9239"/>
                </a:lnTo>
                <a:close/>
                <a:moveTo>
                  <a:pt x="6722" y="7439"/>
                </a:moveTo>
                <a:lnTo>
                  <a:pt x="5308" y="7439"/>
                </a:lnTo>
                <a:lnTo>
                  <a:pt x="5308" y="5701"/>
                </a:lnTo>
                <a:lnTo>
                  <a:pt x="6722" y="5701"/>
                </a:lnTo>
                <a:lnTo>
                  <a:pt x="6722" y="7439"/>
                </a:lnTo>
                <a:close/>
                <a:moveTo>
                  <a:pt x="6722" y="5641"/>
                </a:moveTo>
                <a:lnTo>
                  <a:pt x="5308" y="5641"/>
                </a:lnTo>
                <a:lnTo>
                  <a:pt x="5308" y="3904"/>
                </a:lnTo>
                <a:lnTo>
                  <a:pt x="6722" y="3904"/>
                </a:lnTo>
                <a:lnTo>
                  <a:pt x="6722" y="5641"/>
                </a:lnTo>
                <a:close/>
                <a:moveTo>
                  <a:pt x="6722" y="3841"/>
                </a:moveTo>
                <a:lnTo>
                  <a:pt x="5308" y="3841"/>
                </a:lnTo>
                <a:lnTo>
                  <a:pt x="5308" y="2103"/>
                </a:lnTo>
                <a:lnTo>
                  <a:pt x="6722" y="2103"/>
                </a:lnTo>
                <a:lnTo>
                  <a:pt x="6722" y="3841"/>
                </a:lnTo>
                <a:close/>
                <a:moveTo>
                  <a:pt x="8189" y="20042"/>
                </a:moveTo>
                <a:lnTo>
                  <a:pt x="6774" y="20042"/>
                </a:lnTo>
                <a:lnTo>
                  <a:pt x="6774" y="18305"/>
                </a:lnTo>
                <a:lnTo>
                  <a:pt x="8189" y="18305"/>
                </a:lnTo>
                <a:lnTo>
                  <a:pt x="8189" y="20042"/>
                </a:lnTo>
                <a:close/>
                <a:moveTo>
                  <a:pt x="8189" y="18242"/>
                </a:moveTo>
                <a:lnTo>
                  <a:pt x="6774" y="18242"/>
                </a:lnTo>
                <a:lnTo>
                  <a:pt x="6774" y="16504"/>
                </a:lnTo>
                <a:lnTo>
                  <a:pt x="8189" y="16504"/>
                </a:lnTo>
                <a:lnTo>
                  <a:pt x="8189" y="18242"/>
                </a:lnTo>
                <a:close/>
                <a:moveTo>
                  <a:pt x="8189" y="16441"/>
                </a:moveTo>
                <a:lnTo>
                  <a:pt x="6774" y="16441"/>
                </a:lnTo>
                <a:lnTo>
                  <a:pt x="6774" y="14704"/>
                </a:lnTo>
                <a:lnTo>
                  <a:pt x="8189" y="14704"/>
                </a:lnTo>
                <a:lnTo>
                  <a:pt x="8189" y="16441"/>
                </a:lnTo>
                <a:close/>
                <a:moveTo>
                  <a:pt x="8189" y="14644"/>
                </a:moveTo>
                <a:lnTo>
                  <a:pt x="6774" y="14644"/>
                </a:lnTo>
                <a:lnTo>
                  <a:pt x="6774" y="12969"/>
                </a:lnTo>
                <a:lnTo>
                  <a:pt x="8189" y="12969"/>
                </a:lnTo>
                <a:lnTo>
                  <a:pt x="8189" y="14644"/>
                </a:lnTo>
                <a:close/>
                <a:moveTo>
                  <a:pt x="8189" y="12903"/>
                </a:moveTo>
                <a:lnTo>
                  <a:pt x="6774" y="12903"/>
                </a:lnTo>
                <a:lnTo>
                  <a:pt x="6774" y="11166"/>
                </a:lnTo>
                <a:lnTo>
                  <a:pt x="8189" y="11166"/>
                </a:lnTo>
                <a:lnTo>
                  <a:pt x="8189" y="12903"/>
                </a:lnTo>
                <a:close/>
                <a:moveTo>
                  <a:pt x="8189" y="11103"/>
                </a:moveTo>
                <a:lnTo>
                  <a:pt x="6774" y="11103"/>
                </a:lnTo>
                <a:lnTo>
                  <a:pt x="6774" y="9302"/>
                </a:lnTo>
                <a:lnTo>
                  <a:pt x="8189" y="9302"/>
                </a:lnTo>
                <a:lnTo>
                  <a:pt x="8189" y="11103"/>
                </a:lnTo>
                <a:close/>
                <a:moveTo>
                  <a:pt x="8189" y="9239"/>
                </a:moveTo>
                <a:lnTo>
                  <a:pt x="6774" y="9239"/>
                </a:lnTo>
                <a:lnTo>
                  <a:pt x="6774" y="7502"/>
                </a:lnTo>
                <a:lnTo>
                  <a:pt x="8189" y="7502"/>
                </a:lnTo>
                <a:lnTo>
                  <a:pt x="8189" y="9239"/>
                </a:lnTo>
                <a:close/>
                <a:moveTo>
                  <a:pt x="8189" y="7439"/>
                </a:moveTo>
                <a:lnTo>
                  <a:pt x="6774" y="7439"/>
                </a:lnTo>
                <a:lnTo>
                  <a:pt x="6774" y="5701"/>
                </a:lnTo>
                <a:lnTo>
                  <a:pt x="8189" y="5701"/>
                </a:lnTo>
                <a:lnTo>
                  <a:pt x="8189" y="7439"/>
                </a:lnTo>
                <a:close/>
                <a:moveTo>
                  <a:pt x="8189" y="5641"/>
                </a:moveTo>
                <a:lnTo>
                  <a:pt x="6774" y="5641"/>
                </a:lnTo>
                <a:lnTo>
                  <a:pt x="6774" y="3904"/>
                </a:lnTo>
                <a:lnTo>
                  <a:pt x="8189" y="3904"/>
                </a:lnTo>
                <a:lnTo>
                  <a:pt x="8189" y="5641"/>
                </a:lnTo>
                <a:close/>
                <a:moveTo>
                  <a:pt x="8189" y="3841"/>
                </a:moveTo>
                <a:lnTo>
                  <a:pt x="6774" y="3841"/>
                </a:lnTo>
                <a:lnTo>
                  <a:pt x="6774" y="2103"/>
                </a:lnTo>
                <a:lnTo>
                  <a:pt x="8189" y="2103"/>
                </a:lnTo>
                <a:lnTo>
                  <a:pt x="8189" y="3841"/>
                </a:lnTo>
                <a:close/>
                <a:moveTo>
                  <a:pt x="9655" y="20042"/>
                </a:moveTo>
                <a:lnTo>
                  <a:pt x="8240" y="20042"/>
                </a:lnTo>
                <a:lnTo>
                  <a:pt x="8240" y="18305"/>
                </a:lnTo>
                <a:lnTo>
                  <a:pt x="9655" y="18305"/>
                </a:lnTo>
                <a:lnTo>
                  <a:pt x="9655" y="20042"/>
                </a:lnTo>
                <a:close/>
                <a:moveTo>
                  <a:pt x="9655" y="18242"/>
                </a:moveTo>
                <a:lnTo>
                  <a:pt x="8240" y="18242"/>
                </a:lnTo>
                <a:lnTo>
                  <a:pt x="8240" y="16504"/>
                </a:lnTo>
                <a:lnTo>
                  <a:pt x="9655" y="16504"/>
                </a:lnTo>
                <a:lnTo>
                  <a:pt x="9655" y="18242"/>
                </a:lnTo>
                <a:close/>
                <a:moveTo>
                  <a:pt x="9655" y="16441"/>
                </a:moveTo>
                <a:lnTo>
                  <a:pt x="8240" y="16441"/>
                </a:lnTo>
                <a:lnTo>
                  <a:pt x="8240" y="14704"/>
                </a:lnTo>
                <a:lnTo>
                  <a:pt x="9655" y="14704"/>
                </a:lnTo>
                <a:lnTo>
                  <a:pt x="9655" y="16441"/>
                </a:lnTo>
                <a:close/>
                <a:moveTo>
                  <a:pt x="9655" y="14644"/>
                </a:moveTo>
                <a:lnTo>
                  <a:pt x="8240" y="14644"/>
                </a:lnTo>
                <a:lnTo>
                  <a:pt x="8240" y="12969"/>
                </a:lnTo>
                <a:lnTo>
                  <a:pt x="9655" y="12969"/>
                </a:lnTo>
                <a:lnTo>
                  <a:pt x="9655" y="14644"/>
                </a:lnTo>
                <a:close/>
                <a:moveTo>
                  <a:pt x="9655" y="12903"/>
                </a:moveTo>
                <a:lnTo>
                  <a:pt x="8240" y="12903"/>
                </a:lnTo>
                <a:lnTo>
                  <a:pt x="8240" y="11166"/>
                </a:lnTo>
                <a:lnTo>
                  <a:pt x="9655" y="11166"/>
                </a:lnTo>
                <a:lnTo>
                  <a:pt x="9655" y="12903"/>
                </a:lnTo>
                <a:close/>
                <a:moveTo>
                  <a:pt x="9655" y="11103"/>
                </a:moveTo>
                <a:lnTo>
                  <a:pt x="8240" y="11103"/>
                </a:lnTo>
                <a:lnTo>
                  <a:pt x="8240" y="9302"/>
                </a:lnTo>
                <a:lnTo>
                  <a:pt x="9655" y="9302"/>
                </a:lnTo>
                <a:lnTo>
                  <a:pt x="9655" y="11103"/>
                </a:lnTo>
                <a:close/>
                <a:moveTo>
                  <a:pt x="9655" y="9239"/>
                </a:moveTo>
                <a:lnTo>
                  <a:pt x="8240" y="9239"/>
                </a:lnTo>
                <a:lnTo>
                  <a:pt x="8240" y="7502"/>
                </a:lnTo>
                <a:lnTo>
                  <a:pt x="9655" y="7502"/>
                </a:lnTo>
                <a:lnTo>
                  <a:pt x="9655" y="9239"/>
                </a:lnTo>
                <a:close/>
                <a:moveTo>
                  <a:pt x="9655" y="7439"/>
                </a:moveTo>
                <a:lnTo>
                  <a:pt x="8240" y="7439"/>
                </a:lnTo>
                <a:lnTo>
                  <a:pt x="8240" y="5701"/>
                </a:lnTo>
                <a:lnTo>
                  <a:pt x="9655" y="5701"/>
                </a:lnTo>
                <a:lnTo>
                  <a:pt x="9655" y="7439"/>
                </a:lnTo>
                <a:close/>
                <a:moveTo>
                  <a:pt x="9655" y="5641"/>
                </a:moveTo>
                <a:lnTo>
                  <a:pt x="8240" y="5641"/>
                </a:lnTo>
                <a:lnTo>
                  <a:pt x="8240" y="3904"/>
                </a:lnTo>
                <a:lnTo>
                  <a:pt x="9655" y="3904"/>
                </a:lnTo>
                <a:lnTo>
                  <a:pt x="9655" y="5641"/>
                </a:lnTo>
                <a:close/>
                <a:moveTo>
                  <a:pt x="9655" y="3841"/>
                </a:moveTo>
                <a:lnTo>
                  <a:pt x="8240" y="3841"/>
                </a:lnTo>
                <a:lnTo>
                  <a:pt x="8240" y="2103"/>
                </a:lnTo>
                <a:lnTo>
                  <a:pt x="9655" y="2103"/>
                </a:lnTo>
                <a:lnTo>
                  <a:pt x="9655" y="3841"/>
                </a:lnTo>
                <a:close/>
                <a:moveTo>
                  <a:pt x="11121" y="20042"/>
                </a:moveTo>
                <a:lnTo>
                  <a:pt x="9706" y="20042"/>
                </a:lnTo>
                <a:lnTo>
                  <a:pt x="9706" y="18305"/>
                </a:lnTo>
                <a:lnTo>
                  <a:pt x="11121" y="18305"/>
                </a:lnTo>
                <a:lnTo>
                  <a:pt x="11121" y="20042"/>
                </a:lnTo>
                <a:close/>
                <a:moveTo>
                  <a:pt x="11121" y="18242"/>
                </a:moveTo>
                <a:lnTo>
                  <a:pt x="9706" y="18242"/>
                </a:lnTo>
                <a:lnTo>
                  <a:pt x="9706" y="16504"/>
                </a:lnTo>
                <a:lnTo>
                  <a:pt x="11121" y="16504"/>
                </a:lnTo>
                <a:lnTo>
                  <a:pt x="11121" y="18242"/>
                </a:lnTo>
                <a:close/>
                <a:moveTo>
                  <a:pt x="11121" y="16441"/>
                </a:moveTo>
                <a:lnTo>
                  <a:pt x="9706" y="16441"/>
                </a:lnTo>
                <a:lnTo>
                  <a:pt x="9706" y="14704"/>
                </a:lnTo>
                <a:lnTo>
                  <a:pt x="11121" y="14704"/>
                </a:lnTo>
                <a:lnTo>
                  <a:pt x="11121" y="16441"/>
                </a:lnTo>
                <a:close/>
                <a:moveTo>
                  <a:pt x="11121" y="14644"/>
                </a:moveTo>
                <a:lnTo>
                  <a:pt x="9706" y="14644"/>
                </a:lnTo>
                <a:lnTo>
                  <a:pt x="9706" y="12969"/>
                </a:lnTo>
                <a:lnTo>
                  <a:pt x="11121" y="12969"/>
                </a:lnTo>
                <a:lnTo>
                  <a:pt x="11121" y="14644"/>
                </a:lnTo>
                <a:close/>
                <a:moveTo>
                  <a:pt x="11121" y="12903"/>
                </a:moveTo>
                <a:lnTo>
                  <a:pt x="9706" y="12903"/>
                </a:lnTo>
                <a:lnTo>
                  <a:pt x="9706" y="11166"/>
                </a:lnTo>
                <a:lnTo>
                  <a:pt x="11121" y="11166"/>
                </a:lnTo>
                <a:lnTo>
                  <a:pt x="11121" y="12903"/>
                </a:lnTo>
                <a:close/>
                <a:moveTo>
                  <a:pt x="11121" y="11103"/>
                </a:moveTo>
                <a:lnTo>
                  <a:pt x="9706" y="11103"/>
                </a:lnTo>
                <a:lnTo>
                  <a:pt x="9706" y="9302"/>
                </a:lnTo>
                <a:lnTo>
                  <a:pt x="11121" y="9302"/>
                </a:lnTo>
                <a:lnTo>
                  <a:pt x="11121" y="11103"/>
                </a:lnTo>
                <a:close/>
                <a:moveTo>
                  <a:pt x="11121" y="9239"/>
                </a:moveTo>
                <a:lnTo>
                  <a:pt x="9706" y="9239"/>
                </a:lnTo>
                <a:lnTo>
                  <a:pt x="9706" y="7502"/>
                </a:lnTo>
                <a:lnTo>
                  <a:pt x="11121" y="7502"/>
                </a:lnTo>
                <a:lnTo>
                  <a:pt x="11121" y="9239"/>
                </a:lnTo>
                <a:close/>
                <a:moveTo>
                  <a:pt x="11121" y="7439"/>
                </a:moveTo>
                <a:lnTo>
                  <a:pt x="9706" y="7439"/>
                </a:lnTo>
                <a:lnTo>
                  <a:pt x="9706" y="5701"/>
                </a:lnTo>
                <a:lnTo>
                  <a:pt x="11121" y="5701"/>
                </a:lnTo>
                <a:lnTo>
                  <a:pt x="11121" y="7439"/>
                </a:lnTo>
                <a:close/>
                <a:moveTo>
                  <a:pt x="11121" y="5641"/>
                </a:moveTo>
                <a:lnTo>
                  <a:pt x="9706" y="5641"/>
                </a:lnTo>
                <a:lnTo>
                  <a:pt x="9706" y="3904"/>
                </a:lnTo>
                <a:lnTo>
                  <a:pt x="11121" y="3904"/>
                </a:lnTo>
                <a:lnTo>
                  <a:pt x="11121" y="5641"/>
                </a:lnTo>
                <a:close/>
                <a:moveTo>
                  <a:pt x="11121" y="3841"/>
                </a:moveTo>
                <a:lnTo>
                  <a:pt x="9706" y="3841"/>
                </a:lnTo>
                <a:lnTo>
                  <a:pt x="9706" y="2103"/>
                </a:lnTo>
                <a:lnTo>
                  <a:pt x="11121" y="2103"/>
                </a:lnTo>
                <a:lnTo>
                  <a:pt x="11121" y="3841"/>
                </a:lnTo>
                <a:close/>
                <a:moveTo>
                  <a:pt x="11121" y="2040"/>
                </a:moveTo>
                <a:lnTo>
                  <a:pt x="9706" y="2040"/>
                </a:lnTo>
                <a:lnTo>
                  <a:pt x="9706" y="366"/>
                </a:lnTo>
                <a:lnTo>
                  <a:pt x="11121" y="366"/>
                </a:lnTo>
                <a:lnTo>
                  <a:pt x="11121" y="2040"/>
                </a:lnTo>
                <a:close/>
                <a:moveTo>
                  <a:pt x="12585" y="20042"/>
                </a:moveTo>
                <a:lnTo>
                  <a:pt x="11170" y="20042"/>
                </a:lnTo>
                <a:lnTo>
                  <a:pt x="11170" y="18305"/>
                </a:lnTo>
                <a:lnTo>
                  <a:pt x="12585" y="18305"/>
                </a:lnTo>
                <a:lnTo>
                  <a:pt x="12585" y="20042"/>
                </a:lnTo>
                <a:close/>
                <a:moveTo>
                  <a:pt x="12585" y="18242"/>
                </a:moveTo>
                <a:lnTo>
                  <a:pt x="11170" y="18242"/>
                </a:lnTo>
                <a:lnTo>
                  <a:pt x="11170" y="16504"/>
                </a:lnTo>
                <a:lnTo>
                  <a:pt x="12585" y="16504"/>
                </a:lnTo>
                <a:lnTo>
                  <a:pt x="12585" y="18242"/>
                </a:lnTo>
                <a:close/>
                <a:moveTo>
                  <a:pt x="12585" y="16441"/>
                </a:moveTo>
                <a:lnTo>
                  <a:pt x="11170" y="16441"/>
                </a:lnTo>
                <a:lnTo>
                  <a:pt x="11170" y="14704"/>
                </a:lnTo>
                <a:lnTo>
                  <a:pt x="12585" y="14704"/>
                </a:lnTo>
                <a:lnTo>
                  <a:pt x="12585" y="16441"/>
                </a:lnTo>
                <a:close/>
                <a:moveTo>
                  <a:pt x="12585" y="14644"/>
                </a:moveTo>
                <a:lnTo>
                  <a:pt x="11170" y="14644"/>
                </a:lnTo>
                <a:lnTo>
                  <a:pt x="11170" y="12969"/>
                </a:lnTo>
                <a:lnTo>
                  <a:pt x="12585" y="12969"/>
                </a:lnTo>
                <a:lnTo>
                  <a:pt x="12585" y="14644"/>
                </a:lnTo>
                <a:close/>
                <a:moveTo>
                  <a:pt x="12585" y="12903"/>
                </a:moveTo>
                <a:lnTo>
                  <a:pt x="11170" y="12903"/>
                </a:lnTo>
                <a:lnTo>
                  <a:pt x="11170" y="11166"/>
                </a:lnTo>
                <a:lnTo>
                  <a:pt x="12585" y="11166"/>
                </a:lnTo>
                <a:lnTo>
                  <a:pt x="12585" y="12903"/>
                </a:lnTo>
                <a:close/>
                <a:moveTo>
                  <a:pt x="12585" y="11103"/>
                </a:moveTo>
                <a:lnTo>
                  <a:pt x="11170" y="11103"/>
                </a:lnTo>
                <a:lnTo>
                  <a:pt x="11170" y="9302"/>
                </a:lnTo>
                <a:lnTo>
                  <a:pt x="12585" y="9302"/>
                </a:lnTo>
                <a:lnTo>
                  <a:pt x="12585" y="11103"/>
                </a:lnTo>
                <a:close/>
                <a:moveTo>
                  <a:pt x="12585" y="9239"/>
                </a:moveTo>
                <a:lnTo>
                  <a:pt x="11170" y="9239"/>
                </a:lnTo>
                <a:lnTo>
                  <a:pt x="11170" y="7502"/>
                </a:lnTo>
                <a:lnTo>
                  <a:pt x="12585" y="7502"/>
                </a:lnTo>
                <a:lnTo>
                  <a:pt x="12585" y="9239"/>
                </a:lnTo>
                <a:close/>
                <a:moveTo>
                  <a:pt x="12585" y="7439"/>
                </a:moveTo>
                <a:lnTo>
                  <a:pt x="11170" y="7439"/>
                </a:lnTo>
                <a:lnTo>
                  <a:pt x="11170" y="5701"/>
                </a:lnTo>
                <a:lnTo>
                  <a:pt x="12585" y="5701"/>
                </a:lnTo>
                <a:lnTo>
                  <a:pt x="12585" y="7439"/>
                </a:lnTo>
                <a:close/>
                <a:moveTo>
                  <a:pt x="12585" y="5641"/>
                </a:moveTo>
                <a:lnTo>
                  <a:pt x="11170" y="5641"/>
                </a:lnTo>
                <a:lnTo>
                  <a:pt x="11170" y="3904"/>
                </a:lnTo>
                <a:lnTo>
                  <a:pt x="12585" y="3904"/>
                </a:lnTo>
                <a:lnTo>
                  <a:pt x="12585" y="5641"/>
                </a:lnTo>
                <a:close/>
                <a:moveTo>
                  <a:pt x="12585" y="3841"/>
                </a:moveTo>
                <a:lnTo>
                  <a:pt x="11170" y="3841"/>
                </a:lnTo>
                <a:lnTo>
                  <a:pt x="11170" y="2103"/>
                </a:lnTo>
                <a:lnTo>
                  <a:pt x="12585" y="2103"/>
                </a:lnTo>
                <a:lnTo>
                  <a:pt x="12585" y="3841"/>
                </a:lnTo>
                <a:close/>
                <a:moveTo>
                  <a:pt x="12585" y="2040"/>
                </a:moveTo>
                <a:lnTo>
                  <a:pt x="11170" y="2040"/>
                </a:lnTo>
                <a:lnTo>
                  <a:pt x="11170" y="366"/>
                </a:lnTo>
                <a:lnTo>
                  <a:pt x="12585" y="366"/>
                </a:lnTo>
                <a:lnTo>
                  <a:pt x="12585" y="2040"/>
                </a:lnTo>
                <a:close/>
                <a:moveTo>
                  <a:pt x="14051" y="20042"/>
                </a:moveTo>
                <a:lnTo>
                  <a:pt x="12636" y="20042"/>
                </a:lnTo>
                <a:lnTo>
                  <a:pt x="12636" y="18305"/>
                </a:lnTo>
                <a:lnTo>
                  <a:pt x="14051" y="18305"/>
                </a:lnTo>
                <a:lnTo>
                  <a:pt x="14051" y="20042"/>
                </a:lnTo>
                <a:close/>
                <a:moveTo>
                  <a:pt x="14051" y="18242"/>
                </a:moveTo>
                <a:lnTo>
                  <a:pt x="12636" y="18242"/>
                </a:lnTo>
                <a:lnTo>
                  <a:pt x="12636" y="16504"/>
                </a:lnTo>
                <a:lnTo>
                  <a:pt x="14051" y="16504"/>
                </a:lnTo>
                <a:lnTo>
                  <a:pt x="14051" y="18242"/>
                </a:lnTo>
                <a:close/>
                <a:moveTo>
                  <a:pt x="14051" y="16441"/>
                </a:moveTo>
                <a:lnTo>
                  <a:pt x="12636" y="16441"/>
                </a:lnTo>
                <a:lnTo>
                  <a:pt x="12636" y="14704"/>
                </a:lnTo>
                <a:lnTo>
                  <a:pt x="14051" y="14704"/>
                </a:lnTo>
                <a:lnTo>
                  <a:pt x="14051" y="16441"/>
                </a:lnTo>
                <a:close/>
                <a:moveTo>
                  <a:pt x="14051" y="14644"/>
                </a:moveTo>
                <a:lnTo>
                  <a:pt x="12636" y="14644"/>
                </a:lnTo>
                <a:lnTo>
                  <a:pt x="12636" y="12969"/>
                </a:lnTo>
                <a:lnTo>
                  <a:pt x="14051" y="12969"/>
                </a:lnTo>
                <a:lnTo>
                  <a:pt x="14051" y="14644"/>
                </a:lnTo>
                <a:close/>
                <a:moveTo>
                  <a:pt x="14051" y="12903"/>
                </a:moveTo>
                <a:lnTo>
                  <a:pt x="12636" y="12903"/>
                </a:lnTo>
                <a:lnTo>
                  <a:pt x="12636" y="11166"/>
                </a:lnTo>
                <a:lnTo>
                  <a:pt x="14051" y="11166"/>
                </a:lnTo>
                <a:lnTo>
                  <a:pt x="14051" y="12903"/>
                </a:lnTo>
                <a:close/>
                <a:moveTo>
                  <a:pt x="14051" y="11103"/>
                </a:moveTo>
                <a:lnTo>
                  <a:pt x="12636" y="11103"/>
                </a:lnTo>
                <a:lnTo>
                  <a:pt x="12636" y="9302"/>
                </a:lnTo>
                <a:lnTo>
                  <a:pt x="14051" y="9302"/>
                </a:lnTo>
                <a:lnTo>
                  <a:pt x="14051" y="11103"/>
                </a:lnTo>
                <a:close/>
                <a:moveTo>
                  <a:pt x="14051" y="9239"/>
                </a:moveTo>
                <a:lnTo>
                  <a:pt x="12636" y="9239"/>
                </a:lnTo>
                <a:lnTo>
                  <a:pt x="12636" y="7502"/>
                </a:lnTo>
                <a:lnTo>
                  <a:pt x="14051" y="7502"/>
                </a:lnTo>
                <a:lnTo>
                  <a:pt x="14051" y="9239"/>
                </a:lnTo>
                <a:close/>
                <a:moveTo>
                  <a:pt x="14051" y="7439"/>
                </a:moveTo>
                <a:lnTo>
                  <a:pt x="12636" y="7439"/>
                </a:lnTo>
                <a:lnTo>
                  <a:pt x="12636" y="5701"/>
                </a:lnTo>
                <a:lnTo>
                  <a:pt x="14051" y="5701"/>
                </a:lnTo>
                <a:lnTo>
                  <a:pt x="14051" y="7439"/>
                </a:lnTo>
                <a:close/>
                <a:moveTo>
                  <a:pt x="14051" y="5641"/>
                </a:moveTo>
                <a:lnTo>
                  <a:pt x="12636" y="5641"/>
                </a:lnTo>
                <a:lnTo>
                  <a:pt x="12636" y="3904"/>
                </a:lnTo>
                <a:lnTo>
                  <a:pt x="14051" y="3904"/>
                </a:lnTo>
                <a:lnTo>
                  <a:pt x="14051" y="5641"/>
                </a:lnTo>
                <a:close/>
                <a:moveTo>
                  <a:pt x="14051" y="3841"/>
                </a:moveTo>
                <a:lnTo>
                  <a:pt x="12636" y="3841"/>
                </a:lnTo>
                <a:lnTo>
                  <a:pt x="12636" y="2103"/>
                </a:lnTo>
                <a:lnTo>
                  <a:pt x="14051" y="2103"/>
                </a:lnTo>
                <a:lnTo>
                  <a:pt x="14051" y="3841"/>
                </a:lnTo>
                <a:close/>
                <a:moveTo>
                  <a:pt x="15517" y="20042"/>
                </a:moveTo>
                <a:lnTo>
                  <a:pt x="14102" y="20042"/>
                </a:lnTo>
                <a:lnTo>
                  <a:pt x="14102" y="18305"/>
                </a:lnTo>
                <a:lnTo>
                  <a:pt x="15517" y="18305"/>
                </a:lnTo>
                <a:lnTo>
                  <a:pt x="15517" y="20042"/>
                </a:lnTo>
                <a:close/>
                <a:moveTo>
                  <a:pt x="15517" y="18242"/>
                </a:moveTo>
                <a:lnTo>
                  <a:pt x="14102" y="18242"/>
                </a:lnTo>
                <a:lnTo>
                  <a:pt x="14102" y="16504"/>
                </a:lnTo>
                <a:lnTo>
                  <a:pt x="15517" y="16504"/>
                </a:lnTo>
                <a:lnTo>
                  <a:pt x="15517" y="18242"/>
                </a:lnTo>
                <a:close/>
                <a:moveTo>
                  <a:pt x="15517" y="16441"/>
                </a:moveTo>
                <a:lnTo>
                  <a:pt x="14102" y="16441"/>
                </a:lnTo>
                <a:lnTo>
                  <a:pt x="14102" y="14704"/>
                </a:lnTo>
                <a:lnTo>
                  <a:pt x="15517" y="14704"/>
                </a:lnTo>
                <a:lnTo>
                  <a:pt x="15517" y="16441"/>
                </a:lnTo>
                <a:close/>
                <a:moveTo>
                  <a:pt x="15517" y="14644"/>
                </a:moveTo>
                <a:lnTo>
                  <a:pt x="14102" y="14644"/>
                </a:lnTo>
                <a:lnTo>
                  <a:pt x="14102" y="12969"/>
                </a:lnTo>
                <a:lnTo>
                  <a:pt x="15517" y="12969"/>
                </a:lnTo>
                <a:lnTo>
                  <a:pt x="15517" y="14644"/>
                </a:lnTo>
                <a:close/>
                <a:moveTo>
                  <a:pt x="15517" y="12903"/>
                </a:moveTo>
                <a:lnTo>
                  <a:pt x="14102" y="12903"/>
                </a:lnTo>
                <a:lnTo>
                  <a:pt x="14102" y="11166"/>
                </a:lnTo>
                <a:lnTo>
                  <a:pt x="15517" y="11166"/>
                </a:lnTo>
                <a:lnTo>
                  <a:pt x="15517" y="12903"/>
                </a:lnTo>
                <a:close/>
                <a:moveTo>
                  <a:pt x="15517" y="11103"/>
                </a:moveTo>
                <a:lnTo>
                  <a:pt x="14102" y="11103"/>
                </a:lnTo>
                <a:lnTo>
                  <a:pt x="14102" y="9302"/>
                </a:lnTo>
                <a:lnTo>
                  <a:pt x="15517" y="9302"/>
                </a:lnTo>
                <a:lnTo>
                  <a:pt x="15517" y="11103"/>
                </a:lnTo>
                <a:close/>
                <a:moveTo>
                  <a:pt x="15517" y="9239"/>
                </a:moveTo>
                <a:lnTo>
                  <a:pt x="14102" y="9239"/>
                </a:lnTo>
                <a:lnTo>
                  <a:pt x="14102" y="7502"/>
                </a:lnTo>
                <a:lnTo>
                  <a:pt x="15517" y="7502"/>
                </a:lnTo>
                <a:lnTo>
                  <a:pt x="15517" y="9239"/>
                </a:lnTo>
                <a:close/>
                <a:moveTo>
                  <a:pt x="15517" y="7439"/>
                </a:moveTo>
                <a:lnTo>
                  <a:pt x="14102" y="7439"/>
                </a:lnTo>
                <a:lnTo>
                  <a:pt x="14102" y="5701"/>
                </a:lnTo>
                <a:lnTo>
                  <a:pt x="15517" y="5701"/>
                </a:lnTo>
                <a:lnTo>
                  <a:pt x="15517" y="7439"/>
                </a:lnTo>
                <a:close/>
                <a:moveTo>
                  <a:pt x="15517" y="5641"/>
                </a:moveTo>
                <a:lnTo>
                  <a:pt x="14102" y="5641"/>
                </a:lnTo>
                <a:lnTo>
                  <a:pt x="14102" y="3904"/>
                </a:lnTo>
                <a:lnTo>
                  <a:pt x="15517" y="3904"/>
                </a:lnTo>
                <a:lnTo>
                  <a:pt x="15517" y="5641"/>
                </a:lnTo>
                <a:close/>
                <a:moveTo>
                  <a:pt x="15517" y="3841"/>
                </a:moveTo>
                <a:lnTo>
                  <a:pt x="14102" y="3841"/>
                </a:lnTo>
                <a:lnTo>
                  <a:pt x="14102" y="2103"/>
                </a:lnTo>
                <a:lnTo>
                  <a:pt x="15517" y="2103"/>
                </a:lnTo>
                <a:lnTo>
                  <a:pt x="15517" y="3841"/>
                </a:lnTo>
                <a:close/>
                <a:moveTo>
                  <a:pt x="16983" y="20042"/>
                </a:moveTo>
                <a:lnTo>
                  <a:pt x="15568" y="20042"/>
                </a:lnTo>
                <a:lnTo>
                  <a:pt x="15568" y="18305"/>
                </a:lnTo>
                <a:lnTo>
                  <a:pt x="16983" y="18305"/>
                </a:lnTo>
                <a:lnTo>
                  <a:pt x="16983" y="20042"/>
                </a:lnTo>
                <a:close/>
                <a:moveTo>
                  <a:pt x="16983" y="18242"/>
                </a:moveTo>
                <a:lnTo>
                  <a:pt x="15568" y="18242"/>
                </a:lnTo>
                <a:lnTo>
                  <a:pt x="15568" y="16504"/>
                </a:lnTo>
                <a:lnTo>
                  <a:pt x="16983" y="16504"/>
                </a:lnTo>
                <a:lnTo>
                  <a:pt x="16983" y="18242"/>
                </a:lnTo>
                <a:close/>
                <a:moveTo>
                  <a:pt x="16983" y="16441"/>
                </a:moveTo>
                <a:lnTo>
                  <a:pt x="15568" y="16441"/>
                </a:lnTo>
                <a:lnTo>
                  <a:pt x="15568" y="14704"/>
                </a:lnTo>
                <a:lnTo>
                  <a:pt x="16983" y="14704"/>
                </a:lnTo>
                <a:lnTo>
                  <a:pt x="16983" y="16441"/>
                </a:lnTo>
                <a:close/>
                <a:moveTo>
                  <a:pt x="16983" y="14644"/>
                </a:moveTo>
                <a:lnTo>
                  <a:pt x="15568" y="14644"/>
                </a:lnTo>
                <a:lnTo>
                  <a:pt x="15568" y="12969"/>
                </a:lnTo>
                <a:lnTo>
                  <a:pt x="16983" y="12969"/>
                </a:lnTo>
                <a:lnTo>
                  <a:pt x="16983" y="14644"/>
                </a:lnTo>
                <a:close/>
                <a:moveTo>
                  <a:pt x="16983" y="12903"/>
                </a:moveTo>
                <a:lnTo>
                  <a:pt x="15568" y="12903"/>
                </a:lnTo>
                <a:lnTo>
                  <a:pt x="15568" y="11166"/>
                </a:lnTo>
                <a:lnTo>
                  <a:pt x="16983" y="11166"/>
                </a:lnTo>
                <a:lnTo>
                  <a:pt x="16983" y="12903"/>
                </a:lnTo>
                <a:close/>
                <a:moveTo>
                  <a:pt x="16983" y="11103"/>
                </a:moveTo>
                <a:lnTo>
                  <a:pt x="15568" y="11103"/>
                </a:lnTo>
                <a:lnTo>
                  <a:pt x="15568" y="9302"/>
                </a:lnTo>
                <a:lnTo>
                  <a:pt x="16983" y="9302"/>
                </a:lnTo>
                <a:lnTo>
                  <a:pt x="16983" y="11103"/>
                </a:lnTo>
                <a:close/>
                <a:moveTo>
                  <a:pt x="16983" y="9239"/>
                </a:moveTo>
                <a:lnTo>
                  <a:pt x="15568" y="9239"/>
                </a:lnTo>
                <a:lnTo>
                  <a:pt x="15568" y="7502"/>
                </a:lnTo>
                <a:lnTo>
                  <a:pt x="16983" y="7502"/>
                </a:lnTo>
                <a:lnTo>
                  <a:pt x="16983" y="9239"/>
                </a:lnTo>
                <a:close/>
                <a:moveTo>
                  <a:pt x="16983" y="7439"/>
                </a:moveTo>
                <a:lnTo>
                  <a:pt x="15568" y="7439"/>
                </a:lnTo>
                <a:lnTo>
                  <a:pt x="15568" y="5701"/>
                </a:lnTo>
                <a:lnTo>
                  <a:pt x="16983" y="5701"/>
                </a:lnTo>
                <a:lnTo>
                  <a:pt x="16983" y="7439"/>
                </a:lnTo>
                <a:close/>
                <a:moveTo>
                  <a:pt x="16983" y="5641"/>
                </a:moveTo>
                <a:lnTo>
                  <a:pt x="15568" y="5641"/>
                </a:lnTo>
                <a:lnTo>
                  <a:pt x="15568" y="3904"/>
                </a:lnTo>
                <a:lnTo>
                  <a:pt x="16983" y="3904"/>
                </a:lnTo>
                <a:lnTo>
                  <a:pt x="16983" y="5641"/>
                </a:lnTo>
                <a:close/>
                <a:moveTo>
                  <a:pt x="18449" y="20042"/>
                </a:moveTo>
                <a:lnTo>
                  <a:pt x="17035" y="20042"/>
                </a:lnTo>
                <a:lnTo>
                  <a:pt x="17035" y="18305"/>
                </a:lnTo>
                <a:lnTo>
                  <a:pt x="18449" y="18305"/>
                </a:lnTo>
                <a:lnTo>
                  <a:pt x="18449" y="20042"/>
                </a:lnTo>
                <a:close/>
                <a:moveTo>
                  <a:pt x="18449" y="18242"/>
                </a:moveTo>
                <a:lnTo>
                  <a:pt x="17035" y="18242"/>
                </a:lnTo>
                <a:lnTo>
                  <a:pt x="17035" y="16504"/>
                </a:lnTo>
                <a:lnTo>
                  <a:pt x="18449" y="16504"/>
                </a:lnTo>
                <a:lnTo>
                  <a:pt x="18449" y="18242"/>
                </a:lnTo>
                <a:close/>
                <a:moveTo>
                  <a:pt x="18449" y="16441"/>
                </a:moveTo>
                <a:lnTo>
                  <a:pt x="17035" y="16441"/>
                </a:lnTo>
                <a:lnTo>
                  <a:pt x="17035" y="14704"/>
                </a:lnTo>
                <a:lnTo>
                  <a:pt x="18449" y="14704"/>
                </a:lnTo>
                <a:lnTo>
                  <a:pt x="18449" y="16441"/>
                </a:lnTo>
                <a:close/>
                <a:moveTo>
                  <a:pt x="18449" y="14644"/>
                </a:moveTo>
                <a:lnTo>
                  <a:pt x="17035" y="14644"/>
                </a:lnTo>
                <a:lnTo>
                  <a:pt x="17035" y="12969"/>
                </a:lnTo>
                <a:lnTo>
                  <a:pt x="18449" y="12969"/>
                </a:lnTo>
                <a:lnTo>
                  <a:pt x="18449" y="14644"/>
                </a:lnTo>
                <a:close/>
                <a:moveTo>
                  <a:pt x="18449" y="12903"/>
                </a:moveTo>
                <a:lnTo>
                  <a:pt x="17035" y="12903"/>
                </a:lnTo>
                <a:lnTo>
                  <a:pt x="17035" y="11166"/>
                </a:lnTo>
                <a:lnTo>
                  <a:pt x="18449" y="11166"/>
                </a:lnTo>
                <a:lnTo>
                  <a:pt x="18449" y="12903"/>
                </a:lnTo>
                <a:close/>
                <a:moveTo>
                  <a:pt x="18449" y="11103"/>
                </a:moveTo>
                <a:lnTo>
                  <a:pt x="17035" y="11103"/>
                </a:lnTo>
                <a:lnTo>
                  <a:pt x="17035" y="9302"/>
                </a:lnTo>
                <a:lnTo>
                  <a:pt x="18449" y="9302"/>
                </a:lnTo>
                <a:lnTo>
                  <a:pt x="18449" y="11103"/>
                </a:lnTo>
                <a:close/>
                <a:moveTo>
                  <a:pt x="18449" y="9239"/>
                </a:moveTo>
                <a:lnTo>
                  <a:pt x="17035" y="9239"/>
                </a:lnTo>
                <a:lnTo>
                  <a:pt x="17035" y="7502"/>
                </a:lnTo>
                <a:lnTo>
                  <a:pt x="18449" y="7502"/>
                </a:lnTo>
                <a:lnTo>
                  <a:pt x="18449" y="9239"/>
                </a:lnTo>
                <a:close/>
                <a:moveTo>
                  <a:pt x="18449" y="7439"/>
                </a:moveTo>
                <a:lnTo>
                  <a:pt x="17035" y="7439"/>
                </a:lnTo>
                <a:lnTo>
                  <a:pt x="17035" y="5701"/>
                </a:lnTo>
                <a:lnTo>
                  <a:pt x="18449" y="5701"/>
                </a:lnTo>
                <a:lnTo>
                  <a:pt x="18449" y="7439"/>
                </a:lnTo>
                <a:close/>
                <a:moveTo>
                  <a:pt x="18449" y="5641"/>
                </a:moveTo>
                <a:lnTo>
                  <a:pt x="17035" y="5641"/>
                </a:lnTo>
                <a:lnTo>
                  <a:pt x="17035" y="3904"/>
                </a:lnTo>
                <a:lnTo>
                  <a:pt x="18449" y="3904"/>
                </a:lnTo>
                <a:lnTo>
                  <a:pt x="18449" y="5641"/>
                </a:lnTo>
                <a:close/>
                <a:moveTo>
                  <a:pt x="19913" y="20042"/>
                </a:moveTo>
                <a:lnTo>
                  <a:pt x="18498" y="20042"/>
                </a:lnTo>
                <a:lnTo>
                  <a:pt x="18498" y="18305"/>
                </a:lnTo>
                <a:lnTo>
                  <a:pt x="19913" y="18305"/>
                </a:lnTo>
                <a:lnTo>
                  <a:pt x="19913" y="20042"/>
                </a:lnTo>
                <a:close/>
                <a:moveTo>
                  <a:pt x="19913" y="18242"/>
                </a:moveTo>
                <a:lnTo>
                  <a:pt x="18498" y="18242"/>
                </a:lnTo>
                <a:lnTo>
                  <a:pt x="18498" y="16504"/>
                </a:lnTo>
                <a:lnTo>
                  <a:pt x="19913" y="16504"/>
                </a:lnTo>
                <a:lnTo>
                  <a:pt x="19913" y="18242"/>
                </a:lnTo>
                <a:close/>
                <a:moveTo>
                  <a:pt x="19913" y="16441"/>
                </a:moveTo>
                <a:lnTo>
                  <a:pt x="18498" y="16441"/>
                </a:lnTo>
                <a:lnTo>
                  <a:pt x="18498" y="14704"/>
                </a:lnTo>
                <a:lnTo>
                  <a:pt x="19913" y="14704"/>
                </a:lnTo>
                <a:lnTo>
                  <a:pt x="19913" y="16441"/>
                </a:lnTo>
                <a:close/>
                <a:moveTo>
                  <a:pt x="19913" y="14644"/>
                </a:moveTo>
                <a:lnTo>
                  <a:pt x="18498" y="14644"/>
                </a:lnTo>
                <a:lnTo>
                  <a:pt x="18498" y="12969"/>
                </a:lnTo>
                <a:lnTo>
                  <a:pt x="19913" y="12969"/>
                </a:lnTo>
                <a:lnTo>
                  <a:pt x="19913" y="14644"/>
                </a:lnTo>
                <a:close/>
                <a:moveTo>
                  <a:pt x="19913" y="12903"/>
                </a:moveTo>
                <a:lnTo>
                  <a:pt x="18498" y="12903"/>
                </a:lnTo>
                <a:lnTo>
                  <a:pt x="18498" y="11166"/>
                </a:lnTo>
                <a:lnTo>
                  <a:pt x="19913" y="11166"/>
                </a:lnTo>
                <a:lnTo>
                  <a:pt x="19913" y="12903"/>
                </a:lnTo>
                <a:close/>
                <a:moveTo>
                  <a:pt x="19913" y="11103"/>
                </a:moveTo>
                <a:lnTo>
                  <a:pt x="18498" y="11103"/>
                </a:lnTo>
                <a:lnTo>
                  <a:pt x="18498" y="9302"/>
                </a:lnTo>
                <a:lnTo>
                  <a:pt x="19913" y="9302"/>
                </a:lnTo>
                <a:lnTo>
                  <a:pt x="19913" y="11103"/>
                </a:lnTo>
                <a:close/>
                <a:moveTo>
                  <a:pt x="19913" y="9239"/>
                </a:moveTo>
                <a:lnTo>
                  <a:pt x="18498" y="9239"/>
                </a:lnTo>
                <a:lnTo>
                  <a:pt x="18498" y="7502"/>
                </a:lnTo>
                <a:lnTo>
                  <a:pt x="19913" y="7502"/>
                </a:lnTo>
                <a:lnTo>
                  <a:pt x="19913" y="9239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87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4" name="Google Shape;1404;p87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5" name="Google Shape;1405;p87"/>
          <p:cNvSpPr/>
          <p:nvPr/>
        </p:nvSpPr>
        <p:spPr>
          <a:xfrm>
            <a:off x="10407225" y="5869521"/>
            <a:ext cx="933096" cy="986020"/>
          </a:xfrm>
          <a:custGeom>
            <a:rect b="b" l="l" r="r" t="t"/>
            <a:pathLst>
              <a:path extrusionOk="0" h="21527" w="21422">
                <a:moveTo>
                  <a:pt x="7797" y="21361"/>
                </a:moveTo>
                <a:cubicBezTo>
                  <a:pt x="8693" y="20302"/>
                  <a:pt x="9566" y="19201"/>
                  <a:pt x="10440" y="18121"/>
                </a:cubicBezTo>
                <a:cubicBezTo>
                  <a:pt x="10789" y="17685"/>
                  <a:pt x="11029" y="17166"/>
                  <a:pt x="11444" y="16771"/>
                </a:cubicBezTo>
                <a:cubicBezTo>
                  <a:pt x="12755" y="15484"/>
                  <a:pt x="13672" y="13905"/>
                  <a:pt x="14699" y="12410"/>
                </a:cubicBezTo>
                <a:cubicBezTo>
                  <a:pt x="15201" y="11641"/>
                  <a:pt x="15638" y="10873"/>
                  <a:pt x="15791" y="9938"/>
                </a:cubicBezTo>
                <a:cubicBezTo>
                  <a:pt x="16031" y="8505"/>
                  <a:pt x="15616" y="7612"/>
                  <a:pt x="14262" y="6968"/>
                </a:cubicBezTo>
                <a:cubicBezTo>
                  <a:pt x="14087" y="6885"/>
                  <a:pt x="13890" y="6802"/>
                  <a:pt x="13716" y="6740"/>
                </a:cubicBezTo>
                <a:cubicBezTo>
                  <a:pt x="12252" y="6200"/>
                  <a:pt x="10483" y="6594"/>
                  <a:pt x="9522" y="7674"/>
                </a:cubicBezTo>
                <a:cubicBezTo>
                  <a:pt x="7666" y="9751"/>
                  <a:pt x="6159" y="12057"/>
                  <a:pt x="4718" y="14404"/>
                </a:cubicBezTo>
                <a:cubicBezTo>
                  <a:pt x="4521" y="14715"/>
                  <a:pt x="4521" y="15047"/>
                  <a:pt x="4827" y="15193"/>
                </a:cubicBezTo>
                <a:cubicBezTo>
                  <a:pt x="5023" y="15297"/>
                  <a:pt x="5460" y="15234"/>
                  <a:pt x="5591" y="15089"/>
                </a:cubicBezTo>
                <a:cubicBezTo>
                  <a:pt x="6115" y="14549"/>
                  <a:pt x="6596" y="13967"/>
                  <a:pt x="6989" y="13344"/>
                </a:cubicBezTo>
                <a:cubicBezTo>
                  <a:pt x="8037" y="11745"/>
                  <a:pt x="9086" y="10125"/>
                  <a:pt x="10483" y="8754"/>
                </a:cubicBezTo>
                <a:cubicBezTo>
                  <a:pt x="11444" y="7820"/>
                  <a:pt x="12580" y="7591"/>
                  <a:pt x="13716" y="8090"/>
                </a:cubicBezTo>
                <a:cubicBezTo>
                  <a:pt x="14262" y="8339"/>
                  <a:pt x="14611" y="8692"/>
                  <a:pt x="14480" y="9315"/>
                </a:cubicBezTo>
                <a:cubicBezTo>
                  <a:pt x="14393" y="9710"/>
                  <a:pt x="14371" y="10146"/>
                  <a:pt x="14174" y="10478"/>
                </a:cubicBezTo>
                <a:cubicBezTo>
                  <a:pt x="13454" y="11662"/>
                  <a:pt x="12689" y="12825"/>
                  <a:pt x="11881" y="13947"/>
                </a:cubicBezTo>
                <a:cubicBezTo>
                  <a:pt x="11160" y="14944"/>
                  <a:pt x="10374" y="15878"/>
                  <a:pt x="9610" y="16834"/>
                </a:cubicBezTo>
                <a:cubicBezTo>
                  <a:pt x="8780" y="17893"/>
                  <a:pt x="7950" y="18931"/>
                  <a:pt x="7120" y="19991"/>
                </a:cubicBezTo>
                <a:cubicBezTo>
                  <a:pt x="6836" y="20344"/>
                  <a:pt x="6530" y="20676"/>
                  <a:pt x="6181" y="20946"/>
                </a:cubicBezTo>
                <a:cubicBezTo>
                  <a:pt x="5722" y="21278"/>
                  <a:pt x="5198" y="21569"/>
                  <a:pt x="4587" y="21486"/>
                </a:cubicBezTo>
                <a:cubicBezTo>
                  <a:pt x="2818" y="21195"/>
                  <a:pt x="1114" y="19741"/>
                  <a:pt x="1442" y="17872"/>
                </a:cubicBezTo>
                <a:cubicBezTo>
                  <a:pt x="1442" y="17747"/>
                  <a:pt x="1398" y="17498"/>
                  <a:pt x="1442" y="17270"/>
                </a:cubicBezTo>
                <a:cubicBezTo>
                  <a:pt x="1616" y="16688"/>
                  <a:pt x="1726" y="16024"/>
                  <a:pt x="2053" y="15525"/>
                </a:cubicBezTo>
                <a:cubicBezTo>
                  <a:pt x="2534" y="14798"/>
                  <a:pt x="3254" y="14217"/>
                  <a:pt x="3800" y="13531"/>
                </a:cubicBezTo>
                <a:cubicBezTo>
                  <a:pt x="4609" y="12534"/>
                  <a:pt x="5351" y="11496"/>
                  <a:pt x="6159" y="10499"/>
                </a:cubicBezTo>
                <a:cubicBezTo>
                  <a:pt x="6661" y="9855"/>
                  <a:pt x="7164" y="9170"/>
                  <a:pt x="7753" y="8588"/>
                </a:cubicBezTo>
                <a:cubicBezTo>
                  <a:pt x="8758" y="7529"/>
                  <a:pt x="9675" y="6387"/>
                  <a:pt x="11008" y="5660"/>
                </a:cubicBezTo>
                <a:cubicBezTo>
                  <a:pt x="11160" y="5577"/>
                  <a:pt x="11248" y="5431"/>
                  <a:pt x="11379" y="5307"/>
                </a:cubicBezTo>
                <a:cubicBezTo>
                  <a:pt x="12165" y="4559"/>
                  <a:pt x="12995" y="3853"/>
                  <a:pt x="13716" y="3064"/>
                </a:cubicBezTo>
                <a:cubicBezTo>
                  <a:pt x="14720" y="2004"/>
                  <a:pt x="15965" y="1506"/>
                  <a:pt x="17429" y="1381"/>
                </a:cubicBezTo>
                <a:cubicBezTo>
                  <a:pt x="18936" y="1257"/>
                  <a:pt x="20093" y="2337"/>
                  <a:pt x="20071" y="3583"/>
                </a:cubicBezTo>
                <a:cubicBezTo>
                  <a:pt x="20049" y="4788"/>
                  <a:pt x="19700" y="5930"/>
                  <a:pt x="19045" y="6947"/>
                </a:cubicBezTo>
                <a:cubicBezTo>
                  <a:pt x="18062" y="8484"/>
                  <a:pt x="17035" y="10021"/>
                  <a:pt x="16009" y="11517"/>
                </a:cubicBezTo>
                <a:cubicBezTo>
                  <a:pt x="14917" y="13095"/>
                  <a:pt x="13803" y="14653"/>
                  <a:pt x="12711" y="16231"/>
                </a:cubicBezTo>
                <a:cubicBezTo>
                  <a:pt x="12449" y="16605"/>
                  <a:pt x="12536" y="17311"/>
                  <a:pt x="12842" y="17519"/>
                </a:cubicBezTo>
                <a:cubicBezTo>
                  <a:pt x="13126" y="17706"/>
                  <a:pt x="13672" y="17498"/>
                  <a:pt x="14000" y="17062"/>
                </a:cubicBezTo>
                <a:cubicBezTo>
                  <a:pt x="14043" y="17021"/>
                  <a:pt x="14065" y="16979"/>
                  <a:pt x="14087" y="16917"/>
                </a:cubicBezTo>
                <a:cubicBezTo>
                  <a:pt x="15114" y="15380"/>
                  <a:pt x="16140" y="13843"/>
                  <a:pt x="17166" y="12285"/>
                </a:cubicBezTo>
                <a:cubicBezTo>
                  <a:pt x="17341" y="12036"/>
                  <a:pt x="17407" y="11724"/>
                  <a:pt x="17581" y="11475"/>
                </a:cubicBezTo>
                <a:cubicBezTo>
                  <a:pt x="18237" y="10520"/>
                  <a:pt x="18979" y="9606"/>
                  <a:pt x="19591" y="8630"/>
                </a:cubicBezTo>
                <a:cubicBezTo>
                  <a:pt x="20464" y="7238"/>
                  <a:pt x="21163" y="5805"/>
                  <a:pt x="21403" y="4144"/>
                </a:cubicBezTo>
                <a:cubicBezTo>
                  <a:pt x="21600" y="2794"/>
                  <a:pt x="20224" y="384"/>
                  <a:pt x="18477" y="73"/>
                </a:cubicBezTo>
                <a:cubicBezTo>
                  <a:pt x="17865" y="-31"/>
                  <a:pt x="17276" y="-10"/>
                  <a:pt x="16686" y="52"/>
                </a:cubicBezTo>
                <a:cubicBezTo>
                  <a:pt x="15201" y="239"/>
                  <a:pt x="13869" y="800"/>
                  <a:pt x="12777" y="1817"/>
                </a:cubicBezTo>
                <a:cubicBezTo>
                  <a:pt x="11947" y="2607"/>
                  <a:pt x="11095" y="3396"/>
                  <a:pt x="10243" y="4164"/>
                </a:cubicBezTo>
                <a:cubicBezTo>
                  <a:pt x="9675" y="4663"/>
                  <a:pt x="8998" y="5078"/>
                  <a:pt x="8496" y="5618"/>
                </a:cubicBezTo>
                <a:cubicBezTo>
                  <a:pt x="7229" y="6989"/>
                  <a:pt x="6006" y="8422"/>
                  <a:pt x="4805" y="9855"/>
                </a:cubicBezTo>
                <a:cubicBezTo>
                  <a:pt x="3778" y="11080"/>
                  <a:pt x="2817" y="12347"/>
                  <a:pt x="1813" y="13573"/>
                </a:cubicBezTo>
                <a:cubicBezTo>
                  <a:pt x="1092" y="14445"/>
                  <a:pt x="306" y="15297"/>
                  <a:pt x="153" y="16460"/>
                </a:cubicBezTo>
                <a:cubicBezTo>
                  <a:pt x="87" y="17000"/>
                  <a:pt x="0" y="17560"/>
                  <a:pt x="0" y="18100"/>
                </a:cubicBezTo>
                <a:cubicBezTo>
                  <a:pt x="0" y="18495"/>
                  <a:pt x="87" y="18931"/>
                  <a:pt x="240" y="19305"/>
                </a:cubicBezTo>
                <a:cubicBezTo>
                  <a:pt x="655" y="20219"/>
                  <a:pt x="1245" y="20967"/>
                  <a:pt x="1987" y="21527"/>
                </a:cubicBezTo>
                <a:lnTo>
                  <a:pt x="7666" y="21527"/>
                </a:lnTo>
                <a:cubicBezTo>
                  <a:pt x="7688" y="21465"/>
                  <a:pt x="7732" y="21403"/>
                  <a:pt x="7797" y="21361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p87"/>
          <p:cNvSpPr/>
          <p:nvPr/>
        </p:nvSpPr>
        <p:spPr>
          <a:xfrm>
            <a:off x="1322310" y="6240528"/>
            <a:ext cx="717745" cy="619057"/>
          </a:xfrm>
          <a:custGeom>
            <a:rect b="b" l="l" r="r" t="t"/>
            <a:pathLst>
              <a:path extrusionOk="0" h="21427" w="21331">
                <a:moveTo>
                  <a:pt x="15428" y="20966"/>
                </a:moveTo>
                <a:cubicBezTo>
                  <a:pt x="14664" y="18826"/>
                  <a:pt x="14551" y="16587"/>
                  <a:pt x="14382" y="14249"/>
                </a:cubicBezTo>
                <a:cubicBezTo>
                  <a:pt x="15597" y="13953"/>
                  <a:pt x="16672" y="13689"/>
                  <a:pt x="17746" y="13459"/>
                </a:cubicBezTo>
                <a:cubicBezTo>
                  <a:pt x="18623" y="13261"/>
                  <a:pt x="19499" y="13162"/>
                  <a:pt x="20375" y="12965"/>
                </a:cubicBezTo>
                <a:cubicBezTo>
                  <a:pt x="21082" y="12800"/>
                  <a:pt x="21478" y="12043"/>
                  <a:pt x="21280" y="11351"/>
                </a:cubicBezTo>
                <a:cubicBezTo>
                  <a:pt x="20884" y="9969"/>
                  <a:pt x="20460" y="8586"/>
                  <a:pt x="20093" y="7170"/>
                </a:cubicBezTo>
                <a:cubicBezTo>
                  <a:pt x="19697" y="5589"/>
                  <a:pt x="19442" y="5326"/>
                  <a:pt x="18057" y="5490"/>
                </a:cubicBezTo>
                <a:cubicBezTo>
                  <a:pt x="17916" y="5523"/>
                  <a:pt x="17774" y="5589"/>
                  <a:pt x="17633" y="5589"/>
                </a:cubicBezTo>
                <a:cubicBezTo>
                  <a:pt x="16248" y="5820"/>
                  <a:pt x="14834" y="6050"/>
                  <a:pt x="13392" y="6281"/>
                </a:cubicBezTo>
                <a:cubicBezTo>
                  <a:pt x="13279" y="5886"/>
                  <a:pt x="13166" y="5622"/>
                  <a:pt x="13138" y="5359"/>
                </a:cubicBezTo>
                <a:cubicBezTo>
                  <a:pt x="12883" y="3976"/>
                  <a:pt x="12629" y="2560"/>
                  <a:pt x="12346" y="1177"/>
                </a:cubicBezTo>
                <a:cubicBezTo>
                  <a:pt x="12120" y="123"/>
                  <a:pt x="11583" y="-173"/>
                  <a:pt x="10706" y="90"/>
                </a:cubicBezTo>
                <a:cubicBezTo>
                  <a:pt x="10452" y="156"/>
                  <a:pt x="10198" y="156"/>
                  <a:pt x="9943" y="222"/>
                </a:cubicBezTo>
                <a:cubicBezTo>
                  <a:pt x="8614" y="584"/>
                  <a:pt x="7285" y="946"/>
                  <a:pt x="6013" y="1276"/>
                </a:cubicBezTo>
                <a:cubicBezTo>
                  <a:pt x="5476" y="3679"/>
                  <a:pt x="6550" y="5918"/>
                  <a:pt x="6126" y="8190"/>
                </a:cubicBezTo>
                <a:cubicBezTo>
                  <a:pt x="4458" y="8553"/>
                  <a:pt x="2875" y="8981"/>
                  <a:pt x="1263" y="9244"/>
                </a:cubicBezTo>
                <a:cubicBezTo>
                  <a:pt x="132" y="9442"/>
                  <a:pt x="-122" y="9738"/>
                  <a:pt x="48" y="11121"/>
                </a:cubicBezTo>
                <a:cubicBezTo>
                  <a:pt x="246" y="12570"/>
                  <a:pt x="472" y="14018"/>
                  <a:pt x="670" y="15500"/>
                </a:cubicBezTo>
                <a:cubicBezTo>
                  <a:pt x="726" y="15961"/>
                  <a:pt x="726" y="16455"/>
                  <a:pt x="811" y="16916"/>
                </a:cubicBezTo>
                <a:cubicBezTo>
                  <a:pt x="981" y="17640"/>
                  <a:pt x="1320" y="17838"/>
                  <a:pt x="1885" y="17509"/>
                </a:cubicBezTo>
                <a:cubicBezTo>
                  <a:pt x="3695" y="16389"/>
                  <a:pt x="5617" y="15895"/>
                  <a:pt x="7766" y="15764"/>
                </a:cubicBezTo>
                <a:cubicBezTo>
                  <a:pt x="7992" y="17147"/>
                  <a:pt x="8218" y="18398"/>
                  <a:pt x="8416" y="19682"/>
                </a:cubicBezTo>
                <a:cubicBezTo>
                  <a:pt x="8501" y="20275"/>
                  <a:pt x="8586" y="20834"/>
                  <a:pt x="8671" y="21427"/>
                </a:cubicBezTo>
                <a:lnTo>
                  <a:pt x="15032" y="21427"/>
                </a:lnTo>
                <a:cubicBezTo>
                  <a:pt x="15173" y="21295"/>
                  <a:pt x="15315" y="21131"/>
                  <a:pt x="15428" y="20966"/>
                </a:cubicBezTo>
                <a:close/>
                <a:moveTo>
                  <a:pt x="13194" y="16850"/>
                </a:moveTo>
                <a:cubicBezTo>
                  <a:pt x="13251" y="17509"/>
                  <a:pt x="13421" y="18134"/>
                  <a:pt x="13477" y="18760"/>
                </a:cubicBezTo>
                <a:cubicBezTo>
                  <a:pt x="13562" y="19649"/>
                  <a:pt x="13421" y="19879"/>
                  <a:pt x="12714" y="20077"/>
                </a:cubicBezTo>
                <a:cubicBezTo>
                  <a:pt x="11922" y="20307"/>
                  <a:pt x="11102" y="20439"/>
                  <a:pt x="10254" y="20637"/>
                </a:cubicBezTo>
                <a:cubicBezTo>
                  <a:pt x="9802" y="19682"/>
                  <a:pt x="9717" y="18661"/>
                  <a:pt x="9519" y="17640"/>
                </a:cubicBezTo>
                <a:cubicBezTo>
                  <a:pt x="9321" y="16653"/>
                  <a:pt x="9180" y="15698"/>
                  <a:pt x="8953" y="14743"/>
                </a:cubicBezTo>
                <a:cubicBezTo>
                  <a:pt x="8671" y="13656"/>
                  <a:pt x="8331" y="13393"/>
                  <a:pt x="7370" y="13590"/>
                </a:cubicBezTo>
                <a:cubicBezTo>
                  <a:pt x="6041" y="13887"/>
                  <a:pt x="4741" y="14249"/>
                  <a:pt x="3440" y="14578"/>
                </a:cubicBezTo>
                <a:cubicBezTo>
                  <a:pt x="3045" y="14677"/>
                  <a:pt x="2649" y="14743"/>
                  <a:pt x="2196" y="14809"/>
                </a:cubicBezTo>
                <a:cubicBezTo>
                  <a:pt x="1970" y="13656"/>
                  <a:pt x="1772" y="12602"/>
                  <a:pt x="1546" y="11417"/>
                </a:cubicBezTo>
                <a:cubicBezTo>
                  <a:pt x="2592" y="11154"/>
                  <a:pt x="3610" y="10857"/>
                  <a:pt x="4628" y="10693"/>
                </a:cubicBezTo>
                <a:cubicBezTo>
                  <a:pt x="5617" y="10528"/>
                  <a:pt x="6635" y="10429"/>
                  <a:pt x="7625" y="10330"/>
                </a:cubicBezTo>
                <a:cubicBezTo>
                  <a:pt x="8586" y="10232"/>
                  <a:pt x="8671" y="9804"/>
                  <a:pt x="8332" y="8717"/>
                </a:cubicBezTo>
                <a:cubicBezTo>
                  <a:pt x="7936" y="7400"/>
                  <a:pt x="7709" y="6050"/>
                  <a:pt x="7483" y="4667"/>
                </a:cubicBezTo>
                <a:cubicBezTo>
                  <a:pt x="7229" y="3021"/>
                  <a:pt x="7257" y="3021"/>
                  <a:pt x="8671" y="2691"/>
                </a:cubicBezTo>
                <a:cubicBezTo>
                  <a:pt x="9406" y="2527"/>
                  <a:pt x="10141" y="2428"/>
                  <a:pt x="10933" y="2263"/>
                </a:cubicBezTo>
                <a:cubicBezTo>
                  <a:pt x="11781" y="4272"/>
                  <a:pt x="11470" y="6577"/>
                  <a:pt x="12318" y="8750"/>
                </a:cubicBezTo>
                <a:cubicBezTo>
                  <a:pt x="12629" y="8684"/>
                  <a:pt x="12912" y="8651"/>
                  <a:pt x="13194" y="8585"/>
                </a:cubicBezTo>
                <a:cubicBezTo>
                  <a:pt x="14693" y="8223"/>
                  <a:pt x="16191" y="7861"/>
                  <a:pt x="17690" y="7532"/>
                </a:cubicBezTo>
                <a:cubicBezTo>
                  <a:pt x="18538" y="7334"/>
                  <a:pt x="18764" y="7499"/>
                  <a:pt x="18990" y="8454"/>
                </a:cubicBezTo>
                <a:cubicBezTo>
                  <a:pt x="19160" y="9145"/>
                  <a:pt x="19273" y="9870"/>
                  <a:pt x="19443" y="10726"/>
                </a:cubicBezTo>
                <a:cubicBezTo>
                  <a:pt x="18990" y="10890"/>
                  <a:pt x="18623" y="11022"/>
                  <a:pt x="18227" y="11121"/>
                </a:cubicBezTo>
                <a:cubicBezTo>
                  <a:pt x="16729" y="11516"/>
                  <a:pt x="15258" y="11911"/>
                  <a:pt x="13760" y="12273"/>
                </a:cubicBezTo>
                <a:cubicBezTo>
                  <a:pt x="13166" y="12405"/>
                  <a:pt x="12884" y="12800"/>
                  <a:pt x="12912" y="13426"/>
                </a:cubicBezTo>
                <a:cubicBezTo>
                  <a:pt x="12968" y="14611"/>
                  <a:pt x="13081" y="15731"/>
                  <a:pt x="13194" y="1685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87"/>
          <p:cNvSpPr/>
          <p:nvPr/>
        </p:nvSpPr>
        <p:spPr>
          <a:xfrm>
            <a:off x="761042" y="0"/>
            <a:ext cx="1277816" cy="814088"/>
          </a:xfrm>
          <a:custGeom>
            <a:rect b="b" l="l" r="r" t="t"/>
            <a:pathLst>
              <a:path extrusionOk="0" h="21519" w="21508">
                <a:moveTo>
                  <a:pt x="5314" y="3193"/>
                </a:moveTo>
                <a:cubicBezTo>
                  <a:pt x="5682" y="2791"/>
                  <a:pt x="5971" y="2188"/>
                  <a:pt x="6307" y="1710"/>
                </a:cubicBezTo>
                <a:cubicBezTo>
                  <a:pt x="6435" y="1534"/>
                  <a:pt x="6643" y="1484"/>
                  <a:pt x="6787" y="1308"/>
                </a:cubicBezTo>
                <a:cubicBezTo>
                  <a:pt x="7123" y="880"/>
                  <a:pt x="7460" y="453"/>
                  <a:pt x="7796" y="0"/>
                </a:cubicBezTo>
                <a:lnTo>
                  <a:pt x="5778" y="0"/>
                </a:lnTo>
                <a:cubicBezTo>
                  <a:pt x="4145" y="2288"/>
                  <a:pt x="2512" y="4576"/>
                  <a:pt x="879" y="6890"/>
                </a:cubicBezTo>
                <a:cubicBezTo>
                  <a:pt x="638" y="7217"/>
                  <a:pt x="398" y="7544"/>
                  <a:pt x="158" y="7871"/>
                </a:cubicBezTo>
                <a:cubicBezTo>
                  <a:pt x="-18" y="8122"/>
                  <a:pt x="-50" y="8399"/>
                  <a:pt x="78" y="8751"/>
                </a:cubicBezTo>
                <a:cubicBezTo>
                  <a:pt x="398" y="9656"/>
                  <a:pt x="927" y="10109"/>
                  <a:pt x="1519" y="10435"/>
                </a:cubicBezTo>
                <a:cubicBezTo>
                  <a:pt x="1983" y="10687"/>
                  <a:pt x="1999" y="10687"/>
                  <a:pt x="1999" y="11466"/>
                </a:cubicBezTo>
                <a:cubicBezTo>
                  <a:pt x="2016" y="12020"/>
                  <a:pt x="1999" y="12598"/>
                  <a:pt x="2047" y="13151"/>
                </a:cubicBezTo>
                <a:cubicBezTo>
                  <a:pt x="2192" y="14936"/>
                  <a:pt x="2400" y="16697"/>
                  <a:pt x="2480" y="18457"/>
                </a:cubicBezTo>
                <a:cubicBezTo>
                  <a:pt x="2544" y="19689"/>
                  <a:pt x="2960" y="20468"/>
                  <a:pt x="3713" y="20770"/>
                </a:cubicBezTo>
                <a:cubicBezTo>
                  <a:pt x="5154" y="21298"/>
                  <a:pt x="6611" y="21600"/>
                  <a:pt x="8100" y="21499"/>
                </a:cubicBezTo>
                <a:cubicBezTo>
                  <a:pt x="9877" y="21399"/>
                  <a:pt x="11623" y="20846"/>
                  <a:pt x="13352" y="20343"/>
                </a:cubicBezTo>
                <a:cubicBezTo>
                  <a:pt x="14120" y="20116"/>
                  <a:pt x="14889" y="19840"/>
                  <a:pt x="15578" y="19261"/>
                </a:cubicBezTo>
                <a:cubicBezTo>
                  <a:pt x="15978" y="18909"/>
                  <a:pt x="16378" y="18532"/>
                  <a:pt x="16795" y="18155"/>
                </a:cubicBezTo>
                <a:cubicBezTo>
                  <a:pt x="17499" y="18884"/>
                  <a:pt x="17995" y="18457"/>
                  <a:pt x="18364" y="17426"/>
                </a:cubicBezTo>
                <a:cubicBezTo>
                  <a:pt x="18476" y="17552"/>
                  <a:pt x="18540" y="17627"/>
                  <a:pt x="18604" y="17702"/>
                </a:cubicBezTo>
                <a:cubicBezTo>
                  <a:pt x="19100" y="18180"/>
                  <a:pt x="19164" y="18155"/>
                  <a:pt x="19452" y="17401"/>
                </a:cubicBezTo>
                <a:cubicBezTo>
                  <a:pt x="19532" y="17174"/>
                  <a:pt x="19613" y="16973"/>
                  <a:pt x="19725" y="16671"/>
                </a:cubicBezTo>
                <a:cubicBezTo>
                  <a:pt x="19837" y="16873"/>
                  <a:pt x="19885" y="16998"/>
                  <a:pt x="19965" y="17099"/>
                </a:cubicBezTo>
                <a:cubicBezTo>
                  <a:pt x="20333" y="17652"/>
                  <a:pt x="20589" y="17602"/>
                  <a:pt x="20910" y="16998"/>
                </a:cubicBezTo>
                <a:cubicBezTo>
                  <a:pt x="21022" y="16772"/>
                  <a:pt x="21166" y="16571"/>
                  <a:pt x="21294" y="16345"/>
                </a:cubicBezTo>
                <a:cubicBezTo>
                  <a:pt x="21470" y="16068"/>
                  <a:pt x="21550" y="15766"/>
                  <a:pt x="21486" y="15364"/>
                </a:cubicBezTo>
                <a:cubicBezTo>
                  <a:pt x="21262" y="13956"/>
                  <a:pt x="20813" y="12774"/>
                  <a:pt x="19933" y="12196"/>
                </a:cubicBezTo>
                <a:cubicBezTo>
                  <a:pt x="19516" y="11919"/>
                  <a:pt x="19356" y="11491"/>
                  <a:pt x="19308" y="10863"/>
                </a:cubicBezTo>
                <a:cubicBezTo>
                  <a:pt x="19260" y="10108"/>
                  <a:pt x="19276" y="9329"/>
                  <a:pt x="19196" y="8575"/>
                </a:cubicBezTo>
                <a:cubicBezTo>
                  <a:pt x="19068" y="7342"/>
                  <a:pt x="19164" y="6311"/>
                  <a:pt x="19933" y="5633"/>
                </a:cubicBezTo>
                <a:cubicBezTo>
                  <a:pt x="19965" y="5607"/>
                  <a:pt x="19997" y="5557"/>
                  <a:pt x="20029" y="5507"/>
                </a:cubicBezTo>
                <a:cubicBezTo>
                  <a:pt x="20365" y="4979"/>
                  <a:pt x="20413" y="4627"/>
                  <a:pt x="20221" y="3923"/>
                </a:cubicBezTo>
                <a:cubicBezTo>
                  <a:pt x="20045" y="3219"/>
                  <a:pt x="19709" y="2791"/>
                  <a:pt x="19276" y="2540"/>
                </a:cubicBezTo>
                <a:cubicBezTo>
                  <a:pt x="18300" y="1911"/>
                  <a:pt x="17339" y="1257"/>
                  <a:pt x="16442" y="327"/>
                </a:cubicBezTo>
                <a:cubicBezTo>
                  <a:pt x="16346" y="226"/>
                  <a:pt x="16234" y="126"/>
                  <a:pt x="16122" y="25"/>
                </a:cubicBezTo>
                <a:lnTo>
                  <a:pt x="13832" y="25"/>
                </a:lnTo>
                <a:cubicBezTo>
                  <a:pt x="14249" y="251"/>
                  <a:pt x="14649" y="453"/>
                  <a:pt x="15049" y="679"/>
                </a:cubicBezTo>
                <a:cubicBezTo>
                  <a:pt x="15402" y="880"/>
                  <a:pt x="15738" y="1182"/>
                  <a:pt x="16042" y="1509"/>
                </a:cubicBezTo>
                <a:cubicBezTo>
                  <a:pt x="16746" y="2288"/>
                  <a:pt x="17515" y="2791"/>
                  <a:pt x="18300" y="3319"/>
                </a:cubicBezTo>
                <a:cubicBezTo>
                  <a:pt x="18604" y="3520"/>
                  <a:pt x="18860" y="3847"/>
                  <a:pt x="19212" y="4174"/>
                </a:cubicBezTo>
                <a:cubicBezTo>
                  <a:pt x="18908" y="4702"/>
                  <a:pt x="18684" y="5130"/>
                  <a:pt x="18444" y="5507"/>
                </a:cubicBezTo>
                <a:cubicBezTo>
                  <a:pt x="17435" y="4677"/>
                  <a:pt x="16410" y="4652"/>
                  <a:pt x="15370" y="4752"/>
                </a:cubicBezTo>
                <a:cubicBezTo>
                  <a:pt x="14681" y="4828"/>
                  <a:pt x="13976" y="4954"/>
                  <a:pt x="13288" y="5054"/>
                </a:cubicBezTo>
                <a:cubicBezTo>
                  <a:pt x="12904" y="5104"/>
                  <a:pt x="12567" y="5079"/>
                  <a:pt x="12247" y="4602"/>
                </a:cubicBezTo>
                <a:cubicBezTo>
                  <a:pt x="11879" y="4074"/>
                  <a:pt x="11383" y="3923"/>
                  <a:pt x="10870" y="4099"/>
                </a:cubicBezTo>
                <a:cubicBezTo>
                  <a:pt x="10198" y="4325"/>
                  <a:pt x="9957" y="5381"/>
                  <a:pt x="10390" y="6236"/>
                </a:cubicBezTo>
                <a:cubicBezTo>
                  <a:pt x="10470" y="6387"/>
                  <a:pt x="10582" y="6513"/>
                  <a:pt x="10662" y="6638"/>
                </a:cubicBezTo>
                <a:cubicBezTo>
                  <a:pt x="11158" y="7418"/>
                  <a:pt x="11543" y="7518"/>
                  <a:pt x="12071" y="6764"/>
                </a:cubicBezTo>
                <a:cubicBezTo>
                  <a:pt x="12375" y="6311"/>
                  <a:pt x="12696" y="6311"/>
                  <a:pt x="13048" y="6286"/>
                </a:cubicBezTo>
                <a:cubicBezTo>
                  <a:pt x="13976" y="6236"/>
                  <a:pt x="14905" y="6161"/>
                  <a:pt x="15834" y="6110"/>
                </a:cubicBezTo>
                <a:cubicBezTo>
                  <a:pt x="16458" y="6060"/>
                  <a:pt x="17083" y="6060"/>
                  <a:pt x="17851" y="6286"/>
                </a:cubicBezTo>
                <a:cubicBezTo>
                  <a:pt x="17275" y="7192"/>
                  <a:pt x="16875" y="8021"/>
                  <a:pt x="16346" y="8625"/>
                </a:cubicBezTo>
                <a:cubicBezTo>
                  <a:pt x="14777" y="10435"/>
                  <a:pt x="13176" y="12120"/>
                  <a:pt x="11527" y="13931"/>
                </a:cubicBezTo>
                <a:cubicBezTo>
                  <a:pt x="8116" y="12522"/>
                  <a:pt x="4578" y="11290"/>
                  <a:pt x="1151" y="8851"/>
                </a:cubicBezTo>
                <a:cubicBezTo>
                  <a:pt x="1535" y="8298"/>
                  <a:pt x="1839" y="7795"/>
                  <a:pt x="2160" y="7342"/>
                </a:cubicBezTo>
                <a:cubicBezTo>
                  <a:pt x="3265" y="5959"/>
                  <a:pt x="4193" y="4400"/>
                  <a:pt x="5314" y="3193"/>
                </a:cubicBezTo>
                <a:close/>
                <a:moveTo>
                  <a:pt x="19180" y="12875"/>
                </a:moveTo>
                <a:cubicBezTo>
                  <a:pt x="19404" y="12824"/>
                  <a:pt x="19709" y="13000"/>
                  <a:pt x="19869" y="13252"/>
                </a:cubicBezTo>
                <a:cubicBezTo>
                  <a:pt x="20189" y="13729"/>
                  <a:pt x="20445" y="14308"/>
                  <a:pt x="20685" y="14861"/>
                </a:cubicBezTo>
                <a:cubicBezTo>
                  <a:pt x="20749" y="14987"/>
                  <a:pt x="20718" y="15364"/>
                  <a:pt x="20637" y="15490"/>
                </a:cubicBezTo>
                <a:cubicBezTo>
                  <a:pt x="20541" y="15641"/>
                  <a:pt x="20301" y="15791"/>
                  <a:pt x="20205" y="15691"/>
                </a:cubicBezTo>
                <a:cubicBezTo>
                  <a:pt x="19677" y="15213"/>
                  <a:pt x="19324" y="15465"/>
                  <a:pt x="19052" y="16395"/>
                </a:cubicBezTo>
                <a:cubicBezTo>
                  <a:pt x="18668" y="15565"/>
                  <a:pt x="18492" y="15238"/>
                  <a:pt x="17819" y="15867"/>
                </a:cubicBezTo>
                <a:cubicBezTo>
                  <a:pt x="17707" y="14258"/>
                  <a:pt x="18204" y="13126"/>
                  <a:pt x="19180" y="12875"/>
                </a:cubicBezTo>
                <a:close/>
                <a:moveTo>
                  <a:pt x="3232" y="11492"/>
                </a:moveTo>
                <a:cubicBezTo>
                  <a:pt x="3713" y="11768"/>
                  <a:pt x="4193" y="12095"/>
                  <a:pt x="4690" y="12346"/>
                </a:cubicBezTo>
                <a:cubicBezTo>
                  <a:pt x="5858" y="12925"/>
                  <a:pt x="7027" y="13478"/>
                  <a:pt x="8196" y="14006"/>
                </a:cubicBezTo>
                <a:cubicBezTo>
                  <a:pt x="8965" y="14358"/>
                  <a:pt x="9733" y="14685"/>
                  <a:pt x="10502" y="14987"/>
                </a:cubicBezTo>
                <a:cubicBezTo>
                  <a:pt x="10854" y="15138"/>
                  <a:pt x="11190" y="15314"/>
                  <a:pt x="11543" y="15364"/>
                </a:cubicBezTo>
                <a:cubicBezTo>
                  <a:pt x="12007" y="15439"/>
                  <a:pt x="12391" y="15087"/>
                  <a:pt x="12760" y="14685"/>
                </a:cubicBezTo>
                <a:cubicBezTo>
                  <a:pt x="13656" y="13679"/>
                  <a:pt x="14553" y="12699"/>
                  <a:pt x="15450" y="11718"/>
                </a:cubicBezTo>
                <a:cubicBezTo>
                  <a:pt x="15866" y="11265"/>
                  <a:pt x="16314" y="10938"/>
                  <a:pt x="16602" y="10259"/>
                </a:cubicBezTo>
                <a:cubicBezTo>
                  <a:pt x="16650" y="10134"/>
                  <a:pt x="16795" y="10134"/>
                  <a:pt x="16875" y="10033"/>
                </a:cubicBezTo>
                <a:cubicBezTo>
                  <a:pt x="17003" y="9932"/>
                  <a:pt x="17211" y="9832"/>
                  <a:pt x="17243" y="9681"/>
                </a:cubicBezTo>
                <a:cubicBezTo>
                  <a:pt x="17387" y="8901"/>
                  <a:pt x="17995" y="9078"/>
                  <a:pt x="18108" y="8273"/>
                </a:cubicBezTo>
                <a:cubicBezTo>
                  <a:pt x="18156" y="8323"/>
                  <a:pt x="18188" y="8373"/>
                  <a:pt x="18236" y="8399"/>
                </a:cubicBezTo>
                <a:cubicBezTo>
                  <a:pt x="18252" y="8524"/>
                  <a:pt x="18300" y="8625"/>
                  <a:pt x="18300" y="8751"/>
                </a:cubicBezTo>
                <a:cubicBezTo>
                  <a:pt x="18332" y="9455"/>
                  <a:pt x="18364" y="10134"/>
                  <a:pt x="18396" y="10838"/>
                </a:cubicBezTo>
                <a:cubicBezTo>
                  <a:pt x="18428" y="11542"/>
                  <a:pt x="18332" y="12145"/>
                  <a:pt x="17867" y="12472"/>
                </a:cubicBezTo>
                <a:cubicBezTo>
                  <a:pt x="17131" y="13000"/>
                  <a:pt x="16827" y="13981"/>
                  <a:pt x="16875" y="15213"/>
                </a:cubicBezTo>
                <a:cubicBezTo>
                  <a:pt x="16891" y="15666"/>
                  <a:pt x="16762" y="15917"/>
                  <a:pt x="16538" y="16194"/>
                </a:cubicBezTo>
                <a:cubicBezTo>
                  <a:pt x="15305" y="17677"/>
                  <a:pt x="13944" y="18633"/>
                  <a:pt x="12407" y="19010"/>
                </a:cubicBezTo>
                <a:cubicBezTo>
                  <a:pt x="11238" y="19287"/>
                  <a:pt x="10069" y="19588"/>
                  <a:pt x="8917" y="19865"/>
                </a:cubicBezTo>
                <a:cubicBezTo>
                  <a:pt x="7956" y="20091"/>
                  <a:pt x="6979" y="20066"/>
                  <a:pt x="6019" y="19840"/>
                </a:cubicBezTo>
                <a:cubicBezTo>
                  <a:pt x="5346" y="19689"/>
                  <a:pt x="4674" y="19563"/>
                  <a:pt x="4017" y="19362"/>
                </a:cubicBezTo>
                <a:cubicBezTo>
                  <a:pt x="3473" y="19186"/>
                  <a:pt x="3457" y="19136"/>
                  <a:pt x="3441" y="18231"/>
                </a:cubicBezTo>
                <a:cubicBezTo>
                  <a:pt x="3409" y="16596"/>
                  <a:pt x="3248" y="15012"/>
                  <a:pt x="3056" y="13403"/>
                </a:cubicBezTo>
                <a:cubicBezTo>
                  <a:pt x="2976" y="12849"/>
                  <a:pt x="2944" y="12170"/>
                  <a:pt x="3232" y="11492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87"/>
          <p:cNvSpPr/>
          <p:nvPr/>
        </p:nvSpPr>
        <p:spPr>
          <a:xfrm>
            <a:off x="11590409" y="5821965"/>
            <a:ext cx="601591" cy="791475"/>
          </a:xfrm>
          <a:custGeom>
            <a:rect b="b" l="l" r="r" t="t"/>
            <a:pathLst>
              <a:path extrusionOk="0" h="791475" w="601591">
                <a:moveTo>
                  <a:pt x="595526" y="380512"/>
                </a:moveTo>
                <a:lnTo>
                  <a:pt x="595526" y="455665"/>
                </a:lnTo>
                <a:cubicBezTo>
                  <a:pt x="593621" y="457568"/>
                  <a:pt x="592674" y="458519"/>
                  <a:pt x="590769" y="460421"/>
                </a:cubicBezTo>
                <a:cubicBezTo>
                  <a:pt x="592674" y="462324"/>
                  <a:pt x="593621" y="464227"/>
                  <a:pt x="595526" y="466129"/>
                </a:cubicBezTo>
                <a:lnTo>
                  <a:pt x="595526" y="551746"/>
                </a:lnTo>
                <a:cubicBezTo>
                  <a:pt x="566035" y="511792"/>
                  <a:pt x="536544" y="474691"/>
                  <a:pt x="513712" y="431882"/>
                </a:cubicBezTo>
                <a:cubicBezTo>
                  <a:pt x="538446" y="410003"/>
                  <a:pt x="566986" y="394782"/>
                  <a:pt x="595526" y="380512"/>
                </a:cubicBezTo>
                <a:close/>
                <a:moveTo>
                  <a:pt x="400242" y="5"/>
                </a:moveTo>
                <a:cubicBezTo>
                  <a:pt x="423560" y="-257"/>
                  <a:pt x="429630" y="9384"/>
                  <a:pt x="438924" y="39345"/>
                </a:cubicBezTo>
                <a:cubicBezTo>
                  <a:pt x="447466" y="67859"/>
                  <a:pt x="453170" y="97375"/>
                  <a:pt x="460785" y="126854"/>
                </a:cubicBezTo>
                <a:cubicBezTo>
                  <a:pt x="472193" y="170627"/>
                  <a:pt x="485512" y="213434"/>
                  <a:pt x="496949" y="257170"/>
                </a:cubicBezTo>
                <a:cubicBezTo>
                  <a:pt x="501698" y="274286"/>
                  <a:pt x="512151" y="278110"/>
                  <a:pt x="527381" y="278110"/>
                </a:cubicBezTo>
                <a:cubicBezTo>
                  <a:pt x="552108" y="278110"/>
                  <a:pt x="576835" y="278110"/>
                  <a:pt x="601591" y="279075"/>
                </a:cubicBezTo>
                <a:lnTo>
                  <a:pt x="601591" y="331387"/>
                </a:lnTo>
                <a:cubicBezTo>
                  <a:pt x="566382" y="330422"/>
                  <a:pt x="532129" y="328528"/>
                  <a:pt x="498831" y="326635"/>
                </a:cubicBezTo>
                <a:cubicBezTo>
                  <a:pt x="465534" y="324704"/>
                  <a:pt x="450332" y="310447"/>
                  <a:pt x="441762" y="278110"/>
                </a:cubicBezTo>
                <a:cubicBezTo>
                  <a:pt x="427487" y="224832"/>
                  <a:pt x="413213" y="171555"/>
                  <a:pt x="397055" y="111632"/>
                </a:cubicBezTo>
                <a:cubicBezTo>
                  <a:pt x="390396" y="123995"/>
                  <a:pt x="385619" y="129713"/>
                  <a:pt x="382781" y="136359"/>
                </a:cubicBezTo>
                <a:cubicBezTo>
                  <a:pt x="359009" y="196282"/>
                  <a:pt x="335209" y="257170"/>
                  <a:pt x="310481" y="317130"/>
                </a:cubicBezTo>
                <a:cubicBezTo>
                  <a:pt x="306660" y="327563"/>
                  <a:pt x="297162" y="337105"/>
                  <a:pt x="287636" y="343750"/>
                </a:cubicBezTo>
                <a:cubicBezTo>
                  <a:pt x="245796" y="373229"/>
                  <a:pt x="202018" y="400815"/>
                  <a:pt x="160178" y="430331"/>
                </a:cubicBezTo>
                <a:cubicBezTo>
                  <a:pt x="152563" y="435083"/>
                  <a:pt x="147814" y="442694"/>
                  <a:pt x="139244" y="453164"/>
                </a:cubicBezTo>
                <a:cubicBezTo>
                  <a:pt x="197269" y="453164"/>
                  <a:pt x="249590" y="452199"/>
                  <a:pt x="301911" y="453164"/>
                </a:cubicBezTo>
                <a:cubicBezTo>
                  <a:pt x="315230" y="453164"/>
                  <a:pt x="329505" y="456951"/>
                  <a:pt x="341868" y="461704"/>
                </a:cubicBezTo>
                <a:cubicBezTo>
                  <a:pt x="355187" y="466456"/>
                  <a:pt x="358054" y="476926"/>
                  <a:pt x="355187" y="492148"/>
                </a:cubicBezTo>
                <a:cubicBezTo>
                  <a:pt x="345690" y="536849"/>
                  <a:pt x="337119" y="582515"/>
                  <a:pt x="328549" y="628181"/>
                </a:cubicBezTo>
                <a:cubicBezTo>
                  <a:pt x="327594" y="634864"/>
                  <a:pt x="328549" y="641510"/>
                  <a:pt x="328549" y="657660"/>
                </a:cubicBezTo>
                <a:cubicBezTo>
                  <a:pt x="374211" y="607242"/>
                  <a:pt x="396100" y="552071"/>
                  <a:pt x="432236" y="499759"/>
                </a:cubicBezTo>
                <a:cubicBezTo>
                  <a:pt x="447466" y="504511"/>
                  <a:pt x="465534" y="507370"/>
                  <a:pt x="478853" y="515946"/>
                </a:cubicBezTo>
                <a:cubicBezTo>
                  <a:pt x="503608" y="532096"/>
                  <a:pt x="525470" y="553036"/>
                  <a:pt x="550225" y="570152"/>
                </a:cubicBezTo>
                <a:cubicBezTo>
                  <a:pt x="566382" y="581587"/>
                  <a:pt x="582568" y="592985"/>
                  <a:pt x="601591" y="602489"/>
                </a:cubicBezTo>
                <a:lnTo>
                  <a:pt x="601591" y="656732"/>
                </a:lnTo>
                <a:cubicBezTo>
                  <a:pt x="554974" y="634827"/>
                  <a:pt x="511223" y="604420"/>
                  <a:pt x="467444" y="572045"/>
                </a:cubicBezTo>
                <a:cubicBezTo>
                  <a:pt x="459830" y="583480"/>
                  <a:pt x="452243" y="592985"/>
                  <a:pt x="446510" y="603455"/>
                </a:cubicBezTo>
                <a:cubicBezTo>
                  <a:pt x="410375" y="672882"/>
                  <a:pt x="356143" y="727125"/>
                  <a:pt x="306688" y="785155"/>
                </a:cubicBezTo>
                <a:cubicBezTo>
                  <a:pt x="296207" y="797518"/>
                  <a:pt x="264820" y="790872"/>
                  <a:pt x="255322" y="772791"/>
                </a:cubicBezTo>
                <a:cubicBezTo>
                  <a:pt x="249590" y="761356"/>
                  <a:pt x="246752" y="746134"/>
                  <a:pt x="248634" y="733771"/>
                </a:cubicBezTo>
                <a:cubicBezTo>
                  <a:pt x="257205" y="677672"/>
                  <a:pt x="267686" y="622464"/>
                  <a:pt x="276228" y="567293"/>
                </a:cubicBezTo>
                <a:cubicBezTo>
                  <a:pt x="279094" y="549212"/>
                  <a:pt x="280050" y="530203"/>
                  <a:pt x="281932" y="506405"/>
                </a:cubicBezTo>
                <a:cubicBezTo>
                  <a:pt x="250545" y="505476"/>
                  <a:pt x="222952" y="505476"/>
                  <a:pt x="194431" y="504511"/>
                </a:cubicBezTo>
                <a:cubicBezTo>
                  <a:pt x="143992" y="503583"/>
                  <a:pt x="94537" y="503583"/>
                  <a:pt x="44127" y="500724"/>
                </a:cubicBezTo>
                <a:cubicBezTo>
                  <a:pt x="31735" y="499759"/>
                  <a:pt x="18416" y="490254"/>
                  <a:pt x="8919" y="481678"/>
                </a:cubicBezTo>
                <a:cubicBezTo>
                  <a:pt x="-5356" y="468386"/>
                  <a:pt x="-1563" y="457917"/>
                  <a:pt x="13667" y="448375"/>
                </a:cubicBezTo>
                <a:cubicBezTo>
                  <a:pt x="56491" y="420790"/>
                  <a:pt x="99286" y="393204"/>
                  <a:pt x="142110" y="364690"/>
                </a:cubicBezTo>
                <a:cubicBezTo>
                  <a:pt x="175407" y="341857"/>
                  <a:pt x="207750" y="318058"/>
                  <a:pt x="241048" y="296191"/>
                </a:cubicBezTo>
                <a:cubicBezTo>
                  <a:pt x="255294" y="286686"/>
                  <a:pt x="264820" y="276216"/>
                  <a:pt x="270524" y="260029"/>
                </a:cubicBezTo>
                <a:cubicBezTo>
                  <a:pt x="303822" y="173448"/>
                  <a:pt x="338075" y="86905"/>
                  <a:pt x="370417" y="3184"/>
                </a:cubicBezTo>
                <a:cubicBezTo>
                  <a:pt x="382781" y="1281"/>
                  <a:pt x="392470" y="93"/>
                  <a:pt x="400242" y="5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87"/>
          <p:cNvSpPr/>
          <p:nvPr/>
        </p:nvSpPr>
        <p:spPr>
          <a:xfrm>
            <a:off x="0" y="4490136"/>
            <a:ext cx="2057090" cy="2088107"/>
          </a:xfrm>
          <a:custGeom>
            <a:rect b="b" l="l" r="r" t="t"/>
            <a:pathLst>
              <a:path extrusionOk="0" h="2088107" w="2057090">
                <a:moveTo>
                  <a:pt x="971227" y="1640081"/>
                </a:moveTo>
                <a:cubicBezTo>
                  <a:pt x="880902" y="1672346"/>
                  <a:pt x="751526" y="1768462"/>
                  <a:pt x="645925" y="1887348"/>
                </a:cubicBezTo>
                <a:cubicBezTo>
                  <a:pt x="664926" y="1875043"/>
                  <a:pt x="685836" y="1864579"/>
                  <a:pt x="704932" y="1850239"/>
                </a:cubicBezTo>
                <a:cubicBezTo>
                  <a:pt x="756300" y="1812257"/>
                  <a:pt x="805759" y="1772241"/>
                  <a:pt x="858082" y="1735132"/>
                </a:cubicBezTo>
                <a:cubicBezTo>
                  <a:pt x="876128" y="1721858"/>
                  <a:pt x="897993" y="1715172"/>
                  <a:pt x="918903" y="1706646"/>
                </a:cubicBezTo>
                <a:cubicBezTo>
                  <a:pt x="941723" y="1697150"/>
                  <a:pt x="964638" y="1688527"/>
                  <a:pt x="991278" y="1678063"/>
                </a:cubicBezTo>
                <a:cubicBezTo>
                  <a:pt x="982684" y="1662851"/>
                  <a:pt x="976955" y="1651418"/>
                  <a:pt x="971227" y="1640081"/>
                </a:cubicBezTo>
                <a:close/>
                <a:moveTo>
                  <a:pt x="736192" y="1408668"/>
                </a:moveTo>
                <a:cubicBezTo>
                  <a:pt x="744635" y="1410691"/>
                  <a:pt x="752008" y="1416875"/>
                  <a:pt x="758189" y="1427814"/>
                </a:cubicBezTo>
                <a:cubicBezTo>
                  <a:pt x="753425" y="1443983"/>
                  <a:pt x="742971" y="1454445"/>
                  <a:pt x="726789" y="1460152"/>
                </a:cubicBezTo>
                <a:cubicBezTo>
                  <a:pt x="714425" y="1463952"/>
                  <a:pt x="703007" y="1472522"/>
                  <a:pt x="692554" y="1481075"/>
                </a:cubicBezTo>
                <a:cubicBezTo>
                  <a:pt x="639281" y="1524845"/>
                  <a:pt x="586954" y="1568599"/>
                  <a:pt x="534626" y="1612353"/>
                </a:cubicBezTo>
                <a:cubicBezTo>
                  <a:pt x="496572" y="1644707"/>
                  <a:pt x="457572" y="1676092"/>
                  <a:pt x="419518" y="1708446"/>
                </a:cubicBezTo>
                <a:cubicBezTo>
                  <a:pt x="417628" y="1710338"/>
                  <a:pt x="415718" y="1711292"/>
                  <a:pt x="413809" y="1713200"/>
                </a:cubicBezTo>
                <a:cubicBezTo>
                  <a:pt x="367210" y="1746492"/>
                  <a:pt x="340554" y="1733169"/>
                  <a:pt x="332955" y="1674200"/>
                </a:cubicBezTo>
                <a:cubicBezTo>
                  <a:pt x="333900" y="1673246"/>
                  <a:pt x="334865" y="1671338"/>
                  <a:pt x="335810" y="1671338"/>
                </a:cubicBezTo>
                <a:cubicBezTo>
                  <a:pt x="369100" y="1682753"/>
                  <a:pt x="390972" y="1662768"/>
                  <a:pt x="414754" y="1644707"/>
                </a:cubicBezTo>
                <a:cubicBezTo>
                  <a:pt x="470881" y="1601891"/>
                  <a:pt x="528917" y="1560029"/>
                  <a:pt x="580280" y="1510568"/>
                </a:cubicBezTo>
                <a:cubicBezTo>
                  <a:pt x="607881" y="1482983"/>
                  <a:pt x="639281" y="1460152"/>
                  <a:pt x="668772" y="1436367"/>
                </a:cubicBezTo>
                <a:cubicBezTo>
                  <a:pt x="681135" y="1427814"/>
                  <a:pt x="694463" y="1421152"/>
                  <a:pt x="707771" y="1414491"/>
                </a:cubicBezTo>
                <a:cubicBezTo>
                  <a:pt x="718235" y="1408783"/>
                  <a:pt x="727749" y="1406645"/>
                  <a:pt x="736192" y="1408668"/>
                </a:cubicBezTo>
                <a:close/>
                <a:moveTo>
                  <a:pt x="1618106" y="1361325"/>
                </a:moveTo>
                <a:cubicBezTo>
                  <a:pt x="1539144" y="1381284"/>
                  <a:pt x="1460182" y="1401244"/>
                  <a:pt x="1382174" y="1422172"/>
                </a:cubicBezTo>
                <a:cubicBezTo>
                  <a:pt x="1333670" y="1435543"/>
                  <a:pt x="1288031" y="1454534"/>
                  <a:pt x="1247165" y="1484958"/>
                </a:cubicBezTo>
                <a:cubicBezTo>
                  <a:pt x="1244301" y="1486896"/>
                  <a:pt x="1243346" y="1490675"/>
                  <a:pt x="1240481" y="1495422"/>
                </a:cubicBezTo>
                <a:cubicBezTo>
                  <a:pt x="1247165" y="1504046"/>
                  <a:pt x="1253753" y="1511603"/>
                  <a:pt x="1261391" y="1520227"/>
                </a:cubicBezTo>
                <a:cubicBezTo>
                  <a:pt x="1268075" y="1517320"/>
                  <a:pt x="1272849" y="1516351"/>
                  <a:pt x="1277623" y="1514510"/>
                </a:cubicBezTo>
                <a:cubicBezTo>
                  <a:pt x="1347037" y="1486896"/>
                  <a:pt x="1417406" y="1459282"/>
                  <a:pt x="1486821" y="1431668"/>
                </a:cubicBezTo>
                <a:cubicBezTo>
                  <a:pt x="1523008" y="1417425"/>
                  <a:pt x="1559195" y="1402213"/>
                  <a:pt x="1594332" y="1387001"/>
                </a:cubicBezTo>
                <a:cubicBezTo>
                  <a:pt x="1605789" y="1381284"/>
                  <a:pt x="1616197" y="1371789"/>
                  <a:pt x="1630519" y="1364134"/>
                </a:cubicBezTo>
                <a:cubicBezTo>
                  <a:pt x="1622880" y="1362294"/>
                  <a:pt x="1620016" y="1360356"/>
                  <a:pt x="1618106" y="1361325"/>
                </a:cubicBezTo>
                <a:close/>
                <a:moveTo>
                  <a:pt x="655445" y="1180222"/>
                </a:moveTo>
                <a:cubicBezTo>
                  <a:pt x="665909" y="1184043"/>
                  <a:pt x="681140" y="1187848"/>
                  <a:pt x="685887" y="1197352"/>
                </a:cubicBezTo>
                <a:cubicBezTo>
                  <a:pt x="693503" y="1210677"/>
                  <a:pt x="682090" y="1223047"/>
                  <a:pt x="668778" y="1229702"/>
                </a:cubicBezTo>
                <a:cubicBezTo>
                  <a:pt x="654496" y="1237312"/>
                  <a:pt x="640235" y="1243966"/>
                  <a:pt x="625003" y="1250620"/>
                </a:cubicBezTo>
                <a:cubicBezTo>
                  <a:pt x="566018" y="1277271"/>
                  <a:pt x="523214" y="1324824"/>
                  <a:pt x="475642" y="1366678"/>
                </a:cubicBezTo>
                <a:cubicBezTo>
                  <a:pt x="421425" y="1414247"/>
                  <a:pt x="365288" y="1460861"/>
                  <a:pt x="310122" y="1508431"/>
                </a:cubicBezTo>
                <a:cubicBezTo>
                  <a:pt x="308223" y="1509370"/>
                  <a:pt x="305375" y="1511280"/>
                  <a:pt x="303455" y="1512236"/>
                </a:cubicBezTo>
                <a:cubicBezTo>
                  <a:pt x="265419" y="1534110"/>
                  <a:pt x="245441" y="1523650"/>
                  <a:pt x="237825" y="1477036"/>
                </a:cubicBezTo>
                <a:cubicBezTo>
                  <a:pt x="302506" y="1463711"/>
                  <a:pt x="344382" y="1415203"/>
                  <a:pt x="391933" y="1375243"/>
                </a:cubicBezTo>
                <a:cubicBezTo>
                  <a:pt x="443302" y="1331479"/>
                  <a:pt x="491823" y="1282970"/>
                  <a:pt x="544142" y="1241116"/>
                </a:cubicBezTo>
                <a:cubicBezTo>
                  <a:pt x="573634" y="1218287"/>
                  <a:pt x="608844" y="1203068"/>
                  <a:pt x="641184" y="1184027"/>
                </a:cubicBezTo>
                <a:cubicBezTo>
                  <a:pt x="644981" y="1181177"/>
                  <a:pt x="651648" y="1178327"/>
                  <a:pt x="655445" y="1180222"/>
                </a:cubicBezTo>
                <a:close/>
                <a:moveTo>
                  <a:pt x="607887" y="999564"/>
                </a:moveTo>
                <a:cubicBezTo>
                  <a:pt x="628823" y="995766"/>
                  <a:pt x="634533" y="1007177"/>
                  <a:pt x="630726" y="1041424"/>
                </a:cubicBezTo>
                <a:cubicBezTo>
                  <a:pt x="603129" y="1047137"/>
                  <a:pt x="574603" y="1051893"/>
                  <a:pt x="547005" y="1058548"/>
                </a:cubicBezTo>
                <a:cubicBezTo>
                  <a:pt x="533683" y="1061405"/>
                  <a:pt x="520383" y="1066161"/>
                  <a:pt x="508963" y="1073773"/>
                </a:cubicBezTo>
                <a:cubicBezTo>
                  <a:pt x="464260" y="1104207"/>
                  <a:pt x="412871" y="1127044"/>
                  <a:pt x="371974" y="1164148"/>
                </a:cubicBezTo>
                <a:cubicBezTo>
                  <a:pt x="335812" y="1197439"/>
                  <a:pt x="298721" y="1227888"/>
                  <a:pt x="260656" y="1258322"/>
                </a:cubicBezTo>
                <a:cubicBezTo>
                  <a:pt x="238791" y="1275446"/>
                  <a:pt x="215952" y="1290671"/>
                  <a:pt x="192161" y="1303981"/>
                </a:cubicBezTo>
                <a:cubicBezTo>
                  <a:pt x="156022" y="1323962"/>
                  <a:pt x="135086" y="1308737"/>
                  <a:pt x="133183" y="1263078"/>
                </a:cubicBezTo>
                <a:cubicBezTo>
                  <a:pt x="181693" y="1254524"/>
                  <a:pt x="219759" y="1231687"/>
                  <a:pt x="252091" y="1199338"/>
                </a:cubicBezTo>
                <a:cubicBezTo>
                  <a:pt x="293011" y="1158435"/>
                  <a:pt x="337715" y="1123245"/>
                  <a:pt x="387177" y="1092796"/>
                </a:cubicBezTo>
                <a:cubicBezTo>
                  <a:pt x="418581" y="1072816"/>
                  <a:pt x="449985" y="1052850"/>
                  <a:pt x="482317" y="1033812"/>
                </a:cubicBezTo>
                <a:cubicBezTo>
                  <a:pt x="520360" y="1010990"/>
                  <a:pt x="565086" y="1006234"/>
                  <a:pt x="607887" y="999564"/>
                </a:cubicBezTo>
                <a:close/>
                <a:moveTo>
                  <a:pt x="1763188" y="884931"/>
                </a:moveTo>
                <a:cubicBezTo>
                  <a:pt x="1767828" y="885763"/>
                  <a:pt x="1771637" y="888854"/>
                  <a:pt x="1772593" y="894089"/>
                </a:cubicBezTo>
                <a:cubicBezTo>
                  <a:pt x="1774477" y="908370"/>
                  <a:pt x="1782095" y="923579"/>
                  <a:pt x="1768770" y="936892"/>
                </a:cubicBezTo>
                <a:cubicBezTo>
                  <a:pt x="1764975" y="940705"/>
                  <a:pt x="1763063" y="945465"/>
                  <a:pt x="1759268" y="948309"/>
                </a:cubicBezTo>
                <a:cubicBezTo>
                  <a:pt x="1716468" y="974956"/>
                  <a:pt x="1682200" y="1015863"/>
                  <a:pt x="1630840" y="1030124"/>
                </a:cubicBezTo>
                <a:cubicBezTo>
                  <a:pt x="1626075" y="1031072"/>
                  <a:pt x="1620368" y="1032041"/>
                  <a:pt x="1616573" y="1034885"/>
                </a:cubicBezTo>
                <a:cubicBezTo>
                  <a:pt x="1565185" y="1077688"/>
                  <a:pt x="1501469" y="1091021"/>
                  <a:pt x="1439610" y="1110991"/>
                </a:cubicBezTo>
                <a:cubicBezTo>
                  <a:pt x="1396810" y="1125252"/>
                  <a:pt x="1355921" y="1144294"/>
                  <a:pt x="1322623" y="1175680"/>
                </a:cubicBezTo>
                <a:cubicBezTo>
                  <a:pt x="1309298" y="1188045"/>
                  <a:pt x="1295031" y="1197566"/>
                  <a:pt x="1281706" y="1208983"/>
                </a:cubicBezTo>
                <a:cubicBezTo>
                  <a:pt x="1250320" y="1237505"/>
                  <a:pt x="1225581" y="1269860"/>
                  <a:pt x="1220817" y="1317424"/>
                </a:cubicBezTo>
                <a:cubicBezTo>
                  <a:pt x="1192283" y="1298403"/>
                  <a:pt x="1183723" y="1281277"/>
                  <a:pt x="1192283" y="1259391"/>
                </a:cubicBezTo>
                <a:cubicBezTo>
                  <a:pt x="1205608" y="1224192"/>
                  <a:pt x="1218933" y="1189942"/>
                  <a:pt x="1255084" y="1169024"/>
                </a:cubicBezTo>
                <a:cubicBezTo>
                  <a:pt x="1278853" y="1155711"/>
                  <a:pt x="1295973" y="1130961"/>
                  <a:pt x="1319770" y="1116700"/>
                </a:cubicBezTo>
                <a:cubicBezTo>
                  <a:pt x="1356863" y="1094814"/>
                  <a:pt x="1394898" y="1071980"/>
                  <a:pt x="1434873" y="1062479"/>
                </a:cubicBezTo>
                <a:cubicBezTo>
                  <a:pt x="1514794" y="1043437"/>
                  <a:pt x="1588039" y="1008259"/>
                  <a:pt x="1660343" y="973060"/>
                </a:cubicBezTo>
                <a:cubicBezTo>
                  <a:pt x="1671756" y="967351"/>
                  <a:pt x="1679347" y="954018"/>
                  <a:pt x="1688876" y="944517"/>
                </a:cubicBezTo>
                <a:cubicBezTo>
                  <a:pt x="1708850" y="926444"/>
                  <a:pt x="1728823" y="907402"/>
                  <a:pt x="1748796" y="889328"/>
                </a:cubicBezTo>
                <a:cubicBezTo>
                  <a:pt x="1753076" y="885526"/>
                  <a:pt x="1758548" y="884099"/>
                  <a:pt x="1763188" y="884931"/>
                </a:cubicBezTo>
                <a:close/>
                <a:moveTo>
                  <a:pt x="521321" y="770553"/>
                </a:moveTo>
                <a:cubicBezTo>
                  <a:pt x="528928" y="786724"/>
                  <a:pt x="534633" y="800050"/>
                  <a:pt x="540338" y="813360"/>
                </a:cubicBezTo>
                <a:cubicBezTo>
                  <a:pt x="507987" y="825728"/>
                  <a:pt x="479461" y="840955"/>
                  <a:pt x="448049" y="847602"/>
                </a:cubicBezTo>
                <a:cubicBezTo>
                  <a:pt x="426190" y="851421"/>
                  <a:pt x="410015" y="860929"/>
                  <a:pt x="395741" y="874255"/>
                </a:cubicBezTo>
                <a:cubicBezTo>
                  <a:pt x="342470" y="923709"/>
                  <a:pt x="291101" y="975080"/>
                  <a:pt x="237831" y="1024550"/>
                </a:cubicBezTo>
                <a:cubicBezTo>
                  <a:pt x="219753" y="1041679"/>
                  <a:pt x="198812" y="1055948"/>
                  <a:pt x="177893" y="1068316"/>
                </a:cubicBezTo>
                <a:cubicBezTo>
                  <a:pt x="152209" y="1083543"/>
                  <a:pt x="125562" y="1098755"/>
                  <a:pt x="97976" y="1109221"/>
                </a:cubicBezTo>
                <a:cubicBezTo>
                  <a:pt x="65647" y="1121588"/>
                  <a:pt x="58040" y="1113983"/>
                  <a:pt x="57078" y="1077823"/>
                </a:cubicBezTo>
                <a:cubicBezTo>
                  <a:pt x="87528" y="1056907"/>
                  <a:pt x="121759" y="1042622"/>
                  <a:pt x="152209" y="1021706"/>
                </a:cubicBezTo>
                <a:cubicBezTo>
                  <a:pt x="206419" y="984603"/>
                  <a:pt x="246377" y="934175"/>
                  <a:pt x="293943" y="890425"/>
                </a:cubicBezTo>
                <a:cubicBezTo>
                  <a:pt x="337705" y="849520"/>
                  <a:pt x="384330" y="811459"/>
                  <a:pt x="440442" y="788625"/>
                </a:cubicBezTo>
                <a:cubicBezTo>
                  <a:pt x="464225" y="779118"/>
                  <a:pt x="490871" y="777216"/>
                  <a:pt x="521321" y="770553"/>
                </a:cubicBezTo>
                <a:close/>
                <a:moveTo>
                  <a:pt x="1672795" y="637371"/>
                </a:moveTo>
                <a:cubicBezTo>
                  <a:pt x="1680416" y="680186"/>
                  <a:pt x="1686118" y="674471"/>
                  <a:pt x="1649960" y="698249"/>
                </a:cubicBezTo>
                <a:cubicBezTo>
                  <a:pt x="1630002" y="711571"/>
                  <a:pt x="1610977" y="727742"/>
                  <a:pt x="1590033" y="740109"/>
                </a:cubicBezTo>
                <a:cubicBezTo>
                  <a:pt x="1579562" y="746760"/>
                  <a:pt x="1565306" y="754387"/>
                  <a:pt x="1552943" y="753431"/>
                </a:cubicBezTo>
                <a:cubicBezTo>
                  <a:pt x="1513933" y="751520"/>
                  <a:pt x="1481585" y="771494"/>
                  <a:pt x="1445454" y="778165"/>
                </a:cubicBezTo>
                <a:cubicBezTo>
                  <a:pt x="1439725" y="780057"/>
                  <a:pt x="1436874" y="788621"/>
                  <a:pt x="1431171" y="793380"/>
                </a:cubicBezTo>
                <a:cubicBezTo>
                  <a:pt x="1425469" y="798139"/>
                  <a:pt x="1418808" y="804791"/>
                  <a:pt x="1411187" y="806702"/>
                </a:cubicBezTo>
                <a:cubicBezTo>
                  <a:pt x="1356963" y="820981"/>
                  <a:pt x="1258987" y="860929"/>
                  <a:pt x="1224720" y="892314"/>
                </a:cubicBezTo>
                <a:cubicBezTo>
                  <a:pt x="1185737" y="928478"/>
                  <a:pt x="1148620" y="965578"/>
                  <a:pt x="1141958" y="1022653"/>
                </a:cubicBezTo>
                <a:cubicBezTo>
                  <a:pt x="1141026" y="1030260"/>
                  <a:pt x="1135297" y="1038823"/>
                  <a:pt x="1130554" y="1050234"/>
                </a:cubicBezTo>
                <a:cubicBezTo>
                  <a:pt x="1123893" y="1042627"/>
                  <a:pt x="1116272" y="1038823"/>
                  <a:pt x="1115339" y="1033108"/>
                </a:cubicBezTo>
                <a:cubicBezTo>
                  <a:pt x="1110570" y="990293"/>
                  <a:pt x="1110570" y="947496"/>
                  <a:pt x="1141958" y="912288"/>
                </a:cubicBezTo>
                <a:cubicBezTo>
                  <a:pt x="1163835" y="886618"/>
                  <a:pt x="1184778" y="859973"/>
                  <a:pt x="1210465" y="838088"/>
                </a:cubicBezTo>
                <a:cubicBezTo>
                  <a:pt x="1226639" y="823829"/>
                  <a:pt x="1249447" y="818113"/>
                  <a:pt x="1270391" y="809550"/>
                </a:cubicBezTo>
                <a:cubicBezTo>
                  <a:pt x="1309400" y="794336"/>
                  <a:pt x="1346491" y="775317"/>
                  <a:pt x="1386460" y="767690"/>
                </a:cubicBezTo>
                <a:cubicBezTo>
                  <a:pt x="1438765" y="757235"/>
                  <a:pt x="1483477" y="728698"/>
                  <a:pt x="1534850" y="716331"/>
                </a:cubicBezTo>
                <a:cubicBezTo>
                  <a:pt x="1551983" y="712527"/>
                  <a:pt x="1568157" y="700160"/>
                  <a:pt x="1584331" y="689686"/>
                </a:cubicBezTo>
                <a:cubicBezTo>
                  <a:pt x="1613828" y="672560"/>
                  <a:pt x="1643298" y="655453"/>
                  <a:pt x="1672795" y="637371"/>
                </a:cubicBezTo>
                <a:close/>
                <a:moveTo>
                  <a:pt x="1565626" y="485163"/>
                </a:moveTo>
                <a:cubicBezTo>
                  <a:pt x="1595130" y="511793"/>
                  <a:pt x="1595130" y="525116"/>
                  <a:pt x="1567542" y="545093"/>
                </a:cubicBezTo>
                <a:cubicBezTo>
                  <a:pt x="1532342" y="570777"/>
                  <a:pt x="1495252" y="591715"/>
                  <a:pt x="1453385" y="605984"/>
                </a:cubicBezTo>
                <a:cubicBezTo>
                  <a:pt x="1420101" y="617400"/>
                  <a:pt x="1385846" y="623107"/>
                  <a:pt x="1352536" y="631669"/>
                </a:cubicBezTo>
                <a:cubicBezTo>
                  <a:pt x="1319253" y="640230"/>
                  <a:pt x="1286914" y="656391"/>
                  <a:pt x="1254575" y="671622"/>
                </a:cubicBezTo>
                <a:cubicBezTo>
                  <a:pt x="1220320" y="686837"/>
                  <a:pt x="1187036" y="703014"/>
                  <a:pt x="1154671" y="722029"/>
                </a:cubicBezTo>
                <a:cubicBezTo>
                  <a:pt x="1134696" y="732498"/>
                  <a:pt x="1116636" y="746767"/>
                  <a:pt x="1101386" y="762944"/>
                </a:cubicBezTo>
                <a:cubicBezTo>
                  <a:pt x="1089022" y="775306"/>
                  <a:pt x="1082381" y="791483"/>
                  <a:pt x="1073824" y="806698"/>
                </a:cubicBezTo>
                <a:cubicBezTo>
                  <a:pt x="1070963" y="812405"/>
                  <a:pt x="1070018" y="818113"/>
                  <a:pt x="1066212" y="822874"/>
                </a:cubicBezTo>
                <a:cubicBezTo>
                  <a:pt x="1064296" y="824782"/>
                  <a:pt x="1058600" y="824782"/>
                  <a:pt x="1055739" y="825728"/>
                </a:cubicBezTo>
                <a:cubicBezTo>
                  <a:pt x="1028151" y="786721"/>
                  <a:pt x="1030067" y="754383"/>
                  <a:pt x="1067157" y="722991"/>
                </a:cubicBezTo>
                <a:cubicBezTo>
                  <a:pt x="1122332" y="676368"/>
                  <a:pt x="1183204" y="639268"/>
                  <a:pt x="1252659" y="618346"/>
                </a:cubicBezTo>
                <a:cubicBezTo>
                  <a:pt x="1314502" y="600277"/>
                  <a:pt x="1378234" y="584100"/>
                  <a:pt x="1439106" y="562216"/>
                </a:cubicBezTo>
                <a:cubicBezTo>
                  <a:pt x="1471444" y="550800"/>
                  <a:pt x="1500003" y="529878"/>
                  <a:pt x="1530426" y="511793"/>
                </a:cubicBezTo>
                <a:cubicBezTo>
                  <a:pt x="1543760" y="504193"/>
                  <a:pt x="1554234" y="493724"/>
                  <a:pt x="1565626" y="485163"/>
                </a:cubicBezTo>
                <a:close/>
                <a:moveTo>
                  <a:pt x="1543974" y="313929"/>
                </a:moveTo>
                <a:cubicBezTo>
                  <a:pt x="1550613" y="328201"/>
                  <a:pt x="1554432" y="334860"/>
                  <a:pt x="1557281" y="341520"/>
                </a:cubicBezTo>
                <a:cubicBezTo>
                  <a:pt x="1533488" y="365297"/>
                  <a:pt x="1533488" y="365297"/>
                  <a:pt x="1504964" y="352932"/>
                </a:cubicBezTo>
                <a:cubicBezTo>
                  <a:pt x="1506873" y="362437"/>
                  <a:pt x="1508783" y="370050"/>
                  <a:pt x="1511632" y="383369"/>
                </a:cubicBezTo>
                <a:cubicBezTo>
                  <a:pt x="1499265" y="390981"/>
                  <a:pt x="1483080" y="401455"/>
                  <a:pt x="1465954" y="410006"/>
                </a:cubicBezTo>
                <a:cubicBezTo>
                  <a:pt x="1436462" y="424279"/>
                  <a:pt x="1407939" y="437597"/>
                  <a:pt x="1377477" y="449009"/>
                </a:cubicBezTo>
                <a:cubicBezTo>
                  <a:pt x="1364170" y="453776"/>
                  <a:pt x="1348954" y="451870"/>
                  <a:pt x="1334678" y="454730"/>
                </a:cubicBezTo>
                <a:cubicBezTo>
                  <a:pt x="1279511" y="466142"/>
                  <a:pt x="1222436" y="464235"/>
                  <a:pt x="1170119" y="485167"/>
                </a:cubicBezTo>
                <a:cubicBezTo>
                  <a:pt x="1129200" y="501331"/>
                  <a:pt x="1089250" y="518464"/>
                  <a:pt x="1048331" y="537488"/>
                </a:cubicBezTo>
                <a:cubicBezTo>
                  <a:pt x="1018839" y="550807"/>
                  <a:pt x="996955" y="572678"/>
                  <a:pt x="981738" y="601222"/>
                </a:cubicBezTo>
                <a:cubicBezTo>
                  <a:pt x="976039" y="613588"/>
                  <a:pt x="967462" y="625953"/>
                  <a:pt x="954155" y="617387"/>
                </a:cubicBezTo>
                <a:cubicBezTo>
                  <a:pt x="946547" y="611681"/>
                  <a:pt x="942728" y="596470"/>
                  <a:pt x="941788" y="585043"/>
                </a:cubicBezTo>
                <a:cubicBezTo>
                  <a:pt x="941788" y="577445"/>
                  <a:pt x="947487" y="567925"/>
                  <a:pt x="952246" y="561266"/>
                </a:cubicBezTo>
                <a:cubicBezTo>
                  <a:pt x="977948" y="527969"/>
                  <a:pt x="1007441" y="500378"/>
                  <a:pt x="1046422" y="482306"/>
                </a:cubicBezTo>
                <a:cubicBezTo>
                  <a:pt x="1115893" y="451870"/>
                  <a:pt x="1188185" y="430938"/>
                  <a:pt x="1262386" y="418573"/>
                </a:cubicBezTo>
                <a:cubicBezTo>
                  <a:pt x="1269025" y="417619"/>
                  <a:pt x="1277602" y="414759"/>
                  <a:pt x="1284270" y="416666"/>
                </a:cubicBezTo>
                <a:cubicBezTo>
                  <a:pt x="1339436" y="428078"/>
                  <a:pt x="1383176" y="395734"/>
                  <a:pt x="1430763" y="376709"/>
                </a:cubicBezTo>
                <a:cubicBezTo>
                  <a:pt x="1443130" y="371957"/>
                  <a:pt x="1456437" y="367204"/>
                  <a:pt x="1468804" y="362437"/>
                </a:cubicBezTo>
                <a:cubicBezTo>
                  <a:pt x="1474503" y="360545"/>
                  <a:pt x="1480230" y="358638"/>
                  <a:pt x="1484989" y="355792"/>
                </a:cubicBezTo>
                <a:cubicBezTo>
                  <a:pt x="1503995" y="342473"/>
                  <a:pt x="1523030" y="329154"/>
                  <a:pt x="1543974" y="313929"/>
                </a:cubicBezTo>
                <a:close/>
                <a:moveTo>
                  <a:pt x="1620016" y="122761"/>
                </a:moveTo>
                <a:cubicBezTo>
                  <a:pt x="1602925" y="131288"/>
                  <a:pt x="1590512" y="136035"/>
                  <a:pt x="1579150" y="142721"/>
                </a:cubicBezTo>
                <a:cubicBezTo>
                  <a:pt x="1536375" y="168397"/>
                  <a:pt x="1495414" y="196883"/>
                  <a:pt x="1451684" y="220718"/>
                </a:cubicBezTo>
                <a:cubicBezTo>
                  <a:pt x="1421226" y="237868"/>
                  <a:pt x="1385993" y="246395"/>
                  <a:pt x="1355631" y="263544"/>
                </a:cubicBezTo>
                <a:cubicBezTo>
                  <a:pt x="1324218" y="281566"/>
                  <a:pt x="1288031" y="279725"/>
                  <a:pt x="1254708" y="291062"/>
                </a:cubicBezTo>
                <a:cubicBezTo>
                  <a:pt x="1221481" y="302495"/>
                  <a:pt x="1184339" y="305402"/>
                  <a:pt x="1148247" y="310149"/>
                </a:cubicBezTo>
                <a:cubicBezTo>
                  <a:pt x="1075873" y="319645"/>
                  <a:pt x="1004549" y="333888"/>
                  <a:pt x="937045" y="362471"/>
                </a:cubicBezTo>
                <a:cubicBezTo>
                  <a:pt x="902767" y="376714"/>
                  <a:pt x="873264" y="400549"/>
                  <a:pt x="840896" y="417602"/>
                </a:cubicBezTo>
                <a:cubicBezTo>
                  <a:pt x="818076" y="430004"/>
                  <a:pt x="795256" y="441437"/>
                  <a:pt x="776256" y="459459"/>
                </a:cubicBezTo>
                <a:cubicBezTo>
                  <a:pt x="761934" y="473799"/>
                  <a:pt x="743888" y="485135"/>
                  <a:pt x="733480" y="502285"/>
                </a:cubicBezTo>
                <a:cubicBezTo>
                  <a:pt x="718204" y="525151"/>
                  <a:pt x="708751" y="550828"/>
                  <a:pt x="696339" y="578442"/>
                </a:cubicBezTo>
                <a:cubicBezTo>
                  <a:pt x="732526" y="671651"/>
                  <a:pt x="767662" y="768639"/>
                  <a:pt x="806714" y="863787"/>
                </a:cubicBezTo>
                <a:cubicBezTo>
                  <a:pt x="852353" y="975115"/>
                  <a:pt x="900858" y="1084506"/>
                  <a:pt x="947452" y="1195834"/>
                </a:cubicBezTo>
                <a:cubicBezTo>
                  <a:pt x="976001" y="1263367"/>
                  <a:pt x="1002640" y="1332742"/>
                  <a:pt x="1033098" y="1400275"/>
                </a:cubicBezTo>
                <a:cubicBezTo>
                  <a:pt x="1052098" y="1444070"/>
                  <a:pt x="1076828" y="1484958"/>
                  <a:pt x="1100603" y="1529722"/>
                </a:cubicBezTo>
                <a:cubicBezTo>
                  <a:pt x="1120653" y="1512572"/>
                  <a:pt x="1137744" y="1500170"/>
                  <a:pt x="1151971" y="1483989"/>
                </a:cubicBezTo>
                <a:cubicBezTo>
                  <a:pt x="1204294" y="1424110"/>
                  <a:pt x="1269985" y="1384191"/>
                  <a:pt x="1344173" y="1363262"/>
                </a:cubicBezTo>
                <a:cubicBezTo>
                  <a:pt x="1446910" y="1333711"/>
                  <a:pt x="1553466" y="1311813"/>
                  <a:pt x="1657158" y="1284296"/>
                </a:cubicBezTo>
                <a:cubicBezTo>
                  <a:pt x="1696114" y="1273832"/>
                  <a:pt x="1735165" y="1261430"/>
                  <a:pt x="1769443" y="1241470"/>
                </a:cubicBezTo>
                <a:cubicBezTo>
                  <a:pt x="1855948" y="1190990"/>
                  <a:pt x="1924407" y="1119677"/>
                  <a:pt x="1986279" y="1040711"/>
                </a:cubicBezTo>
                <a:cubicBezTo>
                  <a:pt x="1996781" y="1026468"/>
                  <a:pt x="2003370" y="1012225"/>
                  <a:pt x="1995827" y="995075"/>
                </a:cubicBezTo>
                <a:cubicBezTo>
                  <a:pt x="1982459" y="964651"/>
                  <a:pt x="1968233" y="934227"/>
                  <a:pt x="1955820" y="902834"/>
                </a:cubicBezTo>
                <a:cubicBezTo>
                  <a:pt x="1909226" y="783852"/>
                  <a:pt x="1862632" y="664966"/>
                  <a:pt x="1816037" y="546080"/>
                </a:cubicBezTo>
                <a:cubicBezTo>
                  <a:pt x="1806489" y="523213"/>
                  <a:pt x="1795031" y="500347"/>
                  <a:pt x="1785579" y="477578"/>
                </a:cubicBezTo>
                <a:cubicBezTo>
                  <a:pt x="1756075" y="407138"/>
                  <a:pt x="1727527" y="336794"/>
                  <a:pt x="1695159" y="267323"/>
                </a:cubicBezTo>
                <a:cubicBezTo>
                  <a:pt x="1673294" y="219749"/>
                  <a:pt x="1646655" y="174114"/>
                  <a:pt x="1620016" y="122761"/>
                </a:cubicBezTo>
                <a:close/>
                <a:moveTo>
                  <a:pt x="1444045" y="67533"/>
                </a:moveTo>
                <a:cubicBezTo>
                  <a:pt x="1432588" y="77997"/>
                  <a:pt x="1422180" y="87493"/>
                  <a:pt x="1412632" y="96116"/>
                </a:cubicBezTo>
                <a:cubicBezTo>
                  <a:pt x="1368902" y="136035"/>
                  <a:pt x="1321353" y="170335"/>
                  <a:pt x="1260437" y="179830"/>
                </a:cubicBezTo>
                <a:cubicBezTo>
                  <a:pt x="1217661" y="186419"/>
                  <a:pt x="1175746" y="193104"/>
                  <a:pt x="1134880" y="204538"/>
                </a:cubicBezTo>
                <a:cubicBezTo>
                  <a:pt x="1102512" y="213064"/>
                  <a:pt x="1072054" y="228276"/>
                  <a:pt x="1040736" y="241647"/>
                </a:cubicBezTo>
                <a:cubicBezTo>
                  <a:pt x="1033098" y="245426"/>
                  <a:pt x="1028324" y="253080"/>
                  <a:pt x="1016007" y="262576"/>
                </a:cubicBezTo>
                <a:cubicBezTo>
                  <a:pt x="1027369" y="262576"/>
                  <a:pt x="1031188" y="263544"/>
                  <a:pt x="1035962" y="262576"/>
                </a:cubicBezTo>
                <a:cubicBezTo>
                  <a:pt x="1103467" y="252111"/>
                  <a:pt x="1170112" y="241647"/>
                  <a:pt x="1236662" y="233121"/>
                </a:cubicBezTo>
                <a:cubicBezTo>
                  <a:pt x="1328896" y="220718"/>
                  <a:pt x="1407858" y="179830"/>
                  <a:pt x="1487775" y="130319"/>
                </a:cubicBezTo>
                <a:cubicBezTo>
                  <a:pt x="1473549" y="109390"/>
                  <a:pt x="1459227" y="89431"/>
                  <a:pt x="1444045" y="67533"/>
                </a:cubicBezTo>
                <a:close/>
                <a:moveTo>
                  <a:pt x="1270940" y="63754"/>
                </a:moveTo>
                <a:cubicBezTo>
                  <a:pt x="1225204" y="79935"/>
                  <a:pt x="1183384" y="93209"/>
                  <a:pt x="1143473" y="110359"/>
                </a:cubicBezTo>
                <a:cubicBezTo>
                  <a:pt x="1108241" y="125571"/>
                  <a:pt x="1073963" y="143690"/>
                  <a:pt x="1039782" y="161712"/>
                </a:cubicBezTo>
                <a:cubicBezTo>
                  <a:pt x="1035007" y="164618"/>
                  <a:pt x="1032143" y="171207"/>
                  <a:pt x="1028324" y="175955"/>
                </a:cubicBezTo>
                <a:cubicBezTo>
                  <a:pt x="1114925" y="135066"/>
                  <a:pt x="1210023" y="137973"/>
                  <a:pt x="1301398" y="105611"/>
                </a:cubicBezTo>
                <a:cubicBezTo>
                  <a:pt x="1288985" y="88462"/>
                  <a:pt x="1279437" y="75187"/>
                  <a:pt x="1270940" y="63754"/>
                </a:cubicBezTo>
                <a:close/>
                <a:moveTo>
                  <a:pt x="1415497" y="0"/>
                </a:moveTo>
                <a:cubicBezTo>
                  <a:pt x="1445000" y="4747"/>
                  <a:pt x="1465910" y="18118"/>
                  <a:pt x="1477368" y="46605"/>
                </a:cubicBezTo>
                <a:cubicBezTo>
                  <a:pt x="1486821" y="68502"/>
                  <a:pt x="1498278" y="89431"/>
                  <a:pt x="1510595" y="115107"/>
                </a:cubicBezTo>
                <a:cubicBezTo>
                  <a:pt x="1523963" y="105611"/>
                  <a:pt x="1535325" y="97957"/>
                  <a:pt x="1545828" y="90399"/>
                </a:cubicBezTo>
                <a:cubicBezTo>
                  <a:pt x="1551556" y="85652"/>
                  <a:pt x="1556330" y="79935"/>
                  <a:pt x="1561964" y="75187"/>
                </a:cubicBezTo>
                <a:cubicBezTo>
                  <a:pt x="1601015" y="42826"/>
                  <a:pt x="1624790" y="46605"/>
                  <a:pt x="1649519" y="90399"/>
                </a:cubicBezTo>
                <a:cubicBezTo>
                  <a:pt x="1703752" y="186419"/>
                  <a:pt x="1760849" y="280597"/>
                  <a:pt x="1800760" y="383399"/>
                </a:cubicBezTo>
                <a:cubicBezTo>
                  <a:pt x="1822625" y="439499"/>
                  <a:pt x="1840766" y="498506"/>
                  <a:pt x="1863586" y="554606"/>
                </a:cubicBezTo>
                <a:cubicBezTo>
                  <a:pt x="1902542" y="652563"/>
                  <a:pt x="1943503" y="749649"/>
                  <a:pt x="1984369" y="846637"/>
                </a:cubicBezTo>
                <a:cubicBezTo>
                  <a:pt x="2003370" y="891401"/>
                  <a:pt x="2025235" y="935099"/>
                  <a:pt x="2047195" y="978894"/>
                </a:cubicBezTo>
                <a:cubicBezTo>
                  <a:pt x="2060467" y="1006508"/>
                  <a:pt x="2062376" y="1029278"/>
                  <a:pt x="2040511" y="1054954"/>
                </a:cubicBezTo>
                <a:cubicBezTo>
                  <a:pt x="2005279" y="1095939"/>
                  <a:pt x="1975776" y="1143416"/>
                  <a:pt x="1937775" y="1182463"/>
                </a:cubicBezTo>
                <a:cubicBezTo>
                  <a:pt x="1900633" y="1220541"/>
                  <a:pt x="1856903" y="1251934"/>
                  <a:pt x="1815082" y="1285168"/>
                </a:cubicBezTo>
                <a:cubicBezTo>
                  <a:pt x="1774121" y="1316561"/>
                  <a:pt x="1730391" y="1344175"/>
                  <a:pt x="1691340" y="1376537"/>
                </a:cubicBezTo>
                <a:cubicBezTo>
                  <a:pt x="1622880" y="1433606"/>
                  <a:pt x="1541054" y="1461220"/>
                  <a:pt x="1460182" y="1491644"/>
                </a:cubicBezTo>
                <a:cubicBezTo>
                  <a:pt x="1407858" y="1511603"/>
                  <a:pt x="1355535" y="1533501"/>
                  <a:pt x="1304167" y="1556367"/>
                </a:cubicBezTo>
                <a:cubicBezTo>
                  <a:pt x="1294714" y="1560146"/>
                  <a:pt x="1287076" y="1574389"/>
                  <a:pt x="1285166" y="1585822"/>
                </a:cubicBezTo>
                <a:cubicBezTo>
                  <a:pt x="1281347" y="1604813"/>
                  <a:pt x="1270940" y="1612467"/>
                  <a:pt x="1254708" y="1620025"/>
                </a:cubicBezTo>
                <a:cubicBezTo>
                  <a:pt x="1189113" y="1652386"/>
                  <a:pt x="1125332" y="1687655"/>
                  <a:pt x="1060692" y="1720889"/>
                </a:cubicBezTo>
                <a:cubicBezTo>
                  <a:pt x="1047324" y="1728543"/>
                  <a:pt x="1034053" y="1734260"/>
                  <a:pt x="1018871" y="1741817"/>
                </a:cubicBezTo>
                <a:cubicBezTo>
                  <a:pt x="1011233" y="1730384"/>
                  <a:pt x="1005504" y="1719920"/>
                  <a:pt x="996911" y="1706646"/>
                </a:cubicBezTo>
                <a:cubicBezTo>
                  <a:pt x="960819" y="1720889"/>
                  <a:pt x="925587" y="1736101"/>
                  <a:pt x="895129" y="1760905"/>
                </a:cubicBezTo>
                <a:cubicBezTo>
                  <a:pt x="847580" y="1799855"/>
                  <a:pt x="800030" y="1837934"/>
                  <a:pt x="750572" y="1875043"/>
                </a:cubicBezTo>
                <a:cubicBezTo>
                  <a:pt x="680202" y="1927364"/>
                  <a:pt x="602195" y="1963505"/>
                  <a:pt x="518459" y="1989181"/>
                </a:cubicBezTo>
                <a:cubicBezTo>
                  <a:pt x="483226" y="2000614"/>
                  <a:pt x="449044" y="2017667"/>
                  <a:pt x="413812" y="2030069"/>
                </a:cubicBezTo>
                <a:cubicBezTo>
                  <a:pt x="366263" y="2047219"/>
                  <a:pt x="318714" y="2061462"/>
                  <a:pt x="271069" y="2077643"/>
                </a:cubicBezTo>
                <a:cubicBezTo>
                  <a:pt x="263526" y="2079581"/>
                  <a:pt x="255888" y="2083360"/>
                  <a:pt x="242616" y="2088107"/>
                </a:cubicBezTo>
                <a:cubicBezTo>
                  <a:pt x="234977" y="2074833"/>
                  <a:pt x="220655" y="2060493"/>
                  <a:pt x="218841" y="2045281"/>
                </a:cubicBezTo>
                <a:cubicBezTo>
                  <a:pt x="207384" y="1973000"/>
                  <a:pt x="167473" y="1913024"/>
                  <a:pt x="138924" y="1848398"/>
                </a:cubicBezTo>
                <a:cubicBezTo>
                  <a:pt x="120783" y="1808382"/>
                  <a:pt x="102737" y="1768462"/>
                  <a:pt x="84691" y="1728543"/>
                </a:cubicBezTo>
                <a:cubicBezTo>
                  <a:pt x="64640" y="1683779"/>
                  <a:pt x="41821" y="1640953"/>
                  <a:pt x="26639" y="1596286"/>
                </a:cubicBezTo>
                <a:cubicBezTo>
                  <a:pt x="18046" y="1573420"/>
                  <a:pt x="9548" y="1551619"/>
                  <a:pt x="955" y="1528753"/>
                </a:cubicBezTo>
                <a:lnTo>
                  <a:pt x="955" y="1390780"/>
                </a:lnTo>
                <a:cubicBezTo>
                  <a:pt x="2865" y="1394655"/>
                  <a:pt x="3819" y="1398434"/>
                  <a:pt x="5729" y="1402213"/>
                </a:cubicBezTo>
                <a:cubicBezTo>
                  <a:pt x="17091" y="1431668"/>
                  <a:pt x="27594" y="1462189"/>
                  <a:pt x="40006" y="1490675"/>
                </a:cubicBezTo>
                <a:cubicBezTo>
                  <a:pt x="49459" y="1512572"/>
                  <a:pt x="63781" y="1531563"/>
                  <a:pt x="73234" y="1553460"/>
                </a:cubicBezTo>
                <a:cubicBezTo>
                  <a:pt x="110375" y="1636206"/>
                  <a:pt x="146467" y="1719048"/>
                  <a:pt x="182654" y="1801793"/>
                </a:cubicBezTo>
                <a:cubicBezTo>
                  <a:pt x="209293" y="1863610"/>
                  <a:pt x="234977" y="1926395"/>
                  <a:pt x="261616" y="1988212"/>
                </a:cubicBezTo>
                <a:cubicBezTo>
                  <a:pt x="264481" y="1995867"/>
                  <a:pt x="269255" y="2002455"/>
                  <a:pt x="272119" y="2009141"/>
                </a:cubicBezTo>
                <a:cubicBezTo>
                  <a:pt x="278707" y="2009141"/>
                  <a:pt x="282527" y="2010110"/>
                  <a:pt x="286346" y="2009141"/>
                </a:cubicBezTo>
                <a:cubicBezTo>
                  <a:pt x="388128" y="1977748"/>
                  <a:pt x="483226" y="1937829"/>
                  <a:pt x="566008" y="1867389"/>
                </a:cubicBezTo>
                <a:cubicBezTo>
                  <a:pt x="644970" y="1800824"/>
                  <a:pt x="716294" y="1726605"/>
                  <a:pt x="801940" y="1668567"/>
                </a:cubicBezTo>
                <a:cubicBezTo>
                  <a:pt x="874219" y="1620025"/>
                  <a:pt x="947452" y="1570610"/>
                  <a:pt x="1039782" y="1549682"/>
                </a:cubicBezTo>
                <a:cubicBezTo>
                  <a:pt x="1030233" y="1527784"/>
                  <a:pt x="1023550" y="1508793"/>
                  <a:pt x="1016007" y="1490675"/>
                </a:cubicBezTo>
                <a:cubicBezTo>
                  <a:pt x="988413" y="1426920"/>
                  <a:pt x="954136" y="1364134"/>
                  <a:pt x="933225" y="1297570"/>
                </a:cubicBezTo>
                <a:cubicBezTo>
                  <a:pt x="909451" y="1221510"/>
                  <a:pt x="875173" y="1151070"/>
                  <a:pt x="843760" y="1078789"/>
                </a:cubicBezTo>
                <a:cubicBezTo>
                  <a:pt x="782939" y="940816"/>
                  <a:pt x="731571" y="799064"/>
                  <a:pt x="689655" y="654501"/>
                </a:cubicBezTo>
                <a:cubicBezTo>
                  <a:pt x="674474" y="598401"/>
                  <a:pt x="644970" y="575535"/>
                  <a:pt x="593602" y="568849"/>
                </a:cubicBezTo>
                <a:cubicBezTo>
                  <a:pt x="585963" y="567977"/>
                  <a:pt x="578420" y="567977"/>
                  <a:pt x="570782" y="567977"/>
                </a:cubicBezTo>
                <a:cubicBezTo>
                  <a:pt x="489910" y="564102"/>
                  <a:pt x="417631" y="588906"/>
                  <a:pt x="350031" y="629794"/>
                </a:cubicBezTo>
                <a:cubicBezTo>
                  <a:pt x="341533" y="634542"/>
                  <a:pt x="331985" y="638320"/>
                  <a:pt x="323392" y="643068"/>
                </a:cubicBezTo>
                <a:cubicBezTo>
                  <a:pt x="310120" y="648785"/>
                  <a:pt x="293984" y="652563"/>
                  <a:pt x="284436" y="662156"/>
                </a:cubicBezTo>
                <a:cubicBezTo>
                  <a:pt x="246340" y="698296"/>
                  <a:pt x="209293" y="736278"/>
                  <a:pt x="174061" y="775325"/>
                </a:cubicBezTo>
                <a:cubicBezTo>
                  <a:pt x="129376" y="824740"/>
                  <a:pt x="81827" y="870473"/>
                  <a:pt x="23775" y="904675"/>
                </a:cubicBezTo>
                <a:cubicBezTo>
                  <a:pt x="16136" y="909423"/>
                  <a:pt x="7639" y="914171"/>
                  <a:pt x="0" y="918918"/>
                </a:cubicBezTo>
                <a:lnTo>
                  <a:pt x="0" y="858071"/>
                </a:lnTo>
                <a:cubicBezTo>
                  <a:pt x="75143" y="811466"/>
                  <a:pt x="132240" y="747711"/>
                  <a:pt x="182654" y="676399"/>
                </a:cubicBezTo>
                <a:cubicBezTo>
                  <a:pt x="122692" y="717287"/>
                  <a:pt x="63781" y="761082"/>
                  <a:pt x="0" y="795285"/>
                </a:cubicBezTo>
                <a:lnTo>
                  <a:pt x="0" y="719225"/>
                </a:lnTo>
                <a:cubicBezTo>
                  <a:pt x="36187" y="701106"/>
                  <a:pt x="68460" y="678240"/>
                  <a:pt x="98918" y="652563"/>
                </a:cubicBezTo>
                <a:cubicBezTo>
                  <a:pt x="123647" y="632604"/>
                  <a:pt x="149331" y="616423"/>
                  <a:pt x="178835" y="604990"/>
                </a:cubicBezTo>
                <a:cubicBezTo>
                  <a:pt x="183609" y="603149"/>
                  <a:pt x="188383" y="601211"/>
                  <a:pt x="197835" y="596463"/>
                </a:cubicBezTo>
                <a:cubicBezTo>
                  <a:pt x="171196" y="591716"/>
                  <a:pt x="67505" y="633573"/>
                  <a:pt x="0" y="670682"/>
                </a:cubicBezTo>
                <a:lnTo>
                  <a:pt x="0" y="604990"/>
                </a:lnTo>
                <a:cubicBezTo>
                  <a:pt x="57097" y="576504"/>
                  <a:pt x="115149" y="549859"/>
                  <a:pt x="175016" y="528930"/>
                </a:cubicBezTo>
                <a:cubicBezTo>
                  <a:pt x="181699" y="526992"/>
                  <a:pt x="187428" y="525151"/>
                  <a:pt x="192202" y="521276"/>
                </a:cubicBezTo>
                <a:cubicBezTo>
                  <a:pt x="232113" y="484263"/>
                  <a:pt x="281572" y="471861"/>
                  <a:pt x="332940" y="468954"/>
                </a:cubicBezTo>
                <a:cubicBezTo>
                  <a:pt x="395766" y="466144"/>
                  <a:pt x="452768" y="446185"/>
                  <a:pt x="507956" y="417602"/>
                </a:cubicBezTo>
                <a:cubicBezTo>
                  <a:pt x="580234" y="380492"/>
                  <a:pt x="653563" y="344352"/>
                  <a:pt x="725842" y="307242"/>
                </a:cubicBezTo>
                <a:cubicBezTo>
                  <a:pt x="739114" y="300654"/>
                  <a:pt x="752481" y="292999"/>
                  <a:pt x="763843" y="283504"/>
                </a:cubicBezTo>
                <a:cubicBezTo>
                  <a:pt x="790482" y="261607"/>
                  <a:pt x="817121" y="238740"/>
                  <a:pt x="843760" y="215971"/>
                </a:cubicBezTo>
                <a:cubicBezTo>
                  <a:pt x="846625" y="213064"/>
                  <a:pt x="849489" y="211223"/>
                  <a:pt x="853308" y="210254"/>
                </a:cubicBezTo>
                <a:cubicBezTo>
                  <a:pt x="903722" y="201728"/>
                  <a:pt x="937045" y="166459"/>
                  <a:pt x="972181" y="135066"/>
                </a:cubicBezTo>
                <a:cubicBezTo>
                  <a:pt x="1018776" y="94178"/>
                  <a:pt x="1070144" y="66564"/>
                  <a:pt x="1129151" y="48542"/>
                </a:cubicBezTo>
                <a:cubicBezTo>
                  <a:pt x="1155790" y="39919"/>
                  <a:pt x="1183384" y="27614"/>
                  <a:pt x="1208113" y="14243"/>
                </a:cubicBezTo>
                <a:cubicBezTo>
                  <a:pt x="1241436" y="-4748"/>
                  <a:pt x="1269985" y="-1938"/>
                  <a:pt x="1294714" y="27614"/>
                </a:cubicBezTo>
                <a:cubicBezTo>
                  <a:pt x="1302257" y="36140"/>
                  <a:pt x="1307986" y="45636"/>
                  <a:pt x="1314670" y="55228"/>
                </a:cubicBezTo>
                <a:cubicBezTo>
                  <a:pt x="1320398" y="63754"/>
                  <a:pt x="1325172" y="71312"/>
                  <a:pt x="1331761" y="80904"/>
                </a:cubicBezTo>
                <a:cubicBezTo>
                  <a:pt x="1370812" y="64723"/>
                  <a:pt x="1394587" y="35171"/>
                  <a:pt x="1415497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87"/>
          <p:cNvSpPr/>
          <p:nvPr/>
        </p:nvSpPr>
        <p:spPr>
          <a:xfrm>
            <a:off x="10759229" y="4185691"/>
            <a:ext cx="1202615" cy="1351000"/>
          </a:xfrm>
          <a:custGeom>
            <a:rect b="b" l="l" r="r" t="t"/>
            <a:pathLst>
              <a:path extrusionOk="0" h="1351000" w="1202615">
                <a:moveTo>
                  <a:pt x="886580" y="996177"/>
                </a:moveTo>
                <a:cubicBezTo>
                  <a:pt x="848538" y="998073"/>
                  <a:pt x="813345" y="999028"/>
                  <a:pt x="778153" y="1001879"/>
                </a:cubicBezTo>
                <a:cubicBezTo>
                  <a:pt x="716315" y="1006639"/>
                  <a:pt x="654477" y="1014251"/>
                  <a:pt x="591690" y="1019011"/>
                </a:cubicBezTo>
                <a:cubicBezTo>
                  <a:pt x="532701" y="1022817"/>
                  <a:pt x="473713" y="1023759"/>
                  <a:pt x="412825" y="1026610"/>
                </a:cubicBezTo>
                <a:cubicBezTo>
                  <a:pt x="419499" y="1068473"/>
                  <a:pt x="425198" y="1107472"/>
                  <a:pt x="430922" y="1150289"/>
                </a:cubicBezTo>
                <a:cubicBezTo>
                  <a:pt x="448044" y="1150289"/>
                  <a:pt x="461366" y="1152185"/>
                  <a:pt x="474662" y="1150289"/>
                </a:cubicBezTo>
                <a:cubicBezTo>
                  <a:pt x="547923" y="1139826"/>
                  <a:pt x="621184" y="1128409"/>
                  <a:pt x="693469" y="1116038"/>
                </a:cubicBezTo>
                <a:cubicBezTo>
                  <a:pt x="744859" y="1107472"/>
                  <a:pt x="796224" y="1096067"/>
                  <a:pt x="847588" y="1083695"/>
                </a:cubicBezTo>
                <a:cubicBezTo>
                  <a:pt x="880881" y="1076084"/>
                  <a:pt x="884680" y="1067518"/>
                  <a:pt x="886606" y="1030416"/>
                </a:cubicBezTo>
                <a:cubicBezTo>
                  <a:pt x="887556" y="1020908"/>
                  <a:pt x="886606" y="1011400"/>
                  <a:pt x="886580" y="996177"/>
                </a:cubicBezTo>
                <a:close/>
                <a:moveTo>
                  <a:pt x="880881" y="941955"/>
                </a:moveTo>
                <a:cubicBezTo>
                  <a:pt x="904677" y="940046"/>
                  <a:pt x="930346" y="959075"/>
                  <a:pt x="935121" y="986656"/>
                </a:cubicBezTo>
                <a:cubicBezTo>
                  <a:pt x="939870" y="1023759"/>
                  <a:pt x="940820" y="1061816"/>
                  <a:pt x="936071" y="1098906"/>
                </a:cubicBezTo>
                <a:cubicBezTo>
                  <a:pt x="932246" y="1119843"/>
                  <a:pt x="911325" y="1136008"/>
                  <a:pt x="887556" y="1141723"/>
                </a:cubicBezTo>
                <a:cubicBezTo>
                  <a:pt x="839014" y="1153140"/>
                  <a:pt x="790525" y="1166454"/>
                  <a:pt x="741034" y="1175020"/>
                </a:cubicBezTo>
                <a:cubicBezTo>
                  <a:pt x="665900" y="1188333"/>
                  <a:pt x="589790" y="1200705"/>
                  <a:pt x="514630" y="1211167"/>
                </a:cubicBezTo>
                <a:cubicBezTo>
                  <a:pt x="487985" y="1214973"/>
                  <a:pt x="459467" y="1212122"/>
                  <a:pt x="431872" y="1212122"/>
                </a:cubicBezTo>
                <a:cubicBezTo>
                  <a:pt x="407126" y="1211167"/>
                  <a:pt x="394780" y="1193093"/>
                  <a:pt x="385256" y="1174065"/>
                </a:cubicBezTo>
                <a:cubicBezTo>
                  <a:pt x="380508" y="1164557"/>
                  <a:pt x="378608" y="1153140"/>
                  <a:pt x="377632" y="1141723"/>
                </a:cubicBezTo>
                <a:cubicBezTo>
                  <a:pt x="374783" y="1096067"/>
                  <a:pt x="372883" y="1049444"/>
                  <a:pt x="370984" y="999983"/>
                </a:cubicBezTo>
                <a:cubicBezTo>
                  <a:pt x="403327" y="980954"/>
                  <a:pt x="438520" y="980000"/>
                  <a:pt x="473713" y="979045"/>
                </a:cubicBezTo>
                <a:cubicBezTo>
                  <a:pt x="564095" y="977148"/>
                  <a:pt x="653527" y="968582"/>
                  <a:pt x="742934" y="955269"/>
                </a:cubicBezTo>
                <a:cubicBezTo>
                  <a:pt x="788600" y="948612"/>
                  <a:pt x="834266" y="944806"/>
                  <a:pt x="880881" y="941955"/>
                </a:cubicBezTo>
                <a:close/>
                <a:moveTo>
                  <a:pt x="653001" y="743017"/>
                </a:moveTo>
                <a:cubicBezTo>
                  <a:pt x="623497" y="745847"/>
                  <a:pt x="596859" y="749621"/>
                  <a:pt x="571176" y="752514"/>
                </a:cubicBezTo>
                <a:cubicBezTo>
                  <a:pt x="571176" y="793393"/>
                  <a:pt x="571176" y="828612"/>
                  <a:pt x="571176" y="868547"/>
                </a:cubicBezTo>
                <a:cubicBezTo>
                  <a:pt x="601636" y="858107"/>
                  <a:pt x="632095" y="869490"/>
                  <a:pt x="653001" y="846661"/>
                </a:cubicBezTo>
                <a:cubicBezTo>
                  <a:pt x="653001" y="811505"/>
                  <a:pt x="653001" y="778173"/>
                  <a:pt x="653001" y="743017"/>
                </a:cubicBezTo>
                <a:close/>
                <a:moveTo>
                  <a:pt x="977377" y="598369"/>
                </a:moveTo>
                <a:cubicBezTo>
                  <a:pt x="898418" y="690692"/>
                  <a:pt x="800465" y="756287"/>
                  <a:pt x="701500" y="821945"/>
                </a:cubicBezTo>
                <a:cubicBezTo>
                  <a:pt x="702455" y="838108"/>
                  <a:pt x="704366" y="854271"/>
                  <a:pt x="704366" y="870434"/>
                </a:cubicBezTo>
                <a:cubicBezTo>
                  <a:pt x="704366" y="900873"/>
                  <a:pt x="696779" y="910432"/>
                  <a:pt x="666320" y="916092"/>
                </a:cubicBezTo>
                <a:cubicBezTo>
                  <a:pt x="640637" y="920872"/>
                  <a:pt x="613999" y="925652"/>
                  <a:pt x="588317" y="928482"/>
                </a:cubicBezTo>
                <a:cubicBezTo>
                  <a:pt x="538862" y="933261"/>
                  <a:pt x="510314" y="905653"/>
                  <a:pt x="512224" y="856220"/>
                </a:cubicBezTo>
                <a:cubicBezTo>
                  <a:pt x="513124" y="851441"/>
                  <a:pt x="511269" y="846661"/>
                  <a:pt x="510314" y="841944"/>
                </a:cubicBezTo>
                <a:cubicBezTo>
                  <a:pt x="453216" y="816222"/>
                  <a:pt x="397074" y="792449"/>
                  <a:pt x="340989" y="767733"/>
                </a:cubicBezTo>
                <a:cubicBezTo>
                  <a:pt x="284847" y="743017"/>
                  <a:pt x="234437" y="708742"/>
                  <a:pt x="184926" y="659247"/>
                </a:cubicBezTo>
                <a:cubicBezTo>
                  <a:pt x="187792" y="701132"/>
                  <a:pt x="188748" y="733458"/>
                  <a:pt x="191614" y="764840"/>
                </a:cubicBezTo>
                <a:cubicBezTo>
                  <a:pt x="198245" y="824775"/>
                  <a:pt x="205888" y="883767"/>
                  <a:pt x="211564" y="943702"/>
                </a:cubicBezTo>
                <a:cubicBezTo>
                  <a:pt x="218252" y="1010303"/>
                  <a:pt x="221118" y="1078791"/>
                  <a:pt x="230615" y="1145392"/>
                </a:cubicBezTo>
                <a:cubicBezTo>
                  <a:pt x="244890" y="1246206"/>
                  <a:pt x="281980" y="1286204"/>
                  <a:pt x="391398" y="1290921"/>
                </a:cubicBezTo>
                <a:cubicBezTo>
                  <a:pt x="457038" y="1293814"/>
                  <a:pt x="521722" y="1288091"/>
                  <a:pt x="586406" y="1279538"/>
                </a:cubicBezTo>
                <a:cubicBezTo>
                  <a:pt x="628274" y="1274758"/>
                  <a:pt x="670141" y="1265261"/>
                  <a:pt x="712908" y="1264318"/>
                </a:cubicBezTo>
                <a:cubicBezTo>
                  <a:pt x="793777" y="1262368"/>
                  <a:pt x="868914" y="1235766"/>
                  <a:pt x="942197" y="1208157"/>
                </a:cubicBezTo>
                <a:cubicBezTo>
                  <a:pt x="1010702" y="1182497"/>
                  <a:pt x="1031608" y="1157781"/>
                  <a:pt x="1034474" y="1074011"/>
                </a:cubicBezTo>
                <a:cubicBezTo>
                  <a:pt x="1035429" y="1031245"/>
                  <a:pt x="1038295" y="988417"/>
                  <a:pt x="1036385" y="946532"/>
                </a:cubicBezTo>
                <a:cubicBezTo>
                  <a:pt x="1032563" y="871440"/>
                  <a:pt x="1025932" y="796286"/>
                  <a:pt x="1019244" y="721131"/>
                </a:cubicBezTo>
                <a:cubicBezTo>
                  <a:pt x="1015423" y="679246"/>
                  <a:pt x="1008791" y="637424"/>
                  <a:pt x="977377" y="598369"/>
                </a:cubicBezTo>
                <a:close/>
                <a:moveTo>
                  <a:pt x="684072" y="494704"/>
                </a:moveTo>
                <a:cubicBezTo>
                  <a:pt x="692637" y="522292"/>
                  <a:pt x="689785" y="530854"/>
                  <a:pt x="667907" y="534658"/>
                </a:cubicBezTo>
                <a:cubicBezTo>
                  <a:pt x="609871" y="544171"/>
                  <a:pt x="552790" y="553685"/>
                  <a:pt x="494766" y="563198"/>
                </a:cubicBezTo>
                <a:cubicBezTo>
                  <a:pt x="485247" y="565101"/>
                  <a:pt x="474785" y="564150"/>
                  <a:pt x="466220" y="560346"/>
                </a:cubicBezTo>
                <a:cubicBezTo>
                  <a:pt x="461471" y="558443"/>
                  <a:pt x="455758" y="548930"/>
                  <a:pt x="456712" y="543219"/>
                </a:cubicBezTo>
                <a:cubicBezTo>
                  <a:pt x="456712" y="537513"/>
                  <a:pt x="465266" y="530851"/>
                  <a:pt x="470979" y="529903"/>
                </a:cubicBezTo>
                <a:cubicBezTo>
                  <a:pt x="541385" y="517534"/>
                  <a:pt x="610826" y="506121"/>
                  <a:pt x="684072" y="494704"/>
                </a:cubicBezTo>
                <a:close/>
                <a:moveTo>
                  <a:pt x="681106" y="428113"/>
                </a:moveTo>
                <a:cubicBezTo>
                  <a:pt x="682060" y="440481"/>
                  <a:pt x="682060" y="450946"/>
                  <a:pt x="683014" y="467117"/>
                </a:cubicBezTo>
                <a:cubicBezTo>
                  <a:pt x="605007" y="468066"/>
                  <a:pt x="533655" y="497557"/>
                  <a:pt x="456602" y="489947"/>
                </a:cubicBezTo>
                <a:cubicBezTo>
                  <a:pt x="456602" y="469969"/>
                  <a:pt x="468971" y="468066"/>
                  <a:pt x="479432" y="466166"/>
                </a:cubicBezTo>
                <a:cubicBezTo>
                  <a:pt x="532702" y="455697"/>
                  <a:pt x="585028" y="446187"/>
                  <a:pt x="638298" y="436674"/>
                </a:cubicBezTo>
                <a:cubicBezTo>
                  <a:pt x="651620" y="433823"/>
                  <a:pt x="664932" y="430968"/>
                  <a:pt x="681106" y="428113"/>
                </a:cubicBezTo>
                <a:close/>
                <a:moveTo>
                  <a:pt x="220162" y="329197"/>
                </a:moveTo>
                <a:cubicBezTo>
                  <a:pt x="165931" y="320644"/>
                  <a:pt x="111700" y="351083"/>
                  <a:pt x="92705" y="396742"/>
                </a:cubicBezTo>
                <a:cubicBezTo>
                  <a:pt x="70788" y="450010"/>
                  <a:pt x="64156" y="505165"/>
                  <a:pt x="62246" y="562270"/>
                </a:cubicBezTo>
                <a:cubicBezTo>
                  <a:pt x="60335" y="605035"/>
                  <a:pt x="57469" y="646921"/>
                  <a:pt x="55558" y="689686"/>
                </a:cubicBezTo>
                <a:cubicBezTo>
                  <a:pt x="52748" y="746791"/>
                  <a:pt x="47016" y="804839"/>
                  <a:pt x="48927" y="861881"/>
                </a:cubicBezTo>
                <a:cubicBezTo>
                  <a:pt x="50837" y="928482"/>
                  <a:pt x="57469" y="994140"/>
                  <a:pt x="62246" y="1060741"/>
                </a:cubicBezTo>
                <a:cubicBezTo>
                  <a:pt x="63201" y="1078791"/>
                  <a:pt x="66966" y="1097847"/>
                  <a:pt x="70788" y="1115896"/>
                </a:cubicBezTo>
                <a:cubicBezTo>
                  <a:pt x="72698" y="1124449"/>
                  <a:pt x="76520" y="1134889"/>
                  <a:pt x="83151" y="1137782"/>
                </a:cubicBezTo>
                <a:cubicBezTo>
                  <a:pt x="111700" y="1152058"/>
                  <a:pt x="140249" y="1168221"/>
                  <a:pt x="179250" y="1168221"/>
                </a:cubicBezTo>
                <a:cubicBezTo>
                  <a:pt x="175429" y="1136839"/>
                  <a:pt x="171607" y="1110173"/>
                  <a:pt x="168797" y="1082627"/>
                </a:cubicBezTo>
                <a:cubicBezTo>
                  <a:pt x="158288" y="991247"/>
                  <a:pt x="146880" y="898986"/>
                  <a:pt x="139293" y="806726"/>
                </a:cubicBezTo>
                <a:cubicBezTo>
                  <a:pt x="131707" y="713522"/>
                  <a:pt x="119287" y="620255"/>
                  <a:pt x="140249" y="526108"/>
                </a:cubicBezTo>
                <a:cubicBezTo>
                  <a:pt x="153568" y="466173"/>
                  <a:pt x="171663" y="411018"/>
                  <a:pt x="203977" y="359636"/>
                </a:cubicBezTo>
                <a:cubicBezTo>
                  <a:pt x="210665" y="350077"/>
                  <a:pt x="214430" y="339637"/>
                  <a:pt x="220162" y="329197"/>
                </a:cubicBezTo>
                <a:close/>
                <a:moveTo>
                  <a:pt x="981543" y="258076"/>
                </a:moveTo>
                <a:cubicBezTo>
                  <a:pt x="954785" y="253320"/>
                  <a:pt x="926489" y="258791"/>
                  <a:pt x="904151" y="275929"/>
                </a:cubicBezTo>
                <a:cubicBezTo>
                  <a:pt x="907972" y="280646"/>
                  <a:pt x="911737" y="286369"/>
                  <a:pt x="915559" y="290205"/>
                </a:cubicBezTo>
                <a:cubicBezTo>
                  <a:pt x="944107" y="318694"/>
                  <a:pt x="967879" y="351083"/>
                  <a:pt x="982154" y="389132"/>
                </a:cubicBezTo>
                <a:cubicBezTo>
                  <a:pt x="997383" y="429067"/>
                  <a:pt x="1011658" y="469003"/>
                  <a:pt x="1022110" y="509945"/>
                </a:cubicBezTo>
                <a:cubicBezTo>
                  <a:pt x="1039251" y="580319"/>
                  <a:pt x="1062067" y="648807"/>
                  <a:pt x="1067743" y="722075"/>
                </a:cubicBezTo>
                <a:cubicBezTo>
                  <a:pt x="1075386" y="813392"/>
                  <a:pt x="1094381" y="902822"/>
                  <a:pt x="1084884" y="995083"/>
                </a:cubicBezTo>
                <a:cubicBezTo>
                  <a:pt x="1083929" y="999863"/>
                  <a:pt x="1087750" y="1003637"/>
                  <a:pt x="1090616" y="1010303"/>
                </a:cubicBezTo>
                <a:cubicBezTo>
                  <a:pt x="1128662" y="980807"/>
                  <a:pt x="1153389" y="948481"/>
                  <a:pt x="1147657" y="898043"/>
                </a:cubicBezTo>
                <a:cubicBezTo>
                  <a:pt x="1141026" y="839051"/>
                  <a:pt x="1133383" y="781066"/>
                  <a:pt x="1133383" y="722075"/>
                </a:cubicBezTo>
                <a:cubicBezTo>
                  <a:pt x="1133383" y="621198"/>
                  <a:pt x="1114388" y="522271"/>
                  <a:pt x="1095337" y="424288"/>
                </a:cubicBezTo>
                <a:cubicBezTo>
                  <a:pt x="1086795" y="381522"/>
                  <a:pt x="1075386" y="338694"/>
                  <a:pt x="1049704" y="301588"/>
                </a:cubicBezTo>
                <a:cubicBezTo>
                  <a:pt x="1033519" y="277816"/>
                  <a:pt x="1008300" y="262832"/>
                  <a:pt x="981543" y="258076"/>
                </a:cubicBezTo>
                <a:close/>
                <a:moveTo>
                  <a:pt x="512224" y="242597"/>
                </a:moveTo>
                <a:cubicBezTo>
                  <a:pt x="445630" y="245490"/>
                  <a:pt x="387577" y="273036"/>
                  <a:pt x="336212" y="310141"/>
                </a:cubicBezTo>
                <a:cubicBezTo>
                  <a:pt x="278159" y="352970"/>
                  <a:pt x="243934" y="414791"/>
                  <a:pt x="212519" y="479506"/>
                </a:cubicBezTo>
                <a:cubicBezTo>
                  <a:pt x="186837" y="527994"/>
                  <a:pt x="213475" y="572710"/>
                  <a:pt x="211620" y="619312"/>
                </a:cubicBezTo>
                <a:cubicBezTo>
                  <a:pt x="210665" y="627865"/>
                  <a:pt x="224939" y="638367"/>
                  <a:pt x="234437" y="646921"/>
                </a:cubicBezTo>
                <a:cubicBezTo>
                  <a:pt x="244890" y="656417"/>
                  <a:pt x="256298" y="664027"/>
                  <a:pt x="267706" y="671637"/>
                </a:cubicBezTo>
                <a:cubicBezTo>
                  <a:pt x="342899" y="718239"/>
                  <a:pt x="421858" y="756287"/>
                  <a:pt x="513180" y="762954"/>
                </a:cubicBezTo>
                <a:cubicBezTo>
                  <a:pt x="516945" y="723018"/>
                  <a:pt x="548360" y="694466"/>
                  <a:pt x="578819" y="690692"/>
                </a:cubicBezTo>
                <a:cubicBezTo>
                  <a:pt x="597814" y="687799"/>
                  <a:pt x="615910" y="687799"/>
                  <a:pt x="634905" y="684969"/>
                </a:cubicBezTo>
                <a:cubicBezTo>
                  <a:pt x="682505" y="678303"/>
                  <a:pt x="697735" y="686856"/>
                  <a:pt x="716730" y="732515"/>
                </a:cubicBezTo>
                <a:cubicBezTo>
                  <a:pt x="801420" y="673523"/>
                  <a:pt x="882289" y="616482"/>
                  <a:pt x="945063" y="538434"/>
                </a:cubicBezTo>
                <a:cubicBezTo>
                  <a:pt x="950739" y="530824"/>
                  <a:pt x="959337" y="521328"/>
                  <a:pt x="958382" y="513718"/>
                </a:cubicBezTo>
                <a:cubicBezTo>
                  <a:pt x="952649" y="483279"/>
                  <a:pt x="948828" y="450010"/>
                  <a:pt x="934610" y="423344"/>
                </a:cubicBezTo>
                <a:cubicBezTo>
                  <a:pt x="887010" y="335864"/>
                  <a:pt x="816650" y="278759"/>
                  <a:pt x="717685" y="256873"/>
                </a:cubicBezTo>
                <a:cubicBezTo>
                  <a:pt x="649179" y="241653"/>
                  <a:pt x="581629" y="239767"/>
                  <a:pt x="512224" y="242597"/>
                </a:cubicBezTo>
                <a:close/>
                <a:moveTo>
                  <a:pt x="696779" y="103734"/>
                </a:moveTo>
                <a:cubicBezTo>
                  <a:pt x="588317" y="115118"/>
                  <a:pt x="485586" y="125620"/>
                  <a:pt x="379035" y="137003"/>
                </a:cubicBezTo>
                <a:cubicBezTo>
                  <a:pt x="381901" y="162726"/>
                  <a:pt x="383755" y="183605"/>
                  <a:pt x="386621" y="208384"/>
                </a:cubicBezTo>
                <a:cubicBezTo>
                  <a:pt x="493173" y="166499"/>
                  <a:pt x="600680" y="175996"/>
                  <a:pt x="711054" y="181719"/>
                </a:cubicBezTo>
                <a:cubicBezTo>
                  <a:pt x="705321" y="150336"/>
                  <a:pt x="700545" y="125620"/>
                  <a:pt x="696779" y="103734"/>
                </a:cubicBezTo>
                <a:close/>
                <a:moveTo>
                  <a:pt x="677728" y="28"/>
                </a:moveTo>
                <a:cubicBezTo>
                  <a:pt x="719596" y="-915"/>
                  <a:pt x="743367" y="21914"/>
                  <a:pt x="746234" y="64742"/>
                </a:cubicBezTo>
                <a:cubicBezTo>
                  <a:pt x="749100" y="100841"/>
                  <a:pt x="751910" y="137003"/>
                  <a:pt x="754776" y="173166"/>
                </a:cubicBezTo>
                <a:cubicBezTo>
                  <a:pt x="755731" y="178889"/>
                  <a:pt x="757642" y="184612"/>
                  <a:pt x="759553" y="195995"/>
                </a:cubicBezTo>
                <a:cubicBezTo>
                  <a:pt x="767139" y="186498"/>
                  <a:pt x="771916" y="181719"/>
                  <a:pt x="775738" y="175996"/>
                </a:cubicBezTo>
                <a:cubicBezTo>
                  <a:pt x="823281" y="115118"/>
                  <a:pt x="884144" y="88515"/>
                  <a:pt x="962147" y="95181"/>
                </a:cubicBezTo>
                <a:cubicBezTo>
                  <a:pt x="1002104" y="98011"/>
                  <a:pt x="1037340" y="109457"/>
                  <a:pt x="1072520" y="127507"/>
                </a:cubicBezTo>
                <a:cubicBezTo>
                  <a:pt x="1110566" y="147506"/>
                  <a:pt x="1129618" y="177945"/>
                  <a:pt x="1138160" y="217881"/>
                </a:cubicBezTo>
                <a:cubicBezTo>
                  <a:pt x="1144847" y="251150"/>
                  <a:pt x="1153389" y="283539"/>
                  <a:pt x="1158166" y="316808"/>
                </a:cubicBezTo>
                <a:cubicBezTo>
                  <a:pt x="1162887" y="357687"/>
                  <a:pt x="1164798" y="400515"/>
                  <a:pt x="1168619" y="442400"/>
                </a:cubicBezTo>
                <a:cubicBezTo>
                  <a:pt x="1170530" y="457620"/>
                  <a:pt x="1172441" y="473783"/>
                  <a:pt x="1174295" y="489946"/>
                </a:cubicBezTo>
                <a:cubicBezTo>
                  <a:pt x="1175251" y="499442"/>
                  <a:pt x="1178117" y="509945"/>
                  <a:pt x="1176206" y="519441"/>
                </a:cubicBezTo>
                <a:cubicBezTo>
                  <a:pt x="1164798" y="562270"/>
                  <a:pt x="1176206" y="604092"/>
                  <a:pt x="1181938" y="645977"/>
                </a:cubicBezTo>
                <a:cubicBezTo>
                  <a:pt x="1182893" y="650694"/>
                  <a:pt x="1183849" y="656417"/>
                  <a:pt x="1183849" y="661197"/>
                </a:cubicBezTo>
                <a:cubicBezTo>
                  <a:pt x="1189525" y="745847"/>
                  <a:pt x="1194302" y="831442"/>
                  <a:pt x="1201888" y="916092"/>
                </a:cubicBezTo>
                <a:cubicBezTo>
                  <a:pt x="1206665" y="964644"/>
                  <a:pt x="1187614" y="1000806"/>
                  <a:pt x="1153389" y="1032189"/>
                </a:cubicBezTo>
                <a:cubicBezTo>
                  <a:pt x="1138160" y="1046465"/>
                  <a:pt x="1121975" y="1061685"/>
                  <a:pt x="1103935" y="1072124"/>
                </a:cubicBezTo>
                <a:cubicBezTo>
                  <a:pt x="1086795" y="1081621"/>
                  <a:pt x="1081062" y="1093067"/>
                  <a:pt x="1078252" y="1113066"/>
                </a:cubicBezTo>
                <a:cubicBezTo>
                  <a:pt x="1071565" y="1160611"/>
                  <a:pt x="1051615" y="1205327"/>
                  <a:pt x="1013568" y="1236709"/>
                </a:cubicBezTo>
                <a:cubicBezTo>
                  <a:pt x="973611" y="1269035"/>
                  <a:pt x="925056" y="1284254"/>
                  <a:pt x="874646" y="1290921"/>
                </a:cubicBezTo>
                <a:cubicBezTo>
                  <a:pt x="866104" y="1291864"/>
                  <a:pt x="856607" y="1291864"/>
                  <a:pt x="849919" y="1296644"/>
                </a:cubicBezTo>
                <a:cubicBezTo>
                  <a:pt x="818504" y="1319473"/>
                  <a:pt x="782369" y="1317586"/>
                  <a:pt x="746234" y="1320416"/>
                </a:cubicBezTo>
                <a:cubicBezTo>
                  <a:pt x="700545" y="1323247"/>
                  <a:pt x="655867" y="1332806"/>
                  <a:pt x="610178" y="1337523"/>
                </a:cubicBezTo>
                <a:cubicBezTo>
                  <a:pt x="513180" y="1348025"/>
                  <a:pt x="415170" y="1357522"/>
                  <a:pt x="317217" y="1345132"/>
                </a:cubicBezTo>
                <a:cubicBezTo>
                  <a:pt x="269617" y="1339472"/>
                  <a:pt x="237303" y="1308027"/>
                  <a:pt x="215386" y="1269035"/>
                </a:cubicBezTo>
                <a:cubicBezTo>
                  <a:pt x="198301" y="1237652"/>
                  <a:pt x="176384" y="1224320"/>
                  <a:pt x="144070" y="1215766"/>
                </a:cubicBezTo>
                <a:cubicBezTo>
                  <a:pt x="109789" y="1206270"/>
                  <a:pt x="77475" y="1189164"/>
                  <a:pt x="44150" y="1173944"/>
                </a:cubicBezTo>
                <a:cubicBezTo>
                  <a:pt x="38474" y="1171051"/>
                  <a:pt x="33697" y="1163442"/>
                  <a:pt x="31786" y="1156775"/>
                </a:cubicBezTo>
                <a:cubicBezTo>
                  <a:pt x="27066" y="1143505"/>
                  <a:pt x="21333" y="1128286"/>
                  <a:pt x="20378" y="1114009"/>
                </a:cubicBezTo>
                <a:cubicBezTo>
                  <a:pt x="12791" y="1012190"/>
                  <a:pt x="3237" y="909489"/>
                  <a:pt x="428" y="806726"/>
                </a:cubicBezTo>
                <a:cubicBezTo>
                  <a:pt x="-1483" y="747734"/>
                  <a:pt x="3237" y="687799"/>
                  <a:pt x="9925" y="628808"/>
                </a:cubicBezTo>
                <a:cubicBezTo>
                  <a:pt x="15601" y="577489"/>
                  <a:pt x="9925" y="527051"/>
                  <a:pt x="4193" y="476613"/>
                </a:cubicBezTo>
                <a:cubicBezTo>
                  <a:pt x="-7215" y="382466"/>
                  <a:pt x="8970" y="293978"/>
                  <a:pt x="45105" y="208384"/>
                </a:cubicBezTo>
                <a:cubicBezTo>
                  <a:pt x="47971" y="201718"/>
                  <a:pt x="51737" y="195052"/>
                  <a:pt x="57469" y="190272"/>
                </a:cubicBezTo>
                <a:cubicBezTo>
                  <a:pt x="117432" y="136060"/>
                  <a:pt x="203022" y="112287"/>
                  <a:pt x="277204" y="160776"/>
                </a:cubicBezTo>
                <a:cubicBezTo>
                  <a:pt x="294344" y="171279"/>
                  <a:pt x="310529" y="182662"/>
                  <a:pt x="330479" y="195052"/>
                </a:cubicBezTo>
                <a:cubicBezTo>
                  <a:pt x="325759" y="153166"/>
                  <a:pt x="321937" y="116061"/>
                  <a:pt x="319071" y="79018"/>
                </a:cubicBezTo>
                <a:cubicBezTo>
                  <a:pt x="319071" y="68516"/>
                  <a:pt x="320027" y="56189"/>
                  <a:pt x="321937" y="45686"/>
                </a:cubicBezTo>
                <a:cubicBezTo>
                  <a:pt x="324803" y="32354"/>
                  <a:pt x="332390" y="23800"/>
                  <a:pt x="347620" y="22857"/>
                </a:cubicBezTo>
                <a:cubicBezTo>
                  <a:pt x="403762" y="18140"/>
                  <a:pt x="459904" y="11474"/>
                  <a:pt x="515990" y="7638"/>
                </a:cubicBezTo>
                <a:cubicBezTo>
                  <a:pt x="570221" y="3864"/>
                  <a:pt x="623497" y="1915"/>
                  <a:pt x="677728" y="2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87"/>
          <p:cNvSpPr/>
          <p:nvPr/>
        </p:nvSpPr>
        <p:spPr>
          <a:xfrm>
            <a:off x="10454784" y="1484028"/>
            <a:ext cx="1737216" cy="1279373"/>
          </a:xfrm>
          <a:custGeom>
            <a:rect b="b" l="l" r="r" t="t"/>
            <a:pathLst>
              <a:path extrusionOk="0" h="1279373" w="1737216">
                <a:moveTo>
                  <a:pt x="1268572" y="951520"/>
                </a:moveTo>
                <a:cubicBezTo>
                  <a:pt x="1274285" y="952476"/>
                  <a:pt x="1279997" y="956279"/>
                  <a:pt x="1285710" y="959127"/>
                </a:cubicBezTo>
                <a:cubicBezTo>
                  <a:pt x="1394155" y="1021918"/>
                  <a:pt x="1513057" y="1054259"/>
                  <a:pt x="1633871" y="1084699"/>
                </a:cubicBezTo>
                <a:cubicBezTo>
                  <a:pt x="1666234" y="1094217"/>
                  <a:pt x="1698574" y="1102781"/>
                  <a:pt x="1730914" y="1112290"/>
                </a:cubicBezTo>
                <a:lnTo>
                  <a:pt x="1730914" y="1156052"/>
                </a:lnTo>
                <a:cubicBezTo>
                  <a:pt x="1645296" y="1138926"/>
                  <a:pt x="1562534" y="1114192"/>
                  <a:pt x="1478805" y="1090414"/>
                </a:cubicBezTo>
                <a:cubicBezTo>
                  <a:pt x="1414125" y="1072341"/>
                  <a:pt x="1355135" y="1044750"/>
                  <a:pt x="1294255" y="1019060"/>
                </a:cubicBezTo>
                <a:cubicBezTo>
                  <a:pt x="1279030" y="1012408"/>
                  <a:pt x="1265716" y="1002890"/>
                  <a:pt x="1251458" y="996228"/>
                </a:cubicBezTo>
                <a:cubicBezTo>
                  <a:pt x="1240977" y="991478"/>
                  <a:pt x="1233376" y="985773"/>
                  <a:pt x="1238144" y="973406"/>
                </a:cubicBezTo>
                <a:cubicBezTo>
                  <a:pt x="1242889" y="960083"/>
                  <a:pt x="1252402" y="949618"/>
                  <a:pt x="1268572" y="951520"/>
                </a:cubicBezTo>
                <a:close/>
                <a:moveTo>
                  <a:pt x="1226395" y="598269"/>
                </a:moveTo>
                <a:cubicBezTo>
                  <a:pt x="1228278" y="656271"/>
                  <a:pt x="1212123" y="707666"/>
                  <a:pt x="1184489" y="757118"/>
                </a:cubicBezTo>
                <a:cubicBezTo>
                  <a:pt x="1155945" y="808464"/>
                  <a:pt x="1106509" y="834161"/>
                  <a:pt x="1060838" y="863648"/>
                </a:cubicBezTo>
                <a:cubicBezTo>
                  <a:pt x="1066547" y="892211"/>
                  <a:pt x="1085556" y="908388"/>
                  <a:pt x="1105537" y="923592"/>
                </a:cubicBezTo>
                <a:cubicBezTo>
                  <a:pt x="1136936" y="948318"/>
                  <a:pt x="1138879" y="948318"/>
                  <a:pt x="1167363" y="921698"/>
                </a:cubicBezTo>
                <a:cubicBezTo>
                  <a:pt x="1245404" y="851309"/>
                  <a:pt x="1276803" y="759012"/>
                  <a:pt x="1290103" y="658165"/>
                </a:cubicBezTo>
                <a:cubicBezTo>
                  <a:pt x="1296784" y="613474"/>
                  <a:pt x="1272977" y="591566"/>
                  <a:pt x="1226395" y="598269"/>
                </a:cubicBezTo>
                <a:close/>
                <a:moveTo>
                  <a:pt x="561435" y="377534"/>
                </a:moveTo>
                <a:cubicBezTo>
                  <a:pt x="574735" y="398471"/>
                  <a:pt x="591862" y="416541"/>
                  <a:pt x="614697" y="427034"/>
                </a:cubicBezTo>
                <a:cubicBezTo>
                  <a:pt x="642270" y="440344"/>
                  <a:pt x="671786" y="451760"/>
                  <a:pt x="699358" y="466965"/>
                </a:cubicBezTo>
                <a:cubicBezTo>
                  <a:pt x="737437" y="487902"/>
                  <a:pt x="774484" y="511656"/>
                  <a:pt x="812564" y="533564"/>
                </a:cubicBezTo>
                <a:cubicBezTo>
                  <a:pt x="813535" y="531670"/>
                  <a:pt x="815418" y="528804"/>
                  <a:pt x="817301" y="526909"/>
                </a:cubicBezTo>
                <a:cubicBezTo>
                  <a:pt x="732640" y="475514"/>
                  <a:pt x="653687" y="415618"/>
                  <a:pt x="561435" y="377534"/>
                </a:cubicBezTo>
                <a:close/>
                <a:moveTo>
                  <a:pt x="842991" y="362329"/>
                </a:moveTo>
                <a:cubicBezTo>
                  <a:pt x="814446" y="396576"/>
                  <a:pt x="776428" y="403231"/>
                  <a:pt x="737437" y="408963"/>
                </a:cubicBezTo>
                <a:cubicBezTo>
                  <a:pt x="735494" y="411781"/>
                  <a:pt x="734583" y="414647"/>
                  <a:pt x="733611" y="417513"/>
                </a:cubicBezTo>
                <a:cubicBezTo>
                  <a:pt x="768836" y="438450"/>
                  <a:pt x="803029" y="460310"/>
                  <a:pt x="838253" y="481246"/>
                </a:cubicBezTo>
                <a:cubicBezTo>
                  <a:pt x="844934" y="485035"/>
                  <a:pt x="852525" y="486007"/>
                  <a:pt x="860117" y="486007"/>
                </a:cubicBezTo>
                <a:cubicBezTo>
                  <a:pt x="905788" y="486007"/>
                  <a:pt x="934332" y="507867"/>
                  <a:pt x="944778" y="552607"/>
                </a:cubicBezTo>
                <a:cubicBezTo>
                  <a:pt x="951459" y="583016"/>
                  <a:pt x="935304" y="618235"/>
                  <a:pt x="907671" y="631545"/>
                </a:cubicBezTo>
                <a:cubicBezTo>
                  <a:pt x="879126" y="645827"/>
                  <a:pt x="854408" y="640095"/>
                  <a:pt x="830662" y="613474"/>
                </a:cubicBezTo>
                <a:cubicBezTo>
                  <a:pt x="825864" y="607742"/>
                  <a:pt x="822099" y="600164"/>
                  <a:pt x="816390" y="596326"/>
                </a:cubicBezTo>
                <a:cubicBezTo>
                  <a:pt x="767864" y="566840"/>
                  <a:pt x="719339" y="539248"/>
                  <a:pt x="669842" y="510733"/>
                </a:cubicBezTo>
                <a:cubicBezTo>
                  <a:pt x="681260" y="553530"/>
                  <a:pt x="691767" y="592537"/>
                  <a:pt x="702213" y="634411"/>
                </a:cubicBezTo>
                <a:cubicBezTo>
                  <a:pt x="771630" y="661031"/>
                  <a:pt x="843962" y="689595"/>
                  <a:pt x="916234" y="717138"/>
                </a:cubicBezTo>
                <a:cubicBezTo>
                  <a:pt x="955224" y="732392"/>
                  <a:pt x="994275" y="750462"/>
                  <a:pt x="1035148" y="761878"/>
                </a:cubicBezTo>
                <a:cubicBezTo>
                  <a:pt x="1060838" y="768533"/>
                  <a:pt x="1086528" y="770428"/>
                  <a:pt x="1103654" y="798991"/>
                </a:cubicBezTo>
                <a:cubicBezTo>
                  <a:pt x="1132199" y="768533"/>
                  <a:pt x="1149325" y="736181"/>
                  <a:pt x="1161654" y="701934"/>
                </a:cubicBezTo>
                <a:cubicBezTo>
                  <a:pt x="1037092" y="604924"/>
                  <a:pt x="950487" y="475514"/>
                  <a:pt x="842991" y="362329"/>
                </a:cubicBezTo>
                <a:close/>
                <a:moveTo>
                  <a:pt x="92028" y="259652"/>
                </a:moveTo>
                <a:cubicBezTo>
                  <a:pt x="108052" y="255980"/>
                  <a:pt x="126364" y="255741"/>
                  <a:pt x="147291" y="260021"/>
                </a:cubicBezTo>
                <a:cubicBezTo>
                  <a:pt x="189162" y="266682"/>
                  <a:pt x="227204" y="279050"/>
                  <a:pt x="266211" y="296170"/>
                </a:cubicBezTo>
                <a:cubicBezTo>
                  <a:pt x="290001" y="314245"/>
                  <a:pt x="313775" y="331366"/>
                  <a:pt x="336617" y="351348"/>
                </a:cubicBezTo>
                <a:cubicBezTo>
                  <a:pt x="348021" y="360862"/>
                  <a:pt x="358493" y="374175"/>
                  <a:pt x="348021" y="390350"/>
                </a:cubicBezTo>
                <a:cubicBezTo>
                  <a:pt x="337566" y="406525"/>
                  <a:pt x="316639" y="414132"/>
                  <a:pt x="299508" y="409379"/>
                </a:cubicBezTo>
                <a:cubicBezTo>
                  <a:pt x="256705" y="396057"/>
                  <a:pt x="213885" y="392250"/>
                  <a:pt x="171082" y="409379"/>
                </a:cubicBezTo>
                <a:cubicBezTo>
                  <a:pt x="133024" y="423646"/>
                  <a:pt x="94982" y="423646"/>
                  <a:pt x="55975" y="419839"/>
                </a:cubicBezTo>
                <a:cubicBezTo>
                  <a:pt x="27440" y="416985"/>
                  <a:pt x="11257" y="399865"/>
                  <a:pt x="2700" y="374175"/>
                </a:cubicBezTo>
                <a:cubicBezTo>
                  <a:pt x="785" y="368468"/>
                  <a:pt x="-1112" y="360862"/>
                  <a:pt x="785" y="356101"/>
                </a:cubicBezTo>
                <a:cubicBezTo>
                  <a:pt x="16481" y="312584"/>
                  <a:pt x="43957" y="270667"/>
                  <a:pt x="92028" y="259652"/>
                </a:cubicBezTo>
                <a:close/>
                <a:moveTo>
                  <a:pt x="569600" y="237855"/>
                </a:moveTo>
                <a:cubicBezTo>
                  <a:pt x="576212" y="237962"/>
                  <a:pt x="583283" y="239392"/>
                  <a:pt x="590890" y="242488"/>
                </a:cubicBezTo>
                <a:cubicBezTo>
                  <a:pt x="633706" y="260559"/>
                  <a:pt x="648950" y="291940"/>
                  <a:pt x="635650" y="339498"/>
                </a:cubicBezTo>
                <a:cubicBezTo>
                  <a:pt x="656542" y="342364"/>
                  <a:pt x="673668" y="346153"/>
                  <a:pt x="690795" y="347124"/>
                </a:cubicBezTo>
                <a:cubicBezTo>
                  <a:pt x="715513" y="348047"/>
                  <a:pt x="741203" y="348047"/>
                  <a:pt x="765921" y="347124"/>
                </a:cubicBezTo>
                <a:cubicBezTo>
                  <a:pt x="794465" y="346153"/>
                  <a:pt x="816390" y="339498"/>
                  <a:pt x="828718" y="309040"/>
                </a:cubicBezTo>
                <a:cubicBezTo>
                  <a:pt x="839225" y="282419"/>
                  <a:pt x="866798" y="280525"/>
                  <a:pt x="885807" y="302384"/>
                </a:cubicBezTo>
                <a:cubicBezTo>
                  <a:pt x="967614" y="397548"/>
                  <a:pt x="1050392" y="491691"/>
                  <a:pt x="1132199" y="586854"/>
                </a:cubicBezTo>
                <a:cubicBezTo>
                  <a:pt x="1142645" y="598269"/>
                  <a:pt x="1154062" y="609685"/>
                  <a:pt x="1166452" y="622995"/>
                </a:cubicBezTo>
                <a:cubicBezTo>
                  <a:pt x="1176898" y="574466"/>
                  <a:pt x="1181635" y="570677"/>
                  <a:pt x="1225423" y="564945"/>
                </a:cubicBezTo>
                <a:cubicBezTo>
                  <a:pt x="1259676" y="560185"/>
                  <a:pt x="1292958" y="553530"/>
                  <a:pt x="1326239" y="550664"/>
                </a:cubicBezTo>
                <a:cubicBezTo>
                  <a:pt x="1361464" y="546874"/>
                  <a:pt x="1390008" y="566840"/>
                  <a:pt x="1420435" y="579227"/>
                </a:cubicBezTo>
                <a:cubicBezTo>
                  <a:pt x="1432825" y="584911"/>
                  <a:pt x="1445153" y="590643"/>
                  <a:pt x="1456571" y="597298"/>
                </a:cubicBezTo>
                <a:cubicBezTo>
                  <a:pt x="1492707" y="619158"/>
                  <a:pt x="1530786" y="640095"/>
                  <a:pt x="1564068" y="665792"/>
                </a:cubicBezTo>
                <a:cubicBezTo>
                  <a:pt x="1605001" y="698145"/>
                  <a:pt x="1642048" y="735209"/>
                  <a:pt x="1681099" y="770428"/>
                </a:cubicBezTo>
                <a:cubicBezTo>
                  <a:pt x="1687719" y="776160"/>
                  <a:pt x="1694400" y="780872"/>
                  <a:pt x="1702963" y="787576"/>
                </a:cubicBezTo>
                <a:cubicBezTo>
                  <a:pt x="1714381" y="795154"/>
                  <a:pt x="1725798" y="803752"/>
                  <a:pt x="1736244" y="811330"/>
                </a:cubicBezTo>
                <a:lnTo>
                  <a:pt x="1736244" y="876035"/>
                </a:lnTo>
                <a:cubicBezTo>
                  <a:pt x="1709643" y="855098"/>
                  <a:pt x="1682071" y="834161"/>
                  <a:pt x="1654438" y="813224"/>
                </a:cubicBezTo>
                <a:cubicBezTo>
                  <a:pt x="1609739" y="778977"/>
                  <a:pt x="1567894" y="741913"/>
                  <a:pt x="1525077" y="704800"/>
                </a:cubicBezTo>
                <a:cubicBezTo>
                  <a:pt x="1473698" y="660108"/>
                  <a:pt x="1410900" y="635334"/>
                  <a:pt x="1345309" y="607742"/>
                </a:cubicBezTo>
                <a:cubicBezTo>
                  <a:pt x="1342455" y="759984"/>
                  <a:pt x="1289192" y="886479"/>
                  <a:pt x="1166452" y="982565"/>
                </a:cubicBezTo>
                <a:cubicBezTo>
                  <a:pt x="1209268" y="1034883"/>
                  <a:pt x="1258705" y="1068207"/>
                  <a:pt x="1316765" y="1091039"/>
                </a:cubicBezTo>
                <a:cubicBezTo>
                  <a:pt x="1379562" y="1115764"/>
                  <a:pt x="1443271" y="1138596"/>
                  <a:pt x="1506979" y="1161427"/>
                </a:cubicBezTo>
                <a:cubicBezTo>
                  <a:pt x="1545058" y="1174737"/>
                  <a:pt x="1581194" y="1191837"/>
                  <a:pt x="1620185" y="1200435"/>
                </a:cubicBezTo>
                <a:cubicBezTo>
                  <a:pt x="1659235" y="1208985"/>
                  <a:pt x="1698226" y="1217534"/>
                  <a:pt x="1737216" y="1224189"/>
                </a:cubicBezTo>
                <a:lnTo>
                  <a:pt x="1737216" y="1279373"/>
                </a:lnTo>
                <a:cubicBezTo>
                  <a:pt x="1714381" y="1275584"/>
                  <a:pt x="1692517" y="1270824"/>
                  <a:pt x="1669681" y="1266986"/>
                </a:cubicBezTo>
                <a:cubicBezTo>
                  <a:pt x="1578340" y="1249887"/>
                  <a:pt x="1493679" y="1212774"/>
                  <a:pt x="1407135" y="1178526"/>
                </a:cubicBezTo>
                <a:cubicBezTo>
                  <a:pt x="1390919" y="1171871"/>
                  <a:pt x="1374764" y="1164245"/>
                  <a:pt x="1357638" y="1159533"/>
                </a:cubicBezTo>
                <a:cubicBezTo>
                  <a:pt x="1313910" y="1146174"/>
                  <a:pt x="1279657" y="1116687"/>
                  <a:pt x="1241578" y="1093856"/>
                </a:cubicBezTo>
                <a:cubicBezTo>
                  <a:pt x="1217832" y="1078651"/>
                  <a:pt x="1194024" y="1063447"/>
                  <a:pt x="1171189" y="1046299"/>
                </a:cubicBezTo>
                <a:cubicBezTo>
                  <a:pt x="1157889" y="1036778"/>
                  <a:pt x="1147443" y="1023467"/>
                  <a:pt x="1136936" y="1011129"/>
                </a:cubicBezTo>
                <a:cubicBezTo>
                  <a:pt x="1126490" y="999713"/>
                  <a:pt x="1116044" y="992086"/>
                  <a:pt x="1101772" y="985431"/>
                </a:cubicBezTo>
                <a:cubicBezTo>
                  <a:pt x="1061810" y="967361"/>
                  <a:pt x="1033265" y="935980"/>
                  <a:pt x="1017111" y="894106"/>
                </a:cubicBezTo>
                <a:cubicBezTo>
                  <a:pt x="1011402" y="878901"/>
                  <a:pt x="1015167" y="864619"/>
                  <a:pt x="1026585" y="853204"/>
                </a:cubicBezTo>
                <a:cubicBezTo>
                  <a:pt x="1033265" y="846549"/>
                  <a:pt x="1042801" y="840816"/>
                  <a:pt x="1055129" y="831295"/>
                </a:cubicBezTo>
                <a:cubicBezTo>
                  <a:pt x="964759" y="798020"/>
                  <a:pt x="881070" y="766639"/>
                  <a:pt x="796409" y="735258"/>
                </a:cubicBezTo>
                <a:cubicBezTo>
                  <a:pt x="757418" y="720976"/>
                  <a:pt x="717456" y="708589"/>
                  <a:pt x="679377" y="693384"/>
                </a:cubicBezTo>
                <a:cubicBezTo>
                  <a:pt x="654659" y="683863"/>
                  <a:pt x="643241" y="683863"/>
                  <a:pt x="646096" y="644855"/>
                </a:cubicBezTo>
                <a:cubicBezTo>
                  <a:pt x="647067" y="621101"/>
                  <a:pt x="639415" y="594432"/>
                  <a:pt x="630852" y="571600"/>
                </a:cubicBezTo>
                <a:cubicBezTo>
                  <a:pt x="614697" y="528804"/>
                  <a:pt x="589007" y="491691"/>
                  <a:pt x="553843" y="462204"/>
                </a:cubicBezTo>
                <a:cubicBezTo>
                  <a:pt x="550017" y="458415"/>
                  <a:pt x="544308" y="458415"/>
                  <a:pt x="538599" y="455549"/>
                </a:cubicBezTo>
                <a:cubicBezTo>
                  <a:pt x="531919" y="462204"/>
                  <a:pt x="526210" y="467936"/>
                  <a:pt x="519590" y="473620"/>
                </a:cubicBezTo>
                <a:cubicBezTo>
                  <a:pt x="491046" y="497423"/>
                  <a:pt x="449201" y="484112"/>
                  <a:pt x="440638" y="448894"/>
                </a:cubicBezTo>
                <a:cubicBezTo>
                  <a:pt x="425394" y="388949"/>
                  <a:pt x="470093" y="348047"/>
                  <a:pt x="535745" y="365195"/>
                </a:cubicBezTo>
                <a:cubicBezTo>
                  <a:pt x="517646" y="331871"/>
                  <a:pt x="486248" y="299567"/>
                  <a:pt x="520501" y="263377"/>
                </a:cubicBezTo>
                <a:cubicBezTo>
                  <a:pt x="534075" y="249132"/>
                  <a:pt x="549766" y="237537"/>
                  <a:pt x="569600" y="237855"/>
                </a:cubicBezTo>
                <a:close/>
                <a:moveTo>
                  <a:pt x="163726" y="611"/>
                </a:moveTo>
                <a:cubicBezTo>
                  <a:pt x="173952" y="-935"/>
                  <a:pt x="184654" y="254"/>
                  <a:pt x="195593" y="6437"/>
                </a:cubicBezTo>
                <a:cubicBezTo>
                  <a:pt x="216518" y="17852"/>
                  <a:pt x="224131" y="36878"/>
                  <a:pt x="225092" y="59708"/>
                </a:cubicBezTo>
                <a:cubicBezTo>
                  <a:pt x="226046" y="75880"/>
                  <a:pt x="221286" y="92052"/>
                  <a:pt x="224139" y="108223"/>
                </a:cubicBezTo>
                <a:cubicBezTo>
                  <a:pt x="228899" y="137713"/>
                  <a:pt x="237458" y="166251"/>
                  <a:pt x="244118" y="195741"/>
                </a:cubicBezTo>
                <a:cubicBezTo>
                  <a:pt x="212719" y="222376"/>
                  <a:pt x="210819" y="221425"/>
                  <a:pt x="175621" y="204302"/>
                </a:cubicBezTo>
                <a:cubicBezTo>
                  <a:pt x="132809" y="183374"/>
                  <a:pt x="110930" y="146274"/>
                  <a:pt x="97611" y="103467"/>
                </a:cubicBezTo>
                <a:cubicBezTo>
                  <a:pt x="88098" y="72075"/>
                  <a:pt x="107123" y="26414"/>
                  <a:pt x="134709" y="11193"/>
                </a:cubicBezTo>
                <a:cubicBezTo>
                  <a:pt x="143749" y="6437"/>
                  <a:pt x="153500" y="2156"/>
                  <a:pt x="163726" y="611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87"/>
          <p:cNvSpPr/>
          <p:nvPr/>
        </p:nvSpPr>
        <p:spPr>
          <a:xfrm>
            <a:off x="8400004" y="0"/>
            <a:ext cx="1375579" cy="912443"/>
          </a:xfrm>
          <a:custGeom>
            <a:rect b="b" l="l" r="r" t="t"/>
            <a:pathLst>
              <a:path extrusionOk="0" h="912443" w="1375579">
                <a:moveTo>
                  <a:pt x="1320379" y="0"/>
                </a:moveTo>
                <a:lnTo>
                  <a:pt x="1375579" y="0"/>
                </a:lnTo>
                <a:cubicBezTo>
                  <a:pt x="1362242" y="18053"/>
                  <a:pt x="1356562" y="39954"/>
                  <a:pt x="1346096" y="58980"/>
                </a:cubicBezTo>
                <a:cubicBezTo>
                  <a:pt x="1343225" y="51370"/>
                  <a:pt x="1340353" y="43759"/>
                  <a:pt x="1335631" y="32344"/>
                </a:cubicBezTo>
                <a:cubicBezTo>
                  <a:pt x="1313742" y="47565"/>
                  <a:pt x="1283302" y="52300"/>
                  <a:pt x="1283302" y="88449"/>
                </a:cubicBezTo>
                <a:cubicBezTo>
                  <a:pt x="1283302" y="89421"/>
                  <a:pt x="1269008" y="88449"/>
                  <a:pt x="1264285" y="92254"/>
                </a:cubicBezTo>
                <a:cubicBezTo>
                  <a:pt x="1253820" y="98934"/>
                  <a:pt x="1243354" y="108447"/>
                  <a:pt x="1230974" y="118933"/>
                </a:cubicBezTo>
                <a:cubicBezTo>
                  <a:pt x="1229059" y="127473"/>
                  <a:pt x="1227209" y="139861"/>
                  <a:pt x="1222423" y="160789"/>
                </a:cubicBezTo>
                <a:cubicBezTo>
                  <a:pt x="1214829" y="147471"/>
                  <a:pt x="1211957" y="141763"/>
                  <a:pt x="1209085" y="136056"/>
                </a:cubicBezTo>
                <a:cubicBezTo>
                  <a:pt x="1207171" y="136056"/>
                  <a:pt x="1205320" y="136056"/>
                  <a:pt x="1203406" y="136056"/>
                </a:cubicBezTo>
                <a:cubicBezTo>
                  <a:pt x="1203406" y="143624"/>
                  <a:pt x="1203406" y="151276"/>
                  <a:pt x="1203406" y="161719"/>
                </a:cubicBezTo>
                <a:cubicBezTo>
                  <a:pt x="1167223" y="173135"/>
                  <a:pt x="1152992" y="217867"/>
                  <a:pt x="1113043" y="228310"/>
                </a:cubicBezTo>
                <a:cubicBezTo>
                  <a:pt x="1110172" y="225477"/>
                  <a:pt x="1108257" y="221672"/>
                  <a:pt x="1105385" y="217867"/>
                </a:cubicBezTo>
                <a:cubicBezTo>
                  <a:pt x="1095877" y="224505"/>
                  <a:pt x="1087326" y="230212"/>
                  <a:pt x="1077817" y="236893"/>
                </a:cubicBezTo>
                <a:cubicBezTo>
                  <a:pt x="1067352" y="250211"/>
                  <a:pt x="1056886" y="264459"/>
                  <a:pt x="1045463" y="277777"/>
                </a:cubicBezTo>
                <a:cubicBezTo>
                  <a:pt x="1041698" y="281582"/>
                  <a:pt x="1036912" y="284457"/>
                  <a:pt x="1032189" y="288262"/>
                </a:cubicBezTo>
                <a:cubicBezTo>
                  <a:pt x="1023575" y="293970"/>
                  <a:pt x="1015023" y="298705"/>
                  <a:pt x="1006472" y="303483"/>
                </a:cubicBezTo>
                <a:cubicBezTo>
                  <a:pt x="996006" y="318704"/>
                  <a:pt x="989370" y="337729"/>
                  <a:pt x="976032" y="349145"/>
                </a:cubicBezTo>
                <a:cubicBezTo>
                  <a:pt x="964609" y="359588"/>
                  <a:pt x="950378" y="367198"/>
                  <a:pt x="938956" y="377684"/>
                </a:cubicBezTo>
                <a:cubicBezTo>
                  <a:pt x="920896" y="393835"/>
                  <a:pt x="902772" y="411930"/>
                  <a:pt x="883755" y="426178"/>
                </a:cubicBezTo>
                <a:cubicBezTo>
                  <a:pt x="862824" y="442371"/>
                  <a:pt x="846679" y="464230"/>
                  <a:pt x="824790" y="479451"/>
                </a:cubicBezTo>
                <a:cubicBezTo>
                  <a:pt x="800030" y="496574"/>
                  <a:pt x="779099" y="517502"/>
                  <a:pt x="755359" y="536528"/>
                </a:cubicBezTo>
                <a:cubicBezTo>
                  <a:pt x="732513" y="554624"/>
                  <a:pt x="709668" y="571747"/>
                  <a:pt x="686822" y="589800"/>
                </a:cubicBezTo>
                <a:cubicBezTo>
                  <a:pt x="666848" y="605994"/>
                  <a:pt x="646873" y="622144"/>
                  <a:pt x="626899" y="639268"/>
                </a:cubicBezTo>
                <a:cubicBezTo>
                  <a:pt x="591737" y="667806"/>
                  <a:pt x="555554" y="694442"/>
                  <a:pt x="523200" y="725856"/>
                </a:cubicBezTo>
                <a:cubicBezTo>
                  <a:pt x="475657" y="771476"/>
                  <a:pt x="431880" y="821915"/>
                  <a:pt x="385295" y="869480"/>
                </a:cubicBezTo>
                <a:cubicBezTo>
                  <a:pt x="367235" y="887576"/>
                  <a:pt x="352941" y="910407"/>
                  <a:pt x="322501" y="912309"/>
                </a:cubicBezTo>
                <a:cubicBezTo>
                  <a:pt x="306356" y="913239"/>
                  <a:pt x="296847" y="909434"/>
                  <a:pt x="286382" y="898019"/>
                </a:cubicBezTo>
                <a:cubicBezTo>
                  <a:pt x="219758" y="822846"/>
                  <a:pt x="153199" y="747715"/>
                  <a:pt x="85619" y="673514"/>
                </a:cubicBezTo>
                <a:cubicBezTo>
                  <a:pt x="64688" y="648780"/>
                  <a:pt x="40948" y="625949"/>
                  <a:pt x="19060" y="602188"/>
                </a:cubicBezTo>
                <a:cubicBezTo>
                  <a:pt x="13316" y="595508"/>
                  <a:pt x="8594" y="587898"/>
                  <a:pt x="4765" y="580288"/>
                </a:cubicBezTo>
                <a:cubicBezTo>
                  <a:pt x="-2829" y="566969"/>
                  <a:pt x="-1872" y="555554"/>
                  <a:pt x="11466" y="544138"/>
                </a:cubicBezTo>
                <a:cubicBezTo>
                  <a:pt x="50457" y="510822"/>
                  <a:pt x="87533" y="474673"/>
                  <a:pt x="128439" y="443302"/>
                </a:cubicBezTo>
                <a:cubicBezTo>
                  <a:pt x="189319" y="396667"/>
                  <a:pt x="252113" y="352908"/>
                  <a:pt x="313950" y="307246"/>
                </a:cubicBezTo>
                <a:cubicBezTo>
                  <a:pt x="362449" y="271097"/>
                  <a:pt x="410055" y="234948"/>
                  <a:pt x="457598" y="197869"/>
                </a:cubicBezTo>
                <a:cubicBezTo>
                  <a:pt x="530857" y="140791"/>
                  <a:pt x="604117" y="84644"/>
                  <a:pt x="675463" y="31371"/>
                </a:cubicBezTo>
                <a:cubicBezTo>
                  <a:pt x="687779" y="20928"/>
                  <a:pt x="699202" y="11416"/>
                  <a:pt x="711582" y="1903"/>
                </a:cubicBezTo>
                <a:lnTo>
                  <a:pt x="860973" y="1903"/>
                </a:lnTo>
                <a:cubicBezTo>
                  <a:pt x="869525" y="21859"/>
                  <a:pt x="862824" y="31371"/>
                  <a:pt x="841893" y="28539"/>
                </a:cubicBezTo>
                <a:cubicBezTo>
                  <a:pt x="825747" y="26636"/>
                  <a:pt x="810496" y="18053"/>
                  <a:pt x="791479" y="11416"/>
                </a:cubicBezTo>
                <a:cubicBezTo>
                  <a:pt x="783885" y="18053"/>
                  <a:pt x="775333" y="25664"/>
                  <a:pt x="764868" y="34246"/>
                </a:cubicBezTo>
                <a:cubicBezTo>
                  <a:pt x="790521" y="72298"/>
                  <a:pt x="819111" y="103670"/>
                  <a:pt x="853316" y="129376"/>
                </a:cubicBezTo>
                <a:cubicBezTo>
                  <a:pt x="871375" y="142694"/>
                  <a:pt x="879990" y="158844"/>
                  <a:pt x="877119" y="180745"/>
                </a:cubicBezTo>
                <a:cubicBezTo>
                  <a:pt x="852358" y="190258"/>
                  <a:pt x="834299" y="187383"/>
                  <a:pt x="816239" y="166455"/>
                </a:cubicBezTo>
                <a:cubicBezTo>
                  <a:pt x="786756" y="133181"/>
                  <a:pt x="752488" y="103670"/>
                  <a:pt x="720133" y="71326"/>
                </a:cubicBezTo>
                <a:cubicBezTo>
                  <a:pt x="715411" y="74201"/>
                  <a:pt x="710625" y="78006"/>
                  <a:pt x="705903" y="81811"/>
                </a:cubicBezTo>
                <a:cubicBezTo>
                  <a:pt x="686886" y="97032"/>
                  <a:pt x="686886" y="101767"/>
                  <a:pt x="702074" y="120793"/>
                </a:cubicBezTo>
                <a:cubicBezTo>
                  <a:pt x="703988" y="124598"/>
                  <a:pt x="706860" y="126501"/>
                  <a:pt x="709668" y="129376"/>
                </a:cubicBezTo>
                <a:cubicBezTo>
                  <a:pt x="719176" y="138888"/>
                  <a:pt x="726834" y="149332"/>
                  <a:pt x="714454" y="161719"/>
                </a:cubicBezTo>
                <a:cubicBezTo>
                  <a:pt x="703031" y="173135"/>
                  <a:pt x="685928" y="175038"/>
                  <a:pt x="673548" y="164552"/>
                </a:cubicBezTo>
                <a:cubicBezTo>
                  <a:pt x="664040" y="156984"/>
                  <a:pt x="656446" y="146499"/>
                  <a:pt x="645023" y="134111"/>
                </a:cubicBezTo>
                <a:cubicBezTo>
                  <a:pt x="627857" y="147471"/>
                  <a:pt x="610754" y="161719"/>
                  <a:pt x="590780" y="177870"/>
                </a:cubicBezTo>
                <a:cubicBezTo>
                  <a:pt x="620263" y="210214"/>
                  <a:pt x="646937" y="240655"/>
                  <a:pt x="673548" y="270167"/>
                </a:cubicBezTo>
                <a:cubicBezTo>
                  <a:pt x="683057" y="279680"/>
                  <a:pt x="695437" y="288220"/>
                  <a:pt x="689693" y="304413"/>
                </a:cubicBezTo>
                <a:cubicBezTo>
                  <a:pt x="665954" y="323439"/>
                  <a:pt x="645023" y="317731"/>
                  <a:pt x="626006" y="297733"/>
                </a:cubicBezTo>
                <a:cubicBezTo>
                  <a:pt x="611711" y="281582"/>
                  <a:pt x="597417" y="265389"/>
                  <a:pt x="584143" y="249238"/>
                </a:cubicBezTo>
                <a:cubicBezTo>
                  <a:pt x="572720" y="235920"/>
                  <a:pt x="563212" y="221630"/>
                  <a:pt x="550832" y="206409"/>
                </a:cubicBezTo>
                <a:cubicBezTo>
                  <a:pt x="529900" y="222602"/>
                  <a:pt x="511841" y="235920"/>
                  <a:pt x="491866" y="251141"/>
                </a:cubicBezTo>
                <a:cubicBezTo>
                  <a:pt x="505140" y="262556"/>
                  <a:pt x="513691" y="271097"/>
                  <a:pt x="523263" y="279680"/>
                </a:cubicBezTo>
                <a:cubicBezTo>
                  <a:pt x="534623" y="290165"/>
                  <a:pt x="541323" y="302511"/>
                  <a:pt x="529900" y="315829"/>
                </a:cubicBezTo>
                <a:cubicBezTo>
                  <a:pt x="520392" y="328217"/>
                  <a:pt x="506097" y="328217"/>
                  <a:pt x="492824" y="318704"/>
                </a:cubicBezTo>
                <a:cubicBezTo>
                  <a:pt x="477572" y="307246"/>
                  <a:pt x="462384" y="297733"/>
                  <a:pt x="445217" y="286360"/>
                </a:cubicBezTo>
                <a:cubicBezTo>
                  <a:pt x="430029" y="297775"/>
                  <a:pt x="414778" y="308218"/>
                  <a:pt x="401504" y="318704"/>
                </a:cubicBezTo>
                <a:cubicBezTo>
                  <a:pt x="430987" y="363393"/>
                  <a:pt x="474700" y="391932"/>
                  <a:pt x="496589" y="436664"/>
                </a:cubicBezTo>
                <a:cubicBezTo>
                  <a:pt x="462384" y="459495"/>
                  <a:pt x="456640" y="460425"/>
                  <a:pt x="431944" y="436664"/>
                </a:cubicBezTo>
                <a:cubicBezTo>
                  <a:pt x="416692" y="421443"/>
                  <a:pt x="403355" y="405250"/>
                  <a:pt x="389124" y="389099"/>
                </a:cubicBezTo>
                <a:cubicBezTo>
                  <a:pt x="378658" y="377684"/>
                  <a:pt x="368193" y="366268"/>
                  <a:pt x="355812" y="352950"/>
                </a:cubicBezTo>
                <a:cubicBezTo>
                  <a:pt x="337753" y="365296"/>
                  <a:pt x="322501" y="375781"/>
                  <a:pt x="307313" y="386224"/>
                </a:cubicBezTo>
                <a:cubicBezTo>
                  <a:pt x="318736" y="401445"/>
                  <a:pt x="329201" y="413833"/>
                  <a:pt x="340561" y="429053"/>
                </a:cubicBezTo>
                <a:cubicBezTo>
                  <a:pt x="329201" y="437594"/>
                  <a:pt x="320586" y="448079"/>
                  <a:pt x="313950" y="447107"/>
                </a:cubicBezTo>
                <a:cubicBezTo>
                  <a:pt x="295890" y="443302"/>
                  <a:pt x="277830" y="433789"/>
                  <a:pt x="256899" y="425248"/>
                </a:cubicBezTo>
                <a:cubicBezTo>
                  <a:pt x="248348" y="430914"/>
                  <a:pt x="236925" y="439496"/>
                  <a:pt x="223587" y="449940"/>
                </a:cubicBezTo>
                <a:cubicBezTo>
                  <a:pt x="245476" y="472770"/>
                  <a:pt x="264493" y="493699"/>
                  <a:pt x="282553" y="513697"/>
                </a:cubicBezTo>
                <a:cubicBezTo>
                  <a:pt x="292061" y="524140"/>
                  <a:pt x="299719" y="533653"/>
                  <a:pt x="289253" y="546971"/>
                </a:cubicBezTo>
                <a:cubicBezTo>
                  <a:pt x="279745" y="559359"/>
                  <a:pt x="263536" y="563164"/>
                  <a:pt x="249241" y="552679"/>
                </a:cubicBezTo>
                <a:cubicBezTo>
                  <a:pt x="237882" y="545069"/>
                  <a:pt x="228310" y="534626"/>
                  <a:pt x="218801" y="524140"/>
                </a:cubicBezTo>
                <a:cubicBezTo>
                  <a:pt x="205528" y="510822"/>
                  <a:pt x="194105" y="496574"/>
                  <a:pt x="180767" y="482283"/>
                </a:cubicBezTo>
                <a:cubicBezTo>
                  <a:pt x="165579" y="494671"/>
                  <a:pt x="153199" y="504184"/>
                  <a:pt x="140819" y="514627"/>
                </a:cubicBezTo>
                <a:cubicBezTo>
                  <a:pt x="152242" y="527015"/>
                  <a:pt x="161750" y="534626"/>
                  <a:pt x="167430" y="544138"/>
                </a:cubicBezTo>
                <a:cubicBezTo>
                  <a:pt x="171259" y="549846"/>
                  <a:pt x="171259" y="561262"/>
                  <a:pt x="168387" y="567900"/>
                </a:cubicBezTo>
                <a:cubicBezTo>
                  <a:pt x="166473" y="572677"/>
                  <a:pt x="155114" y="577412"/>
                  <a:pt x="149370" y="575510"/>
                </a:cubicBezTo>
                <a:cubicBezTo>
                  <a:pt x="132268" y="570775"/>
                  <a:pt x="116059" y="562192"/>
                  <a:pt x="93277" y="551749"/>
                </a:cubicBezTo>
                <a:cubicBezTo>
                  <a:pt x="86576" y="557457"/>
                  <a:pt x="78025" y="566969"/>
                  <a:pt x="68517" y="575510"/>
                </a:cubicBezTo>
                <a:cubicBezTo>
                  <a:pt x="116059" y="624977"/>
                  <a:pt x="157922" y="669709"/>
                  <a:pt x="200742" y="713468"/>
                </a:cubicBezTo>
                <a:cubicBezTo>
                  <a:pt x="243562" y="756255"/>
                  <a:pt x="277830" y="807625"/>
                  <a:pt x="324415" y="848552"/>
                </a:cubicBezTo>
                <a:cubicBezTo>
                  <a:pt x="354855" y="815235"/>
                  <a:pt x="379615" y="783864"/>
                  <a:pt x="409098" y="756255"/>
                </a:cubicBezTo>
                <a:cubicBezTo>
                  <a:pt x="464234" y="704928"/>
                  <a:pt x="520392" y="655418"/>
                  <a:pt x="578400" y="606924"/>
                </a:cubicBezTo>
                <a:cubicBezTo>
                  <a:pt x="673548" y="527015"/>
                  <a:pt x="770547" y="449009"/>
                  <a:pt x="866653" y="370031"/>
                </a:cubicBezTo>
                <a:cubicBezTo>
                  <a:pt x="945592" y="303441"/>
                  <a:pt x="1022681" y="235920"/>
                  <a:pt x="1102578" y="170260"/>
                </a:cubicBezTo>
                <a:cubicBezTo>
                  <a:pt x="1139654" y="138888"/>
                  <a:pt x="1181517" y="113183"/>
                  <a:pt x="1219551" y="82741"/>
                </a:cubicBezTo>
                <a:cubicBezTo>
                  <a:pt x="1253820" y="55175"/>
                  <a:pt x="1287131" y="27609"/>
                  <a:pt x="1320379" y="0"/>
                </a:cubicBezTo>
                <a:close/>
                <a:moveTo>
                  <a:pt x="922740" y="0"/>
                </a:moveTo>
                <a:lnTo>
                  <a:pt x="995041" y="0"/>
                </a:lnTo>
                <a:cubicBezTo>
                  <a:pt x="1004555" y="9514"/>
                  <a:pt x="1014068" y="19026"/>
                  <a:pt x="1008360" y="35198"/>
                </a:cubicBezTo>
                <a:cubicBezTo>
                  <a:pt x="980771" y="54224"/>
                  <a:pt x="959842" y="46613"/>
                  <a:pt x="940815" y="21880"/>
                </a:cubicBezTo>
                <a:cubicBezTo>
                  <a:pt x="935107" y="14269"/>
                  <a:pt x="928444" y="6658"/>
                  <a:pt x="922740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87"/>
          <p:cNvSpPr/>
          <p:nvPr/>
        </p:nvSpPr>
        <p:spPr>
          <a:xfrm>
            <a:off x="10806772" y="2863442"/>
            <a:ext cx="1071078" cy="1104647"/>
          </a:xfrm>
          <a:custGeom>
            <a:rect b="b" l="l" r="r" t="t"/>
            <a:pathLst>
              <a:path extrusionOk="0" h="1104647" w="1071078">
                <a:moveTo>
                  <a:pt x="419521" y="799344"/>
                </a:moveTo>
                <a:cubicBezTo>
                  <a:pt x="449963" y="796487"/>
                  <a:pt x="466137" y="816464"/>
                  <a:pt x="482303" y="833584"/>
                </a:cubicBezTo>
                <a:cubicBezTo>
                  <a:pt x="486113" y="838347"/>
                  <a:pt x="488967" y="845007"/>
                  <a:pt x="488967" y="850713"/>
                </a:cubicBezTo>
                <a:cubicBezTo>
                  <a:pt x="487062" y="900177"/>
                  <a:pt x="473741" y="945839"/>
                  <a:pt x="427134" y="973429"/>
                </a:cubicBezTo>
                <a:cubicBezTo>
                  <a:pt x="393837" y="992454"/>
                  <a:pt x="353885" y="984842"/>
                  <a:pt x="328202" y="954404"/>
                </a:cubicBezTo>
                <a:cubicBezTo>
                  <a:pt x="321537" y="945839"/>
                  <a:pt x="313925" y="937275"/>
                  <a:pt x="304415" y="924909"/>
                </a:cubicBezTo>
                <a:cubicBezTo>
                  <a:pt x="344376" y="881152"/>
                  <a:pt x="382422" y="840244"/>
                  <a:pt x="419521" y="799344"/>
                </a:cubicBezTo>
                <a:close/>
                <a:moveTo>
                  <a:pt x="222331" y="702859"/>
                </a:moveTo>
                <a:cubicBezTo>
                  <a:pt x="199231" y="706470"/>
                  <a:pt x="186567" y="724128"/>
                  <a:pt x="185136" y="756236"/>
                </a:cubicBezTo>
                <a:cubicBezTo>
                  <a:pt x="208922" y="737210"/>
                  <a:pt x="227947" y="721037"/>
                  <a:pt x="248881" y="703916"/>
                </a:cubicBezTo>
                <a:cubicBezTo>
                  <a:pt x="238891" y="702013"/>
                  <a:pt x="230032" y="701656"/>
                  <a:pt x="222331" y="702859"/>
                </a:cubicBezTo>
                <a:close/>
                <a:moveTo>
                  <a:pt x="240312" y="647785"/>
                </a:moveTo>
                <a:cubicBezTo>
                  <a:pt x="267906" y="649690"/>
                  <a:pt x="292636" y="663010"/>
                  <a:pt x="313560" y="682984"/>
                </a:cubicBezTo>
                <a:cubicBezTo>
                  <a:pt x="328788" y="698209"/>
                  <a:pt x="329732" y="723890"/>
                  <a:pt x="312605" y="738158"/>
                </a:cubicBezTo>
                <a:cubicBezTo>
                  <a:pt x="277408" y="766702"/>
                  <a:pt x="242211" y="794289"/>
                  <a:pt x="207013" y="821876"/>
                </a:cubicBezTo>
                <a:cubicBezTo>
                  <a:pt x="200364" y="827583"/>
                  <a:pt x="191795" y="830437"/>
                  <a:pt x="184181" y="834247"/>
                </a:cubicBezTo>
                <a:cubicBezTo>
                  <a:pt x="162304" y="843756"/>
                  <a:pt x="142324" y="837101"/>
                  <a:pt x="131868" y="815221"/>
                </a:cubicBezTo>
                <a:cubicBezTo>
                  <a:pt x="126152" y="803798"/>
                  <a:pt x="123299" y="791436"/>
                  <a:pt x="119502" y="781918"/>
                </a:cubicBezTo>
                <a:cubicBezTo>
                  <a:pt x="110934" y="739106"/>
                  <a:pt x="108081" y="698209"/>
                  <a:pt x="147086" y="668717"/>
                </a:cubicBezTo>
                <a:cubicBezTo>
                  <a:pt x="174669" y="647785"/>
                  <a:pt x="207968" y="644931"/>
                  <a:pt x="240312" y="647785"/>
                </a:cubicBezTo>
                <a:close/>
                <a:moveTo>
                  <a:pt x="528948" y="627159"/>
                </a:moveTo>
                <a:cubicBezTo>
                  <a:pt x="514715" y="641443"/>
                  <a:pt x="505176" y="649972"/>
                  <a:pt x="497555" y="658553"/>
                </a:cubicBezTo>
                <a:cubicBezTo>
                  <a:pt x="410036" y="754617"/>
                  <a:pt x="322517" y="851675"/>
                  <a:pt x="234998" y="948680"/>
                </a:cubicBezTo>
                <a:cubicBezTo>
                  <a:pt x="217888" y="966784"/>
                  <a:pt x="217888" y="976307"/>
                  <a:pt x="236916" y="991533"/>
                </a:cubicBezTo>
                <a:cubicBezTo>
                  <a:pt x="243579" y="997236"/>
                  <a:pt x="250241" y="1002939"/>
                  <a:pt x="257862" y="1006706"/>
                </a:cubicBezTo>
                <a:cubicBezTo>
                  <a:pt x="305407" y="1027635"/>
                  <a:pt x="349166" y="1059028"/>
                  <a:pt x="406251" y="1031454"/>
                </a:cubicBezTo>
                <a:cubicBezTo>
                  <a:pt x="431941" y="1018165"/>
                  <a:pt x="449051" y="999119"/>
                  <a:pt x="463335" y="978190"/>
                </a:cubicBezTo>
                <a:cubicBezTo>
                  <a:pt x="507094" y="914462"/>
                  <a:pt x="529907" y="845030"/>
                  <a:pt x="524204" y="766023"/>
                </a:cubicBezTo>
                <a:cubicBezTo>
                  <a:pt x="523245" y="747972"/>
                  <a:pt x="525163" y="728926"/>
                  <a:pt x="526122" y="709933"/>
                </a:cubicBezTo>
                <a:cubicBezTo>
                  <a:pt x="527081" y="685185"/>
                  <a:pt x="527081" y="660437"/>
                  <a:pt x="528948" y="627159"/>
                </a:cubicBezTo>
                <a:close/>
                <a:moveTo>
                  <a:pt x="516583" y="529160"/>
                </a:moveTo>
                <a:cubicBezTo>
                  <a:pt x="489025" y="539624"/>
                  <a:pt x="461417" y="550089"/>
                  <a:pt x="432900" y="560553"/>
                </a:cubicBezTo>
                <a:cubicBezTo>
                  <a:pt x="385305" y="577663"/>
                  <a:pt x="337760" y="592888"/>
                  <a:pt x="286379" y="591005"/>
                </a:cubicBezTo>
                <a:cubicBezTo>
                  <a:pt x="263566" y="590063"/>
                  <a:pt x="241661" y="590063"/>
                  <a:pt x="218847" y="590063"/>
                </a:cubicBezTo>
                <a:cubicBezTo>
                  <a:pt x="134155" y="590063"/>
                  <a:pt x="77121" y="677598"/>
                  <a:pt x="66623" y="734630"/>
                </a:cubicBezTo>
                <a:cubicBezTo>
                  <a:pt x="66623" y="739391"/>
                  <a:pt x="65664" y="745094"/>
                  <a:pt x="66623" y="749855"/>
                </a:cubicBezTo>
                <a:cubicBezTo>
                  <a:pt x="77071" y="819340"/>
                  <a:pt x="101853" y="880190"/>
                  <a:pt x="162722" y="927752"/>
                </a:cubicBezTo>
                <a:cubicBezTo>
                  <a:pt x="286379" y="794591"/>
                  <a:pt x="407210" y="664256"/>
                  <a:pt x="529907" y="532037"/>
                </a:cubicBezTo>
                <a:cubicBezTo>
                  <a:pt x="523245" y="530101"/>
                  <a:pt x="519460" y="528218"/>
                  <a:pt x="516583" y="529160"/>
                </a:cubicBezTo>
                <a:close/>
                <a:moveTo>
                  <a:pt x="998945" y="134387"/>
                </a:moveTo>
                <a:cubicBezTo>
                  <a:pt x="879074" y="239032"/>
                  <a:pt x="782016" y="358903"/>
                  <a:pt x="679305" y="474954"/>
                </a:cubicBezTo>
                <a:cubicBezTo>
                  <a:pt x="689753" y="476837"/>
                  <a:pt x="699242" y="476837"/>
                  <a:pt x="707822" y="474012"/>
                </a:cubicBezTo>
                <a:cubicBezTo>
                  <a:pt x="723064" y="469251"/>
                  <a:pt x="738256" y="462553"/>
                  <a:pt x="753499" y="458786"/>
                </a:cubicBezTo>
                <a:cubicBezTo>
                  <a:pt x="857169" y="431160"/>
                  <a:pt x="938984" y="374128"/>
                  <a:pt x="983703" y="273251"/>
                </a:cubicBezTo>
                <a:cubicBezTo>
                  <a:pt x="1002731" y="230451"/>
                  <a:pt x="1017014" y="186710"/>
                  <a:pt x="998945" y="134387"/>
                </a:cubicBezTo>
                <a:close/>
                <a:moveTo>
                  <a:pt x="940902" y="61136"/>
                </a:moveTo>
                <a:cubicBezTo>
                  <a:pt x="901887" y="57316"/>
                  <a:pt x="868576" y="74426"/>
                  <a:pt x="835314" y="92529"/>
                </a:cubicBezTo>
                <a:cubicBezTo>
                  <a:pt x="723064" y="152439"/>
                  <a:pt x="650738" y="242799"/>
                  <a:pt x="622221" y="367431"/>
                </a:cubicBezTo>
                <a:cubicBezTo>
                  <a:pt x="616518" y="389302"/>
                  <a:pt x="611723" y="412167"/>
                  <a:pt x="606978" y="435921"/>
                </a:cubicBezTo>
                <a:cubicBezTo>
                  <a:pt x="609855" y="436915"/>
                  <a:pt x="612682" y="438799"/>
                  <a:pt x="615559" y="439741"/>
                </a:cubicBezTo>
                <a:cubicBezTo>
                  <a:pt x="730635" y="317045"/>
                  <a:pt x="844803" y="193355"/>
                  <a:pt x="961848" y="66839"/>
                </a:cubicBezTo>
                <a:cubicBezTo>
                  <a:pt x="950391" y="63961"/>
                  <a:pt x="945647" y="62078"/>
                  <a:pt x="940902" y="61136"/>
                </a:cubicBezTo>
                <a:close/>
                <a:moveTo>
                  <a:pt x="890117" y="586"/>
                </a:moveTo>
                <a:cubicBezTo>
                  <a:pt x="940063" y="-3751"/>
                  <a:pt x="986794" y="16400"/>
                  <a:pt x="1030288" y="47794"/>
                </a:cubicBezTo>
                <a:cubicBezTo>
                  <a:pt x="1036042" y="51613"/>
                  <a:pt x="1041746" y="58258"/>
                  <a:pt x="1043613" y="64903"/>
                </a:cubicBezTo>
                <a:cubicBezTo>
                  <a:pt x="1052193" y="92529"/>
                  <a:pt x="1059815" y="120103"/>
                  <a:pt x="1066477" y="148619"/>
                </a:cubicBezTo>
                <a:cubicBezTo>
                  <a:pt x="1076925" y="195238"/>
                  <a:pt x="1068344" y="239974"/>
                  <a:pt x="1053152" y="284657"/>
                </a:cubicBezTo>
                <a:cubicBezTo>
                  <a:pt x="1025544" y="366489"/>
                  <a:pt x="969419" y="425457"/>
                  <a:pt x="899969" y="469251"/>
                </a:cubicBezTo>
                <a:cubicBezTo>
                  <a:pt x="851466" y="499702"/>
                  <a:pt x="797258" y="521573"/>
                  <a:pt x="739215" y="530101"/>
                </a:cubicBezTo>
                <a:cubicBezTo>
                  <a:pt x="699242" y="535805"/>
                  <a:pt x="658359" y="544385"/>
                  <a:pt x="617426" y="552025"/>
                </a:cubicBezTo>
                <a:cubicBezTo>
                  <a:pt x="599357" y="598591"/>
                  <a:pt x="592695" y="643327"/>
                  <a:pt x="593654" y="691830"/>
                </a:cubicBezTo>
                <a:cubicBezTo>
                  <a:pt x="594613" y="754617"/>
                  <a:pt x="591736" y="817404"/>
                  <a:pt x="584165" y="879249"/>
                </a:cubicBezTo>
                <a:cubicBezTo>
                  <a:pt x="577503" y="929687"/>
                  <a:pt x="554639" y="976307"/>
                  <a:pt x="520419" y="1016229"/>
                </a:cubicBezTo>
                <a:cubicBezTo>
                  <a:pt x="509012" y="1029571"/>
                  <a:pt x="500432" y="1044797"/>
                  <a:pt x="488066" y="1057145"/>
                </a:cubicBezTo>
                <a:cubicBezTo>
                  <a:pt x="436685" y="1109467"/>
                  <a:pt x="372939" y="1114229"/>
                  <a:pt x="307325" y="1092358"/>
                </a:cubicBezTo>
                <a:cubicBezTo>
                  <a:pt x="250241" y="1073312"/>
                  <a:pt x="196034" y="1048564"/>
                  <a:pt x="161763" y="992474"/>
                </a:cubicBezTo>
                <a:cubicBezTo>
                  <a:pt x="146521" y="967726"/>
                  <a:pt x="116086" y="954384"/>
                  <a:pt x="93273" y="934449"/>
                </a:cubicBezTo>
                <a:cubicBezTo>
                  <a:pt x="57134" y="903997"/>
                  <a:pt x="32403" y="864965"/>
                  <a:pt x="19078" y="819340"/>
                </a:cubicBezTo>
                <a:cubicBezTo>
                  <a:pt x="15243" y="804114"/>
                  <a:pt x="11457" y="787946"/>
                  <a:pt x="6713" y="772720"/>
                </a:cubicBezTo>
                <a:cubicBezTo>
                  <a:pt x="-13274" y="708992"/>
                  <a:pt x="14334" y="657611"/>
                  <a:pt x="50472" y="609056"/>
                </a:cubicBezTo>
                <a:cubicBezTo>
                  <a:pt x="95191" y="550089"/>
                  <a:pt x="157978" y="527276"/>
                  <a:pt x="228336" y="528218"/>
                </a:cubicBezTo>
                <a:cubicBezTo>
                  <a:pt x="297786" y="531096"/>
                  <a:pt x="360573" y="510167"/>
                  <a:pt x="425279" y="489238"/>
                </a:cubicBezTo>
                <a:cubicBezTo>
                  <a:pt x="459549" y="478773"/>
                  <a:pt x="494728" y="471134"/>
                  <a:pt x="529907" y="462553"/>
                </a:cubicBezTo>
                <a:cubicBezTo>
                  <a:pt x="540406" y="414992"/>
                  <a:pt x="549894" y="375070"/>
                  <a:pt x="559434" y="335096"/>
                </a:cubicBezTo>
                <a:cubicBezTo>
                  <a:pt x="597490" y="180012"/>
                  <a:pt x="695456" y="75368"/>
                  <a:pt x="839100" y="13575"/>
                </a:cubicBezTo>
                <a:cubicBezTo>
                  <a:pt x="856463" y="6197"/>
                  <a:pt x="873469" y="2031"/>
                  <a:pt x="890117" y="586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87"/>
          <p:cNvSpPr/>
          <p:nvPr/>
        </p:nvSpPr>
        <p:spPr>
          <a:xfrm>
            <a:off x="0" y="3072676"/>
            <a:ext cx="1512738" cy="1340883"/>
          </a:xfrm>
          <a:custGeom>
            <a:rect b="b" l="l" r="r" t="t"/>
            <a:pathLst>
              <a:path extrusionOk="0" h="1340883" w="1512738">
                <a:moveTo>
                  <a:pt x="723003" y="874821"/>
                </a:moveTo>
                <a:cubicBezTo>
                  <a:pt x="722018" y="1009872"/>
                  <a:pt x="631651" y="1098364"/>
                  <a:pt x="547971" y="1193481"/>
                </a:cubicBezTo>
                <a:cubicBezTo>
                  <a:pt x="584075" y="1190668"/>
                  <a:pt x="608849" y="1173545"/>
                  <a:pt x="629751" y="1151672"/>
                </a:cubicBezTo>
                <a:cubicBezTo>
                  <a:pt x="653539" y="1125987"/>
                  <a:pt x="667826" y="1125987"/>
                  <a:pt x="686829" y="1156421"/>
                </a:cubicBezTo>
                <a:cubicBezTo>
                  <a:pt x="701116" y="1179232"/>
                  <a:pt x="710617" y="1204917"/>
                  <a:pt x="723918" y="1231540"/>
                </a:cubicBezTo>
                <a:cubicBezTo>
                  <a:pt x="809569" y="1114550"/>
                  <a:pt x="780996" y="934753"/>
                  <a:pt x="723003" y="874821"/>
                </a:cubicBezTo>
                <a:close/>
                <a:moveTo>
                  <a:pt x="875233" y="773018"/>
                </a:moveTo>
                <a:cubicBezTo>
                  <a:pt x="841873" y="790141"/>
                  <a:pt x="810484" y="806327"/>
                  <a:pt x="777195" y="822513"/>
                </a:cubicBezTo>
                <a:cubicBezTo>
                  <a:pt x="779095" y="831075"/>
                  <a:pt x="778180" y="837699"/>
                  <a:pt x="780996" y="842449"/>
                </a:cubicBezTo>
                <a:cubicBezTo>
                  <a:pt x="816255" y="910006"/>
                  <a:pt x="863761" y="963313"/>
                  <a:pt x="939911" y="983249"/>
                </a:cubicBezTo>
                <a:cubicBezTo>
                  <a:pt x="987488" y="995623"/>
                  <a:pt x="1034993" y="1006122"/>
                  <a:pt x="1082570" y="1017496"/>
                </a:cubicBezTo>
                <a:cubicBezTo>
                  <a:pt x="1089256" y="1018434"/>
                  <a:pt x="1094956" y="1017496"/>
                  <a:pt x="1104458" y="1017496"/>
                </a:cubicBezTo>
                <a:cubicBezTo>
                  <a:pt x="1100657" y="1008934"/>
                  <a:pt x="1098757" y="1002310"/>
                  <a:pt x="1094956" y="998498"/>
                </a:cubicBezTo>
                <a:cubicBezTo>
                  <a:pt x="1074969" y="981374"/>
                  <a:pt x="1067368" y="957564"/>
                  <a:pt x="1060682" y="932816"/>
                </a:cubicBezTo>
                <a:cubicBezTo>
                  <a:pt x="1057867" y="924254"/>
                  <a:pt x="1055966" y="915693"/>
                  <a:pt x="1051181" y="908131"/>
                </a:cubicBezTo>
                <a:cubicBezTo>
                  <a:pt x="1043580" y="894819"/>
                  <a:pt x="1039779" y="882446"/>
                  <a:pt x="1048366" y="869134"/>
                </a:cubicBezTo>
                <a:cubicBezTo>
                  <a:pt x="1056881" y="855760"/>
                  <a:pt x="1070253" y="860572"/>
                  <a:pt x="1082570" y="860572"/>
                </a:cubicBezTo>
                <a:cubicBezTo>
                  <a:pt x="1095942" y="860572"/>
                  <a:pt x="1110158" y="858635"/>
                  <a:pt x="1123460" y="857698"/>
                </a:cubicBezTo>
                <a:cubicBezTo>
                  <a:pt x="1124445" y="854823"/>
                  <a:pt x="1124445" y="851011"/>
                  <a:pt x="1124445" y="848199"/>
                </a:cubicBezTo>
                <a:cubicBezTo>
                  <a:pt x="1033093" y="849136"/>
                  <a:pt x="947512" y="832012"/>
                  <a:pt x="875233" y="773018"/>
                </a:cubicBezTo>
                <a:close/>
                <a:moveTo>
                  <a:pt x="442351" y="723011"/>
                </a:moveTo>
                <a:cubicBezTo>
                  <a:pt x="444265" y="727767"/>
                  <a:pt x="447116" y="732523"/>
                  <a:pt x="449016" y="737280"/>
                </a:cubicBezTo>
                <a:cubicBezTo>
                  <a:pt x="388135" y="788649"/>
                  <a:pt x="312022" y="802923"/>
                  <a:pt x="240675" y="826703"/>
                </a:cubicBezTo>
                <a:cubicBezTo>
                  <a:pt x="222607" y="833361"/>
                  <a:pt x="201675" y="834314"/>
                  <a:pt x="181693" y="834314"/>
                </a:cubicBezTo>
                <a:cubicBezTo>
                  <a:pt x="156961" y="834314"/>
                  <a:pt x="152210" y="828610"/>
                  <a:pt x="142694" y="794358"/>
                </a:cubicBezTo>
                <a:cubicBezTo>
                  <a:pt x="246390" y="788649"/>
                  <a:pt x="340570" y="744890"/>
                  <a:pt x="442351" y="723011"/>
                </a:cubicBezTo>
                <a:close/>
                <a:moveTo>
                  <a:pt x="368869" y="608857"/>
                </a:moveTo>
                <a:cubicBezTo>
                  <a:pt x="377669" y="608856"/>
                  <a:pt x="386230" y="611234"/>
                  <a:pt x="396694" y="615989"/>
                </a:cubicBezTo>
                <a:cubicBezTo>
                  <a:pt x="380527" y="628357"/>
                  <a:pt x="365301" y="640724"/>
                  <a:pt x="349134" y="652138"/>
                </a:cubicBezTo>
                <a:cubicBezTo>
                  <a:pt x="336759" y="659749"/>
                  <a:pt x="324398" y="668313"/>
                  <a:pt x="310128" y="672117"/>
                </a:cubicBezTo>
                <a:cubicBezTo>
                  <a:pt x="257806" y="684484"/>
                  <a:pt x="205484" y="696852"/>
                  <a:pt x="151252" y="691145"/>
                </a:cubicBezTo>
                <a:cubicBezTo>
                  <a:pt x="123666" y="688288"/>
                  <a:pt x="119859" y="683535"/>
                  <a:pt x="114156" y="653092"/>
                </a:cubicBezTo>
                <a:cubicBezTo>
                  <a:pt x="194065" y="654996"/>
                  <a:pt x="268270" y="646431"/>
                  <a:pt x="339611" y="615993"/>
                </a:cubicBezTo>
                <a:cubicBezTo>
                  <a:pt x="351030" y="611236"/>
                  <a:pt x="360069" y="608857"/>
                  <a:pt x="368869" y="608857"/>
                </a:cubicBezTo>
                <a:close/>
                <a:moveTo>
                  <a:pt x="1148221" y="447134"/>
                </a:moveTo>
                <a:cubicBezTo>
                  <a:pt x="1120633" y="502313"/>
                  <a:pt x="1084485" y="546070"/>
                  <a:pt x="1026447" y="566050"/>
                </a:cubicBezTo>
                <a:cubicBezTo>
                  <a:pt x="1003622" y="573659"/>
                  <a:pt x="990300" y="563192"/>
                  <a:pt x="979838" y="527993"/>
                </a:cubicBezTo>
                <a:cubicBezTo>
                  <a:pt x="1041672" y="513724"/>
                  <a:pt x="1086387" y="465211"/>
                  <a:pt x="1148221" y="447134"/>
                </a:cubicBezTo>
                <a:close/>
                <a:moveTo>
                  <a:pt x="694429" y="408674"/>
                </a:moveTo>
                <a:cubicBezTo>
                  <a:pt x="634537" y="432485"/>
                  <a:pt x="577460" y="456233"/>
                  <a:pt x="514682" y="481918"/>
                </a:cubicBezTo>
                <a:cubicBezTo>
                  <a:pt x="619335" y="562786"/>
                  <a:pt x="666841" y="664590"/>
                  <a:pt x="645938" y="798703"/>
                </a:cubicBezTo>
                <a:cubicBezTo>
                  <a:pt x="668741" y="790141"/>
                  <a:pt x="684928" y="785392"/>
                  <a:pt x="701116" y="779705"/>
                </a:cubicBezTo>
                <a:cubicBezTo>
                  <a:pt x="726804" y="769205"/>
                  <a:pt x="751507" y="755894"/>
                  <a:pt x="777195" y="747332"/>
                </a:cubicBezTo>
                <a:cubicBezTo>
                  <a:pt x="809569" y="736896"/>
                  <a:pt x="826672" y="716898"/>
                  <a:pt x="836173" y="684588"/>
                </a:cubicBezTo>
                <a:cubicBezTo>
                  <a:pt x="843844" y="658903"/>
                  <a:pt x="842859" y="635092"/>
                  <a:pt x="837158" y="610344"/>
                </a:cubicBezTo>
                <a:cubicBezTo>
                  <a:pt x="818156" y="522852"/>
                  <a:pt x="757208" y="464795"/>
                  <a:pt x="694429" y="408674"/>
                </a:cubicBezTo>
                <a:close/>
                <a:moveTo>
                  <a:pt x="1230046" y="257024"/>
                </a:moveTo>
                <a:cubicBezTo>
                  <a:pt x="1236702" y="256074"/>
                  <a:pt x="1244316" y="259883"/>
                  <a:pt x="1249072" y="263682"/>
                </a:cubicBezTo>
                <a:cubicBezTo>
                  <a:pt x="1250972" y="265592"/>
                  <a:pt x="1248115" y="276998"/>
                  <a:pt x="1244316" y="279858"/>
                </a:cubicBezTo>
                <a:cubicBezTo>
                  <a:pt x="1219575" y="300782"/>
                  <a:pt x="1194833" y="321717"/>
                  <a:pt x="1168209" y="339792"/>
                </a:cubicBezTo>
                <a:cubicBezTo>
                  <a:pt x="1113029" y="376882"/>
                  <a:pt x="1057848" y="413032"/>
                  <a:pt x="1003625" y="448233"/>
                </a:cubicBezTo>
                <a:cubicBezTo>
                  <a:pt x="987456" y="458700"/>
                  <a:pt x="969371" y="466308"/>
                  <a:pt x="951302" y="469157"/>
                </a:cubicBezTo>
                <a:cubicBezTo>
                  <a:pt x="937990" y="472017"/>
                  <a:pt x="921804" y="467258"/>
                  <a:pt x="909450" y="460600"/>
                </a:cubicBezTo>
                <a:cubicBezTo>
                  <a:pt x="901836" y="456791"/>
                  <a:pt x="898979" y="444424"/>
                  <a:pt x="894222" y="435866"/>
                </a:cubicBezTo>
                <a:cubicBezTo>
                  <a:pt x="930376" y="422550"/>
                  <a:pt x="959874" y="415891"/>
                  <a:pt x="986498" y="402575"/>
                </a:cubicBezTo>
                <a:cubicBezTo>
                  <a:pt x="1066420" y="363575"/>
                  <a:pt x="1144426" y="320767"/>
                  <a:pt x="1215776" y="267491"/>
                </a:cubicBezTo>
                <a:cubicBezTo>
                  <a:pt x="1220533" y="264642"/>
                  <a:pt x="1225289" y="257974"/>
                  <a:pt x="1230046" y="257024"/>
                </a:cubicBezTo>
                <a:close/>
                <a:moveTo>
                  <a:pt x="1274775" y="69079"/>
                </a:moveTo>
                <a:cubicBezTo>
                  <a:pt x="1123460" y="217441"/>
                  <a:pt x="939911" y="305933"/>
                  <a:pt x="754392" y="384926"/>
                </a:cubicBezTo>
                <a:cubicBezTo>
                  <a:pt x="790567" y="430547"/>
                  <a:pt x="830472" y="472419"/>
                  <a:pt x="860946" y="520915"/>
                </a:cubicBezTo>
                <a:cubicBezTo>
                  <a:pt x="891350" y="570410"/>
                  <a:pt x="907537" y="626531"/>
                  <a:pt x="899936" y="692150"/>
                </a:cubicBezTo>
                <a:cubicBezTo>
                  <a:pt x="953213" y="667464"/>
                  <a:pt x="1001704" y="646529"/>
                  <a:pt x="1046465" y="623656"/>
                </a:cubicBezTo>
                <a:cubicBezTo>
                  <a:pt x="1081655" y="607532"/>
                  <a:pt x="1116844" y="590409"/>
                  <a:pt x="1149148" y="569473"/>
                </a:cubicBezTo>
                <a:cubicBezTo>
                  <a:pt x="1199610" y="537101"/>
                  <a:pt x="1245286" y="499979"/>
                  <a:pt x="1284276" y="452421"/>
                </a:cubicBezTo>
                <a:cubicBezTo>
                  <a:pt x="1319465" y="409612"/>
                  <a:pt x="1364156" y="376365"/>
                  <a:pt x="1402231" y="336368"/>
                </a:cubicBezTo>
                <a:cubicBezTo>
                  <a:pt x="1419333" y="318307"/>
                  <a:pt x="1435520" y="297372"/>
                  <a:pt x="1445021" y="274561"/>
                </a:cubicBezTo>
                <a:cubicBezTo>
                  <a:pt x="1460223" y="241252"/>
                  <a:pt x="1472610" y="205130"/>
                  <a:pt x="1445021" y="171820"/>
                </a:cubicBezTo>
                <a:cubicBezTo>
                  <a:pt x="1399346" y="116638"/>
                  <a:pt x="1344168" y="76704"/>
                  <a:pt x="1274775" y="69079"/>
                </a:cubicBezTo>
                <a:close/>
                <a:moveTo>
                  <a:pt x="1271634" y="218"/>
                </a:moveTo>
                <a:cubicBezTo>
                  <a:pt x="1278294" y="-618"/>
                  <a:pt x="1285191" y="1054"/>
                  <a:pt x="1290891" y="3460"/>
                </a:cubicBezTo>
                <a:cubicBezTo>
                  <a:pt x="1326151" y="17709"/>
                  <a:pt x="1361341" y="31020"/>
                  <a:pt x="1392730" y="51018"/>
                </a:cubicBezTo>
                <a:cubicBezTo>
                  <a:pt x="1424119" y="70954"/>
                  <a:pt x="1449807" y="99514"/>
                  <a:pt x="1477396" y="125199"/>
                </a:cubicBezTo>
                <a:cubicBezTo>
                  <a:pt x="1495483" y="141385"/>
                  <a:pt x="1504984" y="162321"/>
                  <a:pt x="1508785" y="187006"/>
                </a:cubicBezTo>
                <a:cubicBezTo>
                  <a:pt x="1520186" y="256500"/>
                  <a:pt x="1507800" y="319245"/>
                  <a:pt x="1460223" y="372553"/>
                </a:cubicBezTo>
                <a:cubicBezTo>
                  <a:pt x="1376543" y="466732"/>
                  <a:pt x="1288076" y="556162"/>
                  <a:pt x="1184408" y="627468"/>
                </a:cubicBezTo>
                <a:cubicBezTo>
                  <a:pt x="1138732" y="658903"/>
                  <a:pt x="1084470" y="678838"/>
                  <a:pt x="1034993" y="705461"/>
                </a:cubicBezTo>
                <a:cubicBezTo>
                  <a:pt x="1001704" y="721647"/>
                  <a:pt x="967500" y="735958"/>
                  <a:pt x="926610" y="754957"/>
                </a:cubicBezTo>
                <a:cubicBezTo>
                  <a:pt x="976016" y="779705"/>
                  <a:pt x="1020777" y="800640"/>
                  <a:pt x="1071168" y="803452"/>
                </a:cubicBezTo>
                <a:cubicBezTo>
                  <a:pt x="1119659" y="805390"/>
                  <a:pt x="1168221" y="811077"/>
                  <a:pt x="1216712" y="796828"/>
                </a:cubicBezTo>
                <a:cubicBezTo>
                  <a:pt x="1232899" y="792078"/>
                  <a:pt x="1247186" y="797765"/>
                  <a:pt x="1254787" y="813952"/>
                </a:cubicBezTo>
                <a:cubicBezTo>
                  <a:pt x="1262388" y="831075"/>
                  <a:pt x="1252887" y="839637"/>
                  <a:pt x="1239585" y="851011"/>
                </a:cubicBezTo>
                <a:cubicBezTo>
                  <a:pt x="1201510" y="883383"/>
                  <a:pt x="1157734" y="904319"/>
                  <a:pt x="1109243" y="919505"/>
                </a:cubicBezTo>
                <a:cubicBezTo>
                  <a:pt x="1110158" y="943315"/>
                  <a:pt x="1115859" y="962313"/>
                  <a:pt x="1133946" y="979437"/>
                </a:cubicBezTo>
                <a:cubicBezTo>
                  <a:pt x="1149148" y="993748"/>
                  <a:pt x="1159635" y="1010872"/>
                  <a:pt x="1174837" y="1024183"/>
                </a:cubicBezTo>
                <a:cubicBezTo>
                  <a:pt x="1187223" y="1034620"/>
                  <a:pt x="1186308" y="1046056"/>
                  <a:pt x="1181523" y="1057493"/>
                </a:cubicBezTo>
                <a:cubicBezTo>
                  <a:pt x="1176737" y="1068867"/>
                  <a:pt x="1166321" y="1067929"/>
                  <a:pt x="1153934" y="1068867"/>
                </a:cubicBezTo>
                <a:cubicBezTo>
                  <a:pt x="1103543" y="1070804"/>
                  <a:pt x="1054981" y="1061242"/>
                  <a:pt x="1005505" y="1053680"/>
                </a:cubicBezTo>
                <a:cubicBezTo>
                  <a:pt x="953213" y="1045119"/>
                  <a:pt x="906622" y="1026058"/>
                  <a:pt x="862846" y="998498"/>
                </a:cubicBezTo>
                <a:cubicBezTo>
                  <a:pt x="849545" y="989936"/>
                  <a:pt x="835258" y="982312"/>
                  <a:pt x="817170" y="971875"/>
                </a:cubicBezTo>
                <a:cubicBezTo>
                  <a:pt x="818156" y="982312"/>
                  <a:pt x="818156" y="988999"/>
                  <a:pt x="819071" y="995623"/>
                </a:cubicBezTo>
                <a:cubicBezTo>
                  <a:pt x="837158" y="1083178"/>
                  <a:pt x="825757" y="1163983"/>
                  <a:pt x="777195" y="1240102"/>
                </a:cubicBezTo>
                <a:cubicBezTo>
                  <a:pt x="759178" y="1268662"/>
                  <a:pt x="742991" y="1298159"/>
                  <a:pt x="723918" y="1325719"/>
                </a:cubicBezTo>
                <a:cubicBezTo>
                  <a:pt x="716317" y="1336218"/>
                  <a:pt x="704001" y="1346655"/>
                  <a:pt x="688729" y="1337156"/>
                </a:cubicBezTo>
                <a:cubicBezTo>
                  <a:pt x="675427" y="1329531"/>
                  <a:pt x="662126" y="1318095"/>
                  <a:pt x="670641" y="1300971"/>
                </a:cubicBezTo>
                <a:cubicBezTo>
                  <a:pt x="686829" y="1267724"/>
                  <a:pt x="672542" y="1238227"/>
                  <a:pt x="664026" y="1202980"/>
                </a:cubicBezTo>
                <a:cubicBezTo>
                  <a:pt x="636437" y="1216354"/>
                  <a:pt x="611664" y="1226790"/>
                  <a:pt x="587876" y="1239164"/>
                </a:cubicBezTo>
                <a:cubicBezTo>
                  <a:pt x="547971" y="1260100"/>
                  <a:pt x="505110" y="1256288"/>
                  <a:pt x="462320" y="1254350"/>
                </a:cubicBezTo>
                <a:cubicBezTo>
                  <a:pt x="452818" y="1253413"/>
                  <a:pt x="442332" y="1243914"/>
                  <a:pt x="434731" y="1236289"/>
                </a:cubicBezTo>
                <a:cubicBezTo>
                  <a:pt x="423330" y="1223915"/>
                  <a:pt x="427130" y="1210604"/>
                  <a:pt x="445218" y="1200168"/>
                </a:cubicBezTo>
                <a:cubicBezTo>
                  <a:pt x="504195" y="1167795"/>
                  <a:pt x="546985" y="1119300"/>
                  <a:pt x="584075" y="1065054"/>
                </a:cubicBezTo>
                <a:cubicBezTo>
                  <a:pt x="605963" y="1031807"/>
                  <a:pt x="627851" y="998498"/>
                  <a:pt x="648824" y="964251"/>
                </a:cubicBezTo>
                <a:cubicBezTo>
                  <a:pt x="664941" y="936628"/>
                  <a:pt x="671627" y="906193"/>
                  <a:pt x="665926" y="868134"/>
                </a:cubicBezTo>
                <a:cubicBezTo>
                  <a:pt x="648824" y="876696"/>
                  <a:pt x="634537" y="884320"/>
                  <a:pt x="619335" y="889070"/>
                </a:cubicBezTo>
                <a:cubicBezTo>
                  <a:pt x="554586" y="910006"/>
                  <a:pt x="489908" y="928066"/>
                  <a:pt x="427130" y="952814"/>
                </a:cubicBezTo>
                <a:cubicBezTo>
                  <a:pt x="385255" y="969938"/>
                  <a:pt x="341549" y="980437"/>
                  <a:pt x="297774" y="987061"/>
                </a:cubicBezTo>
                <a:cubicBezTo>
                  <a:pt x="201706" y="1002310"/>
                  <a:pt x="108454" y="1037494"/>
                  <a:pt x="9501" y="1035557"/>
                </a:cubicBezTo>
                <a:cubicBezTo>
                  <a:pt x="6686" y="1035557"/>
                  <a:pt x="2886" y="1035557"/>
                  <a:pt x="0" y="1035557"/>
                </a:cubicBezTo>
                <a:lnTo>
                  <a:pt x="0" y="968063"/>
                </a:lnTo>
                <a:cubicBezTo>
                  <a:pt x="29489" y="974687"/>
                  <a:pt x="57077" y="970875"/>
                  <a:pt x="84666" y="965188"/>
                </a:cubicBezTo>
                <a:cubicBezTo>
                  <a:pt x="128442" y="955689"/>
                  <a:pt x="173132" y="946190"/>
                  <a:pt x="216908" y="937628"/>
                </a:cubicBezTo>
                <a:cubicBezTo>
                  <a:pt x="257798" y="929066"/>
                  <a:pt x="298688" y="924254"/>
                  <a:pt x="338664" y="912880"/>
                </a:cubicBezTo>
                <a:cubicBezTo>
                  <a:pt x="397641" y="896694"/>
                  <a:pt x="455704" y="873884"/>
                  <a:pt x="514682" y="857698"/>
                </a:cubicBezTo>
                <a:cubicBezTo>
                  <a:pt x="554586" y="847199"/>
                  <a:pt x="575559" y="822513"/>
                  <a:pt x="583160" y="786329"/>
                </a:cubicBezTo>
                <a:cubicBezTo>
                  <a:pt x="597447" y="714023"/>
                  <a:pt x="595547" y="643654"/>
                  <a:pt x="544170" y="583722"/>
                </a:cubicBezTo>
                <a:cubicBezTo>
                  <a:pt x="534599" y="572285"/>
                  <a:pt x="526998" y="558037"/>
                  <a:pt x="516582" y="547537"/>
                </a:cubicBezTo>
                <a:cubicBezTo>
                  <a:pt x="502295" y="533289"/>
                  <a:pt x="487093" y="519040"/>
                  <a:pt x="470906" y="508541"/>
                </a:cubicBezTo>
                <a:cubicBezTo>
                  <a:pt x="463305" y="502854"/>
                  <a:pt x="449018" y="502854"/>
                  <a:pt x="439517" y="505729"/>
                </a:cubicBezTo>
                <a:cubicBezTo>
                  <a:pt x="382439" y="522852"/>
                  <a:pt x="325362" y="541850"/>
                  <a:pt x="267299" y="558974"/>
                </a:cubicBezTo>
                <a:cubicBezTo>
                  <a:pt x="242596" y="565661"/>
                  <a:pt x="216908" y="572285"/>
                  <a:pt x="191220" y="576097"/>
                </a:cubicBezTo>
                <a:cubicBezTo>
                  <a:pt x="133157" y="584659"/>
                  <a:pt x="74179" y="591346"/>
                  <a:pt x="8586" y="599908"/>
                </a:cubicBezTo>
                <a:cubicBezTo>
                  <a:pt x="126541" y="728334"/>
                  <a:pt x="97053" y="846261"/>
                  <a:pt x="985" y="963251"/>
                </a:cubicBezTo>
                <a:lnTo>
                  <a:pt x="985" y="701649"/>
                </a:lnTo>
                <a:cubicBezTo>
                  <a:pt x="4786" y="702649"/>
                  <a:pt x="7601" y="704524"/>
                  <a:pt x="12387" y="706461"/>
                </a:cubicBezTo>
                <a:cubicBezTo>
                  <a:pt x="8586" y="696899"/>
                  <a:pt x="4786" y="688338"/>
                  <a:pt x="985" y="680776"/>
                </a:cubicBezTo>
                <a:lnTo>
                  <a:pt x="985" y="537101"/>
                </a:lnTo>
                <a:cubicBezTo>
                  <a:pt x="50391" y="534226"/>
                  <a:pt x="98953" y="526664"/>
                  <a:pt x="147444" y="519040"/>
                </a:cubicBezTo>
                <a:cubicBezTo>
                  <a:pt x="178833" y="514290"/>
                  <a:pt x="211207" y="509541"/>
                  <a:pt x="242596" y="500979"/>
                </a:cubicBezTo>
                <a:cubicBezTo>
                  <a:pt x="282572" y="490480"/>
                  <a:pt x="322477" y="476231"/>
                  <a:pt x="362452" y="463857"/>
                </a:cubicBezTo>
                <a:cubicBezTo>
                  <a:pt x="408128" y="449609"/>
                  <a:pt x="452818" y="434360"/>
                  <a:pt x="498494" y="420111"/>
                </a:cubicBezTo>
                <a:cubicBezTo>
                  <a:pt x="613564" y="382989"/>
                  <a:pt x="726804" y="341118"/>
                  <a:pt x="833358" y="284998"/>
                </a:cubicBezTo>
                <a:cubicBezTo>
                  <a:pt x="898036" y="250751"/>
                  <a:pt x="964614" y="217441"/>
                  <a:pt x="1028378" y="180382"/>
                </a:cubicBezTo>
                <a:cubicBezTo>
                  <a:pt x="1084470" y="147072"/>
                  <a:pt x="1139647" y="110951"/>
                  <a:pt x="1192009" y="72891"/>
                </a:cubicBezTo>
                <a:cubicBezTo>
                  <a:pt x="1214812" y="55768"/>
                  <a:pt x="1237685" y="36707"/>
                  <a:pt x="1253802" y="12022"/>
                </a:cubicBezTo>
                <a:cubicBezTo>
                  <a:pt x="1258552" y="4398"/>
                  <a:pt x="1264974" y="1054"/>
                  <a:pt x="1271634" y="21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87"/>
          <p:cNvSpPr/>
          <p:nvPr/>
        </p:nvSpPr>
        <p:spPr>
          <a:xfrm>
            <a:off x="2264096" y="209250"/>
            <a:ext cx="1149404" cy="1281200"/>
          </a:xfrm>
          <a:custGeom>
            <a:rect b="b" l="l" r="r" t="t"/>
            <a:pathLst>
              <a:path extrusionOk="0" h="1281200" w="1149404">
                <a:moveTo>
                  <a:pt x="498486" y="1123282"/>
                </a:moveTo>
                <a:cubicBezTo>
                  <a:pt x="502287" y="1122334"/>
                  <a:pt x="508951" y="1122334"/>
                  <a:pt x="511795" y="1123290"/>
                </a:cubicBezTo>
                <a:cubicBezTo>
                  <a:pt x="514648" y="1126144"/>
                  <a:pt x="516553" y="1132800"/>
                  <a:pt x="515601" y="1136602"/>
                </a:cubicBezTo>
                <a:cubicBezTo>
                  <a:pt x="515601" y="1141361"/>
                  <a:pt x="511790" y="1145171"/>
                  <a:pt x="508942" y="1149922"/>
                </a:cubicBezTo>
                <a:cubicBezTo>
                  <a:pt x="488969" y="1184167"/>
                  <a:pt x="468987" y="1219367"/>
                  <a:pt x="449010" y="1253612"/>
                </a:cubicBezTo>
                <a:cubicBezTo>
                  <a:pt x="443308" y="1264078"/>
                  <a:pt x="434744" y="1272639"/>
                  <a:pt x="427132" y="1281200"/>
                </a:cubicBezTo>
                <a:cubicBezTo>
                  <a:pt x="424279" y="1278346"/>
                  <a:pt x="421425" y="1276441"/>
                  <a:pt x="418572" y="1274544"/>
                </a:cubicBezTo>
                <a:cubicBezTo>
                  <a:pt x="432843" y="1223170"/>
                  <a:pt x="459479" y="1176554"/>
                  <a:pt x="487068" y="1131851"/>
                </a:cubicBezTo>
                <a:cubicBezTo>
                  <a:pt x="488973" y="1128041"/>
                  <a:pt x="493727" y="1125187"/>
                  <a:pt x="498486" y="1123282"/>
                </a:cubicBezTo>
                <a:close/>
                <a:moveTo>
                  <a:pt x="142521" y="913283"/>
                </a:moveTo>
                <a:cubicBezTo>
                  <a:pt x="136811" y="932308"/>
                  <a:pt x="50240" y="1042658"/>
                  <a:pt x="29307" y="1059784"/>
                </a:cubicBezTo>
                <a:cubicBezTo>
                  <a:pt x="25504" y="1039810"/>
                  <a:pt x="35017" y="1020778"/>
                  <a:pt x="74023" y="969408"/>
                </a:cubicBezTo>
                <a:cubicBezTo>
                  <a:pt x="116832" y="914233"/>
                  <a:pt x="116832" y="914233"/>
                  <a:pt x="142521" y="913283"/>
                </a:cubicBezTo>
                <a:close/>
                <a:moveTo>
                  <a:pt x="109522" y="703996"/>
                </a:moveTo>
                <a:cubicBezTo>
                  <a:pt x="91450" y="755370"/>
                  <a:pt x="50539" y="789613"/>
                  <a:pt x="18195" y="833374"/>
                </a:cubicBezTo>
                <a:cubicBezTo>
                  <a:pt x="13438" y="826713"/>
                  <a:pt x="8681" y="822910"/>
                  <a:pt x="9633" y="821005"/>
                </a:cubicBezTo>
                <a:cubicBezTo>
                  <a:pt x="34368" y="775346"/>
                  <a:pt x="70521" y="739192"/>
                  <a:pt x="109522" y="703996"/>
                </a:cubicBezTo>
                <a:close/>
                <a:moveTo>
                  <a:pt x="782929" y="294870"/>
                </a:moveTo>
                <a:cubicBezTo>
                  <a:pt x="778137" y="296765"/>
                  <a:pt x="773398" y="297712"/>
                  <a:pt x="769618" y="300607"/>
                </a:cubicBezTo>
                <a:cubicBezTo>
                  <a:pt x="707746" y="344342"/>
                  <a:pt x="644969" y="387131"/>
                  <a:pt x="584109" y="432814"/>
                </a:cubicBezTo>
                <a:cubicBezTo>
                  <a:pt x="535601" y="469918"/>
                  <a:pt x="489916" y="509865"/>
                  <a:pt x="443326" y="549811"/>
                </a:cubicBezTo>
                <a:cubicBezTo>
                  <a:pt x="401475" y="585968"/>
                  <a:pt x="360529" y="624967"/>
                  <a:pt x="318677" y="663019"/>
                </a:cubicBezTo>
                <a:cubicBezTo>
                  <a:pt x="303449" y="677282"/>
                  <a:pt x="294930" y="692545"/>
                  <a:pt x="297752" y="715334"/>
                </a:cubicBezTo>
                <a:cubicBezTo>
                  <a:pt x="304407" y="771490"/>
                  <a:pt x="307283" y="827594"/>
                  <a:pt x="313938" y="883750"/>
                </a:cubicBezTo>
                <a:cubicBezTo>
                  <a:pt x="316760" y="909434"/>
                  <a:pt x="324375" y="936065"/>
                  <a:pt x="329167" y="961749"/>
                </a:cubicBezTo>
                <a:cubicBezTo>
                  <a:pt x="341520" y="952223"/>
                  <a:pt x="346259" y="942697"/>
                  <a:pt x="349134" y="932276"/>
                </a:cubicBezTo>
                <a:cubicBezTo>
                  <a:pt x="357707" y="899908"/>
                  <a:pt x="364362" y="866593"/>
                  <a:pt x="373840" y="834278"/>
                </a:cubicBezTo>
                <a:cubicBezTo>
                  <a:pt x="378632" y="819068"/>
                  <a:pt x="377674" y="806700"/>
                  <a:pt x="371018" y="791437"/>
                </a:cubicBezTo>
                <a:cubicBezTo>
                  <a:pt x="358665" y="765753"/>
                  <a:pt x="362446" y="760069"/>
                  <a:pt x="383371" y="740070"/>
                </a:cubicBezTo>
                <a:cubicBezTo>
                  <a:pt x="409994" y="715334"/>
                  <a:pt x="435712" y="689650"/>
                  <a:pt x="457596" y="663966"/>
                </a:cubicBezTo>
                <a:cubicBezTo>
                  <a:pt x="515581" y="601178"/>
                  <a:pt x="571702" y="537443"/>
                  <a:pt x="629740" y="475655"/>
                </a:cubicBezTo>
                <a:cubicBezTo>
                  <a:pt x="683998" y="418551"/>
                  <a:pt x="743900" y="366237"/>
                  <a:pt x="782929" y="294870"/>
                </a:cubicBezTo>
                <a:close/>
                <a:moveTo>
                  <a:pt x="881860" y="136032"/>
                </a:moveTo>
                <a:cubicBezTo>
                  <a:pt x="613607" y="223556"/>
                  <a:pt x="344395" y="311027"/>
                  <a:pt x="73267" y="398552"/>
                </a:cubicBezTo>
                <a:cubicBezTo>
                  <a:pt x="130346" y="489918"/>
                  <a:pt x="210215" y="551759"/>
                  <a:pt x="275868" y="624020"/>
                </a:cubicBezTo>
                <a:cubicBezTo>
                  <a:pt x="376715" y="540338"/>
                  <a:pt x="473730" y="454708"/>
                  <a:pt x="574578" y="374815"/>
                </a:cubicBezTo>
                <a:cubicBezTo>
                  <a:pt x="675425" y="294870"/>
                  <a:pt x="784793" y="224503"/>
                  <a:pt x="886599" y="145505"/>
                </a:cubicBezTo>
                <a:cubicBezTo>
                  <a:pt x="884682" y="142663"/>
                  <a:pt x="883777" y="138874"/>
                  <a:pt x="881860" y="136032"/>
                </a:cubicBezTo>
                <a:close/>
                <a:moveTo>
                  <a:pt x="1034996" y="120769"/>
                </a:moveTo>
                <a:cubicBezTo>
                  <a:pt x="978874" y="175978"/>
                  <a:pt x="928450" y="234924"/>
                  <a:pt x="875204" y="291081"/>
                </a:cubicBezTo>
                <a:cubicBezTo>
                  <a:pt x="812427" y="356711"/>
                  <a:pt x="762003" y="433761"/>
                  <a:pt x="691612" y="494655"/>
                </a:cubicBezTo>
                <a:cubicBezTo>
                  <a:pt x="638313" y="540338"/>
                  <a:pt x="591723" y="595494"/>
                  <a:pt x="544121" y="648756"/>
                </a:cubicBezTo>
                <a:cubicBezTo>
                  <a:pt x="514676" y="681124"/>
                  <a:pt x="488958" y="714386"/>
                  <a:pt x="463293" y="748649"/>
                </a:cubicBezTo>
                <a:cubicBezTo>
                  <a:pt x="445190" y="773385"/>
                  <a:pt x="446148" y="777174"/>
                  <a:pt x="466115" y="800963"/>
                </a:cubicBezTo>
                <a:cubicBezTo>
                  <a:pt x="507967" y="853278"/>
                  <a:pt x="554610" y="899908"/>
                  <a:pt x="613607" y="944644"/>
                </a:cubicBezTo>
                <a:cubicBezTo>
                  <a:pt x="768659" y="675387"/>
                  <a:pt x="905608" y="400499"/>
                  <a:pt x="1034996" y="120769"/>
                </a:cubicBezTo>
                <a:close/>
                <a:moveTo>
                  <a:pt x="1090039" y="22"/>
                </a:moveTo>
                <a:cubicBezTo>
                  <a:pt x="1115091" y="-689"/>
                  <a:pt x="1144163" y="15179"/>
                  <a:pt x="1149155" y="38034"/>
                </a:cubicBezTo>
                <a:cubicBezTo>
                  <a:pt x="1150113" y="44666"/>
                  <a:pt x="1148197" y="52297"/>
                  <a:pt x="1145374" y="58928"/>
                </a:cubicBezTo>
                <a:cubicBezTo>
                  <a:pt x="1115876" y="116980"/>
                  <a:pt x="1085420" y="174083"/>
                  <a:pt x="1055921" y="232082"/>
                </a:cubicBezTo>
                <a:cubicBezTo>
                  <a:pt x="1025518" y="291081"/>
                  <a:pt x="992186" y="349079"/>
                  <a:pt x="965563" y="409972"/>
                </a:cubicBezTo>
                <a:cubicBezTo>
                  <a:pt x="934148" y="481339"/>
                  <a:pt x="898047" y="548864"/>
                  <a:pt x="861893" y="617389"/>
                </a:cubicBezTo>
                <a:cubicBezTo>
                  <a:pt x="808594" y="716334"/>
                  <a:pt x="756306" y="816173"/>
                  <a:pt x="703007" y="915118"/>
                </a:cubicBezTo>
                <a:cubicBezTo>
                  <a:pt x="688737" y="940802"/>
                  <a:pt x="674467" y="967433"/>
                  <a:pt x="660197" y="994116"/>
                </a:cubicBezTo>
                <a:cubicBezTo>
                  <a:pt x="657322" y="998853"/>
                  <a:pt x="654500" y="1002643"/>
                  <a:pt x="651624" y="1006485"/>
                </a:cubicBezTo>
                <a:cubicBezTo>
                  <a:pt x="631657" y="1032168"/>
                  <a:pt x="612648" y="1034063"/>
                  <a:pt x="589806" y="1011221"/>
                </a:cubicBezTo>
                <a:cubicBezTo>
                  <a:pt x="577453" y="998853"/>
                  <a:pt x="566005" y="985538"/>
                  <a:pt x="553652" y="973170"/>
                </a:cubicBezTo>
                <a:cubicBezTo>
                  <a:pt x="547955" y="967433"/>
                  <a:pt x="539382" y="963643"/>
                  <a:pt x="529851" y="957012"/>
                </a:cubicBezTo>
                <a:cubicBezTo>
                  <a:pt x="503228" y="984590"/>
                  <a:pt x="478522" y="1011221"/>
                  <a:pt x="452804" y="1036905"/>
                </a:cubicBezTo>
                <a:cubicBezTo>
                  <a:pt x="429003" y="1060694"/>
                  <a:pt x="404297" y="1085430"/>
                  <a:pt x="377674" y="1105377"/>
                </a:cubicBezTo>
                <a:cubicBezTo>
                  <a:pt x="349134" y="1126324"/>
                  <a:pt x="308188" y="1110166"/>
                  <a:pt x="300627" y="1075904"/>
                </a:cubicBezTo>
                <a:cubicBezTo>
                  <a:pt x="286357" y="1013116"/>
                  <a:pt x="270170" y="951275"/>
                  <a:pt x="258722" y="888487"/>
                </a:cubicBezTo>
                <a:cubicBezTo>
                  <a:pt x="251161" y="851383"/>
                  <a:pt x="251161" y="813331"/>
                  <a:pt x="248286" y="776227"/>
                </a:cubicBezTo>
                <a:cubicBezTo>
                  <a:pt x="245411" y="739122"/>
                  <a:pt x="244452" y="701071"/>
                  <a:pt x="240672" y="663966"/>
                </a:cubicBezTo>
                <a:cubicBezTo>
                  <a:pt x="239714" y="656388"/>
                  <a:pt x="234975" y="647809"/>
                  <a:pt x="229277" y="642125"/>
                </a:cubicBezTo>
                <a:cubicBezTo>
                  <a:pt x="210215" y="620231"/>
                  <a:pt x="189290" y="600231"/>
                  <a:pt x="169322" y="579337"/>
                </a:cubicBezTo>
                <a:cubicBezTo>
                  <a:pt x="118898" y="525075"/>
                  <a:pt x="68474" y="470866"/>
                  <a:pt x="19009" y="415709"/>
                </a:cubicBezTo>
                <a:cubicBezTo>
                  <a:pt x="11395" y="407130"/>
                  <a:pt x="5697" y="397604"/>
                  <a:pt x="0" y="389078"/>
                </a:cubicBezTo>
                <a:cubicBezTo>
                  <a:pt x="15228" y="367184"/>
                  <a:pt x="36154" y="358605"/>
                  <a:pt x="58038" y="351974"/>
                </a:cubicBezTo>
                <a:cubicBezTo>
                  <a:pt x="153136" y="321501"/>
                  <a:pt x="249245" y="290133"/>
                  <a:pt x="344395" y="259660"/>
                </a:cubicBezTo>
                <a:cubicBezTo>
                  <a:pt x="453762" y="223503"/>
                  <a:pt x="564141" y="188346"/>
                  <a:pt x="673509" y="152189"/>
                </a:cubicBezTo>
                <a:cubicBezTo>
                  <a:pt x="785751" y="115085"/>
                  <a:pt x="898952" y="76086"/>
                  <a:pt x="1011248" y="36139"/>
                </a:cubicBezTo>
                <a:cubicBezTo>
                  <a:pt x="1031215" y="29455"/>
                  <a:pt x="1049265" y="18035"/>
                  <a:pt x="1067369" y="6614"/>
                </a:cubicBezTo>
                <a:cubicBezTo>
                  <a:pt x="1073785" y="2338"/>
                  <a:pt x="1081689" y="259"/>
                  <a:pt x="1090039" y="22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87"/>
          <p:cNvSpPr/>
          <p:nvPr/>
        </p:nvSpPr>
        <p:spPr>
          <a:xfrm>
            <a:off x="0" y="2549483"/>
            <a:ext cx="587355" cy="791473"/>
          </a:xfrm>
          <a:custGeom>
            <a:rect b="b" l="l" r="r" t="t"/>
            <a:pathLst>
              <a:path extrusionOk="0" h="21318" w="21545">
                <a:moveTo>
                  <a:pt x="70" y="10412"/>
                </a:moveTo>
                <a:cubicBezTo>
                  <a:pt x="872" y="10028"/>
                  <a:pt x="1675" y="9618"/>
                  <a:pt x="2443" y="9233"/>
                </a:cubicBezTo>
                <a:cubicBezTo>
                  <a:pt x="2792" y="9054"/>
                  <a:pt x="3141" y="8798"/>
                  <a:pt x="3280" y="8516"/>
                </a:cubicBezTo>
                <a:cubicBezTo>
                  <a:pt x="4187" y="6902"/>
                  <a:pt x="5060" y="5262"/>
                  <a:pt x="5932" y="3647"/>
                </a:cubicBezTo>
                <a:cubicBezTo>
                  <a:pt x="6037" y="3468"/>
                  <a:pt x="6211" y="3314"/>
                  <a:pt x="6455" y="2981"/>
                </a:cubicBezTo>
                <a:cubicBezTo>
                  <a:pt x="7049" y="4596"/>
                  <a:pt x="7572" y="6030"/>
                  <a:pt x="8096" y="7465"/>
                </a:cubicBezTo>
                <a:cubicBezTo>
                  <a:pt x="8410" y="8336"/>
                  <a:pt x="8968" y="8721"/>
                  <a:pt x="10189" y="8772"/>
                </a:cubicBezTo>
                <a:cubicBezTo>
                  <a:pt x="12388" y="8875"/>
                  <a:pt x="14586" y="8926"/>
                  <a:pt x="17098" y="9003"/>
                </a:cubicBezTo>
                <a:cubicBezTo>
                  <a:pt x="15074" y="10156"/>
                  <a:pt x="12736" y="10566"/>
                  <a:pt x="10957" y="11744"/>
                </a:cubicBezTo>
                <a:cubicBezTo>
                  <a:pt x="12213" y="13538"/>
                  <a:pt x="14132" y="14973"/>
                  <a:pt x="15703" y="16792"/>
                </a:cubicBezTo>
                <a:cubicBezTo>
                  <a:pt x="14167" y="16510"/>
                  <a:pt x="13120" y="15946"/>
                  <a:pt x="12039" y="15408"/>
                </a:cubicBezTo>
                <a:cubicBezTo>
                  <a:pt x="11131" y="14947"/>
                  <a:pt x="10329" y="14383"/>
                  <a:pt x="9422" y="13948"/>
                </a:cubicBezTo>
                <a:cubicBezTo>
                  <a:pt x="8933" y="13717"/>
                  <a:pt x="8270" y="13640"/>
                  <a:pt x="7712" y="13512"/>
                </a:cubicBezTo>
                <a:cubicBezTo>
                  <a:pt x="6386" y="14922"/>
                  <a:pt x="5583" y="16408"/>
                  <a:pt x="3908" y="17766"/>
                </a:cubicBezTo>
                <a:cubicBezTo>
                  <a:pt x="3908" y="17330"/>
                  <a:pt x="3873" y="17151"/>
                  <a:pt x="3908" y="16971"/>
                </a:cubicBezTo>
                <a:cubicBezTo>
                  <a:pt x="4222" y="15741"/>
                  <a:pt x="4536" y="14512"/>
                  <a:pt x="4885" y="13307"/>
                </a:cubicBezTo>
                <a:cubicBezTo>
                  <a:pt x="4990" y="12897"/>
                  <a:pt x="4885" y="12615"/>
                  <a:pt x="4397" y="12487"/>
                </a:cubicBezTo>
                <a:cubicBezTo>
                  <a:pt x="3943" y="12359"/>
                  <a:pt x="3420" y="12257"/>
                  <a:pt x="2931" y="12257"/>
                </a:cubicBezTo>
                <a:cubicBezTo>
                  <a:pt x="1954" y="12231"/>
                  <a:pt x="1012" y="12231"/>
                  <a:pt x="0" y="12231"/>
                </a:cubicBezTo>
                <a:lnTo>
                  <a:pt x="0" y="13615"/>
                </a:lnTo>
                <a:cubicBezTo>
                  <a:pt x="698" y="13615"/>
                  <a:pt x="1431" y="13640"/>
                  <a:pt x="2233" y="13640"/>
                </a:cubicBezTo>
                <a:cubicBezTo>
                  <a:pt x="2163" y="14281"/>
                  <a:pt x="2129" y="14793"/>
                  <a:pt x="2024" y="15280"/>
                </a:cubicBezTo>
                <a:cubicBezTo>
                  <a:pt x="1710" y="16766"/>
                  <a:pt x="1326" y="18252"/>
                  <a:pt x="1012" y="19764"/>
                </a:cubicBezTo>
                <a:cubicBezTo>
                  <a:pt x="942" y="20097"/>
                  <a:pt x="1047" y="20507"/>
                  <a:pt x="1256" y="20815"/>
                </a:cubicBezTo>
                <a:cubicBezTo>
                  <a:pt x="1605" y="21302"/>
                  <a:pt x="2757" y="21481"/>
                  <a:pt x="3141" y="21148"/>
                </a:cubicBezTo>
                <a:cubicBezTo>
                  <a:pt x="4955" y="19585"/>
                  <a:pt x="6944" y="18124"/>
                  <a:pt x="8270" y="16254"/>
                </a:cubicBezTo>
                <a:cubicBezTo>
                  <a:pt x="8479" y="15972"/>
                  <a:pt x="8759" y="15716"/>
                  <a:pt x="9038" y="15408"/>
                </a:cubicBezTo>
                <a:cubicBezTo>
                  <a:pt x="12039" y="17074"/>
                  <a:pt x="15040" y="18457"/>
                  <a:pt x="18773" y="18739"/>
                </a:cubicBezTo>
                <a:cubicBezTo>
                  <a:pt x="18983" y="18457"/>
                  <a:pt x="19157" y="18227"/>
                  <a:pt x="19297" y="18022"/>
                </a:cubicBezTo>
                <a:cubicBezTo>
                  <a:pt x="17447" y="16177"/>
                  <a:pt x="15668" y="14383"/>
                  <a:pt x="13783" y="12513"/>
                </a:cubicBezTo>
                <a:cubicBezTo>
                  <a:pt x="14028" y="12359"/>
                  <a:pt x="14132" y="12257"/>
                  <a:pt x="14307" y="12205"/>
                </a:cubicBezTo>
                <a:cubicBezTo>
                  <a:pt x="16470" y="11283"/>
                  <a:pt x="18634" y="10335"/>
                  <a:pt x="20832" y="9413"/>
                </a:cubicBezTo>
                <a:cubicBezTo>
                  <a:pt x="21426" y="9182"/>
                  <a:pt x="21600" y="8849"/>
                  <a:pt x="21530" y="8413"/>
                </a:cubicBezTo>
                <a:cubicBezTo>
                  <a:pt x="21460" y="7978"/>
                  <a:pt x="20937" y="7952"/>
                  <a:pt x="20483" y="7927"/>
                </a:cubicBezTo>
                <a:cubicBezTo>
                  <a:pt x="18669" y="7798"/>
                  <a:pt x="16819" y="7670"/>
                  <a:pt x="15005" y="7568"/>
                </a:cubicBezTo>
                <a:cubicBezTo>
                  <a:pt x="13749" y="7517"/>
                  <a:pt x="12527" y="7517"/>
                  <a:pt x="11271" y="7491"/>
                </a:cubicBezTo>
                <a:cubicBezTo>
                  <a:pt x="10713" y="7491"/>
                  <a:pt x="10329" y="7389"/>
                  <a:pt x="10154" y="6927"/>
                </a:cubicBezTo>
                <a:cubicBezTo>
                  <a:pt x="9736" y="5749"/>
                  <a:pt x="9247" y="4596"/>
                  <a:pt x="8828" y="3417"/>
                </a:cubicBezTo>
                <a:cubicBezTo>
                  <a:pt x="8549" y="2623"/>
                  <a:pt x="8340" y="1828"/>
                  <a:pt x="8026" y="1060"/>
                </a:cubicBezTo>
                <a:cubicBezTo>
                  <a:pt x="7572" y="-16"/>
                  <a:pt x="7328" y="-119"/>
                  <a:pt x="5513" y="86"/>
                </a:cubicBezTo>
                <a:cubicBezTo>
                  <a:pt x="4327" y="2341"/>
                  <a:pt x="3071" y="4672"/>
                  <a:pt x="1850" y="7004"/>
                </a:cubicBezTo>
                <a:cubicBezTo>
                  <a:pt x="1640" y="7440"/>
                  <a:pt x="1291" y="7722"/>
                  <a:pt x="768" y="7978"/>
                </a:cubicBezTo>
                <a:cubicBezTo>
                  <a:pt x="523" y="8080"/>
                  <a:pt x="279" y="8208"/>
                  <a:pt x="35" y="8337"/>
                </a:cubicBezTo>
                <a:lnTo>
                  <a:pt x="35" y="10412"/>
                </a:ln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87"/>
          <p:cNvSpPr/>
          <p:nvPr/>
        </p:nvSpPr>
        <p:spPr>
          <a:xfrm>
            <a:off x="11016057" y="2578022"/>
            <a:ext cx="329310" cy="353496"/>
          </a:xfrm>
          <a:custGeom>
            <a:rect b="b" l="l" r="r" t="t"/>
            <a:pathLst>
              <a:path extrusionOk="0" h="21178" w="21303">
                <a:moveTo>
                  <a:pt x="1354" y="20928"/>
                </a:moveTo>
                <a:cubicBezTo>
                  <a:pt x="2339" y="21498"/>
                  <a:pt x="3077" y="20985"/>
                  <a:pt x="3754" y="20472"/>
                </a:cubicBezTo>
                <a:cubicBezTo>
                  <a:pt x="9231" y="16711"/>
                  <a:pt x="14647" y="12949"/>
                  <a:pt x="20062" y="9131"/>
                </a:cubicBezTo>
                <a:cubicBezTo>
                  <a:pt x="20739" y="8675"/>
                  <a:pt x="21170" y="7649"/>
                  <a:pt x="21293" y="6794"/>
                </a:cubicBezTo>
                <a:cubicBezTo>
                  <a:pt x="21416" y="5882"/>
                  <a:pt x="20308" y="5768"/>
                  <a:pt x="19508" y="5597"/>
                </a:cubicBezTo>
                <a:cubicBezTo>
                  <a:pt x="14770" y="4571"/>
                  <a:pt x="10893" y="1893"/>
                  <a:pt x="6401" y="297"/>
                </a:cubicBezTo>
                <a:cubicBezTo>
                  <a:pt x="5478" y="-45"/>
                  <a:pt x="4801" y="-102"/>
                  <a:pt x="3816" y="183"/>
                </a:cubicBezTo>
                <a:cubicBezTo>
                  <a:pt x="3077" y="3830"/>
                  <a:pt x="2462" y="7307"/>
                  <a:pt x="1724" y="10784"/>
                </a:cubicBezTo>
                <a:cubicBezTo>
                  <a:pt x="1232" y="13234"/>
                  <a:pt x="616" y="15628"/>
                  <a:pt x="62" y="18078"/>
                </a:cubicBezTo>
                <a:cubicBezTo>
                  <a:pt x="-184" y="19332"/>
                  <a:pt x="308" y="20358"/>
                  <a:pt x="1354" y="20928"/>
                </a:cubicBezTo>
                <a:close/>
                <a:moveTo>
                  <a:pt x="6093" y="3773"/>
                </a:moveTo>
                <a:cubicBezTo>
                  <a:pt x="9354" y="5198"/>
                  <a:pt x="12308" y="6509"/>
                  <a:pt x="15631" y="7934"/>
                </a:cubicBezTo>
                <a:cubicBezTo>
                  <a:pt x="13970" y="9815"/>
                  <a:pt x="11693" y="10841"/>
                  <a:pt x="9847" y="12265"/>
                </a:cubicBezTo>
                <a:cubicBezTo>
                  <a:pt x="8001" y="13690"/>
                  <a:pt x="6278" y="15286"/>
                  <a:pt x="3693" y="16198"/>
                </a:cubicBezTo>
                <a:cubicBezTo>
                  <a:pt x="4431" y="12037"/>
                  <a:pt x="5231" y="8105"/>
                  <a:pt x="6093" y="3773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87"/>
          <p:cNvSpPr/>
          <p:nvPr/>
        </p:nvSpPr>
        <p:spPr>
          <a:xfrm>
            <a:off x="171238" y="675426"/>
            <a:ext cx="572369" cy="733364"/>
          </a:xfrm>
          <a:custGeom>
            <a:rect b="b" l="l" r="r" t="t"/>
            <a:pathLst>
              <a:path extrusionOk="0" h="733364" w="572369">
                <a:moveTo>
                  <a:pt x="342282" y="600998"/>
                </a:moveTo>
                <a:cubicBezTo>
                  <a:pt x="338641" y="601101"/>
                  <a:pt x="334598" y="602289"/>
                  <a:pt x="330079" y="604904"/>
                </a:cubicBezTo>
                <a:cubicBezTo>
                  <a:pt x="312005" y="614421"/>
                  <a:pt x="292028" y="623930"/>
                  <a:pt x="275856" y="637249"/>
                </a:cubicBezTo>
                <a:cubicBezTo>
                  <a:pt x="261587" y="648673"/>
                  <a:pt x="265392" y="664845"/>
                  <a:pt x="280612" y="673406"/>
                </a:cubicBezTo>
                <a:cubicBezTo>
                  <a:pt x="287271" y="676259"/>
                  <a:pt x="294882" y="677208"/>
                  <a:pt x="306297" y="681009"/>
                </a:cubicBezTo>
                <a:cubicBezTo>
                  <a:pt x="322469" y="673406"/>
                  <a:pt x="340543" y="666742"/>
                  <a:pt x="357666" y="656276"/>
                </a:cubicBezTo>
                <a:cubicBezTo>
                  <a:pt x="371936" y="647715"/>
                  <a:pt x="373838" y="634396"/>
                  <a:pt x="366228" y="620128"/>
                </a:cubicBezTo>
                <a:cubicBezTo>
                  <a:pt x="360520" y="610139"/>
                  <a:pt x="353207" y="600688"/>
                  <a:pt x="342282" y="600998"/>
                </a:cubicBezTo>
                <a:close/>
                <a:moveTo>
                  <a:pt x="330198" y="542238"/>
                </a:moveTo>
                <a:cubicBezTo>
                  <a:pt x="347202" y="542357"/>
                  <a:pt x="362898" y="548777"/>
                  <a:pt x="378594" y="561144"/>
                </a:cubicBezTo>
                <a:cubicBezTo>
                  <a:pt x="407133" y="583981"/>
                  <a:pt x="425207" y="639155"/>
                  <a:pt x="415694" y="674354"/>
                </a:cubicBezTo>
                <a:cubicBezTo>
                  <a:pt x="406182" y="708605"/>
                  <a:pt x="365277" y="734287"/>
                  <a:pt x="324371" y="733339"/>
                </a:cubicBezTo>
                <a:cubicBezTo>
                  <a:pt x="311053" y="730485"/>
                  <a:pt x="296784" y="727632"/>
                  <a:pt x="283466" y="726674"/>
                </a:cubicBezTo>
                <a:cubicBezTo>
                  <a:pt x="258733" y="724778"/>
                  <a:pt x="239707" y="715260"/>
                  <a:pt x="231146" y="690527"/>
                </a:cubicBezTo>
                <a:cubicBezTo>
                  <a:pt x="219730" y="661035"/>
                  <a:pt x="211169" y="628689"/>
                  <a:pt x="229243" y="600154"/>
                </a:cubicBezTo>
                <a:cubicBezTo>
                  <a:pt x="239707" y="583981"/>
                  <a:pt x="256830" y="571610"/>
                  <a:pt x="273954" y="561144"/>
                </a:cubicBezTo>
                <a:cubicBezTo>
                  <a:pt x="294882" y="548303"/>
                  <a:pt x="313194" y="542120"/>
                  <a:pt x="330198" y="542238"/>
                </a:cubicBezTo>
                <a:close/>
                <a:moveTo>
                  <a:pt x="475326" y="261603"/>
                </a:moveTo>
                <a:cubicBezTo>
                  <a:pt x="326938" y="273018"/>
                  <a:pt x="187076" y="304413"/>
                  <a:pt x="45350" y="351983"/>
                </a:cubicBezTo>
                <a:cubicBezTo>
                  <a:pt x="51052" y="399537"/>
                  <a:pt x="55821" y="446152"/>
                  <a:pt x="72928" y="489917"/>
                </a:cubicBezTo>
                <a:cubicBezTo>
                  <a:pt x="112896" y="486112"/>
                  <a:pt x="474394" y="393838"/>
                  <a:pt x="507674" y="378618"/>
                </a:cubicBezTo>
                <a:cubicBezTo>
                  <a:pt x="497229" y="341507"/>
                  <a:pt x="486757" y="304413"/>
                  <a:pt x="475326" y="261603"/>
                </a:cubicBezTo>
                <a:close/>
                <a:moveTo>
                  <a:pt x="480096" y="199769"/>
                </a:moveTo>
                <a:cubicBezTo>
                  <a:pt x="496270" y="199769"/>
                  <a:pt x="507674" y="212139"/>
                  <a:pt x="511484" y="228314"/>
                </a:cubicBezTo>
                <a:cubicBezTo>
                  <a:pt x="516254" y="246384"/>
                  <a:pt x="520037" y="264453"/>
                  <a:pt x="525766" y="282539"/>
                </a:cubicBezTo>
                <a:cubicBezTo>
                  <a:pt x="536211" y="318678"/>
                  <a:pt x="548575" y="353878"/>
                  <a:pt x="560006" y="390033"/>
                </a:cubicBezTo>
                <a:cubicBezTo>
                  <a:pt x="564748" y="404297"/>
                  <a:pt x="567600" y="418562"/>
                  <a:pt x="572369" y="437586"/>
                </a:cubicBezTo>
                <a:cubicBezTo>
                  <a:pt x="480096" y="456628"/>
                  <a:pt x="389715" y="477546"/>
                  <a:pt x="299334" y="494677"/>
                </a:cubicBezTo>
                <a:cubicBezTo>
                  <a:pt x="210871" y="510852"/>
                  <a:pt x="128110" y="554601"/>
                  <a:pt x="31068" y="555556"/>
                </a:cubicBezTo>
                <a:cubicBezTo>
                  <a:pt x="28217" y="535576"/>
                  <a:pt x="25365" y="517507"/>
                  <a:pt x="22514" y="499437"/>
                </a:cubicBezTo>
                <a:cubicBezTo>
                  <a:pt x="14894" y="444257"/>
                  <a:pt x="7300" y="390033"/>
                  <a:pt x="639" y="335808"/>
                </a:cubicBezTo>
                <a:cubicBezTo>
                  <a:pt x="-3172" y="306307"/>
                  <a:pt x="10151" y="289193"/>
                  <a:pt x="38688" y="283478"/>
                </a:cubicBezTo>
                <a:cubicBezTo>
                  <a:pt x="158539" y="257799"/>
                  <a:pt x="278417" y="231164"/>
                  <a:pt x="398295" y="206424"/>
                </a:cubicBezTo>
                <a:cubicBezTo>
                  <a:pt x="424913" y="200724"/>
                  <a:pt x="452518" y="199769"/>
                  <a:pt x="480096" y="199769"/>
                </a:cubicBezTo>
                <a:close/>
                <a:moveTo>
                  <a:pt x="240680" y="60576"/>
                </a:moveTo>
                <a:cubicBezTo>
                  <a:pt x="224516" y="60576"/>
                  <a:pt x="204535" y="61530"/>
                  <a:pt x="195022" y="79610"/>
                </a:cubicBezTo>
                <a:cubicBezTo>
                  <a:pt x="184553" y="97682"/>
                  <a:pt x="195970" y="109098"/>
                  <a:pt x="225464" y="111004"/>
                </a:cubicBezTo>
                <a:cubicBezTo>
                  <a:pt x="240680" y="107199"/>
                  <a:pt x="256853" y="104339"/>
                  <a:pt x="271121" y="97682"/>
                </a:cubicBezTo>
                <a:cubicBezTo>
                  <a:pt x="275877" y="95784"/>
                  <a:pt x="279686" y="78657"/>
                  <a:pt x="278739" y="77704"/>
                </a:cubicBezTo>
                <a:cubicBezTo>
                  <a:pt x="267312" y="70093"/>
                  <a:pt x="254001" y="61530"/>
                  <a:pt x="240680" y="60576"/>
                </a:cubicBezTo>
                <a:close/>
                <a:moveTo>
                  <a:pt x="230220" y="648"/>
                </a:moveTo>
                <a:cubicBezTo>
                  <a:pt x="280643" y="4453"/>
                  <a:pt x="311075" y="29182"/>
                  <a:pt x="327248" y="74852"/>
                </a:cubicBezTo>
                <a:cubicBezTo>
                  <a:pt x="345325" y="127170"/>
                  <a:pt x="332961" y="141445"/>
                  <a:pt x="284442" y="159518"/>
                </a:cubicBezTo>
                <a:cubicBezTo>
                  <a:pt x="252096" y="171886"/>
                  <a:pt x="216899" y="166175"/>
                  <a:pt x="184553" y="159518"/>
                </a:cubicBezTo>
                <a:cubicBezTo>
                  <a:pt x="162677" y="155713"/>
                  <a:pt x="153164" y="132882"/>
                  <a:pt x="146504" y="111004"/>
                </a:cubicBezTo>
                <a:cubicBezTo>
                  <a:pt x="142695" y="99581"/>
                  <a:pt x="143652" y="86267"/>
                  <a:pt x="142695" y="79610"/>
                </a:cubicBezTo>
                <a:cubicBezTo>
                  <a:pt x="144599" y="16822"/>
                  <a:pt x="172189" y="-4111"/>
                  <a:pt x="230220" y="64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87"/>
          <p:cNvSpPr/>
          <p:nvPr/>
        </p:nvSpPr>
        <p:spPr>
          <a:xfrm>
            <a:off x="475633" y="1246204"/>
            <a:ext cx="1570366" cy="1584313"/>
          </a:xfrm>
          <a:custGeom>
            <a:rect b="b" l="l" r="r" t="t"/>
            <a:pathLst>
              <a:path extrusionOk="0" h="1584313" w="1570366">
                <a:moveTo>
                  <a:pt x="957398" y="800303"/>
                </a:moveTo>
                <a:cubicBezTo>
                  <a:pt x="964920" y="801997"/>
                  <a:pt x="974433" y="805326"/>
                  <a:pt x="986325" y="809369"/>
                </a:cubicBezTo>
                <a:cubicBezTo>
                  <a:pt x="995839" y="813176"/>
                  <a:pt x="1004400" y="817929"/>
                  <a:pt x="1012958" y="822687"/>
                </a:cubicBezTo>
                <a:cubicBezTo>
                  <a:pt x="1024372" y="828395"/>
                  <a:pt x="1030081" y="837906"/>
                  <a:pt x="1026276" y="850273"/>
                </a:cubicBezTo>
                <a:cubicBezTo>
                  <a:pt x="1022472" y="864546"/>
                  <a:pt x="1010105" y="868349"/>
                  <a:pt x="996791" y="866447"/>
                </a:cubicBezTo>
                <a:cubicBezTo>
                  <a:pt x="974906" y="863595"/>
                  <a:pt x="953030" y="857887"/>
                  <a:pt x="933049" y="854080"/>
                </a:cubicBezTo>
                <a:cubicBezTo>
                  <a:pt x="930196" y="804851"/>
                  <a:pt x="934834" y="795220"/>
                  <a:pt x="957398" y="800303"/>
                </a:cubicBezTo>
                <a:close/>
                <a:moveTo>
                  <a:pt x="966540" y="703962"/>
                </a:moveTo>
                <a:cubicBezTo>
                  <a:pt x="998887" y="707767"/>
                  <a:pt x="1025522" y="719183"/>
                  <a:pt x="1051208" y="730599"/>
                </a:cubicBezTo>
                <a:cubicBezTo>
                  <a:pt x="1063572" y="736307"/>
                  <a:pt x="1074038" y="744869"/>
                  <a:pt x="1068331" y="760090"/>
                </a:cubicBezTo>
                <a:cubicBezTo>
                  <a:pt x="1063572" y="773409"/>
                  <a:pt x="1052157" y="780068"/>
                  <a:pt x="1038845" y="777211"/>
                </a:cubicBezTo>
                <a:cubicBezTo>
                  <a:pt x="1014107" y="773409"/>
                  <a:pt x="990323" y="767697"/>
                  <a:pt x="960832" y="761042"/>
                </a:cubicBezTo>
                <a:cubicBezTo>
                  <a:pt x="962735" y="740112"/>
                  <a:pt x="964637" y="722989"/>
                  <a:pt x="966540" y="703962"/>
                </a:cubicBezTo>
                <a:close/>
                <a:moveTo>
                  <a:pt x="945708" y="625016"/>
                </a:moveTo>
                <a:cubicBezTo>
                  <a:pt x="926692" y="683963"/>
                  <a:pt x="908564" y="739157"/>
                  <a:pt x="890510" y="795234"/>
                </a:cubicBezTo>
                <a:cubicBezTo>
                  <a:pt x="879116" y="830485"/>
                  <a:pt x="870533" y="865662"/>
                  <a:pt x="857214" y="898925"/>
                </a:cubicBezTo>
                <a:cubicBezTo>
                  <a:pt x="844857" y="930349"/>
                  <a:pt x="828653" y="960816"/>
                  <a:pt x="814447" y="991209"/>
                </a:cubicBezTo>
                <a:cubicBezTo>
                  <a:pt x="816297" y="993123"/>
                  <a:pt x="818220" y="995036"/>
                  <a:pt x="820144" y="996950"/>
                </a:cubicBezTo>
                <a:cubicBezTo>
                  <a:pt x="853441" y="985543"/>
                  <a:pt x="888587" y="976933"/>
                  <a:pt x="915224" y="950292"/>
                </a:cubicBezTo>
                <a:cubicBezTo>
                  <a:pt x="921883" y="944626"/>
                  <a:pt x="934314" y="939842"/>
                  <a:pt x="940973" y="941756"/>
                </a:cubicBezTo>
                <a:cubicBezTo>
                  <a:pt x="948520" y="943669"/>
                  <a:pt x="955179" y="955076"/>
                  <a:pt x="958065" y="963612"/>
                </a:cubicBezTo>
                <a:cubicBezTo>
                  <a:pt x="960951" y="972223"/>
                  <a:pt x="958065" y="982673"/>
                  <a:pt x="959989" y="993123"/>
                </a:cubicBezTo>
                <a:cubicBezTo>
                  <a:pt x="959989" y="1011226"/>
                  <a:pt x="957103" y="1029256"/>
                  <a:pt x="965686" y="1055897"/>
                </a:cubicBezTo>
                <a:cubicBezTo>
                  <a:pt x="988476" y="1026386"/>
                  <a:pt x="1010377" y="1005486"/>
                  <a:pt x="1024658" y="979803"/>
                </a:cubicBezTo>
                <a:cubicBezTo>
                  <a:pt x="1047447" y="936972"/>
                  <a:pt x="1066537" y="892302"/>
                  <a:pt x="1086515" y="847558"/>
                </a:cubicBezTo>
                <a:cubicBezTo>
                  <a:pt x="1097909" y="820918"/>
                  <a:pt x="1113152" y="796191"/>
                  <a:pt x="1121661" y="768594"/>
                </a:cubicBezTo>
                <a:cubicBezTo>
                  <a:pt x="1130244" y="740114"/>
                  <a:pt x="1144524" y="710603"/>
                  <a:pt x="1136903" y="677266"/>
                </a:cubicBezTo>
                <a:cubicBezTo>
                  <a:pt x="1073196" y="659236"/>
                  <a:pt x="1010377" y="643046"/>
                  <a:pt x="945708" y="625016"/>
                </a:cubicBezTo>
                <a:close/>
                <a:moveTo>
                  <a:pt x="1449888" y="495642"/>
                </a:moveTo>
                <a:cubicBezTo>
                  <a:pt x="1435608" y="502265"/>
                  <a:pt x="1426137" y="508005"/>
                  <a:pt x="1415630" y="511758"/>
                </a:cubicBezTo>
                <a:cubicBezTo>
                  <a:pt x="1383296" y="523165"/>
                  <a:pt x="1369015" y="547009"/>
                  <a:pt x="1360506" y="580272"/>
                </a:cubicBezTo>
                <a:cubicBezTo>
                  <a:pt x="1341416" y="655410"/>
                  <a:pt x="1319589" y="730547"/>
                  <a:pt x="1293914" y="803844"/>
                </a:cubicBezTo>
                <a:cubicBezTo>
                  <a:pt x="1273936" y="860878"/>
                  <a:pt x="1248187" y="915115"/>
                  <a:pt x="1224435" y="970309"/>
                </a:cubicBezTo>
                <a:cubicBezTo>
                  <a:pt x="1199722" y="1026386"/>
                  <a:pt x="1175897" y="1083494"/>
                  <a:pt x="1147410" y="1137731"/>
                </a:cubicBezTo>
                <a:cubicBezTo>
                  <a:pt x="1106492" y="1215738"/>
                  <a:pt x="1061727" y="1291832"/>
                  <a:pt x="1019922" y="1368883"/>
                </a:cubicBezTo>
                <a:cubicBezTo>
                  <a:pt x="996097" y="1411714"/>
                  <a:pt x="974269" y="1456384"/>
                  <a:pt x="952368" y="1500171"/>
                </a:cubicBezTo>
                <a:cubicBezTo>
                  <a:pt x="955179" y="1502084"/>
                  <a:pt x="957103" y="1503998"/>
                  <a:pt x="959989" y="1505838"/>
                </a:cubicBezTo>
                <a:cubicBezTo>
                  <a:pt x="1045597" y="1468747"/>
                  <a:pt x="1115002" y="1411714"/>
                  <a:pt x="1154069" y="1324139"/>
                </a:cubicBezTo>
                <a:cubicBezTo>
                  <a:pt x="1182556" y="1258495"/>
                  <a:pt x="1206381" y="1191011"/>
                  <a:pt x="1233980" y="1125368"/>
                </a:cubicBezTo>
                <a:cubicBezTo>
                  <a:pt x="1267277" y="1045447"/>
                  <a:pt x="1300573" y="965526"/>
                  <a:pt x="1325286" y="882809"/>
                </a:cubicBezTo>
                <a:cubicBezTo>
                  <a:pt x="1351923" y="794277"/>
                  <a:pt x="1381372" y="708690"/>
                  <a:pt x="1409933" y="621189"/>
                </a:cubicBezTo>
                <a:cubicBezTo>
                  <a:pt x="1423251" y="580272"/>
                  <a:pt x="1435608" y="540312"/>
                  <a:pt x="1449888" y="495642"/>
                </a:cubicBezTo>
                <a:close/>
                <a:moveTo>
                  <a:pt x="438642" y="240646"/>
                </a:moveTo>
                <a:cubicBezTo>
                  <a:pt x="436719" y="245429"/>
                  <a:pt x="431983" y="252052"/>
                  <a:pt x="431021" y="258749"/>
                </a:cubicBezTo>
                <a:cubicBezTo>
                  <a:pt x="422438" y="327263"/>
                  <a:pt x="396763" y="391951"/>
                  <a:pt x="373974" y="456638"/>
                </a:cubicBezTo>
                <a:cubicBezTo>
                  <a:pt x="327359" y="586012"/>
                  <a:pt x="279782" y="715387"/>
                  <a:pt x="228432" y="843805"/>
                </a:cubicBezTo>
                <a:cubicBezTo>
                  <a:pt x="183667" y="956989"/>
                  <a:pt x="133278" y="1067304"/>
                  <a:pt x="86663" y="1179605"/>
                </a:cubicBezTo>
                <a:cubicBezTo>
                  <a:pt x="74307" y="1208085"/>
                  <a:pt x="65724" y="1238552"/>
                  <a:pt x="55291" y="1269976"/>
                </a:cubicBezTo>
                <a:cubicBezTo>
                  <a:pt x="91399" y="1288006"/>
                  <a:pt x="120922" y="1307066"/>
                  <a:pt x="153256" y="1319429"/>
                </a:cubicBezTo>
                <a:cubicBezTo>
                  <a:pt x="221773" y="1347026"/>
                  <a:pt x="292139" y="1371753"/>
                  <a:pt x="361617" y="1395523"/>
                </a:cubicBezTo>
                <a:cubicBezTo>
                  <a:pt x="404384" y="1410757"/>
                  <a:pt x="448187" y="1422164"/>
                  <a:pt x="490955" y="1435484"/>
                </a:cubicBezTo>
                <a:cubicBezTo>
                  <a:pt x="566130" y="1459254"/>
                  <a:pt x="644118" y="1473531"/>
                  <a:pt x="722105" y="1485894"/>
                </a:cubicBezTo>
                <a:cubicBezTo>
                  <a:pt x="769682" y="1493474"/>
                  <a:pt x="818220" y="1502084"/>
                  <a:pt x="866759" y="1509664"/>
                </a:cubicBezTo>
                <a:cubicBezTo>
                  <a:pt x="875268" y="1496344"/>
                  <a:pt x="883851" y="1485894"/>
                  <a:pt x="890510" y="1473531"/>
                </a:cubicBezTo>
                <a:cubicBezTo>
                  <a:pt x="917147" y="1425034"/>
                  <a:pt x="942823" y="1376463"/>
                  <a:pt x="971383" y="1327966"/>
                </a:cubicBezTo>
                <a:cubicBezTo>
                  <a:pt x="1040788" y="1204332"/>
                  <a:pt x="1111228" y="1080624"/>
                  <a:pt x="1169238" y="951249"/>
                </a:cubicBezTo>
                <a:cubicBezTo>
                  <a:pt x="1191139" y="902752"/>
                  <a:pt x="1213929" y="855212"/>
                  <a:pt x="1233906" y="806714"/>
                </a:cubicBezTo>
                <a:cubicBezTo>
                  <a:pt x="1252996" y="760057"/>
                  <a:pt x="1268165" y="712517"/>
                  <a:pt x="1283407" y="664903"/>
                </a:cubicBezTo>
                <a:cubicBezTo>
                  <a:pt x="1298649" y="615449"/>
                  <a:pt x="1311006" y="564082"/>
                  <a:pt x="1326248" y="509845"/>
                </a:cubicBezTo>
                <a:cubicBezTo>
                  <a:pt x="1253884" y="485118"/>
                  <a:pt x="1184480" y="461348"/>
                  <a:pt x="1113152" y="436621"/>
                </a:cubicBezTo>
                <a:cubicBezTo>
                  <a:pt x="1088364" y="489901"/>
                  <a:pt x="1074084" y="541269"/>
                  <a:pt x="1068387" y="598376"/>
                </a:cubicBezTo>
                <a:cubicBezTo>
                  <a:pt x="1095986" y="606912"/>
                  <a:pt x="1122623" y="613536"/>
                  <a:pt x="1148298" y="622146"/>
                </a:cubicBezTo>
                <a:cubicBezTo>
                  <a:pt x="1182556" y="632596"/>
                  <a:pt x="1201572" y="663063"/>
                  <a:pt x="1193951" y="697283"/>
                </a:cubicBezTo>
                <a:cubicBezTo>
                  <a:pt x="1188253" y="723924"/>
                  <a:pt x="1181594" y="750564"/>
                  <a:pt x="1171161" y="776247"/>
                </a:cubicBezTo>
                <a:cubicBezTo>
                  <a:pt x="1148298" y="830485"/>
                  <a:pt x="1121661" y="882809"/>
                  <a:pt x="1100721" y="937929"/>
                </a:cubicBezTo>
                <a:cubicBezTo>
                  <a:pt x="1075046" y="1006443"/>
                  <a:pt x="1034129" y="1064507"/>
                  <a:pt x="982778" y="1114917"/>
                </a:cubicBezTo>
                <a:cubicBezTo>
                  <a:pt x="962800" y="1133904"/>
                  <a:pt x="940899" y="1150094"/>
                  <a:pt x="920921" y="1166285"/>
                </a:cubicBezTo>
                <a:cubicBezTo>
                  <a:pt x="891472" y="1148181"/>
                  <a:pt x="884813" y="1135818"/>
                  <a:pt x="897170" y="1106307"/>
                </a:cubicBezTo>
                <a:cubicBezTo>
                  <a:pt x="907603" y="1082537"/>
                  <a:pt x="906715" y="1060680"/>
                  <a:pt x="903829" y="1032127"/>
                </a:cubicBezTo>
                <a:cubicBezTo>
                  <a:pt x="863873" y="1048317"/>
                  <a:pt x="827691" y="1063550"/>
                  <a:pt x="790621" y="1077827"/>
                </a:cubicBezTo>
                <a:cubicBezTo>
                  <a:pt x="763984" y="1088277"/>
                  <a:pt x="738309" y="1095857"/>
                  <a:pt x="710710" y="1071130"/>
                </a:cubicBezTo>
                <a:cubicBezTo>
                  <a:pt x="715446" y="1055897"/>
                  <a:pt x="716408" y="1034040"/>
                  <a:pt x="727802" y="1024547"/>
                </a:cubicBezTo>
                <a:cubicBezTo>
                  <a:pt x="761099" y="994080"/>
                  <a:pt x="774417" y="953162"/>
                  <a:pt x="792545" y="915115"/>
                </a:cubicBezTo>
                <a:cubicBezTo>
                  <a:pt x="808675" y="879938"/>
                  <a:pt x="824880" y="844762"/>
                  <a:pt x="837236" y="807598"/>
                </a:cubicBezTo>
                <a:cubicBezTo>
                  <a:pt x="860988" y="736287"/>
                  <a:pt x="881927" y="664020"/>
                  <a:pt x="904791" y="592636"/>
                </a:cubicBezTo>
                <a:cubicBezTo>
                  <a:pt x="915224" y="559372"/>
                  <a:pt x="927580" y="554589"/>
                  <a:pt x="961839" y="565995"/>
                </a:cubicBezTo>
                <a:cubicBezTo>
                  <a:pt x="979967" y="571736"/>
                  <a:pt x="997059" y="577402"/>
                  <a:pt x="1017036" y="583142"/>
                </a:cubicBezTo>
                <a:cubicBezTo>
                  <a:pt x="1023696" y="553632"/>
                  <a:pt x="1027469" y="526992"/>
                  <a:pt x="1034129" y="502265"/>
                </a:cubicBezTo>
                <a:cubicBezTo>
                  <a:pt x="1040788" y="476581"/>
                  <a:pt x="1051295" y="450898"/>
                  <a:pt x="1059878" y="424257"/>
                </a:cubicBezTo>
                <a:cubicBezTo>
                  <a:pt x="851517" y="363397"/>
                  <a:pt x="647891" y="302536"/>
                  <a:pt x="438642" y="240646"/>
                </a:cubicBezTo>
                <a:close/>
                <a:moveTo>
                  <a:pt x="546994" y="171819"/>
                </a:moveTo>
                <a:cubicBezTo>
                  <a:pt x="533315" y="172407"/>
                  <a:pt x="519996" y="177872"/>
                  <a:pt x="508121" y="194062"/>
                </a:cubicBezTo>
                <a:cubicBezTo>
                  <a:pt x="518554" y="199728"/>
                  <a:pt x="528099" y="206425"/>
                  <a:pt x="538531" y="209295"/>
                </a:cubicBezTo>
                <a:cubicBezTo>
                  <a:pt x="630799" y="234979"/>
                  <a:pt x="724029" y="260663"/>
                  <a:pt x="817259" y="286346"/>
                </a:cubicBezTo>
                <a:cubicBezTo>
                  <a:pt x="893396" y="307246"/>
                  <a:pt x="969460" y="327263"/>
                  <a:pt x="1044635" y="351990"/>
                </a:cubicBezTo>
                <a:cubicBezTo>
                  <a:pt x="1079855" y="363397"/>
                  <a:pt x="1097909" y="367150"/>
                  <a:pt x="1118849" y="320566"/>
                </a:cubicBezTo>
                <a:cubicBezTo>
                  <a:pt x="1067499" y="306290"/>
                  <a:pt x="1017998" y="292013"/>
                  <a:pt x="968498" y="278693"/>
                </a:cubicBezTo>
                <a:cubicBezTo>
                  <a:pt x="906715" y="263459"/>
                  <a:pt x="844857" y="249256"/>
                  <a:pt x="783000" y="233066"/>
                </a:cubicBezTo>
                <a:cubicBezTo>
                  <a:pt x="717370" y="215919"/>
                  <a:pt x="653663" y="195975"/>
                  <a:pt x="588032" y="178828"/>
                </a:cubicBezTo>
                <a:cubicBezTo>
                  <a:pt x="574713" y="175517"/>
                  <a:pt x="560673" y="171230"/>
                  <a:pt x="546994" y="171819"/>
                </a:cubicBezTo>
                <a:close/>
                <a:moveTo>
                  <a:pt x="585146" y="52324"/>
                </a:moveTo>
                <a:cubicBezTo>
                  <a:pt x="585146" y="65644"/>
                  <a:pt x="585146" y="76094"/>
                  <a:pt x="585146" y="86544"/>
                </a:cubicBezTo>
                <a:cubicBezTo>
                  <a:pt x="627026" y="96037"/>
                  <a:pt x="668831" y="104648"/>
                  <a:pt x="708787" y="117011"/>
                </a:cubicBezTo>
                <a:cubicBezTo>
                  <a:pt x="749704" y="129375"/>
                  <a:pt x="794469" y="135041"/>
                  <a:pt x="824880" y="169335"/>
                </a:cubicBezTo>
                <a:cubicBezTo>
                  <a:pt x="737347" y="162638"/>
                  <a:pt x="655512" y="130331"/>
                  <a:pt x="569904" y="122678"/>
                </a:cubicBezTo>
                <a:cubicBezTo>
                  <a:pt x="568942" y="125548"/>
                  <a:pt x="568054" y="128418"/>
                  <a:pt x="567092" y="131288"/>
                </a:cubicBezTo>
                <a:cubicBezTo>
                  <a:pt x="571828" y="134085"/>
                  <a:pt x="576563" y="137911"/>
                  <a:pt x="582261" y="139825"/>
                </a:cubicBezTo>
                <a:cubicBezTo>
                  <a:pt x="647003" y="157928"/>
                  <a:pt x="712634" y="175002"/>
                  <a:pt x="777303" y="192149"/>
                </a:cubicBezTo>
                <a:cubicBezTo>
                  <a:pt x="799205" y="197889"/>
                  <a:pt x="821032" y="203555"/>
                  <a:pt x="842934" y="209295"/>
                </a:cubicBezTo>
                <a:cubicBezTo>
                  <a:pt x="893396" y="221659"/>
                  <a:pt x="944746" y="233066"/>
                  <a:pt x="996097" y="245429"/>
                </a:cubicBezTo>
                <a:cubicBezTo>
                  <a:pt x="1050333" y="258749"/>
                  <a:pt x="1102645" y="275896"/>
                  <a:pt x="1156881" y="284433"/>
                </a:cubicBezTo>
                <a:cubicBezTo>
                  <a:pt x="1207269" y="292969"/>
                  <a:pt x="1257732" y="297753"/>
                  <a:pt x="1302423" y="327263"/>
                </a:cubicBezTo>
                <a:cubicBezTo>
                  <a:pt x="1310044" y="331973"/>
                  <a:pt x="1322401" y="332930"/>
                  <a:pt x="1331945" y="331973"/>
                </a:cubicBezTo>
                <a:cubicBezTo>
                  <a:pt x="1377598" y="328220"/>
                  <a:pt x="1409933" y="358613"/>
                  <a:pt x="1447965" y="374804"/>
                </a:cubicBezTo>
                <a:cubicBezTo>
                  <a:pt x="1440343" y="377674"/>
                  <a:pt x="1433684" y="377674"/>
                  <a:pt x="1427987" y="375760"/>
                </a:cubicBezTo>
                <a:cubicBezTo>
                  <a:pt x="1417554" y="371934"/>
                  <a:pt x="1407047" y="363397"/>
                  <a:pt x="1396614" y="363397"/>
                </a:cubicBezTo>
                <a:cubicBezTo>
                  <a:pt x="1339567" y="364354"/>
                  <a:pt x="1284369" y="352947"/>
                  <a:pt x="1229171" y="339627"/>
                </a:cubicBezTo>
                <a:cubicBezTo>
                  <a:pt x="1193951" y="331016"/>
                  <a:pt x="1169238" y="344337"/>
                  <a:pt x="1150222" y="378630"/>
                </a:cubicBezTo>
                <a:cubicBezTo>
                  <a:pt x="1164502" y="384297"/>
                  <a:pt x="1176859" y="388124"/>
                  <a:pt x="1189215" y="392907"/>
                </a:cubicBezTo>
                <a:cubicBezTo>
                  <a:pt x="1243451" y="411894"/>
                  <a:pt x="1298649" y="429041"/>
                  <a:pt x="1351923" y="450898"/>
                </a:cubicBezTo>
                <a:cubicBezTo>
                  <a:pt x="1372863" y="460391"/>
                  <a:pt x="1387069" y="459434"/>
                  <a:pt x="1402312" y="445157"/>
                </a:cubicBezTo>
                <a:cubicBezTo>
                  <a:pt x="1408009" y="439491"/>
                  <a:pt x="1416592" y="435664"/>
                  <a:pt x="1423251" y="429998"/>
                </a:cubicBezTo>
                <a:cubicBezTo>
                  <a:pt x="1453736" y="407110"/>
                  <a:pt x="1475564" y="376717"/>
                  <a:pt x="1489844" y="341466"/>
                </a:cubicBezTo>
                <a:cubicBezTo>
                  <a:pt x="1498427" y="321523"/>
                  <a:pt x="1494579" y="316740"/>
                  <a:pt x="1473640" y="309160"/>
                </a:cubicBezTo>
                <a:cubicBezTo>
                  <a:pt x="1445153" y="299666"/>
                  <a:pt x="1416592" y="289216"/>
                  <a:pt x="1388031" y="279649"/>
                </a:cubicBezTo>
                <a:cubicBezTo>
                  <a:pt x="1356659" y="269199"/>
                  <a:pt x="1326248" y="257792"/>
                  <a:pt x="1294802" y="250213"/>
                </a:cubicBezTo>
                <a:cubicBezTo>
                  <a:pt x="1193063" y="225412"/>
                  <a:pt x="1090288" y="204512"/>
                  <a:pt x="987588" y="179785"/>
                </a:cubicBezTo>
                <a:cubicBezTo>
                  <a:pt x="925731" y="165508"/>
                  <a:pt x="863873" y="148361"/>
                  <a:pt x="802978" y="129375"/>
                </a:cubicBezTo>
                <a:cubicBezTo>
                  <a:pt x="743045" y="111271"/>
                  <a:pt x="682150" y="94198"/>
                  <a:pt x="627026" y="63731"/>
                </a:cubicBezTo>
                <a:cubicBezTo>
                  <a:pt x="615557" y="57034"/>
                  <a:pt x="601350" y="56151"/>
                  <a:pt x="585146" y="52324"/>
                </a:cubicBezTo>
                <a:close/>
                <a:moveTo>
                  <a:pt x="524251" y="0"/>
                </a:moveTo>
                <a:cubicBezTo>
                  <a:pt x="544229" y="957"/>
                  <a:pt x="562283" y="-1913"/>
                  <a:pt x="579449" y="2870"/>
                </a:cubicBezTo>
                <a:cubicBezTo>
                  <a:pt x="684073" y="31350"/>
                  <a:pt x="786848" y="63731"/>
                  <a:pt x="890510" y="92284"/>
                </a:cubicBezTo>
                <a:cubicBezTo>
                  <a:pt x="962800" y="112228"/>
                  <a:pt x="1037014" y="127461"/>
                  <a:pt x="1110266" y="144608"/>
                </a:cubicBezTo>
                <a:cubicBezTo>
                  <a:pt x="1214890" y="169335"/>
                  <a:pt x="1321439" y="187365"/>
                  <a:pt x="1421328" y="229239"/>
                </a:cubicBezTo>
                <a:cubicBezTo>
                  <a:pt x="1443229" y="237775"/>
                  <a:pt x="1467055" y="242559"/>
                  <a:pt x="1489844" y="248299"/>
                </a:cubicBezTo>
                <a:cubicBezTo>
                  <a:pt x="1507010" y="253009"/>
                  <a:pt x="1518405" y="264416"/>
                  <a:pt x="1532685" y="274939"/>
                </a:cubicBezTo>
                <a:cubicBezTo>
                  <a:pt x="1590695" y="316740"/>
                  <a:pt x="1568793" y="367150"/>
                  <a:pt x="1551701" y="415721"/>
                </a:cubicBezTo>
                <a:cubicBezTo>
                  <a:pt x="1533647" y="468045"/>
                  <a:pt x="1508860" y="517498"/>
                  <a:pt x="1490806" y="569822"/>
                </a:cubicBezTo>
                <a:cubicBezTo>
                  <a:pt x="1459433" y="660193"/>
                  <a:pt x="1433758" y="751521"/>
                  <a:pt x="1403274" y="841891"/>
                </a:cubicBezTo>
                <a:cubicBezTo>
                  <a:pt x="1375675" y="924609"/>
                  <a:pt x="1346226" y="1007400"/>
                  <a:pt x="1314779" y="1089234"/>
                </a:cubicBezTo>
                <a:cubicBezTo>
                  <a:pt x="1283407" y="1171951"/>
                  <a:pt x="1246337" y="1253785"/>
                  <a:pt x="1216814" y="1337459"/>
                </a:cubicBezTo>
                <a:cubicBezTo>
                  <a:pt x="1184480" y="1426874"/>
                  <a:pt x="1122623" y="1489721"/>
                  <a:pt x="1045597" y="1539175"/>
                </a:cubicBezTo>
                <a:cubicBezTo>
                  <a:pt x="1024658" y="1552495"/>
                  <a:pt x="1000906" y="1561032"/>
                  <a:pt x="978043" y="1572438"/>
                </a:cubicBezTo>
                <a:cubicBezTo>
                  <a:pt x="948520" y="1587672"/>
                  <a:pt x="920033" y="1586715"/>
                  <a:pt x="887699" y="1578178"/>
                </a:cubicBezTo>
                <a:cubicBezTo>
                  <a:pt x="843896" y="1565815"/>
                  <a:pt x="797281" y="1561988"/>
                  <a:pt x="751628" y="1553452"/>
                </a:cubicBezTo>
                <a:cubicBezTo>
                  <a:pt x="705975" y="1544841"/>
                  <a:pt x="660322" y="1537261"/>
                  <a:pt x="615557" y="1527768"/>
                </a:cubicBezTo>
                <a:cubicBezTo>
                  <a:pt x="573752" y="1519158"/>
                  <a:pt x="531872" y="1512534"/>
                  <a:pt x="490955" y="1500171"/>
                </a:cubicBezTo>
                <a:cubicBezTo>
                  <a:pt x="390104" y="1469704"/>
                  <a:pt x="289253" y="1439237"/>
                  <a:pt x="190326" y="1404060"/>
                </a:cubicBezTo>
                <a:cubicBezTo>
                  <a:pt x="135202" y="1384117"/>
                  <a:pt x="82816" y="1354606"/>
                  <a:pt x="30504" y="1327966"/>
                </a:cubicBezTo>
                <a:cubicBezTo>
                  <a:pt x="4829" y="1315603"/>
                  <a:pt x="-7528" y="1268062"/>
                  <a:pt x="4829" y="1234725"/>
                </a:cubicBezTo>
                <a:cubicBezTo>
                  <a:pt x="20071" y="1194765"/>
                  <a:pt x="36201" y="1154804"/>
                  <a:pt x="52405" y="1115801"/>
                </a:cubicBezTo>
                <a:cubicBezTo>
                  <a:pt x="105679" y="987383"/>
                  <a:pt x="160877" y="858965"/>
                  <a:pt x="211266" y="729590"/>
                </a:cubicBezTo>
                <a:cubicBezTo>
                  <a:pt x="266464" y="587852"/>
                  <a:pt x="316852" y="445157"/>
                  <a:pt x="368276" y="302463"/>
                </a:cubicBezTo>
                <a:cubicBezTo>
                  <a:pt x="380633" y="266329"/>
                  <a:pt x="391066" y="229239"/>
                  <a:pt x="399649" y="191192"/>
                </a:cubicBezTo>
                <a:cubicBezTo>
                  <a:pt x="403422" y="175958"/>
                  <a:pt x="410082" y="170292"/>
                  <a:pt x="422438" y="164552"/>
                </a:cubicBezTo>
                <a:cubicBezTo>
                  <a:pt x="442416" y="155058"/>
                  <a:pt x="461506" y="142695"/>
                  <a:pt x="479560" y="129375"/>
                </a:cubicBezTo>
                <a:cubicBezTo>
                  <a:pt x="518554" y="102734"/>
                  <a:pt x="535646" y="66601"/>
                  <a:pt x="521439" y="18987"/>
                </a:cubicBezTo>
                <a:cubicBezTo>
                  <a:pt x="520477" y="16190"/>
                  <a:pt x="522327" y="11407"/>
                  <a:pt x="524251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87"/>
          <p:cNvSpPr/>
          <p:nvPr/>
        </p:nvSpPr>
        <p:spPr>
          <a:xfrm>
            <a:off x="9380641" y="256821"/>
            <a:ext cx="2811359" cy="1263362"/>
          </a:xfrm>
          <a:custGeom>
            <a:rect b="b" l="l" r="r" t="t"/>
            <a:pathLst>
              <a:path extrusionOk="0" h="1263362" w="2811359">
                <a:moveTo>
                  <a:pt x="421514" y="1089269"/>
                </a:moveTo>
                <a:cubicBezTo>
                  <a:pt x="411997" y="1105443"/>
                  <a:pt x="406297" y="1116856"/>
                  <a:pt x="399631" y="1128276"/>
                </a:cubicBezTo>
                <a:cubicBezTo>
                  <a:pt x="402488" y="1130175"/>
                  <a:pt x="404393" y="1133030"/>
                  <a:pt x="406297" y="1134929"/>
                </a:cubicBezTo>
                <a:cubicBezTo>
                  <a:pt x="422466" y="1133030"/>
                  <a:pt x="441491" y="1133030"/>
                  <a:pt x="445294" y="1113052"/>
                </a:cubicBezTo>
                <a:cubicBezTo>
                  <a:pt x="446246" y="1107342"/>
                  <a:pt x="431975" y="1098784"/>
                  <a:pt x="421514" y="1089269"/>
                </a:cubicBezTo>
                <a:close/>
                <a:moveTo>
                  <a:pt x="419616" y="1055973"/>
                </a:moveTo>
                <a:cubicBezTo>
                  <a:pt x="451008" y="1056923"/>
                  <a:pt x="491909" y="1089269"/>
                  <a:pt x="498575" y="1120661"/>
                </a:cubicBezTo>
                <a:cubicBezTo>
                  <a:pt x="500472" y="1129225"/>
                  <a:pt x="497622" y="1140638"/>
                  <a:pt x="492861" y="1148253"/>
                </a:cubicBezTo>
                <a:cubicBezTo>
                  <a:pt x="473835" y="1174891"/>
                  <a:pt x="443396" y="1183449"/>
                  <a:pt x="413909" y="1186304"/>
                </a:cubicBezTo>
                <a:cubicBezTo>
                  <a:pt x="387272" y="1189159"/>
                  <a:pt x="349221" y="1139689"/>
                  <a:pt x="352071" y="1111153"/>
                </a:cubicBezTo>
                <a:cubicBezTo>
                  <a:pt x="354928" y="1084516"/>
                  <a:pt x="390122" y="1055973"/>
                  <a:pt x="419616" y="1055973"/>
                </a:cubicBezTo>
                <a:close/>
                <a:moveTo>
                  <a:pt x="451763" y="1020896"/>
                </a:moveTo>
                <a:cubicBezTo>
                  <a:pt x="372203" y="1011533"/>
                  <a:pt x="318617" y="1072909"/>
                  <a:pt x="309501" y="1144473"/>
                </a:cubicBezTo>
                <a:cubicBezTo>
                  <a:pt x="307547" y="1176859"/>
                  <a:pt x="316143" y="1191108"/>
                  <a:pt x="345575" y="1202531"/>
                </a:cubicBezTo>
                <a:cubicBezTo>
                  <a:pt x="373184" y="1212954"/>
                  <a:pt x="400792" y="1218665"/>
                  <a:pt x="430225" y="1209185"/>
                </a:cubicBezTo>
                <a:cubicBezTo>
                  <a:pt x="478801" y="1194936"/>
                  <a:pt x="506409" y="1157781"/>
                  <a:pt x="525423" y="1114973"/>
                </a:cubicBezTo>
                <a:cubicBezTo>
                  <a:pt x="537795" y="1085532"/>
                  <a:pt x="514874" y="1039839"/>
                  <a:pt x="487396" y="1029416"/>
                </a:cubicBezTo>
                <a:cubicBezTo>
                  <a:pt x="475024" y="1025015"/>
                  <a:pt x="463128" y="1022234"/>
                  <a:pt x="451763" y="1020896"/>
                </a:cubicBezTo>
                <a:close/>
                <a:moveTo>
                  <a:pt x="1929019" y="809621"/>
                </a:moveTo>
                <a:cubicBezTo>
                  <a:pt x="1920456" y="816279"/>
                  <a:pt x="1913794" y="825791"/>
                  <a:pt x="1906185" y="834355"/>
                </a:cubicBezTo>
                <a:cubicBezTo>
                  <a:pt x="1908093" y="837210"/>
                  <a:pt x="1909990" y="840059"/>
                  <a:pt x="1911898" y="842914"/>
                </a:cubicBezTo>
                <a:cubicBezTo>
                  <a:pt x="1922364" y="839111"/>
                  <a:pt x="1932830" y="836257"/>
                  <a:pt x="1942342" y="830547"/>
                </a:cubicBezTo>
                <a:cubicBezTo>
                  <a:pt x="1945199" y="829599"/>
                  <a:pt x="1946147" y="819133"/>
                  <a:pt x="1944238" y="814377"/>
                </a:cubicBezTo>
                <a:cubicBezTo>
                  <a:pt x="1941382" y="810569"/>
                  <a:pt x="1931870" y="807720"/>
                  <a:pt x="1929019" y="809621"/>
                </a:cubicBezTo>
                <a:close/>
                <a:moveTo>
                  <a:pt x="1916657" y="780131"/>
                </a:moveTo>
                <a:cubicBezTo>
                  <a:pt x="1921416" y="780131"/>
                  <a:pt x="1926169" y="780131"/>
                  <a:pt x="1925221" y="780131"/>
                </a:cubicBezTo>
                <a:cubicBezTo>
                  <a:pt x="1961366" y="779178"/>
                  <a:pt x="1985148" y="798202"/>
                  <a:pt x="1988953" y="826744"/>
                </a:cubicBezTo>
                <a:cubicBezTo>
                  <a:pt x="1992764" y="855281"/>
                  <a:pt x="1979441" y="873357"/>
                  <a:pt x="1948049" y="882870"/>
                </a:cubicBezTo>
                <a:cubicBezTo>
                  <a:pt x="1932830" y="887626"/>
                  <a:pt x="1917611" y="890480"/>
                  <a:pt x="1901438" y="882870"/>
                </a:cubicBezTo>
                <a:cubicBezTo>
                  <a:pt x="1870994" y="869549"/>
                  <a:pt x="1861482" y="856234"/>
                  <a:pt x="1865287" y="826744"/>
                </a:cubicBezTo>
                <a:cubicBezTo>
                  <a:pt x="1869092" y="801057"/>
                  <a:pt x="1889070" y="782986"/>
                  <a:pt x="1916657" y="780131"/>
                </a:cubicBezTo>
                <a:close/>
                <a:moveTo>
                  <a:pt x="1937122" y="738301"/>
                </a:moveTo>
                <a:cubicBezTo>
                  <a:pt x="1891411" y="738301"/>
                  <a:pt x="1841011" y="778223"/>
                  <a:pt x="1830593" y="822974"/>
                </a:cubicBezTo>
                <a:cubicBezTo>
                  <a:pt x="1819133" y="874320"/>
                  <a:pt x="1856249" y="913300"/>
                  <a:pt x="1907690" y="904762"/>
                </a:cubicBezTo>
                <a:cubicBezTo>
                  <a:pt x="1934257" y="899992"/>
                  <a:pt x="1959912" y="892397"/>
                  <a:pt x="1982833" y="874320"/>
                </a:cubicBezTo>
                <a:cubicBezTo>
                  <a:pt x="2013176" y="848647"/>
                  <a:pt x="2018906" y="833396"/>
                  <a:pt x="2006535" y="796300"/>
                </a:cubicBezTo>
                <a:cubicBezTo>
                  <a:pt x="1991297" y="753492"/>
                  <a:pt x="1972284" y="738301"/>
                  <a:pt x="1937122" y="738301"/>
                </a:cubicBezTo>
                <a:close/>
                <a:moveTo>
                  <a:pt x="358858" y="721166"/>
                </a:moveTo>
                <a:cubicBezTo>
                  <a:pt x="345575" y="727820"/>
                  <a:pt x="335156" y="731647"/>
                  <a:pt x="326561" y="737358"/>
                </a:cubicBezTo>
                <a:cubicBezTo>
                  <a:pt x="280850" y="766859"/>
                  <a:pt x="236181" y="796300"/>
                  <a:pt x="190600" y="825800"/>
                </a:cubicBezTo>
                <a:cubicBezTo>
                  <a:pt x="161950" y="843877"/>
                  <a:pt x="133429" y="861954"/>
                  <a:pt x="104909" y="880031"/>
                </a:cubicBezTo>
                <a:cubicBezTo>
                  <a:pt x="73523" y="900935"/>
                  <a:pt x="50733" y="923781"/>
                  <a:pt x="68835" y="965647"/>
                </a:cubicBezTo>
                <a:cubicBezTo>
                  <a:pt x="72612" y="974185"/>
                  <a:pt x="69747" y="985608"/>
                  <a:pt x="70658" y="995147"/>
                </a:cubicBezTo>
                <a:cubicBezTo>
                  <a:pt x="71570" y="1003685"/>
                  <a:pt x="74435" y="1013224"/>
                  <a:pt x="76388" y="1023705"/>
                </a:cubicBezTo>
                <a:cubicBezTo>
                  <a:pt x="104909" y="1013224"/>
                  <a:pt x="129653" y="1001801"/>
                  <a:pt x="156350" y="994205"/>
                </a:cubicBezTo>
                <a:cubicBezTo>
                  <a:pt x="171457" y="989435"/>
                  <a:pt x="180052" y="982781"/>
                  <a:pt x="183828" y="967531"/>
                </a:cubicBezTo>
                <a:cubicBezTo>
                  <a:pt x="190600" y="936146"/>
                  <a:pt x="209614" y="911416"/>
                  <a:pt x="229539" y="886685"/>
                </a:cubicBezTo>
                <a:cubicBezTo>
                  <a:pt x="257148" y="852474"/>
                  <a:pt x="290487" y="841051"/>
                  <a:pt x="332291" y="849589"/>
                </a:cubicBezTo>
                <a:cubicBezTo>
                  <a:pt x="345575" y="851473"/>
                  <a:pt x="358858" y="853416"/>
                  <a:pt x="375137" y="855300"/>
                </a:cubicBezTo>
                <a:cubicBezTo>
                  <a:pt x="369407" y="809666"/>
                  <a:pt x="364588" y="769685"/>
                  <a:pt x="358858" y="721166"/>
                </a:cubicBezTo>
                <a:close/>
                <a:moveTo>
                  <a:pt x="727262" y="715541"/>
                </a:moveTo>
                <a:cubicBezTo>
                  <a:pt x="694919" y="726009"/>
                  <a:pt x="665426" y="735514"/>
                  <a:pt x="633083" y="745982"/>
                </a:cubicBezTo>
                <a:cubicBezTo>
                  <a:pt x="638785" y="814476"/>
                  <a:pt x="644505" y="882006"/>
                  <a:pt x="650208" y="956215"/>
                </a:cubicBezTo>
                <a:cubicBezTo>
                  <a:pt x="683496" y="945747"/>
                  <a:pt x="712989" y="936241"/>
                  <a:pt x="742481" y="926736"/>
                </a:cubicBezTo>
                <a:cubicBezTo>
                  <a:pt x="736778" y="854422"/>
                  <a:pt x="732020" y="786892"/>
                  <a:pt x="727262" y="715541"/>
                </a:cubicBezTo>
                <a:close/>
                <a:moveTo>
                  <a:pt x="849989" y="690815"/>
                </a:moveTo>
                <a:cubicBezTo>
                  <a:pt x="822404" y="694605"/>
                  <a:pt x="799559" y="697463"/>
                  <a:pt x="776731" y="700320"/>
                </a:cubicBezTo>
                <a:cubicBezTo>
                  <a:pt x="769122" y="774529"/>
                  <a:pt x="767215" y="844917"/>
                  <a:pt x="785302" y="916268"/>
                </a:cubicBezTo>
                <a:cubicBezTo>
                  <a:pt x="817646" y="907695"/>
                  <a:pt x="846176" y="900085"/>
                  <a:pt x="878537" y="892474"/>
                </a:cubicBezTo>
                <a:cubicBezTo>
                  <a:pt x="869021" y="823048"/>
                  <a:pt x="859505" y="758345"/>
                  <a:pt x="849989" y="690815"/>
                </a:cubicBezTo>
                <a:close/>
                <a:moveTo>
                  <a:pt x="2576423" y="583263"/>
                </a:moveTo>
                <a:cubicBezTo>
                  <a:pt x="2552591" y="589916"/>
                  <a:pt x="2530712" y="595628"/>
                  <a:pt x="2509745" y="602282"/>
                </a:cubicBezTo>
                <a:cubicBezTo>
                  <a:pt x="2489820" y="607993"/>
                  <a:pt x="2494508" y="620359"/>
                  <a:pt x="2501280" y="636493"/>
                </a:cubicBezTo>
                <a:cubicBezTo>
                  <a:pt x="2527847" y="628897"/>
                  <a:pt x="2552591" y="622243"/>
                  <a:pt x="2578247" y="614647"/>
                </a:cubicBezTo>
                <a:cubicBezTo>
                  <a:pt x="2577335" y="604166"/>
                  <a:pt x="2577335" y="595628"/>
                  <a:pt x="2576423" y="583263"/>
                </a:cubicBezTo>
                <a:close/>
                <a:moveTo>
                  <a:pt x="2264990" y="475680"/>
                </a:moveTo>
                <a:cubicBezTo>
                  <a:pt x="2272609" y="475680"/>
                  <a:pt x="2280228" y="479490"/>
                  <a:pt x="2296381" y="483287"/>
                </a:cubicBezTo>
                <a:cubicBezTo>
                  <a:pt x="2283093" y="489956"/>
                  <a:pt x="2278278" y="492800"/>
                  <a:pt x="2272609" y="494705"/>
                </a:cubicBezTo>
                <a:cubicBezTo>
                  <a:pt x="2264015" y="497563"/>
                  <a:pt x="2247862" y="489003"/>
                  <a:pt x="2250727" y="509920"/>
                </a:cubicBezTo>
                <a:cubicBezTo>
                  <a:pt x="2250727" y="510872"/>
                  <a:pt x="2242132" y="514683"/>
                  <a:pt x="2237378" y="514683"/>
                </a:cubicBezTo>
                <a:cubicBezTo>
                  <a:pt x="2216471" y="515635"/>
                  <a:pt x="2194588" y="514683"/>
                  <a:pt x="2173681" y="516588"/>
                </a:cubicBezTo>
                <a:cubicBezTo>
                  <a:pt x="2165087" y="517541"/>
                  <a:pt x="2157468" y="524195"/>
                  <a:pt x="2148934" y="525148"/>
                </a:cubicBezTo>
                <a:cubicBezTo>
                  <a:pt x="2139425" y="526101"/>
                  <a:pt x="2128941" y="521337"/>
                  <a:pt x="2119433" y="522290"/>
                </a:cubicBezTo>
                <a:cubicBezTo>
                  <a:pt x="2085177" y="526101"/>
                  <a:pt x="2050921" y="529897"/>
                  <a:pt x="2017640" y="538471"/>
                </a:cubicBezTo>
                <a:cubicBezTo>
                  <a:pt x="1991003" y="545126"/>
                  <a:pt x="1966256" y="551780"/>
                  <a:pt x="1938705" y="543220"/>
                </a:cubicBezTo>
                <a:cubicBezTo>
                  <a:pt x="1933951" y="542268"/>
                  <a:pt x="1924442" y="543220"/>
                  <a:pt x="1921577" y="547031"/>
                </a:cubicBezTo>
                <a:cubicBezTo>
                  <a:pt x="1907314" y="564151"/>
                  <a:pt x="1887321" y="566056"/>
                  <a:pt x="1867328" y="568900"/>
                </a:cubicBezTo>
                <a:cubicBezTo>
                  <a:pt x="1775044" y="583176"/>
                  <a:pt x="1683736" y="604106"/>
                  <a:pt x="1592427" y="625036"/>
                </a:cubicBezTo>
                <a:cubicBezTo>
                  <a:pt x="1504898" y="645967"/>
                  <a:pt x="1414503" y="654527"/>
                  <a:pt x="1327035" y="673552"/>
                </a:cubicBezTo>
                <a:cubicBezTo>
                  <a:pt x="1255658" y="689719"/>
                  <a:pt x="1185257" y="712554"/>
                  <a:pt x="1113941" y="732532"/>
                </a:cubicBezTo>
                <a:cubicBezTo>
                  <a:pt x="1078710" y="742997"/>
                  <a:pt x="1043540" y="753462"/>
                  <a:pt x="1009284" y="764867"/>
                </a:cubicBezTo>
                <a:cubicBezTo>
                  <a:pt x="995020" y="769630"/>
                  <a:pt x="985512" y="767724"/>
                  <a:pt x="979782" y="752510"/>
                </a:cubicBezTo>
                <a:cubicBezTo>
                  <a:pt x="989291" y="729674"/>
                  <a:pt x="1008308" y="719209"/>
                  <a:pt x="1030191" y="710649"/>
                </a:cubicBezTo>
                <a:cubicBezTo>
                  <a:pt x="1115831" y="677349"/>
                  <a:pt x="1203360" y="653574"/>
                  <a:pt x="1293693" y="636441"/>
                </a:cubicBezTo>
                <a:cubicBezTo>
                  <a:pt x="1374579" y="621226"/>
                  <a:pt x="1456379" y="609808"/>
                  <a:pt x="1537264" y="594594"/>
                </a:cubicBezTo>
                <a:cubicBezTo>
                  <a:pt x="1584808" y="586034"/>
                  <a:pt x="1631438" y="569853"/>
                  <a:pt x="1678981" y="560340"/>
                </a:cubicBezTo>
                <a:cubicBezTo>
                  <a:pt x="1749383" y="546078"/>
                  <a:pt x="1819784" y="535613"/>
                  <a:pt x="1890186" y="523243"/>
                </a:cubicBezTo>
                <a:cubicBezTo>
                  <a:pt x="1932975" y="515635"/>
                  <a:pt x="1974850" y="511825"/>
                  <a:pt x="2016726" y="502312"/>
                </a:cubicBezTo>
                <a:cubicBezTo>
                  <a:pt x="2075668" y="488989"/>
                  <a:pt x="2135585" y="485193"/>
                  <a:pt x="2195564" y="482335"/>
                </a:cubicBezTo>
                <a:cubicBezTo>
                  <a:pt x="2219336" y="480429"/>
                  <a:pt x="2243107" y="477585"/>
                  <a:pt x="2264990" y="475680"/>
                </a:cubicBezTo>
                <a:close/>
                <a:moveTo>
                  <a:pt x="692067" y="432063"/>
                </a:moveTo>
                <a:cubicBezTo>
                  <a:pt x="656872" y="430138"/>
                  <a:pt x="631176" y="442501"/>
                  <a:pt x="603591" y="451074"/>
                </a:cubicBezTo>
                <a:cubicBezTo>
                  <a:pt x="577911" y="458684"/>
                  <a:pt x="576005" y="463437"/>
                  <a:pt x="580763" y="488163"/>
                </a:cubicBezTo>
                <a:cubicBezTo>
                  <a:pt x="593130" y="550008"/>
                  <a:pt x="605497" y="611854"/>
                  <a:pt x="617864" y="672736"/>
                </a:cubicBezTo>
                <a:cubicBezTo>
                  <a:pt x="618809" y="679384"/>
                  <a:pt x="622622" y="686032"/>
                  <a:pt x="627380" y="692710"/>
                </a:cubicBezTo>
                <a:cubicBezTo>
                  <a:pt x="662575" y="682242"/>
                  <a:pt x="695881" y="671774"/>
                  <a:pt x="736778" y="659411"/>
                </a:cubicBezTo>
                <a:cubicBezTo>
                  <a:pt x="727262" y="624217"/>
                  <a:pt x="718691" y="594708"/>
                  <a:pt x="711099" y="564266"/>
                </a:cubicBezTo>
                <a:cubicBezTo>
                  <a:pt x="706341" y="545255"/>
                  <a:pt x="702528" y="526215"/>
                  <a:pt x="699677" y="506241"/>
                </a:cubicBezTo>
                <a:cubicBezTo>
                  <a:pt x="695863" y="482478"/>
                  <a:pt x="694919" y="457721"/>
                  <a:pt x="692067" y="432063"/>
                </a:cubicBezTo>
                <a:close/>
                <a:moveTo>
                  <a:pt x="806223" y="408269"/>
                </a:moveTo>
                <a:cubicBezTo>
                  <a:pt x="777676" y="412059"/>
                  <a:pt x="751997" y="414917"/>
                  <a:pt x="726318" y="418737"/>
                </a:cubicBezTo>
                <a:cubicBezTo>
                  <a:pt x="723466" y="501488"/>
                  <a:pt x="751997" y="573802"/>
                  <a:pt x="774824" y="651800"/>
                </a:cubicBezTo>
                <a:cubicBezTo>
                  <a:pt x="796707" y="647980"/>
                  <a:pt x="819535" y="643227"/>
                  <a:pt x="843325" y="639437"/>
                </a:cubicBezTo>
                <a:cubicBezTo>
                  <a:pt x="830958" y="561439"/>
                  <a:pt x="818591" y="486268"/>
                  <a:pt x="806223" y="408269"/>
                </a:cubicBezTo>
                <a:close/>
                <a:moveTo>
                  <a:pt x="772935" y="361644"/>
                </a:moveTo>
                <a:cubicBezTo>
                  <a:pt x="822404" y="359749"/>
                  <a:pt x="849989" y="381618"/>
                  <a:pt x="849045" y="424452"/>
                </a:cubicBezTo>
                <a:cubicBezTo>
                  <a:pt x="847138" y="496736"/>
                  <a:pt x="869966" y="565229"/>
                  <a:pt x="877575" y="636580"/>
                </a:cubicBezTo>
                <a:cubicBezTo>
                  <a:pt x="886146" y="721256"/>
                  <a:pt x="898496" y="804970"/>
                  <a:pt x="909919" y="889617"/>
                </a:cubicBezTo>
                <a:cubicBezTo>
                  <a:pt x="910881" y="897227"/>
                  <a:pt x="909919" y="904837"/>
                  <a:pt x="909919" y="911515"/>
                </a:cubicBezTo>
                <a:cubicBezTo>
                  <a:pt x="911825" y="929563"/>
                  <a:pt x="905161" y="939099"/>
                  <a:pt x="886146" y="942889"/>
                </a:cubicBezTo>
                <a:cubicBezTo>
                  <a:pt x="847138" y="950499"/>
                  <a:pt x="809075" y="961930"/>
                  <a:pt x="770067" y="971435"/>
                </a:cubicBezTo>
                <a:cubicBezTo>
                  <a:pt x="742481" y="979046"/>
                  <a:pt x="714895" y="985693"/>
                  <a:pt x="687309" y="994266"/>
                </a:cubicBezTo>
                <a:cubicBezTo>
                  <a:pt x="640692" y="1009487"/>
                  <a:pt x="612162" y="990446"/>
                  <a:pt x="608348" y="941957"/>
                </a:cubicBezTo>
                <a:cubicBezTo>
                  <a:pt x="604552" y="888684"/>
                  <a:pt x="602646" y="834449"/>
                  <a:pt x="595037" y="781176"/>
                </a:cubicBezTo>
                <a:cubicBezTo>
                  <a:pt x="582669" y="690815"/>
                  <a:pt x="566489" y="601386"/>
                  <a:pt x="552215" y="510994"/>
                </a:cubicBezTo>
                <a:cubicBezTo>
                  <a:pt x="549364" y="489125"/>
                  <a:pt x="545568" y="466294"/>
                  <a:pt x="542716" y="444426"/>
                </a:cubicBezTo>
                <a:cubicBezTo>
                  <a:pt x="540810" y="431100"/>
                  <a:pt x="543661" y="419670"/>
                  <a:pt x="558880" y="414917"/>
                </a:cubicBezTo>
                <a:cubicBezTo>
                  <a:pt x="630231" y="393048"/>
                  <a:pt x="702528" y="369255"/>
                  <a:pt x="772935" y="361644"/>
                </a:cubicBezTo>
                <a:close/>
                <a:moveTo>
                  <a:pt x="1103459" y="340197"/>
                </a:moveTo>
                <a:cubicBezTo>
                  <a:pt x="1059733" y="353509"/>
                  <a:pt x="1018818" y="365879"/>
                  <a:pt x="976008" y="379215"/>
                </a:cubicBezTo>
                <a:cubicBezTo>
                  <a:pt x="978884" y="453412"/>
                  <a:pt x="993132" y="519997"/>
                  <a:pt x="1014047" y="589434"/>
                </a:cubicBezTo>
                <a:cubicBezTo>
                  <a:pt x="1061629" y="572305"/>
                  <a:pt x="1104439" y="557084"/>
                  <a:pt x="1149145" y="540920"/>
                </a:cubicBezTo>
                <a:cubicBezTo>
                  <a:pt x="1133916" y="471484"/>
                  <a:pt x="1118687" y="406783"/>
                  <a:pt x="1103459" y="340197"/>
                </a:cubicBezTo>
                <a:close/>
                <a:moveTo>
                  <a:pt x="1320386" y="285981"/>
                </a:moveTo>
                <a:cubicBezTo>
                  <a:pt x="1260452" y="299293"/>
                  <a:pt x="1205288" y="312606"/>
                  <a:pt x="1149145" y="325942"/>
                </a:cubicBezTo>
                <a:cubicBezTo>
                  <a:pt x="1167249" y="394413"/>
                  <a:pt x="1183393" y="459114"/>
                  <a:pt x="1199602" y="523791"/>
                </a:cubicBezTo>
                <a:cubicBezTo>
                  <a:pt x="1251890" y="512387"/>
                  <a:pt x="1304242" y="500959"/>
                  <a:pt x="1357510" y="488589"/>
                </a:cubicBezTo>
                <a:cubicBezTo>
                  <a:pt x="1345157" y="419153"/>
                  <a:pt x="1332739" y="352567"/>
                  <a:pt x="1320386" y="285981"/>
                </a:cubicBezTo>
                <a:close/>
                <a:moveTo>
                  <a:pt x="1537314" y="246020"/>
                </a:moveTo>
                <a:cubicBezTo>
                  <a:pt x="1479275" y="247929"/>
                  <a:pt x="1426007" y="265058"/>
                  <a:pt x="1368883" y="279313"/>
                </a:cubicBezTo>
                <a:cubicBezTo>
                  <a:pt x="1383197" y="347807"/>
                  <a:pt x="1396465" y="412508"/>
                  <a:pt x="1410778" y="481945"/>
                </a:cubicBezTo>
                <a:cubicBezTo>
                  <a:pt x="1471628" y="469575"/>
                  <a:pt x="1526856" y="458171"/>
                  <a:pt x="1583915" y="444835"/>
                </a:cubicBezTo>
                <a:cubicBezTo>
                  <a:pt x="1567706" y="376341"/>
                  <a:pt x="1552543" y="312606"/>
                  <a:pt x="1537314" y="246020"/>
                </a:cubicBezTo>
                <a:close/>
                <a:moveTo>
                  <a:pt x="1744699" y="208934"/>
                </a:moveTo>
                <a:cubicBezTo>
                  <a:pt x="1720908" y="226040"/>
                  <a:pt x="1691431" y="208934"/>
                  <a:pt x="1665745" y="225097"/>
                </a:cubicBezTo>
                <a:cubicBezTo>
                  <a:pt x="1645745" y="237467"/>
                  <a:pt x="1616268" y="234616"/>
                  <a:pt x="1585811" y="238410"/>
                </a:cubicBezTo>
                <a:cubicBezTo>
                  <a:pt x="1608621" y="304995"/>
                  <a:pt x="1608621" y="375398"/>
                  <a:pt x="1645745" y="435340"/>
                </a:cubicBezTo>
                <a:cubicBezTo>
                  <a:pt x="1697117" y="426763"/>
                  <a:pt x="1746595" y="419153"/>
                  <a:pt x="1800777" y="410600"/>
                </a:cubicBezTo>
                <a:cubicBezTo>
                  <a:pt x="1792215" y="377307"/>
                  <a:pt x="1783653" y="346865"/>
                  <a:pt x="1777967" y="316423"/>
                </a:cubicBezTo>
                <a:cubicBezTo>
                  <a:pt x="1772281" y="285981"/>
                  <a:pt x="1770385" y="254573"/>
                  <a:pt x="1766529" y="219395"/>
                </a:cubicBezTo>
                <a:cubicBezTo>
                  <a:pt x="1760843" y="216544"/>
                  <a:pt x="1748490" y="206059"/>
                  <a:pt x="1744699" y="208934"/>
                </a:cubicBezTo>
                <a:close/>
                <a:moveTo>
                  <a:pt x="2132918" y="197630"/>
                </a:moveTo>
                <a:cubicBezTo>
                  <a:pt x="2105450" y="195845"/>
                  <a:pt x="2077149" y="196081"/>
                  <a:pt x="2047182" y="198449"/>
                </a:cubicBezTo>
                <a:cubicBezTo>
                  <a:pt x="2063391" y="262207"/>
                  <a:pt x="2061496" y="326884"/>
                  <a:pt x="2088097" y="382066"/>
                </a:cubicBezTo>
                <a:cubicBezTo>
                  <a:pt x="2156594" y="382066"/>
                  <a:pt x="2221299" y="382066"/>
                  <a:pt x="2296463" y="382066"/>
                </a:cubicBezTo>
                <a:cubicBezTo>
                  <a:pt x="2276463" y="324976"/>
                  <a:pt x="2260319" y="278371"/>
                  <a:pt x="2244110" y="231765"/>
                </a:cubicBezTo>
                <a:cubicBezTo>
                  <a:pt x="2239339" y="218429"/>
                  <a:pt x="2229862" y="212727"/>
                  <a:pt x="2213653" y="208934"/>
                </a:cubicBezTo>
                <a:cubicBezTo>
                  <a:pt x="2187019" y="203220"/>
                  <a:pt x="2160385" y="199415"/>
                  <a:pt x="2132918" y="197630"/>
                </a:cubicBezTo>
                <a:close/>
                <a:moveTo>
                  <a:pt x="1968228" y="195598"/>
                </a:moveTo>
                <a:cubicBezTo>
                  <a:pt x="1925418" y="214636"/>
                  <a:pt x="1879797" y="197506"/>
                  <a:pt x="1836006" y="206059"/>
                </a:cubicBezTo>
                <a:cubicBezTo>
                  <a:pt x="1810320" y="210819"/>
                  <a:pt x="1809339" y="207968"/>
                  <a:pt x="1813196" y="233650"/>
                </a:cubicBezTo>
                <a:cubicBezTo>
                  <a:pt x="1814111" y="242227"/>
                  <a:pt x="1815091" y="250780"/>
                  <a:pt x="1816987" y="259333"/>
                </a:cubicBezTo>
                <a:cubicBezTo>
                  <a:pt x="1825549" y="307846"/>
                  <a:pt x="1836006" y="356384"/>
                  <a:pt x="1856921" y="403932"/>
                </a:cubicBezTo>
                <a:cubicBezTo>
                  <a:pt x="1913065" y="399172"/>
                  <a:pt x="1967313" y="395379"/>
                  <a:pt x="2028163" y="389677"/>
                </a:cubicBezTo>
                <a:cubicBezTo>
                  <a:pt x="2019601" y="329735"/>
                  <a:pt x="2012019" y="272669"/>
                  <a:pt x="2003457" y="214636"/>
                </a:cubicBezTo>
                <a:cubicBezTo>
                  <a:pt x="2000581" y="200357"/>
                  <a:pt x="1982477" y="188953"/>
                  <a:pt x="1968228" y="195598"/>
                </a:cubicBezTo>
                <a:close/>
                <a:moveTo>
                  <a:pt x="2149012" y="143291"/>
                </a:moveTo>
                <a:cubicBezTo>
                  <a:pt x="2174698" y="144233"/>
                  <a:pt x="2199404" y="147084"/>
                  <a:pt x="2224175" y="150901"/>
                </a:cubicBezTo>
                <a:cubicBezTo>
                  <a:pt x="2246986" y="153752"/>
                  <a:pt x="2264110" y="167064"/>
                  <a:pt x="2273587" y="188953"/>
                </a:cubicBezTo>
                <a:cubicBezTo>
                  <a:pt x="2306920" y="255539"/>
                  <a:pt x="2326920" y="325942"/>
                  <a:pt x="2343064" y="397287"/>
                </a:cubicBezTo>
                <a:cubicBezTo>
                  <a:pt x="2309796" y="426763"/>
                  <a:pt x="2274567" y="434374"/>
                  <a:pt x="2235548" y="416302"/>
                </a:cubicBezTo>
                <a:cubicBezTo>
                  <a:pt x="2205156" y="430580"/>
                  <a:pt x="2172803" y="422970"/>
                  <a:pt x="2141365" y="428672"/>
                </a:cubicBezTo>
                <a:cubicBezTo>
                  <a:pt x="2110973" y="434374"/>
                  <a:pt x="2080515" y="435340"/>
                  <a:pt x="2049078" y="435340"/>
                </a:cubicBezTo>
                <a:cubicBezTo>
                  <a:pt x="2024372" y="435340"/>
                  <a:pt x="1999666" y="429614"/>
                  <a:pt x="1971104" y="426763"/>
                </a:cubicBezTo>
                <a:cubicBezTo>
                  <a:pt x="1962542" y="429614"/>
                  <a:pt x="1949209" y="441042"/>
                  <a:pt x="1934960" y="441042"/>
                </a:cubicBezTo>
                <a:cubicBezTo>
                  <a:pt x="1879797" y="441984"/>
                  <a:pt x="1826464" y="454354"/>
                  <a:pt x="1771300" y="453412"/>
                </a:cubicBezTo>
                <a:cubicBezTo>
                  <a:pt x="1733261" y="452446"/>
                  <a:pt x="1694242" y="468633"/>
                  <a:pt x="1655287" y="476243"/>
                </a:cubicBezTo>
                <a:cubicBezTo>
                  <a:pt x="1592477" y="488589"/>
                  <a:pt x="1529667" y="501925"/>
                  <a:pt x="1466922" y="514295"/>
                </a:cubicBezTo>
                <a:cubicBezTo>
                  <a:pt x="1462151" y="515238"/>
                  <a:pt x="1456464" y="513329"/>
                  <a:pt x="1451693" y="514295"/>
                </a:cubicBezTo>
                <a:cubicBezTo>
                  <a:pt x="1354635" y="545680"/>
                  <a:pt x="1250975" y="552348"/>
                  <a:pt x="1155811" y="592285"/>
                </a:cubicBezTo>
                <a:cubicBezTo>
                  <a:pt x="1119668" y="608472"/>
                  <a:pt x="1080648" y="619876"/>
                  <a:pt x="1042609" y="632246"/>
                </a:cubicBezTo>
                <a:cubicBezTo>
                  <a:pt x="1022609" y="638914"/>
                  <a:pt x="1002674" y="643650"/>
                  <a:pt x="981694" y="650318"/>
                </a:cubicBezTo>
                <a:cubicBezTo>
                  <a:pt x="978884" y="638891"/>
                  <a:pt x="976008" y="633189"/>
                  <a:pt x="975093" y="627487"/>
                </a:cubicBezTo>
                <a:cubicBezTo>
                  <a:pt x="969341" y="598953"/>
                  <a:pt x="965550" y="568511"/>
                  <a:pt x="956988" y="539978"/>
                </a:cubicBezTo>
                <a:cubicBezTo>
                  <a:pt x="940844" y="485739"/>
                  <a:pt x="931302" y="430580"/>
                  <a:pt x="932282" y="373490"/>
                </a:cubicBezTo>
                <a:cubicBezTo>
                  <a:pt x="933197" y="338288"/>
                  <a:pt x="937969" y="331644"/>
                  <a:pt x="971237" y="323067"/>
                </a:cubicBezTo>
                <a:cubicBezTo>
                  <a:pt x="1089210" y="292625"/>
                  <a:pt x="1203393" y="249837"/>
                  <a:pt x="1323262" y="228891"/>
                </a:cubicBezTo>
                <a:cubicBezTo>
                  <a:pt x="1489732" y="200357"/>
                  <a:pt x="1656203" y="170881"/>
                  <a:pt x="1825549" y="154694"/>
                </a:cubicBezTo>
                <a:cubicBezTo>
                  <a:pt x="1933065" y="144233"/>
                  <a:pt x="2040515" y="141382"/>
                  <a:pt x="2149012" y="143291"/>
                </a:cubicBezTo>
                <a:close/>
                <a:moveTo>
                  <a:pt x="2256630" y="53749"/>
                </a:moveTo>
                <a:cubicBezTo>
                  <a:pt x="2247958" y="54449"/>
                  <a:pt x="2239387" y="56469"/>
                  <a:pt x="2231052" y="60031"/>
                </a:cubicBezTo>
                <a:cubicBezTo>
                  <a:pt x="2181564" y="80935"/>
                  <a:pt x="2130253" y="77166"/>
                  <a:pt x="2079854" y="76224"/>
                </a:cubicBezTo>
                <a:cubicBezTo>
                  <a:pt x="2037920" y="75223"/>
                  <a:pt x="1997939" y="81936"/>
                  <a:pt x="1956135" y="80935"/>
                </a:cubicBezTo>
                <a:cubicBezTo>
                  <a:pt x="1913289" y="79051"/>
                  <a:pt x="1869532" y="89532"/>
                  <a:pt x="1825775" y="92358"/>
                </a:cubicBezTo>
                <a:cubicBezTo>
                  <a:pt x="1773552" y="96185"/>
                  <a:pt x="1720158" y="94301"/>
                  <a:pt x="1668847" y="101897"/>
                </a:cubicBezTo>
                <a:cubicBezTo>
                  <a:pt x="1561407" y="117089"/>
                  <a:pt x="1453836" y="136108"/>
                  <a:pt x="1346396" y="156128"/>
                </a:cubicBezTo>
                <a:cubicBezTo>
                  <a:pt x="1266435" y="170378"/>
                  <a:pt x="1186603" y="187512"/>
                  <a:pt x="1108595" y="208416"/>
                </a:cubicBezTo>
                <a:cubicBezTo>
                  <a:pt x="1069526" y="219839"/>
                  <a:pt x="1030587" y="221723"/>
                  <a:pt x="991518" y="231262"/>
                </a:cubicBezTo>
                <a:cubicBezTo>
                  <a:pt x="865976" y="260762"/>
                  <a:pt x="740434" y="291205"/>
                  <a:pt x="615803" y="324473"/>
                </a:cubicBezTo>
                <a:cubicBezTo>
                  <a:pt x="556809" y="339724"/>
                  <a:pt x="499768" y="363513"/>
                  <a:pt x="439731" y="384416"/>
                </a:cubicBezTo>
                <a:cubicBezTo>
                  <a:pt x="442596" y="470031"/>
                  <a:pt x="444550" y="551819"/>
                  <a:pt x="448327" y="632724"/>
                </a:cubicBezTo>
                <a:cubicBezTo>
                  <a:pt x="450280" y="672646"/>
                  <a:pt x="449238" y="679300"/>
                  <a:pt x="413164" y="697377"/>
                </a:cubicBezTo>
                <a:cubicBezTo>
                  <a:pt x="408346" y="700262"/>
                  <a:pt x="402616" y="702147"/>
                  <a:pt x="392197" y="706916"/>
                </a:cubicBezTo>
                <a:cubicBezTo>
                  <a:pt x="401704" y="758262"/>
                  <a:pt x="411211" y="809666"/>
                  <a:pt x="420718" y="861012"/>
                </a:cubicBezTo>
                <a:cubicBezTo>
                  <a:pt x="423583" y="879089"/>
                  <a:pt x="435043" y="899050"/>
                  <a:pt x="416941" y="912358"/>
                </a:cubicBezTo>
                <a:cubicBezTo>
                  <a:pt x="382690" y="905704"/>
                  <a:pt x="352217" y="899050"/>
                  <a:pt x="321873" y="895282"/>
                </a:cubicBezTo>
                <a:cubicBezTo>
                  <a:pt x="311324" y="894281"/>
                  <a:pt x="297129" y="896224"/>
                  <a:pt x="290487" y="902878"/>
                </a:cubicBezTo>
                <a:cubicBezTo>
                  <a:pt x="258060" y="932378"/>
                  <a:pt x="220033" y="958993"/>
                  <a:pt x="217167" y="1008454"/>
                </a:cubicBezTo>
                <a:cubicBezTo>
                  <a:pt x="216256" y="1013224"/>
                  <a:pt x="214302" y="1017993"/>
                  <a:pt x="211437" y="1026531"/>
                </a:cubicBezTo>
                <a:cubicBezTo>
                  <a:pt x="168722" y="1037954"/>
                  <a:pt x="123922" y="1048436"/>
                  <a:pt x="77300" y="1060801"/>
                </a:cubicBezTo>
                <a:cubicBezTo>
                  <a:pt x="73523" y="1103609"/>
                  <a:pt x="77300" y="1150185"/>
                  <a:pt x="98267" y="1197762"/>
                </a:cubicBezTo>
                <a:cubicBezTo>
                  <a:pt x="151531" y="1182570"/>
                  <a:pt x="202972" y="1167320"/>
                  <a:pt x="254283" y="1153070"/>
                </a:cubicBezTo>
                <a:cubicBezTo>
                  <a:pt x="279939" y="1007512"/>
                  <a:pt x="326561" y="980897"/>
                  <a:pt x="401704" y="971358"/>
                </a:cubicBezTo>
                <a:cubicBezTo>
                  <a:pt x="454968" y="963762"/>
                  <a:pt x="536753" y="985608"/>
                  <a:pt x="576734" y="1067455"/>
                </a:cubicBezTo>
                <a:cubicBezTo>
                  <a:pt x="604343" y="1060801"/>
                  <a:pt x="631952" y="1055089"/>
                  <a:pt x="659561" y="1048436"/>
                </a:cubicBezTo>
                <a:cubicBezTo>
                  <a:pt x="731838" y="1031301"/>
                  <a:pt x="805028" y="1011339"/>
                  <a:pt x="878348" y="997031"/>
                </a:cubicBezTo>
                <a:cubicBezTo>
                  <a:pt x="975369" y="978954"/>
                  <a:pt x="1073303" y="966589"/>
                  <a:pt x="1171366" y="950455"/>
                </a:cubicBezTo>
                <a:cubicBezTo>
                  <a:pt x="1241691" y="939032"/>
                  <a:pt x="1312145" y="924723"/>
                  <a:pt x="1382470" y="911416"/>
                </a:cubicBezTo>
                <a:cubicBezTo>
                  <a:pt x="1499547" y="888569"/>
                  <a:pt x="1616494" y="866724"/>
                  <a:pt x="1733571" y="843877"/>
                </a:cubicBezTo>
                <a:cubicBezTo>
                  <a:pt x="1747767" y="841051"/>
                  <a:pt x="1761180" y="833396"/>
                  <a:pt x="1768734" y="830570"/>
                </a:cubicBezTo>
                <a:cubicBezTo>
                  <a:pt x="1776287" y="802954"/>
                  <a:pt x="1781105" y="782993"/>
                  <a:pt x="1788659" y="763031"/>
                </a:cubicBezTo>
                <a:cubicBezTo>
                  <a:pt x="1799208" y="734473"/>
                  <a:pt x="1825775" y="723050"/>
                  <a:pt x="1849607" y="705974"/>
                </a:cubicBezTo>
                <a:cubicBezTo>
                  <a:pt x="1906648" y="665993"/>
                  <a:pt x="1976061" y="681243"/>
                  <a:pt x="2017083" y="731647"/>
                </a:cubicBezTo>
                <a:cubicBezTo>
                  <a:pt x="2031278" y="749724"/>
                  <a:pt x="2045604" y="768743"/>
                  <a:pt x="2060841" y="789646"/>
                </a:cubicBezTo>
                <a:cubicBezTo>
                  <a:pt x="2077901" y="785878"/>
                  <a:pt x="2094049" y="782993"/>
                  <a:pt x="2109287" y="779224"/>
                </a:cubicBezTo>
                <a:cubicBezTo>
                  <a:pt x="2153044" y="768743"/>
                  <a:pt x="2196801" y="756378"/>
                  <a:pt x="2240559" y="746839"/>
                </a:cubicBezTo>
                <a:cubicBezTo>
                  <a:pt x="2297600" y="734473"/>
                  <a:pt x="2354771" y="724993"/>
                  <a:pt x="2410900" y="713570"/>
                </a:cubicBezTo>
                <a:cubicBezTo>
                  <a:pt x="2444109" y="706916"/>
                  <a:pt x="2448927" y="700262"/>
                  <a:pt x="2448016" y="670762"/>
                </a:cubicBezTo>
                <a:cubicBezTo>
                  <a:pt x="2444109" y="611762"/>
                  <a:pt x="2439421" y="553762"/>
                  <a:pt x="2433691" y="494762"/>
                </a:cubicBezTo>
                <a:cubicBezTo>
                  <a:pt x="2431737" y="470031"/>
                  <a:pt x="2427961" y="445301"/>
                  <a:pt x="2423272" y="420570"/>
                </a:cubicBezTo>
                <a:cubicBezTo>
                  <a:pt x="2408035" y="342550"/>
                  <a:pt x="2392798" y="265532"/>
                  <a:pt x="2375608" y="188455"/>
                </a:cubicBezTo>
                <a:cubicBezTo>
                  <a:pt x="2367143" y="154185"/>
                  <a:pt x="2354771" y="121858"/>
                  <a:pt x="2343311" y="88590"/>
                </a:cubicBezTo>
                <a:cubicBezTo>
                  <a:pt x="2341357" y="83820"/>
                  <a:pt x="2337581" y="79993"/>
                  <a:pt x="2333804" y="77166"/>
                </a:cubicBezTo>
                <a:cubicBezTo>
                  <a:pt x="2309581" y="61445"/>
                  <a:pt x="2282648" y="51652"/>
                  <a:pt x="2256630" y="53749"/>
                </a:cubicBezTo>
                <a:close/>
                <a:moveTo>
                  <a:pt x="2214903" y="89"/>
                </a:moveTo>
                <a:cubicBezTo>
                  <a:pt x="2253842" y="-853"/>
                  <a:pt x="2292000" y="5801"/>
                  <a:pt x="2330027" y="13396"/>
                </a:cubicBezTo>
                <a:cubicBezTo>
                  <a:pt x="2364278" y="20050"/>
                  <a:pt x="2382380" y="44781"/>
                  <a:pt x="2394752" y="79051"/>
                </a:cubicBezTo>
                <a:cubicBezTo>
                  <a:pt x="2441244" y="211301"/>
                  <a:pt x="2454658" y="350146"/>
                  <a:pt x="2484090" y="486224"/>
                </a:cubicBezTo>
                <a:cubicBezTo>
                  <a:pt x="2488908" y="508069"/>
                  <a:pt x="2486955" y="530916"/>
                  <a:pt x="2487867" y="559474"/>
                </a:cubicBezTo>
                <a:cubicBezTo>
                  <a:pt x="2522117" y="549935"/>
                  <a:pt x="2549726" y="542339"/>
                  <a:pt x="2580200" y="534743"/>
                </a:cubicBezTo>
                <a:cubicBezTo>
                  <a:pt x="2582153" y="507127"/>
                  <a:pt x="2595437" y="483339"/>
                  <a:pt x="2618227" y="466204"/>
                </a:cubicBezTo>
                <a:cubicBezTo>
                  <a:pt x="2646748" y="444358"/>
                  <a:pt x="2666803" y="465262"/>
                  <a:pt x="2687640" y="479570"/>
                </a:cubicBezTo>
                <a:cubicBezTo>
                  <a:pt x="2720067" y="466204"/>
                  <a:pt x="2749499" y="465262"/>
                  <a:pt x="2777109" y="489993"/>
                </a:cubicBezTo>
                <a:cubicBezTo>
                  <a:pt x="2784662" y="496646"/>
                  <a:pt x="2797034" y="496646"/>
                  <a:pt x="2804717" y="495704"/>
                </a:cubicBezTo>
                <a:cubicBezTo>
                  <a:pt x="2806541" y="496646"/>
                  <a:pt x="2807582" y="496646"/>
                  <a:pt x="2809405" y="496646"/>
                </a:cubicBezTo>
                <a:lnTo>
                  <a:pt x="2809405" y="531858"/>
                </a:lnTo>
                <a:cubicBezTo>
                  <a:pt x="2808494" y="531858"/>
                  <a:pt x="2806541" y="531858"/>
                  <a:pt x="2805629" y="531858"/>
                </a:cubicBezTo>
                <a:cubicBezTo>
                  <a:pt x="2779973" y="528090"/>
                  <a:pt x="2769555" y="550877"/>
                  <a:pt x="2752365" y="561358"/>
                </a:cubicBezTo>
                <a:cubicBezTo>
                  <a:pt x="2729574" y="543281"/>
                  <a:pt x="2729574" y="543281"/>
                  <a:pt x="2747676" y="510955"/>
                </a:cubicBezTo>
                <a:cubicBezTo>
                  <a:pt x="2713426" y="501416"/>
                  <a:pt x="2710561" y="501416"/>
                  <a:pt x="2705742" y="528090"/>
                </a:cubicBezTo>
                <a:cubicBezTo>
                  <a:pt x="2702877" y="543281"/>
                  <a:pt x="2695324" y="548993"/>
                  <a:pt x="2683863" y="546108"/>
                </a:cubicBezTo>
                <a:cubicBezTo>
                  <a:pt x="2677221" y="544223"/>
                  <a:pt x="2670580" y="533742"/>
                  <a:pt x="2666803" y="526146"/>
                </a:cubicBezTo>
                <a:cubicBezTo>
                  <a:pt x="2662896" y="519493"/>
                  <a:pt x="2664850" y="510955"/>
                  <a:pt x="2661985" y="504301"/>
                </a:cubicBezTo>
                <a:cubicBezTo>
                  <a:pt x="2654431" y="485282"/>
                  <a:pt x="2638283" y="482397"/>
                  <a:pt x="2623046" y="495704"/>
                </a:cubicBezTo>
                <a:cubicBezTo>
                  <a:pt x="2605855" y="511897"/>
                  <a:pt x="2602079" y="526146"/>
                  <a:pt x="2614451" y="545166"/>
                </a:cubicBezTo>
                <a:cubicBezTo>
                  <a:pt x="2623046" y="558473"/>
                  <a:pt x="2626823" y="570897"/>
                  <a:pt x="2623957" y="587031"/>
                </a:cubicBezTo>
                <a:cubicBezTo>
                  <a:pt x="2622004" y="598454"/>
                  <a:pt x="2626823" y="610820"/>
                  <a:pt x="2628645" y="619358"/>
                </a:cubicBezTo>
                <a:cubicBezTo>
                  <a:pt x="2640106" y="619358"/>
                  <a:pt x="2647789" y="619358"/>
                  <a:pt x="2655343" y="619358"/>
                </a:cubicBezTo>
                <a:cubicBezTo>
                  <a:pt x="2653389" y="659339"/>
                  <a:pt x="2655343" y="663166"/>
                  <a:pt x="2690505" y="675532"/>
                </a:cubicBezTo>
                <a:cubicBezTo>
                  <a:pt x="2700012" y="666935"/>
                  <a:pt x="2701965" y="646032"/>
                  <a:pt x="2723844" y="650801"/>
                </a:cubicBezTo>
                <a:cubicBezTo>
                  <a:pt x="2726709" y="659339"/>
                  <a:pt x="2730486" y="667877"/>
                  <a:pt x="2734263" y="678358"/>
                </a:cubicBezTo>
                <a:cubicBezTo>
                  <a:pt x="2742858" y="675532"/>
                  <a:pt x="2748588" y="673589"/>
                  <a:pt x="2753276" y="669820"/>
                </a:cubicBezTo>
                <a:cubicBezTo>
                  <a:pt x="2771378" y="656513"/>
                  <a:pt x="2799899" y="655512"/>
                  <a:pt x="2801852" y="624127"/>
                </a:cubicBezTo>
                <a:cubicBezTo>
                  <a:pt x="2802764" y="623185"/>
                  <a:pt x="2806541" y="621301"/>
                  <a:pt x="2811359" y="620359"/>
                </a:cubicBezTo>
                <a:lnTo>
                  <a:pt x="2811359" y="671704"/>
                </a:lnTo>
                <a:cubicBezTo>
                  <a:pt x="2811359" y="671704"/>
                  <a:pt x="2810447" y="671704"/>
                  <a:pt x="2810447" y="671704"/>
                </a:cubicBezTo>
                <a:cubicBezTo>
                  <a:pt x="2796122" y="673589"/>
                  <a:pt x="2781927" y="687897"/>
                  <a:pt x="2768513" y="696435"/>
                </a:cubicBezTo>
                <a:cubicBezTo>
                  <a:pt x="2712384" y="732589"/>
                  <a:pt x="2648701" y="710685"/>
                  <a:pt x="2624869" y="646974"/>
                </a:cubicBezTo>
                <a:cubicBezTo>
                  <a:pt x="2604944" y="654569"/>
                  <a:pt x="2583977" y="662165"/>
                  <a:pt x="2563009" y="668878"/>
                </a:cubicBezTo>
                <a:cubicBezTo>
                  <a:pt x="2542173" y="675532"/>
                  <a:pt x="2520294" y="680242"/>
                  <a:pt x="2497373" y="686955"/>
                </a:cubicBezTo>
                <a:cubicBezTo>
                  <a:pt x="2501280" y="696435"/>
                  <a:pt x="2502192" y="702147"/>
                  <a:pt x="2505057" y="707858"/>
                </a:cubicBezTo>
                <a:cubicBezTo>
                  <a:pt x="2520294" y="738301"/>
                  <a:pt x="2509745" y="763031"/>
                  <a:pt x="2476537" y="767801"/>
                </a:cubicBezTo>
                <a:cubicBezTo>
                  <a:pt x="2390845" y="782050"/>
                  <a:pt x="2305283" y="793474"/>
                  <a:pt x="2220633" y="808665"/>
                </a:cubicBezTo>
                <a:cubicBezTo>
                  <a:pt x="2178699" y="816320"/>
                  <a:pt x="2137807" y="830570"/>
                  <a:pt x="2096915" y="841051"/>
                </a:cubicBezTo>
                <a:cubicBezTo>
                  <a:pt x="2088319" y="842935"/>
                  <a:pt x="2079854" y="843877"/>
                  <a:pt x="2072171" y="845762"/>
                </a:cubicBezTo>
                <a:cubicBezTo>
                  <a:pt x="2053157" y="906646"/>
                  <a:pt x="2011353" y="941858"/>
                  <a:pt x="1949493" y="954223"/>
                </a:cubicBezTo>
                <a:cubicBezTo>
                  <a:pt x="1885811" y="967531"/>
                  <a:pt x="1831505" y="956166"/>
                  <a:pt x="1791524" y="898108"/>
                </a:cubicBezTo>
                <a:cubicBezTo>
                  <a:pt x="1687861" y="916185"/>
                  <a:pt x="1583285" y="933320"/>
                  <a:pt x="1478580" y="952339"/>
                </a:cubicBezTo>
                <a:cubicBezTo>
                  <a:pt x="1381558" y="969474"/>
                  <a:pt x="1284537" y="989435"/>
                  <a:pt x="1187515" y="1005628"/>
                </a:cubicBezTo>
                <a:cubicBezTo>
                  <a:pt x="1104688" y="1018935"/>
                  <a:pt x="1021080" y="1025589"/>
                  <a:pt x="938254" y="1040781"/>
                </a:cubicBezTo>
                <a:cubicBezTo>
                  <a:pt x="846051" y="1057916"/>
                  <a:pt x="754629" y="1080762"/>
                  <a:pt x="663337" y="1101665"/>
                </a:cubicBezTo>
                <a:cubicBezTo>
                  <a:pt x="642370" y="1106435"/>
                  <a:pt x="621533" y="1112147"/>
                  <a:pt x="600566" y="1115974"/>
                </a:cubicBezTo>
                <a:cubicBezTo>
                  <a:pt x="587283" y="1118800"/>
                  <a:pt x="579599" y="1124512"/>
                  <a:pt x="576734" y="1136877"/>
                </a:cubicBezTo>
                <a:cubicBezTo>
                  <a:pt x="563450" y="1187281"/>
                  <a:pt x="525423" y="1215839"/>
                  <a:pt x="487396" y="1245339"/>
                </a:cubicBezTo>
                <a:cubicBezTo>
                  <a:pt x="477889" y="1252935"/>
                  <a:pt x="464475" y="1259589"/>
                  <a:pt x="453145" y="1260531"/>
                </a:cubicBezTo>
                <a:cubicBezTo>
                  <a:pt x="399881" y="1265300"/>
                  <a:pt x="344663" y="1269128"/>
                  <a:pt x="300906" y="1227262"/>
                </a:cubicBezTo>
                <a:cubicBezTo>
                  <a:pt x="283715" y="1211069"/>
                  <a:pt x="265743" y="1207301"/>
                  <a:pt x="242823" y="1214897"/>
                </a:cubicBezTo>
                <a:cubicBezTo>
                  <a:pt x="196200" y="1230088"/>
                  <a:pt x="148666" y="1243455"/>
                  <a:pt x="102044" y="1256762"/>
                </a:cubicBezTo>
                <a:cubicBezTo>
                  <a:pt x="53598" y="1271012"/>
                  <a:pt x="32631" y="1253877"/>
                  <a:pt x="28854" y="1203474"/>
                </a:cubicBezTo>
                <a:cubicBezTo>
                  <a:pt x="24036" y="1137819"/>
                  <a:pt x="16482" y="1071223"/>
                  <a:pt x="9841" y="1005628"/>
                </a:cubicBezTo>
                <a:cubicBezTo>
                  <a:pt x="6975" y="972300"/>
                  <a:pt x="4110" y="938089"/>
                  <a:pt x="334" y="904762"/>
                </a:cubicBezTo>
                <a:cubicBezTo>
                  <a:pt x="-1620" y="887627"/>
                  <a:pt x="5022" y="877205"/>
                  <a:pt x="19347" y="867666"/>
                </a:cubicBezTo>
                <a:cubicBezTo>
                  <a:pt x="121057" y="801070"/>
                  <a:pt x="222898" y="734473"/>
                  <a:pt x="325649" y="668878"/>
                </a:cubicBezTo>
                <a:cubicBezTo>
                  <a:pt x="355082" y="650801"/>
                  <a:pt x="370319" y="627955"/>
                  <a:pt x="371230" y="592743"/>
                </a:cubicBezTo>
                <a:cubicBezTo>
                  <a:pt x="372272" y="533742"/>
                  <a:pt x="378914" y="474801"/>
                  <a:pt x="378002" y="415800"/>
                </a:cubicBezTo>
                <a:cubicBezTo>
                  <a:pt x="378002" y="373935"/>
                  <a:pt x="401704" y="350146"/>
                  <a:pt x="433090" y="335897"/>
                </a:cubicBezTo>
                <a:cubicBezTo>
                  <a:pt x="551079" y="282608"/>
                  <a:pt x="672844" y="239800"/>
                  <a:pt x="801251" y="219839"/>
                </a:cubicBezTo>
                <a:cubicBezTo>
                  <a:pt x="830814" y="215070"/>
                  <a:pt x="859334" y="204647"/>
                  <a:pt x="888766" y="197994"/>
                </a:cubicBezTo>
                <a:cubicBezTo>
                  <a:pt x="931612" y="187512"/>
                  <a:pt x="974458" y="177973"/>
                  <a:pt x="1017173" y="168493"/>
                </a:cubicBezTo>
                <a:cubicBezTo>
                  <a:pt x="1048559" y="160839"/>
                  <a:pt x="1079945" y="153243"/>
                  <a:pt x="1112372" y="146589"/>
                </a:cubicBezTo>
                <a:cubicBezTo>
                  <a:pt x="1197022" y="129454"/>
                  <a:pt x="1281672" y="113320"/>
                  <a:pt x="1366321" y="97128"/>
                </a:cubicBezTo>
                <a:cubicBezTo>
                  <a:pt x="1412032" y="88590"/>
                  <a:pt x="1456701" y="80935"/>
                  <a:pt x="1502412" y="72397"/>
                </a:cubicBezTo>
                <a:cubicBezTo>
                  <a:pt x="1540440" y="64801"/>
                  <a:pt x="1578467" y="58147"/>
                  <a:pt x="1616494" y="52436"/>
                </a:cubicBezTo>
                <a:cubicBezTo>
                  <a:pt x="1646968" y="47666"/>
                  <a:pt x="1678354" y="47666"/>
                  <a:pt x="1709739" y="43839"/>
                </a:cubicBezTo>
                <a:cubicBezTo>
                  <a:pt x="1812491" y="33417"/>
                  <a:pt x="1916155" y="21051"/>
                  <a:pt x="2018906" y="10570"/>
                </a:cubicBezTo>
                <a:cubicBezTo>
                  <a:pt x="2037920" y="8686"/>
                  <a:pt x="2057976" y="14339"/>
                  <a:pt x="2077901" y="12454"/>
                </a:cubicBezTo>
                <a:cubicBezTo>
                  <a:pt x="2123612" y="9628"/>
                  <a:pt x="2169193" y="89"/>
                  <a:pt x="2214903" y="89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6">
  <p:cSld name="4_06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88"/>
          <p:cNvSpPr/>
          <p:nvPr/>
        </p:nvSpPr>
        <p:spPr>
          <a:xfrm>
            <a:off x="1743076" y="1957388"/>
            <a:ext cx="1504800" cy="92608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8"/>
                  <a:pt x="10683" y="21429"/>
                  <a:pt x="10575" y="21429"/>
                </a:cubicBezTo>
                <a:cubicBezTo>
                  <a:pt x="9249" y="21340"/>
                  <a:pt x="8073" y="20519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9"/>
                  <a:pt x="4745" y="17078"/>
                </a:cubicBezTo>
                <a:cubicBezTo>
                  <a:pt x="3880" y="16856"/>
                  <a:pt x="3055" y="16412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5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6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70"/>
                </a:moveTo>
                <a:cubicBezTo>
                  <a:pt x="14403" y="2892"/>
                  <a:pt x="14294" y="2626"/>
                  <a:pt x="14159" y="2515"/>
                </a:cubicBezTo>
                <a:cubicBezTo>
                  <a:pt x="13794" y="2226"/>
                  <a:pt x="13402" y="2026"/>
                  <a:pt x="13050" y="1804"/>
                </a:cubicBezTo>
                <a:cubicBezTo>
                  <a:pt x="12901" y="1982"/>
                  <a:pt x="12793" y="2137"/>
                  <a:pt x="12671" y="2248"/>
                </a:cubicBezTo>
                <a:cubicBezTo>
                  <a:pt x="12441" y="2448"/>
                  <a:pt x="12184" y="2604"/>
                  <a:pt x="11954" y="2803"/>
                </a:cubicBezTo>
                <a:cubicBezTo>
                  <a:pt x="11522" y="3181"/>
                  <a:pt x="11468" y="3602"/>
                  <a:pt x="11752" y="4246"/>
                </a:cubicBezTo>
                <a:cubicBezTo>
                  <a:pt x="12063" y="4957"/>
                  <a:pt x="12022" y="5245"/>
                  <a:pt x="11508" y="5800"/>
                </a:cubicBezTo>
                <a:cubicBezTo>
                  <a:pt x="11211" y="5223"/>
                  <a:pt x="10845" y="5179"/>
                  <a:pt x="10413" y="5423"/>
                </a:cubicBezTo>
                <a:cubicBezTo>
                  <a:pt x="10250" y="5512"/>
                  <a:pt x="9966" y="5512"/>
                  <a:pt x="9858" y="5356"/>
                </a:cubicBezTo>
                <a:cubicBezTo>
                  <a:pt x="9615" y="4957"/>
                  <a:pt x="9317" y="4912"/>
                  <a:pt x="9033" y="4846"/>
                </a:cubicBezTo>
                <a:cubicBezTo>
                  <a:pt x="8776" y="4801"/>
                  <a:pt x="8641" y="4557"/>
                  <a:pt x="8573" y="4202"/>
                </a:cubicBezTo>
                <a:cubicBezTo>
                  <a:pt x="8465" y="3580"/>
                  <a:pt x="8505" y="2981"/>
                  <a:pt x="8790" y="2470"/>
                </a:cubicBezTo>
                <a:cubicBezTo>
                  <a:pt x="8884" y="2315"/>
                  <a:pt x="8965" y="2160"/>
                  <a:pt x="9060" y="1982"/>
                </a:cubicBezTo>
                <a:cubicBezTo>
                  <a:pt x="7234" y="2670"/>
                  <a:pt x="5395" y="7931"/>
                  <a:pt x="6084" y="10640"/>
                </a:cubicBezTo>
                <a:cubicBezTo>
                  <a:pt x="6341" y="10595"/>
                  <a:pt x="6612" y="10573"/>
                  <a:pt x="6950" y="10507"/>
                </a:cubicBezTo>
                <a:cubicBezTo>
                  <a:pt x="6666" y="9952"/>
                  <a:pt x="6693" y="9530"/>
                  <a:pt x="6977" y="9197"/>
                </a:cubicBezTo>
                <a:cubicBezTo>
                  <a:pt x="7234" y="8886"/>
                  <a:pt x="7234" y="8486"/>
                  <a:pt x="7153" y="8020"/>
                </a:cubicBezTo>
                <a:cubicBezTo>
                  <a:pt x="7072" y="7576"/>
                  <a:pt x="7045" y="7110"/>
                  <a:pt x="7018" y="6644"/>
                </a:cubicBezTo>
                <a:cubicBezTo>
                  <a:pt x="6991" y="6222"/>
                  <a:pt x="7194" y="6044"/>
                  <a:pt x="7396" y="5867"/>
                </a:cubicBezTo>
                <a:cubicBezTo>
                  <a:pt x="7586" y="5711"/>
                  <a:pt x="7735" y="5867"/>
                  <a:pt x="7870" y="6067"/>
                </a:cubicBezTo>
                <a:cubicBezTo>
                  <a:pt x="8005" y="6289"/>
                  <a:pt x="8181" y="6466"/>
                  <a:pt x="8357" y="6688"/>
                </a:cubicBezTo>
                <a:cubicBezTo>
                  <a:pt x="8735" y="6178"/>
                  <a:pt x="9101" y="6511"/>
                  <a:pt x="9466" y="6688"/>
                </a:cubicBezTo>
                <a:cubicBezTo>
                  <a:pt x="9844" y="6866"/>
                  <a:pt x="10304" y="6777"/>
                  <a:pt x="10440" y="7576"/>
                </a:cubicBezTo>
                <a:cubicBezTo>
                  <a:pt x="10521" y="7598"/>
                  <a:pt x="10575" y="7621"/>
                  <a:pt x="10629" y="7621"/>
                </a:cubicBezTo>
                <a:cubicBezTo>
                  <a:pt x="10845" y="7576"/>
                  <a:pt x="11048" y="7532"/>
                  <a:pt x="11265" y="7465"/>
                </a:cubicBezTo>
                <a:cubicBezTo>
                  <a:pt x="11684" y="7376"/>
                  <a:pt x="11819" y="7554"/>
                  <a:pt x="11846" y="8242"/>
                </a:cubicBezTo>
                <a:cubicBezTo>
                  <a:pt x="11846" y="8442"/>
                  <a:pt x="11833" y="8664"/>
                  <a:pt x="11860" y="8864"/>
                </a:cubicBezTo>
                <a:cubicBezTo>
                  <a:pt x="11900" y="9241"/>
                  <a:pt x="12063" y="9419"/>
                  <a:pt x="12279" y="9330"/>
                </a:cubicBezTo>
                <a:cubicBezTo>
                  <a:pt x="13226" y="8930"/>
                  <a:pt x="14186" y="8575"/>
                  <a:pt x="15119" y="8087"/>
                </a:cubicBezTo>
                <a:cubicBezTo>
                  <a:pt x="15593" y="7843"/>
                  <a:pt x="16093" y="7532"/>
                  <a:pt x="16485" y="6866"/>
                </a:cubicBezTo>
                <a:cubicBezTo>
                  <a:pt x="16377" y="6577"/>
                  <a:pt x="16283" y="6311"/>
                  <a:pt x="16188" y="6089"/>
                </a:cubicBezTo>
                <a:cubicBezTo>
                  <a:pt x="15566" y="5933"/>
                  <a:pt x="15052" y="6266"/>
                  <a:pt x="14551" y="6599"/>
                </a:cubicBezTo>
                <a:cubicBezTo>
                  <a:pt x="14078" y="6910"/>
                  <a:pt x="14091" y="6932"/>
                  <a:pt x="13699" y="6311"/>
                </a:cubicBezTo>
                <a:cubicBezTo>
                  <a:pt x="13605" y="6155"/>
                  <a:pt x="13469" y="6044"/>
                  <a:pt x="13361" y="5889"/>
                </a:cubicBezTo>
                <a:cubicBezTo>
                  <a:pt x="13199" y="5645"/>
                  <a:pt x="13050" y="5378"/>
                  <a:pt x="12915" y="5134"/>
                </a:cubicBezTo>
                <a:cubicBezTo>
                  <a:pt x="13010" y="4779"/>
                  <a:pt x="13064" y="4513"/>
                  <a:pt x="13158" y="4313"/>
                </a:cubicBezTo>
                <a:cubicBezTo>
                  <a:pt x="13239" y="4135"/>
                  <a:pt x="13348" y="3958"/>
                  <a:pt x="13469" y="3891"/>
                </a:cubicBezTo>
                <a:cubicBezTo>
                  <a:pt x="13672" y="3802"/>
                  <a:pt x="13916" y="3913"/>
                  <a:pt x="14091" y="3780"/>
                </a:cubicBezTo>
                <a:cubicBezTo>
                  <a:pt x="14267" y="3669"/>
                  <a:pt x="14375" y="3314"/>
                  <a:pt x="14524" y="3070"/>
                </a:cubicBezTo>
                <a:cubicBezTo>
                  <a:pt x="14849" y="3847"/>
                  <a:pt x="14768" y="4180"/>
                  <a:pt x="14213" y="4379"/>
                </a:cubicBezTo>
                <a:cubicBezTo>
                  <a:pt x="14132" y="4402"/>
                  <a:pt x="14037" y="4379"/>
                  <a:pt x="13956" y="4379"/>
                </a:cubicBezTo>
                <a:cubicBezTo>
                  <a:pt x="13510" y="4313"/>
                  <a:pt x="13510" y="4313"/>
                  <a:pt x="13375" y="5156"/>
                </a:cubicBezTo>
                <a:cubicBezTo>
                  <a:pt x="13780" y="5933"/>
                  <a:pt x="14240" y="6311"/>
                  <a:pt x="14849" y="5756"/>
                </a:cubicBezTo>
                <a:cubicBezTo>
                  <a:pt x="15038" y="5578"/>
                  <a:pt x="15295" y="5600"/>
                  <a:pt x="15525" y="5512"/>
                </a:cubicBezTo>
                <a:cubicBezTo>
                  <a:pt x="15620" y="5467"/>
                  <a:pt x="15715" y="5401"/>
                  <a:pt x="15890" y="5312"/>
                </a:cubicBezTo>
                <a:cubicBezTo>
                  <a:pt x="15579" y="4668"/>
                  <a:pt x="15309" y="4091"/>
                  <a:pt x="15011" y="3580"/>
                </a:cubicBezTo>
                <a:cubicBezTo>
                  <a:pt x="14876" y="3336"/>
                  <a:pt x="14687" y="3225"/>
                  <a:pt x="14524" y="3070"/>
                </a:cubicBezTo>
                <a:close/>
                <a:moveTo>
                  <a:pt x="2622" y="6400"/>
                </a:moveTo>
                <a:cubicBezTo>
                  <a:pt x="2541" y="6355"/>
                  <a:pt x="2527" y="6333"/>
                  <a:pt x="2514" y="6355"/>
                </a:cubicBezTo>
                <a:cubicBezTo>
                  <a:pt x="2460" y="6377"/>
                  <a:pt x="2406" y="6422"/>
                  <a:pt x="2365" y="6466"/>
                </a:cubicBezTo>
                <a:cubicBezTo>
                  <a:pt x="1188" y="7754"/>
                  <a:pt x="756" y="9663"/>
                  <a:pt x="769" y="11905"/>
                </a:cubicBezTo>
                <a:cubicBezTo>
                  <a:pt x="769" y="12083"/>
                  <a:pt x="796" y="12260"/>
                  <a:pt x="850" y="12416"/>
                </a:cubicBezTo>
                <a:cubicBezTo>
                  <a:pt x="1161" y="13326"/>
                  <a:pt x="1554" y="14147"/>
                  <a:pt x="2149" y="14569"/>
                </a:cubicBezTo>
                <a:cubicBezTo>
                  <a:pt x="3082" y="15235"/>
                  <a:pt x="4069" y="15635"/>
                  <a:pt x="5097" y="15768"/>
                </a:cubicBezTo>
                <a:cubicBezTo>
                  <a:pt x="6233" y="15901"/>
                  <a:pt x="7369" y="15812"/>
                  <a:pt x="8492" y="15590"/>
                </a:cubicBezTo>
                <a:cubicBezTo>
                  <a:pt x="9344" y="15413"/>
                  <a:pt x="10196" y="15279"/>
                  <a:pt x="11035" y="15013"/>
                </a:cubicBezTo>
                <a:cubicBezTo>
                  <a:pt x="12009" y="14702"/>
                  <a:pt x="12955" y="14169"/>
                  <a:pt x="13943" y="13881"/>
                </a:cubicBezTo>
                <a:cubicBezTo>
                  <a:pt x="15201" y="13503"/>
                  <a:pt x="16377" y="12771"/>
                  <a:pt x="17500" y="11794"/>
                </a:cubicBezTo>
                <a:cubicBezTo>
                  <a:pt x="18785" y="10662"/>
                  <a:pt x="19786" y="8997"/>
                  <a:pt x="20529" y="6955"/>
                </a:cubicBezTo>
                <a:cubicBezTo>
                  <a:pt x="20922" y="5867"/>
                  <a:pt x="20786" y="4801"/>
                  <a:pt x="20205" y="3958"/>
                </a:cubicBezTo>
                <a:cubicBezTo>
                  <a:pt x="20137" y="3869"/>
                  <a:pt x="20083" y="3758"/>
                  <a:pt x="20029" y="3647"/>
                </a:cubicBezTo>
                <a:cubicBezTo>
                  <a:pt x="19488" y="2515"/>
                  <a:pt x="18379" y="1982"/>
                  <a:pt x="17500" y="2404"/>
                </a:cubicBezTo>
                <a:cubicBezTo>
                  <a:pt x="17743" y="2848"/>
                  <a:pt x="18014" y="3247"/>
                  <a:pt x="18203" y="3713"/>
                </a:cubicBezTo>
                <a:cubicBezTo>
                  <a:pt x="18433" y="4291"/>
                  <a:pt x="18704" y="4934"/>
                  <a:pt x="18528" y="5645"/>
                </a:cubicBezTo>
                <a:cubicBezTo>
                  <a:pt x="18379" y="6244"/>
                  <a:pt x="18122" y="6799"/>
                  <a:pt x="17865" y="7310"/>
                </a:cubicBezTo>
                <a:cubicBezTo>
                  <a:pt x="17324" y="8331"/>
                  <a:pt x="16567" y="8886"/>
                  <a:pt x="15823" y="9263"/>
                </a:cubicBezTo>
                <a:cubicBezTo>
                  <a:pt x="14605" y="9907"/>
                  <a:pt x="13361" y="10440"/>
                  <a:pt x="12103" y="10840"/>
                </a:cubicBezTo>
                <a:cubicBezTo>
                  <a:pt x="10940" y="11217"/>
                  <a:pt x="9736" y="11284"/>
                  <a:pt x="8560" y="11617"/>
                </a:cubicBezTo>
                <a:cubicBezTo>
                  <a:pt x="7491" y="11905"/>
                  <a:pt x="6423" y="11950"/>
                  <a:pt x="5354" y="11950"/>
                </a:cubicBezTo>
                <a:cubicBezTo>
                  <a:pt x="4515" y="11950"/>
                  <a:pt x="3731" y="11594"/>
                  <a:pt x="2960" y="11150"/>
                </a:cubicBezTo>
                <a:cubicBezTo>
                  <a:pt x="2324" y="10773"/>
                  <a:pt x="2054" y="10018"/>
                  <a:pt x="2000" y="8953"/>
                </a:cubicBezTo>
                <a:cubicBezTo>
                  <a:pt x="1973" y="8264"/>
                  <a:pt x="2149" y="7709"/>
                  <a:pt x="2351" y="7154"/>
                </a:cubicBezTo>
                <a:cubicBezTo>
                  <a:pt x="2419" y="6866"/>
                  <a:pt x="2514" y="6644"/>
                  <a:pt x="2622" y="6400"/>
                </a:cubicBezTo>
                <a:close/>
                <a:moveTo>
                  <a:pt x="6882" y="17322"/>
                </a:moveTo>
                <a:cubicBezTo>
                  <a:pt x="6910" y="17477"/>
                  <a:pt x="6910" y="17544"/>
                  <a:pt x="6923" y="17588"/>
                </a:cubicBezTo>
                <a:cubicBezTo>
                  <a:pt x="7735" y="18831"/>
                  <a:pt x="8695" y="19653"/>
                  <a:pt x="9790" y="19986"/>
                </a:cubicBezTo>
                <a:cubicBezTo>
                  <a:pt x="10426" y="20186"/>
                  <a:pt x="11089" y="20319"/>
                  <a:pt x="11738" y="20252"/>
                </a:cubicBezTo>
                <a:cubicBezTo>
                  <a:pt x="12495" y="20186"/>
                  <a:pt x="13266" y="20119"/>
                  <a:pt x="13997" y="19608"/>
                </a:cubicBezTo>
                <a:cubicBezTo>
                  <a:pt x="15092" y="18854"/>
                  <a:pt x="15917" y="17588"/>
                  <a:pt x="16621" y="16079"/>
                </a:cubicBezTo>
                <a:cubicBezTo>
                  <a:pt x="16905" y="15479"/>
                  <a:pt x="17040" y="14747"/>
                  <a:pt x="17013" y="13948"/>
                </a:cubicBezTo>
                <a:cubicBezTo>
                  <a:pt x="15809" y="14547"/>
                  <a:pt x="14632" y="15124"/>
                  <a:pt x="13402" y="15746"/>
                </a:cubicBezTo>
                <a:cubicBezTo>
                  <a:pt x="13604" y="16256"/>
                  <a:pt x="13780" y="16656"/>
                  <a:pt x="13943" y="17078"/>
                </a:cubicBezTo>
                <a:cubicBezTo>
                  <a:pt x="14105" y="17522"/>
                  <a:pt x="14051" y="17788"/>
                  <a:pt x="13767" y="17833"/>
                </a:cubicBezTo>
                <a:cubicBezTo>
                  <a:pt x="13307" y="17899"/>
                  <a:pt x="12969" y="18254"/>
                  <a:pt x="12631" y="18720"/>
                </a:cubicBezTo>
                <a:cubicBezTo>
                  <a:pt x="12536" y="18854"/>
                  <a:pt x="12347" y="18965"/>
                  <a:pt x="12252" y="18898"/>
                </a:cubicBezTo>
                <a:cubicBezTo>
                  <a:pt x="11995" y="18720"/>
                  <a:pt x="11765" y="18898"/>
                  <a:pt x="11535" y="18987"/>
                </a:cubicBezTo>
                <a:cubicBezTo>
                  <a:pt x="11116" y="19120"/>
                  <a:pt x="10724" y="19164"/>
                  <a:pt x="10480" y="18365"/>
                </a:cubicBezTo>
                <a:cubicBezTo>
                  <a:pt x="10386" y="18055"/>
                  <a:pt x="10223" y="17810"/>
                  <a:pt x="9966" y="17810"/>
                </a:cubicBezTo>
                <a:cubicBezTo>
                  <a:pt x="9642" y="17833"/>
                  <a:pt x="9385" y="17611"/>
                  <a:pt x="9182" y="17189"/>
                </a:cubicBezTo>
                <a:cubicBezTo>
                  <a:pt x="9114" y="17056"/>
                  <a:pt x="8965" y="16989"/>
                  <a:pt x="8857" y="16989"/>
                </a:cubicBezTo>
                <a:cubicBezTo>
                  <a:pt x="8181" y="17100"/>
                  <a:pt x="7532" y="17211"/>
                  <a:pt x="6882" y="17322"/>
                </a:cubicBezTo>
                <a:close/>
                <a:moveTo>
                  <a:pt x="7559" y="6422"/>
                </a:moveTo>
                <a:cubicBezTo>
                  <a:pt x="7491" y="6644"/>
                  <a:pt x="7383" y="6821"/>
                  <a:pt x="7369" y="7021"/>
                </a:cubicBezTo>
                <a:cubicBezTo>
                  <a:pt x="7356" y="7266"/>
                  <a:pt x="7396" y="7532"/>
                  <a:pt x="7451" y="7798"/>
                </a:cubicBezTo>
                <a:cubicBezTo>
                  <a:pt x="7599" y="8620"/>
                  <a:pt x="7721" y="9397"/>
                  <a:pt x="7194" y="9996"/>
                </a:cubicBezTo>
                <a:cubicBezTo>
                  <a:pt x="7126" y="10063"/>
                  <a:pt x="7126" y="10285"/>
                  <a:pt x="7085" y="10551"/>
                </a:cubicBezTo>
                <a:cubicBezTo>
                  <a:pt x="8654" y="10396"/>
                  <a:pt x="10156" y="10129"/>
                  <a:pt x="11670" y="9530"/>
                </a:cubicBezTo>
                <a:cubicBezTo>
                  <a:pt x="11616" y="8997"/>
                  <a:pt x="11562" y="8509"/>
                  <a:pt x="11508" y="7976"/>
                </a:cubicBezTo>
                <a:cubicBezTo>
                  <a:pt x="11265" y="8020"/>
                  <a:pt x="11062" y="8065"/>
                  <a:pt x="10859" y="8131"/>
                </a:cubicBezTo>
                <a:cubicBezTo>
                  <a:pt x="10588" y="8220"/>
                  <a:pt x="10386" y="8109"/>
                  <a:pt x="10183" y="7798"/>
                </a:cubicBezTo>
                <a:cubicBezTo>
                  <a:pt x="9642" y="6977"/>
                  <a:pt x="9019" y="6888"/>
                  <a:pt x="8370" y="7465"/>
                </a:cubicBezTo>
                <a:cubicBezTo>
                  <a:pt x="8100" y="7132"/>
                  <a:pt x="7856" y="6799"/>
                  <a:pt x="7559" y="6422"/>
                </a:cubicBezTo>
                <a:close/>
                <a:moveTo>
                  <a:pt x="5800" y="5023"/>
                </a:moveTo>
                <a:cubicBezTo>
                  <a:pt x="5584" y="5068"/>
                  <a:pt x="5489" y="5068"/>
                  <a:pt x="5408" y="5112"/>
                </a:cubicBezTo>
                <a:cubicBezTo>
                  <a:pt x="4407" y="5578"/>
                  <a:pt x="3636" y="6555"/>
                  <a:pt x="3095" y="7976"/>
                </a:cubicBezTo>
                <a:cubicBezTo>
                  <a:pt x="2947" y="8375"/>
                  <a:pt x="2892" y="8908"/>
                  <a:pt x="2852" y="9374"/>
                </a:cubicBezTo>
                <a:cubicBezTo>
                  <a:pt x="2838" y="9574"/>
                  <a:pt x="2947" y="9907"/>
                  <a:pt x="3055" y="9996"/>
                </a:cubicBezTo>
                <a:cubicBezTo>
                  <a:pt x="3758" y="10506"/>
                  <a:pt x="4489" y="10773"/>
                  <a:pt x="5314" y="10595"/>
                </a:cubicBezTo>
                <a:cubicBezTo>
                  <a:pt x="5029" y="8664"/>
                  <a:pt x="5368" y="6910"/>
                  <a:pt x="5800" y="5023"/>
                </a:cubicBezTo>
                <a:close/>
                <a:moveTo>
                  <a:pt x="8857" y="4002"/>
                </a:moveTo>
                <a:cubicBezTo>
                  <a:pt x="9155" y="4135"/>
                  <a:pt x="9466" y="4158"/>
                  <a:pt x="9642" y="4402"/>
                </a:cubicBezTo>
                <a:cubicBezTo>
                  <a:pt x="9953" y="4846"/>
                  <a:pt x="10250" y="4868"/>
                  <a:pt x="10575" y="4624"/>
                </a:cubicBezTo>
                <a:cubicBezTo>
                  <a:pt x="10818" y="4446"/>
                  <a:pt x="11021" y="4557"/>
                  <a:pt x="11237" y="4690"/>
                </a:cubicBezTo>
                <a:cubicBezTo>
                  <a:pt x="11319" y="4757"/>
                  <a:pt x="11413" y="4823"/>
                  <a:pt x="11508" y="4890"/>
                </a:cubicBezTo>
                <a:cubicBezTo>
                  <a:pt x="11603" y="4513"/>
                  <a:pt x="11494" y="4357"/>
                  <a:pt x="11373" y="4180"/>
                </a:cubicBezTo>
                <a:cubicBezTo>
                  <a:pt x="11075" y="3736"/>
                  <a:pt x="11089" y="3736"/>
                  <a:pt x="11278" y="3092"/>
                </a:cubicBezTo>
                <a:cubicBezTo>
                  <a:pt x="11454" y="2470"/>
                  <a:pt x="11711" y="2026"/>
                  <a:pt x="12117" y="1826"/>
                </a:cubicBezTo>
                <a:cubicBezTo>
                  <a:pt x="12184" y="1782"/>
                  <a:pt x="12252" y="1671"/>
                  <a:pt x="12401" y="1493"/>
                </a:cubicBezTo>
                <a:cubicBezTo>
                  <a:pt x="11440" y="1138"/>
                  <a:pt x="10588" y="1294"/>
                  <a:pt x="9723" y="1582"/>
                </a:cubicBezTo>
                <a:cubicBezTo>
                  <a:pt x="9696" y="2204"/>
                  <a:pt x="9520" y="2670"/>
                  <a:pt x="9168" y="2959"/>
                </a:cubicBezTo>
                <a:cubicBezTo>
                  <a:pt x="8911" y="3136"/>
                  <a:pt x="8871" y="3558"/>
                  <a:pt x="8857" y="4002"/>
                </a:cubicBezTo>
                <a:close/>
                <a:moveTo>
                  <a:pt x="12942" y="15923"/>
                </a:moveTo>
                <a:cubicBezTo>
                  <a:pt x="11792" y="16279"/>
                  <a:pt x="10642" y="16612"/>
                  <a:pt x="9506" y="16967"/>
                </a:cubicBezTo>
                <a:cubicBezTo>
                  <a:pt x="9506" y="17033"/>
                  <a:pt x="9506" y="17078"/>
                  <a:pt x="9506" y="17144"/>
                </a:cubicBezTo>
                <a:cubicBezTo>
                  <a:pt x="9696" y="17189"/>
                  <a:pt x="9899" y="17278"/>
                  <a:pt x="10088" y="17278"/>
                </a:cubicBezTo>
                <a:cubicBezTo>
                  <a:pt x="10264" y="17278"/>
                  <a:pt x="10399" y="17322"/>
                  <a:pt x="10480" y="17611"/>
                </a:cubicBezTo>
                <a:cubicBezTo>
                  <a:pt x="10548" y="17810"/>
                  <a:pt x="10669" y="17966"/>
                  <a:pt x="10751" y="18143"/>
                </a:cubicBezTo>
                <a:cubicBezTo>
                  <a:pt x="10899" y="18476"/>
                  <a:pt x="11062" y="18565"/>
                  <a:pt x="11305" y="18410"/>
                </a:cubicBezTo>
                <a:cubicBezTo>
                  <a:pt x="11535" y="18277"/>
                  <a:pt x="11806" y="18166"/>
                  <a:pt x="12036" y="18210"/>
                </a:cubicBezTo>
                <a:cubicBezTo>
                  <a:pt x="12252" y="18254"/>
                  <a:pt x="12374" y="18143"/>
                  <a:pt x="12522" y="17988"/>
                </a:cubicBezTo>
                <a:cubicBezTo>
                  <a:pt x="12847" y="17611"/>
                  <a:pt x="13172" y="17211"/>
                  <a:pt x="13659" y="17056"/>
                </a:cubicBezTo>
                <a:cubicBezTo>
                  <a:pt x="13415" y="16700"/>
                  <a:pt x="13185" y="16301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5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80"/>
                  <a:pt x="16756" y="5157"/>
                  <a:pt x="17162" y="613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88"/>
          <p:cNvSpPr/>
          <p:nvPr/>
        </p:nvSpPr>
        <p:spPr>
          <a:xfrm>
            <a:off x="10448924" y="1766888"/>
            <a:ext cx="1132954" cy="1052349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2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32" y="21424"/>
                  <a:pt x="10147" y="21270"/>
                </a:cubicBezTo>
                <a:close/>
                <a:moveTo>
                  <a:pt x="7613" y="11743"/>
                </a:moveTo>
                <a:cubicBezTo>
                  <a:pt x="8889" y="11338"/>
                  <a:pt x="10021" y="11280"/>
                  <a:pt x="11117" y="11762"/>
                </a:cubicBezTo>
                <a:cubicBezTo>
                  <a:pt x="11764" y="12051"/>
                  <a:pt x="12375" y="12495"/>
                  <a:pt x="12986" y="12880"/>
                </a:cubicBezTo>
                <a:cubicBezTo>
                  <a:pt x="14118" y="13575"/>
                  <a:pt x="15268" y="14192"/>
                  <a:pt x="16580" y="14307"/>
                </a:cubicBezTo>
                <a:cubicBezTo>
                  <a:pt x="17371" y="14365"/>
                  <a:pt x="18144" y="14192"/>
                  <a:pt x="18773" y="13613"/>
                </a:cubicBezTo>
                <a:cubicBezTo>
                  <a:pt x="19455" y="12977"/>
                  <a:pt x="20067" y="12167"/>
                  <a:pt x="20192" y="11241"/>
                </a:cubicBezTo>
                <a:cubicBezTo>
                  <a:pt x="20480" y="9100"/>
                  <a:pt x="19941" y="7095"/>
                  <a:pt x="18970" y="5205"/>
                </a:cubicBezTo>
                <a:cubicBezTo>
                  <a:pt x="18862" y="4993"/>
                  <a:pt x="18701" y="4800"/>
                  <a:pt x="18521" y="4530"/>
                </a:cubicBezTo>
                <a:cubicBezTo>
                  <a:pt x="15430" y="7596"/>
                  <a:pt x="11746" y="9004"/>
                  <a:pt x="7631" y="9486"/>
                </a:cubicBezTo>
                <a:cubicBezTo>
                  <a:pt x="7613" y="10200"/>
                  <a:pt x="7613" y="10894"/>
                  <a:pt x="7613" y="11743"/>
                </a:cubicBezTo>
                <a:close/>
                <a:moveTo>
                  <a:pt x="18809" y="15812"/>
                </a:moveTo>
                <a:cubicBezTo>
                  <a:pt x="18467" y="15850"/>
                  <a:pt x="18287" y="15870"/>
                  <a:pt x="18108" y="15908"/>
                </a:cubicBezTo>
                <a:cubicBezTo>
                  <a:pt x="16670" y="16294"/>
                  <a:pt x="15304" y="16005"/>
                  <a:pt x="14046" y="15233"/>
                </a:cubicBezTo>
                <a:cubicBezTo>
                  <a:pt x="13166" y="14693"/>
                  <a:pt x="12303" y="14115"/>
                  <a:pt x="11441" y="13555"/>
                </a:cubicBezTo>
                <a:cubicBezTo>
                  <a:pt x="10291" y="12803"/>
                  <a:pt x="9141" y="12765"/>
                  <a:pt x="7955" y="13440"/>
                </a:cubicBezTo>
                <a:cubicBezTo>
                  <a:pt x="7955" y="13594"/>
                  <a:pt x="7937" y="13729"/>
                  <a:pt x="7955" y="13845"/>
                </a:cubicBezTo>
                <a:cubicBezTo>
                  <a:pt x="7991" y="14038"/>
                  <a:pt x="8062" y="14211"/>
                  <a:pt x="8134" y="14385"/>
                </a:cubicBezTo>
                <a:cubicBezTo>
                  <a:pt x="8673" y="15773"/>
                  <a:pt x="9446" y="16950"/>
                  <a:pt x="10560" y="17895"/>
                </a:cubicBezTo>
                <a:cubicBezTo>
                  <a:pt x="11243" y="18473"/>
                  <a:pt x="11962" y="18840"/>
                  <a:pt x="12842" y="18859"/>
                </a:cubicBezTo>
                <a:cubicBezTo>
                  <a:pt x="13202" y="18859"/>
                  <a:pt x="13579" y="18898"/>
                  <a:pt x="13885" y="19032"/>
                </a:cubicBezTo>
                <a:cubicBezTo>
                  <a:pt x="14190" y="19168"/>
                  <a:pt x="14442" y="19129"/>
                  <a:pt x="14747" y="19032"/>
                </a:cubicBezTo>
                <a:cubicBezTo>
                  <a:pt x="16383" y="18493"/>
                  <a:pt x="17694" y="17451"/>
                  <a:pt x="18809" y="15812"/>
                </a:cubicBezTo>
                <a:close/>
                <a:moveTo>
                  <a:pt x="7667" y="8213"/>
                </a:moveTo>
                <a:cubicBezTo>
                  <a:pt x="11459" y="7673"/>
                  <a:pt x="14693" y="6343"/>
                  <a:pt x="17335" y="3392"/>
                </a:cubicBezTo>
                <a:cubicBezTo>
                  <a:pt x="16005" y="2620"/>
                  <a:pt x="14819" y="1714"/>
                  <a:pt x="13256" y="2466"/>
                </a:cubicBezTo>
                <a:cubicBezTo>
                  <a:pt x="12878" y="2640"/>
                  <a:pt x="12465" y="2736"/>
                  <a:pt x="12052" y="2833"/>
                </a:cubicBezTo>
                <a:cubicBezTo>
                  <a:pt x="11189" y="3025"/>
                  <a:pt x="10434" y="3411"/>
                  <a:pt x="9734" y="4009"/>
                </a:cubicBezTo>
                <a:cubicBezTo>
                  <a:pt x="8530" y="5070"/>
                  <a:pt x="8009" y="6497"/>
                  <a:pt x="7667" y="8213"/>
                </a:cubicBezTo>
                <a:close/>
                <a:moveTo>
                  <a:pt x="3318" y="16525"/>
                </a:moveTo>
                <a:cubicBezTo>
                  <a:pt x="4199" y="14327"/>
                  <a:pt x="4199" y="14327"/>
                  <a:pt x="5960" y="12649"/>
                </a:cubicBezTo>
                <a:cubicBezTo>
                  <a:pt x="6140" y="12475"/>
                  <a:pt x="6265" y="12167"/>
                  <a:pt x="6283" y="11916"/>
                </a:cubicBezTo>
                <a:cubicBezTo>
                  <a:pt x="6319" y="11280"/>
                  <a:pt x="6301" y="10643"/>
                  <a:pt x="6265" y="10007"/>
                </a:cubicBezTo>
                <a:cubicBezTo>
                  <a:pt x="6247" y="9795"/>
                  <a:pt x="6140" y="9602"/>
                  <a:pt x="6122" y="9525"/>
                </a:cubicBezTo>
                <a:cubicBezTo>
                  <a:pt x="4612" y="9216"/>
                  <a:pt x="3210" y="8927"/>
                  <a:pt x="1791" y="8638"/>
                </a:cubicBezTo>
                <a:cubicBezTo>
                  <a:pt x="784" y="10508"/>
                  <a:pt x="1593" y="14655"/>
                  <a:pt x="3318" y="16525"/>
                </a:cubicBezTo>
                <a:close/>
                <a:moveTo>
                  <a:pt x="10452" y="1540"/>
                </a:moveTo>
                <a:cubicBezTo>
                  <a:pt x="9644" y="1367"/>
                  <a:pt x="8835" y="1348"/>
                  <a:pt x="8080" y="1637"/>
                </a:cubicBezTo>
                <a:cubicBezTo>
                  <a:pt x="7056" y="2023"/>
                  <a:pt x="5978" y="2312"/>
                  <a:pt x="5043" y="2968"/>
                </a:cubicBezTo>
                <a:cubicBezTo>
                  <a:pt x="3534" y="4009"/>
                  <a:pt x="2402" y="5320"/>
                  <a:pt x="1988" y="7365"/>
                </a:cubicBezTo>
                <a:cubicBezTo>
                  <a:pt x="3408" y="7731"/>
                  <a:pt x="4738" y="8368"/>
                  <a:pt x="6193" y="8136"/>
                </a:cubicBezTo>
                <a:cubicBezTo>
                  <a:pt x="6589" y="5128"/>
                  <a:pt x="7847" y="2833"/>
                  <a:pt x="10452" y="1540"/>
                </a:cubicBezTo>
                <a:close/>
                <a:moveTo>
                  <a:pt x="6697" y="14173"/>
                </a:moveTo>
                <a:cubicBezTo>
                  <a:pt x="5636" y="14983"/>
                  <a:pt x="4971" y="15908"/>
                  <a:pt x="4774" y="16873"/>
                </a:cubicBezTo>
                <a:cubicBezTo>
                  <a:pt x="4612" y="17644"/>
                  <a:pt x="4774" y="18068"/>
                  <a:pt x="5403" y="18473"/>
                </a:cubicBezTo>
                <a:cubicBezTo>
                  <a:pt x="5636" y="18627"/>
                  <a:pt x="5870" y="18782"/>
                  <a:pt x="6086" y="18917"/>
                </a:cubicBezTo>
                <a:cubicBezTo>
                  <a:pt x="7559" y="19862"/>
                  <a:pt x="9176" y="19804"/>
                  <a:pt x="10830" y="19727"/>
                </a:cubicBezTo>
                <a:cubicBezTo>
                  <a:pt x="8943" y="18319"/>
                  <a:pt x="7326" y="16718"/>
                  <a:pt x="6697" y="141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88"/>
          <p:cNvSpPr/>
          <p:nvPr/>
        </p:nvSpPr>
        <p:spPr>
          <a:xfrm>
            <a:off x="5162549" y="2033587"/>
            <a:ext cx="501140" cy="815699"/>
          </a:xfrm>
          <a:custGeom>
            <a:rect b="b" l="l" r="r" t="t"/>
            <a:pathLst>
              <a:path extrusionOk="0" h="21262" w="19973">
                <a:moveTo>
                  <a:pt x="11126" y="12403"/>
                </a:moveTo>
                <a:cubicBezTo>
                  <a:pt x="11354" y="11434"/>
                  <a:pt x="11581" y="10541"/>
                  <a:pt x="11771" y="9622"/>
                </a:cubicBezTo>
                <a:cubicBezTo>
                  <a:pt x="12303" y="7139"/>
                  <a:pt x="12796" y="4632"/>
                  <a:pt x="13290" y="2124"/>
                </a:cubicBezTo>
                <a:cubicBezTo>
                  <a:pt x="13366" y="1801"/>
                  <a:pt x="13328" y="1478"/>
                  <a:pt x="13366" y="1156"/>
                </a:cubicBezTo>
                <a:cubicBezTo>
                  <a:pt x="13404" y="634"/>
                  <a:pt x="13442" y="634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0"/>
                  <a:pt x="9000" y="11831"/>
                </a:cubicBezTo>
                <a:cubicBezTo>
                  <a:pt x="9721" y="12005"/>
                  <a:pt x="10367" y="12204"/>
                  <a:pt x="11126" y="12403"/>
                </a:cubicBezTo>
                <a:close/>
                <a:moveTo>
                  <a:pt x="15226" y="1677"/>
                </a:moveTo>
                <a:cubicBezTo>
                  <a:pt x="15188" y="1801"/>
                  <a:pt x="15112" y="1901"/>
                  <a:pt x="15112" y="2000"/>
                </a:cubicBezTo>
                <a:cubicBezTo>
                  <a:pt x="14429" y="4458"/>
                  <a:pt x="14315" y="6965"/>
                  <a:pt x="13935" y="9448"/>
                </a:cubicBezTo>
                <a:cubicBezTo>
                  <a:pt x="13669" y="11236"/>
                  <a:pt x="13404" y="13023"/>
                  <a:pt x="13100" y="14811"/>
                </a:cubicBezTo>
                <a:cubicBezTo>
                  <a:pt x="13062" y="15034"/>
                  <a:pt x="12606" y="15332"/>
                  <a:pt x="12265" y="15407"/>
                </a:cubicBezTo>
                <a:cubicBezTo>
                  <a:pt x="11999" y="15481"/>
                  <a:pt x="11467" y="15332"/>
                  <a:pt x="11240" y="15183"/>
                </a:cubicBezTo>
                <a:cubicBezTo>
                  <a:pt x="10898" y="14935"/>
                  <a:pt x="10746" y="14563"/>
                  <a:pt x="10404" y="14265"/>
                </a:cubicBezTo>
                <a:cubicBezTo>
                  <a:pt x="10063" y="13967"/>
                  <a:pt x="9721" y="13520"/>
                  <a:pt x="9265" y="13445"/>
                </a:cubicBezTo>
                <a:cubicBezTo>
                  <a:pt x="8392" y="13272"/>
                  <a:pt x="7367" y="13172"/>
                  <a:pt x="6494" y="13296"/>
                </a:cubicBezTo>
                <a:cubicBezTo>
                  <a:pt x="2395" y="13867"/>
                  <a:pt x="1711" y="16921"/>
                  <a:pt x="3154" y="18436"/>
                </a:cubicBezTo>
                <a:cubicBezTo>
                  <a:pt x="3951" y="19280"/>
                  <a:pt x="5052" y="19901"/>
                  <a:pt x="6684" y="19826"/>
                </a:cubicBezTo>
                <a:cubicBezTo>
                  <a:pt x="8772" y="19752"/>
                  <a:pt x="10708" y="19429"/>
                  <a:pt x="12378" y="18510"/>
                </a:cubicBezTo>
                <a:cubicBezTo>
                  <a:pt x="13669" y="17790"/>
                  <a:pt x="14998" y="17070"/>
                  <a:pt x="15112" y="15829"/>
                </a:cubicBezTo>
                <a:cubicBezTo>
                  <a:pt x="15188" y="15183"/>
                  <a:pt x="15301" y="14538"/>
                  <a:pt x="15453" y="13892"/>
                </a:cubicBezTo>
                <a:cubicBezTo>
                  <a:pt x="15681" y="12552"/>
                  <a:pt x="15947" y="11236"/>
                  <a:pt x="16174" y="9895"/>
                </a:cubicBezTo>
                <a:cubicBezTo>
                  <a:pt x="16554" y="7810"/>
                  <a:pt x="17010" y="5749"/>
                  <a:pt x="17313" y="3663"/>
                </a:cubicBezTo>
                <a:cubicBezTo>
                  <a:pt x="17503" y="2273"/>
                  <a:pt x="17427" y="2273"/>
                  <a:pt x="15491" y="1677"/>
                </a:cubicBezTo>
                <a:cubicBezTo>
                  <a:pt x="15453" y="1677"/>
                  <a:pt x="15377" y="1677"/>
                  <a:pt x="15226" y="167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88"/>
          <p:cNvSpPr/>
          <p:nvPr/>
        </p:nvSpPr>
        <p:spPr>
          <a:xfrm>
            <a:off x="7981948" y="1709754"/>
            <a:ext cx="1380390" cy="1613273"/>
          </a:xfrm>
          <a:custGeom>
            <a:rect b="b" l="l" r="r" t="t"/>
            <a:pathLst>
              <a:path extrusionOk="0" h="1613273" w="1380390">
                <a:moveTo>
                  <a:pt x="642944" y="778706"/>
                </a:moveTo>
                <a:cubicBezTo>
                  <a:pt x="568650" y="816806"/>
                  <a:pt x="429576" y="931130"/>
                  <a:pt x="391482" y="984451"/>
                </a:cubicBezTo>
                <a:cubicBezTo>
                  <a:pt x="416253" y="1016855"/>
                  <a:pt x="440067" y="1048290"/>
                  <a:pt x="465776" y="1080670"/>
                </a:cubicBezTo>
                <a:cubicBezTo>
                  <a:pt x="535303" y="984451"/>
                  <a:pt x="587697" y="884450"/>
                  <a:pt x="642944" y="778706"/>
                </a:cubicBezTo>
                <a:close/>
                <a:moveTo>
                  <a:pt x="704618" y="676315"/>
                </a:moveTo>
                <a:cubicBezTo>
                  <a:pt x="714620" y="676791"/>
                  <a:pt x="723909" y="680123"/>
                  <a:pt x="730580" y="686316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6"/>
                  <a:pt x="699148" y="816806"/>
                  <a:pt x="680101" y="851101"/>
                </a:cubicBezTo>
                <a:cubicBezTo>
                  <a:pt x="659139" y="888255"/>
                  <a:pt x="637239" y="924441"/>
                  <a:pt x="615321" y="960650"/>
                </a:cubicBezTo>
                <a:cubicBezTo>
                  <a:pt x="578183" y="1021606"/>
                  <a:pt x="541027" y="1082561"/>
                  <a:pt x="504827" y="1144485"/>
                </a:cubicBezTo>
                <a:cubicBezTo>
                  <a:pt x="491504" y="1166372"/>
                  <a:pt x="481014" y="1171146"/>
                  <a:pt x="459114" y="1157816"/>
                </a:cubicBezTo>
                <a:cubicBezTo>
                  <a:pt x="445771" y="1150205"/>
                  <a:pt x="432448" y="1138766"/>
                  <a:pt x="423872" y="1126381"/>
                </a:cubicBezTo>
                <a:cubicBezTo>
                  <a:pt x="394335" y="1085421"/>
                  <a:pt x="366711" y="1043516"/>
                  <a:pt x="339088" y="1002556"/>
                </a:cubicBezTo>
                <a:cubicBezTo>
                  <a:pt x="331469" y="993976"/>
                  <a:pt x="328617" y="984451"/>
                  <a:pt x="323850" y="973035"/>
                </a:cubicBezTo>
                <a:cubicBezTo>
                  <a:pt x="329574" y="963510"/>
                  <a:pt x="333384" y="952071"/>
                  <a:pt x="340045" y="945406"/>
                </a:cubicBezTo>
                <a:cubicBezTo>
                  <a:pt x="432448" y="846350"/>
                  <a:pt x="541984" y="769181"/>
                  <a:pt x="654372" y="693949"/>
                </a:cubicBezTo>
                <a:cubicBezTo>
                  <a:pt x="661053" y="690144"/>
                  <a:pt x="667715" y="686316"/>
                  <a:pt x="674377" y="683456"/>
                </a:cubicBezTo>
                <a:cubicBezTo>
                  <a:pt x="683901" y="678221"/>
                  <a:pt x="694616" y="675839"/>
                  <a:pt x="704618" y="676315"/>
                </a:cubicBezTo>
                <a:close/>
                <a:moveTo>
                  <a:pt x="1280150" y="97069"/>
                </a:moveTo>
                <a:cubicBezTo>
                  <a:pt x="1251593" y="114166"/>
                  <a:pt x="1223996" y="131339"/>
                  <a:pt x="1195375" y="148511"/>
                </a:cubicBezTo>
                <a:cubicBezTo>
                  <a:pt x="1221115" y="186546"/>
                  <a:pt x="1221115" y="186546"/>
                  <a:pt x="1202994" y="208464"/>
                </a:cubicBezTo>
                <a:cubicBezTo>
                  <a:pt x="1184938" y="197995"/>
                  <a:pt x="1167778" y="187526"/>
                  <a:pt x="1149657" y="177056"/>
                </a:cubicBezTo>
                <a:cubicBezTo>
                  <a:pt x="1127759" y="187526"/>
                  <a:pt x="1106821" y="198974"/>
                  <a:pt x="1099202" y="223753"/>
                </a:cubicBezTo>
                <a:cubicBezTo>
                  <a:pt x="1120139" y="253278"/>
                  <a:pt x="1120139" y="253278"/>
                  <a:pt x="1098241" y="273237"/>
                </a:cubicBezTo>
                <a:cubicBezTo>
                  <a:pt x="1082042" y="263747"/>
                  <a:pt x="1065842" y="253278"/>
                  <a:pt x="1047786" y="242809"/>
                </a:cubicBezTo>
                <a:cubicBezTo>
                  <a:pt x="1036324" y="250416"/>
                  <a:pt x="1025887" y="259002"/>
                  <a:pt x="1011545" y="268492"/>
                </a:cubicBezTo>
                <a:cubicBezTo>
                  <a:pt x="1023967" y="280844"/>
                  <a:pt x="1033507" y="290409"/>
                  <a:pt x="1042983" y="299899"/>
                </a:cubicBezTo>
                <a:cubicBezTo>
                  <a:pt x="1059183" y="317072"/>
                  <a:pt x="1058223" y="321817"/>
                  <a:pt x="1035364" y="342755"/>
                </a:cubicBezTo>
                <a:cubicBezTo>
                  <a:pt x="1013466" y="326562"/>
                  <a:pt x="991567" y="311347"/>
                  <a:pt x="968709" y="294175"/>
                </a:cubicBezTo>
                <a:cubicBezTo>
                  <a:pt x="955390" y="305623"/>
                  <a:pt x="941112" y="318051"/>
                  <a:pt x="926769" y="330403"/>
                </a:cubicBezTo>
                <a:cubicBezTo>
                  <a:pt x="935349" y="340872"/>
                  <a:pt x="942008" y="349458"/>
                  <a:pt x="949628" y="358044"/>
                </a:cubicBezTo>
                <a:cubicBezTo>
                  <a:pt x="944889" y="372279"/>
                  <a:pt x="940151" y="385610"/>
                  <a:pt x="933492" y="405645"/>
                </a:cubicBezTo>
                <a:cubicBezTo>
                  <a:pt x="914411" y="387569"/>
                  <a:pt x="901093" y="375141"/>
                  <a:pt x="885854" y="360906"/>
                </a:cubicBezTo>
                <a:cubicBezTo>
                  <a:pt x="876313" y="365651"/>
                  <a:pt x="865813" y="371375"/>
                  <a:pt x="855376" y="377100"/>
                </a:cubicBezTo>
                <a:cubicBezTo>
                  <a:pt x="863956" y="406624"/>
                  <a:pt x="908713" y="419955"/>
                  <a:pt x="883933" y="458970"/>
                </a:cubicBezTo>
                <a:cubicBezTo>
                  <a:pt x="846796" y="461832"/>
                  <a:pt x="843914" y="417093"/>
                  <a:pt x="811515" y="406624"/>
                </a:cubicBezTo>
                <a:cubicBezTo>
                  <a:pt x="803896" y="411369"/>
                  <a:pt x="794419" y="417093"/>
                  <a:pt x="784879" y="422817"/>
                </a:cubicBezTo>
                <a:cubicBezTo>
                  <a:pt x="797237" y="451363"/>
                  <a:pt x="837255" y="466577"/>
                  <a:pt x="813436" y="503784"/>
                </a:cubicBezTo>
                <a:cubicBezTo>
                  <a:pt x="778220" y="500922"/>
                  <a:pt x="766758" y="466577"/>
                  <a:pt x="737241" y="452342"/>
                </a:cubicBezTo>
                <a:cubicBezTo>
                  <a:pt x="728661" y="458970"/>
                  <a:pt x="721041" y="465673"/>
                  <a:pt x="715342" y="470418"/>
                </a:cubicBezTo>
                <a:cubicBezTo>
                  <a:pt x="722962" y="498963"/>
                  <a:pt x="763941" y="512295"/>
                  <a:pt x="731542" y="545660"/>
                </a:cubicBezTo>
                <a:cubicBezTo>
                  <a:pt x="711500" y="533308"/>
                  <a:pt x="692484" y="520881"/>
                  <a:pt x="671546" y="507550"/>
                </a:cubicBezTo>
                <a:cubicBezTo>
                  <a:pt x="655346" y="519977"/>
                  <a:pt x="637226" y="532329"/>
                  <a:pt x="622947" y="542798"/>
                </a:cubicBezTo>
                <a:cubicBezTo>
                  <a:pt x="625828" y="572323"/>
                  <a:pt x="673403" y="576164"/>
                  <a:pt x="651504" y="612316"/>
                </a:cubicBezTo>
                <a:cubicBezTo>
                  <a:pt x="619169" y="612316"/>
                  <a:pt x="602009" y="587537"/>
                  <a:pt x="576269" y="574205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1"/>
                  <a:pt x="549633" y="652310"/>
                </a:cubicBezTo>
                <a:cubicBezTo>
                  <a:pt x="533433" y="643799"/>
                  <a:pt x="517234" y="635213"/>
                  <a:pt x="499113" y="625647"/>
                </a:cubicBezTo>
                <a:cubicBezTo>
                  <a:pt x="490533" y="631371"/>
                  <a:pt x="481953" y="637096"/>
                  <a:pt x="473437" y="642820"/>
                </a:cubicBezTo>
                <a:cubicBezTo>
                  <a:pt x="472477" y="668503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79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79" y="744724"/>
                  <a:pt x="384820" y="772366"/>
                </a:cubicBezTo>
                <a:cubicBezTo>
                  <a:pt x="364843" y="759938"/>
                  <a:pt x="345762" y="746607"/>
                  <a:pt x="323864" y="733276"/>
                </a:cubicBezTo>
                <a:cubicBezTo>
                  <a:pt x="313363" y="740958"/>
                  <a:pt x="301965" y="749469"/>
                  <a:pt x="291464" y="757152"/>
                </a:cubicBezTo>
                <a:cubicBezTo>
                  <a:pt x="303886" y="783814"/>
                  <a:pt x="342880" y="800007"/>
                  <a:pt x="311506" y="837139"/>
                </a:cubicBezTo>
                <a:cubicBezTo>
                  <a:pt x="301005" y="830435"/>
                  <a:pt x="290504" y="825690"/>
                  <a:pt x="280067" y="819063"/>
                </a:cubicBezTo>
                <a:cubicBezTo>
                  <a:pt x="268606" y="811380"/>
                  <a:pt x="258169" y="801890"/>
                  <a:pt x="246708" y="792325"/>
                </a:cubicBezTo>
                <a:cubicBezTo>
                  <a:pt x="236207" y="800911"/>
                  <a:pt x="226730" y="808518"/>
                  <a:pt x="217190" y="817104"/>
                </a:cubicBezTo>
                <a:cubicBezTo>
                  <a:pt x="229548" y="841884"/>
                  <a:pt x="262907" y="859056"/>
                  <a:pt x="241009" y="892346"/>
                </a:cubicBezTo>
                <a:cubicBezTo>
                  <a:pt x="218150" y="891443"/>
                  <a:pt x="205728" y="878111"/>
                  <a:pt x="191450" y="864780"/>
                </a:cubicBezTo>
                <a:cubicBezTo>
                  <a:pt x="173393" y="846629"/>
                  <a:pt x="172433" y="847608"/>
                  <a:pt x="150535" y="872387"/>
                </a:cubicBezTo>
                <a:cubicBezTo>
                  <a:pt x="160011" y="886622"/>
                  <a:pt x="169551" y="900933"/>
                  <a:pt x="179092" y="916147"/>
                </a:cubicBezTo>
                <a:cubicBezTo>
                  <a:pt x="186711" y="927595"/>
                  <a:pt x="185751" y="940022"/>
                  <a:pt x="175250" y="946650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8"/>
                  <a:pt x="136192" y="936181"/>
                  <a:pt x="131454" y="930457"/>
                </a:cubicBezTo>
                <a:cubicBezTo>
                  <a:pt x="121913" y="920967"/>
                  <a:pt x="113333" y="911402"/>
                  <a:pt x="103857" y="900933"/>
                </a:cubicBezTo>
                <a:cubicBezTo>
                  <a:pt x="92395" y="909519"/>
                  <a:pt x="81959" y="917126"/>
                  <a:pt x="73379" y="923829"/>
                </a:cubicBezTo>
                <a:cubicBezTo>
                  <a:pt x="104753" y="1015265"/>
                  <a:pt x="164813" y="1085762"/>
                  <a:pt x="217190" y="1161004"/>
                </a:cubicBezTo>
                <a:cubicBezTo>
                  <a:pt x="290504" y="1265770"/>
                  <a:pt x="370541" y="1366696"/>
                  <a:pt x="448658" y="1468600"/>
                </a:cubicBezTo>
                <a:cubicBezTo>
                  <a:pt x="460055" y="1483890"/>
                  <a:pt x="474334" y="1500987"/>
                  <a:pt x="490533" y="1520042"/>
                </a:cubicBezTo>
                <a:cubicBezTo>
                  <a:pt x="497192" y="1509573"/>
                  <a:pt x="501995" y="1502945"/>
                  <a:pt x="506733" y="1495338"/>
                </a:cubicBezTo>
                <a:cubicBezTo>
                  <a:pt x="552450" y="1408648"/>
                  <a:pt x="598167" y="1321957"/>
                  <a:pt x="644845" y="1236246"/>
                </a:cubicBezTo>
                <a:cubicBezTo>
                  <a:pt x="689602" y="1154301"/>
                  <a:pt x="734359" y="1073334"/>
                  <a:pt x="781037" y="992368"/>
                </a:cubicBezTo>
                <a:cubicBezTo>
                  <a:pt x="849613" y="874270"/>
                  <a:pt x="928690" y="761897"/>
                  <a:pt x="989646" y="638075"/>
                </a:cubicBezTo>
                <a:cubicBezTo>
                  <a:pt x="1012505" y="590399"/>
                  <a:pt x="1041127" y="545660"/>
                  <a:pt x="1066803" y="499942"/>
                </a:cubicBezTo>
                <a:cubicBezTo>
                  <a:pt x="1108742" y="425679"/>
                  <a:pt x="1149657" y="350437"/>
                  <a:pt x="1190636" y="276099"/>
                </a:cubicBezTo>
                <a:cubicBezTo>
                  <a:pt x="1222075" y="218029"/>
                  <a:pt x="1253514" y="159884"/>
                  <a:pt x="1284952" y="101814"/>
                </a:cubicBezTo>
                <a:cubicBezTo>
                  <a:pt x="1283031" y="99931"/>
                  <a:pt x="1282071" y="98952"/>
                  <a:pt x="1280150" y="97069"/>
                </a:cubicBezTo>
                <a:close/>
                <a:moveTo>
                  <a:pt x="1328749" y="2772"/>
                </a:moveTo>
                <a:cubicBezTo>
                  <a:pt x="1353529" y="13241"/>
                  <a:pt x="1366847" y="35158"/>
                  <a:pt x="1379269" y="56097"/>
                </a:cubicBezTo>
                <a:cubicBezTo>
                  <a:pt x="1383046" y="61821"/>
                  <a:pt x="1376387" y="75152"/>
                  <a:pt x="1372545" y="83738"/>
                </a:cubicBezTo>
                <a:cubicBezTo>
                  <a:pt x="1359227" y="108518"/>
                  <a:pt x="1344949" y="131339"/>
                  <a:pt x="1331630" y="155139"/>
                </a:cubicBezTo>
                <a:cubicBezTo>
                  <a:pt x="1290651" y="230381"/>
                  <a:pt x="1250632" y="305623"/>
                  <a:pt x="1209717" y="379962"/>
                </a:cubicBezTo>
                <a:cubicBezTo>
                  <a:pt x="1159198" y="471397"/>
                  <a:pt x="1107782" y="561853"/>
                  <a:pt x="1056366" y="652385"/>
                </a:cubicBezTo>
                <a:cubicBezTo>
                  <a:pt x="1015386" y="725669"/>
                  <a:pt x="974407" y="799028"/>
                  <a:pt x="931571" y="872387"/>
                </a:cubicBezTo>
                <a:cubicBezTo>
                  <a:pt x="880091" y="959982"/>
                  <a:pt x="826754" y="1046672"/>
                  <a:pt x="775338" y="1134341"/>
                </a:cubicBezTo>
                <a:cubicBezTo>
                  <a:pt x="746781" y="1182921"/>
                  <a:pt x="721041" y="1233384"/>
                  <a:pt x="692484" y="1281964"/>
                </a:cubicBezTo>
                <a:cubicBezTo>
                  <a:pt x="633448" y="1381006"/>
                  <a:pt x="585810" y="1486752"/>
                  <a:pt x="533433" y="1589636"/>
                </a:cubicBezTo>
                <a:cubicBezTo>
                  <a:pt x="520051" y="1617202"/>
                  <a:pt x="503851" y="1621043"/>
                  <a:pt x="481953" y="1599126"/>
                </a:cubicBezTo>
                <a:cubicBezTo>
                  <a:pt x="458134" y="1575325"/>
                  <a:pt x="434315" y="1549642"/>
                  <a:pt x="416259" y="1522000"/>
                </a:cubicBezTo>
                <a:cubicBezTo>
                  <a:pt x="341024" y="1408648"/>
                  <a:pt x="255288" y="1303881"/>
                  <a:pt x="173329" y="1195273"/>
                </a:cubicBezTo>
                <a:cubicBezTo>
                  <a:pt x="112373" y="1114307"/>
                  <a:pt x="53337" y="1030479"/>
                  <a:pt x="10501" y="938139"/>
                </a:cubicBezTo>
                <a:cubicBezTo>
                  <a:pt x="5699" y="925712"/>
                  <a:pt x="3842" y="914264"/>
                  <a:pt x="0" y="900029"/>
                </a:cubicBezTo>
                <a:cubicBezTo>
                  <a:pt x="3778" y="894305"/>
                  <a:pt x="7620" y="885718"/>
                  <a:pt x="13318" y="880973"/>
                </a:cubicBezTo>
                <a:cubicBezTo>
                  <a:pt x="84776" y="826670"/>
                  <a:pt x="154312" y="772366"/>
                  <a:pt x="227627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7"/>
                  <a:pt x="561030" y="490452"/>
                  <a:pt x="612446" y="455204"/>
                </a:cubicBezTo>
                <a:cubicBezTo>
                  <a:pt x="677244" y="411369"/>
                  <a:pt x="743900" y="371375"/>
                  <a:pt x="808698" y="328520"/>
                </a:cubicBezTo>
                <a:cubicBezTo>
                  <a:pt x="849613" y="301857"/>
                  <a:pt x="892513" y="276099"/>
                  <a:pt x="927729" y="243712"/>
                </a:cubicBezTo>
                <a:cubicBezTo>
                  <a:pt x="986829" y="190388"/>
                  <a:pt x="1056366" y="154235"/>
                  <a:pt x="1123981" y="114166"/>
                </a:cubicBezTo>
                <a:cubicBezTo>
                  <a:pt x="1176358" y="82759"/>
                  <a:pt x="1227774" y="48490"/>
                  <a:pt x="1280150" y="16103"/>
                </a:cubicBezTo>
                <a:cubicBezTo>
                  <a:pt x="1294493" y="7517"/>
                  <a:pt x="1307811" y="-5815"/>
                  <a:pt x="1328749" y="27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88"/>
          <p:cNvSpPr/>
          <p:nvPr/>
        </p:nvSpPr>
        <p:spPr>
          <a:xfrm>
            <a:off x="5724528" y="2052621"/>
            <a:ext cx="951607" cy="1354540"/>
          </a:xfrm>
          <a:custGeom>
            <a:rect b="b" l="l" r="r" t="t"/>
            <a:pathLst>
              <a:path extrusionOk="0" h="1354540" w="951607">
                <a:moveTo>
                  <a:pt x="561014" y="267814"/>
                </a:moveTo>
                <a:cubicBezTo>
                  <a:pt x="518173" y="279253"/>
                  <a:pt x="221945" y="431638"/>
                  <a:pt x="204783" y="450688"/>
                </a:cubicBezTo>
                <a:cubicBezTo>
                  <a:pt x="211458" y="487850"/>
                  <a:pt x="218134" y="524048"/>
                  <a:pt x="226702" y="566896"/>
                </a:cubicBezTo>
                <a:cubicBezTo>
                  <a:pt x="341004" y="484044"/>
                  <a:pt x="466738" y="430697"/>
                  <a:pt x="590555" y="370679"/>
                </a:cubicBezTo>
                <a:cubicBezTo>
                  <a:pt x="580068" y="334481"/>
                  <a:pt x="570554" y="301147"/>
                  <a:pt x="561014" y="267814"/>
                </a:cubicBezTo>
                <a:close/>
                <a:moveTo>
                  <a:pt x="550553" y="194476"/>
                </a:moveTo>
                <a:cubicBezTo>
                  <a:pt x="572447" y="183037"/>
                  <a:pt x="601988" y="197319"/>
                  <a:pt x="610556" y="224944"/>
                </a:cubicBezTo>
                <a:cubicBezTo>
                  <a:pt x="615313" y="243054"/>
                  <a:pt x="620070" y="261143"/>
                  <a:pt x="626746" y="279253"/>
                </a:cubicBezTo>
                <a:cubicBezTo>
                  <a:pt x="639125" y="315430"/>
                  <a:pt x="644854" y="355434"/>
                  <a:pt x="685802" y="381156"/>
                </a:cubicBezTo>
                <a:cubicBezTo>
                  <a:pt x="670559" y="392596"/>
                  <a:pt x="660072" y="402132"/>
                  <a:pt x="648665" y="407841"/>
                </a:cubicBezTo>
                <a:cubicBezTo>
                  <a:pt x="575311" y="444017"/>
                  <a:pt x="501011" y="477373"/>
                  <a:pt x="429576" y="516415"/>
                </a:cubicBezTo>
                <a:cubicBezTo>
                  <a:pt x="376248" y="545002"/>
                  <a:pt x="326706" y="578335"/>
                  <a:pt x="275272" y="609766"/>
                </a:cubicBezTo>
                <a:cubicBezTo>
                  <a:pt x="266704" y="614534"/>
                  <a:pt x="258136" y="620243"/>
                  <a:pt x="250514" y="626914"/>
                </a:cubicBezTo>
                <a:cubicBezTo>
                  <a:pt x="217162" y="655479"/>
                  <a:pt x="191457" y="633563"/>
                  <a:pt x="177160" y="607863"/>
                </a:cubicBezTo>
                <a:cubicBezTo>
                  <a:pt x="170485" y="596424"/>
                  <a:pt x="167645" y="582141"/>
                  <a:pt x="167645" y="568799"/>
                </a:cubicBezTo>
                <a:cubicBezTo>
                  <a:pt x="166674" y="526892"/>
                  <a:pt x="162888" y="486887"/>
                  <a:pt x="139051" y="450688"/>
                </a:cubicBezTo>
                <a:cubicBezTo>
                  <a:pt x="133347" y="443077"/>
                  <a:pt x="135265" y="434503"/>
                  <a:pt x="133347" y="423064"/>
                </a:cubicBezTo>
                <a:cubicBezTo>
                  <a:pt x="186700" y="382119"/>
                  <a:pt x="244785" y="357337"/>
                  <a:pt x="301948" y="327810"/>
                </a:cubicBezTo>
                <a:cubicBezTo>
                  <a:pt x="384817" y="283999"/>
                  <a:pt x="467685" y="239249"/>
                  <a:pt x="550553" y="194476"/>
                </a:cubicBezTo>
                <a:close/>
                <a:moveTo>
                  <a:pt x="703349" y="59750"/>
                </a:moveTo>
                <a:cubicBezTo>
                  <a:pt x="682359" y="70276"/>
                  <a:pt x="666171" y="78837"/>
                  <a:pt x="649983" y="87397"/>
                </a:cubicBezTo>
                <a:cubicBezTo>
                  <a:pt x="635716" y="95007"/>
                  <a:pt x="621403" y="103567"/>
                  <a:pt x="607136" y="110226"/>
                </a:cubicBezTo>
                <a:cubicBezTo>
                  <a:pt x="542384" y="139775"/>
                  <a:pt x="476626" y="167423"/>
                  <a:pt x="411875" y="196910"/>
                </a:cubicBezTo>
                <a:cubicBezTo>
                  <a:pt x="388050" y="207436"/>
                  <a:pt x="365186" y="220753"/>
                  <a:pt x="341361" y="231215"/>
                </a:cubicBezTo>
                <a:cubicBezTo>
                  <a:pt x="298513" y="250302"/>
                  <a:pt x="254705" y="265521"/>
                  <a:pt x="213733" y="285496"/>
                </a:cubicBezTo>
                <a:cubicBezTo>
                  <a:pt x="173720" y="305534"/>
                  <a:pt x="134714" y="329314"/>
                  <a:pt x="95661" y="352205"/>
                </a:cubicBezTo>
                <a:cubicBezTo>
                  <a:pt x="78513" y="362668"/>
                  <a:pt x="73711" y="375985"/>
                  <a:pt x="81348" y="396974"/>
                </a:cubicBezTo>
                <a:cubicBezTo>
                  <a:pt x="115644" y="491267"/>
                  <a:pt x="121360" y="593170"/>
                  <a:pt x="143265" y="690317"/>
                </a:cubicBezTo>
                <a:cubicBezTo>
                  <a:pt x="156618" y="748402"/>
                  <a:pt x="167090" y="808453"/>
                  <a:pt x="180397" y="866538"/>
                </a:cubicBezTo>
                <a:cubicBezTo>
                  <a:pt x="198505" y="945613"/>
                  <a:pt x="217574" y="1024687"/>
                  <a:pt x="236597" y="1103698"/>
                </a:cubicBezTo>
                <a:cubicBezTo>
                  <a:pt x="240438" y="1119932"/>
                  <a:pt x="234722" y="1131346"/>
                  <a:pt x="222330" y="1138955"/>
                </a:cubicBezTo>
                <a:cubicBezTo>
                  <a:pt x="213733" y="1143711"/>
                  <a:pt x="204221" y="1144662"/>
                  <a:pt x="196584" y="1146565"/>
                </a:cubicBezTo>
                <a:cubicBezTo>
                  <a:pt x="184238" y="1136102"/>
                  <a:pt x="173720" y="1125639"/>
                  <a:pt x="162288" y="1118980"/>
                </a:cubicBezTo>
                <a:cubicBezTo>
                  <a:pt x="152776" y="1114161"/>
                  <a:pt x="139469" y="1110356"/>
                  <a:pt x="130872" y="1113210"/>
                </a:cubicBezTo>
                <a:cubicBezTo>
                  <a:pt x="93740" y="1128492"/>
                  <a:pt x="65160" y="1154174"/>
                  <a:pt x="59444" y="1194187"/>
                </a:cubicBezTo>
                <a:cubicBezTo>
                  <a:pt x="53728" y="1231346"/>
                  <a:pt x="69916" y="1263750"/>
                  <a:pt x="99456" y="1286578"/>
                </a:cubicBezTo>
                <a:cubicBezTo>
                  <a:pt x="109928" y="1294187"/>
                  <a:pt x="125156" y="1297041"/>
                  <a:pt x="138509" y="1298055"/>
                </a:cubicBezTo>
                <a:cubicBezTo>
                  <a:pt x="166129" y="1299958"/>
                  <a:pt x="188994" y="1285627"/>
                  <a:pt x="212818" y="1273261"/>
                </a:cubicBezTo>
                <a:cubicBezTo>
                  <a:pt x="290923" y="1231346"/>
                  <a:pt x="318543" y="1178017"/>
                  <a:pt x="307110" y="1091333"/>
                </a:cubicBezTo>
                <a:cubicBezTo>
                  <a:pt x="306150" y="1086577"/>
                  <a:pt x="305190" y="1081821"/>
                  <a:pt x="304230" y="1076114"/>
                </a:cubicBezTo>
                <a:cubicBezTo>
                  <a:pt x="298513" y="1042759"/>
                  <a:pt x="292797" y="1009405"/>
                  <a:pt x="286121" y="976050"/>
                </a:cubicBezTo>
                <a:cubicBezTo>
                  <a:pt x="279490" y="942759"/>
                  <a:pt x="274689" y="909404"/>
                  <a:pt x="266138" y="877001"/>
                </a:cubicBezTo>
                <a:cubicBezTo>
                  <a:pt x="253745" y="828428"/>
                  <a:pt x="238518" y="780805"/>
                  <a:pt x="226125" y="732232"/>
                </a:cubicBezTo>
                <a:cubicBezTo>
                  <a:pt x="224205" y="725574"/>
                  <a:pt x="228046" y="717964"/>
                  <a:pt x="229006" y="707501"/>
                </a:cubicBezTo>
                <a:cubicBezTo>
                  <a:pt x="262342" y="716062"/>
                  <a:pt x="286121" y="699829"/>
                  <a:pt x="308985" y="681756"/>
                </a:cubicBezTo>
                <a:cubicBezTo>
                  <a:pt x="313741" y="677951"/>
                  <a:pt x="319457" y="676049"/>
                  <a:pt x="325173" y="672244"/>
                </a:cubicBezTo>
                <a:cubicBezTo>
                  <a:pt x="410914" y="625573"/>
                  <a:pt x="497616" y="578902"/>
                  <a:pt x="583311" y="531280"/>
                </a:cubicBezTo>
                <a:cubicBezTo>
                  <a:pt x="617608" y="512193"/>
                  <a:pt x="651904" y="494121"/>
                  <a:pt x="685240" y="474083"/>
                </a:cubicBezTo>
                <a:cubicBezTo>
                  <a:pt x="700468" y="465522"/>
                  <a:pt x="712860" y="463620"/>
                  <a:pt x="727128" y="474083"/>
                </a:cubicBezTo>
                <a:cubicBezTo>
                  <a:pt x="734764" y="479853"/>
                  <a:pt x="742401" y="485560"/>
                  <a:pt x="748117" y="489365"/>
                </a:cubicBezTo>
                <a:cubicBezTo>
                  <a:pt x="748117" y="509340"/>
                  <a:pt x="745236" y="525573"/>
                  <a:pt x="748117" y="540792"/>
                </a:cubicBezTo>
                <a:cubicBezTo>
                  <a:pt x="757629" y="591268"/>
                  <a:pt x="768100" y="641743"/>
                  <a:pt x="779533" y="691268"/>
                </a:cubicBezTo>
                <a:cubicBezTo>
                  <a:pt x="791925" y="744597"/>
                  <a:pt x="806192" y="797927"/>
                  <a:pt x="818585" y="852270"/>
                </a:cubicBezTo>
                <a:cubicBezTo>
                  <a:pt x="823341" y="870343"/>
                  <a:pt x="815750" y="886513"/>
                  <a:pt x="798601" y="897039"/>
                </a:cubicBezTo>
                <a:cubicBezTo>
                  <a:pt x="784288" y="905600"/>
                  <a:pt x="774777" y="901795"/>
                  <a:pt x="762384" y="890318"/>
                </a:cubicBezTo>
                <a:cubicBezTo>
                  <a:pt x="742401" y="871294"/>
                  <a:pt x="710940" y="880806"/>
                  <a:pt x="703349" y="908453"/>
                </a:cubicBezTo>
                <a:cubicBezTo>
                  <a:pt x="695712" y="933184"/>
                  <a:pt x="691917" y="958929"/>
                  <a:pt x="704309" y="984674"/>
                </a:cubicBezTo>
                <a:cubicBezTo>
                  <a:pt x="718576" y="1013210"/>
                  <a:pt x="726213" y="1018917"/>
                  <a:pt x="755708" y="1007502"/>
                </a:cubicBezTo>
                <a:cubicBezTo>
                  <a:pt x="816664" y="984674"/>
                  <a:pt x="857637" y="939906"/>
                  <a:pt x="883336" y="881757"/>
                </a:cubicBezTo>
                <a:cubicBezTo>
                  <a:pt x="890013" y="865587"/>
                  <a:pt x="888138" y="844598"/>
                  <a:pt x="887178" y="826525"/>
                </a:cubicBezTo>
                <a:cubicBezTo>
                  <a:pt x="887178" y="817014"/>
                  <a:pt x="878581" y="808453"/>
                  <a:pt x="876706" y="798878"/>
                </a:cubicBezTo>
                <a:cubicBezTo>
                  <a:pt x="859558" y="720818"/>
                  <a:pt x="843370" y="641743"/>
                  <a:pt x="827136" y="563620"/>
                </a:cubicBezTo>
                <a:cubicBezTo>
                  <a:pt x="818585" y="521705"/>
                  <a:pt x="809073" y="480741"/>
                  <a:pt x="799516" y="438889"/>
                </a:cubicBezTo>
                <a:cubicBezTo>
                  <a:pt x="784288" y="373131"/>
                  <a:pt x="766180" y="307436"/>
                  <a:pt x="754748" y="240727"/>
                </a:cubicBezTo>
                <a:cubicBezTo>
                  <a:pt x="745236" y="181691"/>
                  <a:pt x="725253" y="124557"/>
                  <a:pt x="703349" y="59750"/>
                </a:cubicBezTo>
                <a:close/>
                <a:moveTo>
                  <a:pt x="686080" y="0"/>
                </a:moveTo>
                <a:cubicBezTo>
                  <a:pt x="691917" y="0"/>
                  <a:pt x="697633" y="1665"/>
                  <a:pt x="703349" y="5469"/>
                </a:cubicBezTo>
                <a:cubicBezTo>
                  <a:pt x="708104" y="9274"/>
                  <a:pt x="714781" y="12128"/>
                  <a:pt x="720497" y="13079"/>
                </a:cubicBezTo>
                <a:cubicBezTo>
                  <a:pt x="749032" y="18786"/>
                  <a:pt x="761424" y="37873"/>
                  <a:pt x="767140" y="64506"/>
                </a:cubicBezTo>
                <a:cubicBezTo>
                  <a:pt x="776697" y="104518"/>
                  <a:pt x="791925" y="143580"/>
                  <a:pt x="800476" y="183593"/>
                </a:cubicBezTo>
                <a:cubicBezTo>
                  <a:pt x="814789" y="245483"/>
                  <a:pt x="825261" y="308388"/>
                  <a:pt x="836693" y="371229"/>
                </a:cubicBezTo>
                <a:cubicBezTo>
                  <a:pt x="837654" y="375985"/>
                  <a:pt x="837654" y="381692"/>
                  <a:pt x="839528" y="386511"/>
                </a:cubicBezTo>
                <a:cubicBezTo>
                  <a:pt x="870029" y="459815"/>
                  <a:pt x="874785" y="539841"/>
                  <a:pt x="894769" y="616062"/>
                </a:cubicBezTo>
                <a:cubicBezTo>
                  <a:pt x="913837" y="687463"/>
                  <a:pt x="930986" y="758928"/>
                  <a:pt x="947174" y="831281"/>
                </a:cubicBezTo>
                <a:cubicBezTo>
                  <a:pt x="957645" y="877952"/>
                  <a:pt x="950009" y="920819"/>
                  <a:pt x="919553" y="962734"/>
                </a:cubicBezTo>
                <a:cubicBezTo>
                  <a:pt x="883336" y="1013210"/>
                  <a:pt x="836693" y="1045613"/>
                  <a:pt x="784288" y="1073261"/>
                </a:cubicBezTo>
                <a:cubicBezTo>
                  <a:pt x="736685" y="1097991"/>
                  <a:pt x="696672" y="1087528"/>
                  <a:pt x="665211" y="1044662"/>
                </a:cubicBezTo>
                <a:cubicBezTo>
                  <a:pt x="619528" y="982772"/>
                  <a:pt x="624284" y="881757"/>
                  <a:pt x="677603" y="834135"/>
                </a:cubicBezTo>
                <a:cubicBezTo>
                  <a:pt x="692831" y="819867"/>
                  <a:pt x="715695" y="814160"/>
                  <a:pt x="739520" y="802746"/>
                </a:cubicBezTo>
                <a:cubicBezTo>
                  <a:pt x="733804" y="719867"/>
                  <a:pt x="706184" y="637939"/>
                  <a:pt x="691871" y="553157"/>
                </a:cubicBezTo>
                <a:cubicBezTo>
                  <a:pt x="653825" y="560767"/>
                  <a:pt x="331850" y="734134"/>
                  <a:pt x="291837" y="771294"/>
                </a:cubicBezTo>
                <a:cubicBezTo>
                  <a:pt x="303269" y="812258"/>
                  <a:pt x="315662" y="850368"/>
                  <a:pt x="324259" y="889430"/>
                </a:cubicBezTo>
                <a:cubicBezTo>
                  <a:pt x="342321" y="972246"/>
                  <a:pt x="358509" y="1056076"/>
                  <a:pt x="374743" y="1139906"/>
                </a:cubicBezTo>
                <a:cubicBezTo>
                  <a:pt x="380459" y="1171359"/>
                  <a:pt x="369942" y="1200845"/>
                  <a:pt x="353754" y="1225639"/>
                </a:cubicBezTo>
                <a:cubicBezTo>
                  <a:pt x="322338" y="1273261"/>
                  <a:pt x="282326" y="1311372"/>
                  <a:pt x="229006" y="1337054"/>
                </a:cubicBezTo>
                <a:cubicBezTo>
                  <a:pt x="166129" y="1367555"/>
                  <a:pt x="107047" y="1355189"/>
                  <a:pt x="49932" y="1322786"/>
                </a:cubicBezTo>
                <a:cubicBezTo>
                  <a:pt x="37540" y="1316128"/>
                  <a:pt x="28028" y="1301860"/>
                  <a:pt x="21352" y="1288480"/>
                </a:cubicBezTo>
                <a:cubicBezTo>
                  <a:pt x="-30093" y="1192284"/>
                  <a:pt x="16596" y="1089431"/>
                  <a:pt x="106133" y="1061783"/>
                </a:cubicBezTo>
                <a:cubicBezTo>
                  <a:pt x="123235" y="1057027"/>
                  <a:pt x="143265" y="1060832"/>
                  <a:pt x="163248" y="1060832"/>
                </a:cubicBezTo>
                <a:cubicBezTo>
                  <a:pt x="169925" y="1039906"/>
                  <a:pt x="159453" y="1017014"/>
                  <a:pt x="154697" y="995137"/>
                </a:cubicBezTo>
                <a:cubicBezTo>
                  <a:pt x="137549" y="915112"/>
                  <a:pt x="118480" y="836037"/>
                  <a:pt x="101331" y="756075"/>
                </a:cubicBezTo>
                <a:cubicBezTo>
                  <a:pt x="89899" y="703633"/>
                  <a:pt x="77552" y="651255"/>
                  <a:pt x="70876" y="597926"/>
                </a:cubicBezTo>
                <a:cubicBezTo>
                  <a:pt x="62279" y="529378"/>
                  <a:pt x="44216" y="462668"/>
                  <a:pt x="28943" y="395072"/>
                </a:cubicBezTo>
                <a:cubicBezTo>
                  <a:pt x="27068" y="387462"/>
                  <a:pt x="25147" y="380740"/>
                  <a:pt x="23227" y="373131"/>
                </a:cubicBezTo>
                <a:cubicBezTo>
                  <a:pt x="15636" y="332167"/>
                  <a:pt x="16596" y="332167"/>
                  <a:pt x="50847" y="309339"/>
                </a:cubicBezTo>
                <a:cubicBezTo>
                  <a:pt x="112763" y="268375"/>
                  <a:pt x="179436" y="235971"/>
                  <a:pt x="248029" y="208387"/>
                </a:cubicBezTo>
                <a:cubicBezTo>
                  <a:pt x="310906" y="182642"/>
                  <a:pt x="369942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5"/>
                  <a:pt x="680244" y="0"/>
                  <a:pt x="68608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88"/>
          <p:cNvSpPr/>
          <p:nvPr/>
        </p:nvSpPr>
        <p:spPr>
          <a:xfrm>
            <a:off x="8886824" y="1595437"/>
            <a:ext cx="1476856" cy="1593914"/>
          </a:xfrm>
          <a:custGeom>
            <a:rect b="b" l="l" r="r" t="t"/>
            <a:pathLst>
              <a:path extrusionOk="0" h="21528" w="21455">
                <a:moveTo>
                  <a:pt x="14616" y="6834"/>
                </a:moveTo>
                <a:cubicBezTo>
                  <a:pt x="14297" y="6139"/>
                  <a:pt x="14546" y="5612"/>
                  <a:pt x="15003" y="5110"/>
                </a:cubicBezTo>
                <a:cubicBezTo>
                  <a:pt x="15473" y="4608"/>
                  <a:pt x="16027" y="4248"/>
                  <a:pt x="16677" y="4004"/>
                </a:cubicBezTo>
                <a:cubicBezTo>
                  <a:pt x="17701" y="3618"/>
                  <a:pt x="18587" y="3064"/>
                  <a:pt x="19223" y="2215"/>
                </a:cubicBezTo>
                <a:cubicBezTo>
                  <a:pt x="19625" y="1688"/>
                  <a:pt x="19915" y="1135"/>
                  <a:pt x="19666" y="466"/>
                </a:cubicBezTo>
                <a:cubicBezTo>
                  <a:pt x="19597" y="260"/>
                  <a:pt x="19680" y="93"/>
                  <a:pt x="19915" y="28"/>
                </a:cubicBezTo>
                <a:cubicBezTo>
                  <a:pt x="20150" y="-36"/>
                  <a:pt x="20358" y="3"/>
                  <a:pt x="20469" y="234"/>
                </a:cubicBezTo>
                <a:cubicBezTo>
                  <a:pt x="20690" y="775"/>
                  <a:pt x="20884" y="1315"/>
                  <a:pt x="21133" y="1842"/>
                </a:cubicBezTo>
                <a:cubicBezTo>
                  <a:pt x="21520" y="2691"/>
                  <a:pt x="21548" y="3566"/>
                  <a:pt x="21271" y="4428"/>
                </a:cubicBezTo>
                <a:cubicBezTo>
                  <a:pt x="20981" y="5367"/>
                  <a:pt x="20496" y="6191"/>
                  <a:pt x="19652" y="6860"/>
                </a:cubicBezTo>
                <a:cubicBezTo>
                  <a:pt x="18919" y="7438"/>
                  <a:pt x="18116" y="7812"/>
                  <a:pt x="17203" y="8017"/>
                </a:cubicBezTo>
                <a:cubicBezTo>
                  <a:pt x="17217" y="8841"/>
                  <a:pt x="16968" y="9111"/>
                  <a:pt x="16041" y="9317"/>
                </a:cubicBezTo>
                <a:cubicBezTo>
                  <a:pt x="15639" y="10024"/>
                  <a:pt x="15307" y="10770"/>
                  <a:pt x="14837" y="11427"/>
                </a:cubicBezTo>
                <a:cubicBezTo>
                  <a:pt x="14297" y="12186"/>
                  <a:pt x="13675" y="12906"/>
                  <a:pt x="13052" y="13614"/>
                </a:cubicBezTo>
                <a:cubicBezTo>
                  <a:pt x="11585" y="15235"/>
                  <a:pt x="9814" y="16534"/>
                  <a:pt x="8043" y="17846"/>
                </a:cubicBezTo>
                <a:cubicBezTo>
                  <a:pt x="7379" y="18335"/>
                  <a:pt x="6604" y="18708"/>
                  <a:pt x="5870" y="19094"/>
                </a:cubicBezTo>
                <a:cubicBezTo>
                  <a:pt x="4846" y="19647"/>
                  <a:pt x="3822" y="20187"/>
                  <a:pt x="2771" y="20702"/>
                </a:cubicBezTo>
                <a:cubicBezTo>
                  <a:pt x="2162" y="20998"/>
                  <a:pt x="1498" y="21230"/>
                  <a:pt x="875" y="21487"/>
                </a:cubicBezTo>
                <a:cubicBezTo>
                  <a:pt x="681" y="21564"/>
                  <a:pt x="529" y="21538"/>
                  <a:pt x="405" y="21371"/>
                </a:cubicBezTo>
                <a:cubicBezTo>
                  <a:pt x="335" y="21294"/>
                  <a:pt x="266" y="21217"/>
                  <a:pt x="183" y="21152"/>
                </a:cubicBezTo>
                <a:cubicBezTo>
                  <a:pt x="-52" y="20998"/>
                  <a:pt x="-38" y="20831"/>
                  <a:pt x="100" y="20625"/>
                </a:cubicBezTo>
                <a:cubicBezTo>
                  <a:pt x="723" y="19686"/>
                  <a:pt x="1290" y="18708"/>
                  <a:pt x="1954" y="17795"/>
                </a:cubicBezTo>
                <a:cubicBezTo>
                  <a:pt x="2646" y="16855"/>
                  <a:pt x="3366" y="15929"/>
                  <a:pt x="4168" y="15067"/>
                </a:cubicBezTo>
                <a:cubicBezTo>
                  <a:pt x="4999" y="14154"/>
                  <a:pt x="5898" y="13266"/>
                  <a:pt x="6825" y="12443"/>
                </a:cubicBezTo>
                <a:cubicBezTo>
                  <a:pt x="8555" y="10886"/>
                  <a:pt x="10561" y="9677"/>
                  <a:pt x="12692" y="8648"/>
                </a:cubicBezTo>
                <a:cubicBezTo>
                  <a:pt x="13149" y="8429"/>
                  <a:pt x="13578" y="8185"/>
                  <a:pt x="14062" y="7927"/>
                </a:cubicBezTo>
                <a:cubicBezTo>
                  <a:pt x="13868" y="7438"/>
                  <a:pt x="14159" y="7117"/>
                  <a:pt x="14616" y="6834"/>
                </a:cubicBezTo>
                <a:close/>
                <a:moveTo>
                  <a:pt x="1304" y="20239"/>
                </a:moveTo>
                <a:cubicBezTo>
                  <a:pt x="1346" y="20277"/>
                  <a:pt x="1387" y="20303"/>
                  <a:pt x="1429" y="20342"/>
                </a:cubicBezTo>
                <a:cubicBezTo>
                  <a:pt x="1678" y="20239"/>
                  <a:pt x="1927" y="20149"/>
                  <a:pt x="2162" y="20033"/>
                </a:cubicBezTo>
                <a:cubicBezTo>
                  <a:pt x="2978" y="19621"/>
                  <a:pt x="3795" y="19210"/>
                  <a:pt x="4611" y="18785"/>
                </a:cubicBezTo>
                <a:cubicBezTo>
                  <a:pt x="5358" y="18386"/>
                  <a:pt x="6092" y="17987"/>
                  <a:pt x="6825" y="17563"/>
                </a:cubicBezTo>
                <a:cubicBezTo>
                  <a:pt x="7282" y="17293"/>
                  <a:pt x="7739" y="16997"/>
                  <a:pt x="8154" y="16675"/>
                </a:cubicBezTo>
                <a:cubicBezTo>
                  <a:pt x="8859" y="16122"/>
                  <a:pt x="9523" y="15517"/>
                  <a:pt x="10243" y="14964"/>
                </a:cubicBezTo>
                <a:cubicBezTo>
                  <a:pt x="11710" y="13845"/>
                  <a:pt x="12914" y="12507"/>
                  <a:pt x="13979" y="11066"/>
                </a:cubicBezTo>
                <a:cubicBezTo>
                  <a:pt x="14436" y="10462"/>
                  <a:pt x="14809" y="9793"/>
                  <a:pt x="15003" y="9034"/>
                </a:cubicBezTo>
                <a:cubicBezTo>
                  <a:pt x="14809" y="8931"/>
                  <a:pt x="14616" y="8828"/>
                  <a:pt x="14422" y="8738"/>
                </a:cubicBezTo>
                <a:cubicBezTo>
                  <a:pt x="13647" y="9124"/>
                  <a:pt x="12872" y="9523"/>
                  <a:pt x="12111" y="9896"/>
                </a:cubicBezTo>
                <a:cubicBezTo>
                  <a:pt x="10755" y="10565"/>
                  <a:pt x="9496" y="11388"/>
                  <a:pt x="8333" y="12314"/>
                </a:cubicBezTo>
                <a:cubicBezTo>
                  <a:pt x="7199" y="13240"/>
                  <a:pt x="6161" y="14282"/>
                  <a:pt x="5109" y="15286"/>
                </a:cubicBezTo>
                <a:cubicBezTo>
                  <a:pt x="4722" y="15659"/>
                  <a:pt x="4376" y="16096"/>
                  <a:pt x="4044" y="16508"/>
                </a:cubicBezTo>
                <a:cubicBezTo>
                  <a:pt x="3601" y="17048"/>
                  <a:pt x="3172" y="17602"/>
                  <a:pt x="2757" y="18155"/>
                </a:cubicBezTo>
                <a:cubicBezTo>
                  <a:pt x="2273" y="18849"/>
                  <a:pt x="1802" y="19544"/>
                  <a:pt x="1304" y="20239"/>
                </a:cubicBezTo>
                <a:close/>
                <a:moveTo>
                  <a:pt x="20413" y="2125"/>
                </a:moveTo>
                <a:cubicBezTo>
                  <a:pt x="20358" y="2164"/>
                  <a:pt x="20330" y="2177"/>
                  <a:pt x="20317" y="2202"/>
                </a:cubicBezTo>
                <a:cubicBezTo>
                  <a:pt x="19694" y="3283"/>
                  <a:pt x="18739" y="4042"/>
                  <a:pt x="17577" y="4595"/>
                </a:cubicBezTo>
                <a:cubicBezTo>
                  <a:pt x="17051" y="4853"/>
                  <a:pt x="16511" y="5110"/>
                  <a:pt x="16027" y="5444"/>
                </a:cubicBezTo>
                <a:cubicBezTo>
                  <a:pt x="15764" y="5624"/>
                  <a:pt x="15557" y="5920"/>
                  <a:pt x="15390" y="6191"/>
                </a:cubicBezTo>
                <a:cubicBezTo>
                  <a:pt x="15197" y="6499"/>
                  <a:pt x="15307" y="6679"/>
                  <a:pt x="15667" y="6808"/>
                </a:cubicBezTo>
                <a:cubicBezTo>
                  <a:pt x="15833" y="6872"/>
                  <a:pt x="16041" y="6911"/>
                  <a:pt x="16165" y="7014"/>
                </a:cubicBezTo>
                <a:cubicBezTo>
                  <a:pt x="16497" y="7310"/>
                  <a:pt x="16857" y="7258"/>
                  <a:pt x="17231" y="7130"/>
                </a:cubicBezTo>
                <a:cubicBezTo>
                  <a:pt x="17466" y="7040"/>
                  <a:pt x="17715" y="6962"/>
                  <a:pt x="17950" y="6872"/>
                </a:cubicBezTo>
                <a:cubicBezTo>
                  <a:pt x="18532" y="6641"/>
                  <a:pt x="19057" y="6319"/>
                  <a:pt x="19459" y="5882"/>
                </a:cubicBezTo>
                <a:cubicBezTo>
                  <a:pt x="20178" y="5123"/>
                  <a:pt x="20579" y="4222"/>
                  <a:pt x="20635" y="3193"/>
                </a:cubicBezTo>
                <a:cubicBezTo>
                  <a:pt x="20649" y="2820"/>
                  <a:pt x="20621" y="2460"/>
                  <a:pt x="20413" y="2125"/>
                </a:cubicBezTo>
                <a:close/>
                <a:moveTo>
                  <a:pt x="16331" y="8210"/>
                </a:moveTo>
                <a:cubicBezTo>
                  <a:pt x="16041" y="7747"/>
                  <a:pt x="15736" y="7541"/>
                  <a:pt x="15349" y="7554"/>
                </a:cubicBezTo>
                <a:cubicBezTo>
                  <a:pt x="15086" y="7567"/>
                  <a:pt x="14906" y="7670"/>
                  <a:pt x="14851" y="7940"/>
                </a:cubicBezTo>
                <a:cubicBezTo>
                  <a:pt x="15072" y="8082"/>
                  <a:pt x="15280" y="8210"/>
                  <a:pt x="15487" y="8339"/>
                </a:cubicBezTo>
                <a:cubicBezTo>
                  <a:pt x="15875" y="8583"/>
                  <a:pt x="15958" y="8571"/>
                  <a:pt x="16331" y="821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88"/>
          <p:cNvSpPr/>
          <p:nvPr/>
        </p:nvSpPr>
        <p:spPr>
          <a:xfrm>
            <a:off x="11363324" y="1138237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31"/>
                </a:moveTo>
                <a:cubicBezTo>
                  <a:pt x="21314" y="15258"/>
                  <a:pt x="21060" y="15417"/>
                  <a:pt x="20774" y="15449"/>
                </a:cubicBezTo>
                <a:cubicBezTo>
                  <a:pt x="19027" y="15544"/>
                  <a:pt x="17280" y="15671"/>
                  <a:pt x="15501" y="15671"/>
                </a:cubicBezTo>
                <a:cubicBezTo>
                  <a:pt x="14008" y="15671"/>
                  <a:pt x="12992" y="16211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33" y="13765"/>
                  <a:pt x="21600" y="14083"/>
                  <a:pt x="21600" y="15131"/>
                </a:cubicBezTo>
                <a:close/>
                <a:moveTo>
                  <a:pt x="6289" y="14019"/>
                </a:moveTo>
                <a:cubicBezTo>
                  <a:pt x="7465" y="13988"/>
                  <a:pt x="8227" y="13511"/>
                  <a:pt x="8989" y="13098"/>
                </a:cubicBezTo>
                <a:cubicBezTo>
                  <a:pt x="9466" y="12844"/>
                  <a:pt x="9974" y="12717"/>
                  <a:pt x="10419" y="13098"/>
                </a:cubicBezTo>
                <a:cubicBezTo>
                  <a:pt x="10832" y="13448"/>
                  <a:pt x="11022" y="13956"/>
                  <a:pt x="10864" y="14559"/>
                </a:cubicBezTo>
                <a:cubicBezTo>
                  <a:pt x="10736" y="15100"/>
                  <a:pt x="10736" y="15671"/>
                  <a:pt x="10705" y="16211"/>
                </a:cubicBezTo>
                <a:cubicBezTo>
                  <a:pt x="11181" y="15862"/>
                  <a:pt x="11467" y="15449"/>
                  <a:pt x="11689" y="15004"/>
                </a:cubicBezTo>
                <a:cubicBezTo>
                  <a:pt x="12198" y="13956"/>
                  <a:pt x="12420" y="13924"/>
                  <a:pt x="13532" y="13956"/>
                </a:cubicBezTo>
                <a:cubicBezTo>
                  <a:pt x="14866" y="14020"/>
                  <a:pt x="16232" y="13956"/>
                  <a:pt x="17566" y="13956"/>
                </a:cubicBezTo>
                <a:cubicBezTo>
                  <a:pt x="17598" y="13861"/>
                  <a:pt x="17598" y="13765"/>
                  <a:pt x="17629" y="13670"/>
                </a:cubicBezTo>
                <a:cubicBezTo>
                  <a:pt x="16740" y="13099"/>
                  <a:pt x="15851" y="12495"/>
                  <a:pt x="14929" y="11923"/>
                </a:cubicBezTo>
                <a:cubicBezTo>
                  <a:pt x="14135" y="11415"/>
                  <a:pt x="14104" y="11097"/>
                  <a:pt x="14644" y="10335"/>
                </a:cubicBezTo>
                <a:cubicBezTo>
                  <a:pt x="15215" y="9477"/>
                  <a:pt x="15755" y="8620"/>
                  <a:pt x="16295" y="7730"/>
                </a:cubicBezTo>
                <a:cubicBezTo>
                  <a:pt x="16232" y="7667"/>
                  <a:pt x="16168" y="7603"/>
                  <a:pt x="16105" y="7508"/>
                </a:cubicBezTo>
                <a:cubicBezTo>
                  <a:pt x="15597" y="7730"/>
                  <a:pt x="15057" y="7984"/>
                  <a:pt x="14548" y="8207"/>
                </a:cubicBezTo>
                <a:cubicBezTo>
                  <a:pt x="13500" y="8651"/>
                  <a:pt x="12643" y="8111"/>
                  <a:pt x="12484" y="7000"/>
                </a:cubicBezTo>
                <a:cubicBezTo>
                  <a:pt x="12357" y="6079"/>
                  <a:pt x="12134" y="5189"/>
                  <a:pt x="11944" y="4268"/>
                </a:cubicBezTo>
                <a:cubicBezTo>
                  <a:pt x="11848" y="4268"/>
                  <a:pt x="11753" y="4268"/>
                  <a:pt x="11690" y="4268"/>
                </a:cubicBezTo>
                <a:cubicBezTo>
                  <a:pt x="11531" y="4586"/>
                  <a:pt x="11404" y="4935"/>
                  <a:pt x="11245" y="5253"/>
                </a:cubicBezTo>
                <a:cubicBezTo>
                  <a:pt x="10864" y="6079"/>
                  <a:pt x="10514" y="6936"/>
                  <a:pt x="10070" y="7762"/>
                </a:cubicBezTo>
                <a:cubicBezTo>
                  <a:pt x="9879" y="8143"/>
                  <a:pt x="9434" y="8397"/>
                  <a:pt x="9307" y="8779"/>
                </a:cubicBezTo>
                <a:cubicBezTo>
                  <a:pt x="8958" y="9636"/>
                  <a:pt x="8704" y="9795"/>
                  <a:pt x="7846" y="9541"/>
                </a:cubicBezTo>
                <a:cubicBezTo>
                  <a:pt x="6575" y="9160"/>
                  <a:pt x="5305" y="8842"/>
                  <a:pt x="3844" y="8429"/>
                </a:cubicBezTo>
                <a:cubicBezTo>
                  <a:pt x="4606" y="9636"/>
                  <a:pt x="5432" y="10494"/>
                  <a:pt x="6512" y="11161"/>
                </a:cubicBezTo>
                <a:cubicBezTo>
                  <a:pt x="6830" y="11352"/>
                  <a:pt x="7179" y="11542"/>
                  <a:pt x="7433" y="11828"/>
                </a:cubicBezTo>
                <a:cubicBezTo>
                  <a:pt x="7909" y="12336"/>
                  <a:pt x="7846" y="12717"/>
                  <a:pt x="7306" y="13194"/>
                </a:cubicBezTo>
                <a:cubicBezTo>
                  <a:pt x="6988" y="13416"/>
                  <a:pt x="6734" y="13638"/>
                  <a:pt x="6289" y="14019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88"/>
          <p:cNvSpPr/>
          <p:nvPr/>
        </p:nvSpPr>
        <p:spPr>
          <a:xfrm>
            <a:off x="7886700" y="1690688"/>
            <a:ext cx="492571" cy="552622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1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2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90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0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0"/>
                  <a:pt x="14328" y="20165"/>
                  <a:pt x="12888" y="20531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4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4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1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0"/>
                </a:cubicBezTo>
                <a:cubicBezTo>
                  <a:pt x="8100" y="10061"/>
                  <a:pt x="7906" y="9988"/>
                  <a:pt x="7633" y="976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88"/>
          <p:cNvSpPr/>
          <p:nvPr/>
        </p:nvSpPr>
        <p:spPr>
          <a:xfrm>
            <a:off x="3781431" y="1833562"/>
            <a:ext cx="1352292" cy="1683389"/>
          </a:xfrm>
          <a:custGeom>
            <a:rect b="b" l="l" r="r" t="t"/>
            <a:pathLst>
              <a:path extrusionOk="0" h="1683389" w="1352292">
                <a:moveTo>
                  <a:pt x="646734" y="1355534"/>
                </a:moveTo>
                <a:cubicBezTo>
                  <a:pt x="622924" y="1349811"/>
                  <a:pt x="605779" y="1354571"/>
                  <a:pt x="596249" y="1377436"/>
                </a:cubicBezTo>
                <a:cubicBezTo>
                  <a:pt x="615301" y="1377436"/>
                  <a:pt x="634354" y="1378392"/>
                  <a:pt x="646734" y="1355534"/>
                </a:cubicBezTo>
                <a:close/>
                <a:moveTo>
                  <a:pt x="1254682" y="1324037"/>
                </a:moveTo>
                <a:cubicBezTo>
                  <a:pt x="1236622" y="1325913"/>
                  <a:pt x="1221394" y="1331617"/>
                  <a:pt x="1208054" y="1327788"/>
                </a:cubicBezTo>
                <a:cubicBezTo>
                  <a:pt x="1187099" y="1323022"/>
                  <a:pt x="1185149" y="1348808"/>
                  <a:pt x="1168033" y="1346855"/>
                </a:cubicBezTo>
                <a:cubicBezTo>
                  <a:pt x="1166145" y="1346855"/>
                  <a:pt x="1162306" y="1349746"/>
                  <a:pt x="1161363" y="1349746"/>
                </a:cubicBezTo>
                <a:cubicBezTo>
                  <a:pt x="1134682" y="1338259"/>
                  <a:pt x="1115615" y="1354513"/>
                  <a:pt x="1093717" y="1365922"/>
                </a:cubicBezTo>
                <a:cubicBezTo>
                  <a:pt x="1083271" y="1370688"/>
                  <a:pt x="1069931" y="1369751"/>
                  <a:pt x="1057534" y="1370688"/>
                </a:cubicBezTo>
                <a:cubicBezTo>
                  <a:pt x="1051808" y="1370688"/>
                  <a:pt x="1042306" y="1366859"/>
                  <a:pt x="1040418" y="1368735"/>
                </a:cubicBezTo>
                <a:cubicBezTo>
                  <a:pt x="1019464" y="1394522"/>
                  <a:pt x="988000" y="1386864"/>
                  <a:pt x="962263" y="1396397"/>
                </a:cubicBezTo>
                <a:cubicBezTo>
                  <a:pt x="935646" y="1406868"/>
                  <a:pt x="908965" y="1422106"/>
                  <a:pt x="881340" y="1426872"/>
                </a:cubicBezTo>
                <a:cubicBezTo>
                  <a:pt x="835593" y="1434530"/>
                  <a:pt x="799410" y="1466881"/>
                  <a:pt x="751774" y="1466881"/>
                </a:cubicBezTo>
                <a:cubicBezTo>
                  <a:pt x="711753" y="1498294"/>
                  <a:pt x="661286" y="1505952"/>
                  <a:pt x="614595" y="1522127"/>
                </a:cubicBezTo>
                <a:cubicBezTo>
                  <a:pt x="570798" y="1537365"/>
                  <a:pt x="552738" y="1569716"/>
                  <a:pt x="534615" y="1609724"/>
                </a:cubicBezTo>
                <a:cubicBezTo>
                  <a:pt x="543173" y="1609724"/>
                  <a:pt x="548900" y="1610740"/>
                  <a:pt x="553682" y="1609724"/>
                </a:cubicBezTo>
                <a:cubicBezTo>
                  <a:pt x="635549" y="1581203"/>
                  <a:pt x="716536" y="1552603"/>
                  <a:pt x="798466" y="1524003"/>
                </a:cubicBezTo>
                <a:cubicBezTo>
                  <a:pt x="876558" y="1497356"/>
                  <a:pt x="953706" y="1466881"/>
                  <a:pt x="1033748" y="1445939"/>
                </a:cubicBezTo>
                <a:cubicBezTo>
                  <a:pt x="1089941" y="1431639"/>
                  <a:pt x="1144247" y="1414526"/>
                  <a:pt x="1199433" y="1396397"/>
                </a:cubicBezTo>
                <a:cubicBezTo>
                  <a:pt x="1208054" y="1393506"/>
                  <a:pt x="1218500" y="1388739"/>
                  <a:pt x="1224226" y="1381159"/>
                </a:cubicBezTo>
                <a:cubicBezTo>
                  <a:pt x="1235679" y="1363030"/>
                  <a:pt x="1244237" y="1344042"/>
                  <a:pt x="1254682" y="1324037"/>
                </a:cubicBezTo>
                <a:close/>
                <a:moveTo>
                  <a:pt x="660547" y="1307670"/>
                </a:moveTo>
                <a:cubicBezTo>
                  <a:pt x="666976" y="1311480"/>
                  <a:pt x="671502" y="1319337"/>
                  <a:pt x="676267" y="1331719"/>
                </a:cubicBezTo>
                <a:cubicBezTo>
                  <a:pt x="681024" y="1345051"/>
                  <a:pt x="685789" y="1357439"/>
                  <a:pt x="690554" y="1370771"/>
                </a:cubicBezTo>
                <a:cubicBezTo>
                  <a:pt x="698170" y="1393629"/>
                  <a:pt x="690554" y="1409822"/>
                  <a:pt x="667694" y="1417444"/>
                </a:cubicBezTo>
                <a:cubicBezTo>
                  <a:pt x="640069" y="1426964"/>
                  <a:pt x="612444" y="1436491"/>
                  <a:pt x="579111" y="1448873"/>
                </a:cubicBezTo>
                <a:cubicBezTo>
                  <a:pt x="543863" y="1422204"/>
                  <a:pt x="556250" y="1381247"/>
                  <a:pt x="552443" y="1340290"/>
                </a:cubicBezTo>
                <a:cubicBezTo>
                  <a:pt x="580061" y="1328858"/>
                  <a:pt x="605779" y="1316476"/>
                  <a:pt x="633404" y="1307905"/>
                </a:cubicBezTo>
                <a:cubicBezTo>
                  <a:pt x="645784" y="1304097"/>
                  <a:pt x="654117" y="1303860"/>
                  <a:pt x="660547" y="1307670"/>
                </a:cubicBezTo>
                <a:close/>
                <a:moveTo>
                  <a:pt x="858088" y="1269765"/>
                </a:moveTo>
                <a:cubicBezTo>
                  <a:pt x="824752" y="1271670"/>
                  <a:pt x="824752" y="1271670"/>
                  <a:pt x="814278" y="1286907"/>
                </a:cubicBezTo>
                <a:cubicBezTo>
                  <a:pt x="828569" y="1281191"/>
                  <a:pt x="843804" y="1275481"/>
                  <a:pt x="858088" y="1269765"/>
                </a:cubicBezTo>
                <a:close/>
                <a:moveTo>
                  <a:pt x="864936" y="1219399"/>
                </a:moveTo>
                <a:cubicBezTo>
                  <a:pt x="878687" y="1217970"/>
                  <a:pt x="883329" y="1224040"/>
                  <a:pt x="893327" y="1244048"/>
                </a:cubicBezTo>
                <a:cubicBezTo>
                  <a:pt x="899048" y="1254527"/>
                  <a:pt x="907618" y="1264048"/>
                  <a:pt x="914284" y="1274528"/>
                </a:cubicBezTo>
                <a:cubicBezTo>
                  <a:pt x="925718" y="1293576"/>
                  <a:pt x="921901" y="1303103"/>
                  <a:pt x="900953" y="1311678"/>
                </a:cubicBezTo>
                <a:cubicBezTo>
                  <a:pt x="871426" y="1324057"/>
                  <a:pt x="838083" y="1325009"/>
                  <a:pt x="810469" y="1345969"/>
                </a:cubicBezTo>
                <a:cubicBezTo>
                  <a:pt x="799987" y="1353585"/>
                  <a:pt x="782847" y="1349774"/>
                  <a:pt x="779038" y="1335489"/>
                </a:cubicBezTo>
                <a:cubicBezTo>
                  <a:pt x="770461" y="1304056"/>
                  <a:pt x="757129" y="1272623"/>
                  <a:pt x="763795" y="1244048"/>
                </a:cubicBezTo>
                <a:cubicBezTo>
                  <a:pt x="795226" y="1236432"/>
                  <a:pt x="820943" y="1229757"/>
                  <a:pt x="847613" y="1223088"/>
                </a:cubicBezTo>
                <a:cubicBezTo>
                  <a:pt x="854757" y="1221184"/>
                  <a:pt x="860352" y="1219875"/>
                  <a:pt x="864936" y="1219399"/>
                </a:cubicBezTo>
                <a:close/>
                <a:moveTo>
                  <a:pt x="598161" y="1179715"/>
                </a:moveTo>
                <a:cubicBezTo>
                  <a:pt x="577212" y="1187323"/>
                  <a:pt x="557208" y="1194949"/>
                  <a:pt x="533394" y="1205425"/>
                </a:cubicBezTo>
                <a:cubicBezTo>
                  <a:pt x="542917" y="1220668"/>
                  <a:pt x="547678" y="1228286"/>
                  <a:pt x="552447" y="1235911"/>
                </a:cubicBezTo>
                <a:cubicBezTo>
                  <a:pt x="608643" y="1212098"/>
                  <a:pt x="609596" y="1210191"/>
                  <a:pt x="598161" y="1179715"/>
                </a:cubicBezTo>
                <a:close/>
                <a:moveTo>
                  <a:pt x="1120164" y="1173077"/>
                </a:moveTo>
                <a:cubicBezTo>
                  <a:pt x="1091595" y="1178799"/>
                  <a:pt x="1063018" y="1184513"/>
                  <a:pt x="1032532" y="1190227"/>
                </a:cubicBezTo>
                <a:cubicBezTo>
                  <a:pt x="1035395" y="1196895"/>
                  <a:pt x="1037296" y="1203555"/>
                  <a:pt x="1040151" y="1212130"/>
                </a:cubicBezTo>
                <a:cubicBezTo>
                  <a:pt x="1068737" y="1202609"/>
                  <a:pt x="1095405" y="1194034"/>
                  <a:pt x="1122073" y="1184513"/>
                </a:cubicBezTo>
                <a:cubicBezTo>
                  <a:pt x="1121119" y="1180706"/>
                  <a:pt x="1120164" y="1176892"/>
                  <a:pt x="1120164" y="1173077"/>
                </a:cubicBezTo>
                <a:close/>
                <a:moveTo>
                  <a:pt x="601970" y="1134948"/>
                </a:moveTo>
                <a:cubicBezTo>
                  <a:pt x="619110" y="1129229"/>
                  <a:pt x="632449" y="1140659"/>
                  <a:pt x="636258" y="1160668"/>
                </a:cubicBezTo>
                <a:cubicBezTo>
                  <a:pt x="640067" y="1178761"/>
                  <a:pt x="643875" y="1196855"/>
                  <a:pt x="649597" y="1214957"/>
                </a:cubicBezTo>
                <a:cubicBezTo>
                  <a:pt x="654358" y="1232098"/>
                  <a:pt x="649597" y="1246388"/>
                  <a:pt x="633401" y="1252107"/>
                </a:cubicBezTo>
                <a:cubicBezTo>
                  <a:pt x="604827" y="1261631"/>
                  <a:pt x="582918" y="1278771"/>
                  <a:pt x="562913" y="1300678"/>
                </a:cubicBezTo>
                <a:cubicBezTo>
                  <a:pt x="552439" y="1313061"/>
                  <a:pt x="538148" y="1311154"/>
                  <a:pt x="531482" y="1297827"/>
                </a:cubicBezTo>
                <a:cubicBezTo>
                  <a:pt x="515294" y="1265435"/>
                  <a:pt x="501963" y="1232098"/>
                  <a:pt x="485768" y="1197808"/>
                </a:cubicBezTo>
                <a:cubicBezTo>
                  <a:pt x="495290" y="1186370"/>
                  <a:pt x="500059" y="1174949"/>
                  <a:pt x="507677" y="1171136"/>
                </a:cubicBezTo>
                <a:cubicBezTo>
                  <a:pt x="538156" y="1157800"/>
                  <a:pt x="570539" y="1145416"/>
                  <a:pt x="601970" y="1134948"/>
                </a:cubicBezTo>
                <a:close/>
                <a:moveTo>
                  <a:pt x="1117309" y="1115928"/>
                </a:moveTo>
                <a:cubicBezTo>
                  <a:pt x="1132556" y="1111167"/>
                  <a:pt x="1148741" y="1117835"/>
                  <a:pt x="1152559" y="1134024"/>
                </a:cubicBezTo>
                <a:cubicBezTo>
                  <a:pt x="1158270" y="1156888"/>
                  <a:pt x="1163034" y="1180698"/>
                  <a:pt x="1164935" y="1203555"/>
                </a:cubicBezTo>
                <a:cubicBezTo>
                  <a:pt x="1165889" y="1210231"/>
                  <a:pt x="1158270" y="1220706"/>
                  <a:pt x="1151605" y="1223559"/>
                </a:cubicBezTo>
                <a:cubicBezTo>
                  <a:pt x="1110644" y="1242616"/>
                  <a:pt x="1067782" y="1258805"/>
                  <a:pt x="1022065" y="1275955"/>
                </a:cubicBezTo>
                <a:cubicBezTo>
                  <a:pt x="992534" y="1250238"/>
                  <a:pt x="993488" y="1212138"/>
                  <a:pt x="990633" y="1176892"/>
                </a:cubicBezTo>
                <a:cubicBezTo>
                  <a:pt x="989679" y="1169278"/>
                  <a:pt x="1007773" y="1155935"/>
                  <a:pt x="1019210" y="1151174"/>
                </a:cubicBezTo>
                <a:cubicBezTo>
                  <a:pt x="1051589" y="1137838"/>
                  <a:pt x="1084930" y="1127364"/>
                  <a:pt x="1117309" y="1115928"/>
                </a:cubicBezTo>
                <a:close/>
                <a:moveTo>
                  <a:pt x="841049" y="1071656"/>
                </a:moveTo>
                <a:cubicBezTo>
                  <a:pt x="806756" y="1082136"/>
                  <a:pt x="777225" y="1090709"/>
                  <a:pt x="744847" y="1101189"/>
                </a:cubicBezTo>
                <a:cubicBezTo>
                  <a:pt x="753413" y="1120233"/>
                  <a:pt x="760082" y="1136426"/>
                  <a:pt x="766752" y="1153572"/>
                </a:cubicBezTo>
                <a:cubicBezTo>
                  <a:pt x="781987" y="1149766"/>
                  <a:pt x="796274" y="1147859"/>
                  <a:pt x="808663" y="1143092"/>
                </a:cubicBezTo>
                <a:cubicBezTo>
                  <a:pt x="822949" y="1137379"/>
                  <a:pt x="835338" y="1129760"/>
                  <a:pt x="852480" y="1121187"/>
                </a:cubicBezTo>
                <a:cubicBezTo>
                  <a:pt x="848667" y="1103096"/>
                  <a:pt x="845811" y="1089755"/>
                  <a:pt x="841049" y="1071656"/>
                </a:cubicBezTo>
                <a:close/>
                <a:moveTo>
                  <a:pt x="828669" y="1031651"/>
                </a:moveTo>
                <a:cubicBezTo>
                  <a:pt x="852480" y="1023078"/>
                  <a:pt x="869622" y="1033559"/>
                  <a:pt x="875333" y="1058315"/>
                </a:cubicBezTo>
                <a:cubicBezTo>
                  <a:pt x="881053" y="1084988"/>
                  <a:pt x="886764" y="1111660"/>
                  <a:pt x="893433" y="1138324"/>
                </a:cubicBezTo>
                <a:cubicBezTo>
                  <a:pt x="898195" y="1154525"/>
                  <a:pt x="888671" y="1161182"/>
                  <a:pt x="876291" y="1165950"/>
                </a:cubicBezTo>
                <a:cubicBezTo>
                  <a:pt x="837236" y="1182151"/>
                  <a:pt x="796283" y="1199288"/>
                  <a:pt x="753422" y="1217388"/>
                </a:cubicBezTo>
                <a:cubicBezTo>
                  <a:pt x="733416" y="1205954"/>
                  <a:pt x="725798" y="1189771"/>
                  <a:pt x="722943" y="1167857"/>
                </a:cubicBezTo>
                <a:cubicBezTo>
                  <a:pt x="719129" y="1144999"/>
                  <a:pt x="711512" y="1122140"/>
                  <a:pt x="704843" y="1096421"/>
                </a:cubicBezTo>
                <a:cubicBezTo>
                  <a:pt x="720087" y="1070702"/>
                  <a:pt x="747702" y="1059269"/>
                  <a:pt x="775327" y="1048798"/>
                </a:cubicBezTo>
                <a:cubicBezTo>
                  <a:pt x="792469" y="1042123"/>
                  <a:pt x="811518" y="1037364"/>
                  <a:pt x="828669" y="1031651"/>
                </a:cubicBezTo>
                <a:close/>
                <a:moveTo>
                  <a:pt x="515295" y="953843"/>
                </a:moveTo>
                <a:cubicBezTo>
                  <a:pt x="469575" y="957655"/>
                  <a:pt x="462907" y="967179"/>
                  <a:pt x="475290" y="1004321"/>
                </a:cubicBezTo>
                <a:cubicBezTo>
                  <a:pt x="479100" y="1014801"/>
                  <a:pt x="483862" y="1024325"/>
                  <a:pt x="489577" y="1035750"/>
                </a:cubicBezTo>
                <a:cubicBezTo>
                  <a:pt x="506722" y="1030037"/>
                  <a:pt x="521010" y="1026237"/>
                  <a:pt x="539108" y="1020513"/>
                </a:cubicBezTo>
                <a:cubicBezTo>
                  <a:pt x="529583" y="994796"/>
                  <a:pt x="522915" y="973848"/>
                  <a:pt x="515295" y="953843"/>
                </a:cubicBezTo>
                <a:close/>
                <a:moveTo>
                  <a:pt x="1057629" y="915451"/>
                </a:moveTo>
                <a:cubicBezTo>
                  <a:pt x="1064178" y="917713"/>
                  <a:pt x="1069657" y="923665"/>
                  <a:pt x="1074420" y="933668"/>
                </a:cubicBezTo>
                <a:cubicBezTo>
                  <a:pt x="1091560" y="969865"/>
                  <a:pt x="1106797" y="1006062"/>
                  <a:pt x="1124897" y="1047017"/>
                </a:cubicBezTo>
                <a:cubicBezTo>
                  <a:pt x="1079179" y="1067976"/>
                  <a:pt x="1034412" y="1088926"/>
                  <a:pt x="984879" y="1111783"/>
                </a:cubicBezTo>
                <a:cubicBezTo>
                  <a:pt x="952493" y="1074632"/>
                  <a:pt x="944871" y="1027012"/>
                  <a:pt x="942967" y="976530"/>
                </a:cubicBezTo>
                <a:cubicBezTo>
                  <a:pt x="950590" y="970814"/>
                  <a:pt x="957020" y="969145"/>
                  <a:pt x="962735" y="970096"/>
                </a:cubicBezTo>
                <a:lnTo>
                  <a:pt x="976343" y="978262"/>
                </a:lnTo>
                <a:lnTo>
                  <a:pt x="976304" y="978437"/>
                </a:lnTo>
                <a:lnTo>
                  <a:pt x="976596" y="978414"/>
                </a:lnTo>
                <a:lnTo>
                  <a:pt x="978208" y="979382"/>
                </a:lnTo>
                <a:cubicBezTo>
                  <a:pt x="984879" y="1001285"/>
                  <a:pt x="979168" y="1027012"/>
                  <a:pt x="999172" y="1045101"/>
                </a:cubicBezTo>
                <a:cubicBezTo>
                  <a:pt x="1023935" y="1035575"/>
                  <a:pt x="1046794" y="1027965"/>
                  <a:pt x="1069653" y="1019383"/>
                </a:cubicBezTo>
                <a:cubicBezTo>
                  <a:pt x="1063934" y="981289"/>
                  <a:pt x="1057272" y="971763"/>
                  <a:pt x="1036316" y="973670"/>
                </a:cubicBezTo>
                <a:lnTo>
                  <a:pt x="976596" y="978414"/>
                </a:lnTo>
                <a:lnTo>
                  <a:pt x="976343" y="978262"/>
                </a:lnTo>
                <a:lnTo>
                  <a:pt x="982975" y="947962"/>
                </a:lnTo>
                <a:cubicBezTo>
                  <a:pt x="999172" y="938436"/>
                  <a:pt x="1016312" y="927956"/>
                  <a:pt x="1034412" y="919384"/>
                </a:cubicBezTo>
                <a:cubicBezTo>
                  <a:pt x="1043458" y="914621"/>
                  <a:pt x="1051079" y="913190"/>
                  <a:pt x="1057629" y="915451"/>
                </a:cubicBezTo>
                <a:close/>
                <a:moveTo>
                  <a:pt x="514372" y="876620"/>
                </a:moveTo>
                <a:cubicBezTo>
                  <a:pt x="535714" y="874071"/>
                  <a:pt x="549823" y="886926"/>
                  <a:pt x="559110" y="914790"/>
                </a:cubicBezTo>
                <a:cubicBezTo>
                  <a:pt x="569588" y="947175"/>
                  <a:pt x="582923" y="977660"/>
                  <a:pt x="595306" y="1009088"/>
                </a:cubicBezTo>
                <a:cubicBezTo>
                  <a:pt x="597211" y="1014801"/>
                  <a:pt x="601973" y="1019569"/>
                  <a:pt x="604831" y="1025281"/>
                </a:cubicBezTo>
                <a:cubicBezTo>
                  <a:pt x="615308" y="1052909"/>
                  <a:pt x="604831" y="1071002"/>
                  <a:pt x="577208" y="1079581"/>
                </a:cubicBezTo>
                <a:cubicBezTo>
                  <a:pt x="559110" y="1085294"/>
                  <a:pt x="541013" y="1091006"/>
                  <a:pt x="523868" y="1097674"/>
                </a:cubicBezTo>
                <a:cubicBezTo>
                  <a:pt x="490530" y="1110055"/>
                  <a:pt x="475290" y="1105287"/>
                  <a:pt x="457192" y="1076714"/>
                </a:cubicBezTo>
                <a:cubicBezTo>
                  <a:pt x="442905" y="1054809"/>
                  <a:pt x="414329" y="964323"/>
                  <a:pt x="409567" y="927171"/>
                </a:cubicBezTo>
                <a:cubicBezTo>
                  <a:pt x="437189" y="911934"/>
                  <a:pt x="462907" y="896698"/>
                  <a:pt x="490530" y="884317"/>
                </a:cubicBezTo>
                <a:cubicBezTo>
                  <a:pt x="499341" y="880030"/>
                  <a:pt x="507258" y="877469"/>
                  <a:pt x="514372" y="876620"/>
                </a:cubicBezTo>
                <a:close/>
                <a:moveTo>
                  <a:pt x="754794" y="850115"/>
                </a:moveTo>
                <a:cubicBezTo>
                  <a:pt x="730988" y="859645"/>
                  <a:pt x="710985" y="867258"/>
                  <a:pt x="689076" y="876788"/>
                </a:cubicBezTo>
                <a:cubicBezTo>
                  <a:pt x="693837" y="892973"/>
                  <a:pt x="698598" y="907263"/>
                  <a:pt x="704308" y="924406"/>
                </a:cubicBezTo>
                <a:cubicBezTo>
                  <a:pt x="730030" y="912023"/>
                  <a:pt x="752887" y="902503"/>
                  <a:pt x="777662" y="891067"/>
                </a:cubicBezTo>
                <a:cubicBezTo>
                  <a:pt x="769088" y="874871"/>
                  <a:pt x="762420" y="863446"/>
                  <a:pt x="754794" y="850115"/>
                </a:cubicBezTo>
                <a:close/>
                <a:moveTo>
                  <a:pt x="780035" y="782731"/>
                </a:moveTo>
                <a:cubicBezTo>
                  <a:pt x="790037" y="786064"/>
                  <a:pt x="797181" y="794399"/>
                  <a:pt x="799561" y="808215"/>
                </a:cubicBezTo>
                <a:cubicBezTo>
                  <a:pt x="805280" y="849167"/>
                  <a:pt x="822419" y="885349"/>
                  <a:pt x="841473" y="916793"/>
                </a:cubicBezTo>
                <a:cubicBezTo>
                  <a:pt x="833857" y="952986"/>
                  <a:pt x="803374" y="946320"/>
                  <a:pt x="783371" y="956798"/>
                </a:cubicBezTo>
                <a:cubicBezTo>
                  <a:pt x="757649" y="970130"/>
                  <a:pt x="730030" y="975848"/>
                  <a:pt x="709069" y="999657"/>
                </a:cubicBezTo>
                <a:cubicBezTo>
                  <a:pt x="699547" y="1010134"/>
                  <a:pt x="686211" y="1009176"/>
                  <a:pt x="676689" y="995845"/>
                </a:cubicBezTo>
                <a:cubicBezTo>
                  <a:pt x="670970" y="986325"/>
                  <a:pt x="663354" y="977754"/>
                  <a:pt x="660489" y="967276"/>
                </a:cubicBezTo>
                <a:cubicBezTo>
                  <a:pt x="649060" y="932031"/>
                  <a:pt x="638590" y="895838"/>
                  <a:pt x="629068" y="859645"/>
                </a:cubicBezTo>
                <a:cubicBezTo>
                  <a:pt x="628109" y="854885"/>
                  <a:pt x="629068" y="850115"/>
                  <a:pt x="629068" y="840595"/>
                </a:cubicBezTo>
                <a:cubicBezTo>
                  <a:pt x="667167" y="823452"/>
                  <a:pt x="705266" y="805350"/>
                  <a:pt x="743365" y="787259"/>
                </a:cubicBezTo>
                <a:cubicBezTo>
                  <a:pt x="757174" y="781067"/>
                  <a:pt x="770034" y="779398"/>
                  <a:pt x="780035" y="782731"/>
                </a:cubicBezTo>
                <a:close/>
                <a:moveTo>
                  <a:pt x="443853" y="699925"/>
                </a:moveTo>
                <a:cubicBezTo>
                  <a:pt x="420991" y="710397"/>
                  <a:pt x="403850" y="718965"/>
                  <a:pt x="383843" y="728497"/>
                </a:cubicBezTo>
                <a:cubicBezTo>
                  <a:pt x="390512" y="750404"/>
                  <a:pt x="395283" y="768503"/>
                  <a:pt x="401943" y="790410"/>
                </a:cubicBezTo>
                <a:cubicBezTo>
                  <a:pt x="425763" y="782794"/>
                  <a:pt x="444811" y="776130"/>
                  <a:pt x="469571" y="768503"/>
                </a:cubicBezTo>
                <a:cubicBezTo>
                  <a:pt x="461005" y="745644"/>
                  <a:pt x="452429" y="723737"/>
                  <a:pt x="443853" y="699925"/>
                </a:cubicBezTo>
                <a:close/>
                <a:moveTo>
                  <a:pt x="992609" y="699242"/>
                </a:moveTo>
                <a:cubicBezTo>
                  <a:pt x="1002015" y="704719"/>
                  <a:pt x="1008683" y="715910"/>
                  <a:pt x="1013442" y="732579"/>
                </a:cubicBezTo>
                <a:cubicBezTo>
                  <a:pt x="1021064" y="761153"/>
                  <a:pt x="1029645" y="789728"/>
                  <a:pt x="1040111" y="818303"/>
                </a:cubicBezTo>
                <a:cubicBezTo>
                  <a:pt x="1051545" y="847830"/>
                  <a:pt x="1045828" y="859260"/>
                  <a:pt x="1014390" y="865927"/>
                </a:cubicBezTo>
                <a:cubicBezTo>
                  <a:pt x="985824" y="871642"/>
                  <a:pt x="960103" y="881167"/>
                  <a:pt x="937245" y="901169"/>
                </a:cubicBezTo>
                <a:cubicBezTo>
                  <a:pt x="921052" y="916409"/>
                  <a:pt x="913429" y="914504"/>
                  <a:pt x="900099" y="898312"/>
                </a:cubicBezTo>
                <a:cubicBezTo>
                  <a:pt x="894383" y="891645"/>
                  <a:pt x="889614" y="884025"/>
                  <a:pt x="886760" y="876405"/>
                </a:cubicBezTo>
                <a:cubicBezTo>
                  <a:pt x="874378" y="844020"/>
                  <a:pt x="861996" y="810683"/>
                  <a:pt x="850572" y="777346"/>
                </a:cubicBezTo>
                <a:cubicBezTo>
                  <a:pt x="846761" y="767821"/>
                  <a:pt x="848666" y="756391"/>
                  <a:pt x="847718" y="743056"/>
                </a:cubicBezTo>
                <a:cubicBezTo>
                  <a:pt x="907722" y="747819"/>
                  <a:pt x="900099" y="802111"/>
                  <a:pt x="924863" y="834495"/>
                </a:cubicBezTo>
                <a:cubicBezTo>
                  <a:pt x="935349" y="831648"/>
                  <a:pt x="945825" y="829733"/>
                  <a:pt x="955344" y="825923"/>
                </a:cubicBezTo>
                <a:cubicBezTo>
                  <a:pt x="991541" y="810683"/>
                  <a:pt x="993447" y="804015"/>
                  <a:pt x="970579" y="764963"/>
                </a:cubicBezTo>
                <a:cubicBezTo>
                  <a:pt x="958207" y="769726"/>
                  <a:pt x="944868" y="773536"/>
                  <a:pt x="932486" y="778298"/>
                </a:cubicBezTo>
                <a:cubicBezTo>
                  <a:pt x="923915" y="772573"/>
                  <a:pt x="915345" y="766858"/>
                  <a:pt x="907722" y="761153"/>
                </a:cubicBezTo>
                <a:cubicBezTo>
                  <a:pt x="889623" y="747819"/>
                  <a:pt x="888666" y="736389"/>
                  <a:pt x="908670" y="724006"/>
                </a:cubicBezTo>
                <a:cubicBezTo>
                  <a:pt x="922958" y="714481"/>
                  <a:pt x="939151" y="706862"/>
                  <a:pt x="955344" y="700194"/>
                </a:cubicBezTo>
                <a:cubicBezTo>
                  <a:pt x="971058" y="694003"/>
                  <a:pt x="983203" y="693765"/>
                  <a:pt x="992609" y="699242"/>
                </a:cubicBezTo>
                <a:close/>
                <a:moveTo>
                  <a:pt x="457549" y="631702"/>
                </a:moveTo>
                <a:cubicBezTo>
                  <a:pt x="466241" y="636108"/>
                  <a:pt x="472910" y="645158"/>
                  <a:pt x="477198" y="658015"/>
                </a:cubicBezTo>
                <a:cubicBezTo>
                  <a:pt x="489577" y="698974"/>
                  <a:pt x="502915" y="738980"/>
                  <a:pt x="517202" y="778986"/>
                </a:cubicBezTo>
                <a:cubicBezTo>
                  <a:pt x="526726" y="805653"/>
                  <a:pt x="525768" y="815184"/>
                  <a:pt x="499102" y="826608"/>
                </a:cubicBezTo>
                <a:cubicBezTo>
                  <a:pt x="465767" y="840899"/>
                  <a:pt x="431474" y="853275"/>
                  <a:pt x="397190" y="863759"/>
                </a:cubicBezTo>
                <a:cubicBezTo>
                  <a:pt x="389563" y="866615"/>
                  <a:pt x="379090" y="861855"/>
                  <a:pt x="370515" y="857095"/>
                </a:cubicBezTo>
                <a:cubicBezTo>
                  <a:pt x="364804" y="853275"/>
                  <a:pt x="359084" y="846611"/>
                  <a:pt x="356228" y="839947"/>
                </a:cubicBezTo>
                <a:cubicBezTo>
                  <a:pt x="344797" y="798989"/>
                  <a:pt x="333366" y="758020"/>
                  <a:pt x="323842" y="722785"/>
                </a:cubicBezTo>
                <a:cubicBezTo>
                  <a:pt x="326697" y="695166"/>
                  <a:pt x="328604" y="676114"/>
                  <a:pt x="354321" y="667535"/>
                </a:cubicBezTo>
                <a:cubicBezTo>
                  <a:pt x="379090" y="659919"/>
                  <a:pt x="401952" y="644676"/>
                  <a:pt x="425763" y="633252"/>
                </a:cubicBezTo>
                <a:cubicBezTo>
                  <a:pt x="438143" y="627535"/>
                  <a:pt x="448857" y="627297"/>
                  <a:pt x="457549" y="631702"/>
                </a:cubicBezTo>
                <a:close/>
                <a:moveTo>
                  <a:pt x="683889" y="597998"/>
                </a:moveTo>
                <a:cubicBezTo>
                  <a:pt x="658167" y="611328"/>
                  <a:pt x="634363" y="624669"/>
                  <a:pt x="607688" y="637999"/>
                </a:cubicBezTo>
                <a:cubicBezTo>
                  <a:pt x="618165" y="658012"/>
                  <a:pt x="625782" y="674194"/>
                  <a:pt x="636270" y="695149"/>
                </a:cubicBezTo>
                <a:cubicBezTo>
                  <a:pt x="661027" y="676103"/>
                  <a:pt x="692459" y="681819"/>
                  <a:pt x="710564" y="655148"/>
                </a:cubicBezTo>
                <a:cubicBezTo>
                  <a:pt x="701040" y="637045"/>
                  <a:pt x="693413" y="618953"/>
                  <a:pt x="683889" y="597998"/>
                </a:cubicBezTo>
                <a:close/>
                <a:moveTo>
                  <a:pt x="698654" y="525010"/>
                </a:moveTo>
                <a:cubicBezTo>
                  <a:pt x="706750" y="527510"/>
                  <a:pt x="713418" y="534178"/>
                  <a:pt x="719134" y="545610"/>
                </a:cubicBezTo>
                <a:cubicBezTo>
                  <a:pt x="725808" y="558952"/>
                  <a:pt x="731518" y="573236"/>
                  <a:pt x="733425" y="587521"/>
                </a:cubicBezTo>
                <a:cubicBezTo>
                  <a:pt x="737228" y="617056"/>
                  <a:pt x="749623" y="642761"/>
                  <a:pt x="761997" y="668489"/>
                </a:cubicBezTo>
                <a:cubicBezTo>
                  <a:pt x="776288" y="696103"/>
                  <a:pt x="769614" y="708490"/>
                  <a:pt x="740088" y="719923"/>
                </a:cubicBezTo>
                <a:cubicBezTo>
                  <a:pt x="711517" y="731355"/>
                  <a:pt x="682946" y="744685"/>
                  <a:pt x="654364" y="757072"/>
                </a:cubicBezTo>
                <a:cubicBezTo>
                  <a:pt x="647700" y="759924"/>
                  <a:pt x="640083" y="761833"/>
                  <a:pt x="633410" y="764685"/>
                </a:cubicBezTo>
                <a:cubicBezTo>
                  <a:pt x="617212" y="770401"/>
                  <a:pt x="601978" y="767537"/>
                  <a:pt x="596268" y="750401"/>
                </a:cubicBezTo>
                <a:cubicBezTo>
                  <a:pt x="581967" y="705638"/>
                  <a:pt x="567686" y="660864"/>
                  <a:pt x="552442" y="617044"/>
                </a:cubicBezTo>
                <a:cubicBezTo>
                  <a:pt x="559116" y="598953"/>
                  <a:pt x="558162" y="579895"/>
                  <a:pt x="581967" y="571327"/>
                </a:cubicBezTo>
                <a:cubicBezTo>
                  <a:pt x="612455" y="560849"/>
                  <a:pt x="640073" y="542746"/>
                  <a:pt x="669608" y="529416"/>
                </a:cubicBezTo>
                <a:cubicBezTo>
                  <a:pt x="681034" y="524178"/>
                  <a:pt x="690558" y="522510"/>
                  <a:pt x="698654" y="525010"/>
                </a:cubicBezTo>
                <a:close/>
                <a:moveTo>
                  <a:pt x="902016" y="512904"/>
                </a:moveTo>
                <a:cubicBezTo>
                  <a:pt x="882010" y="518626"/>
                  <a:pt x="862956" y="524337"/>
                  <a:pt x="842959" y="530048"/>
                </a:cubicBezTo>
                <a:cubicBezTo>
                  <a:pt x="850575" y="550059"/>
                  <a:pt x="857247" y="569107"/>
                  <a:pt x="865816" y="593867"/>
                </a:cubicBezTo>
                <a:cubicBezTo>
                  <a:pt x="885822" y="577674"/>
                  <a:pt x="910585" y="578626"/>
                  <a:pt x="921060" y="554819"/>
                </a:cubicBezTo>
                <a:cubicBezTo>
                  <a:pt x="915350" y="541482"/>
                  <a:pt x="909632" y="528145"/>
                  <a:pt x="902016" y="512904"/>
                </a:cubicBezTo>
                <a:close/>
                <a:moveTo>
                  <a:pt x="911058" y="439569"/>
                </a:moveTo>
                <a:cubicBezTo>
                  <a:pt x="917011" y="441712"/>
                  <a:pt x="922013" y="446236"/>
                  <a:pt x="925826" y="452905"/>
                </a:cubicBezTo>
                <a:cubicBezTo>
                  <a:pt x="930591" y="460519"/>
                  <a:pt x="933441" y="468145"/>
                  <a:pt x="937254" y="476712"/>
                </a:cubicBezTo>
                <a:cubicBezTo>
                  <a:pt x="949635" y="505289"/>
                  <a:pt x="963923" y="532915"/>
                  <a:pt x="975360" y="562444"/>
                </a:cubicBezTo>
                <a:cubicBezTo>
                  <a:pt x="981070" y="575770"/>
                  <a:pt x="982976" y="590059"/>
                  <a:pt x="984882" y="597674"/>
                </a:cubicBezTo>
                <a:cubicBezTo>
                  <a:pt x="943926" y="621492"/>
                  <a:pt x="908679" y="642444"/>
                  <a:pt x="873441" y="662444"/>
                </a:cubicBezTo>
                <a:cubicBezTo>
                  <a:pt x="853434" y="673877"/>
                  <a:pt x="840100" y="673877"/>
                  <a:pt x="833428" y="654829"/>
                </a:cubicBezTo>
                <a:cubicBezTo>
                  <a:pt x="814384" y="598637"/>
                  <a:pt x="798190" y="541482"/>
                  <a:pt x="781043" y="484338"/>
                </a:cubicBezTo>
                <a:cubicBezTo>
                  <a:pt x="781043" y="483386"/>
                  <a:pt x="781996" y="482423"/>
                  <a:pt x="781996" y="481482"/>
                </a:cubicBezTo>
                <a:cubicBezTo>
                  <a:pt x="818187" y="468145"/>
                  <a:pt x="854388" y="454808"/>
                  <a:pt x="890578" y="440519"/>
                </a:cubicBezTo>
                <a:cubicBezTo>
                  <a:pt x="898199" y="437664"/>
                  <a:pt x="905104" y="437426"/>
                  <a:pt x="911058" y="439569"/>
                </a:cubicBezTo>
                <a:close/>
                <a:moveTo>
                  <a:pt x="88845" y="436266"/>
                </a:moveTo>
                <a:cubicBezTo>
                  <a:pt x="79343" y="468617"/>
                  <a:pt x="72673" y="493388"/>
                  <a:pt x="64052" y="521050"/>
                </a:cubicBezTo>
                <a:cubicBezTo>
                  <a:pt x="82175" y="571530"/>
                  <a:pt x="103129" y="625839"/>
                  <a:pt x="122196" y="680069"/>
                </a:cubicBezTo>
                <a:cubicBezTo>
                  <a:pt x="143150" y="738207"/>
                  <a:pt x="165049" y="795329"/>
                  <a:pt x="182165" y="854404"/>
                </a:cubicBezTo>
                <a:cubicBezTo>
                  <a:pt x="206958" y="943017"/>
                  <a:pt x="237414" y="1028739"/>
                  <a:pt x="274604" y="1112507"/>
                </a:cubicBezTo>
                <a:cubicBezTo>
                  <a:pt x="293607" y="1154469"/>
                  <a:pt x="306948" y="1199244"/>
                  <a:pt x="325071" y="1241129"/>
                </a:cubicBezTo>
                <a:cubicBezTo>
                  <a:pt x="343130" y="1282075"/>
                  <a:pt x="363141" y="1322084"/>
                  <a:pt x="382208" y="1363030"/>
                </a:cubicBezTo>
                <a:cubicBezTo>
                  <a:pt x="408889" y="1417339"/>
                  <a:pt x="443183" y="1466881"/>
                  <a:pt x="458411" y="1525956"/>
                </a:cubicBezTo>
                <a:cubicBezTo>
                  <a:pt x="462250" y="1539240"/>
                  <a:pt x="469864" y="1550727"/>
                  <a:pt x="479366" y="1567840"/>
                </a:cubicBezTo>
                <a:cubicBezTo>
                  <a:pt x="499377" y="1543069"/>
                  <a:pt x="516493" y="1525019"/>
                  <a:pt x="504159" y="1495481"/>
                </a:cubicBezTo>
                <a:cubicBezTo>
                  <a:pt x="479366" y="1434530"/>
                  <a:pt x="456524" y="1371626"/>
                  <a:pt x="431731" y="1310675"/>
                </a:cubicBezTo>
                <a:cubicBezTo>
                  <a:pt x="369811" y="1154469"/>
                  <a:pt x="306004" y="999201"/>
                  <a:pt x="244084" y="842995"/>
                </a:cubicBezTo>
                <a:cubicBezTo>
                  <a:pt x="195505" y="718203"/>
                  <a:pt x="149821" y="591534"/>
                  <a:pt x="102185" y="465804"/>
                </a:cubicBezTo>
                <a:cubicBezTo>
                  <a:pt x="99354" y="457208"/>
                  <a:pt x="94571" y="449551"/>
                  <a:pt x="88845" y="436266"/>
                </a:cubicBezTo>
                <a:close/>
                <a:moveTo>
                  <a:pt x="808669" y="225741"/>
                </a:moveTo>
                <a:cubicBezTo>
                  <a:pt x="772453" y="219070"/>
                  <a:pt x="747691" y="263846"/>
                  <a:pt x="712452" y="238112"/>
                </a:cubicBezTo>
                <a:cubicBezTo>
                  <a:pt x="703895" y="246698"/>
                  <a:pt x="695304" y="260038"/>
                  <a:pt x="685770" y="261931"/>
                </a:cubicBezTo>
                <a:cubicBezTo>
                  <a:pt x="661985" y="267654"/>
                  <a:pt x="642917" y="287665"/>
                  <a:pt x="615292" y="280995"/>
                </a:cubicBezTo>
                <a:cubicBezTo>
                  <a:pt x="606734" y="279079"/>
                  <a:pt x="596257" y="284803"/>
                  <a:pt x="586723" y="288611"/>
                </a:cubicBezTo>
                <a:cubicBezTo>
                  <a:pt x="558154" y="300036"/>
                  <a:pt x="530529" y="314323"/>
                  <a:pt x="501017" y="324801"/>
                </a:cubicBezTo>
                <a:cubicBezTo>
                  <a:pt x="449573" y="343843"/>
                  <a:pt x="397186" y="358130"/>
                  <a:pt x="346686" y="379087"/>
                </a:cubicBezTo>
                <a:cubicBezTo>
                  <a:pt x="315254" y="391481"/>
                  <a:pt x="280015" y="400990"/>
                  <a:pt x="254310" y="426724"/>
                </a:cubicBezTo>
                <a:cubicBezTo>
                  <a:pt x="273344" y="466723"/>
                  <a:pt x="291435" y="504828"/>
                  <a:pt x="311447" y="545773"/>
                </a:cubicBezTo>
                <a:cubicBezTo>
                  <a:pt x="321924" y="541965"/>
                  <a:pt x="331458" y="539103"/>
                  <a:pt x="340016" y="535295"/>
                </a:cubicBezTo>
                <a:cubicBezTo>
                  <a:pt x="448596" y="489595"/>
                  <a:pt x="557177" y="442904"/>
                  <a:pt x="665792" y="398151"/>
                </a:cubicBezTo>
                <a:cubicBezTo>
                  <a:pt x="715315" y="377194"/>
                  <a:pt x="766760" y="360992"/>
                  <a:pt x="817226" y="341950"/>
                </a:cubicBezTo>
                <a:cubicBezTo>
                  <a:pt x="843908" y="331472"/>
                  <a:pt x="844852" y="325748"/>
                  <a:pt x="835317" y="299090"/>
                </a:cubicBezTo>
                <a:cubicBezTo>
                  <a:pt x="825783" y="274325"/>
                  <a:pt x="817226" y="249559"/>
                  <a:pt x="808669" y="225741"/>
                </a:cubicBezTo>
                <a:close/>
                <a:moveTo>
                  <a:pt x="794351" y="133350"/>
                </a:moveTo>
                <a:cubicBezTo>
                  <a:pt x="821976" y="140967"/>
                  <a:pt x="835317" y="160008"/>
                  <a:pt x="844852" y="181934"/>
                </a:cubicBezTo>
                <a:cubicBezTo>
                  <a:pt x="862943" y="222879"/>
                  <a:pt x="879147" y="265739"/>
                  <a:pt x="896295" y="307653"/>
                </a:cubicBezTo>
                <a:cubicBezTo>
                  <a:pt x="908659" y="340057"/>
                  <a:pt x="889625" y="381002"/>
                  <a:pt x="857216" y="393396"/>
                </a:cubicBezTo>
                <a:cubicBezTo>
                  <a:pt x="801022" y="414353"/>
                  <a:pt x="744827" y="437203"/>
                  <a:pt x="688633" y="457213"/>
                </a:cubicBezTo>
                <a:cubicBezTo>
                  <a:pt x="594337" y="489595"/>
                  <a:pt x="504824" y="536264"/>
                  <a:pt x="410494" y="569614"/>
                </a:cubicBezTo>
                <a:cubicBezTo>
                  <a:pt x="383845" y="579124"/>
                  <a:pt x="358107" y="593411"/>
                  <a:pt x="333345" y="608666"/>
                </a:cubicBezTo>
                <a:cubicBezTo>
                  <a:pt x="315254" y="620091"/>
                  <a:pt x="300970" y="615336"/>
                  <a:pt x="288572" y="604858"/>
                </a:cubicBezTo>
                <a:cubicBezTo>
                  <a:pt x="276208" y="594380"/>
                  <a:pt x="264787" y="581986"/>
                  <a:pt x="258117" y="567699"/>
                </a:cubicBezTo>
                <a:cubicBezTo>
                  <a:pt x="232412" y="512445"/>
                  <a:pt x="208593" y="455298"/>
                  <a:pt x="180968" y="391481"/>
                </a:cubicBezTo>
                <a:cubicBezTo>
                  <a:pt x="199059" y="379087"/>
                  <a:pt x="216207" y="363853"/>
                  <a:pt x="236218" y="354321"/>
                </a:cubicBezTo>
                <a:cubicBezTo>
                  <a:pt x="293356" y="324801"/>
                  <a:pt x="352413" y="300983"/>
                  <a:pt x="414334" y="284803"/>
                </a:cubicBezTo>
                <a:cubicBezTo>
                  <a:pt x="433369" y="280026"/>
                  <a:pt x="451460" y="270516"/>
                  <a:pt x="470528" y="263846"/>
                </a:cubicBezTo>
                <a:cubicBezTo>
                  <a:pt x="565768" y="232411"/>
                  <a:pt x="661008" y="200029"/>
                  <a:pt x="756282" y="169540"/>
                </a:cubicBezTo>
                <a:cubicBezTo>
                  <a:pt x="775317" y="163839"/>
                  <a:pt x="790544" y="156200"/>
                  <a:pt x="794351" y="133350"/>
                </a:cubicBezTo>
                <a:close/>
                <a:moveTo>
                  <a:pt x="863217" y="75251"/>
                </a:moveTo>
                <a:cubicBezTo>
                  <a:pt x="762283" y="109555"/>
                  <a:pt x="660342" y="140968"/>
                  <a:pt x="561296" y="178164"/>
                </a:cubicBezTo>
                <a:cubicBezTo>
                  <a:pt x="467913" y="212390"/>
                  <a:pt x="377425" y="253414"/>
                  <a:pt x="285993" y="290532"/>
                </a:cubicBezTo>
                <a:cubicBezTo>
                  <a:pt x="265983" y="298111"/>
                  <a:pt x="245028" y="301003"/>
                  <a:pt x="225081" y="309598"/>
                </a:cubicBezTo>
                <a:cubicBezTo>
                  <a:pt x="189842" y="324836"/>
                  <a:pt x="155547" y="341949"/>
                  <a:pt x="121252" y="358124"/>
                </a:cubicBezTo>
                <a:cubicBezTo>
                  <a:pt x="120308" y="360078"/>
                  <a:pt x="119301" y="362891"/>
                  <a:pt x="115526" y="367658"/>
                </a:cubicBezTo>
                <a:cubicBezTo>
                  <a:pt x="187891" y="552463"/>
                  <a:pt x="260319" y="735316"/>
                  <a:pt x="332685" y="919184"/>
                </a:cubicBezTo>
                <a:cubicBezTo>
                  <a:pt x="405050" y="1103052"/>
                  <a:pt x="476534" y="1287780"/>
                  <a:pt x="549844" y="1475477"/>
                </a:cubicBezTo>
                <a:cubicBezTo>
                  <a:pt x="579356" y="1463990"/>
                  <a:pt x="603205" y="1452581"/>
                  <a:pt x="627935" y="1444064"/>
                </a:cubicBezTo>
                <a:cubicBezTo>
                  <a:pt x="707034" y="1416401"/>
                  <a:pt x="787014" y="1389755"/>
                  <a:pt x="866112" y="1363030"/>
                </a:cubicBezTo>
                <a:cubicBezTo>
                  <a:pt x="909909" y="1348808"/>
                  <a:pt x="953706" y="1333493"/>
                  <a:pt x="997502" y="1321146"/>
                </a:cubicBezTo>
                <a:cubicBezTo>
                  <a:pt x="1068987" y="1301142"/>
                  <a:pt x="1140408" y="1284029"/>
                  <a:pt x="1211829" y="1264024"/>
                </a:cubicBezTo>
                <a:cubicBezTo>
                  <a:pt x="1236622" y="1257304"/>
                  <a:pt x="1260409" y="1245896"/>
                  <a:pt x="1283251" y="1237300"/>
                </a:cubicBezTo>
                <a:cubicBezTo>
                  <a:pt x="1260409" y="1167831"/>
                  <a:pt x="1239454" y="1102036"/>
                  <a:pt x="1217556" y="1037334"/>
                </a:cubicBezTo>
                <a:cubicBezTo>
                  <a:pt x="1198489" y="981072"/>
                  <a:pt x="1173759" y="925826"/>
                  <a:pt x="1156580" y="867766"/>
                </a:cubicBezTo>
                <a:cubicBezTo>
                  <a:pt x="1139464" y="811582"/>
                  <a:pt x="1119454" y="757274"/>
                  <a:pt x="1098499" y="702965"/>
                </a:cubicBezTo>
                <a:cubicBezTo>
                  <a:pt x="1091829" y="686789"/>
                  <a:pt x="1086103" y="670614"/>
                  <a:pt x="1080376" y="653423"/>
                </a:cubicBezTo>
                <a:cubicBezTo>
                  <a:pt x="1057534" y="586768"/>
                  <a:pt x="1036580" y="520113"/>
                  <a:pt x="1012793" y="454395"/>
                </a:cubicBezTo>
                <a:cubicBezTo>
                  <a:pt x="999453" y="415324"/>
                  <a:pt x="980386" y="378129"/>
                  <a:pt x="967046" y="340074"/>
                </a:cubicBezTo>
                <a:cubicBezTo>
                  <a:pt x="938477" y="258103"/>
                  <a:pt x="911797" y="176210"/>
                  <a:pt x="883228" y="94317"/>
                </a:cubicBezTo>
                <a:cubicBezTo>
                  <a:pt x="881340" y="87675"/>
                  <a:pt x="876558" y="81893"/>
                  <a:pt x="872782" y="76188"/>
                </a:cubicBezTo>
                <a:cubicBezTo>
                  <a:pt x="868000" y="76188"/>
                  <a:pt x="865168" y="75251"/>
                  <a:pt x="863217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5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5" y="495342"/>
                  <a:pt x="1121341" y="621072"/>
                  <a:pt x="1165201" y="746803"/>
                </a:cubicBezTo>
                <a:cubicBezTo>
                  <a:pt x="1204215" y="858233"/>
                  <a:pt x="1242349" y="969663"/>
                  <a:pt x="1281363" y="1081094"/>
                </a:cubicBezTo>
                <a:cubicBezTo>
                  <a:pt x="1295647" y="1122040"/>
                  <a:pt x="1310876" y="1164002"/>
                  <a:pt x="1325223" y="1204949"/>
                </a:cubicBezTo>
                <a:cubicBezTo>
                  <a:pt x="1327111" y="1210653"/>
                  <a:pt x="1329942" y="1216357"/>
                  <a:pt x="1334725" y="1221125"/>
                </a:cubicBezTo>
                <a:cubicBezTo>
                  <a:pt x="1355679" y="1240191"/>
                  <a:pt x="1356623" y="1263009"/>
                  <a:pt x="1344227" y="1286842"/>
                </a:cubicBezTo>
                <a:cubicBezTo>
                  <a:pt x="1328998" y="1317317"/>
                  <a:pt x="1312826" y="1346855"/>
                  <a:pt x="1297598" y="1377330"/>
                </a:cubicBezTo>
                <a:cubicBezTo>
                  <a:pt x="1291872" y="1386864"/>
                  <a:pt x="1282307" y="1395459"/>
                  <a:pt x="1280419" y="1405930"/>
                </a:cubicBezTo>
                <a:cubicBezTo>
                  <a:pt x="1270917" y="1444064"/>
                  <a:pt x="1244237" y="1459301"/>
                  <a:pt x="1208054" y="1465943"/>
                </a:cubicBezTo>
                <a:cubicBezTo>
                  <a:pt x="1166145" y="1474539"/>
                  <a:pt x="1124236" y="1486885"/>
                  <a:pt x="1082327" y="1499232"/>
                </a:cubicBezTo>
                <a:cubicBezTo>
                  <a:pt x="1028965" y="1514548"/>
                  <a:pt x="974660" y="1530723"/>
                  <a:pt x="921361" y="1546898"/>
                </a:cubicBezTo>
                <a:cubicBezTo>
                  <a:pt x="891786" y="1556432"/>
                  <a:pt x="863217" y="1568778"/>
                  <a:pt x="833705" y="1579249"/>
                </a:cubicBezTo>
                <a:cubicBezTo>
                  <a:pt x="787014" y="1596440"/>
                  <a:pt x="739378" y="1612616"/>
                  <a:pt x="692749" y="1628791"/>
                </a:cubicBezTo>
                <a:cubicBezTo>
                  <a:pt x="640332" y="1645982"/>
                  <a:pt x="587977" y="1662158"/>
                  <a:pt x="535559" y="1680287"/>
                </a:cubicBezTo>
                <a:cubicBezTo>
                  <a:pt x="512717" y="1687866"/>
                  <a:pt x="497489" y="1681224"/>
                  <a:pt x="482261" y="1664033"/>
                </a:cubicBezTo>
                <a:cubicBezTo>
                  <a:pt x="474584" y="1655516"/>
                  <a:pt x="463194" y="1649733"/>
                  <a:pt x="454636" y="1641216"/>
                </a:cubicBezTo>
                <a:cubicBezTo>
                  <a:pt x="447966" y="1634495"/>
                  <a:pt x="441295" y="1626916"/>
                  <a:pt x="436513" y="1618320"/>
                </a:cubicBezTo>
                <a:cubicBezTo>
                  <a:pt x="415559" y="1572607"/>
                  <a:pt x="397436" y="1525956"/>
                  <a:pt x="374594" y="1481181"/>
                </a:cubicBezTo>
                <a:cubicBezTo>
                  <a:pt x="290776" y="1320209"/>
                  <a:pt x="231751" y="1148765"/>
                  <a:pt x="162217" y="982088"/>
                </a:cubicBezTo>
                <a:cubicBezTo>
                  <a:pt x="154603" y="964897"/>
                  <a:pt x="152652" y="945830"/>
                  <a:pt x="146926" y="927779"/>
                </a:cubicBezTo>
                <a:cubicBezTo>
                  <a:pt x="118357" y="842058"/>
                  <a:pt x="88845" y="756336"/>
                  <a:pt x="61220" y="670536"/>
                </a:cubicBezTo>
                <a:cubicBezTo>
                  <a:pt x="45048" y="620056"/>
                  <a:pt x="30764" y="569577"/>
                  <a:pt x="5027" y="522926"/>
                </a:cubicBezTo>
                <a:cubicBezTo>
                  <a:pt x="-2587" y="509564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3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3705" y="17113"/>
                  <a:pt x="876558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88"/>
          <p:cNvSpPr/>
          <p:nvPr/>
        </p:nvSpPr>
        <p:spPr>
          <a:xfrm>
            <a:off x="3028938" y="2414571"/>
            <a:ext cx="811102" cy="1084089"/>
          </a:xfrm>
          <a:custGeom>
            <a:rect b="b" l="l" r="r" t="t"/>
            <a:pathLst>
              <a:path extrusionOk="0" h="1084089" w="811102">
                <a:moveTo>
                  <a:pt x="663906" y="657242"/>
                </a:moveTo>
                <a:cubicBezTo>
                  <a:pt x="676289" y="675343"/>
                  <a:pt x="684862" y="687730"/>
                  <a:pt x="693434" y="700102"/>
                </a:cubicBezTo>
                <a:cubicBezTo>
                  <a:pt x="676289" y="719160"/>
                  <a:pt x="671526" y="738204"/>
                  <a:pt x="667716" y="760105"/>
                </a:cubicBezTo>
                <a:cubicBezTo>
                  <a:pt x="663906" y="783921"/>
                  <a:pt x="651524" y="806780"/>
                  <a:pt x="638189" y="827738"/>
                </a:cubicBezTo>
                <a:cubicBezTo>
                  <a:pt x="608661" y="874412"/>
                  <a:pt x="574370" y="917272"/>
                  <a:pt x="520077" y="939188"/>
                </a:cubicBezTo>
                <a:cubicBezTo>
                  <a:pt x="501980" y="946803"/>
                  <a:pt x="486739" y="961089"/>
                  <a:pt x="467689" y="967761"/>
                </a:cubicBezTo>
                <a:cubicBezTo>
                  <a:pt x="443876" y="975376"/>
                  <a:pt x="439114" y="971561"/>
                  <a:pt x="419111" y="942988"/>
                </a:cubicBezTo>
                <a:cubicBezTo>
                  <a:pt x="550558" y="895371"/>
                  <a:pt x="629616" y="800122"/>
                  <a:pt x="663906" y="657242"/>
                </a:cubicBezTo>
                <a:close/>
                <a:moveTo>
                  <a:pt x="221542" y="477268"/>
                </a:moveTo>
                <a:cubicBezTo>
                  <a:pt x="229861" y="479098"/>
                  <a:pt x="238612" y="483443"/>
                  <a:pt x="247661" y="490348"/>
                </a:cubicBezTo>
                <a:cubicBezTo>
                  <a:pt x="229564" y="503684"/>
                  <a:pt x="212419" y="517019"/>
                  <a:pt x="194321" y="526544"/>
                </a:cubicBezTo>
                <a:cubicBezTo>
                  <a:pt x="186701" y="531310"/>
                  <a:pt x="175271" y="527496"/>
                  <a:pt x="161936" y="527496"/>
                </a:cubicBezTo>
                <a:cubicBezTo>
                  <a:pt x="175509" y="488922"/>
                  <a:pt x="196583" y="471777"/>
                  <a:pt x="221542" y="477268"/>
                </a:cubicBezTo>
                <a:close/>
                <a:moveTo>
                  <a:pt x="232613" y="397282"/>
                </a:moveTo>
                <a:cubicBezTo>
                  <a:pt x="183772" y="394560"/>
                  <a:pt x="142677" y="421717"/>
                  <a:pt x="113386" y="470316"/>
                </a:cubicBezTo>
                <a:cubicBezTo>
                  <a:pt x="70544" y="540785"/>
                  <a:pt x="50543" y="618898"/>
                  <a:pt x="53384" y="714122"/>
                </a:cubicBezTo>
                <a:cubicBezTo>
                  <a:pt x="49596" y="762722"/>
                  <a:pt x="60051" y="819876"/>
                  <a:pt x="86718" y="875107"/>
                </a:cubicBezTo>
                <a:cubicBezTo>
                  <a:pt x="130546" y="965623"/>
                  <a:pt x="201988" y="1015134"/>
                  <a:pt x="300097" y="1027537"/>
                </a:cubicBezTo>
                <a:cubicBezTo>
                  <a:pt x="329606" y="1031334"/>
                  <a:pt x="360099" y="1035131"/>
                  <a:pt x="390593" y="1034169"/>
                </a:cubicBezTo>
                <a:cubicBezTo>
                  <a:pt x="425821" y="1033207"/>
                  <a:pt x="462981" y="1034169"/>
                  <a:pt x="495369" y="1022778"/>
                </a:cubicBezTo>
                <a:cubicBezTo>
                  <a:pt x="597266" y="987493"/>
                  <a:pt x="671587" y="915101"/>
                  <a:pt x="719202" y="819876"/>
                </a:cubicBezTo>
                <a:cubicBezTo>
                  <a:pt x="763976" y="730322"/>
                  <a:pt x="768749" y="634136"/>
                  <a:pt x="744923" y="536988"/>
                </a:cubicBezTo>
                <a:cubicBezTo>
                  <a:pt x="739203" y="512182"/>
                  <a:pt x="729695" y="485554"/>
                  <a:pt x="715376" y="464595"/>
                </a:cubicBezTo>
                <a:cubicBezTo>
                  <a:pt x="678254" y="411237"/>
                  <a:pt x="620146" y="402682"/>
                  <a:pt x="560144" y="407441"/>
                </a:cubicBezTo>
                <a:cubicBezTo>
                  <a:pt x="526809" y="410276"/>
                  <a:pt x="493475" y="419793"/>
                  <a:pt x="460102" y="426475"/>
                </a:cubicBezTo>
                <a:cubicBezTo>
                  <a:pt x="442034" y="430272"/>
                  <a:pt x="422980" y="433158"/>
                  <a:pt x="404873" y="435031"/>
                </a:cubicBezTo>
                <a:cubicBezTo>
                  <a:pt x="361993" y="437916"/>
                  <a:pt x="321992" y="426475"/>
                  <a:pt x="283884" y="410276"/>
                </a:cubicBezTo>
                <a:cubicBezTo>
                  <a:pt x="266033" y="402416"/>
                  <a:pt x="248893" y="398189"/>
                  <a:pt x="232613" y="397282"/>
                </a:cubicBezTo>
                <a:close/>
                <a:moveTo>
                  <a:pt x="258164" y="82636"/>
                </a:moveTo>
                <a:cubicBezTo>
                  <a:pt x="250550" y="107391"/>
                  <a:pt x="241989" y="132146"/>
                  <a:pt x="235322" y="157863"/>
                </a:cubicBezTo>
                <a:cubicBezTo>
                  <a:pt x="231496" y="171228"/>
                  <a:pt x="229602" y="185504"/>
                  <a:pt x="231496" y="198818"/>
                </a:cubicBezTo>
                <a:cubicBezTo>
                  <a:pt x="235322" y="227421"/>
                  <a:pt x="239110" y="255973"/>
                  <a:pt x="246762" y="283614"/>
                </a:cubicBezTo>
                <a:cubicBezTo>
                  <a:pt x="257217" y="320772"/>
                  <a:pt x="281990" y="344565"/>
                  <a:pt x="321992" y="356006"/>
                </a:cubicBezTo>
                <a:cubicBezTo>
                  <a:pt x="395328" y="231218"/>
                  <a:pt x="360099" y="89318"/>
                  <a:pt x="258164" y="82636"/>
                </a:cubicBezTo>
                <a:close/>
                <a:moveTo>
                  <a:pt x="227107" y="2016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3"/>
                  <a:pt x="413434" y="177860"/>
                </a:cubicBezTo>
                <a:cubicBezTo>
                  <a:pt x="417260" y="189301"/>
                  <a:pt x="419154" y="201704"/>
                  <a:pt x="422980" y="215980"/>
                </a:cubicBezTo>
                <a:cubicBezTo>
                  <a:pt x="443928" y="205501"/>
                  <a:pt x="463928" y="195983"/>
                  <a:pt x="483929" y="185504"/>
                </a:cubicBezTo>
                <a:cubicBezTo>
                  <a:pt x="498210" y="177860"/>
                  <a:pt x="513438" y="175987"/>
                  <a:pt x="526771" y="185504"/>
                </a:cubicBezTo>
                <a:cubicBezTo>
                  <a:pt x="545825" y="198818"/>
                  <a:pt x="565826" y="213145"/>
                  <a:pt x="581091" y="230256"/>
                </a:cubicBezTo>
                <a:cubicBezTo>
                  <a:pt x="587758" y="236938"/>
                  <a:pt x="584879" y="253138"/>
                  <a:pt x="587758" y="269338"/>
                </a:cubicBezTo>
                <a:cubicBezTo>
                  <a:pt x="518210" y="267414"/>
                  <a:pt x="470595" y="294093"/>
                  <a:pt x="442034" y="359803"/>
                </a:cubicBezTo>
                <a:cubicBezTo>
                  <a:pt x="475368" y="356006"/>
                  <a:pt x="504877" y="353121"/>
                  <a:pt x="533476" y="349324"/>
                </a:cubicBezTo>
                <a:cubicBezTo>
                  <a:pt x="593478" y="340768"/>
                  <a:pt x="647760" y="354083"/>
                  <a:pt x="697307" y="389317"/>
                </a:cubicBezTo>
                <a:cubicBezTo>
                  <a:pt x="763029" y="435993"/>
                  <a:pt x="793485" y="502665"/>
                  <a:pt x="804925" y="579816"/>
                </a:cubicBezTo>
                <a:cubicBezTo>
                  <a:pt x="817311" y="660815"/>
                  <a:pt x="811592" y="739839"/>
                  <a:pt x="783030" y="816991"/>
                </a:cubicBezTo>
                <a:cubicBezTo>
                  <a:pt x="763029" y="872272"/>
                  <a:pt x="732536" y="919859"/>
                  <a:pt x="690641" y="961776"/>
                </a:cubicBezTo>
                <a:cubicBezTo>
                  <a:pt x="676360" y="976103"/>
                  <a:pt x="662041" y="989417"/>
                  <a:pt x="646813" y="1002731"/>
                </a:cubicBezTo>
                <a:cubicBezTo>
                  <a:pt x="639199" y="1009413"/>
                  <a:pt x="631586" y="1016096"/>
                  <a:pt x="622987" y="1020855"/>
                </a:cubicBezTo>
                <a:cubicBezTo>
                  <a:pt x="550598" y="1060848"/>
                  <a:pt x="473436" y="1087527"/>
                  <a:pt x="388699" y="1083730"/>
                </a:cubicBezTo>
                <a:cubicBezTo>
                  <a:pt x="345818" y="1081806"/>
                  <a:pt x="301044" y="1084692"/>
                  <a:pt x="261043" y="1072289"/>
                </a:cubicBezTo>
                <a:cubicBezTo>
                  <a:pt x="176267" y="1045610"/>
                  <a:pt x="104825" y="997972"/>
                  <a:pt x="58157" y="918948"/>
                </a:cubicBezTo>
                <a:cubicBezTo>
                  <a:pt x="11489" y="841797"/>
                  <a:pt x="-898" y="758925"/>
                  <a:pt x="49" y="669371"/>
                </a:cubicBezTo>
                <a:cubicBezTo>
                  <a:pt x="996" y="596978"/>
                  <a:pt x="20996" y="531268"/>
                  <a:pt x="47664" y="465557"/>
                </a:cubicBezTo>
                <a:cubicBezTo>
                  <a:pt x="77210" y="392203"/>
                  <a:pt x="130546" y="345527"/>
                  <a:pt x="221988" y="342642"/>
                </a:cubicBezTo>
                <a:cubicBezTo>
                  <a:pt x="214374" y="330289"/>
                  <a:pt x="209602" y="323607"/>
                  <a:pt x="205776" y="316013"/>
                </a:cubicBezTo>
                <a:cubicBezTo>
                  <a:pt x="201041" y="307407"/>
                  <a:pt x="192442" y="298852"/>
                  <a:pt x="191495" y="290296"/>
                </a:cubicBezTo>
                <a:cubicBezTo>
                  <a:pt x="183881" y="235014"/>
                  <a:pt x="166721" y="179783"/>
                  <a:pt x="183881" y="122629"/>
                </a:cubicBezTo>
                <a:cubicBezTo>
                  <a:pt x="194374" y="89318"/>
                  <a:pt x="203882" y="54995"/>
                  <a:pt x="214374" y="21684"/>
                </a:cubicBezTo>
                <a:cubicBezTo>
                  <a:pt x="217234" y="12141"/>
                  <a:pt x="221515" y="5231"/>
                  <a:pt x="227107" y="2016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88"/>
          <p:cNvSpPr/>
          <p:nvPr/>
        </p:nvSpPr>
        <p:spPr>
          <a:xfrm>
            <a:off x="276226" y="2262191"/>
            <a:ext cx="1538449" cy="1540108"/>
          </a:xfrm>
          <a:custGeom>
            <a:rect b="b" l="l" r="r" t="t"/>
            <a:pathLst>
              <a:path extrusionOk="0" h="1540108" w="1538449">
                <a:moveTo>
                  <a:pt x="0" y="1047746"/>
                </a:moveTo>
                <a:cubicBezTo>
                  <a:pt x="17146" y="1051552"/>
                  <a:pt x="30484" y="1050602"/>
                  <a:pt x="34291" y="1056315"/>
                </a:cubicBezTo>
                <a:cubicBezTo>
                  <a:pt x="63822" y="1093466"/>
                  <a:pt x="91441" y="1132516"/>
                  <a:pt x="124779" y="1177285"/>
                </a:cubicBezTo>
                <a:cubicBezTo>
                  <a:pt x="108587" y="1177285"/>
                  <a:pt x="98113" y="1180142"/>
                  <a:pt x="93348" y="1176335"/>
                </a:cubicBezTo>
                <a:cubicBezTo>
                  <a:pt x="76208" y="1163954"/>
                  <a:pt x="58103" y="1150616"/>
                  <a:pt x="45724" y="1134422"/>
                </a:cubicBezTo>
                <a:cubicBezTo>
                  <a:pt x="27619" y="1111566"/>
                  <a:pt x="8573" y="1087753"/>
                  <a:pt x="0" y="1047746"/>
                </a:cubicBezTo>
                <a:close/>
                <a:moveTo>
                  <a:pt x="81914" y="972161"/>
                </a:moveTo>
                <a:cubicBezTo>
                  <a:pt x="88581" y="973828"/>
                  <a:pt x="93818" y="979067"/>
                  <a:pt x="98103" y="990020"/>
                </a:cubicBezTo>
                <a:cubicBezTo>
                  <a:pt x="113348" y="1028120"/>
                  <a:pt x="140967" y="1056696"/>
                  <a:pt x="180974" y="1071933"/>
                </a:cubicBezTo>
                <a:cubicBezTo>
                  <a:pt x="186691" y="1074790"/>
                  <a:pt x="190502" y="1082415"/>
                  <a:pt x="198118" y="1090027"/>
                </a:cubicBezTo>
                <a:cubicBezTo>
                  <a:pt x="132398" y="1100509"/>
                  <a:pt x="70483" y="1049077"/>
                  <a:pt x="57150" y="975733"/>
                </a:cubicBezTo>
                <a:cubicBezTo>
                  <a:pt x="67152" y="972398"/>
                  <a:pt x="75248" y="970493"/>
                  <a:pt x="81914" y="972161"/>
                </a:cubicBezTo>
                <a:close/>
                <a:moveTo>
                  <a:pt x="849557" y="809700"/>
                </a:moveTo>
                <a:cubicBezTo>
                  <a:pt x="870541" y="808403"/>
                  <a:pt x="894474" y="823581"/>
                  <a:pt x="910904" y="850017"/>
                </a:cubicBezTo>
                <a:cubicBezTo>
                  <a:pt x="926142" y="876687"/>
                  <a:pt x="921380" y="892879"/>
                  <a:pt x="894710" y="909071"/>
                </a:cubicBezTo>
                <a:cubicBezTo>
                  <a:pt x="863277" y="928121"/>
                  <a:pt x="828988" y="920501"/>
                  <a:pt x="809937" y="890974"/>
                </a:cubicBezTo>
                <a:cubicBezTo>
                  <a:pt x="793743" y="866210"/>
                  <a:pt x="795649" y="841439"/>
                  <a:pt x="829944" y="816680"/>
                </a:cubicBezTo>
                <a:cubicBezTo>
                  <a:pt x="835896" y="812394"/>
                  <a:pt x="842563" y="810132"/>
                  <a:pt x="849557" y="809700"/>
                </a:cubicBezTo>
                <a:close/>
                <a:moveTo>
                  <a:pt x="271507" y="647090"/>
                </a:moveTo>
                <a:cubicBezTo>
                  <a:pt x="217203" y="645149"/>
                  <a:pt x="180977" y="669013"/>
                  <a:pt x="156210" y="706103"/>
                </a:cubicBezTo>
                <a:cubicBezTo>
                  <a:pt x="116211" y="765188"/>
                  <a:pt x="129591" y="825207"/>
                  <a:pt x="162900" y="882351"/>
                </a:cubicBezTo>
                <a:cubicBezTo>
                  <a:pt x="185746" y="922388"/>
                  <a:pt x="208592" y="930007"/>
                  <a:pt x="257201" y="918506"/>
                </a:cubicBezTo>
                <a:cubicBezTo>
                  <a:pt x="228591" y="827076"/>
                  <a:pt x="252433" y="738520"/>
                  <a:pt x="271507" y="647090"/>
                </a:cubicBezTo>
                <a:close/>
                <a:moveTo>
                  <a:pt x="813856" y="573894"/>
                </a:moveTo>
                <a:cubicBezTo>
                  <a:pt x="823403" y="594849"/>
                  <a:pt x="830045" y="610075"/>
                  <a:pt x="839592" y="631031"/>
                </a:cubicBezTo>
                <a:cubicBezTo>
                  <a:pt x="823403" y="633896"/>
                  <a:pt x="809116" y="640560"/>
                  <a:pt x="803407" y="636761"/>
                </a:cubicBezTo>
                <a:cubicBezTo>
                  <a:pt x="784347" y="622469"/>
                  <a:pt x="767189" y="603412"/>
                  <a:pt x="747194" y="584388"/>
                </a:cubicBezTo>
                <a:cubicBezTo>
                  <a:pt x="741452" y="590117"/>
                  <a:pt x="731004" y="595815"/>
                  <a:pt x="715749" y="603444"/>
                </a:cubicBezTo>
                <a:cubicBezTo>
                  <a:pt x="747194" y="653918"/>
                  <a:pt x="775768" y="700594"/>
                  <a:pt x="804342" y="746304"/>
                </a:cubicBezTo>
                <a:cubicBezTo>
                  <a:pt x="773832" y="782518"/>
                  <a:pt x="762415" y="782518"/>
                  <a:pt x="740518" y="747270"/>
                </a:cubicBezTo>
                <a:cubicBezTo>
                  <a:pt x="734809" y="737742"/>
                  <a:pt x="729068" y="727248"/>
                  <a:pt x="722425" y="718685"/>
                </a:cubicBezTo>
                <a:cubicBezTo>
                  <a:pt x="700494" y="692032"/>
                  <a:pt x="678596" y="665346"/>
                  <a:pt x="654795" y="635828"/>
                </a:cubicBezTo>
                <a:cubicBezTo>
                  <a:pt x="637637" y="660582"/>
                  <a:pt x="610966" y="673909"/>
                  <a:pt x="610031" y="700594"/>
                </a:cubicBezTo>
                <a:cubicBezTo>
                  <a:pt x="629058" y="719651"/>
                  <a:pt x="667180" y="713921"/>
                  <a:pt x="669082" y="751069"/>
                </a:cubicBezTo>
                <a:cubicBezTo>
                  <a:pt x="642411" y="765361"/>
                  <a:pt x="618577" y="760597"/>
                  <a:pt x="593842" y="746304"/>
                </a:cubicBezTo>
                <a:cubicBezTo>
                  <a:pt x="587165" y="772024"/>
                  <a:pt x="574781" y="793946"/>
                  <a:pt x="584295" y="820600"/>
                </a:cubicBezTo>
                <a:cubicBezTo>
                  <a:pt x="615739" y="821566"/>
                  <a:pt x="646216" y="821566"/>
                  <a:pt x="675759" y="822499"/>
                </a:cubicBezTo>
                <a:cubicBezTo>
                  <a:pt x="690046" y="822499"/>
                  <a:pt x="700494" y="830128"/>
                  <a:pt x="702396" y="844421"/>
                </a:cubicBezTo>
                <a:cubicBezTo>
                  <a:pt x="703365" y="858713"/>
                  <a:pt x="692883" y="867276"/>
                  <a:pt x="679564" y="870141"/>
                </a:cubicBezTo>
                <a:cubicBezTo>
                  <a:pt x="671920" y="872040"/>
                  <a:pt x="664309" y="872973"/>
                  <a:pt x="656698" y="872040"/>
                </a:cubicBezTo>
                <a:cubicBezTo>
                  <a:pt x="633832" y="871074"/>
                  <a:pt x="610031" y="870141"/>
                  <a:pt x="587165" y="868241"/>
                </a:cubicBezTo>
                <a:cubicBezTo>
                  <a:pt x="586197" y="915851"/>
                  <a:pt x="590003" y="920615"/>
                  <a:pt x="631929" y="930143"/>
                </a:cubicBezTo>
                <a:cubicBezTo>
                  <a:pt x="648119" y="933942"/>
                  <a:pt x="665277" y="935841"/>
                  <a:pt x="663374" y="961561"/>
                </a:cubicBezTo>
                <a:cubicBezTo>
                  <a:pt x="650022" y="966325"/>
                  <a:pt x="634800" y="972055"/>
                  <a:pt x="617642" y="977753"/>
                </a:cubicBezTo>
                <a:cubicBezTo>
                  <a:pt x="623350" y="990146"/>
                  <a:pt x="628124" y="1002539"/>
                  <a:pt x="635735" y="1019664"/>
                </a:cubicBezTo>
                <a:cubicBezTo>
                  <a:pt x="650022" y="1008237"/>
                  <a:pt x="660503" y="1000608"/>
                  <a:pt x="670017" y="992045"/>
                </a:cubicBezTo>
                <a:cubicBezTo>
                  <a:pt x="683369" y="979684"/>
                  <a:pt x="697656" y="968224"/>
                  <a:pt x="716717" y="972055"/>
                </a:cubicBezTo>
                <a:cubicBezTo>
                  <a:pt x="727165" y="974920"/>
                  <a:pt x="736712" y="983482"/>
                  <a:pt x="747194" y="989180"/>
                </a:cubicBezTo>
                <a:cubicBezTo>
                  <a:pt x="741452" y="997775"/>
                  <a:pt x="738615" y="1010136"/>
                  <a:pt x="730036" y="1015866"/>
                </a:cubicBezTo>
                <a:cubicBezTo>
                  <a:pt x="705267" y="1032057"/>
                  <a:pt x="689077" y="1054913"/>
                  <a:pt x="671953" y="1076802"/>
                </a:cubicBezTo>
                <a:cubicBezTo>
                  <a:pt x="699559" y="1106353"/>
                  <a:pt x="699559" y="1106353"/>
                  <a:pt x="729101" y="1093959"/>
                </a:cubicBezTo>
                <a:cubicBezTo>
                  <a:pt x="749096" y="1086330"/>
                  <a:pt x="762415" y="1094925"/>
                  <a:pt x="763384" y="1116814"/>
                </a:cubicBezTo>
                <a:cubicBezTo>
                  <a:pt x="763384" y="1123478"/>
                  <a:pt x="760513" y="1130141"/>
                  <a:pt x="758610" y="1134905"/>
                </a:cubicBezTo>
                <a:cubicBezTo>
                  <a:pt x="776703" y="1147299"/>
                  <a:pt x="787184" y="1145399"/>
                  <a:pt x="792892" y="1126343"/>
                </a:cubicBezTo>
                <a:cubicBezTo>
                  <a:pt x="796698" y="1113949"/>
                  <a:pt x="800537" y="1102522"/>
                  <a:pt x="804342" y="1090161"/>
                </a:cubicBezTo>
                <a:cubicBezTo>
                  <a:pt x="811018" y="1069205"/>
                  <a:pt x="824337" y="1055846"/>
                  <a:pt x="851009" y="1050148"/>
                </a:cubicBezTo>
                <a:cubicBezTo>
                  <a:pt x="854814" y="1063475"/>
                  <a:pt x="860522" y="1075868"/>
                  <a:pt x="860522" y="1087296"/>
                </a:cubicBezTo>
                <a:cubicBezTo>
                  <a:pt x="861490" y="1104421"/>
                  <a:pt x="857685" y="1122544"/>
                  <a:pt x="855782" y="1139669"/>
                </a:cubicBezTo>
                <a:cubicBezTo>
                  <a:pt x="854814" y="1153962"/>
                  <a:pt x="862425" y="1156827"/>
                  <a:pt x="875777" y="1152063"/>
                </a:cubicBezTo>
                <a:cubicBezTo>
                  <a:pt x="876712" y="1146333"/>
                  <a:pt x="876712" y="1139669"/>
                  <a:pt x="878615" y="1133972"/>
                </a:cubicBezTo>
                <a:cubicBezTo>
                  <a:pt x="885291" y="1115849"/>
                  <a:pt x="909125" y="1105387"/>
                  <a:pt x="920541" y="1119679"/>
                </a:cubicBezTo>
                <a:cubicBezTo>
                  <a:pt x="944342" y="1150164"/>
                  <a:pt x="966240" y="1133006"/>
                  <a:pt x="994814" y="1121579"/>
                </a:cubicBezTo>
                <a:cubicBezTo>
                  <a:pt x="961500" y="1071104"/>
                  <a:pt x="915768" y="1031092"/>
                  <a:pt x="901481" y="972988"/>
                </a:cubicBezTo>
                <a:cubicBezTo>
                  <a:pt x="947213" y="957762"/>
                  <a:pt x="961500" y="964426"/>
                  <a:pt x="976722" y="1005372"/>
                </a:cubicBezTo>
                <a:cubicBezTo>
                  <a:pt x="978624" y="1011102"/>
                  <a:pt x="981495" y="1017765"/>
                  <a:pt x="985300" y="1021563"/>
                </a:cubicBezTo>
                <a:cubicBezTo>
                  <a:pt x="1006264" y="1044419"/>
                  <a:pt x="1027227" y="1066340"/>
                  <a:pt x="1051028" y="1092060"/>
                </a:cubicBezTo>
                <a:cubicBezTo>
                  <a:pt x="1069120" y="1073004"/>
                  <a:pt x="1085310" y="1055846"/>
                  <a:pt x="1101500" y="1038721"/>
                </a:cubicBezTo>
                <a:cubicBezTo>
                  <a:pt x="1082439" y="1015866"/>
                  <a:pt x="1048157" y="1007271"/>
                  <a:pt x="1054833" y="971089"/>
                </a:cubicBezTo>
                <a:cubicBezTo>
                  <a:pt x="1063412" y="968224"/>
                  <a:pt x="1073894" y="962527"/>
                  <a:pt x="1079602" y="964426"/>
                </a:cubicBezTo>
                <a:cubicBezTo>
                  <a:pt x="1095792" y="971089"/>
                  <a:pt x="1111013" y="982517"/>
                  <a:pt x="1128171" y="992979"/>
                </a:cubicBezTo>
                <a:cubicBezTo>
                  <a:pt x="1148166" y="966325"/>
                  <a:pt x="1153908" y="937740"/>
                  <a:pt x="1153908" y="912986"/>
                </a:cubicBezTo>
                <a:cubicBezTo>
                  <a:pt x="1127236" y="901558"/>
                  <a:pt x="1102468" y="892030"/>
                  <a:pt x="1079602" y="880602"/>
                </a:cubicBezTo>
                <a:cubicBezTo>
                  <a:pt x="1074828" y="877737"/>
                  <a:pt x="1069120" y="868209"/>
                  <a:pt x="1070088" y="863445"/>
                </a:cubicBezTo>
                <a:cubicBezTo>
                  <a:pt x="1071023" y="857747"/>
                  <a:pt x="1079602" y="852983"/>
                  <a:pt x="1086278" y="851084"/>
                </a:cubicBezTo>
                <a:cubicBezTo>
                  <a:pt x="1092954" y="849185"/>
                  <a:pt x="1100565" y="851084"/>
                  <a:pt x="1107241" y="852017"/>
                </a:cubicBezTo>
                <a:cubicBezTo>
                  <a:pt x="1124366" y="853949"/>
                  <a:pt x="1141523" y="854882"/>
                  <a:pt x="1160584" y="856782"/>
                </a:cubicBezTo>
                <a:cubicBezTo>
                  <a:pt x="1162487" y="833927"/>
                  <a:pt x="1164389" y="815836"/>
                  <a:pt x="1166292" y="797744"/>
                </a:cubicBezTo>
                <a:cubicBezTo>
                  <a:pt x="1145329" y="802509"/>
                  <a:pt x="1128171" y="805341"/>
                  <a:pt x="1110079" y="810106"/>
                </a:cubicBezTo>
                <a:cubicBezTo>
                  <a:pt x="1107241" y="794880"/>
                  <a:pt x="1105338" y="784385"/>
                  <a:pt x="1103402" y="775823"/>
                </a:cubicBezTo>
                <a:cubicBezTo>
                  <a:pt x="1119626" y="760597"/>
                  <a:pt x="1133913" y="746304"/>
                  <a:pt x="1150102" y="731046"/>
                </a:cubicBezTo>
                <a:cubicBezTo>
                  <a:pt x="1139621" y="721550"/>
                  <a:pt x="1131042" y="714855"/>
                  <a:pt x="1119592" y="705326"/>
                </a:cubicBezTo>
                <a:cubicBezTo>
                  <a:pt x="1091018" y="729147"/>
                  <a:pt x="1062444" y="752002"/>
                  <a:pt x="1034838" y="775823"/>
                </a:cubicBezTo>
                <a:cubicBezTo>
                  <a:pt x="1006264" y="799644"/>
                  <a:pt x="994847" y="798678"/>
                  <a:pt x="969111" y="764395"/>
                </a:cubicBezTo>
                <a:cubicBezTo>
                  <a:pt x="1006264" y="731046"/>
                  <a:pt x="1043417" y="697729"/>
                  <a:pt x="1083407" y="661515"/>
                </a:cubicBezTo>
                <a:cubicBezTo>
                  <a:pt x="1068185" y="649154"/>
                  <a:pt x="1057704" y="641525"/>
                  <a:pt x="1046254" y="631997"/>
                </a:cubicBezTo>
                <a:cubicBezTo>
                  <a:pt x="1038643" y="641525"/>
                  <a:pt x="1033903" y="648189"/>
                  <a:pt x="1028162" y="654852"/>
                </a:cubicBezTo>
                <a:cubicBezTo>
                  <a:pt x="1014843" y="672009"/>
                  <a:pt x="998653" y="676774"/>
                  <a:pt x="986269" y="669144"/>
                </a:cubicBezTo>
                <a:cubicBezTo>
                  <a:pt x="973884" y="661515"/>
                  <a:pt x="971981" y="646289"/>
                  <a:pt x="980560" y="625334"/>
                </a:cubicBezTo>
                <a:cubicBezTo>
                  <a:pt x="983398" y="617704"/>
                  <a:pt x="987203" y="610075"/>
                  <a:pt x="990074" y="601513"/>
                </a:cubicBezTo>
                <a:cubicBezTo>
                  <a:pt x="972916" y="595815"/>
                  <a:pt x="957694" y="590085"/>
                  <a:pt x="938634" y="583422"/>
                </a:cubicBezTo>
                <a:cubicBezTo>
                  <a:pt x="937699" y="612940"/>
                  <a:pt x="935796" y="634862"/>
                  <a:pt x="935796" y="657717"/>
                </a:cubicBezTo>
                <a:cubicBezTo>
                  <a:pt x="935796" y="672943"/>
                  <a:pt x="928152" y="683437"/>
                  <a:pt x="916736" y="686302"/>
                </a:cubicBezTo>
                <a:cubicBezTo>
                  <a:pt x="908157" y="688201"/>
                  <a:pt x="892935" y="681538"/>
                  <a:pt x="888162" y="673909"/>
                </a:cubicBezTo>
                <a:cubicBezTo>
                  <a:pt x="879583" y="659616"/>
                  <a:pt x="874843" y="642491"/>
                  <a:pt x="871972" y="625334"/>
                </a:cubicBezTo>
                <a:cubicBezTo>
                  <a:pt x="869101" y="610075"/>
                  <a:pt x="871972" y="593884"/>
                  <a:pt x="872907" y="574859"/>
                </a:cubicBezTo>
                <a:cubicBezTo>
                  <a:pt x="851977" y="573894"/>
                  <a:pt x="833884" y="573894"/>
                  <a:pt x="813856" y="573894"/>
                </a:cubicBezTo>
                <a:close/>
                <a:moveTo>
                  <a:pt x="833851" y="524385"/>
                </a:moveTo>
                <a:cubicBezTo>
                  <a:pt x="891967" y="528183"/>
                  <a:pt x="951018" y="539611"/>
                  <a:pt x="1008166" y="552970"/>
                </a:cubicBezTo>
                <a:cubicBezTo>
                  <a:pt x="1054833" y="564397"/>
                  <a:pt x="1092921" y="596781"/>
                  <a:pt x="1127203" y="629164"/>
                </a:cubicBezTo>
                <a:cubicBezTo>
                  <a:pt x="1152940" y="653918"/>
                  <a:pt x="1180546" y="679638"/>
                  <a:pt x="1197704" y="710123"/>
                </a:cubicBezTo>
                <a:cubicBezTo>
                  <a:pt x="1211991" y="736776"/>
                  <a:pt x="1228181" y="766327"/>
                  <a:pt x="1222472" y="799644"/>
                </a:cubicBezTo>
                <a:cubicBezTo>
                  <a:pt x="1219602" y="820600"/>
                  <a:pt x="1218667" y="841556"/>
                  <a:pt x="1218667" y="863477"/>
                </a:cubicBezTo>
                <a:cubicBezTo>
                  <a:pt x="1218667" y="914885"/>
                  <a:pt x="1211991" y="966325"/>
                  <a:pt x="1188190" y="1010136"/>
                </a:cubicBezTo>
                <a:cubicBezTo>
                  <a:pt x="1165324" y="1052048"/>
                  <a:pt x="1142458" y="1095859"/>
                  <a:pt x="1101500" y="1125409"/>
                </a:cubicBezTo>
                <a:cubicBezTo>
                  <a:pt x="1014809" y="1188277"/>
                  <a:pt x="916703" y="1214930"/>
                  <a:pt x="810985" y="1203503"/>
                </a:cubicBezTo>
                <a:cubicBezTo>
                  <a:pt x="722425" y="1194940"/>
                  <a:pt x="652892" y="1149198"/>
                  <a:pt x="603355" y="1081598"/>
                </a:cubicBezTo>
                <a:cubicBezTo>
                  <a:pt x="546207" y="973954"/>
                  <a:pt x="507151" y="867276"/>
                  <a:pt x="530952" y="746304"/>
                </a:cubicBezTo>
                <a:cubicBezTo>
                  <a:pt x="542401" y="688201"/>
                  <a:pt x="570007" y="640592"/>
                  <a:pt x="612869" y="602478"/>
                </a:cubicBezTo>
                <a:cubicBezTo>
                  <a:pt x="675759" y="547240"/>
                  <a:pt x="750999" y="519621"/>
                  <a:pt x="833851" y="524385"/>
                </a:cubicBezTo>
                <a:close/>
                <a:moveTo>
                  <a:pt x="224224" y="448260"/>
                </a:moveTo>
                <a:cubicBezTo>
                  <a:pt x="230896" y="446353"/>
                  <a:pt x="242324" y="449213"/>
                  <a:pt x="248043" y="454929"/>
                </a:cubicBezTo>
                <a:cubicBezTo>
                  <a:pt x="252800" y="459692"/>
                  <a:pt x="254706" y="470172"/>
                  <a:pt x="256612" y="473977"/>
                </a:cubicBezTo>
                <a:cubicBezTo>
                  <a:pt x="206133" y="493029"/>
                  <a:pt x="159456" y="511128"/>
                  <a:pt x="113733" y="529223"/>
                </a:cubicBezTo>
                <a:cubicBezTo>
                  <a:pt x="97539" y="535892"/>
                  <a:pt x="82307" y="534939"/>
                  <a:pt x="67066" y="524460"/>
                </a:cubicBezTo>
                <a:cubicBezTo>
                  <a:pt x="64207" y="506365"/>
                  <a:pt x="77542" y="499695"/>
                  <a:pt x="89923" y="494932"/>
                </a:cubicBezTo>
                <a:cubicBezTo>
                  <a:pt x="134693" y="478736"/>
                  <a:pt x="178501" y="463502"/>
                  <a:pt x="224224" y="448260"/>
                </a:cubicBezTo>
                <a:close/>
                <a:moveTo>
                  <a:pt x="882131" y="420140"/>
                </a:moveTo>
                <a:cubicBezTo>
                  <a:pt x="834864" y="419897"/>
                  <a:pt x="787713" y="426564"/>
                  <a:pt x="741025" y="439430"/>
                </a:cubicBezTo>
                <a:cubicBezTo>
                  <a:pt x="642950" y="466098"/>
                  <a:pt x="565801" y="526117"/>
                  <a:pt x="507725" y="608994"/>
                </a:cubicBezTo>
                <a:cubicBezTo>
                  <a:pt x="470573" y="662328"/>
                  <a:pt x="441962" y="720407"/>
                  <a:pt x="442959" y="787111"/>
                </a:cubicBezTo>
                <a:cubicBezTo>
                  <a:pt x="443884" y="860428"/>
                  <a:pt x="450574" y="932810"/>
                  <a:pt x="478189" y="1001383"/>
                </a:cubicBezTo>
                <a:cubicBezTo>
                  <a:pt x="498188" y="1052849"/>
                  <a:pt x="520109" y="1103308"/>
                  <a:pt x="559111" y="1144280"/>
                </a:cubicBezTo>
                <a:cubicBezTo>
                  <a:pt x="585800" y="1170947"/>
                  <a:pt x="611493" y="1199555"/>
                  <a:pt x="641029" y="1222412"/>
                </a:cubicBezTo>
                <a:cubicBezTo>
                  <a:pt x="685796" y="1257633"/>
                  <a:pt x="736327" y="1287176"/>
                  <a:pt x="794403" y="1290051"/>
                </a:cubicBezTo>
                <a:cubicBezTo>
                  <a:pt x="893474" y="1294795"/>
                  <a:pt x="991548" y="1287176"/>
                  <a:pt x="1075388" y="1228091"/>
                </a:cubicBezTo>
                <a:cubicBezTo>
                  <a:pt x="1127770" y="1200489"/>
                  <a:pt x="1169690" y="1162393"/>
                  <a:pt x="1208692" y="1121422"/>
                </a:cubicBezTo>
                <a:cubicBezTo>
                  <a:pt x="1304916" y="1021438"/>
                  <a:pt x="1323989" y="899458"/>
                  <a:pt x="1302994" y="768063"/>
                </a:cubicBezTo>
                <a:cubicBezTo>
                  <a:pt x="1290610" y="690864"/>
                  <a:pt x="1254455" y="626101"/>
                  <a:pt x="1203995" y="568957"/>
                </a:cubicBezTo>
                <a:cubicBezTo>
                  <a:pt x="1154459" y="512747"/>
                  <a:pt x="1097309" y="466098"/>
                  <a:pt x="1023931" y="442305"/>
                </a:cubicBezTo>
                <a:cubicBezTo>
                  <a:pt x="976780" y="427534"/>
                  <a:pt x="929398" y="420382"/>
                  <a:pt x="882131" y="420140"/>
                </a:cubicBezTo>
                <a:close/>
                <a:moveTo>
                  <a:pt x="187879" y="392231"/>
                </a:moveTo>
                <a:cubicBezTo>
                  <a:pt x="198118" y="395327"/>
                  <a:pt x="207166" y="402709"/>
                  <a:pt x="217168" y="415092"/>
                </a:cubicBezTo>
                <a:cubicBezTo>
                  <a:pt x="182879" y="425572"/>
                  <a:pt x="150495" y="435096"/>
                  <a:pt x="119065" y="445576"/>
                </a:cubicBezTo>
                <a:cubicBezTo>
                  <a:pt x="99062" y="451291"/>
                  <a:pt x="99062" y="451291"/>
                  <a:pt x="76200" y="436049"/>
                </a:cubicBezTo>
                <a:cubicBezTo>
                  <a:pt x="80964" y="430334"/>
                  <a:pt x="83816" y="423670"/>
                  <a:pt x="89533" y="420810"/>
                </a:cubicBezTo>
                <a:cubicBezTo>
                  <a:pt x="109536" y="411283"/>
                  <a:pt x="130492" y="402711"/>
                  <a:pt x="151448" y="395088"/>
                </a:cubicBezTo>
                <a:cubicBezTo>
                  <a:pt x="166211" y="390326"/>
                  <a:pt x="177640" y="389136"/>
                  <a:pt x="187879" y="392231"/>
                </a:cubicBezTo>
                <a:close/>
                <a:moveTo>
                  <a:pt x="585088" y="387381"/>
                </a:moveTo>
                <a:cubicBezTo>
                  <a:pt x="565552" y="387497"/>
                  <a:pt x="549111" y="394649"/>
                  <a:pt x="534343" y="408953"/>
                </a:cubicBezTo>
                <a:cubicBezTo>
                  <a:pt x="510572" y="431811"/>
                  <a:pt x="498188" y="480402"/>
                  <a:pt x="511497" y="510878"/>
                </a:cubicBezTo>
                <a:cubicBezTo>
                  <a:pt x="558185" y="477526"/>
                  <a:pt x="604874" y="443240"/>
                  <a:pt x="654409" y="408019"/>
                </a:cubicBezTo>
                <a:cubicBezTo>
                  <a:pt x="627257" y="394182"/>
                  <a:pt x="604625" y="387264"/>
                  <a:pt x="585088" y="387381"/>
                </a:cubicBezTo>
                <a:close/>
                <a:moveTo>
                  <a:pt x="1003007" y="145084"/>
                </a:moveTo>
                <a:cubicBezTo>
                  <a:pt x="943009" y="141275"/>
                  <a:pt x="884862" y="155579"/>
                  <a:pt x="842017" y="202228"/>
                </a:cubicBezTo>
                <a:cubicBezTo>
                  <a:pt x="826786" y="218473"/>
                  <a:pt x="810559" y="237521"/>
                  <a:pt x="813477" y="266992"/>
                </a:cubicBezTo>
                <a:cubicBezTo>
                  <a:pt x="910626" y="248950"/>
                  <a:pt x="1005853" y="259373"/>
                  <a:pt x="1109692" y="287046"/>
                </a:cubicBezTo>
                <a:cubicBezTo>
                  <a:pt x="1100155" y="253694"/>
                  <a:pt x="1097309" y="228896"/>
                  <a:pt x="1086775" y="208913"/>
                </a:cubicBezTo>
                <a:cubicBezTo>
                  <a:pt x="1068698" y="176496"/>
                  <a:pt x="1041083" y="147025"/>
                  <a:pt x="1003007" y="145084"/>
                </a:cubicBezTo>
                <a:close/>
                <a:moveTo>
                  <a:pt x="1174906" y="105125"/>
                </a:moveTo>
                <a:cubicBezTo>
                  <a:pt x="1181574" y="104173"/>
                  <a:pt x="1187767" y="105126"/>
                  <a:pt x="1194435" y="107983"/>
                </a:cubicBezTo>
                <a:cubicBezTo>
                  <a:pt x="1219204" y="118461"/>
                  <a:pt x="1253496" y="155609"/>
                  <a:pt x="1264923" y="186090"/>
                </a:cubicBezTo>
                <a:cubicBezTo>
                  <a:pt x="1244920" y="193710"/>
                  <a:pt x="1233493" y="190852"/>
                  <a:pt x="1221109" y="174659"/>
                </a:cubicBezTo>
                <a:cubicBezTo>
                  <a:pt x="1208724" y="159419"/>
                  <a:pt x="1191578" y="147993"/>
                  <a:pt x="1176337" y="135606"/>
                </a:cubicBezTo>
                <a:cubicBezTo>
                  <a:pt x="1169666" y="129891"/>
                  <a:pt x="1162048" y="123223"/>
                  <a:pt x="1152525" y="113698"/>
                </a:cubicBezTo>
                <a:cubicBezTo>
                  <a:pt x="1161095" y="108936"/>
                  <a:pt x="1168239" y="106078"/>
                  <a:pt x="1174906" y="105125"/>
                </a:cubicBezTo>
                <a:close/>
                <a:moveTo>
                  <a:pt x="755096" y="95497"/>
                </a:moveTo>
                <a:cubicBezTo>
                  <a:pt x="760812" y="94544"/>
                  <a:pt x="766765" y="96210"/>
                  <a:pt x="772481" y="102402"/>
                </a:cubicBezTo>
                <a:cubicBezTo>
                  <a:pt x="783913" y="114780"/>
                  <a:pt x="781052" y="127167"/>
                  <a:pt x="768669" y="137647"/>
                </a:cubicBezTo>
                <a:cubicBezTo>
                  <a:pt x="752478" y="150979"/>
                  <a:pt x="737239" y="165269"/>
                  <a:pt x="720092" y="177652"/>
                </a:cubicBezTo>
                <a:cubicBezTo>
                  <a:pt x="701988" y="190988"/>
                  <a:pt x="688657" y="182410"/>
                  <a:pt x="676274" y="164315"/>
                </a:cubicBezTo>
                <a:cubicBezTo>
                  <a:pt x="698180" y="143355"/>
                  <a:pt x="718183" y="123357"/>
                  <a:pt x="739143" y="104309"/>
                </a:cubicBezTo>
                <a:cubicBezTo>
                  <a:pt x="743905" y="100022"/>
                  <a:pt x="749381" y="96450"/>
                  <a:pt x="755096" y="95497"/>
                </a:cubicBezTo>
                <a:close/>
                <a:moveTo>
                  <a:pt x="664487" y="19046"/>
                </a:moveTo>
                <a:cubicBezTo>
                  <a:pt x="672226" y="18927"/>
                  <a:pt x="681037" y="25832"/>
                  <a:pt x="695325" y="39166"/>
                </a:cubicBezTo>
                <a:cubicBezTo>
                  <a:pt x="680084" y="66786"/>
                  <a:pt x="665799" y="91554"/>
                  <a:pt x="652464" y="117276"/>
                </a:cubicBezTo>
                <a:cubicBezTo>
                  <a:pt x="636268" y="147755"/>
                  <a:pt x="625795" y="150613"/>
                  <a:pt x="590550" y="126798"/>
                </a:cubicBezTo>
                <a:cubicBezTo>
                  <a:pt x="606747" y="98224"/>
                  <a:pt x="621982" y="68698"/>
                  <a:pt x="640080" y="41071"/>
                </a:cubicBezTo>
                <a:cubicBezTo>
                  <a:pt x="650080" y="26308"/>
                  <a:pt x="656747" y="19165"/>
                  <a:pt x="664487" y="19046"/>
                </a:cubicBezTo>
                <a:close/>
                <a:moveTo>
                  <a:pt x="951550" y="12683"/>
                </a:moveTo>
                <a:cubicBezTo>
                  <a:pt x="981086" y="4129"/>
                  <a:pt x="1008700" y="12683"/>
                  <a:pt x="1027774" y="38415"/>
                </a:cubicBezTo>
                <a:cubicBezTo>
                  <a:pt x="1040158" y="54588"/>
                  <a:pt x="1058236" y="67958"/>
                  <a:pt x="1055389" y="93691"/>
                </a:cubicBezTo>
                <a:cubicBezTo>
                  <a:pt x="1054463" y="100303"/>
                  <a:pt x="1068698" y="110798"/>
                  <a:pt x="1077309" y="117483"/>
                </a:cubicBezTo>
                <a:cubicBezTo>
                  <a:pt x="1136311" y="160323"/>
                  <a:pt x="1157306" y="222283"/>
                  <a:pt x="1170615" y="290856"/>
                </a:cubicBezTo>
                <a:cubicBezTo>
                  <a:pt x="1174458" y="312779"/>
                  <a:pt x="1161078" y="320398"/>
                  <a:pt x="1154459" y="332761"/>
                </a:cubicBezTo>
                <a:cubicBezTo>
                  <a:pt x="1148694" y="343256"/>
                  <a:pt x="1137307" y="349869"/>
                  <a:pt x="1130617" y="348000"/>
                </a:cubicBezTo>
                <a:cubicBezTo>
                  <a:pt x="1080156" y="338440"/>
                  <a:pt x="1029625" y="329886"/>
                  <a:pt x="975392" y="319392"/>
                </a:cubicBezTo>
                <a:cubicBezTo>
                  <a:pt x="973470" y="344190"/>
                  <a:pt x="971549" y="363238"/>
                  <a:pt x="970624" y="379411"/>
                </a:cubicBezTo>
                <a:cubicBezTo>
                  <a:pt x="1010622" y="392781"/>
                  <a:pt x="1047773" y="403203"/>
                  <a:pt x="1083003" y="418442"/>
                </a:cubicBezTo>
                <a:cubicBezTo>
                  <a:pt x="1157306" y="449925"/>
                  <a:pt x="1215382" y="501318"/>
                  <a:pt x="1265842" y="564213"/>
                </a:cubicBezTo>
                <a:cubicBezTo>
                  <a:pt x="1318296" y="628976"/>
                  <a:pt x="1342067" y="704234"/>
                  <a:pt x="1355376" y="784236"/>
                </a:cubicBezTo>
                <a:cubicBezTo>
                  <a:pt x="1363063" y="829951"/>
                  <a:pt x="1356372" y="875666"/>
                  <a:pt x="1349682" y="921382"/>
                </a:cubicBezTo>
                <a:cubicBezTo>
                  <a:pt x="1348757" y="935686"/>
                  <a:pt x="1347761" y="952865"/>
                  <a:pt x="1345910" y="974716"/>
                </a:cubicBezTo>
                <a:cubicBezTo>
                  <a:pt x="1368756" y="976657"/>
                  <a:pt x="1385909" y="979532"/>
                  <a:pt x="1403986" y="978526"/>
                </a:cubicBezTo>
                <a:cubicBezTo>
                  <a:pt x="1443059" y="977591"/>
                  <a:pt x="1475442" y="991895"/>
                  <a:pt x="1504978" y="1014753"/>
                </a:cubicBezTo>
                <a:cubicBezTo>
                  <a:pt x="1534443" y="1036676"/>
                  <a:pt x="1545902" y="1082391"/>
                  <a:pt x="1533518" y="1116678"/>
                </a:cubicBezTo>
                <a:cubicBezTo>
                  <a:pt x="1525903" y="1138601"/>
                  <a:pt x="1509676" y="1149024"/>
                  <a:pt x="1489676" y="1152833"/>
                </a:cubicBezTo>
                <a:cubicBezTo>
                  <a:pt x="1457294" y="1159518"/>
                  <a:pt x="1424911" y="1164262"/>
                  <a:pt x="1392528" y="1153840"/>
                </a:cubicBezTo>
                <a:cubicBezTo>
                  <a:pt x="1352529" y="1141404"/>
                  <a:pt x="1313527" y="1129041"/>
                  <a:pt x="1280148" y="1118547"/>
                </a:cubicBezTo>
                <a:cubicBezTo>
                  <a:pt x="1182074" y="1216662"/>
                  <a:pt x="1088697" y="1296664"/>
                  <a:pt x="961087" y="1332891"/>
                </a:cubicBezTo>
                <a:cubicBezTo>
                  <a:pt x="963008" y="1345254"/>
                  <a:pt x="963008" y="1359558"/>
                  <a:pt x="966780" y="1373862"/>
                </a:cubicBezTo>
                <a:cubicBezTo>
                  <a:pt x="978239" y="1419578"/>
                  <a:pt x="971549" y="1463352"/>
                  <a:pt x="949628" y="1505258"/>
                </a:cubicBezTo>
                <a:cubicBezTo>
                  <a:pt x="943934" y="1515752"/>
                  <a:pt x="934397" y="1525312"/>
                  <a:pt x="923935" y="1530991"/>
                </a:cubicBezTo>
                <a:cubicBezTo>
                  <a:pt x="875325" y="1556723"/>
                  <a:pt x="795328" y="1526246"/>
                  <a:pt x="795328" y="1461483"/>
                </a:cubicBezTo>
                <a:cubicBezTo>
                  <a:pt x="795328" y="1424322"/>
                  <a:pt x="793407" y="1386225"/>
                  <a:pt x="792481" y="1349064"/>
                </a:cubicBezTo>
                <a:cubicBezTo>
                  <a:pt x="766789" y="1340510"/>
                  <a:pt x="741025" y="1330950"/>
                  <a:pt x="714406" y="1323331"/>
                </a:cubicBezTo>
                <a:cubicBezTo>
                  <a:pt x="656260" y="1306224"/>
                  <a:pt x="607721" y="1274812"/>
                  <a:pt x="567722" y="1230032"/>
                </a:cubicBezTo>
                <a:cubicBezTo>
                  <a:pt x="556264" y="1216662"/>
                  <a:pt x="543880" y="1204299"/>
                  <a:pt x="529574" y="1193804"/>
                </a:cubicBezTo>
                <a:cubicBezTo>
                  <a:pt x="485804" y="1159518"/>
                  <a:pt x="460111" y="1111934"/>
                  <a:pt x="438190" y="1063343"/>
                </a:cubicBezTo>
                <a:cubicBezTo>
                  <a:pt x="405807" y="991895"/>
                  <a:pt x="386733" y="916638"/>
                  <a:pt x="382890" y="837570"/>
                </a:cubicBezTo>
                <a:cubicBezTo>
                  <a:pt x="381040" y="808028"/>
                  <a:pt x="381040" y="808028"/>
                  <a:pt x="351504" y="799474"/>
                </a:cubicBezTo>
                <a:cubicBezTo>
                  <a:pt x="338194" y="795664"/>
                  <a:pt x="325740" y="791855"/>
                  <a:pt x="309584" y="788045"/>
                </a:cubicBezTo>
                <a:cubicBezTo>
                  <a:pt x="301043" y="823266"/>
                  <a:pt x="300047" y="857553"/>
                  <a:pt x="310509" y="889970"/>
                </a:cubicBezTo>
                <a:cubicBezTo>
                  <a:pt x="321042" y="920447"/>
                  <a:pt x="315277" y="946180"/>
                  <a:pt x="305812" y="972847"/>
                </a:cubicBezTo>
                <a:cubicBezTo>
                  <a:pt x="263892" y="985211"/>
                  <a:pt x="224819" y="977591"/>
                  <a:pt x="185746" y="969038"/>
                </a:cubicBezTo>
                <a:cubicBezTo>
                  <a:pt x="160978" y="963287"/>
                  <a:pt x="141975" y="948983"/>
                  <a:pt x="125748" y="926126"/>
                </a:cubicBezTo>
                <a:cubicBezTo>
                  <a:pt x="102902" y="892846"/>
                  <a:pt x="82903" y="859494"/>
                  <a:pt x="73366" y="819457"/>
                </a:cubicBezTo>
                <a:cubicBezTo>
                  <a:pt x="70519" y="808028"/>
                  <a:pt x="54292" y="797605"/>
                  <a:pt x="42905" y="789914"/>
                </a:cubicBezTo>
                <a:cubicBezTo>
                  <a:pt x="22906" y="776616"/>
                  <a:pt x="8600" y="761378"/>
                  <a:pt x="9525" y="734711"/>
                </a:cubicBezTo>
                <a:cubicBezTo>
                  <a:pt x="10522" y="707109"/>
                  <a:pt x="17140" y="697549"/>
                  <a:pt x="44826" y="688995"/>
                </a:cubicBezTo>
                <a:cubicBezTo>
                  <a:pt x="55288" y="686120"/>
                  <a:pt x="66676" y="683245"/>
                  <a:pt x="77209" y="680442"/>
                </a:cubicBezTo>
                <a:cubicBezTo>
                  <a:pt x="89593" y="664197"/>
                  <a:pt x="100980" y="647090"/>
                  <a:pt x="113364" y="631851"/>
                </a:cubicBezTo>
                <a:cubicBezTo>
                  <a:pt x="132438" y="607053"/>
                  <a:pt x="155284" y="589946"/>
                  <a:pt x="185746" y="581320"/>
                </a:cubicBezTo>
                <a:cubicBezTo>
                  <a:pt x="219125" y="572766"/>
                  <a:pt x="248661" y="549909"/>
                  <a:pt x="285741" y="554653"/>
                </a:cubicBezTo>
                <a:cubicBezTo>
                  <a:pt x="301968" y="556594"/>
                  <a:pt x="318124" y="556594"/>
                  <a:pt x="334351" y="561338"/>
                </a:cubicBezTo>
                <a:cubicBezTo>
                  <a:pt x="359119" y="567088"/>
                  <a:pt x="369581" y="586136"/>
                  <a:pt x="361966" y="609928"/>
                </a:cubicBezTo>
                <a:cubicBezTo>
                  <a:pt x="356272" y="628042"/>
                  <a:pt x="346735" y="644215"/>
                  <a:pt x="340045" y="662328"/>
                </a:cubicBezTo>
                <a:cubicBezTo>
                  <a:pt x="332430" y="684251"/>
                  <a:pt x="324814" y="707109"/>
                  <a:pt x="317199" y="731835"/>
                </a:cubicBezTo>
                <a:cubicBezTo>
                  <a:pt x="342892" y="734711"/>
                  <a:pt x="361966" y="736580"/>
                  <a:pt x="376271" y="738520"/>
                </a:cubicBezTo>
                <a:cubicBezTo>
                  <a:pt x="403886" y="677567"/>
                  <a:pt x="431500" y="620422"/>
                  <a:pt x="459115" y="560403"/>
                </a:cubicBezTo>
                <a:cubicBezTo>
                  <a:pt x="452496" y="546099"/>
                  <a:pt x="438190" y="527051"/>
                  <a:pt x="435344" y="507069"/>
                </a:cubicBezTo>
                <a:cubicBezTo>
                  <a:pt x="428653" y="450859"/>
                  <a:pt x="444809" y="397525"/>
                  <a:pt x="487726" y="361297"/>
                </a:cubicBezTo>
                <a:cubicBezTo>
                  <a:pt x="526727" y="328017"/>
                  <a:pt x="577259" y="322267"/>
                  <a:pt x="626795" y="339446"/>
                </a:cubicBezTo>
                <a:cubicBezTo>
                  <a:pt x="653413" y="348934"/>
                  <a:pt x="677255" y="367048"/>
                  <a:pt x="702948" y="380345"/>
                </a:cubicBezTo>
                <a:cubicBezTo>
                  <a:pt x="710563" y="384155"/>
                  <a:pt x="718179" y="388971"/>
                  <a:pt x="725794" y="387965"/>
                </a:cubicBezTo>
                <a:cubicBezTo>
                  <a:pt x="785862" y="382286"/>
                  <a:pt x="844864" y="374667"/>
                  <a:pt x="910626" y="367982"/>
                </a:cubicBezTo>
                <a:cubicBezTo>
                  <a:pt x="911551" y="355619"/>
                  <a:pt x="913473" y="339446"/>
                  <a:pt x="915395" y="319392"/>
                </a:cubicBezTo>
                <a:cubicBezTo>
                  <a:pt x="879168" y="321333"/>
                  <a:pt x="848707" y="322267"/>
                  <a:pt x="817249" y="325142"/>
                </a:cubicBezTo>
                <a:cubicBezTo>
                  <a:pt x="784866" y="327945"/>
                  <a:pt x="753480" y="302284"/>
                  <a:pt x="750561" y="268932"/>
                </a:cubicBezTo>
                <a:cubicBezTo>
                  <a:pt x="746789" y="228896"/>
                  <a:pt x="762020" y="194609"/>
                  <a:pt x="786788" y="165139"/>
                </a:cubicBezTo>
                <a:cubicBezTo>
                  <a:pt x="814402" y="132721"/>
                  <a:pt x="848707" y="110798"/>
                  <a:pt x="889631" y="99369"/>
                </a:cubicBezTo>
                <a:cubicBezTo>
                  <a:pt x="897246" y="97500"/>
                  <a:pt x="903936" y="94625"/>
                  <a:pt x="912477" y="92684"/>
                </a:cubicBezTo>
                <a:cubicBezTo>
                  <a:pt x="912477" y="81255"/>
                  <a:pt x="912477" y="69827"/>
                  <a:pt x="913473" y="58398"/>
                </a:cubicBezTo>
                <a:cubicBezTo>
                  <a:pt x="915395" y="37481"/>
                  <a:pt x="931550" y="18433"/>
                  <a:pt x="951550" y="12683"/>
                </a:cubicBezTo>
                <a:close/>
                <a:moveTo>
                  <a:pt x="1182967" y="633"/>
                </a:moveTo>
                <a:cubicBezTo>
                  <a:pt x="1202880" y="-2536"/>
                  <a:pt x="1222526" y="6750"/>
                  <a:pt x="1241101" y="16037"/>
                </a:cubicBezTo>
                <a:cubicBezTo>
                  <a:pt x="1309685" y="49368"/>
                  <a:pt x="1330635" y="109380"/>
                  <a:pt x="1328730" y="180812"/>
                </a:cubicBezTo>
                <a:cubicBezTo>
                  <a:pt x="1319208" y="189388"/>
                  <a:pt x="1309685" y="189388"/>
                  <a:pt x="1304916" y="177006"/>
                </a:cubicBezTo>
                <a:cubicBezTo>
                  <a:pt x="1297298" y="157955"/>
                  <a:pt x="1291585" y="138905"/>
                  <a:pt x="1285872" y="119855"/>
                </a:cubicBezTo>
                <a:cubicBezTo>
                  <a:pt x="1270628" y="68418"/>
                  <a:pt x="1243965" y="32225"/>
                  <a:pt x="1185855" y="28419"/>
                </a:cubicBezTo>
                <a:cubicBezTo>
                  <a:pt x="1178237" y="27465"/>
                  <a:pt x="1170619" y="22696"/>
                  <a:pt x="1162049" y="18889"/>
                </a:cubicBezTo>
                <a:cubicBezTo>
                  <a:pt x="1162041" y="15083"/>
                  <a:pt x="1162993" y="11267"/>
                  <a:pt x="1162993" y="8415"/>
                </a:cubicBezTo>
                <a:cubicBezTo>
                  <a:pt x="1169661" y="4129"/>
                  <a:pt x="1176329" y="1689"/>
                  <a:pt x="1182967" y="633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88"/>
          <p:cNvSpPr/>
          <p:nvPr/>
        </p:nvSpPr>
        <p:spPr>
          <a:xfrm>
            <a:off x="6781813" y="1614433"/>
            <a:ext cx="1122575" cy="1750904"/>
          </a:xfrm>
          <a:custGeom>
            <a:rect b="b" l="l" r="r" t="t"/>
            <a:pathLst>
              <a:path extrusionOk="0" h="1750904" w="1122575">
                <a:moveTo>
                  <a:pt x="672483" y="1460282"/>
                </a:moveTo>
                <a:cubicBezTo>
                  <a:pt x="670573" y="1463138"/>
                  <a:pt x="666766" y="1465998"/>
                  <a:pt x="666766" y="1467896"/>
                </a:cubicBezTo>
                <a:cubicBezTo>
                  <a:pt x="667721" y="1471706"/>
                  <a:pt x="670573" y="1474566"/>
                  <a:pt x="673434" y="1477422"/>
                </a:cubicBezTo>
                <a:cubicBezTo>
                  <a:pt x="675340" y="1476472"/>
                  <a:pt x="678196" y="1473612"/>
                  <a:pt x="682959" y="1469807"/>
                </a:cubicBezTo>
                <a:cubicBezTo>
                  <a:pt x="679151" y="1465998"/>
                  <a:pt x="675344" y="1463138"/>
                  <a:pt x="672483" y="1460282"/>
                </a:cubicBezTo>
                <a:close/>
                <a:moveTo>
                  <a:pt x="672488" y="1428850"/>
                </a:moveTo>
                <a:cubicBezTo>
                  <a:pt x="703914" y="1427896"/>
                  <a:pt x="721061" y="1442184"/>
                  <a:pt x="721061" y="1470761"/>
                </a:cubicBezTo>
                <a:cubicBezTo>
                  <a:pt x="721061" y="1499333"/>
                  <a:pt x="707725" y="1516477"/>
                  <a:pt x="683914" y="1516477"/>
                </a:cubicBezTo>
                <a:cubicBezTo>
                  <a:pt x="650578" y="1517430"/>
                  <a:pt x="629618" y="1503142"/>
                  <a:pt x="628672" y="1479328"/>
                </a:cubicBezTo>
                <a:cubicBezTo>
                  <a:pt x="627717" y="1451710"/>
                  <a:pt x="646766" y="1429799"/>
                  <a:pt x="672488" y="1428850"/>
                </a:cubicBezTo>
                <a:close/>
                <a:moveTo>
                  <a:pt x="778538" y="1355401"/>
                </a:moveTo>
                <a:cubicBezTo>
                  <a:pt x="773894" y="1356472"/>
                  <a:pt x="771513" y="1360758"/>
                  <a:pt x="771513" y="1369806"/>
                </a:cubicBezTo>
                <a:cubicBezTo>
                  <a:pt x="771513" y="1374570"/>
                  <a:pt x="775321" y="1379331"/>
                  <a:pt x="779129" y="1389810"/>
                </a:cubicBezTo>
                <a:cubicBezTo>
                  <a:pt x="787705" y="1377427"/>
                  <a:pt x="792468" y="1369806"/>
                  <a:pt x="799134" y="1360281"/>
                </a:cubicBezTo>
                <a:cubicBezTo>
                  <a:pt x="790086" y="1356472"/>
                  <a:pt x="783181" y="1354329"/>
                  <a:pt x="778538" y="1355401"/>
                </a:cubicBezTo>
                <a:close/>
                <a:moveTo>
                  <a:pt x="778180" y="1324088"/>
                </a:moveTo>
                <a:cubicBezTo>
                  <a:pt x="814372" y="1325042"/>
                  <a:pt x="839139" y="1343138"/>
                  <a:pt x="838185" y="1366953"/>
                </a:cubicBezTo>
                <a:cubicBezTo>
                  <a:pt x="837230" y="1392671"/>
                  <a:pt x="805801" y="1421246"/>
                  <a:pt x="780084" y="1420292"/>
                </a:cubicBezTo>
                <a:cubicBezTo>
                  <a:pt x="751508" y="1419339"/>
                  <a:pt x="733412" y="1400288"/>
                  <a:pt x="733412" y="1372667"/>
                </a:cubicBezTo>
                <a:cubicBezTo>
                  <a:pt x="734367" y="1333613"/>
                  <a:pt x="743892" y="1323134"/>
                  <a:pt x="778180" y="1324088"/>
                </a:cubicBezTo>
                <a:close/>
                <a:moveTo>
                  <a:pt x="969721" y="1194777"/>
                </a:moveTo>
                <a:cubicBezTo>
                  <a:pt x="958272" y="1200512"/>
                  <a:pt x="948767" y="1202395"/>
                  <a:pt x="943022" y="1208130"/>
                </a:cubicBezTo>
                <a:cubicBezTo>
                  <a:pt x="924941" y="1228131"/>
                  <a:pt x="902087" y="1235748"/>
                  <a:pt x="878261" y="1242425"/>
                </a:cubicBezTo>
                <a:cubicBezTo>
                  <a:pt x="869685" y="1245278"/>
                  <a:pt x="862081" y="1249072"/>
                  <a:pt x="854477" y="1252896"/>
                </a:cubicBezTo>
                <a:cubicBezTo>
                  <a:pt x="786843" y="1291956"/>
                  <a:pt x="709662" y="1294809"/>
                  <a:pt x="635396" y="1310044"/>
                </a:cubicBezTo>
                <a:cubicBezTo>
                  <a:pt x="583012" y="1320515"/>
                  <a:pt x="528727" y="1324339"/>
                  <a:pt x="475372" y="1329104"/>
                </a:cubicBezTo>
                <a:cubicBezTo>
                  <a:pt x="387714" y="1338633"/>
                  <a:pt x="301070" y="1348134"/>
                  <a:pt x="208681" y="1335751"/>
                </a:cubicBezTo>
                <a:cubicBezTo>
                  <a:pt x="221988" y="1416723"/>
                  <a:pt x="259163" y="1477696"/>
                  <a:pt x="330599" y="1510079"/>
                </a:cubicBezTo>
                <a:cubicBezTo>
                  <a:pt x="365832" y="1526256"/>
                  <a:pt x="403936" y="1536726"/>
                  <a:pt x="441070" y="1547227"/>
                </a:cubicBezTo>
                <a:cubicBezTo>
                  <a:pt x="519180" y="1568168"/>
                  <a:pt x="598220" y="1569110"/>
                  <a:pt x="674430" y="1542462"/>
                </a:cubicBezTo>
                <a:cubicBezTo>
                  <a:pt x="714435" y="1529109"/>
                  <a:pt x="753512" y="1509108"/>
                  <a:pt x="790645" y="1489108"/>
                </a:cubicBezTo>
                <a:cubicBezTo>
                  <a:pt x="851604" y="1455783"/>
                  <a:pt x="901115" y="1411017"/>
                  <a:pt x="926842" y="1344339"/>
                </a:cubicBezTo>
                <a:cubicBezTo>
                  <a:pt x="931616" y="1331957"/>
                  <a:pt x="938291" y="1319574"/>
                  <a:pt x="943994" y="1306221"/>
                </a:cubicBezTo>
                <a:cubicBezTo>
                  <a:pt x="957343" y="1271955"/>
                  <a:pt x="969721" y="1236690"/>
                  <a:pt x="969721" y="1194777"/>
                </a:cubicBezTo>
                <a:close/>
                <a:moveTo>
                  <a:pt x="440971" y="1169524"/>
                </a:moveTo>
                <a:cubicBezTo>
                  <a:pt x="427634" y="1175235"/>
                  <a:pt x="417160" y="1179047"/>
                  <a:pt x="405727" y="1183809"/>
                </a:cubicBezTo>
                <a:cubicBezTo>
                  <a:pt x="405727" y="1186665"/>
                  <a:pt x="404774" y="1189526"/>
                  <a:pt x="404774" y="1192382"/>
                </a:cubicBezTo>
                <a:cubicBezTo>
                  <a:pt x="410494" y="1195238"/>
                  <a:pt x="417160" y="1201905"/>
                  <a:pt x="421921" y="1200955"/>
                </a:cubicBezTo>
                <a:cubicBezTo>
                  <a:pt x="434300" y="1197144"/>
                  <a:pt x="441924" y="1187620"/>
                  <a:pt x="440971" y="1169524"/>
                </a:cubicBezTo>
                <a:close/>
                <a:moveTo>
                  <a:pt x="442565" y="1133731"/>
                </a:moveTo>
                <a:cubicBezTo>
                  <a:pt x="449604" y="1134340"/>
                  <a:pt x="456688" y="1136424"/>
                  <a:pt x="463831" y="1140948"/>
                </a:cubicBezTo>
                <a:cubicBezTo>
                  <a:pt x="485738" y="1154283"/>
                  <a:pt x="493362" y="1170474"/>
                  <a:pt x="484792" y="1194288"/>
                </a:cubicBezTo>
                <a:cubicBezTo>
                  <a:pt x="473353" y="1221908"/>
                  <a:pt x="446685" y="1241910"/>
                  <a:pt x="419064" y="1242866"/>
                </a:cubicBezTo>
                <a:cubicBezTo>
                  <a:pt x="400966" y="1240960"/>
                  <a:pt x="384772" y="1230487"/>
                  <a:pt x="373345" y="1212385"/>
                </a:cubicBezTo>
                <a:cubicBezTo>
                  <a:pt x="360966" y="1192382"/>
                  <a:pt x="357150" y="1173330"/>
                  <a:pt x="369536" y="1152377"/>
                </a:cubicBezTo>
                <a:cubicBezTo>
                  <a:pt x="371441" y="1148571"/>
                  <a:pt x="376208" y="1141903"/>
                  <a:pt x="380017" y="1141903"/>
                </a:cubicBezTo>
                <a:cubicBezTo>
                  <a:pt x="400732" y="1143333"/>
                  <a:pt x="421448" y="1131901"/>
                  <a:pt x="442565" y="1133731"/>
                </a:cubicBezTo>
                <a:close/>
                <a:moveTo>
                  <a:pt x="584786" y="1039537"/>
                </a:moveTo>
                <a:cubicBezTo>
                  <a:pt x="550621" y="1042876"/>
                  <a:pt x="516815" y="1050023"/>
                  <a:pt x="483948" y="1061450"/>
                </a:cubicBezTo>
                <a:cubicBezTo>
                  <a:pt x="427762" y="1081450"/>
                  <a:pt x="371535" y="1103363"/>
                  <a:pt x="316320" y="1128128"/>
                </a:cubicBezTo>
                <a:cubicBezTo>
                  <a:pt x="267739" y="1150011"/>
                  <a:pt x="225832" y="1181453"/>
                  <a:pt x="200105" y="1230042"/>
                </a:cubicBezTo>
                <a:cubicBezTo>
                  <a:pt x="188656" y="1251955"/>
                  <a:pt x="189628" y="1262426"/>
                  <a:pt x="212483" y="1271955"/>
                </a:cubicBezTo>
                <a:cubicBezTo>
                  <a:pt x="233436" y="1281485"/>
                  <a:pt x="257262" y="1290044"/>
                  <a:pt x="280116" y="1288132"/>
                </a:cubicBezTo>
                <a:cubicBezTo>
                  <a:pt x="348680" y="1285279"/>
                  <a:pt x="417243" y="1277661"/>
                  <a:pt x="485849" y="1270985"/>
                </a:cubicBezTo>
                <a:cubicBezTo>
                  <a:pt x="604895" y="1259573"/>
                  <a:pt x="723011" y="1250043"/>
                  <a:pt x="834453" y="1201453"/>
                </a:cubicBezTo>
                <a:cubicBezTo>
                  <a:pt x="870657" y="1185277"/>
                  <a:pt x="906860" y="1172894"/>
                  <a:pt x="927814" y="1135746"/>
                </a:cubicBezTo>
                <a:cubicBezTo>
                  <a:pt x="931616" y="1131922"/>
                  <a:pt x="938291" y="1129069"/>
                  <a:pt x="946866" y="1122392"/>
                </a:cubicBezTo>
                <a:cubicBezTo>
                  <a:pt x="911592" y="1096686"/>
                  <a:pt x="877331" y="1077627"/>
                  <a:pt x="839227" y="1069068"/>
                </a:cubicBezTo>
                <a:cubicBezTo>
                  <a:pt x="788744" y="1057626"/>
                  <a:pt x="739191" y="1046214"/>
                  <a:pt x="687779" y="1040479"/>
                </a:cubicBezTo>
                <a:cubicBezTo>
                  <a:pt x="653476" y="1036670"/>
                  <a:pt x="618952" y="1036199"/>
                  <a:pt x="584786" y="1039537"/>
                </a:cubicBezTo>
                <a:close/>
                <a:moveTo>
                  <a:pt x="587052" y="991316"/>
                </a:moveTo>
                <a:cubicBezTo>
                  <a:pt x="622775" y="989529"/>
                  <a:pt x="658736" y="991433"/>
                  <a:pt x="694454" y="995713"/>
                </a:cubicBezTo>
                <a:cubicBezTo>
                  <a:pt x="744936" y="1001448"/>
                  <a:pt x="795419" y="1012860"/>
                  <a:pt x="845901" y="1023361"/>
                </a:cubicBezTo>
                <a:cubicBezTo>
                  <a:pt x="904917" y="1034773"/>
                  <a:pt x="953499" y="1069068"/>
                  <a:pt x="1003052" y="1102392"/>
                </a:cubicBezTo>
                <a:cubicBezTo>
                  <a:pt x="1009726" y="1107157"/>
                  <a:pt x="1015430" y="1115745"/>
                  <a:pt x="1016359" y="1124304"/>
                </a:cubicBezTo>
                <a:cubicBezTo>
                  <a:pt x="1021133" y="1145276"/>
                  <a:pt x="1023034" y="1167158"/>
                  <a:pt x="1025906" y="1190983"/>
                </a:cubicBezTo>
                <a:cubicBezTo>
                  <a:pt x="1016401" y="1244337"/>
                  <a:pt x="1013528" y="1299573"/>
                  <a:pt x="983999" y="1350987"/>
                </a:cubicBezTo>
                <a:cubicBezTo>
                  <a:pt x="955442" y="1400517"/>
                  <a:pt x="928743" y="1450048"/>
                  <a:pt x="884935" y="1486255"/>
                </a:cubicBezTo>
                <a:cubicBezTo>
                  <a:pt x="861109" y="1506255"/>
                  <a:pt x="836354" y="1527197"/>
                  <a:pt x="808726" y="1540550"/>
                </a:cubicBezTo>
                <a:cubicBezTo>
                  <a:pt x="761116" y="1562462"/>
                  <a:pt x="711563" y="1582463"/>
                  <a:pt x="662052" y="1596757"/>
                </a:cubicBezTo>
                <a:cubicBezTo>
                  <a:pt x="595390" y="1616758"/>
                  <a:pt x="526784" y="1622464"/>
                  <a:pt x="458221" y="1604375"/>
                </a:cubicBezTo>
                <a:cubicBezTo>
                  <a:pt x="413441" y="1591992"/>
                  <a:pt x="367733" y="1581492"/>
                  <a:pt x="324854" y="1565315"/>
                </a:cubicBezTo>
                <a:cubicBezTo>
                  <a:pt x="205808" y="1519579"/>
                  <a:pt x="145820" y="1429106"/>
                  <a:pt x="133443" y="1304338"/>
                </a:cubicBezTo>
                <a:cubicBezTo>
                  <a:pt x="132471" y="1297662"/>
                  <a:pt x="134372" y="1290985"/>
                  <a:pt x="131499" y="1285279"/>
                </a:cubicBezTo>
                <a:cubicBezTo>
                  <a:pt x="113419" y="1250043"/>
                  <a:pt x="130570" y="1222425"/>
                  <a:pt x="148651" y="1194806"/>
                </a:cubicBezTo>
                <a:cubicBezTo>
                  <a:pt x="172477" y="1158599"/>
                  <a:pt x="202935" y="1130040"/>
                  <a:pt x="242012" y="1109069"/>
                </a:cubicBezTo>
                <a:cubicBezTo>
                  <a:pt x="318179" y="1067156"/>
                  <a:pt x="398191" y="1033831"/>
                  <a:pt x="481075" y="1009066"/>
                </a:cubicBezTo>
                <a:cubicBezTo>
                  <a:pt x="515843" y="998580"/>
                  <a:pt x="551328" y="993102"/>
                  <a:pt x="587052" y="991316"/>
                </a:cubicBezTo>
                <a:close/>
                <a:moveTo>
                  <a:pt x="496430" y="95413"/>
                </a:moveTo>
                <a:cubicBezTo>
                  <a:pt x="504042" y="95413"/>
                  <a:pt x="513567" y="94459"/>
                  <a:pt x="518336" y="98266"/>
                </a:cubicBezTo>
                <a:cubicBezTo>
                  <a:pt x="528818" y="105886"/>
                  <a:pt x="542143" y="115410"/>
                  <a:pt x="544999" y="126843"/>
                </a:cubicBezTo>
                <a:cubicBezTo>
                  <a:pt x="548812" y="141129"/>
                  <a:pt x="536430" y="151607"/>
                  <a:pt x="523093" y="157324"/>
                </a:cubicBezTo>
                <a:cubicBezTo>
                  <a:pt x="516424" y="160182"/>
                  <a:pt x="509767" y="166848"/>
                  <a:pt x="503098" y="166848"/>
                </a:cubicBezTo>
                <a:cubicBezTo>
                  <a:pt x="452616" y="166848"/>
                  <a:pt x="409747" y="194470"/>
                  <a:pt x="362121" y="203994"/>
                </a:cubicBezTo>
                <a:cubicBezTo>
                  <a:pt x="358308" y="203989"/>
                  <a:pt x="354508" y="205898"/>
                  <a:pt x="355452" y="205898"/>
                </a:cubicBezTo>
                <a:cubicBezTo>
                  <a:pt x="339258" y="203989"/>
                  <a:pt x="326877" y="203989"/>
                  <a:pt x="314507" y="201136"/>
                </a:cubicBezTo>
                <a:cubicBezTo>
                  <a:pt x="298301" y="197328"/>
                  <a:pt x="288776" y="186850"/>
                  <a:pt x="285932" y="169706"/>
                </a:cubicBezTo>
                <a:cubicBezTo>
                  <a:pt x="284020" y="154466"/>
                  <a:pt x="296401" y="150653"/>
                  <a:pt x="305926" y="145891"/>
                </a:cubicBezTo>
                <a:cubicBezTo>
                  <a:pt x="364990" y="113507"/>
                  <a:pt x="429754" y="99221"/>
                  <a:pt x="496430" y="95413"/>
                </a:cubicBezTo>
                <a:close/>
                <a:moveTo>
                  <a:pt x="496248" y="55143"/>
                </a:moveTo>
                <a:cubicBezTo>
                  <a:pt x="424824" y="54165"/>
                  <a:pt x="360030" y="76982"/>
                  <a:pt x="298109" y="107459"/>
                </a:cubicBezTo>
                <a:cubicBezTo>
                  <a:pt x="271481" y="120824"/>
                  <a:pt x="242870" y="136063"/>
                  <a:pt x="223813" y="157984"/>
                </a:cubicBezTo>
                <a:cubicBezTo>
                  <a:pt x="174318" y="215108"/>
                  <a:pt x="202877" y="253246"/>
                  <a:pt x="259055" y="269463"/>
                </a:cubicBezTo>
                <a:cubicBezTo>
                  <a:pt x="280044" y="275167"/>
                  <a:pt x="305731" y="267507"/>
                  <a:pt x="329539" y="264655"/>
                </a:cubicBezTo>
                <a:cubicBezTo>
                  <a:pt x="340974" y="263677"/>
                  <a:pt x="350528" y="257076"/>
                  <a:pt x="361963" y="256098"/>
                </a:cubicBezTo>
                <a:cubicBezTo>
                  <a:pt x="379088" y="254142"/>
                  <a:pt x="388590" y="268485"/>
                  <a:pt x="378148" y="281768"/>
                </a:cubicBezTo>
                <a:cubicBezTo>
                  <a:pt x="369585" y="292280"/>
                  <a:pt x="355279" y="300837"/>
                  <a:pt x="342905" y="306541"/>
                </a:cubicBezTo>
                <a:cubicBezTo>
                  <a:pt x="324788" y="315179"/>
                  <a:pt x="314294" y="323735"/>
                  <a:pt x="320977" y="346553"/>
                </a:cubicBezTo>
                <a:cubicBezTo>
                  <a:pt x="327660" y="373282"/>
                  <a:pt x="330531" y="400907"/>
                  <a:pt x="335283" y="427554"/>
                </a:cubicBezTo>
                <a:cubicBezTo>
                  <a:pt x="344785" y="480849"/>
                  <a:pt x="355279" y="533248"/>
                  <a:pt x="364782" y="586624"/>
                </a:cubicBezTo>
                <a:cubicBezTo>
                  <a:pt x="377208" y="660862"/>
                  <a:pt x="388590" y="735181"/>
                  <a:pt x="401956" y="809500"/>
                </a:cubicBezTo>
                <a:cubicBezTo>
                  <a:pt x="408639" y="848534"/>
                  <a:pt x="398145" y="862795"/>
                  <a:pt x="358151" y="870455"/>
                </a:cubicBezTo>
                <a:cubicBezTo>
                  <a:pt x="335283" y="874285"/>
                  <a:pt x="309543" y="879012"/>
                  <a:pt x="290486" y="891399"/>
                </a:cubicBezTo>
                <a:cubicBezTo>
                  <a:pt x="247621" y="920898"/>
                  <a:pt x="207628" y="956183"/>
                  <a:pt x="166695" y="989513"/>
                </a:cubicBezTo>
                <a:cubicBezTo>
                  <a:pt x="134272" y="1015264"/>
                  <a:pt x="112396" y="1050468"/>
                  <a:pt x="100962" y="1088524"/>
                </a:cubicBezTo>
                <a:cubicBezTo>
                  <a:pt x="87648" y="1135219"/>
                  <a:pt x="79033" y="1183787"/>
                  <a:pt x="74282" y="1232355"/>
                </a:cubicBezTo>
                <a:cubicBezTo>
                  <a:pt x="70471" y="1273345"/>
                  <a:pt x="66660" y="1316209"/>
                  <a:pt x="76214" y="1355243"/>
                </a:cubicBezTo>
                <a:cubicBezTo>
                  <a:pt x="90468" y="1414324"/>
                  <a:pt x="115268" y="1471449"/>
                  <a:pt x="139076" y="1528655"/>
                </a:cubicBezTo>
                <a:cubicBezTo>
                  <a:pt x="146698" y="1547642"/>
                  <a:pt x="161944" y="1565733"/>
                  <a:pt x="178129" y="1579098"/>
                </a:cubicBezTo>
                <a:cubicBezTo>
                  <a:pt x="256236" y="1643883"/>
                  <a:pt x="348596" y="1681939"/>
                  <a:pt x="446700" y="1701985"/>
                </a:cubicBezTo>
                <a:cubicBezTo>
                  <a:pt x="555298" y="1724803"/>
                  <a:pt x="663896" y="1702882"/>
                  <a:pt x="763879" y="1659121"/>
                </a:cubicBezTo>
                <a:cubicBezTo>
                  <a:pt x="867726" y="1613405"/>
                  <a:pt x="948704" y="1538108"/>
                  <a:pt x="999192" y="1434289"/>
                </a:cubicBezTo>
                <a:cubicBezTo>
                  <a:pt x="1010574" y="1410494"/>
                  <a:pt x="1023940" y="1387676"/>
                  <a:pt x="1034434" y="1363800"/>
                </a:cubicBezTo>
                <a:cubicBezTo>
                  <a:pt x="1059182" y="1304800"/>
                  <a:pt x="1081058" y="1244742"/>
                  <a:pt x="1073487" y="1178083"/>
                </a:cubicBezTo>
                <a:cubicBezTo>
                  <a:pt x="1066804" y="1113297"/>
                  <a:pt x="1045868" y="1054298"/>
                  <a:pt x="1019188" y="995217"/>
                </a:cubicBezTo>
                <a:cubicBezTo>
                  <a:pt x="1003943" y="960910"/>
                  <a:pt x="982015" y="932388"/>
                  <a:pt x="954395" y="908512"/>
                </a:cubicBezTo>
                <a:cubicBezTo>
                  <a:pt x="904847" y="866625"/>
                  <a:pt x="850601" y="833296"/>
                  <a:pt x="789619" y="811375"/>
                </a:cubicBezTo>
                <a:cubicBezTo>
                  <a:pt x="764871" y="801840"/>
                  <a:pt x="740071" y="795158"/>
                  <a:pt x="712452" y="797114"/>
                </a:cubicBezTo>
                <a:cubicBezTo>
                  <a:pt x="686764" y="798988"/>
                  <a:pt x="677210" y="789454"/>
                  <a:pt x="672458" y="762806"/>
                </a:cubicBezTo>
                <a:cubicBezTo>
                  <a:pt x="670579" y="749442"/>
                  <a:pt x="666768" y="737055"/>
                  <a:pt x="664836" y="728499"/>
                </a:cubicBezTo>
                <a:cubicBezTo>
                  <a:pt x="638156" y="726625"/>
                  <a:pt x="617220" y="726625"/>
                  <a:pt x="596283" y="722795"/>
                </a:cubicBezTo>
                <a:cubicBezTo>
                  <a:pt x="590540" y="721817"/>
                  <a:pt x="581978" y="710408"/>
                  <a:pt x="581978" y="704704"/>
                </a:cubicBezTo>
                <a:cubicBezTo>
                  <a:pt x="581978" y="698999"/>
                  <a:pt x="591480" y="691339"/>
                  <a:pt x="598163" y="688487"/>
                </a:cubicBezTo>
                <a:cubicBezTo>
                  <a:pt x="617220" y="681805"/>
                  <a:pt x="636277" y="678056"/>
                  <a:pt x="659145" y="672352"/>
                </a:cubicBezTo>
                <a:cubicBezTo>
                  <a:pt x="654394" y="652305"/>
                  <a:pt x="650582" y="635192"/>
                  <a:pt x="645779" y="615146"/>
                </a:cubicBezTo>
                <a:cubicBezTo>
                  <a:pt x="621971" y="617101"/>
                  <a:pt x="600095" y="617998"/>
                  <a:pt x="579106" y="618976"/>
                </a:cubicBezTo>
                <a:cubicBezTo>
                  <a:pt x="557230" y="619953"/>
                  <a:pt x="545796" y="612293"/>
                  <a:pt x="536241" y="584668"/>
                </a:cubicBezTo>
                <a:cubicBezTo>
                  <a:pt x="566732" y="566577"/>
                  <a:pt x="603906" y="581816"/>
                  <a:pt x="636277" y="564703"/>
                </a:cubicBezTo>
                <a:cubicBezTo>
                  <a:pt x="630533" y="541804"/>
                  <a:pt x="626722" y="518987"/>
                  <a:pt x="622911" y="490384"/>
                </a:cubicBezTo>
                <a:cubicBezTo>
                  <a:pt x="605786" y="493236"/>
                  <a:pt x="594352" y="496088"/>
                  <a:pt x="581978" y="496088"/>
                </a:cubicBezTo>
                <a:cubicBezTo>
                  <a:pt x="561041" y="496088"/>
                  <a:pt x="539113" y="497066"/>
                  <a:pt x="518176" y="494214"/>
                </a:cubicBezTo>
                <a:cubicBezTo>
                  <a:pt x="505750" y="492339"/>
                  <a:pt x="488625" y="487531"/>
                  <a:pt x="492437" y="468463"/>
                </a:cubicBezTo>
                <a:cubicBezTo>
                  <a:pt x="495308" y="452327"/>
                  <a:pt x="511494" y="455180"/>
                  <a:pt x="523867" y="454202"/>
                </a:cubicBezTo>
                <a:cubicBezTo>
                  <a:pt x="553419" y="451350"/>
                  <a:pt x="583857" y="449475"/>
                  <a:pt x="613408" y="447520"/>
                </a:cubicBezTo>
                <a:cubicBezTo>
                  <a:pt x="621971" y="420872"/>
                  <a:pt x="612469" y="400907"/>
                  <a:pt x="607665" y="380860"/>
                </a:cubicBezTo>
                <a:cubicBezTo>
                  <a:pt x="573415" y="373282"/>
                  <a:pt x="527679" y="399929"/>
                  <a:pt x="512433" y="345656"/>
                </a:cubicBezTo>
                <a:cubicBezTo>
                  <a:pt x="539113" y="321780"/>
                  <a:pt x="574355" y="342804"/>
                  <a:pt x="601035" y="324632"/>
                </a:cubicBezTo>
                <a:cubicBezTo>
                  <a:pt x="597223" y="304667"/>
                  <a:pt x="593412" y="285598"/>
                  <a:pt x="589600" y="266529"/>
                </a:cubicBezTo>
                <a:cubicBezTo>
                  <a:pt x="552427" y="262780"/>
                  <a:pt x="511494" y="272315"/>
                  <a:pt x="496248" y="222769"/>
                </a:cubicBezTo>
                <a:cubicBezTo>
                  <a:pt x="503871" y="219916"/>
                  <a:pt x="509562" y="217064"/>
                  <a:pt x="514313" y="217064"/>
                </a:cubicBezTo>
                <a:cubicBezTo>
                  <a:pt x="546736" y="213234"/>
                  <a:pt x="579106" y="209404"/>
                  <a:pt x="611477" y="206552"/>
                </a:cubicBezTo>
                <a:cubicBezTo>
                  <a:pt x="644839" y="203700"/>
                  <a:pt x="671519" y="184631"/>
                  <a:pt x="677210" y="158962"/>
                </a:cubicBezTo>
                <a:cubicBezTo>
                  <a:pt x="682953" y="132233"/>
                  <a:pt x="664836" y="98007"/>
                  <a:pt x="635285" y="86516"/>
                </a:cubicBezTo>
                <a:cubicBezTo>
                  <a:pt x="590540" y="69403"/>
                  <a:pt x="544804" y="56039"/>
                  <a:pt x="496248" y="55143"/>
                </a:cubicBezTo>
                <a:close/>
                <a:moveTo>
                  <a:pt x="462938" y="788"/>
                </a:moveTo>
                <a:cubicBezTo>
                  <a:pt x="528619" y="-3938"/>
                  <a:pt x="590540" y="13175"/>
                  <a:pt x="650582" y="36074"/>
                </a:cubicBezTo>
                <a:cubicBezTo>
                  <a:pt x="679141" y="46586"/>
                  <a:pt x="701018" y="69403"/>
                  <a:pt x="715323" y="97029"/>
                </a:cubicBezTo>
                <a:cubicBezTo>
                  <a:pt x="747694" y="156109"/>
                  <a:pt x="743882" y="224643"/>
                  <a:pt x="653402" y="257076"/>
                </a:cubicBezTo>
                <a:cubicBezTo>
                  <a:pt x="683893" y="420872"/>
                  <a:pt x="693395" y="585646"/>
                  <a:pt x="735320" y="744716"/>
                </a:cubicBezTo>
                <a:cubicBezTo>
                  <a:pt x="772442" y="758080"/>
                  <a:pt x="811495" y="769489"/>
                  <a:pt x="846737" y="785705"/>
                </a:cubicBezTo>
                <a:cubicBezTo>
                  <a:pt x="923904" y="821887"/>
                  <a:pt x="993449" y="869478"/>
                  <a:pt x="1041065" y="940945"/>
                </a:cubicBezTo>
                <a:cubicBezTo>
                  <a:pt x="1057250" y="965718"/>
                  <a:pt x="1069624" y="994240"/>
                  <a:pt x="1079178" y="1021865"/>
                </a:cubicBezTo>
                <a:cubicBezTo>
                  <a:pt x="1099175" y="1076219"/>
                  <a:pt x="1118232" y="1131470"/>
                  <a:pt x="1122043" y="1188595"/>
                </a:cubicBezTo>
                <a:cubicBezTo>
                  <a:pt x="1126794" y="1268619"/>
                  <a:pt x="1099175" y="1340982"/>
                  <a:pt x="1062993" y="1410494"/>
                </a:cubicBezTo>
                <a:cubicBezTo>
                  <a:pt x="1049627" y="1436245"/>
                  <a:pt x="1036313" y="1461914"/>
                  <a:pt x="1022008" y="1486687"/>
                </a:cubicBezTo>
                <a:cubicBezTo>
                  <a:pt x="976324" y="1566711"/>
                  <a:pt x="916282" y="1631496"/>
                  <a:pt x="831544" y="1672404"/>
                </a:cubicBezTo>
                <a:cubicBezTo>
                  <a:pt x="820110" y="1678190"/>
                  <a:pt x="810555" y="1685769"/>
                  <a:pt x="800113" y="1692451"/>
                </a:cubicBezTo>
                <a:cubicBezTo>
                  <a:pt x="785807" y="1702963"/>
                  <a:pt x="772494" y="1711520"/>
                  <a:pt x="753437" y="1710542"/>
                </a:cubicBezTo>
                <a:cubicBezTo>
                  <a:pt x="742943" y="1709564"/>
                  <a:pt x="730569" y="1718120"/>
                  <a:pt x="720074" y="1722928"/>
                </a:cubicBezTo>
                <a:cubicBezTo>
                  <a:pt x="675330" y="1741019"/>
                  <a:pt x="627714" y="1742894"/>
                  <a:pt x="580046" y="1746724"/>
                </a:cubicBezTo>
                <a:cubicBezTo>
                  <a:pt x="521988" y="1750554"/>
                  <a:pt x="462938" y="1756258"/>
                  <a:pt x="405767" y="1740041"/>
                </a:cubicBezTo>
                <a:cubicBezTo>
                  <a:pt x="320037" y="1715268"/>
                  <a:pt x="236239" y="1687643"/>
                  <a:pt x="161944" y="1634348"/>
                </a:cubicBezTo>
                <a:cubicBezTo>
                  <a:pt x="109524" y="1596211"/>
                  <a:pt x="69531" y="1551472"/>
                  <a:pt x="48595" y="1488643"/>
                </a:cubicBezTo>
                <a:cubicBezTo>
                  <a:pt x="30478" y="1435267"/>
                  <a:pt x="3798" y="1384824"/>
                  <a:pt x="979" y="1327618"/>
                </a:cubicBezTo>
                <a:cubicBezTo>
                  <a:pt x="-13" y="1299096"/>
                  <a:pt x="-953" y="1270493"/>
                  <a:pt x="1919" y="1242868"/>
                </a:cubicBezTo>
                <a:cubicBezTo>
                  <a:pt x="8601" y="1190469"/>
                  <a:pt x="10481" y="1138071"/>
                  <a:pt x="28598" y="1087628"/>
                </a:cubicBezTo>
                <a:cubicBezTo>
                  <a:pt x="51414" y="1022843"/>
                  <a:pt x="85716" y="968570"/>
                  <a:pt x="141895" y="928558"/>
                </a:cubicBezTo>
                <a:cubicBezTo>
                  <a:pt x="152389" y="920898"/>
                  <a:pt x="160012" y="911445"/>
                  <a:pt x="170506" y="903785"/>
                </a:cubicBezTo>
                <a:cubicBezTo>
                  <a:pt x="220002" y="869478"/>
                  <a:pt x="264798" y="826614"/>
                  <a:pt x="331471" y="831421"/>
                </a:cubicBezTo>
                <a:cubicBezTo>
                  <a:pt x="306723" y="658010"/>
                  <a:pt x="281923" y="489487"/>
                  <a:pt x="257176" y="319905"/>
                </a:cubicBezTo>
                <a:cubicBezTo>
                  <a:pt x="243862" y="314201"/>
                  <a:pt x="229556" y="308497"/>
                  <a:pt x="215251" y="302792"/>
                </a:cubicBezTo>
                <a:cubicBezTo>
                  <a:pt x="176197" y="287554"/>
                  <a:pt x="152389" y="257973"/>
                  <a:pt x="136204" y="220813"/>
                </a:cubicBezTo>
                <a:cubicBezTo>
                  <a:pt x="133332" y="214212"/>
                  <a:pt x="129521" y="204678"/>
                  <a:pt x="131453" y="199870"/>
                </a:cubicBezTo>
                <a:cubicBezTo>
                  <a:pt x="142887" y="174200"/>
                  <a:pt x="153329" y="145597"/>
                  <a:pt x="170506" y="123676"/>
                </a:cubicBezTo>
                <a:cubicBezTo>
                  <a:pt x="197186" y="90346"/>
                  <a:pt x="234307" y="68426"/>
                  <a:pt x="275293" y="53187"/>
                </a:cubicBezTo>
                <a:cubicBezTo>
                  <a:pt x="336222" y="30369"/>
                  <a:pt x="396265" y="5596"/>
                  <a:pt x="462938" y="78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88"/>
          <p:cNvSpPr/>
          <p:nvPr/>
        </p:nvSpPr>
        <p:spPr>
          <a:xfrm>
            <a:off x="0" y="2062163"/>
            <a:ext cx="12192000" cy="4795837"/>
          </a:xfrm>
          <a:custGeom>
            <a:rect b="b" l="l" r="r" t="t"/>
            <a:pathLst>
              <a:path extrusionOk="0" h="21600" w="21600">
                <a:moveTo>
                  <a:pt x="0" y="426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8704" y="1617"/>
                  <a:pt x="15275" y="3136"/>
                  <a:pt x="11590" y="3964"/>
                </a:cubicBezTo>
                <a:cubicBezTo>
                  <a:pt x="7292" y="4929"/>
                  <a:pt x="3257" y="4775"/>
                  <a:pt x="0" y="42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" name="Google Shape;1435;p8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6" name="Google Shape;1436;p8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CE4C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7" name="Google Shape;1437;p8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8" name="Google Shape;1438;p88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9" name="Google Shape;1439;p88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7">
  <p:cSld name="4_07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89"/>
          <p:cNvSpPr/>
          <p:nvPr/>
        </p:nvSpPr>
        <p:spPr>
          <a:xfrm>
            <a:off x="0" y="1"/>
            <a:ext cx="12192000" cy="1674763"/>
          </a:xfrm>
          <a:custGeom>
            <a:rect b="b" l="l" r="r" t="t"/>
            <a:pathLst>
              <a:path extrusionOk="0" h="20879" w="21600">
                <a:moveTo>
                  <a:pt x="0" y="19748"/>
                </a:moveTo>
                <a:lnTo>
                  <a:pt x="0" y="0"/>
                </a:lnTo>
                <a:lnTo>
                  <a:pt x="21600" y="0"/>
                </a:lnTo>
                <a:lnTo>
                  <a:pt x="21600" y="7968"/>
                </a:lnTo>
                <a:cubicBezTo>
                  <a:pt x="18704" y="12445"/>
                  <a:pt x="15275" y="16648"/>
                  <a:pt x="11590" y="18940"/>
                </a:cubicBezTo>
                <a:cubicBezTo>
                  <a:pt x="7292" y="21600"/>
                  <a:pt x="3257" y="21173"/>
                  <a:pt x="0" y="1974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89"/>
          <p:cNvSpPr/>
          <p:nvPr/>
        </p:nvSpPr>
        <p:spPr>
          <a:xfrm>
            <a:off x="11068030" y="1762129"/>
            <a:ext cx="837739" cy="1093155"/>
          </a:xfrm>
          <a:custGeom>
            <a:rect b="b" l="l" r="r" t="t"/>
            <a:pathLst>
              <a:path extrusionOk="0" h="1093155" w="837739">
                <a:moveTo>
                  <a:pt x="656294" y="781048"/>
                </a:moveTo>
                <a:cubicBezTo>
                  <a:pt x="660107" y="802959"/>
                  <a:pt x="662006" y="817238"/>
                  <a:pt x="664862" y="832481"/>
                </a:cubicBezTo>
                <a:cubicBezTo>
                  <a:pt x="641997" y="842964"/>
                  <a:pt x="628674" y="857253"/>
                  <a:pt x="616276" y="875348"/>
                </a:cubicBezTo>
                <a:cubicBezTo>
                  <a:pt x="602953" y="895351"/>
                  <a:pt x="581987" y="911539"/>
                  <a:pt x="561037" y="923929"/>
                </a:cubicBezTo>
                <a:cubicBezTo>
                  <a:pt x="514366" y="953452"/>
                  <a:pt x="465797" y="978224"/>
                  <a:pt x="406728" y="975362"/>
                </a:cubicBezTo>
                <a:cubicBezTo>
                  <a:pt x="386736" y="974409"/>
                  <a:pt x="366727" y="981076"/>
                  <a:pt x="347676" y="979168"/>
                </a:cubicBezTo>
                <a:cubicBezTo>
                  <a:pt x="323870" y="977270"/>
                  <a:pt x="321014" y="971547"/>
                  <a:pt x="314344" y="937255"/>
                </a:cubicBezTo>
                <a:cubicBezTo>
                  <a:pt x="454356" y="949637"/>
                  <a:pt x="565808" y="896305"/>
                  <a:pt x="656294" y="781048"/>
                </a:cubicBezTo>
                <a:close/>
                <a:moveTo>
                  <a:pt x="310298" y="419115"/>
                </a:moveTo>
                <a:cubicBezTo>
                  <a:pt x="326252" y="419592"/>
                  <a:pt x="340063" y="430069"/>
                  <a:pt x="350538" y="450548"/>
                </a:cubicBezTo>
                <a:cubicBezTo>
                  <a:pt x="328632" y="454355"/>
                  <a:pt x="307673" y="460072"/>
                  <a:pt x="286718" y="461025"/>
                </a:cubicBezTo>
                <a:cubicBezTo>
                  <a:pt x="279104" y="461025"/>
                  <a:pt x="270534" y="453407"/>
                  <a:pt x="257194" y="447691"/>
                </a:cubicBezTo>
                <a:cubicBezTo>
                  <a:pt x="276246" y="428164"/>
                  <a:pt x="294344" y="418639"/>
                  <a:pt x="310298" y="419115"/>
                </a:cubicBezTo>
                <a:close/>
                <a:moveTo>
                  <a:pt x="336496" y="349702"/>
                </a:moveTo>
                <a:cubicBezTo>
                  <a:pt x="305780" y="347317"/>
                  <a:pt x="273633" y="357547"/>
                  <a:pt x="242196" y="378975"/>
                </a:cubicBezTo>
                <a:cubicBezTo>
                  <a:pt x="173600" y="423771"/>
                  <a:pt x="122173" y="486628"/>
                  <a:pt x="85034" y="574280"/>
                </a:cubicBezTo>
                <a:cubicBezTo>
                  <a:pt x="61234" y="617137"/>
                  <a:pt x="46947" y="672341"/>
                  <a:pt x="47894" y="734279"/>
                </a:cubicBezTo>
                <a:cubicBezTo>
                  <a:pt x="49788" y="835248"/>
                  <a:pt x="93598" y="909533"/>
                  <a:pt x="177429" y="962849"/>
                </a:cubicBezTo>
                <a:cubicBezTo>
                  <a:pt x="203162" y="979073"/>
                  <a:pt x="228856" y="995247"/>
                  <a:pt x="256484" y="1006675"/>
                </a:cubicBezTo>
                <a:cubicBezTo>
                  <a:pt x="288887" y="1020961"/>
                  <a:pt x="322198" y="1037185"/>
                  <a:pt x="355549" y="1040042"/>
                </a:cubicBezTo>
                <a:cubicBezTo>
                  <a:pt x="463179" y="1050501"/>
                  <a:pt x="560350" y="1017185"/>
                  <a:pt x="643194" y="950502"/>
                </a:cubicBezTo>
                <a:cubicBezTo>
                  <a:pt x="721302" y="887645"/>
                  <a:pt x="766098" y="802850"/>
                  <a:pt x="786108" y="704738"/>
                </a:cubicBezTo>
                <a:cubicBezTo>
                  <a:pt x="790845" y="679024"/>
                  <a:pt x="793726" y="651422"/>
                  <a:pt x="789897" y="626627"/>
                </a:cubicBezTo>
                <a:cubicBezTo>
                  <a:pt x="778452" y="562852"/>
                  <a:pt x="728958" y="530454"/>
                  <a:pt x="673703" y="509485"/>
                </a:cubicBezTo>
                <a:cubicBezTo>
                  <a:pt x="642247" y="498056"/>
                  <a:pt x="607949" y="493311"/>
                  <a:pt x="575585" y="484740"/>
                </a:cubicBezTo>
                <a:cubicBezTo>
                  <a:pt x="557469" y="479944"/>
                  <a:pt x="539392" y="475199"/>
                  <a:pt x="521276" y="469485"/>
                </a:cubicBezTo>
                <a:cubicBezTo>
                  <a:pt x="481295" y="454230"/>
                  <a:pt x="449839" y="427597"/>
                  <a:pt x="422211" y="396118"/>
                </a:cubicBezTo>
                <a:cubicBezTo>
                  <a:pt x="396498" y="367087"/>
                  <a:pt x="367212" y="352087"/>
                  <a:pt x="336496" y="349702"/>
                </a:cubicBezTo>
                <a:close/>
                <a:moveTo>
                  <a:pt x="536511" y="87548"/>
                </a:moveTo>
                <a:cubicBezTo>
                  <a:pt x="519382" y="106579"/>
                  <a:pt x="500319" y="125660"/>
                  <a:pt x="484137" y="145660"/>
                </a:cubicBezTo>
                <a:cubicBezTo>
                  <a:pt x="475572" y="156119"/>
                  <a:pt x="467955" y="168517"/>
                  <a:pt x="463179" y="180864"/>
                </a:cubicBezTo>
                <a:cubicBezTo>
                  <a:pt x="454615" y="208517"/>
                  <a:pt x="446050" y="236119"/>
                  <a:pt x="441274" y="264690"/>
                </a:cubicBezTo>
                <a:cubicBezTo>
                  <a:pt x="435551" y="302802"/>
                  <a:pt x="447944" y="335200"/>
                  <a:pt x="479361" y="361832"/>
                </a:cubicBezTo>
                <a:cubicBezTo>
                  <a:pt x="598437" y="279945"/>
                  <a:pt x="627012" y="136119"/>
                  <a:pt x="536511" y="87548"/>
                </a:cubicBezTo>
                <a:close/>
                <a:moveTo>
                  <a:pt x="543186" y="24"/>
                </a:moveTo>
                <a:cubicBezTo>
                  <a:pt x="549615" y="-334"/>
                  <a:pt x="555574" y="3238"/>
                  <a:pt x="560350" y="11324"/>
                </a:cubicBezTo>
                <a:cubicBezTo>
                  <a:pt x="601279" y="80865"/>
                  <a:pt x="649864" y="149436"/>
                  <a:pt x="637510" y="238007"/>
                </a:cubicBezTo>
                <a:cubicBezTo>
                  <a:pt x="635576" y="250404"/>
                  <a:pt x="632735" y="262802"/>
                  <a:pt x="629893" y="276119"/>
                </a:cubicBezTo>
                <a:cubicBezTo>
                  <a:pt x="653692" y="275200"/>
                  <a:pt x="675597" y="275200"/>
                  <a:pt x="697502" y="274231"/>
                </a:cubicBezTo>
                <a:cubicBezTo>
                  <a:pt x="713684" y="273261"/>
                  <a:pt x="727972" y="278057"/>
                  <a:pt x="736576" y="292343"/>
                </a:cubicBezTo>
                <a:cubicBezTo>
                  <a:pt x="747982" y="312343"/>
                  <a:pt x="760375" y="334230"/>
                  <a:pt x="767045" y="356118"/>
                </a:cubicBezTo>
                <a:cubicBezTo>
                  <a:pt x="769887" y="365659"/>
                  <a:pt x="761322" y="378057"/>
                  <a:pt x="756547" y="394230"/>
                </a:cubicBezTo>
                <a:cubicBezTo>
                  <a:pt x="694660" y="362802"/>
                  <a:pt x="640352" y="366628"/>
                  <a:pt x="586083" y="415199"/>
                </a:cubicBezTo>
                <a:cubicBezTo>
                  <a:pt x="618447" y="425659"/>
                  <a:pt x="646075" y="436169"/>
                  <a:pt x="673703" y="443771"/>
                </a:cubicBezTo>
                <a:cubicBezTo>
                  <a:pt x="731800" y="460913"/>
                  <a:pt x="775610" y="496168"/>
                  <a:pt x="805132" y="549484"/>
                </a:cubicBezTo>
                <a:cubicBezTo>
                  <a:pt x="845153" y="619994"/>
                  <a:pt x="845153" y="692392"/>
                  <a:pt x="822301" y="767595"/>
                </a:cubicBezTo>
                <a:cubicBezTo>
                  <a:pt x="799449" y="846676"/>
                  <a:pt x="760375" y="915247"/>
                  <a:pt x="702278" y="973359"/>
                </a:cubicBezTo>
                <a:cubicBezTo>
                  <a:pt x="661310" y="1014328"/>
                  <a:pt x="612724" y="1045757"/>
                  <a:pt x="557469" y="1065756"/>
                </a:cubicBezTo>
                <a:cubicBezTo>
                  <a:pt x="538445" y="1072440"/>
                  <a:pt x="519382" y="1079073"/>
                  <a:pt x="500319" y="1084787"/>
                </a:cubicBezTo>
                <a:cubicBezTo>
                  <a:pt x="490807" y="1087644"/>
                  <a:pt x="481295" y="1090501"/>
                  <a:pt x="471744" y="1091471"/>
                </a:cubicBezTo>
                <a:cubicBezTo>
                  <a:pt x="388900" y="1097185"/>
                  <a:pt x="307911" y="1089583"/>
                  <a:pt x="232684" y="1049583"/>
                </a:cubicBezTo>
                <a:cubicBezTo>
                  <a:pt x="194558" y="1029532"/>
                  <a:pt x="152682" y="1013359"/>
                  <a:pt x="122173" y="984788"/>
                </a:cubicBezTo>
                <a:cubicBezTo>
                  <a:pt x="57406" y="924788"/>
                  <a:pt x="12649" y="851421"/>
                  <a:pt x="2150" y="759993"/>
                </a:cubicBezTo>
                <a:cubicBezTo>
                  <a:pt x="-7362" y="670453"/>
                  <a:pt x="15491" y="589484"/>
                  <a:pt x="54564" y="509485"/>
                </a:cubicBezTo>
                <a:cubicBezTo>
                  <a:pt x="85981" y="443771"/>
                  <a:pt x="131725" y="392342"/>
                  <a:pt x="183152" y="344740"/>
                </a:cubicBezTo>
                <a:cubicBezTo>
                  <a:pt x="242196" y="291374"/>
                  <a:pt x="309845" y="271374"/>
                  <a:pt x="394623" y="307547"/>
                </a:cubicBezTo>
                <a:cubicBezTo>
                  <a:pt x="392689" y="293261"/>
                  <a:pt x="391742" y="284690"/>
                  <a:pt x="390794" y="276119"/>
                </a:cubicBezTo>
                <a:cubicBezTo>
                  <a:pt x="389847" y="266629"/>
                  <a:pt x="386019" y="255149"/>
                  <a:pt x="388900" y="246578"/>
                </a:cubicBezTo>
                <a:cubicBezTo>
                  <a:pt x="405082" y="193262"/>
                  <a:pt x="412699" y="136119"/>
                  <a:pt x="452720" y="91324"/>
                </a:cubicBezTo>
                <a:cubicBezTo>
                  <a:pt x="476519" y="65610"/>
                  <a:pt x="499372" y="38977"/>
                  <a:pt x="523210" y="12294"/>
                </a:cubicBezTo>
                <a:cubicBezTo>
                  <a:pt x="529861" y="4666"/>
                  <a:pt x="536758" y="381"/>
                  <a:pt x="543186" y="2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89"/>
          <p:cNvSpPr/>
          <p:nvPr/>
        </p:nvSpPr>
        <p:spPr>
          <a:xfrm>
            <a:off x="9448800" y="161926"/>
            <a:ext cx="647705" cy="642781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79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6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3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6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6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7"/>
                </a:cubicBezTo>
                <a:cubicBezTo>
                  <a:pt x="17978" y="11986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89" y="14051"/>
                </a:moveTo>
                <a:cubicBezTo>
                  <a:pt x="7465" y="14019"/>
                  <a:pt x="8227" y="13543"/>
                  <a:pt x="8989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79"/>
                  <a:pt x="11022" y="13988"/>
                  <a:pt x="10864" y="14591"/>
                </a:cubicBezTo>
                <a:cubicBezTo>
                  <a:pt x="10736" y="15131"/>
                  <a:pt x="10736" y="15703"/>
                  <a:pt x="10705" y="16243"/>
                </a:cubicBezTo>
                <a:cubicBezTo>
                  <a:pt x="11181" y="15894"/>
                  <a:pt x="11467" y="15481"/>
                  <a:pt x="11689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2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29" y="13702"/>
                </a:cubicBezTo>
                <a:cubicBezTo>
                  <a:pt x="16740" y="13130"/>
                  <a:pt x="15851" y="12527"/>
                  <a:pt x="14929" y="11955"/>
                </a:cubicBezTo>
                <a:cubicBezTo>
                  <a:pt x="14135" y="11447"/>
                  <a:pt x="14104" y="11129"/>
                  <a:pt x="14644" y="10367"/>
                </a:cubicBezTo>
                <a:cubicBezTo>
                  <a:pt x="15215" y="9509"/>
                  <a:pt x="15755" y="8652"/>
                  <a:pt x="16295" y="7762"/>
                </a:cubicBezTo>
                <a:cubicBezTo>
                  <a:pt x="16232" y="7698"/>
                  <a:pt x="16168" y="7635"/>
                  <a:pt x="16105" y="7540"/>
                </a:cubicBezTo>
                <a:cubicBezTo>
                  <a:pt x="15597" y="7762"/>
                  <a:pt x="15057" y="8016"/>
                  <a:pt x="14548" y="8239"/>
                </a:cubicBezTo>
                <a:cubicBezTo>
                  <a:pt x="13500" y="8683"/>
                  <a:pt x="12643" y="8143"/>
                  <a:pt x="12484" y="7032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8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4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5" y="9191"/>
                  <a:pt x="5305" y="8874"/>
                  <a:pt x="3844" y="8461"/>
                </a:cubicBezTo>
                <a:cubicBezTo>
                  <a:pt x="4606" y="9668"/>
                  <a:pt x="5432" y="10526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09" y="12368"/>
                  <a:pt x="7846" y="12749"/>
                  <a:pt x="7306" y="13226"/>
                </a:cubicBezTo>
                <a:cubicBezTo>
                  <a:pt x="6988" y="13448"/>
                  <a:pt x="6702" y="13670"/>
                  <a:pt x="6289" y="14051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89"/>
          <p:cNvSpPr/>
          <p:nvPr/>
        </p:nvSpPr>
        <p:spPr>
          <a:xfrm>
            <a:off x="10220282" y="304806"/>
            <a:ext cx="1528966" cy="1540107"/>
          </a:xfrm>
          <a:custGeom>
            <a:rect b="b" l="l" r="r" t="t"/>
            <a:pathLst>
              <a:path extrusionOk="0" h="1540107" w="1528966">
                <a:moveTo>
                  <a:pt x="42" y="1047746"/>
                </a:moveTo>
                <a:cubicBezTo>
                  <a:pt x="17188" y="1051552"/>
                  <a:pt x="30526" y="1050602"/>
                  <a:pt x="34333" y="1056315"/>
                </a:cubicBezTo>
                <a:cubicBezTo>
                  <a:pt x="63864" y="1093465"/>
                  <a:pt x="91483" y="1132516"/>
                  <a:pt x="124821" y="1177285"/>
                </a:cubicBezTo>
                <a:cubicBezTo>
                  <a:pt x="108629" y="1177285"/>
                  <a:pt x="98155" y="1180142"/>
                  <a:pt x="93389" y="1176335"/>
                </a:cubicBezTo>
                <a:cubicBezTo>
                  <a:pt x="76250" y="1163954"/>
                  <a:pt x="58145" y="1150616"/>
                  <a:pt x="45765" y="1134422"/>
                </a:cubicBezTo>
                <a:cubicBezTo>
                  <a:pt x="27661" y="1111566"/>
                  <a:pt x="8615" y="1087753"/>
                  <a:pt x="42" y="1047746"/>
                </a:cubicBezTo>
                <a:close/>
                <a:moveTo>
                  <a:pt x="81956" y="972161"/>
                </a:moveTo>
                <a:cubicBezTo>
                  <a:pt x="88623" y="973828"/>
                  <a:pt x="93860" y="979067"/>
                  <a:pt x="98145" y="990020"/>
                </a:cubicBezTo>
                <a:cubicBezTo>
                  <a:pt x="113390" y="1028120"/>
                  <a:pt x="141009" y="1056696"/>
                  <a:pt x="181015" y="1071933"/>
                </a:cubicBezTo>
                <a:cubicBezTo>
                  <a:pt x="186732" y="1074790"/>
                  <a:pt x="190544" y="1082415"/>
                  <a:pt x="198160" y="1090027"/>
                </a:cubicBezTo>
                <a:cubicBezTo>
                  <a:pt x="132440" y="1100509"/>
                  <a:pt x="70525" y="1049077"/>
                  <a:pt x="57192" y="975732"/>
                </a:cubicBezTo>
                <a:cubicBezTo>
                  <a:pt x="67194" y="972398"/>
                  <a:pt x="75289" y="970493"/>
                  <a:pt x="81956" y="972161"/>
                </a:cubicBezTo>
                <a:close/>
                <a:moveTo>
                  <a:pt x="840072" y="819225"/>
                </a:moveTo>
                <a:cubicBezTo>
                  <a:pt x="861058" y="817928"/>
                  <a:pt x="884991" y="833106"/>
                  <a:pt x="901422" y="859542"/>
                </a:cubicBezTo>
                <a:cubicBezTo>
                  <a:pt x="916660" y="886212"/>
                  <a:pt x="912853" y="902398"/>
                  <a:pt x="885227" y="918596"/>
                </a:cubicBezTo>
                <a:cubicBezTo>
                  <a:pt x="853795" y="937646"/>
                  <a:pt x="819506" y="930026"/>
                  <a:pt x="800455" y="900499"/>
                </a:cubicBezTo>
                <a:cubicBezTo>
                  <a:pt x="784261" y="875735"/>
                  <a:pt x="786167" y="850964"/>
                  <a:pt x="820456" y="826205"/>
                </a:cubicBezTo>
                <a:cubicBezTo>
                  <a:pt x="826409" y="821919"/>
                  <a:pt x="833077" y="819657"/>
                  <a:pt x="840072" y="819225"/>
                </a:cubicBezTo>
                <a:close/>
                <a:moveTo>
                  <a:pt x="262949" y="647090"/>
                </a:moveTo>
                <a:cubicBezTo>
                  <a:pt x="208645" y="645149"/>
                  <a:pt x="172490" y="669013"/>
                  <a:pt x="147723" y="706103"/>
                </a:cubicBezTo>
                <a:cubicBezTo>
                  <a:pt x="107724" y="765188"/>
                  <a:pt x="121033" y="825207"/>
                  <a:pt x="154342" y="882351"/>
                </a:cubicBezTo>
                <a:cubicBezTo>
                  <a:pt x="177259" y="922388"/>
                  <a:pt x="200105" y="930007"/>
                  <a:pt x="248644" y="918506"/>
                </a:cubicBezTo>
                <a:cubicBezTo>
                  <a:pt x="219108" y="828082"/>
                  <a:pt x="242950" y="738520"/>
                  <a:pt x="262949" y="647090"/>
                </a:cubicBezTo>
                <a:close/>
                <a:moveTo>
                  <a:pt x="813898" y="573894"/>
                </a:moveTo>
                <a:cubicBezTo>
                  <a:pt x="823445" y="594849"/>
                  <a:pt x="830087" y="610108"/>
                  <a:pt x="839634" y="631063"/>
                </a:cubicBezTo>
                <a:cubicBezTo>
                  <a:pt x="823445" y="633896"/>
                  <a:pt x="809158" y="640560"/>
                  <a:pt x="803449" y="636761"/>
                </a:cubicBezTo>
                <a:cubicBezTo>
                  <a:pt x="784389" y="622469"/>
                  <a:pt x="767231" y="603412"/>
                  <a:pt x="747236" y="584388"/>
                </a:cubicBezTo>
                <a:cubicBezTo>
                  <a:pt x="741494" y="590117"/>
                  <a:pt x="731013" y="595815"/>
                  <a:pt x="715791" y="603444"/>
                </a:cubicBezTo>
                <a:cubicBezTo>
                  <a:pt x="747236" y="653919"/>
                  <a:pt x="775810" y="700594"/>
                  <a:pt x="804384" y="746305"/>
                </a:cubicBezTo>
                <a:cubicBezTo>
                  <a:pt x="773874" y="782519"/>
                  <a:pt x="762458" y="782519"/>
                  <a:pt x="740560" y="747270"/>
                </a:cubicBezTo>
                <a:cubicBezTo>
                  <a:pt x="734851" y="737742"/>
                  <a:pt x="729110" y="727280"/>
                  <a:pt x="722467" y="718685"/>
                </a:cubicBezTo>
                <a:cubicBezTo>
                  <a:pt x="700536" y="692032"/>
                  <a:pt x="678638" y="665346"/>
                  <a:pt x="654837" y="635828"/>
                </a:cubicBezTo>
                <a:cubicBezTo>
                  <a:pt x="637679" y="660582"/>
                  <a:pt x="611008" y="673941"/>
                  <a:pt x="610073" y="700594"/>
                </a:cubicBezTo>
                <a:cubicBezTo>
                  <a:pt x="629100" y="719651"/>
                  <a:pt x="667222" y="713921"/>
                  <a:pt x="669124" y="751069"/>
                </a:cubicBezTo>
                <a:cubicBezTo>
                  <a:pt x="642453" y="765361"/>
                  <a:pt x="618619" y="760597"/>
                  <a:pt x="593884" y="746305"/>
                </a:cubicBezTo>
                <a:cubicBezTo>
                  <a:pt x="587207" y="772025"/>
                  <a:pt x="574823" y="793946"/>
                  <a:pt x="584337" y="820600"/>
                </a:cubicBezTo>
                <a:cubicBezTo>
                  <a:pt x="615781" y="821565"/>
                  <a:pt x="646258" y="821565"/>
                  <a:pt x="675800" y="822499"/>
                </a:cubicBezTo>
                <a:cubicBezTo>
                  <a:pt x="690088" y="822499"/>
                  <a:pt x="700536" y="830128"/>
                  <a:pt x="702439" y="844421"/>
                </a:cubicBezTo>
                <a:cubicBezTo>
                  <a:pt x="703407" y="858713"/>
                  <a:pt x="692925" y="867276"/>
                  <a:pt x="679606" y="870141"/>
                </a:cubicBezTo>
                <a:cubicBezTo>
                  <a:pt x="671962" y="872040"/>
                  <a:pt x="664351" y="873005"/>
                  <a:pt x="656740" y="872040"/>
                </a:cubicBezTo>
                <a:cubicBezTo>
                  <a:pt x="633874" y="871074"/>
                  <a:pt x="610073" y="870141"/>
                  <a:pt x="587207" y="868241"/>
                </a:cubicBezTo>
                <a:cubicBezTo>
                  <a:pt x="586239" y="915851"/>
                  <a:pt x="590045" y="920615"/>
                  <a:pt x="631971" y="930143"/>
                </a:cubicBezTo>
                <a:cubicBezTo>
                  <a:pt x="648161" y="933942"/>
                  <a:pt x="665319" y="935873"/>
                  <a:pt x="663416" y="961561"/>
                </a:cubicBezTo>
                <a:cubicBezTo>
                  <a:pt x="650064" y="966325"/>
                  <a:pt x="634842" y="972055"/>
                  <a:pt x="617684" y="977785"/>
                </a:cubicBezTo>
                <a:cubicBezTo>
                  <a:pt x="623392" y="990146"/>
                  <a:pt x="628166" y="1002539"/>
                  <a:pt x="635777" y="1019664"/>
                </a:cubicBezTo>
                <a:cubicBezTo>
                  <a:pt x="650064" y="1008237"/>
                  <a:pt x="660545" y="1000640"/>
                  <a:pt x="670059" y="992045"/>
                </a:cubicBezTo>
                <a:cubicBezTo>
                  <a:pt x="683411" y="979684"/>
                  <a:pt x="697698" y="968256"/>
                  <a:pt x="716759" y="972055"/>
                </a:cubicBezTo>
                <a:cubicBezTo>
                  <a:pt x="727207" y="974920"/>
                  <a:pt x="736754" y="983482"/>
                  <a:pt x="747236" y="989180"/>
                </a:cubicBezTo>
                <a:cubicBezTo>
                  <a:pt x="741494" y="997775"/>
                  <a:pt x="738657" y="1010168"/>
                  <a:pt x="730078" y="1015866"/>
                </a:cubicBezTo>
                <a:cubicBezTo>
                  <a:pt x="705309" y="1032057"/>
                  <a:pt x="689120" y="1054913"/>
                  <a:pt x="671995" y="1076834"/>
                </a:cubicBezTo>
                <a:cubicBezTo>
                  <a:pt x="699601" y="1106353"/>
                  <a:pt x="699601" y="1106353"/>
                  <a:pt x="729143" y="1093959"/>
                </a:cubicBezTo>
                <a:cubicBezTo>
                  <a:pt x="749139" y="1086330"/>
                  <a:pt x="762458" y="1094925"/>
                  <a:pt x="763426" y="1116814"/>
                </a:cubicBezTo>
                <a:cubicBezTo>
                  <a:pt x="763426" y="1123478"/>
                  <a:pt x="760555" y="1130141"/>
                  <a:pt x="758652" y="1134905"/>
                </a:cubicBezTo>
                <a:cubicBezTo>
                  <a:pt x="776745" y="1147299"/>
                  <a:pt x="787226" y="1145399"/>
                  <a:pt x="792934" y="1126343"/>
                </a:cubicBezTo>
                <a:cubicBezTo>
                  <a:pt x="796740" y="1113982"/>
                  <a:pt x="800579" y="1102522"/>
                  <a:pt x="804384" y="1090161"/>
                </a:cubicBezTo>
                <a:cubicBezTo>
                  <a:pt x="811060" y="1069205"/>
                  <a:pt x="824379" y="1055878"/>
                  <a:pt x="851051" y="1050148"/>
                </a:cubicBezTo>
                <a:cubicBezTo>
                  <a:pt x="854856" y="1063475"/>
                  <a:pt x="860564" y="1075868"/>
                  <a:pt x="860564" y="1087296"/>
                </a:cubicBezTo>
                <a:cubicBezTo>
                  <a:pt x="861532" y="1104421"/>
                  <a:pt x="857727" y="1122544"/>
                  <a:pt x="855824" y="1139669"/>
                </a:cubicBezTo>
                <a:cubicBezTo>
                  <a:pt x="854856" y="1153962"/>
                  <a:pt x="862467" y="1156827"/>
                  <a:pt x="875819" y="1152063"/>
                </a:cubicBezTo>
                <a:cubicBezTo>
                  <a:pt x="876754" y="1146333"/>
                  <a:pt x="876754" y="1139669"/>
                  <a:pt x="878657" y="1133972"/>
                </a:cubicBezTo>
                <a:cubicBezTo>
                  <a:pt x="885333" y="1115881"/>
                  <a:pt x="909167" y="1105387"/>
                  <a:pt x="920583" y="1119679"/>
                </a:cubicBezTo>
                <a:cubicBezTo>
                  <a:pt x="944384" y="1150163"/>
                  <a:pt x="966282" y="1133006"/>
                  <a:pt x="994856" y="1121579"/>
                </a:cubicBezTo>
                <a:cubicBezTo>
                  <a:pt x="961542" y="1071104"/>
                  <a:pt x="915810" y="1031092"/>
                  <a:pt x="901523" y="972988"/>
                </a:cubicBezTo>
                <a:cubicBezTo>
                  <a:pt x="947255" y="957762"/>
                  <a:pt x="961542" y="964426"/>
                  <a:pt x="976763" y="1005372"/>
                </a:cubicBezTo>
                <a:cubicBezTo>
                  <a:pt x="978666" y="1011102"/>
                  <a:pt x="981537" y="1017765"/>
                  <a:pt x="985342" y="1021563"/>
                </a:cubicBezTo>
                <a:cubicBezTo>
                  <a:pt x="1006306" y="1044418"/>
                  <a:pt x="1027269" y="1066340"/>
                  <a:pt x="1051070" y="1092060"/>
                </a:cubicBezTo>
                <a:cubicBezTo>
                  <a:pt x="1069162" y="1073003"/>
                  <a:pt x="1085352" y="1055878"/>
                  <a:pt x="1101542" y="1038721"/>
                </a:cubicBezTo>
                <a:cubicBezTo>
                  <a:pt x="1082481" y="1015866"/>
                  <a:pt x="1048199" y="1007303"/>
                  <a:pt x="1054875" y="971089"/>
                </a:cubicBezTo>
                <a:cubicBezTo>
                  <a:pt x="1063454" y="968224"/>
                  <a:pt x="1073936" y="962527"/>
                  <a:pt x="1079644" y="964426"/>
                </a:cubicBezTo>
                <a:cubicBezTo>
                  <a:pt x="1095833" y="971089"/>
                  <a:pt x="1111055" y="982517"/>
                  <a:pt x="1128213" y="993011"/>
                </a:cubicBezTo>
                <a:cubicBezTo>
                  <a:pt x="1148208" y="966325"/>
                  <a:pt x="1153950" y="937740"/>
                  <a:pt x="1153950" y="912986"/>
                </a:cubicBezTo>
                <a:cubicBezTo>
                  <a:pt x="1127278" y="901558"/>
                  <a:pt x="1102510" y="892030"/>
                  <a:pt x="1079644" y="880602"/>
                </a:cubicBezTo>
                <a:cubicBezTo>
                  <a:pt x="1074870" y="877737"/>
                  <a:pt x="1069162" y="868209"/>
                  <a:pt x="1070130" y="863477"/>
                </a:cubicBezTo>
                <a:cubicBezTo>
                  <a:pt x="1071065" y="857747"/>
                  <a:pt x="1079644" y="852983"/>
                  <a:pt x="1086320" y="851084"/>
                </a:cubicBezTo>
                <a:cubicBezTo>
                  <a:pt x="1092996" y="849185"/>
                  <a:pt x="1100607" y="851084"/>
                  <a:pt x="1107283" y="852050"/>
                </a:cubicBezTo>
                <a:cubicBezTo>
                  <a:pt x="1124408" y="853949"/>
                  <a:pt x="1141565" y="854882"/>
                  <a:pt x="1160626" y="856782"/>
                </a:cubicBezTo>
                <a:cubicBezTo>
                  <a:pt x="1162529" y="833926"/>
                  <a:pt x="1164431" y="815835"/>
                  <a:pt x="1166334" y="797745"/>
                </a:cubicBezTo>
                <a:cubicBezTo>
                  <a:pt x="1145371" y="802509"/>
                  <a:pt x="1128213" y="805374"/>
                  <a:pt x="1110120" y="810138"/>
                </a:cubicBezTo>
                <a:cubicBezTo>
                  <a:pt x="1107283" y="794880"/>
                  <a:pt x="1105380" y="784418"/>
                  <a:pt x="1103444" y="775823"/>
                </a:cubicBezTo>
                <a:cubicBezTo>
                  <a:pt x="1119667" y="760597"/>
                  <a:pt x="1133954" y="746305"/>
                  <a:pt x="1150144" y="731079"/>
                </a:cubicBezTo>
                <a:cubicBezTo>
                  <a:pt x="1139663" y="721550"/>
                  <a:pt x="1131084" y="714855"/>
                  <a:pt x="1119634" y="705359"/>
                </a:cubicBezTo>
                <a:cubicBezTo>
                  <a:pt x="1091060" y="729147"/>
                  <a:pt x="1062486" y="752002"/>
                  <a:pt x="1034880" y="775823"/>
                </a:cubicBezTo>
                <a:cubicBezTo>
                  <a:pt x="1006306" y="799644"/>
                  <a:pt x="994889" y="798678"/>
                  <a:pt x="969153" y="764395"/>
                </a:cubicBezTo>
                <a:cubicBezTo>
                  <a:pt x="1006306" y="731046"/>
                  <a:pt x="1043459" y="697729"/>
                  <a:pt x="1083449" y="661515"/>
                </a:cubicBezTo>
                <a:cubicBezTo>
                  <a:pt x="1068227" y="649154"/>
                  <a:pt x="1057746" y="641525"/>
                  <a:pt x="1046296" y="631997"/>
                </a:cubicBezTo>
                <a:cubicBezTo>
                  <a:pt x="1038685" y="641525"/>
                  <a:pt x="1033945" y="648189"/>
                  <a:pt x="1028204" y="654852"/>
                </a:cubicBezTo>
                <a:cubicBezTo>
                  <a:pt x="1014885" y="672009"/>
                  <a:pt x="998695" y="676774"/>
                  <a:pt x="986310" y="669145"/>
                </a:cubicBezTo>
                <a:cubicBezTo>
                  <a:pt x="973926" y="661515"/>
                  <a:pt x="972023" y="646289"/>
                  <a:pt x="980602" y="625334"/>
                </a:cubicBezTo>
                <a:cubicBezTo>
                  <a:pt x="983440" y="617705"/>
                  <a:pt x="987245" y="610108"/>
                  <a:pt x="990116" y="601513"/>
                </a:cubicBezTo>
                <a:cubicBezTo>
                  <a:pt x="972958" y="595815"/>
                  <a:pt x="957736" y="590085"/>
                  <a:pt x="938676" y="583422"/>
                </a:cubicBezTo>
                <a:cubicBezTo>
                  <a:pt x="937741" y="612940"/>
                  <a:pt x="935838" y="634862"/>
                  <a:pt x="935838" y="657717"/>
                </a:cubicBezTo>
                <a:cubicBezTo>
                  <a:pt x="935838" y="672943"/>
                  <a:pt x="928194" y="683437"/>
                  <a:pt x="916778" y="686302"/>
                </a:cubicBezTo>
                <a:cubicBezTo>
                  <a:pt x="908199" y="688201"/>
                  <a:pt x="892977" y="681538"/>
                  <a:pt x="888204" y="673909"/>
                </a:cubicBezTo>
                <a:cubicBezTo>
                  <a:pt x="879625" y="659616"/>
                  <a:pt x="874885" y="642491"/>
                  <a:pt x="872014" y="625334"/>
                </a:cubicBezTo>
                <a:cubicBezTo>
                  <a:pt x="869143" y="610108"/>
                  <a:pt x="872014" y="593916"/>
                  <a:pt x="872949" y="574859"/>
                </a:cubicBezTo>
                <a:cubicBezTo>
                  <a:pt x="852019" y="573894"/>
                  <a:pt x="833926" y="573894"/>
                  <a:pt x="813898" y="573894"/>
                </a:cubicBezTo>
                <a:close/>
                <a:moveTo>
                  <a:pt x="833893" y="524385"/>
                </a:moveTo>
                <a:cubicBezTo>
                  <a:pt x="892009" y="528183"/>
                  <a:pt x="951060" y="539611"/>
                  <a:pt x="1008208" y="552970"/>
                </a:cubicBezTo>
                <a:cubicBezTo>
                  <a:pt x="1054875" y="564397"/>
                  <a:pt x="1092963" y="596781"/>
                  <a:pt x="1127245" y="629164"/>
                </a:cubicBezTo>
                <a:cubicBezTo>
                  <a:pt x="1152982" y="653919"/>
                  <a:pt x="1180588" y="679639"/>
                  <a:pt x="1197746" y="710123"/>
                </a:cubicBezTo>
                <a:cubicBezTo>
                  <a:pt x="1212033" y="736776"/>
                  <a:pt x="1228222" y="766327"/>
                  <a:pt x="1222514" y="799644"/>
                </a:cubicBezTo>
                <a:cubicBezTo>
                  <a:pt x="1219644" y="820600"/>
                  <a:pt x="1218709" y="841556"/>
                  <a:pt x="1218709" y="863477"/>
                </a:cubicBezTo>
                <a:cubicBezTo>
                  <a:pt x="1218709" y="914885"/>
                  <a:pt x="1212033" y="966325"/>
                  <a:pt x="1188232" y="1010136"/>
                </a:cubicBezTo>
                <a:cubicBezTo>
                  <a:pt x="1165366" y="1052048"/>
                  <a:pt x="1142500" y="1095859"/>
                  <a:pt x="1101542" y="1125409"/>
                </a:cubicBezTo>
                <a:cubicBezTo>
                  <a:pt x="1014851" y="1188277"/>
                  <a:pt x="916744" y="1214930"/>
                  <a:pt x="811027" y="1203503"/>
                </a:cubicBezTo>
                <a:cubicBezTo>
                  <a:pt x="722467" y="1194940"/>
                  <a:pt x="652935" y="1149230"/>
                  <a:pt x="603397" y="1081598"/>
                </a:cubicBezTo>
                <a:cubicBezTo>
                  <a:pt x="546249" y="973954"/>
                  <a:pt x="507193" y="867276"/>
                  <a:pt x="530994" y="746305"/>
                </a:cubicBezTo>
                <a:cubicBezTo>
                  <a:pt x="542443" y="688201"/>
                  <a:pt x="570050" y="640592"/>
                  <a:pt x="612911" y="602479"/>
                </a:cubicBezTo>
                <a:cubicBezTo>
                  <a:pt x="675800" y="547240"/>
                  <a:pt x="751041" y="519621"/>
                  <a:pt x="833893" y="524385"/>
                </a:cubicBezTo>
                <a:close/>
                <a:moveTo>
                  <a:pt x="214742" y="448260"/>
                </a:moveTo>
                <a:cubicBezTo>
                  <a:pt x="221414" y="446353"/>
                  <a:pt x="232842" y="449213"/>
                  <a:pt x="238561" y="454930"/>
                </a:cubicBezTo>
                <a:cubicBezTo>
                  <a:pt x="243318" y="459693"/>
                  <a:pt x="245224" y="470172"/>
                  <a:pt x="247130" y="473977"/>
                </a:cubicBezTo>
                <a:cubicBezTo>
                  <a:pt x="196650" y="493030"/>
                  <a:pt x="149974" y="511128"/>
                  <a:pt x="104251" y="529223"/>
                </a:cubicBezTo>
                <a:cubicBezTo>
                  <a:pt x="88057" y="535893"/>
                  <a:pt x="72825" y="534939"/>
                  <a:pt x="57584" y="524460"/>
                </a:cubicBezTo>
                <a:cubicBezTo>
                  <a:pt x="54725" y="506365"/>
                  <a:pt x="68059" y="499695"/>
                  <a:pt x="80441" y="494932"/>
                </a:cubicBezTo>
                <a:cubicBezTo>
                  <a:pt x="125211" y="478736"/>
                  <a:pt x="169019" y="463502"/>
                  <a:pt x="214742" y="448260"/>
                </a:cubicBezTo>
                <a:close/>
                <a:moveTo>
                  <a:pt x="872648" y="420140"/>
                </a:moveTo>
                <a:cubicBezTo>
                  <a:pt x="825381" y="419897"/>
                  <a:pt x="778230" y="426564"/>
                  <a:pt x="731542" y="439430"/>
                </a:cubicBezTo>
                <a:cubicBezTo>
                  <a:pt x="633467" y="466098"/>
                  <a:pt x="556318" y="526117"/>
                  <a:pt x="498242" y="608994"/>
                </a:cubicBezTo>
                <a:cubicBezTo>
                  <a:pt x="461090" y="662328"/>
                  <a:pt x="432479" y="720407"/>
                  <a:pt x="433476" y="787111"/>
                </a:cubicBezTo>
                <a:cubicBezTo>
                  <a:pt x="434401" y="860428"/>
                  <a:pt x="441091" y="932810"/>
                  <a:pt x="468706" y="1001383"/>
                </a:cubicBezTo>
                <a:cubicBezTo>
                  <a:pt x="488705" y="1052849"/>
                  <a:pt x="510626" y="1103308"/>
                  <a:pt x="549628" y="1144279"/>
                </a:cubicBezTo>
                <a:cubicBezTo>
                  <a:pt x="576317" y="1170947"/>
                  <a:pt x="602010" y="1199555"/>
                  <a:pt x="631546" y="1222412"/>
                </a:cubicBezTo>
                <a:cubicBezTo>
                  <a:pt x="676313" y="1257633"/>
                  <a:pt x="726844" y="1287176"/>
                  <a:pt x="784920" y="1290051"/>
                </a:cubicBezTo>
                <a:cubicBezTo>
                  <a:pt x="883991" y="1294795"/>
                  <a:pt x="982065" y="1287176"/>
                  <a:pt x="1065905" y="1228091"/>
                </a:cubicBezTo>
                <a:cubicBezTo>
                  <a:pt x="1118287" y="1200489"/>
                  <a:pt x="1160207" y="1162393"/>
                  <a:pt x="1199209" y="1121422"/>
                </a:cubicBezTo>
                <a:cubicBezTo>
                  <a:pt x="1295432" y="1021438"/>
                  <a:pt x="1314506" y="899458"/>
                  <a:pt x="1293511" y="768063"/>
                </a:cubicBezTo>
                <a:cubicBezTo>
                  <a:pt x="1281127" y="690864"/>
                  <a:pt x="1244972" y="626101"/>
                  <a:pt x="1194512" y="568957"/>
                </a:cubicBezTo>
                <a:cubicBezTo>
                  <a:pt x="1144976" y="512747"/>
                  <a:pt x="1087826" y="466098"/>
                  <a:pt x="1014448" y="442306"/>
                </a:cubicBezTo>
                <a:cubicBezTo>
                  <a:pt x="967297" y="427534"/>
                  <a:pt x="919914" y="420383"/>
                  <a:pt x="872648" y="420140"/>
                </a:cubicBezTo>
                <a:close/>
                <a:moveTo>
                  <a:pt x="187921" y="392402"/>
                </a:moveTo>
                <a:cubicBezTo>
                  <a:pt x="198160" y="395617"/>
                  <a:pt x="207209" y="402999"/>
                  <a:pt x="217210" y="414906"/>
                </a:cubicBezTo>
                <a:cubicBezTo>
                  <a:pt x="182921" y="425386"/>
                  <a:pt x="150537" y="434910"/>
                  <a:pt x="119107" y="445390"/>
                </a:cubicBezTo>
                <a:cubicBezTo>
                  <a:pt x="99104" y="451105"/>
                  <a:pt x="99104" y="451105"/>
                  <a:pt x="76242" y="435863"/>
                </a:cubicBezTo>
                <a:cubicBezTo>
                  <a:pt x="81006" y="430148"/>
                  <a:pt x="83858" y="423484"/>
                  <a:pt x="89575" y="420624"/>
                </a:cubicBezTo>
                <a:cubicBezTo>
                  <a:pt x="109578" y="411096"/>
                  <a:pt x="130534" y="402524"/>
                  <a:pt x="151490" y="394902"/>
                </a:cubicBezTo>
                <a:cubicBezTo>
                  <a:pt x="166253" y="390140"/>
                  <a:pt x="177682" y="389187"/>
                  <a:pt x="187921" y="392402"/>
                </a:cubicBezTo>
                <a:close/>
                <a:moveTo>
                  <a:pt x="575605" y="387381"/>
                </a:moveTo>
                <a:cubicBezTo>
                  <a:pt x="556069" y="387498"/>
                  <a:pt x="539628" y="394650"/>
                  <a:pt x="524860" y="408954"/>
                </a:cubicBezTo>
                <a:cubicBezTo>
                  <a:pt x="501089" y="431811"/>
                  <a:pt x="488705" y="480402"/>
                  <a:pt x="502014" y="510879"/>
                </a:cubicBezTo>
                <a:cubicBezTo>
                  <a:pt x="548702" y="477527"/>
                  <a:pt x="595391" y="444175"/>
                  <a:pt x="644926" y="408019"/>
                </a:cubicBezTo>
                <a:cubicBezTo>
                  <a:pt x="617774" y="394182"/>
                  <a:pt x="595142" y="387264"/>
                  <a:pt x="575605" y="387381"/>
                </a:cubicBezTo>
                <a:close/>
                <a:moveTo>
                  <a:pt x="993523" y="145085"/>
                </a:moveTo>
                <a:cubicBezTo>
                  <a:pt x="933526" y="141275"/>
                  <a:pt x="875379" y="155579"/>
                  <a:pt x="832534" y="202229"/>
                </a:cubicBezTo>
                <a:cubicBezTo>
                  <a:pt x="817303" y="218402"/>
                  <a:pt x="801076" y="237521"/>
                  <a:pt x="803994" y="266992"/>
                </a:cubicBezTo>
                <a:cubicBezTo>
                  <a:pt x="901143" y="248950"/>
                  <a:pt x="996370" y="259373"/>
                  <a:pt x="1100209" y="287046"/>
                </a:cubicBezTo>
                <a:cubicBezTo>
                  <a:pt x="1090672" y="253694"/>
                  <a:pt x="1087826" y="228896"/>
                  <a:pt x="1077292" y="208914"/>
                </a:cubicBezTo>
                <a:cubicBezTo>
                  <a:pt x="1059215" y="176496"/>
                  <a:pt x="1031600" y="147025"/>
                  <a:pt x="993523" y="145085"/>
                </a:cubicBezTo>
                <a:close/>
                <a:moveTo>
                  <a:pt x="1165423" y="105126"/>
                </a:moveTo>
                <a:cubicBezTo>
                  <a:pt x="1172091" y="104173"/>
                  <a:pt x="1178283" y="105126"/>
                  <a:pt x="1184952" y="107983"/>
                </a:cubicBezTo>
                <a:cubicBezTo>
                  <a:pt x="1209721" y="118465"/>
                  <a:pt x="1244008" y="155613"/>
                  <a:pt x="1255440" y="186090"/>
                </a:cubicBezTo>
                <a:cubicBezTo>
                  <a:pt x="1235437" y="193710"/>
                  <a:pt x="1224010" y="190852"/>
                  <a:pt x="1211626" y="174660"/>
                </a:cubicBezTo>
                <a:cubicBezTo>
                  <a:pt x="1199241" y="159419"/>
                  <a:pt x="1182095" y="147993"/>
                  <a:pt x="1166854" y="135606"/>
                </a:cubicBezTo>
                <a:cubicBezTo>
                  <a:pt x="1160183" y="129891"/>
                  <a:pt x="1152565" y="123224"/>
                  <a:pt x="1143042" y="113698"/>
                </a:cubicBezTo>
                <a:cubicBezTo>
                  <a:pt x="1151612" y="108936"/>
                  <a:pt x="1158756" y="106078"/>
                  <a:pt x="1165423" y="105126"/>
                </a:cubicBezTo>
                <a:close/>
                <a:moveTo>
                  <a:pt x="755140" y="95498"/>
                </a:moveTo>
                <a:cubicBezTo>
                  <a:pt x="760855" y="94545"/>
                  <a:pt x="766809" y="96211"/>
                  <a:pt x="772524" y="102402"/>
                </a:cubicBezTo>
                <a:cubicBezTo>
                  <a:pt x="783956" y="114784"/>
                  <a:pt x="781095" y="127166"/>
                  <a:pt x="768712" y="137645"/>
                </a:cubicBezTo>
                <a:cubicBezTo>
                  <a:pt x="752521" y="150981"/>
                  <a:pt x="737282" y="165270"/>
                  <a:pt x="720135" y="177651"/>
                </a:cubicBezTo>
                <a:cubicBezTo>
                  <a:pt x="702031" y="190982"/>
                  <a:pt x="688700" y="182410"/>
                  <a:pt x="676317" y="164316"/>
                </a:cubicBezTo>
                <a:cubicBezTo>
                  <a:pt x="698223" y="143357"/>
                  <a:pt x="718226" y="123356"/>
                  <a:pt x="739186" y="104309"/>
                </a:cubicBezTo>
                <a:cubicBezTo>
                  <a:pt x="743948" y="100023"/>
                  <a:pt x="749424" y="96451"/>
                  <a:pt x="755140" y="95498"/>
                </a:cubicBezTo>
                <a:close/>
                <a:moveTo>
                  <a:pt x="655006" y="19046"/>
                </a:moveTo>
                <a:cubicBezTo>
                  <a:pt x="662745" y="18927"/>
                  <a:pt x="671555" y="25832"/>
                  <a:pt x="685842" y="39166"/>
                </a:cubicBezTo>
                <a:cubicBezTo>
                  <a:pt x="670601" y="66786"/>
                  <a:pt x="656316" y="91555"/>
                  <a:pt x="642981" y="117276"/>
                </a:cubicBezTo>
                <a:cubicBezTo>
                  <a:pt x="626785" y="147755"/>
                  <a:pt x="616312" y="150613"/>
                  <a:pt x="581067" y="126798"/>
                </a:cubicBezTo>
                <a:cubicBezTo>
                  <a:pt x="597263" y="98225"/>
                  <a:pt x="612500" y="68699"/>
                  <a:pt x="630597" y="41072"/>
                </a:cubicBezTo>
                <a:cubicBezTo>
                  <a:pt x="640600" y="26309"/>
                  <a:pt x="647267" y="19165"/>
                  <a:pt x="655006" y="19046"/>
                </a:cubicBezTo>
                <a:close/>
                <a:moveTo>
                  <a:pt x="942067" y="12683"/>
                </a:moveTo>
                <a:cubicBezTo>
                  <a:pt x="971603" y="4129"/>
                  <a:pt x="999217" y="12683"/>
                  <a:pt x="1018291" y="38416"/>
                </a:cubicBezTo>
                <a:cubicBezTo>
                  <a:pt x="1030675" y="54589"/>
                  <a:pt x="1048752" y="67958"/>
                  <a:pt x="1045906" y="93691"/>
                </a:cubicBezTo>
                <a:cubicBezTo>
                  <a:pt x="1044980" y="100304"/>
                  <a:pt x="1059215" y="110798"/>
                  <a:pt x="1067826" y="117483"/>
                </a:cubicBezTo>
                <a:cubicBezTo>
                  <a:pt x="1126828" y="160323"/>
                  <a:pt x="1147823" y="222283"/>
                  <a:pt x="1161132" y="290856"/>
                </a:cubicBezTo>
                <a:cubicBezTo>
                  <a:pt x="1164975" y="312779"/>
                  <a:pt x="1151595" y="320398"/>
                  <a:pt x="1144976" y="332762"/>
                </a:cubicBezTo>
                <a:cubicBezTo>
                  <a:pt x="1139211" y="343256"/>
                  <a:pt x="1127824" y="349869"/>
                  <a:pt x="1121134" y="348000"/>
                </a:cubicBezTo>
                <a:cubicBezTo>
                  <a:pt x="1070673" y="338440"/>
                  <a:pt x="1020142" y="329886"/>
                  <a:pt x="965909" y="319392"/>
                </a:cubicBezTo>
                <a:cubicBezTo>
                  <a:pt x="963987" y="344190"/>
                  <a:pt x="962066" y="363238"/>
                  <a:pt x="961140" y="379411"/>
                </a:cubicBezTo>
                <a:cubicBezTo>
                  <a:pt x="1001139" y="392781"/>
                  <a:pt x="1038290" y="403203"/>
                  <a:pt x="1073520" y="418442"/>
                </a:cubicBezTo>
                <a:cubicBezTo>
                  <a:pt x="1147823" y="449925"/>
                  <a:pt x="1205899" y="501319"/>
                  <a:pt x="1256359" y="564213"/>
                </a:cubicBezTo>
                <a:cubicBezTo>
                  <a:pt x="1308813" y="628976"/>
                  <a:pt x="1332584" y="704234"/>
                  <a:pt x="1345893" y="784236"/>
                </a:cubicBezTo>
                <a:cubicBezTo>
                  <a:pt x="1353580" y="829951"/>
                  <a:pt x="1346889" y="875666"/>
                  <a:pt x="1340199" y="921382"/>
                </a:cubicBezTo>
                <a:cubicBezTo>
                  <a:pt x="1339274" y="935686"/>
                  <a:pt x="1338278" y="952865"/>
                  <a:pt x="1336427" y="974716"/>
                </a:cubicBezTo>
                <a:cubicBezTo>
                  <a:pt x="1359273" y="976657"/>
                  <a:pt x="1376426" y="979532"/>
                  <a:pt x="1394503" y="978526"/>
                </a:cubicBezTo>
                <a:cubicBezTo>
                  <a:pt x="1433576" y="977591"/>
                  <a:pt x="1465959" y="991895"/>
                  <a:pt x="1495495" y="1014753"/>
                </a:cubicBezTo>
                <a:cubicBezTo>
                  <a:pt x="1524960" y="1036676"/>
                  <a:pt x="1536419" y="1082391"/>
                  <a:pt x="1524035" y="1116678"/>
                </a:cubicBezTo>
                <a:cubicBezTo>
                  <a:pt x="1516420" y="1138601"/>
                  <a:pt x="1500193" y="1149023"/>
                  <a:pt x="1480193" y="1152833"/>
                </a:cubicBezTo>
                <a:cubicBezTo>
                  <a:pt x="1447810" y="1159518"/>
                  <a:pt x="1415428" y="1164262"/>
                  <a:pt x="1383044" y="1153839"/>
                </a:cubicBezTo>
                <a:cubicBezTo>
                  <a:pt x="1343046" y="1141404"/>
                  <a:pt x="1304044" y="1129041"/>
                  <a:pt x="1270665" y="1118547"/>
                </a:cubicBezTo>
                <a:cubicBezTo>
                  <a:pt x="1172591" y="1216662"/>
                  <a:pt x="1079214" y="1296664"/>
                  <a:pt x="951604" y="1332891"/>
                </a:cubicBezTo>
                <a:cubicBezTo>
                  <a:pt x="953525" y="1345254"/>
                  <a:pt x="953525" y="1359558"/>
                  <a:pt x="957297" y="1373862"/>
                </a:cubicBezTo>
                <a:cubicBezTo>
                  <a:pt x="968756" y="1419577"/>
                  <a:pt x="962066" y="1463352"/>
                  <a:pt x="940145" y="1505258"/>
                </a:cubicBezTo>
                <a:cubicBezTo>
                  <a:pt x="934451" y="1515752"/>
                  <a:pt x="924914" y="1525312"/>
                  <a:pt x="914452" y="1530990"/>
                </a:cubicBezTo>
                <a:cubicBezTo>
                  <a:pt x="865842" y="1556723"/>
                  <a:pt x="785845" y="1526246"/>
                  <a:pt x="785845" y="1461483"/>
                </a:cubicBezTo>
                <a:cubicBezTo>
                  <a:pt x="785845" y="1424321"/>
                  <a:pt x="783924" y="1386225"/>
                  <a:pt x="782998" y="1349064"/>
                </a:cubicBezTo>
                <a:cubicBezTo>
                  <a:pt x="757306" y="1340510"/>
                  <a:pt x="731542" y="1330950"/>
                  <a:pt x="704923" y="1323331"/>
                </a:cubicBezTo>
                <a:cubicBezTo>
                  <a:pt x="646776" y="1306224"/>
                  <a:pt x="598238" y="1274812"/>
                  <a:pt x="558239" y="1230032"/>
                </a:cubicBezTo>
                <a:cubicBezTo>
                  <a:pt x="546781" y="1216662"/>
                  <a:pt x="534397" y="1204299"/>
                  <a:pt x="520091" y="1193804"/>
                </a:cubicBezTo>
                <a:cubicBezTo>
                  <a:pt x="476321" y="1159518"/>
                  <a:pt x="450628" y="1111934"/>
                  <a:pt x="428707" y="1063343"/>
                </a:cubicBezTo>
                <a:cubicBezTo>
                  <a:pt x="396324" y="991895"/>
                  <a:pt x="377250" y="916638"/>
                  <a:pt x="373407" y="837570"/>
                </a:cubicBezTo>
                <a:cubicBezTo>
                  <a:pt x="371557" y="808028"/>
                  <a:pt x="371557" y="808028"/>
                  <a:pt x="342021" y="799474"/>
                </a:cubicBezTo>
                <a:cubicBezTo>
                  <a:pt x="328712" y="795664"/>
                  <a:pt x="316256" y="791855"/>
                  <a:pt x="300101" y="788045"/>
                </a:cubicBezTo>
                <a:cubicBezTo>
                  <a:pt x="291560" y="823266"/>
                  <a:pt x="290564" y="857553"/>
                  <a:pt x="301026" y="889970"/>
                </a:cubicBezTo>
                <a:cubicBezTo>
                  <a:pt x="311559" y="920447"/>
                  <a:pt x="305794" y="946180"/>
                  <a:pt x="296328" y="972847"/>
                </a:cubicBezTo>
                <a:cubicBezTo>
                  <a:pt x="254409" y="985210"/>
                  <a:pt x="215335" y="977591"/>
                  <a:pt x="176262" y="969038"/>
                </a:cubicBezTo>
                <a:cubicBezTo>
                  <a:pt x="151495" y="963287"/>
                  <a:pt x="132492" y="948983"/>
                  <a:pt x="116265" y="926126"/>
                </a:cubicBezTo>
                <a:cubicBezTo>
                  <a:pt x="93419" y="892845"/>
                  <a:pt x="73420" y="859493"/>
                  <a:pt x="63883" y="819457"/>
                </a:cubicBezTo>
                <a:cubicBezTo>
                  <a:pt x="61036" y="808028"/>
                  <a:pt x="44809" y="797605"/>
                  <a:pt x="33421" y="789914"/>
                </a:cubicBezTo>
                <a:cubicBezTo>
                  <a:pt x="13422" y="776616"/>
                  <a:pt x="-883" y="761378"/>
                  <a:pt x="42" y="734711"/>
                </a:cubicBezTo>
                <a:cubicBezTo>
                  <a:pt x="1038" y="707109"/>
                  <a:pt x="7657" y="697549"/>
                  <a:pt x="35343" y="688996"/>
                </a:cubicBezTo>
                <a:cubicBezTo>
                  <a:pt x="45805" y="686120"/>
                  <a:pt x="57193" y="683245"/>
                  <a:pt x="67726" y="680442"/>
                </a:cubicBezTo>
                <a:cubicBezTo>
                  <a:pt x="80110" y="664197"/>
                  <a:pt x="91497" y="647090"/>
                  <a:pt x="103881" y="631852"/>
                </a:cubicBezTo>
                <a:cubicBezTo>
                  <a:pt x="122955" y="607053"/>
                  <a:pt x="145801" y="589946"/>
                  <a:pt x="176262" y="581320"/>
                </a:cubicBezTo>
                <a:cubicBezTo>
                  <a:pt x="209642" y="572767"/>
                  <a:pt x="239178" y="549909"/>
                  <a:pt x="276258" y="554653"/>
                </a:cubicBezTo>
                <a:cubicBezTo>
                  <a:pt x="292485" y="556594"/>
                  <a:pt x="308641" y="556594"/>
                  <a:pt x="324868" y="561338"/>
                </a:cubicBezTo>
                <a:cubicBezTo>
                  <a:pt x="349636" y="567088"/>
                  <a:pt x="360098" y="586136"/>
                  <a:pt x="352483" y="609928"/>
                </a:cubicBezTo>
                <a:cubicBezTo>
                  <a:pt x="346789" y="628042"/>
                  <a:pt x="337252" y="644215"/>
                  <a:pt x="330562" y="662328"/>
                </a:cubicBezTo>
                <a:cubicBezTo>
                  <a:pt x="322947" y="684252"/>
                  <a:pt x="315331" y="707109"/>
                  <a:pt x="307716" y="731836"/>
                </a:cubicBezTo>
                <a:cubicBezTo>
                  <a:pt x="333409" y="734711"/>
                  <a:pt x="352483" y="736580"/>
                  <a:pt x="366788" y="738520"/>
                </a:cubicBezTo>
                <a:cubicBezTo>
                  <a:pt x="394403" y="677567"/>
                  <a:pt x="422017" y="620423"/>
                  <a:pt x="449632" y="560403"/>
                </a:cubicBezTo>
                <a:cubicBezTo>
                  <a:pt x="443013" y="546099"/>
                  <a:pt x="428707" y="527051"/>
                  <a:pt x="425860" y="507069"/>
                </a:cubicBezTo>
                <a:cubicBezTo>
                  <a:pt x="419170" y="450859"/>
                  <a:pt x="435326" y="397525"/>
                  <a:pt x="478243" y="361298"/>
                </a:cubicBezTo>
                <a:cubicBezTo>
                  <a:pt x="517244" y="328017"/>
                  <a:pt x="567776" y="322267"/>
                  <a:pt x="617312" y="339446"/>
                </a:cubicBezTo>
                <a:cubicBezTo>
                  <a:pt x="643930" y="348934"/>
                  <a:pt x="667772" y="367048"/>
                  <a:pt x="693465" y="380346"/>
                </a:cubicBezTo>
                <a:cubicBezTo>
                  <a:pt x="701080" y="384155"/>
                  <a:pt x="708696" y="388971"/>
                  <a:pt x="716311" y="387965"/>
                </a:cubicBezTo>
                <a:cubicBezTo>
                  <a:pt x="776380" y="382286"/>
                  <a:pt x="835381" y="374667"/>
                  <a:pt x="901143" y="367982"/>
                </a:cubicBezTo>
                <a:cubicBezTo>
                  <a:pt x="902068" y="355619"/>
                  <a:pt x="903990" y="339446"/>
                  <a:pt x="905912" y="319392"/>
                </a:cubicBezTo>
                <a:cubicBezTo>
                  <a:pt x="869685" y="321333"/>
                  <a:pt x="839224" y="322267"/>
                  <a:pt x="807766" y="325142"/>
                </a:cubicBezTo>
                <a:cubicBezTo>
                  <a:pt x="775383" y="327945"/>
                  <a:pt x="743997" y="302285"/>
                  <a:pt x="741078" y="268933"/>
                </a:cubicBezTo>
                <a:cubicBezTo>
                  <a:pt x="737306" y="228896"/>
                  <a:pt x="752537" y="194610"/>
                  <a:pt x="777305" y="165139"/>
                </a:cubicBezTo>
                <a:cubicBezTo>
                  <a:pt x="804919" y="132721"/>
                  <a:pt x="839224" y="110798"/>
                  <a:pt x="880147" y="99369"/>
                </a:cubicBezTo>
                <a:cubicBezTo>
                  <a:pt x="887763" y="97501"/>
                  <a:pt x="894453" y="94625"/>
                  <a:pt x="902993" y="92685"/>
                </a:cubicBezTo>
                <a:cubicBezTo>
                  <a:pt x="902993" y="81256"/>
                  <a:pt x="902993" y="69827"/>
                  <a:pt x="903990" y="58398"/>
                </a:cubicBezTo>
                <a:cubicBezTo>
                  <a:pt x="905912" y="37481"/>
                  <a:pt x="922067" y="18433"/>
                  <a:pt x="942067" y="12683"/>
                </a:cubicBezTo>
                <a:close/>
                <a:moveTo>
                  <a:pt x="1173489" y="633"/>
                </a:moveTo>
                <a:cubicBezTo>
                  <a:pt x="1193402" y="-2536"/>
                  <a:pt x="1213052" y="6750"/>
                  <a:pt x="1231626" y="16037"/>
                </a:cubicBezTo>
                <a:cubicBezTo>
                  <a:pt x="1300211" y="49368"/>
                  <a:pt x="1321160" y="109381"/>
                  <a:pt x="1319256" y="180812"/>
                </a:cubicBezTo>
                <a:cubicBezTo>
                  <a:pt x="1309734" y="189388"/>
                  <a:pt x="1300211" y="189388"/>
                  <a:pt x="1295442" y="177006"/>
                </a:cubicBezTo>
                <a:cubicBezTo>
                  <a:pt x="1287824" y="157956"/>
                  <a:pt x="1282111" y="138905"/>
                  <a:pt x="1276397" y="119855"/>
                </a:cubicBezTo>
                <a:cubicBezTo>
                  <a:pt x="1261154" y="68418"/>
                  <a:pt x="1234483" y="32226"/>
                  <a:pt x="1176381" y="28419"/>
                </a:cubicBezTo>
                <a:cubicBezTo>
                  <a:pt x="1168763" y="27465"/>
                  <a:pt x="1161137" y="22696"/>
                  <a:pt x="1152567" y="18890"/>
                </a:cubicBezTo>
                <a:cubicBezTo>
                  <a:pt x="1152567" y="15083"/>
                  <a:pt x="1153519" y="11277"/>
                  <a:pt x="1153519" y="8415"/>
                </a:cubicBezTo>
                <a:cubicBezTo>
                  <a:pt x="1160185" y="4130"/>
                  <a:pt x="1166851" y="1689"/>
                  <a:pt x="1173489" y="633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8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6" name="Google Shape;1446;p8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7" name="Google Shape;1447;p8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8" name="Google Shape;1448;p89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9" name="Google Shape;1449;p89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8">
  <p:cSld name="4_08"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90"/>
          <p:cNvSpPr/>
          <p:nvPr/>
        </p:nvSpPr>
        <p:spPr>
          <a:xfrm>
            <a:off x="5665959" y="1911870"/>
            <a:ext cx="932977" cy="1042074"/>
          </a:xfrm>
          <a:custGeom>
            <a:rect b="b" l="l" r="r" t="t"/>
            <a:pathLst>
              <a:path extrusionOk="0" h="21396" w="21422">
                <a:moveTo>
                  <a:pt x="1485" y="16836"/>
                </a:moveTo>
                <a:cubicBezTo>
                  <a:pt x="1158" y="18593"/>
                  <a:pt x="2839" y="19980"/>
                  <a:pt x="4630" y="20234"/>
                </a:cubicBezTo>
                <a:cubicBezTo>
                  <a:pt x="5242" y="20332"/>
                  <a:pt x="5766" y="20058"/>
                  <a:pt x="6225" y="19726"/>
                </a:cubicBezTo>
                <a:cubicBezTo>
                  <a:pt x="6574" y="19472"/>
                  <a:pt x="6880" y="19160"/>
                  <a:pt x="7164" y="18828"/>
                </a:cubicBezTo>
                <a:cubicBezTo>
                  <a:pt x="8015" y="17851"/>
                  <a:pt x="8824" y="16855"/>
                  <a:pt x="9653" y="15859"/>
                </a:cubicBezTo>
                <a:cubicBezTo>
                  <a:pt x="10418" y="14961"/>
                  <a:pt x="11204" y="14082"/>
                  <a:pt x="11925" y="13145"/>
                </a:cubicBezTo>
                <a:cubicBezTo>
                  <a:pt x="12733" y="12090"/>
                  <a:pt x="13497" y="10996"/>
                  <a:pt x="14218" y="9883"/>
                </a:cubicBezTo>
                <a:cubicBezTo>
                  <a:pt x="14415" y="9571"/>
                  <a:pt x="14436" y="9160"/>
                  <a:pt x="14524" y="8789"/>
                </a:cubicBezTo>
                <a:cubicBezTo>
                  <a:pt x="14655" y="8203"/>
                  <a:pt x="14305" y="7871"/>
                  <a:pt x="13759" y="7637"/>
                </a:cubicBezTo>
                <a:cubicBezTo>
                  <a:pt x="12602" y="7168"/>
                  <a:pt x="11488" y="7364"/>
                  <a:pt x="10527" y="8262"/>
                </a:cubicBezTo>
                <a:cubicBezTo>
                  <a:pt x="9129" y="9551"/>
                  <a:pt x="8103" y="11055"/>
                  <a:pt x="7033" y="12578"/>
                </a:cubicBezTo>
                <a:cubicBezTo>
                  <a:pt x="6618" y="13164"/>
                  <a:pt x="6137" y="13711"/>
                  <a:pt x="5635" y="14219"/>
                </a:cubicBezTo>
                <a:cubicBezTo>
                  <a:pt x="5504" y="14355"/>
                  <a:pt x="5067" y="14414"/>
                  <a:pt x="4870" y="14316"/>
                </a:cubicBezTo>
                <a:cubicBezTo>
                  <a:pt x="4565" y="14180"/>
                  <a:pt x="4565" y="13887"/>
                  <a:pt x="4761" y="13574"/>
                </a:cubicBezTo>
                <a:cubicBezTo>
                  <a:pt x="6203" y="11367"/>
                  <a:pt x="7710" y="9200"/>
                  <a:pt x="9566" y="7247"/>
                </a:cubicBezTo>
                <a:cubicBezTo>
                  <a:pt x="10527" y="6231"/>
                  <a:pt x="12296" y="5879"/>
                  <a:pt x="13759" y="6368"/>
                </a:cubicBezTo>
                <a:cubicBezTo>
                  <a:pt x="13956" y="6426"/>
                  <a:pt x="14131" y="6504"/>
                  <a:pt x="14305" y="6583"/>
                </a:cubicBezTo>
                <a:cubicBezTo>
                  <a:pt x="15660" y="7188"/>
                  <a:pt x="16074" y="8028"/>
                  <a:pt x="15834" y="9375"/>
                </a:cubicBezTo>
                <a:cubicBezTo>
                  <a:pt x="15681" y="10254"/>
                  <a:pt x="15244" y="10977"/>
                  <a:pt x="14742" y="11699"/>
                </a:cubicBezTo>
                <a:cubicBezTo>
                  <a:pt x="13738" y="13106"/>
                  <a:pt x="12820" y="14570"/>
                  <a:pt x="11488" y="15801"/>
                </a:cubicBezTo>
                <a:cubicBezTo>
                  <a:pt x="11095" y="16172"/>
                  <a:pt x="10833" y="16660"/>
                  <a:pt x="10483" y="17070"/>
                </a:cubicBezTo>
                <a:cubicBezTo>
                  <a:pt x="9610" y="18105"/>
                  <a:pt x="8736" y="19121"/>
                  <a:pt x="7841" y="20117"/>
                </a:cubicBezTo>
                <a:cubicBezTo>
                  <a:pt x="7579" y="20410"/>
                  <a:pt x="7229" y="20683"/>
                  <a:pt x="6880" y="20878"/>
                </a:cubicBezTo>
                <a:cubicBezTo>
                  <a:pt x="6028" y="21347"/>
                  <a:pt x="5176" y="21562"/>
                  <a:pt x="4106" y="21250"/>
                </a:cubicBezTo>
                <a:cubicBezTo>
                  <a:pt x="2271" y="20722"/>
                  <a:pt x="1005" y="19707"/>
                  <a:pt x="240" y="18164"/>
                </a:cubicBezTo>
                <a:cubicBezTo>
                  <a:pt x="66" y="17812"/>
                  <a:pt x="0" y="17422"/>
                  <a:pt x="0" y="17031"/>
                </a:cubicBezTo>
                <a:cubicBezTo>
                  <a:pt x="0" y="16523"/>
                  <a:pt x="65" y="15996"/>
                  <a:pt x="153" y="15488"/>
                </a:cubicBezTo>
                <a:cubicBezTo>
                  <a:pt x="306" y="14395"/>
                  <a:pt x="1114" y="13594"/>
                  <a:pt x="1813" y="12774"/>
                </a:cubicBezTo>
                <a:cubicBezTo>
                  <a:pt x="2817" y="11602"/>
                  <a:pt x="3778" y="10430"/>
                  <a:pt x="4805" y="9278"/>
                </a:cubicBezTo>
                <a:cubicBezTo>
                  <a:pt x="6006" y="7930"/>
                  <a:pt x="7229" y="6602"/>
                  <a:pt x="8496" y="5294"/>
                </a:cubicBezTo>
                <a:cubicBezTo>
                  <a:pt x="8998" y="4786"/>
                  <a:pt x="9675" y="4395"/>
                  <a:pt x="10243" y="3927"/>
                </a:cubicBezTo>
                <a:cubicBezTo>
                  <a:pt x="11095" y="3204"/>
                  <a:pt x="11947" y="2462"/>
                  <a:pt x="12777" y="1720"/>
                </a:cubicBezTo>
                <a:cubicBezTo>
                  <a:pt x="13869" y="763"/>
                  <a:pt x="15179" y="235"/>
                  <a:pt x="16686" y="60"/>
                </a:cubicBezTo>
                <a:cubicBezTo>
                  <a:pt x="17276" y="1"/>
                  <a:pt x="17865" y="-38"/>
                  <a:pt x="18477" y="60"/>
                </a:cubicBezTo>
                <a:cubicBezTo>
                  <a:pt x="20224" y="353"/>
                  <a:pt x="21600" y="2618"/>
                  <a:pt x="21403" y="3888"/>
                </a:cubicBezTo>
                <a:cubicBezTo>
                  <a:pt x="21163" y="5469"/>
                  <a:pt x="20464" y="6797"/>
                  <a:pt x="19591" y="8106"/>
                </a:cubicBezTo>
                <a:cubicBezTo>
                  <a:pt x="18979" y="9024"/>
                  <a:pt x="18258" y="9883"/>
                  <a:pt x="17581" y="10782"/>
                </a:cubicBezTo>
                <a:cubicBezTo>
                  <a:pt x="17407" y="11016"/>
                  <a:pt x="17319" y="11289"/>
                  <a:pt x="17166" y="11543"/>
                </a:cubicBezTo>
                <a:cubicBezTo>
                  <a:pt x="16140" y="12989"/>
                  <a:pt x="15114" y="14453"/>
                  <a:pt x="14087" y="15898"/>
                </a:cubicBezTo>
                <a:cubicBezTo>
                  <a:pt x="14065" y="15938"/>
                  <a:pt x="14022" y="15977"/>
                  <a:pt x="14000" y="16035"/>
                </a:cubicBezTo>
                <a:cubicBezTo>
                  <a:pt x="13672" y="16445"/>
                  <a:pt x="13126" y="16641"/>
                  <a:pt x="12842" y="16465"/>
                </a:cubicBezTo>
                <a:cubicBezTo>
                  <a:pt x="12536" y="16270"/>
                  <a:pt x="12449" y="15606"/>
                  <a:pt x="12711" y="15254"/>
                </a:cubicBezTo>
                <a:cubicBezTo>
                  <a:pt x="13803" y="13770"/>
                  <a:pt x="14939" y="12305"/>
                  <a:pt x="16009" y="10821"/>
                </a:cubicBezTo>
                <a:cubicBezTo>
                  <a:pt x="17036" y="9395"/>
                  <a:pt x="18084" y="7969"/>
                  <a:pt x="19045" y="6524"/>
                </a:cubicBezTo>
                <a:cubicBezTo>
                  <a:pt x="19700" y="5567"/>
                  <a:pt x="20049" y="4513"/>
                  <a:pt x="20071" y="3360"/>
                </a:cubicBezTo>
                <a:cubicBezTo>
                  <a:pt x="20093" y="2188"/>
                  <a:pt x="18936" y="1173"/>
                  <a:pt x="17429" y="1290"/>
                </a:cubicBezTo>
                <a:cubicBezTo>
                  <a:pt x="15987" y="1407"/>
                  <a:pt x="14720" y="1876"/>
                  <a:pt x="13716" y="2872"/>
                </a:cubicBezTo>
                <a:cubicBezTo>
                  <a:pt x="12973" y="3614"/>
                  <a:pt x="12165" y="4278"/>
                  <a:pt x="11379" y="4981"/>
                </a:cubicBezTo>
                <a:cubicBezTo>
                  <a:pt x="11248" y="5098"/>
                  <a:pt x="11160" y="5235"/>
                  <a:pt x="11008" y="5313"/>
                </a:cubicBezTo>
                <a:cubicBezTo>
                  <a:pt x="9675" y="5997"/>
                  <a:pt x="8758" y="7090"/>
                  <a:pt x="7753" y="8067"/>
                </a:cubicBezTo>
                <a:cubicBezTo>
                  <a:pt x="7185" y="8633"/>
                  <a:pt x="6683" y="9258"/>
                  <a:pt x="6159" y="9864"/>
                </a:cubicBezTo>
                <a:cubicBezTo>
                  <a:pt x="5373" y="10801"/>
                  <a:pt x="4608" y="11778"/>
                  <a:pt x="3800" y="12715"/>
                </a:cubicBezTo>
                <a:cubicBezTo>
                  <a:pt x="3233" y="13360"/>
                  <a:pt x="2534" y="13906"/>
                  <a:pt x="2053" y="14590"/>
                </a:cubicBezTo>
                <a:cubicBezTo>
                  <a:pt x="1704" y="15059"/>
                  <a:pt x="1616" y="15664"/>
                  <a:pt x="1442" y="16231"/>
                </a:cubicBezTo>
                <a:cubicBezTo>
                  <a:pt x="1442" y="16484"/>
                  <a:pt x="1485" y="16738"/>
                  <a:pt x="1485" y="168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90"/>
          <p:cNvSpPr/>
          <p:nvPr/>
        </p:nvSpPr>
        <p:spPr>
          <a:xfrm>
            <a:off x="5837197" y="4156610"/>
            <a:ext cx="1202403" cy="1350689"/>
          </a:xfrm>
          <a:custGeom>
            <a:rect b="b" l="l" r="r" t="t"/>
            <a:pathLst>
              <a:path extrusionOk="0" h="1350689" w="1202403">
                <a:moveTo>
                  <a:pt x="887417" y="986550"/>
                </a:moveTo>
                <a:cubicBezTo>
                  <a:pt x="849376" y="988446"/>
                  <a:pt x="814174" y="988446"/>
                  <a:pt x="778999" y="992251"/>
                </a:cubicBezTo>
                <a:cubicBezTo>
                  <a:pt x="717166" y="997011"/>
                  <a:pt x="654387" y="1005563"/>
                  <a:pt x="592554" y="1009368"/>
                </a:cubicBezTo>
                <a:cubicBezTo>
                  <a:pt x="533587" y="1013173"/>
                  <a:pt x="475566" y="1015082"/>
                  <a:pt x="413733" y="1016979"/>
                </a:cubicBezTo>
                <a:cubicBezTo>
                  <a:pt x="420385" y="1058835"/>
                  <a:pt x="426089" y="1097828"/>
                  <a:pt x="431821" y="1140640"/>
                </a:cubicBezTo>
                <a:cubicBezTo>
                  <a:pt x="448935" y="1140640"/>
                  <a:pt x="462237" y="1142536"/>
                  <a:pt x="475566" y="1140640"/>
                </a:cubicBezTo>
                <a:cubicBezTo>
                  <a:pt x="548809" y="1130179"/>
                  <a:pt x="621105" y="1118763"/>
                  <a:pt x="694347" y="1106393"/>
                </a:cubicBezTo>
                <a:cubicBezTo>
                  <a:pt x="745690" y="1096887"/>
                  <a:pt x="797060" y="1086413"/>
                  <a:pt x="848429" y="1074056"/>
                </a:cubicBezTo>
                <a:cubicBezTo>
                  <a:pt x="881712" y="1065491"/>
                  <a:pt x="886470" y="1056939"/>
                  <a:pt x="887417" y="1020784"/>
                </a:cubicBezTo>
                <a:cubicBezTo>
                  <a:pt x="887417" y="1011277"/>
                  <a:pt x="887417" y="1001771"/>
                  <a:pt x="887417" y="986550"/>
                </a:cubicBezTo>
                <a:close/>
                <a:moveTo>
                  <a:pt x="880765" y="932336"/>
                </a:moveTo>
                <a:cubicBezTo>
                  <a:pt x="904531" y="930427"/>
                  <a:pt x="930216" y="949453"/>
                  <a:pt x="933081" y="977044"/>
                </a:cubicBezTo>
                <a:cubicBezTo>
                  <a:pt x="937840" y="1014128"/>
                  <a:pt x="938786" y="1052179"/>
                  <a:pt x="934028" y="1089276"/>
                </a:cubicBezTo>
                <a:cubicBezTo>
                  <a:pt x="931189" y="1110198"/>
                  <a:pt x="910262" y="1127315"/>
                  <a:pt x="885524" y="1132075"/>
                </a:cubicBezTo>
                <a:cubicBezTo>
                  <a:pt x="837020" y="1143490"/>
                  <a:pt x="788489" y="1155860"/>
                  <a:pt x="739039" y="1165367"/>
                </a:cubicBezTo>
                <a:cubicBezTo>
                  <a:pt x="663904" y="1178678"/>
                  <a:pt x="588742" y="1191048"/>
                  <a:pt x="512661" y="1201509"/>
                </a:cubicBezTo>
                <a:cubicBezTo>
                  <a:pt x="485083" y="1205314"/>
                  <a:pt x="457505" y="1203418"/>
                  <a:pt x="429901" y="1202464"/>
                </a:cubicBezTo>
                <a:cubicBezTo>
                  <a:pt x="405163" y="1202464"/>
                  <a:pt x="392807" y="1183438"/>
                  <a:pt x="383290" y="1164412"/>
                </a:cubicBezTo>
                <a:cubicBezTo>
                  <a:pt x="378532" y="1154906"/>
                  <a:pt x="376639" y="1142536"/>
                  <a:pt x="375693" y="1132075"/>
                </a:cubicBezTo>
                <a:cubicBezTo>
                  <a:pt x="374746" y="1085471"/>
                  <a:pt x="373774" y="1039809"/>
                  <a:pt x="370934" y="990355"/>
                </a:cubicBezTo>
                <a:cubicBezTo>
                  <a:pt x="404217" y="970375"/>
                  <a:pt x="439418" y="969421"/>
                  <a:pt x="473647" y="969421"/>
                </a:cubicBezTo>
                <a:cubicBezTo>
                  <a:pt x="564030" y="967524"/>
                  <a:pt x="653441" y="958960"/>
                  <a:pt x="742851" y="945648"/>
                </a:cubicBezTo>
                <a:cubicBezTo>
                  <a:pt x="788489" y="938992"/>
                  <a:pt x="835101" y="936141"/>
                  <a:pt x="880765" y="932336"/>
                </a:cubicBezTo>
                <a:close/>
                <a:moveTo>
                  <a:pt x="650977" y="743009"/>
                </a:moveTo>
                <a:cubicBezTo>
                  <a:pt x="621501" y="746785"/>
                  <a:pt x="594888" y="749617"/>
                  <a:pt x="569173" y="753455"/>
                </a:cubicBezTo>
                <a:cubicBezTo>
                  <a:pt x="569173" y="794357"/>
                  <a:pt x="569173" y="829533"/>
                  <a:pt x="569173" y="869491"/>
                </a:cubicBezTo>
                <a:cubicBezTo>
                  <a:pt x="599604" y="859045"/>
                  <a:pt x="630989" y="870435"/>
                  <a:pt x="650977" y="846649"/>
                </a:cubicBezTo>
                <a:cubicBezTo>
                  <a:pt x="650977" y="811473"/>
                  <a:pt x="650977" y="779129"/>
                  <a:pt x="650977" y="743009"/>
                </a:cubicBezTo>
                <a:close/>
                <a:moveTo>
                  <a:pt x="976281" y="598405"/>
                </a:moveTo>
                <a:cubicBezTo>
                  <a:pt x="897341" y="690655"/>
                  <a:pt x="799368" y="756287"/>
                  <a:pt x="700441" y="821919"/>
                </a:cubicBezTo>
                <a:cubicBezTo>
                  <a:pt x="701395" y="838091"/>
                  <a:pt x="703304" y="854263"/>
                  <a:pt x="703304" y="870435"/>
                </a:cubicBezTo>
                <a:cubicBezTo>
                  <a:pt x="703304" y="900891"/>
                  <a:pt x="695724" y="910393"/>
                  <a:pt x="665238" y="916056"/>
                </a:cubicBezTo>
                <a:cubicBezTo>
                  <a:pt x="639579" y="920839"/>
                  <a:pt x="613921" y="925621"/>
                  <a:pt x="587252" y="928453"/>
                </a:cubicBezTo>
                <a:cubicBezTo>
                  <a:pt x="537788" y="933173"/>
                  <a:pt x="510221" y="905610"/>
                  <a:pt x="511176" y="856151"/>
                </a:cubicBezTo>
                <a:cubicBezTo>
                  <a:pt x="511176" y="851431"/>
                  <a:pt x="509267" y="846649"/>
                  <a:pt x="509267" y="841866"/>
                </a:cubicBezTo>
                <a:cubicBezTo>
                  <a:pt x="452167" y="817136"/>
                  <a:pt x="395124" y="793350"/>
                  <a:pt x="339933" y="767676"/>
                </a:cubicBezTo>
                <a:cubicBezTo>
                  <a:pt x="283844" y="742946"/>
                  <a:pt x="233426" y="708715"/>
                  <a:pt x="183962" y="659255"/>
                </a:cubicBezTo>
                <a:cubicBezTo>
                  <a:pt x="186825" y="701101"/>
                  <a:pt x="186825" y="732501"/>
                  <a:pt x="190643" y="764845"/>
                </a:cubicBezTo>
                <a:cubicBezTo>
                  <a:pt x="196314" y="824750"/>
                  <a:pt x="203950" y="883775"/>
                  <a:pt x="210631" y="943681"/>
                </a:cubicBezTo>
                <a:cubicBezTo>
                  <a:pt x="217256" y="1011201"/>
                  <a:pt x="219165" y="1078721"/>
                  <a:pt x="229608" y="1145296"/>
                </a:cubicBezTo>
                <a:cubicBezTo>
                  <a:pt x="244823" y="1246167"/>
                  <a:pt x="280981" y="1286062"/>
                  <a:pt x="390352" y="1290845"/>
                </a:cubicBezTo>
                <a:cubicBezTo>
                  <a:pt x="455985" y="1293676"/>
                  <a:pt x="520664" y="1287006"/>
                  <a:pt x="585343" y="1279455"/>
                </a:cubicBezTo>
                <a:cubicBezTo>
                  <a:pt x="627227" y="1273729"/>
                  <a:pt x="670010" y="1264227"/>
                  <a:pt x="711838" y="1264227"/>
                </a:cubicBezTo>
                <a:cubicBezTo>
                  <a:pt x="792687" y="1262276"/>
                  <a:pt x="867865" y="1235658"/>
                  <a:pt x="941078" y="1208097"/>
                </a:cubicBezTo>
                <a:cubicBezTo>
                  <a:pt x="1009575" y="1182423"/>
                  <a:pt x="1031472" y="1157693"/>
                  <a:pt x="1033381" y="1074001"/>
                </a:cubicBezTo>
                <a:cubicBezTo>
                  <a:pt x="1034335" y="1031148"/>
                  <a:pt x="1037142" y="988359"/>
                  <a:pt x="1035289" y="945569"/>
                </a:cubicBezTo>
                <a:cubicBezTo>
                  <a:pt x="1031472" y="870435"/>
                  <a:pt x="1024790" y="795301"/>
                  <a:pt x="1018165" y="720167"/>
                </a:cubicBezTo>
                <a:cubicBezTo>
                  <a:pt x="1014347" y="679265"/>
                  <a:pt x="1007666" y="637419"/>
                  <a:pt x="976281" y="598405"/>
                </a:cubicBezTo>
                <a:close/>
                <a:moveTo>
                  <a:pt x="683980" y="494654"/>
                </a:moveTo>
                <a:cubicBezTo>
                  <a:pt x="693492" y="521286"/>
                  <a:pt x="689683" y="530798"/>
                  <a:pt x="667808" y="534605"/>
                </a:cubicBezTo>
                <a:cubicBezTo>
                  <a:pt x="609789" y="545069"/>
                  <a:pt x="552717" y="554582"/>
                  <a:pt x="494687" y="563143"/>
                </a:cubicBezTo>
                <a:cubicBezTo>
                  <a:pt x="485175" y="565046"/>
                  <a:pt x="474717" y="563143"/>
                  <a:pt x="466151" y="560291"/>
                </a:cubicBezTo>
                <a:cubicBezTo>
                  <a:pt x="461395" y="558385"/>
                  <a:pt x="455693" y="548875"/>
                  <a:pt x="456639" y="543169"/>
                </a:cubicBezTo>
                <a:cubicBezTo>
                  <a:pt x="457597" y="538414"/>
                  <a:pt x="465205" y="530808"/>
                  <a:pt x="470907" y="529853"/>
                </a:cubicBezTo>
                <a:cubicBezTo>
                  <a:pt x="541300" y="517486"/>
                  <a:pt x="611693" y="506070"/>
                  <a:pt x="683980" y="494654"/>
                </a:cubicBezTo>
                <a:close/>
                <a:moveTo>
                  <a:pt x="680074" y="428072"/>
                </a:moveTo>
                <a:cubicBezTo>
                  <a:pt x="681024" y="440434"/>
                  <a:pt x="681024" y="450901"/>
                  <a:pt x="681973" y="467071"/>
                </a:cubicBezTo>
                <a:cubicBezTo>
                  <a:pt x="604930" y="468022"/>
                  <a:pt x="532635" y="496558"/>
                  <a:pt x="456541" y="488945"/>
                </a:cubicBezTo>
                <a:cubicBezTo>
                  <a:pt x="456541" y="468970"/>
                  <a:pt x="467959" y="467071"/>
                  <a:pt x="479366" y="465165"/>
                </a:cubicBezTo>
                <a:cubicBezTo>
                  <a:pt x="532635" y="455653"/>
                  <a:pt x="584954" y="446145"/>
                  <a:pt x="638223" y="435678"/>
                </a:cubicBezTo>
                <a:cubicBezTo>
                  <a:pt x="650590" y="434733"/>
                  <a:pt x="663897" y="431880"/>
                  <a:pt x="680074" y="428072"/>
                </a:cubicBezTo>
                <a:close/>
                <a:moveTo>
                  <a:pt x="218210" y="329207"/>
                </a:moveTo>
                <a:cubicBezTo>
                  <a:pt x="163974" y="320649"/>
                  <a:pt x="109794" y="352049"/>
                  <a:pt x="90761" y="396727"/>
                </a:cubicBezTo>
                <a:cubicBezTo>
                  <a:pt x="68865" y="450025"/>
                  <a:pt x="63194" y="505212"/>
                  <a:pt x="60331" y="562223"/>
                </a:cubicBezTo>
                <a:cubicBezTo>
                  <a:pt x="58422" y="605075"/>
                  <a:pt x="55558" y="646921"/>
                  <a:pt x="53649" y="689711"/>
                </a:cubicBezTo>
                <a:cubicBezTo>
                  <a:pt x="50786" y="747729"/>
                  <a:pt x="45115" y="804803"/>
                  <a:pt x="46070" y="862821"/>
                </a:cubicBezTo>
                <a:cubicBezTo>
                  <a:pt x="47024" y="929397"/>
                  <a:pt x="53649" y="995029"/>
                  <a:pt x="59376" y="1061605"/>
                </a:cubicBezTo>
                <a:cubicBezTo>
                  <a:pt x="61285" y="1080608"/>
                  <a:pt x="64149" y="1098731"/>
                  <a:pt x="67910" y="1116791"/>
                </a:cubicBezTo>
                <a:cubicBezTo>
                  <a:pt x="69819" y="1124405"/>
                  <a:pt x="74591" y="1135795"/>
                  <a:pt x="80318" y="1138626"/>
                </a:cubicBezTo>
                <a:cubicBezTo>
                  <a:pt x="109794" y="1152910"/>
                  <a:pt x="139271" y="1168139"/>
                  <a:pt x="177337" y="1168139"/>
                </a:cubicBezTo>
                <a:cubicBezTo>
                  <a:pt x="173519" y="1136738"/>
                  <a:pt x="169701" y="1109177"/>
                  <a:pt x="166838" y="1082559"/>
                </a:cubicBezTo>
                <a:cubicBezTo>
                  <a:pt x="156395" y="990247"/>
                  <a:pt x="144997" y="898940"/>
                  <a:pt x="137362" y="806691"/>
                </a:cubicBezTo>
                <a:cubicBezTo>
                  <a:pt x="129782" y="713497"/>
                  <a:pt x="117374" y="621247"/>
                  <a:pt x="138316" y="526103"/>
                </a:cubicBezTo>
                <a:cubicBezTo>
                  <a:pt x="151622" y="466197"/>
                  <a:pt x="169701" y="411011"/>
                  <a:pt x="202041" y="359663"/>
                </a:cubicBezTo>
                <a:cubicBezTo>
                  <a:pt x="207767" y="350162"/>
                  <a:pt x="212484" y="340660"/>
                  <a:pt x="218210" y="329207"/>
                </a:cubicBezTo>
                <a:close/>
                <a:moveTo>
                  <a:pt x="980225" y="258840"/>
                </a:moveTo>
                <a:cubicBezTo>
                  <a:pt x="953472" y="254089"/>
                  <a:pt x="924936" y="259328"/>
                  <a:pt x="902113" y="275972"/>
                </a:cubicBezTo>
                <a:cubicBezTo>
                  <a:pt x="905875" y="280691"/>
                  <a:pt x="909693" y="285474"/>
                  <a:pt x="913511" y="290193"/>
                </a:cubicBezTo>
                <a:cubicBezTo>
                  <a:pt x="942033" y="318762"/>
                  <a:pt x="965838" y="351106"/>
                  <a:pt x="980099" y="389113"/>
                </a:cubicBezTo>
                <a:cubicBezTo>
                  <a:pt x="995314" y="429071"/>
                  <a:pt x="1009575" y="469029"/>
                  <a:pt x="1020018" y="509931"/>
                </a:cubicBezTo>
                <a:cubicBezTo>
                  <a:pt x="1037142" y="580345"/>
                  <a:pt x="1059993" y="649753"/>
                  <a:pt x="1065720" y="722055"/>
                </a:cubicBezTo>
                <a:cubicBezTo>
                  <a:pt x="1073300" y="813361"/>
                  <a:pt x="1092333" y="902779"/>
                  <a:pt x="1082788" y="995029"/>
                </a:cubicBezTo>
                <a:cubicBezTo>
                  <a:pt x="1082788" y="998867"/>
                  <a:pt x="1086606" y="1003587"/>
                  <a:pt x="1088515" y="1010257"/>
                </a:cubicBezTo>
                <a:cubicBezTo>
                  <a:pt x="1126581" y="980745"/>
                  <a:pt x="1151285" y="948401"/>
                  <a:pt x="1145614" y="897996"/>
                </a:cubicBezTo>
                <a:cubicBezTo>
                  <a:pt x="1138933" y="839979"/>
                  <a:pt x="1131354" y="781017"/>
                  <a:pt x="1131354" y="722055"/>
                </a:cubicBezTo>
                <a:cubicBezTo>
                  <a:pt x="1131354" y="621247"/>
                  <a:pt x="1112320" y="523271"/>
                  <a:pt x="1093287" y="424352"/>
                </a:cubicBezTo>
                <a:cubicBezTo>
                  <a:pt x="1084697" y="381562"/>
                  <a:pt x="1073300" y="338709"/>
                  <a:pt x="1047641" y="301646"/>
                </a:cubicBezTo>
                <a:cubicBezTo>
                  <a:pt x="1031949" y="278332"/>
                  <a:pt x="1006978" y="263591"/>
                  <a:pt x="980225" y="258840"/>
                </a:cubicBezTo>
                <a:close/>
                <a:moveTo>
                  <a:pt x="510221" y="242684"/>
                </a:moveTo>
                <a:cubicBezTo>
                  <a:pt x="443633" y="245516"/>
                  <a:pt x="385635" y="273077"/>
                  <a:pt x="334262" y="310204"/>
                </a:cubicBezTo>
                <a:cubicBezTo>
                  <a:pt x="276208" y="352049"/>
                  <a:pt x="242016" y="413843"/>
                  <a:pt x="209676" y="477587"/>
                </a:cubicBezTo>
                <a:cubicBezTo>
                  <a:pt x="183962" y="527047"/>
                  <a:pt x="210631" y="571787"/>
                  <a:pt x="208722" y="617409"/>
                </a:cubicBezTo>
                <a:cubicBezTo>
                  <a:pt x="208722" y="625967"/>
                  <a:pt x="222983" y="637419"/>
                  <a:pt x="231517" y="645033"/>
                </a:cubicBezTo>
                <a:cubicBezTo>
                  <a:pt x="242016" y="654535"/>
                  <a:pt x="253413" y="662149"/>
                  <a:pt x="264811" y="669763"/>
                </a:cubicBezTo>
                <a:cubicBezTo>
                  <a:pt x="340887" y="717273"/>
                  <a:pt x="419884" y="755343"/>
                  <a:pt x="510221" y="761069"/>
                </a:cubicBezTo>
                <a:cubicBezTo>
                  <a:pt x="514039" y="721111"/>
                  <a:pt x="545424" y="692543"/>
                  <a:pt x="575855" y="688767"/>
                </a:cubicBezTo>
                <a:cubicBezTo>
                  <a:pt x="594888" y="686879"/>
                  <a:pt x="613865" y="685935"/>
                  <a:pt x="631944" y="683041"/>
                </a:cubicBezTo>
                <a:cubicBezTo>
                  <a:pt x="680453" y="678321"/>
                  <a:pt x="694770" y="685935"/>
                  <a:pt x="714701" y="732501"/>
                </a:cubicBezTo>
                <a:cubicBezTo>
                  <a:pt x="799368" y="674483"/>
                  <a:pt x="880217" y="617409"/>
                  <a:pt x="942987" y="538500"/>
                </a:cubicBezTo>
                <a:cubicBezTo>
                  <a:pt x="948714" y="530885"/>
                  <a:pt x="958202" y="521384"/>
                  <a:pt x="956293" y="513770"/>
                </a:cubicBezTo>
                <a:cubicBezTo>
                  <a:pt x="950623" y="483313"/>
                  <a:pt x="946805" y="450025"/>
                  <a:pt x="932544" y="423408"/>
                </a:cubicBezTo>
                <a:cubicBezTo>
                  <a:pt x="885944" y="336821"/>
                  <a:pt x="814583" y="279747"/>
                  <a:pt x="715656" y="256905"/>
                </a:cubicBezTo>
                <a:cubicBezTo>
                  <a:pt x="647159" y="241740"/>
                  <a:pt x="579673" y="239789"/>
                  <a:pt x="510221" y="242684"/>
                </a:cubicBezTo>
                <a:close/>
                <a:moveTo>
                  <a:pt x="694770" y="103806"/>
                </a:moveTo>
                <a:cubicBezTo>
                  <a:pt x="586298" y="115196"/>
                  <a:pt x="484563" y="125641"/>
                  <a:pt x="377045" y="137094"/>
                </a:cubicBezTo>
                <a:cubicBezTo>
                  <a:pt x="379909" y="162768"/>
                  <a:pt x="382772" y="183722"/>
                  <a:pt x="384681" y="208452"/>
                </a:cubicBezTo>
                <a:cubicBezTo>
                  <a:pt x="491188" y="166543"/>
                  <a:pt x="597751" y="175101"/>
                  <a:pt x="709031" y="181771"/>
                </a:cubicBezTo>
                <a:cubicBezTo>
                  <a:pt x="703304" y="150434"/>
                  <a:pt x="699486" y="125704"/>
                  <a:pt x="694770" y="103806"/>
                </a:cubicBezTo>
                <a:close/>
                <a:moveTo>
                  <a:pt x="677646" y="104"/>
                </a:moveTo>
                <a:cubicBezTo>
                  <a:pt x="720428" y="-1784"/>
                  <a:pt x="744178" y="22002"/>
                  <a:pt x="746086" y="64792"/>
                </a:cubicBezTo>
                <a:cubicBezTo>
                  <a:pt x="747995" y="100911"/>
                  <a:pt x="751813" y="137094"/>
                  <a:pt x="754677" y="173213"/>
                </a:cubicBezTo>
                <a:cubicBezTo>
                  <a:pt x="755631" y="178940"/>
                  <a:pt x="756586" y="184666"/>
                  <a:pt x="759449" y="196056"/>
                </a:cubicBezTo>
                <a:cubicBezTo>
                  <a:pt x="767029" y="186554"/>
                  <a:pt x="770846" y="181771"/>
                  <a:pt x="775619" y="176108"/>
                </a:cubicBezTo>
                <a:cubicBezTo>
                  <a:pt x="822219" y="114252"/>
                  <a:pt x="883080" y="87634"/>
                  <a:pt x="962020" y="95248"/>
                </a:cubicBezTo>
                <a:cubicBezTo>
                  <a:pt x="1001995" y="99024"/>
                  <a:pt x="1037142" y="110476"/>
                  <a:pt x="1072345" y="127592"/>
                </a:cubicBezTo>
                <a:cubicBezTo>
                  <a:pt x="1110411" y="146596"/>
                  <a:pt x="1129445" y="177996"/>
                  <a:pt x="1137979" y="217954"/>
                </a:cubicBezTo>
                <a:cubicBezTo>
                  <a:pt x="1144660" y="250298"/>
                  <a:pt x="1154148" y="283586"/>
                  <a:pt x="1157966" y="316874"/>
                </a:cubicBezTo>
                <a:cubicBezTo>
                  <a:pt x="1163693" y="358720"/>
                  <a:pt x="1165546" y="400565"/>
                  <a:pt x="1168409" y="442411"/>
                </a:cubicBezTo>
                <a:cubicBezTo>
                  <a:pt x="1169364" y="458583"/>
                  <a:pt x="1172227" y="474755"/>
                  <a:pt x="1174136" y="489983"/>
                </a:cubicBezTo>
                <a:cubicBezTo>
                  <a:pt x="1175091" y="499485"/>
                  <a:pt x="1178908" y="510875"/>
                  <a:pt x="1176045" y="519433"/>
                </a:cubicBezTo>
                <a:cubicBezTo>
                  <a:pt x="1164648" y="562223"/>
                  <a:pt x="1176045" y="604131"/>
                  <a:pt x="1181772" y="645977"/>
                </a:cubicBezTo>
                <a:cubicBezTo>
                  <a:pt x="1182670" y="650697"/>
                  <a:pt x="1182670" y="655479"/>
                  <a:pt x="1183625" y="661143"/>
                </a:cubicBezTo>
                <a:cubicBezTo>
                  <a:pt x="1189351" y="745841"/>
                  <a:pt x="1193169" y="831421"/>
                  <a:pt x="1201703" y="916056"/>
                </a:cubicBezTo>
                <a:cubicBezTo>
                  <a:pt x="1206476" y="964573"/>
                  <a:pt x="1186488" y="1000755"/>
                  <a:pt x="1153194" y="1032092"/>
                </a:cubicBezTo>
                <a:cubicBezTo>
                  <a:pt x="1137979" y="1046377"/>
                  <a:pt x="1121809" y="1061605"/>
                  <a:pt x="1103730" y="1072050"/>
                </a:cubicBezTo>
                <a:cubicBezTo>
                  <a:pt x="1086606" y="1081615"/>
                  <a:pt x="1080935" y="1093005"/>
                  <a:pt x="1078072" y="1112952"/>
                </a:cubicBezTo>
                <a:cubicBezTo>
                  <a:pt x="1071391" y="1161468"/>
                  <a:pt x="1051459" y="1205265"/>
                  <a:pt x="1013393" y="1236602"/>
                </a:cubicBezTo>
                <a:cubicBezTo>
                  <a:pt x="974372" y="1268946"/>
                  <a:pt x="925863" y="1284174"/>
                  <a:pt x="874490" y="1290845"/>
                </a:cubicBezTo>
                <a:cubicBezTo>
                  <a:pt x="865956" y="1291788"/>
                  <a:pt x="856468" y="1291788"/>
                  <a:pt x="849786" y="1296571"/>
                </a:cubicBezTo>
                <a:cubicBezTo>
                  <a:pt x="818401" y="1319350"/>
                  <a:pt x="782244" y="1317462"/>
                  <a:pt x="746086" y="1320357"/>
                </a:cubicBezTo>
                <a:cubicBezTo>
                  <a:pt x="700441" y="1324132"/>
                  <a:pt x="655749" y="1333634"/>
                  <a:pt x="610103" y="1337473"/>
                </a:cubicBezTo>
                <a:cubicBezTo>
                  <a:pt x="512130" y="1346975"/>
                  <a:pt x="415112" y="1357420"/>
                  <a:pt x="317138" y="1345024"/>
                </a:cubicBezTo>
                <a:cubicBezTo>
                  <a:pt x="269583" y="1339361"/>
                  <a:pt x="237244" y="1307017"/>
                  <a:pt x="215347" y="1268946"/>
                </a:cubicBezTo>
                <a:cubicBezTo>
                  <a:pt x="198223" y="1238490"/>
                  <a:pt x="176382" y="1224269"/>
                  <a:pt x="144043" y="1215711"/>
                </a:cubicBezTo>
                <a:cubicBezTo>
                  <a:pt x="108840" y="1206209"/>
                  <a:pt x="76500" y="1189093"/>
                  <a:pt x="44161" y="1173865"/>
                </a:cubicBezTo>
                <a:cubicBezTo>
                  <a:pt x="38434" y="1170970"/>
                  <a:pt x="33718" y="1163356"/>
                  <a:pt x="31809" y="1156749"/>
                </a:cubicBezTo>
                <a:cubicBezTo>
                  <a:pt x="27037" y="1142465"/>
                  <a:pt x="21310" y="1128181"/>
                  <a:pt x="20355" y="1113896"/>
                </a:cubicBezTo>
                <a:cubicBezTo>
                  <a:pt x="12776" y="1011201"/>
                  <a:pt x="4186" y="909449"/>
                  <a:pt x="424" y="806691"/>
                </a:cubicBezTo>
                <a:cubicBezTo>
                  <a:pt x="-1485" y="747729"/>
                  <a:pt x="3231" y="688767"/>
                  <a:pt x="10867" y="630749"/>
                </a:cubicBezTo>
                <a:cubicBezTo>
                  <a:pt x="16594" y="579401"/>
                  <a:pt x="10867" y="528935"/>
                  <a:pt x="5140" y="478531"/>
                </a:cubicBezTo>
                <a:cubicBezTo>
                  <a:pt x="-6257" y="384393"/>
                  <a:pt x="9912" y="295919"/>
                  <a:pt x="46070" y="210340"/>
                </a:cubicBezTo>
                <a:cubicBezTo>
                  <a:pt x="48933" y="203670"/>
                  <a:pt x="53649" y="196999"/>
                  <a:pt x="58422" y="192280"/>
                </a:cubicBezTo>
                <a:cubicBezTo>
                  <a:pt x="118328" y="137094"/>
                  <a:pt x="203950" y="114252"/>
                  <a:pt x="278117" y="162768"/>
                </a:cubicBezTo>
                <a:cubicBezTo>
                  <a:pt x="293333" y="172270"/>
                  <a:pt x="310457" y="182715"/>
                  <a:pt x="330444" y="195112"/>
                </a:cubicBezTo>
                <a:cubicBezTo>
                  <a:pt x="326627" y="153266"/>
                  <a:pt x="321910" y="116139"/>
                  <a:pt x="319047" y="79076"/>
                </a:cubicBezTo>
                <a:cubicBezTo>
                  <a:pt x="318092" y="67623"/>
                  <a:pt x="319047" y="56234"/>
                  <a:pt x="321910" y="45788"/>
                </a:cubicBezTo>
                <a:cubicBezTo>
                  <a:pt x="324718" y="32448"/>
                  <a:pt x="332353" y="23890"/>
                  <a:pt x="347569" y="22946"/>
                </a:cubicBezTo>
                <a:cubicBezTo>
                  <a:pt x="403658" y="18164"/>
                  <a:pt x="459803" y="11556"/>
                  <a:pt x="515948" y="7718"/>
                </a:cubicBezTo>
                <a:cubicBezTo>
                  <a:pt x="570128" y="3942"/>
                  <a:pt x="623410" y="1992"/>
                  <a:pt x="677646" y="10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90"/>
          <p:cNvSpPr/>
          <p:nvPr/>
        </p:nvSpPr>
        <p:spPr>
          <a:xfrm>
            <a:off x="4619663" y="5878285"/>
            <a:ext cx="807349" cy="790966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80"/>
                  <a:pt x="11844" y="16262"/>
                </a:cubicBezTo>
                <a:cubicBezTo>
                  <a:pt x="10885" y="18109"/>
                  <a:pt x="9472" y="19597"/>
                  <a:pt x="8135" y="21162"/>
                </a:cubicBezTo>
                <a:cubicBezTo>
                  <a:pt x="7857" y="21495"/>
                  <a:pt x="7024" y="21316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800"/>
                  <a:pt x="7428" y="14287"/>
                  <a:pt x="7479" y="13645"/>
                </a:cubicBezTo>
                <a:cubicBezTo>
                  <a:pt x="6646" y="13620"/>
                  <a:pt x="5889" y="13620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3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7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10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9"/>
                  <a:pt x="13989" y="7489"/>
                </a:cubicBezTo>
                <a:cubicBezTo>
                  <a:pt x="14897" y="7489"/>
                  <a:pt x="15780" y="7489"/>
                  <a:pt x="16689" y="7565"/>
                </a:cubicBezTo>
                <a:cubicBezTo>
                  <a:pt x="18026" y="7668"/>
                  <a:pt x="19338" y="7796"/>
                  <a:pt x="20650" y="7925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2"/>
                  <a:pt x="20903" y="9412"/>
                </a:cubicBezTo>
                <a:cubicBezTo>
                  <a:pt x="19313" y="10310"/>
                  <a:pt x="17749" y="11259"/>
                  <a:pt x="16184" y="12209"/>
                </a:cubicBezTo>
                <a:cubicBezTo>
                  <a:pt x="16109" y="12286"/>
                  <a:pt x="16008" y="12388"/>
                  <a:pt x="15831" y="12516"/>
                </a:cubicBezTo>
                <a:close/>
                <a:moveTo>
                  <a:pt x="10532" y="3025"/>
                </a:moveTo>
                <a:cubicBezTo>
                  <a:pt x="10330" y="3358"/>
                  <a:pt x="10229" y="3512"/>
                  <a:pt x="10153" y="3692"/>
                </a:cubicBezTo>
                <a:cubicBezTo>
                  <a:pt x="9523" y="5308"/>
                  <a:pt x="8892" y="6950"/>
                  <a:pt x="8236" y="8566"/>
                </a:cubicBezTo>
                <a:cubicBezTo>
                  <a:pt x="8110" y="8848"/>
                  <a:pt x="7882" y="9105"/>
                  <a:pt x="7630" y="9284"/>
                </a:cubicBezTo>
                <a:cubicBezTo>
                  <a:pt x="6520" y="10079"/>
                  <a:pt x="5359" y="10823"/>
                  <a:pt x="4249" y="11619"/>
                </a:cubicBezTo>
                <a:cubicBezTo>
                  <a:pt x="4072" y="11747"/>
                  <a:pt x="3921" y="11978"/>
                  <a:pt x="3694" y="12234"/>
                </a:cubicBezTo>
                <a:cubicBezTo>
                  <a:pt x="5233" y="12234"/>
                  <a:pt x="6621" y="12209"/>
                  <a:pt x="8009" y="12234"/>
                </a:cubicBezTo>
                <a:cubicBezTo>
                  <a:pt x="8362" y="12234"/>
                  <a:pt x="8740" y="12337"/>
                  <a:pt x="9068" y="12465"/>
                </a:cubicBezTo>
                <a:cubicBezTo>
                  <a:pt x="9422" y="12593"/>
                  <a:pt x="9497" y="12901"/>
                  <a:pt x="9422" y="13286"/>
                </a:cubicBezTo>
                <a:cubicBezTo>
                  <a:pt x="9169" y="14517"/>
                  <a:pt x="8942" y="15723"/>
                  <a:pt x="8715" y="16954"/>
                </a:cubicBezTo>
                <a:cubicBezTo>
                  <a:pt x="8690" y="17134"/>
                  <a:pt x="8715" y="17314"/>
                  <a:pt x="8715" y="17750"/>
                </a:cubicBezTo>
                <a:cubicBezTo>
                  <a:pt x="9926" y="16390"/>
                  <a:pt x="10507" y="14902"/>
                  <a:pt x="11466" y="13491"/>
                </a:cubicBezTo>
                <a:cubicBezTo>
                  <a:pt x="11869" y="13645"/>
                  <a:pt x="12349" y="13696"/>
                  <a:pt x="12702" y="13927"/>
                </a:cubicBezTo>
                <a:cubicBezTo>
                  <a:pt x="13358" y="14364"/>
                  <a:pt x="13938" y="14954"/>
                  <a:pt x="14595" y="15390"/>
                </a:cubicBezTo>
                <a:cubicBezTo>
                  <a:pt x="15377" y="15903"/>
                  <a:pt x="16134" y="16493"/>
                  <a:pt x="17244" y="16775"/>
                </a:cubicBezTo>
                <a:cubicBezTo>
                  <a:pt x="16083" y="14954"/>
                  <a:pt x="14721" y="13517"/>
                  <a:pt x="13812" y="11721"/>
                </a:cubicBezTo>
                <a:cubicBezTo>
                  <a:pt x="15099" y="10541"/>
                  <a:pt x="16790" y="10131"/>
                  <a:pt x="18253" y="8976"/>
                </a:cubicBezTo>
                <a:cubicBezTo>
                  <a:pt x="16437" y="8899"/>
                  <a:pt x="14847" y="8848"/>
                  <a:pt x="13257" y="8745"/>
                </a:cubicBezTo>
                <a:cubicBezTo>
                  <a:pt x="12374" y="8694"/>
                  <a:pt x="11970" y="8309"/>
                  <a:pt x="11743" y="7437"/>
                </a:cubicBezTo>
                <a:cubicBezTo>
                  <a:pt x="11339" y="6077"/>
                  <a:pt x="10961" y="4641"/>
                  <a:pt x="10532" y="3025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90"/>
          <p:cNvSpPr/>
          <p:nvPr/>
        </p:nvSpPr>
        <p:spPr>
          <a:xfrm>
            <a:off x="5456700" y="266331"/>
            <a:ext cx="718009" cy="678341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7" y="16799"/>
                  <a:pt x="7992" y="1562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4"/>
                  <a:pt x="8330" y="7996"/>
                </a:cubicBezTo>
                <a:cubicBezTo>
                  <a:pt x="8669" y="9018"/>
                  <a:pt x="8584" y="9378"/>
                  <a:pt x="7625" y="9468"/>
                </a:cubicBezTo>
                <a:cubicBezTo>
                  <a:pt x="6636" y="9558"/>
                  <a:pt x="5620" y="9648"/>
                  <a:pt x="4632" y="9799"/>
                </a:cubicBezTo>
                <a:cubicBezTo>
                  <a:pt x="3615" y="9979"/>
                  <a:pt x="2627" y="10249"/>
                  <a:pt x="1554" y="10460"/>
                </a:cubicBezTo>
                <a:cubicBezTo>
                  <a:pt x="1780" y="11541"/>
                  <a:pt x="1977" y="12472"/>
                  <a:pt x="2203" y="13554"/>
                </a:cubicBezTo>
                <a:cubicBezTo>
                  <a:pt x="2655" y="13464"/>
                  <a:pt x="3050" y="13434"/>
                  <a:pt x="3446" y="13344"/>
                </a:cubicBezTo>
                <a:cubicBezTo>
                  <a:pt x="4744" y="13043"/>
                  <a:pt x="6043" y="12683"/>
                  <a:pt x="7370" y="12442"/>
                </a:cubicBezTo>
                <a:cubicBezTo>
                  <a:pt x="8330" y="12262"/>
                  <a:pt x="8669" y="12502"/>
                  <a:pt x="8951" y="13494"/>
                </a:cubicBezTo>
                <a:cubicBezTo>
                  <a:pt x="9206" y="14365"/>
                  <a:pt x="9347" y="15266"/>
                  <a:pt x="9516" y="16137"/>
                </a:cubicBezTo>
                <a:cubicBezTo>
                  <a:pt x="9714" y="17039"/>
                  <a:pt x="9799" y="18000"/>
                  <a:pt x="10250" y="18871"/>
                </a:cubicBezTo>
                <a:cubicBezTo>
                  <a:pt x="11097" y="18691"/>
                  <a:pt x="11916" y="18571"/>
                  <a:pt x="12707" y="18360"/>
                </a:cubicBezTo>
                <a:cubicBezTo>
                  <a:pt x="13413" y="18180"/>
                  <a:pt x="13554" y="17970"/>
                  <a:pt x="13469" y="17159"/>
                </a:cubicBezTo>
                <a:cubicBezTo>
                  <a:pt x="13413" y="16558"/>
                  <a:pt x="13243" y="15987"/>
                  <a:pt x="13187" y="15416"/>
                </a:cubicBezTo>
                <a:cubicBezTo>
                  <a:pt x="13074" y="14395"/>
                  <a:pt x="12961" y="13374"/>
                  <a:pt x="12905" y="12352"/>
                </a:cubicBezTo>
                <a:cubicBezTo>
                  <a:pt x="12876" y="11781"/>
                  <a:pt x="13130" y="11421"/>
                  <a:pt x="13752" y="11301"/>
                </a:cubicBezTo>
                <a:cubicBezTo>
                  <a:pt x="15248" y="11000"/>
                  <a:pt x="16745" y="10610"/>
                  <a:pt x="18213" y="10249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7"/>
                  <a:pt x="19144" y="8447"/>
                  <a:pt x="18975" y="7816"/>
                </a:cubicBezTo>
                <a:cubicBezTo>
                  <a:pt x="18721" y="6945"/>
                  <a:pt x="18523" y="6794"/>
                  <a:pt x="17676" y="6975"/>
                </a:cubicBezTo>
                <a:cubicBezTo>
                  <a:pt x="16180" y="7275"/>
                  <a:pt x="14683" y="7605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90"/>
          <p:cNvSpPr/>
          <p:nvPr/>
        </p:nvSpPr>
        <p:spPr>
          <a:xfrm>
            <a:off x="5304511" y="913150"/>
            <a:ext cx="1149258" cy="1291355"/>
          </a:xfrm>
          <a:custGeom>
            <a:rect b="b" l="l" r="r" t="t"/>
            <a:pathLst>
              <a:path extrusionOk="0" h="1291355" w="1149258">
                <a:moveTo>
                  <a:pt x="507933" y="1132514"/>
                </a:moveTo>
                <a:cubicBezTo>
                  <a:pt x="511734" y="1131560"/>
                  <a:pt x="518397" y="1131560"/>
                  <a:pt x="521245" y="1133461"/>
                </a:cubicBezTo>
                <a:cubicBezTo>
                  <a:pt x="524098" y="1136316"/>
                  <a:pt x="526003" y="1142020"/>
                  <a:pt x="525051" y="1146777"/>
                </a:cubicBezTo>
                <a:cubicBezTo>
                  <a:pt x="524098" y="1151534"/>
                  <a:pt x="520297" y="1155337"/>
                  <a:pt x="518392" y="1160093"/>
                </a:cubicBezTo>
                <a:cubicBezTo>
                  <a:pt x="498417" y="1194339"/>
                  <a:pt x="479394" y="1229531"/>
                  <a:pt x="458470" y="1263776"/>
                </a:cubicBezTo>
                <a:cubicBezTo>
                  <a:pt x="452759" y="1273282"/>
                  <a:pt x="444200" y="1281841"/>
                  <a:pt x="436594" y="1291355"/>
                </a:cubicBezTo>
                <a:cubicBezTo>
                  <a:pt x="433736" y="1288507"/>
                  <a:pt x="430888" y="1286598"/>
                  <a:pt x="428030" y="1283750"/>
                </a:cubicBezTo>
                <a:cubicBezTo>
                  <a:pt x="441347" y="1232386"/>
                  <a:pt x="467981" y="1185779"/>
                  <a:pt x="496516" y="1141073"/>
                </a:cubicBezTo>
                <a:cubicBezTo>
                  <a:pt x="499369" y="1137271"/>
                  <a:pt x="503175" y="1133461"/>
                  <a:pt x="507933" y="1132514"/>
                </a:cubicBezTo>
                <a:close/>
                <a:moveTo>
                  <a:pt x="142848" y="913113"/>
                </a:moveTo>
                <a:cubicBezTo>
                  <a:pt x="137142" y="933092"/>
                  <a:pt x="51534" y="1042478"/>
                  <a:pt x="29660" y="1059595"/>
                </a:cubicBezTo>
                <a:cubicBezTo>
                  <a:pt x="24904" y="1039617"/>
                  <a:pt x="34416" y="1020594"/>
                  <a:pt x="74364" y="969231"/>
                </a:cubicBezTo>
                <a:cubicBezTo>
                  <a:pt x="116218" y="914062"/>
                  <a:pt x="116218" y="914062"/>
                  <a:pt x="142848" y="913113"/>
                </a:cubicBezTo>
                <a:close/>
                <a:moveTo>
                  <a:pt x="119020" y="713366"/>
                </a:moveTo>
                <a:cubicBezTo>
                  <a:pt x="100951" y="764728"/>
                  <a:pt x="60045" y="798973"/>
                  <a:pt x="27706" y="842729"/>
                </a:cubicBezTo>
                <a:cubicBezTo>
                  <a:pt x="22949" y="836069"/>
                  <a:pt x="18192" y="831314"/>
                  <a:pt x="19145" y="830368"/>
                </a:cubicBezTo>
                <a:cubicBezTo>
                  <a:pt x="43875" y="784707"/>
                  <a:pt x="80019" y="748558"/>
                  <a:pt x="119020" y="713366"/>
                </a:cubicBezTo>
                <a:close/>
                <a:moveTo>
                  <a:pt x="787568" y="295220"/>
                </a:moveTo>
                <a:cubicBezTo>
                  <a:pt x="782830" y="297113"/>
                  <a:pt x="778038" y="298059"/>
                  <a:pt x="774258" y="300951"/>
                </a:cubicBezTo>
                <a:cubicBezTo>
                  <a:pt x="712447" y="344698"/>
                  <a:pt x="649625" y="387498"/>
                  <a:pt x="588773" y="433138"/>
                </a:cubicBezTo>
                <a:cubicBezTo>
                  <a:pt x="540272" y="470260"/>
                  <a:pt x="493634" y="510168"/>
                  <a:pt x="448008" y="550129"/>
                </a:cubicBezTo>
                <a:cubicBezTo>
                  <a:pt x="405204" y="587251"/>
                  <a:pt x="364316" y="626213"/>
                  <a:pt x="323375" y="663334"/>
                </a:cubicBezTo>
                <a:cubicBezTo>
                  <a:pt x="308202" y="677584"/>
                  <a:pt x="299631" y="692832"/>
                  <a:pt x="302452" y="715652"/>
                </a:cubicBezTo>
                <a:cubicBezTo>
                  <a:pt x="309107" y="771755"/>
                  <a:pt x="311982" y="827911"/>
                  <a:pt x="318637" y="884014"/>
                </a:cubicBezTo>
                <a:cubicBezTo>
                  <a:pt x="321512" y="910620"/>
                  <a:pt x="329125" y="936331"/>
                  <a:pt x="333863" y="961991"/>
                </a:cubicBezTo>
                <a:cubicBezTo>
                  <a:pt x="345257" y="952526"/>
                  <a:pt x="351006" y="943009"/>
                  <a:pt x="353828" y="932546"/>
                </a:cubicBezTo>
                <a:cubicBezTo>
                  <a:pt x="362400" y="900209"/>
                  <a:pt x="369054" y="866873"/>
                  <a:pt x="378584" y="834536"/>
                </a:cubicBezTo>
                <a:cubicBezTo>
                  <a:pt x="383323" y="819340"/>
                  <a:pt x="382364" y="806984"/>
                  <a:pt x="375709" y="791736"/>
                </a:cubicBezTo>
                <a:cubicBezTo>
                  <a:pt x="363358" y="766077"/>
                  <a:pt x="367138" y="760345"/>
                  <a:pt x="388061" y="740365"/>
                </a:cubicBezTo>
                <a:cubicBezTo>
                  <a:pt x="413775" y="715652"/>
                  <a:pt x="440395" y="689993"/>
                  <a:pt x="464193" y="663334"/>
                </a:cubicBezTo>
                <a:cubicBezTo>
                  <a:pt x="522170" y="600554"/>
                  <a:pt x="578338" y="536826"/>
                  <a:pt x="636315" y="474992"/>
                </a:cubicBezTo>
                <a:cubicBezTo>
                  <a:pt x="688650" y="417942"/>
                  <a:pt x="748544" y="366572"/>
                  <a:pt x="787568" y="295220"/>
                </a:cubicBezTo>
                <a:close/>
                <a:moveTo>
                  <a:pt x="885528" y="137322"/>
                </a:moveTo>
                <a:cubicBezTo>
                  <a:pt x="616351" y="224815"/>
                  <a:pt x="348131" y="311415"/>
                  <a:pt x="77037" y="399855"/>
                </a:cubicBezTo>
                <a:cubicBezTo>
                  <a:pt x="134110" y="490240"/>
                  <a:pt x="213064" y="553021"/>
                  <a:pt x="279613" y="625266"/>
                </a:cubicBezTo>
                <a:cubicBezTo>
                  <a:pt x="380448" y="540612"/>
                  <a:pt x="477503" y="455958"/>
                  <a:pt x="578285" y="376089"/>
                </a:cubicBezTo>
                <a:cubicBezTo>
                  <a:pt x="679120" y="296167"/>
                  <a:pt x="788526" y="225762"/>
                  <a:pt x="890266" y="146839"/>
                </a:cubicBezTo>
                <a:cubicBezTo>
                  <a:pt x="888403" y="143999"/>
                  <a:pt x="887445" y="140161"/>
                  <a:pt x="885528" y="137322"/>
                </a:cubicBezTo>
                <a:close/>
                <a:moveTo>
                  <a:pt x="1037739" y="121179"/>
                </a:moveTo>
                <a:cubicBezTo>
                  <a:pt x="982530" y="176336"/>
                  <a:pt x="932166" y="235279"/>
                  <a:pt x="877915" y="291434"/>
                </a:cubicBezTo>
                <a:cubicBezTo>
                  <a:pt x="815146" y="357054"/>
                  <a:pt x="764728" y="435031"/>
                  <a:pt x="694346" y="494973"/>
                </a:cubicBezTo>
                <a:cubicBezTo>
                  <a:pt x="640149" y="541559"/>
                  <a:pt x="594469" y="596768"/>
                  <a:pt x="546927" y="649085"/>
                </a:cubicBezTo>
                <a:cubicBezTo>
                  <a:pt x="518391" y="680476"/>
                  <a:pt x="491771" y="714706"/>
                  <a:pt x="466056" y="748935"/>
                </a:cubicBezTo>
                <a:cubicBezTo>
                  <a:pt x="447050" y="773701"/>
                  <a:pt x="448967" y="776540"/>
                  <a:pt x="468931" y="801253"/>
                </a:cubicBezTo>
                <a:cubicBezTo>
                  <a:pt x="510777" y="854517"/>
                  <a:pt x="558320" y="900209"/>
                  <a:pt x="616351" y="944902"/>
                </a:cubicBezTo>
                <a:cubicBezTo>
                  <a:pt x="770425" y="675691"/>
                  <a:pt x="907409" y="400801"/>
                  <a:pt x="1037739" y="121179"/>
                </a:cubicBezTo>
                <a:close/>
                <a:moveTo>
                  <a:pt x="1089901" y="6"/>
                </a:moveTo>
                <a:cubicBezTo>
                  <a:pt x="1114949" y="-357"/>
                  <a:pt x="1144018" y="15349"/>
                  <a:pt x="1149009" y="37472"/>
                </a:cubicBezTo>
                <a:cubicBezTo>
                  <a:pt x="1149967" y="44097"/>
                  <a:pt x="1148051" y="52667"/>
                  <a:pt x="1145229" y="58399"/>
                </a:cubicBezTo>
                <a:cubicBezTo>
                  <a:pt x="1115734" y="116395"/>
                  <a:pt x="1085282" y="173444"/>
                  <a:pt x="1055787" y="231493"/>
                </a:cubicBezTo>
                <a:cubicBezTo>
                  <a:pt x="1025388" y="290488"/>
                  <a:pt x="992060" y="348484"/>
                  <a:pt x="965440" y="409372"/>
                </a:cubicBezTo>
                <a:cubicBezTo>
                  <a:pt x="934029" y="479777"/>
                  <a:pt x="897933" y="548236"/>
                  <a:pt x="861783" y="616748"/>
                </a:cubicBezTo>
                <a:cubicBezTo>
                  <a:pt x="809449" y="716598"/>
                  <a:pt x="756210" y="815555"/>
                  <a:pt x="702918" y="915404"/>
                </a:cubicBezTo>
                <a:cubicBezTo>
                  <a:pt x="688650" y="942063"/>
                  <a:pt x="674381" y="968668"/>
                  <a:pt x="660113" y="994327"/>
                </a:cubicBezTo>
                <a:cubicBezTo>
                  <a:pt x="658197" y="999112"/>
                  <a:pt x="654417" y="1002898"/>
                  <a:pt x="651542" y="1006736"/>
                </a:cubicBezTo>
                <a:cubicBezTo>
                  <a:pt x="632535" y="1033342"/>
                  <a:pt x="613529" y="1035235"/>
                  <a:pt x="589731" y="1011469"/>
                </a:cubicBezTo>
                <a:cubicBezTo>
                  <a:pt x="577380" y="999112"/>
                  <a:pt x="565933" y="985809"/>
                  <a:pt x="553582" y="973400"/>
                </a:cubicBezTo>
                <a:cubicBezTo>
                  <a:pt x="550707" y="967722"/>
                  <a:pt x="542188" y="963936"/>
                  <a:pt x="529784" y="956312"/>
                </a:cubicBezTo>
                <a:cubicBezTo>
                  <a:pt x="503164" y="983864"/>
                  <a:pt x="478461" y="1010522"/>
                  <a:pt x="452747" y="1036181"/>
                </a:cubicBezTo>
                <a:cubicBezTo>
                  <a:pt x="428949" y="1060000"/>
                  <a:pt x="404246" y="1083766"/>
                  <a:pt x="377626" y="1104693"/>
                </a:cubicBezTo>
                <a:cubicBezTo>
                  <a:pt x="350048" y="1125620"/>
                  <a:pt x="309107" y="1109426"/>
                  <a:pt x="300589" y="1075196"/>
                </a:cubicBezTo>
                <a:cubicBezTo>
                  <a:pt x="285362" y="1013361"/>
                  <a:pt x="270136" y="950581"/>
                  <a:pt x="258690" y="887800"/>
                </a:cubicBezTo>
                <a:cubicBezTo>
                  <a:pt x="252035" y="850731"/>
                  <a:pt x="251130" y="812663"/>
                  <a:pt x="248255" y="775594"/>
                </a:cubicBezTo>
                <a:cubicBezTo>
                  <a:pt x="245380" y="738472"/>
                  <a:pt x="243516" y="700456"/>
                  <a:pt x="240642" y="663334"/>
                </a:cubicBezTo>
                <a:cubicBezTo>
                  <a:pt x="239683" y="655710"/>
                  <a:pt x="234945" y="647140"/>
                  <a:pt x="229248" y="641461"/>
                </a:cubicBezTo>
                <a:cubicBezTo>
                  <a:pt x="210189" y="620534"/>
                  <a:pt x="189266" y="599607"/>
                  <a:pt x="169301" y="578680"/>
                </a:cubicBezTo>
                <a:cubicBezTo>
                  <a:pt x="118883" y="524470"/>
                  <a:pt x="68466" y="470260"/>
                  <a:pt x="19006" y="415051"/>
                </a:cubicBezTo>
                <a:cubicBezTo>
                  <a:pt x="11393" y="407479"/>
                  <a:pt x="5696" y="397015"/>
                  <a:pt x="0" y="388445"/>
                </a:cubicBezTo>
                <a:cubicBezTo>
                  <a:pt x="15226" y="366572"/>
                  <a:pt x="36150" y="358001"/>
                  <a:pt x="58031" y="351323"/>
                </a:cubicBezTo>
                <a:cubicBezTo>
                  <a:pt x="153116" y="320932"/>
                  <a:pt x="249213" y="290488"/>
                  <a:pt x="344351" y="259097"/>
                </a:cubicBezTo>
                <a:cubicBezTo>
                  <a:pt x="453705" y="223869"/>
                  <a:pt x="564070" y="188692"/>
                  <a:pt x="673423" y="151571"/>
                </a:cubicBezTo>
                <a:cubicBezTo>
                  <a:pt x="786610" y="113555"/>
                  <a:pt x="898838" y="74541"/>
                  <a:pt x="1011119" y="35526"/>
                </a:cubicBezTo>
                <a:cubicBezTo>
                  <a:pt x="1031084" y="28901"/>
                  <a:pt x="1049132" y="17491"/>
                  <a:pt x="1067234" y="6081"/>
                </a:cubicBezTo>
                <a:cubicBezTo>
                  <a:pt x="1073649" y="2033"/>
                  <a:pt x="1081552" y="127"/>
                  <a:pt x="1089901" y="6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90"/>
          <p:cNvSpPr/>
          <p:nvPr/>
        </p:nvSpPr>
        <p:spPr>
          <a:xfrm>
            <a:off x="4362798" y="3062796"/>
            <a:ext cx="2898236" cy="1263128"/>
          </a:xfrm>
          <a:custGeom>
            <a:rect b="b" l="l" r="r" t="t"/>
            <a:pathLst>
              <a:path extrusionOk="0" h="1263128" w="2898236">
                <a:moveTo>
                  <a:pt x="422532" y="1087220"/>
                </a:moveTo>
                <a:cubicBezTo>
                  <a:pt x="413017" y="1104338"/>
                  <a:pt x="406351" y="1115757"/>
                  <a:pt x="400652" y="1127169"/>
                </a:cubicBezTo>
                <a:cubicBezTo>
                  <a:pt x="402556" y="1129075"/>
                  <a:pt x="404454" y="1131925"/>
                  <a:pt x="407311" y="1133831"/>
                </a:cubicBezTo>
                <a:cubicBezTo>
                  <a:pt x="423485" y="1131925"/>
                  <a:pt x="442509" y="1131925"/>
                  <a:pt x="446310" y="1111000"/>
                </a:cubicBezTo>
                <a:cubicBezTo>
                  <a:pt x="447263" y="1106244"/>
                  <a:pt x="432993" y="1097688"/>
                  <a:pt x="422532" y="1087220"/>
                </a:cubicBezTo>
                <a:close/>
                <a:moveTo>
                  <a:pt x="419676" y="1055828"/>
                </a:moveTo>
                <a:cubicBezTo>
                  <a:pt x="451065" y="1056784"/>
                  <a:pt x="492914" y="1089120"/>
                  <a:pt x="498621" y="1120506"/>
                </a:cubicBezTo>
                <a:cubicBezTo>
                  <a:pt x="500525" y="1129069"/>
                  <a:pt x="497668" y="1141437"/>
                  <a:pt x="492914" y="1148093"/>
                </a:cubicBezTo>
                <a:cubicBezTo>
                  <a:pt x="473890" y="1174723"/>
                  <a:pt x="443447" y="1183285"/>
                  <a:pt x="413969" y="1186141"/>
                </a:cubicBezTo>
                <a:cubicBezTo>
                  <a:pt x="386382" y="1188991"/>
                  <a:pt x="349287" y="1139531"/>
                  <a:pt x="352137" y="1110994"/>
                </a:cubicBezTo>
                <a:cubicBezTo>
                  <a:pt x="354994" y="1083414"/>
                  <a:pt x="390184" y="1054878"/>
                  <a:pt x="419676" y="1055828"/>
                </a:cubicBezTo>
                <a:close/>
                <a:moveTo>
                  <a:pt x="451490" y="1021678"/>
                </a:moveTo>
                <a:cubicBezTo>
                  <a:pt x="371495" y="1012502"/>
                  <a:pt x="318692" y="1074495"/>
                  <a:pt x="309502" y="1145226"/>
                </a:cubicBezTo>
                <a:cubicBezTo>
                  <a:pt x="308559" y="1177583"/>
                  <a:pt x="316100" y="1191821"/>
                  <a:pt x="345591" y="1203234"/>
                </a:cubicBezTo>
                <a:cubicBezTo>
                  <a:pt x="373197" y="1213706"/>
                  <a:pt x="400803" y="1219413"/>
                  <a:pt x="430294" y="1209882"/>
                </a:cubicBezTo>
                <a:cubicBezTo>
                  <a:pt x="478773" y="1194703"/>
                  <a:pt x="507322" y="1158522"/>
                  <a:pt x="525366" y="1115751"/>
                </a:cubicBezTo>
                <a:cubicBezTo>
                  <a:pt x="537755" y="1086276"/>
                  <a:pt x="514863" y="1040622"/>
                  <a:pt x="487391" y="1030150"/>
                </a:cubicBezTo>
                <a:cubicBezTo>
                  <a:pt x="474901" y="1025752"/>
                  <a:pt x="462918" y="1022989"/>
                  <a:pt x="451490" y="1021678"/>
                </a:cubicBezTo>
                <a:close/>
                <a:moveTo>
                  <a:pt x="1927885" y="811389"/>
                </a:moveTo>
                <a:cubicBezTo>
                  <a:pt x="1919317" y="818051"/>
                  <a:pt x="1912656" y="827562"/>
                  <a:pt x="1905048" y="835166"/>
                </a:cubicBezTo>
                <a:cubicBezTo>
                  <a:pt x="1906956" y="838020"/>
                  <a:pt x="1908852" y="840874"/>
                  <a:pt x="1910760" y="843729"/>
                </a:cubicBezTo>
                <a:cubicBezTo>
                  <a:pt x="1921225" y="839921"/>
                  <a:pt x="1931689" y="836119"/>
                  <a:pt x="1941200" y="831364"/>
                </a:cubicBezTo>
                <a:cubicBezTo>
                  <a:pt x="1944050" y="829458"/>
                  <a:pt x="1945952" y="818999"/>
                  <a:pt x="1943102" y="816145"/>
                </a:cubicBezTo>
                <a:cubicBezTo>
                  <a:pt x="1940252" y="812343"/>
                  <a:pt x="1930741" y="809483"/>
                  <a:pt x="1927885" y="811389"/>
                </a:cubicBezTo>
                <a:close/>
                <a:moveTo>
                  <a:pt x="1916473" y="780003"/>
                </a:moveTo>
                <a:cubicBezTo>
                  <a:pt x="1920271" y="780003"/>
                  <a:pt x="1925977" y="780003"/>
                  <a:pt x="1925029" y="780003"/>
                </a:cubicBezTo>
                <a:cubicBezTo>
                  <a:pt x="1961169" y="779050"/>
                  <a:pt x="1984948" y="798071"/>
                  <a:pt x="1988759" y="826609"/>
                </a:cubicBezTo>
                <a:cubicBezTo>
                  <a:pt x="1992563" y="855146"/>
                  <a:pt x="1978294" y="873214"/>
                  <a:pt x="1947860" y="882724"/>
                </a:cubicBezTo>
                <a:cubicBezTo>
                  <a:pt x="1931689" y="887480"/>
                  <a:pt x="1917421" y="890334"/>
                  <a:pt x="1901250" y="882724"/>
                </a:cubicBezTo>
                <a:cubicBezTo>
                  <a:pt x="1871764" y="869412"/>
                  <a:pt x="1861299" y="855146"/>
                  <a:pt x="1865110" y="826609"/>
                </a:cubicBezTo>
                <a:cubicBezTo>
                  <a:pt x="1868914" y="800926"/>
                  <a:pt x="1888889" y="782852"/>
                  <a:pt x="1916473" y="780003"/>
                </a:cubicBezTo>
                <a:close/>
                <a:moveTo>
                  <a:pt x="1936905" y="739049"/>
                </a:moveTo>
                <a:cubicBezTo>
                  <a:pt x="1890312" y="739049"/>
                  <a:pt x="1839948" y="778996"/>
                  <a:pt x="1830387" y="823708"/>
                </a:cubicBezTo>
                <a:cubicBezTo>
                  <a:pt x="1818940" y="875069"/>
                  <a:pt x="1856107" y="914074"/>
                  <a:pt x="1907414" y="905544"/>
                </a:cubicBezTo>
                <a:cubicBezTo>
                  <a:pt x="1935020" y="900778"/>
                  <a:pt x="1960741" y="893189"/>
                  <a:pt x="1982556" y="875069"/>
                </a:cubicBezTo>
                <a:cubicBezTo>
                  <a:pt x="2012990" y="849418"/>
                  <a:pt x="2018781" y="835122"/>
                  <a:pt x="2005449" y="797116"/>
                </a:cubicBezTo>
                <a:cubicBezTo>
                  <a:pt x="1991175" y="755227"/>
                  <a:pt x="1972187" y="739049"/>
                  <a:pt x="1936905" y="739049"/>
                </a:cubicBezTo>
                <a:close/>
                <a:moveTo>
                  <a:pt x="359866" y="721928"/>
                </a:moveTo>
                <a:cubicBezTo>
                  <a:pt x="346534" y="728635"/>
                  <a:pt x="336165" y="732401"/>
                  <a:pt x="327546" y="738107"/>
                </a:cubicBezTo>
                <a:cubicBezTo>
                  <a:pt x="281896" y="767582"/>
                  <a:pt x="237187" y="797116"/>
                  <a:pt x="191537" y="826591"/>
                </a:cubicBezTo>
                <a:cubicBezTo>
                  <a:pt x="162988" y="844652"/>
                  <a:pt x="134440" y="862714"/>
                  <a:pt x="105891" y="880775"/>
                </a:cubicBezTo>
                <a:cubicBezTo>
                  <a:pt x="74514" y="900778"/>
                  <a:pt x="51756" y="924546"/>
                  <a:pt x="69801" y="966376"/>
                </a:cubicBezTo>
                <a:cubicBezTo>
                  <a:pt x="73572" y="974966"/>
                  <a:pt x="69801" y="986379"/>
                  <a:pt x="71687" y="995910"/>
                </a:cubicBezTo>
                <a:cubicBezTo>
                  <a:pt x="72629" y="1005382"/>
                  <a:pt x="75457" y="1013971"/>
                  <a:pt x="77342" y="1022502"/>
                </a:cubicBezTo>
                <a:cubicBezTo>
                  <a:pt x="105891" y="1012089"/>
                  <a:pt x="131612" y="1000675"/>
                  <a:pt x="157332" y="993027"/>
                </a:cubicBezTo>
                <a:cubicBezTo>
                  <a:pt x="172549" y="988262"/>
                  <a:pt x="181033" y="982555"/>
                  <a:pt x="184938" y="966376"/>
                </a:cubicBezTo>
                <a:cubicBezTo>
                  <a:pt x="191537" y="935019"/>
                  <a:pt x="210524" y="910309"/>
                  <a:pt x="230589" y="885541"/>
                </a:cubicBezTo>
                <a:cubicBezTo>
                  <a:pt x="258060" y="851301"/>
                  <a:pt x="291457" y="839887"/>
                  <a:pt x="333202" y="848477"/>
                </a:cubicBezTo>
                <a:cubicBezTo>
                  <a:pt x="346534" y="851301"/>
                  <a:pt x="359866" y="852242"/>
                  <a:pt x="376025" y="854183"/>
                </a:cubicBezTo>
                <a:cubicBezTo>
                  <a:pt x="370369" y="810412"/>
                  <a:pt x="365656" y="769524"/>
                  <a:pt x="359866" y="721928"/>
                </a:cubicBezTo>
                <a:close/>
                <a:moveTo>
                  <a:pt x="726311" y="716257"/>
                </a:moveTo>
                <a:cubicBezTo>
                  <a:pt x="693971" y="726724"/>
                  <a:pt x="664483" y="736228"/>
                  <a:pt x="632143" y="746694"/>
                </a:cubicBezTo>
                <a:cubicBezTo>
                  <a:pt x="637845" y="815178"/>
                  <a:pt x="642603" y="882700"/>
                  <a:pt x="649266" y="956898"/>
                </a:cubicBezTo>
                <a:cubicBezTo>
                  <a:pt x="683512" y="945499"/>
                  <a:pt x="712039" y="936927"/>
                  <a:pt x="741527" y="927423"/>
                </a:cubicBezTo>
                <a:cubicBezTo>
                  <a:pt x="736770" y="856082"/>
                  <a:pt x="732013" y="787598"/>
                  <a:pt x="726311" y="716257"/>
                </a:cubicBezTo>
                <a:close/>
                <a:moveTo>
                  <a:pt x="849005" y="689610"/>
                </a:moveTo>
                <a:cubicBezTo>
                  <a:pt x="821423" y="693429"/>
                  <a:pt x="798598" y="697219"/>
                  <a:pt x="775773" y="700076"/>
                </a:cubicBezTo>
                <a:cubicBezTo>
                  <a:pt x="768165" y="774274"/>
                  <a:pt x="766259" y="844653"/>
                  <a:pt x="784326" y="915994"/>
                </a:cubicBezTo>
                <a:cubicBezTo>
                  <a:pt x="816666" y="907452"/>
                  <a:pt x="845210" y="899843"/>
                  <a:pt x="877549" y="891271"/>
                </a:cubicBezTo>
                <a:cubicBezTo>
                  <a:pt x="868035" y="821825"/>
                  <a:pt x="858520" y="757161"/>
                  <a:pt x="849005" y="689610"/>
                </a:cubicBezTo>
                <a:close/>
                <a:moveTo>
                  <a:pt x="2576151" y="584026"/>
                </a:moveTo>
                <a:cubicBezTo>
                  <a:pt x="2552316" y="590674"/>
                  <a:pt x="2530500" y="597322"/>
                  <a:pt x="2509627" y="603029"/>
                </a:cubicBezTo>
                <a:cubicBezTo>
                  <a:pt x="2490505" y="608735"/>
                  <a:pt x="2494276" y="621149"/>
                  <a:pt x="2501009" y="637269"/>
                </a:cubicBezTo>
                <a:cubicBezTo>
                  <a:pt x="2527672" y="629680"/>
                  <a:pt x="2552316" y="622090"/>
                  <a:pt x="2578036" y="614442"/>
                </a:cubicBezTo>
                <a:cubicBezTo>
                  <a:pt x="2578036" y="604970"/>
                  <a:pt x="2577094" y="596381"/>
                  <a:pt x="2576151" y="584026"/>
                </a:cubicBezTo>
                <a:close/>
                <a:moveTo>
                  <a:pt x="2647927" y="491527"/>
                </a:moveTo>
                <a:cubicBezTo>
                  <a:pt x="2641025" y="490101"/>
                  <a:pt x="2633181" y="492719"/>
                  <a:pt x="2625572" y="499367"/>
                </a:cubicBezTo>
                <a:cubicBezTo>
                  <a:pt x="2608470" y="514604"/>
                  <a:pt x="2604700" y="529842"/>
                  <a:pt x="2617089" y="548844"/>
                </a:cubicBezTo>
                <a:cubicBezTo>
                  <a:pt x="2625572" y="562140"/>
                  <a:pt x="2629478" y="574495"/>
                  <a:pt x="2626515" y="590674"/>
                </a:cubicBezTo>
                <a:cubicBezTo>
                  <a:pt x="2624630" y="602087"/>
                  <a:pt x="2630420" y="614442"/>
                  <a:pt x="2631363" y="623032"/>
                </a:cubicBezTo>
                <a:cubicBezTo>
                  <a:pt x="2642675" y="623032"/>
                  <a:pt x="2650350" y="623032"/>
                  <a:pt x="2657892" y="623032"/>
                </a:cubicBezTo>
                <a:cubicBezTo>
                  <a:pt x="2656006" y="662979"/>
                  <a:pt x="2657892" y="666803"/>
                  <a:pt x="2693173" y="679158"/>
                </a:cubicBezTo>
                <a:cubicBezTo>
                  <a:pt x="2703542" y="670568"/>
                  <a:pt x="2704620" y="649683"/>
                  <a:pt x="2726435" y="654389"/>
                </a:cubicBezTo>
                <a:cubicBezTo>
                  <a:pt x="2729263" y="662979"/>
                  <a:pt x="2733034" y="671509"/>
                  <a:pt x="2736939" y="681981"/>
                </a:cubicBezTo>
                <a:cubicBezTo>
                  <a:pt x="2744480" y="678216"/>
                  <a:pt x="2751213" y="676275"/>
                  <a:pt x="2755926" y="673451"/>
                </a:cubicBezTo>
                <a:cubicBezTo>
                  <a:pt x="2773971" y="661096"/>
                  <a:pt x="2802520" y="659155"/>
                  <a:pt x="2804405" y="627797"/>
                </a:cubicBezTo>
                <a:cubicBezTo>
                  <a:pt x="2804405" y="624914"/>
                  <a:pt x="2818679" y="621149"/>
                  <a:pt x="2826355" y="623032"/>
                </a:cubicBezTo>
                <a:cubicBezTo>
                  <a:pt x="2832011" y="623973"/>
                  <a:pt x="2836724" y="631562"/>
                  <a:pt x="2843457" y="637269"/>
                </a:cubicBezTo>
                <a:cubicBezTo>
                  <a:pt x="2850998" y="629680"/>
                  <a:pt x="2857732" y="623973"/>
                  <a:pt x="2862445" y="620149"/>
                </a:cubicBezTo>
                <a:cubicBezTo>
                  <a:pt x="2854904" y="606853"/>
                  <a:pt x="2843457" y="595439"/>
                  <a:pt x="2844400" y="584967"/>
                </a:cubicBezTo>
                <a:cubicBezTo>
                  <a:pt x="2845343" y="571671"/>
                  <a:pt x="2857732" y="560258"/>
                  <a:pt x="2865273" y="547903"/>
                </a:cubicBezTo>
                <a:cubicBezTo>
                  <a:pt x="2849113" y="528842"/>
                  <a:pt x="2828240" y="538372"/>
                  <a:pt x="2810195" y="535548"/>
                </a:cubicBezTo>
                <a:cubicBezTo>
                  <a:pt x="2785417" y="531724"/>
                  <a:pt x="2773971" y="554551"/>
                  <a:pt x="2756869" y="565023"/>
                </a:cubicBezTo>
                <a:cubicBezTo>
                  <a:pt x="2731148" y="546962"/>
                  <a:pt x="2731148" y="546962"/>
                  <a:pt x="2750270" y="514604"/>
                </a:cubicBezTo>
                <a:cubicBezTo>
                  <a:pt x="2714989" y="505073"/>
                  <a:pt x="2713103" y="505073"/>
                  <a:pt x="2708390" y="531724"/>
                </a:cubicBezTo>
                <a:cubicBezTo>
                  <a:pt x="2705562" y="546962"/>
                  <a:pt x="2696944" y="552669"/>
                  <a:pt x="2686440" y="549786"/>
                </a:cubicBezTo>
                <a:cubicBezTo>
                  <a:pt x="2679842" y="547903"/>
                  <a:pt x="2673108" y="537431"/>
                  <a:pt x="2669338" y="529783"/>
                </a:cubicBezTo>
                <a:cubicBezTo>
                  <a:pt x="2665567" y="523135"/>
                  <a:pt x="2667453" y="514604"/>
                  <a:pt x="2664625" y="507956"/>
                </a:cubicBezTo>
                <a:cubicBezTo>
                  <a:pt x="2660787" y="498425"/>
                  <a:pt x="2654828" y="492954"/>
                  <a:pt x="2647927" y="491527"/>
                </a:cubicBezTo>
                <a:close/>
                <a:moveTo>
                  <a:pt x="2266694" y="475739"/>
                </a:moveTo>
                <a:cubicBezTo>
                  <a:pt x="2272423" y="474786"/>
                  <a:pt x="2280042" y="478596"/>
                  <a:pt x="2296192" y="482392"/>
                </a:cubicBezTo>
                <a:cubicBezTo>
                  <a:pt x="2282906" y="489060"/>
                  <a:pt x="2278091" y="491904"/>
                  <a:pt x="2272423" y="493809"/>
                </a:cubicBezTo>
                <a:cubicBezTo>
                  <a:pt x="2263830" y="496666"/>
                  <a:pt x="2247679" y="488107"/>
                  <a:pt x="2250544" y="509035"/>
                </a:cubicBezTo>
                <a:cubicBezTo>
                  <a:pt x="2250544" y="509988"/>
                  <a:pt x="2241950" y="512831"/>
                  <a:pt x="2237197" y="513784"/>
                </a:cubicBezTo>
                <a:cubicBezTo>
                  <a:pt x="2216292" y="514736"/>
                  <a:pt x="2194413" y="514736"/>
                  <a:pt x="2173508" y="515689"/>
                </a:cubicBezTo>
                <a:cubicBezTo>
                  <a:pt x="2164915" y="516641"/>
                  <a:pt x="2157297" y="523295"/>
                  <a:pt x="2148764" y="524248"/>
                </a:cubicBezTo>
                <a:cubicBezTo>
                  <a:pt x="2139257" y="525200"/>
                  <a:pt x="2128774" y="520451"/>
                  <a:pt x="2119266" y="521390"/>
                </a:cubicBezTo>
                <a:cubicBezTo>
                  <a:pt x="2085015" y="526153"/>
                  <a:pt x="2050763" y="529010"/>
                  <a:pt x="2017487" y="537569"/>
                </a:cubicBezTo>
                <a:cubicBezTo>
                  <a:pt x="1990853" y="545176"/>
                  <a:pt x="1965195" y="550890"/>
                  <a:pt x="1938562" y="542318"/>
                </a:cubicBezTo>
                <a:cubicBezTo>
                  <a:pt x="1933808" y="540427"/>
                  <a:pt x="1924300" y="542318"/>
                  <a:pt x="1921436" y="546128"/>
                </a:cubicBezTo>
                <a:cubicBezTo>
                  <a:pt x="1907175" y="563246"/>
                  <a:pt x="1887184" y="564198"/>
                  <a:pt x="1867194" y="568008"/>
                </a:cubicBezTo>
                <a:cubicBezTo>
                  <a:pt x="1774922" y="582268"/>
                  <a:pt x="1683625" y="603196"/>
                  <a:pt x="1592328" y="624124"/>
                </a:cubicBezTo>
                <a:cubicBezTo>
                  <a:pt x="1504810" y="644099"/>
                  <a:pt x="1414427" y="653610"/>
                  <a:pt x="1326969" y="672633"/>
                </a:cubicBezTo>
                <a:cubicBezTo>
                  <a:pt x="1254627" y="687846"/>
                  <a:pt x="1184234" y="710679"/>
                  <a:pt x="1113903" y="731606"/>
                </a:cubicBezTo>
                <a:cubicBezTo>
                  <a:pt x="1078676" y="741118"/>
                  <a:pt x="1044424" y="752534"/>
                  <a:pt x="1009259" y="763937"/>
                </a:cubicBezTo>
                <a:cubicBezTo>
                  <a:pt x="994997" y="768699"/>
                  <a:pt x="984515" y="766794"/>
                  <a:pt x="979761" y="751581"/>
                </a:cubicBezTo>
                <a:cubicBezTo>
                  <a:pt x="989268" y="728749"/>
                  <a:pt x="1008283" y="718285"/>
                  <a:pt x="1030163" y="709726"/>
                </a:cubicBezTo>
                <a:cubicBezTo>
                  <a:pt x="1115792" y="676443"/>
                  <a:pt x="1203310" y="651705"/>
                  <a:pt x="1293632" y="635540"/>
                </a:cubicBezTo>
                <a:cubicBezTo>
                  <a:pt x="1374507" y="620327"/>
                  <a:pt x="1456297" y="609864"/>
                  <a:pt x="1537172" y="593685"/>
                </a:cubicBezTo>
                <a:cubicBezTo>
                  <a:pt x="1584710" y="584173"/>
                  <a:pt x="1631333" y="568961"/>
                  <a:pt x="1678871" y="559449"/>
                </a:cubicBezTo>
                <a:cubicBezTo>
                  <a:pt x="1749263" y="545176"/>
                  <a:pt x="1819656" y="534712"/>
                  <a:pt x="1890049" y="522356"/>
                </a:cubicBezTo>
                <a:cubicBezTo>
                  <a:pt x="1931919" y="515689"/>
                  <a:pt x="1974703" y="510940"/>
                  <a:pt x="2016573" y="501429"/>
                </a:cubicBezTo>
                <a:cubicBezTo>
                  <a:pt x="2075507" y="488107"/>
                  <a:pt x="2135417" y="484311"/>
                  <a:pt x="2195388" y="481454"/>
                </a:cubicBezTo>
                <a:cubicBezTo>
                  <a:pt x="2219157" y="480501"/>
                  <a:pt x="2242925" y="476691"/>
                  <a:pt x="2266694" y="475739"/>
                </a:cubicBezTo>
                <a:close/>
                <a:moveTo>
                  <a:pt x="690159" y="432819"/>
                </a:moveTo>
                <a:cubicBezTo>
                  <a:pt x="655913" y="430894"/>
                  <a:pt x="629292" y="444218"/>
                  <a:pt x="601710" y="451827"/>
                </a:cubicBezTo>
                <a:cubicBezTo>
                  <a:pt x="576017" y="459436"/>
                  <a:pt x="573166" y="464188"/>
                  <a:pt x="578868" y="488911"/>
                </a:cubicBezTo>
                <a:cubicBezTo>
                  <a:pt x="591234" y="550748"/>
                  <a:pt x="603599" y="611622"/>
                  <a:pt x="615965" y="673459"/>
                </a:cubicBezTo>
                <a:cubicBezTo>
                  <a:pt x="616927" y="680106"/>
                  <a:pt x="621684" y="686753"/>
                  <a:pt x="624535" y="694392"/>
                </a:cubicBezTo>
                <a:cubicBezTo>
                  <a:pt x="660670" y="682963"/>
                  <a:pt x="693971" y="672496"/>
                  <a:pt x="734864" y="660135"/>
                </a:cubicBezTo>
                <a:cubicBezTo>
                  <a:pt x="725349" y="624946"/>
                  <a:pt x="716796" y="595471"/>
                  <a:pt x="709188" y="565004"/>
                </a:cubicBezTo>
                <a:cubicBezTo>
                  <a:pt x="704431" y="545996"/>
                  <a:pt x="700618" y="526025"/>
                  <a:pt x="697767" y="506987"/>
                </a:cubicBezTo>
                <a:cubicBezTo>
                  <a:pt x="694916" y="483227"/>
                  <a:pt x="693010" y="458474"/>
                  <a:pt x="690159" y="432819"/>
                </a:cubicBezTo>
                <a:close/>
                <a:moveTo>
                  <a:pt x="805262" y="407134"/>
                </a:moveTo>
                <a:cubicBezTo>
                  <a:pt x="777680" y="411886"/>
                  <a:pt x="751042" y="415675"/>
                  <a:pt x="726311" y="418533"/>
                </a:cubicBezTo>
                <a:cubicBezTo>
                  <a:pt x="723460" y="501302"/>
                  <a:pt x="751987" y="573576"/>
                  <a:pt x="773867" y="650631"/>
                </a:cubicBezTo>
                <a:cubicBezTo>
                  <a:pt x="796692" y="646811"/>
                  <a:pt x="818572" y="643022"/>
                  <a:pt x="842359" y="638270"/>
                </a:cubicBezTo>
                <a:cubicBezTo>
                  <a:pt x="829993" y="560252"/>
                  <a:pt x="817628" y="486084"/>
                  <a:pt x="805262" y="407134"/>
                </a:cubicBezTo>
                <a:close/>
                <a:moveTo>
                  <a:pt x="771961" y="361478"/>
                </a:moveTo>
                <a:cubicBezTo>
                  <a:pt x="820479" y="360516"/>
                  <a:pt x="849022" y="381449"/>
                  <a:pt x="848061" y="424247"/>
                </a:cubicBezTo>
                <a:cubicBezTo>
                  <a:pt x="846154" y="496550"/>
                  <a:pt x="868996" y="565004"/>
                  <a:pt x="876605" y="636345"/>
                </a:cubicBezTo>
                <a:cubicBezTo>
                  <a:pt x="885158" y="721009"/>
                  <a:pt x="898468" y="804712"/>
                  <a:pt x="908944" y="889376"/>
                </a:cubicBezTo>
                <a:cubicBezTo>
                  <a:pt x="909889" y="896986"/>
                  <a:pt x="908944" y="904595"/>
                  <a:pt x="909889" y="912204"/>
                </a:cubicBezTo>
                <a:cubicBezTo>
                  <a:pt x="911795" y="930280"/>
                  <a:pt x="904187" y="939784"/>
                  <a:pt x="886119" y="943574"/>
                </a:cubicBezTo>
                <a:cubicBezTo>
                  <a:pt x="847116" y="952146"/>
                  <a:pt x="808113" y="962612"/>
                  <a:pt x="770071" y="972116"/>
                </a:cubicBezTo>
                <a:cubicBezTo>
                  <a:pt x="742472" y="979726"/>
                  <a:pt x="714890" y="986372"/>
                  <a:pt x="687308" y="994944"/>
                </a:cubicBezTo>
                <a:cubicBezTo>
                  <a:pt x="639752" y="1010163"/>
                  <a:pt x="611208" y="991124"/>
                  <a:pt x="608357" y="942642"/>
                </a:cubicBezTo>
                <a:cubicBezTo>
                  <a:pt x="604561" y="889376"/>
                  <a:pt x="602655" y="835149"/>
                  <a:pt x="595046" y="781884"/>
                </a:cubicBezTo>
                <a:cubicBezTo>
                  <a:pt x="582681" y="691535"/>
                  <a:pt x="566502" y="602118"/>
                  <a:pt x="552248" y="511739"/>
                </a:cubicBezTo>
                <a:cubicBezTo>
                  <a:pt x="548435" y="489873"/>
                  <a:pt x="545584" y="467046"/>
                  <a:pt x="542733" y="445180"/>
                </a:cubicBezTo>
                <a:cubicBezTo>
                  <a:pt x="540827" y="431856"/>
                  <a:pt x="543678" y="420427"/>
                  <a:pt x="558911" y="415675"/>
                </a:cubicBezTo>
                <a:cubicBezTo>
                  <a:pt x="630237" y="392847"/>
                  <a:pt x="701580" y="369087"/>
                  <a:pt x="771961" y="361478"/>
                </a:cubicBezTo>
                <a:close/>
                <a:moveTo>
                  <a:pt x="1102504" y="340122"/>
                </a:moveTo>
                <a:cubicBezTo>
                  <a:pt x="1058719" y="353433"/>
                  <a:pt x="1017875" y="365801"/>
                  <a:pt x="975071" y="379112"/>
                </a:cubicBezTo>
                <a:cubicBezTo>
                  <a:pt x="977881" y="453298"/>
                  <a:pt x="993107" y="519899"/>
                  <a:pt x="1013105" y="589326"/>
                </a:cubicBezTo>
                <a:cubicBezTo>
                  <a:pt x="1060680" y="572199"/>
                  <a:pt x="1104399" y="556980"/>
                  <a:pt x="1148184" y="540819"/>
                </a:cubicBezTo>
                <a:cubicBezTo>
                  <a:pt x="1131977" y="470425"/>
                  <a:pt x="1117731" y="406699"/>
                  <a:pt x="1102504" y="340122"/>
                </a:cubicBezTo>
                <a:close/>
                <a:moveTo>
                  <a:pt x="1320318" y="285914"/>
                </a:moveTo>
                <a:cubicBezTo>
                  <a:pt x="1260391" y="300167"/>
                  <a:pt x="1205235" y="312535"/>
                  <a:pt x="1149099" y="325869"/>
                </a:cubicBezTo>
                <a:cubicBezTo>
                  <a:pt x="1166221" y="394354"/>
                  <a:pt x="1182428" y="459965"/>
                  <a:pt x="1199550" y="523692"/>
                </a:cubicBezTo>
                <a:cubicBezTo>
                  <a:pt x="1251830" y="512289"/>
                  <a:pt x="1303196" y="500863"/>
                  <a:pt x="1357437" y="488495"/>
                </a:cubicBezTo>
                <a:cubicBezTo>
                  <a:pt x="1345086" y="420010"/>
                  <a:pt x="1332669" y="353433"/>
                  <a:pt x="1320318" y="285914"/>
                </a:cubicBezTo>
                <a:close/>
                <a:moveTo>
                  <a:pt x="1537216" y="246901"/>
                </a:moveTo>
                <a:cubicBezTo>
                  <a:pt x="1479185" y="248809"/>
                  <a:pt x="1424944" y="265936"/>
                  <a:pt x="1368808" y="280189"/>
                </a:cubicBezTo>
                <a:cubicBezTo>
                  <a:pt x="1383120" y="348674"/>
                  <a:pt x="1396451" y="413366"/>
                  <a:pt x="1410698" y="482794"/>
                </a:cubicBezTo>
                <a:cubicBezTo>
                  <a:pt x="1470624" y="469483"/>
                  <a:pt x="1525780" y="458057"/>
                  <a:pt x="1583811" y="445712"/>
                </a:cubicBezTo>
                <a:cubicBezTo>
                  <a:pt x="1567604" y="377227"/>
                  <a:pt x="1552443" y="312535"/>
                  <a:pt x="1537216" y="246901"/>
                </a:cubicBezTo>
                <a:close/>
                <a:moveTo>
                  <a:pt x="1743593" y="208853"/>
                </a:moveTo>
                <a:cubicBezTo>
                  <a:pt x="1719806" y="226923"/>
                  <a:pt x="1690333" y="208853"/>
                  <a:pt x="1664650" y="225038"/>
                </a:cubicBezTo>
                <a:cubicBezTo>
                  <a:pt x="1644718" y="237383"/>
                  <a:pt x="1615179" y="233590"/>
                  <a:pt x="1584791" y="238349"/>
                </a:cubicBezTo>
                <a:cubicBezTo>
                  <a:pt x="1607599" y="304926"/>
                  <a:pt x="1607599" y="374353"/>
                  <a:pt x="1644718" y="435229"/>
                </a:cubicBezTo>
                <a:cubicBezTo>
                  <a:pt x="1696018" y="426677"/>
                  <a:pt x="1745488" y="419067"/>
                  <a:pt x="1799729" y="410516"/>
                </a:cubicBezTo>
                <a:cubicBezTo>
                  <a:pt x="1791168" y="376261"/>
                  <a:pt x="1781627" y="346766"/>
                  <a:pt x="1776922" y="316352"/>
                </a:cubicBezTo>
                <a:cubicBezTo>
                  <a:pt x="1771171" y="285914"/>
                  <a:pt x="1769276" y="254510"/>
                  <a:pt x="1765486" y="219313"/>
                </a:cubicBezTo>
                <a:cubicBezTo>
                  <a:pt x="1759800" y="216463"/>
                  <a:pt x="1746469" y="206969"/>
                  <a:pt x="1743593" y="208853"/>
                </a:cubicBezTo>
                <a:close/>
                <a:moveTo>
                  <a:pt x="2130845" y="198520"/>
                </a:moveTo>
                <a:cubicBezTo>
                  <a:pt x="2103381" y="196738"/>
                  <a:pt x="2075085" y="196980"/>
                  <a:pt x="2045121" y="199359"/>
                </a:cubicBezTo>
                <a:cubicBezTo>
                  <a:pt x="2061328" y="263085"/>
                  <a:pt x="2059433" y="328720"/>
                  <a:pt x="2086031" y="382928"/>
                </a:cubicBezTo>
                <a:cubicBezTo>
                  <a:pt x="2155498" y="382928"/>
                  <a:pt x="2220130" y="382928"/>
                  <a:pt x="2294368" y="382928"/>
                </a:cubicBezTo>
                <a:cubicBezTo>
                  <a:pt x="2274371" y="325846"/>
                  <a:pt x="2259144" y="279247"/>
                  <a:pt x="2242022" y="232648"/>
                </a:cubicBezTo>
                <a:cubicBezTo>
                  <a:pt x="2237252" y="219337"/>
                  <a:pt x="2227776" y="213612"/>
                  <a:pt x="2211569" y="209819"/>
                </a:cubicBezTo>
                <a:cubicBezTo>
                  <a:pt x="2184939" y="204106"/>
                  <a:pt x="2158308" y="200301"/>
                  <a:pt x="2130845" y="198520"/>
                </a:cubicBezTo>
                <a:close/>
                <a:moveTo>
                  <a:pt x="1967158" y="196485"/>
                </a:moveTo>
                <a:cubicBezTo>
                  <a:pt x="1924353" y="215520"/>
                  <a:pt x="1878673" y="198393"/>
                  <a:pt x="1834953" y="206969"/>
                </a:cubicBezTo>
                <a:cubicBezTo>
                  <a:pt x="1810185" y="211704"/>
                  <a:pt x="1808290" y="208853"/>
                  <a:pt x="1812081" y="234532"/>
                </a:cubicBezTo>
                <a:cubicBezTo>
                  <a:pt x="1813061" y="243108"/>
                  <a:pt x="1813976" y="251659"/>
                  <a:pt x="1815871" y="260235"/>
                </a:cubicBezTo>
                <a:cubicBezTo>
                  <a:pt x="1824432" y="308742"/>
                  <a:pt x="1834953" y="358192"/>
                  <a:pt x="1855865" y="404814"/>
                </a:cubicBezTo>
                <a:cubicBezTo>
                  <a:pt x="1911937" y="400032"/>
                  <a:pt x="1967158" y="395297"/>
                  <a:pt x="2027084" y="390538"/>
                </a:cubicBezTo>
                <a:cubicBezTo>
                  <a:pt x="2018523" y="330605"/>
                  <a:pt x="2011858" y="272580"/>
                  <a:pt x="2002316" y="215520"/>
                </a:cubicBezTo>
                <a:cubicBezTo>
                  <a:pt x="2000421" y="201244"/>
                  <a:pt x="1981404" y="189841"/>
                  <a:pt x="1967158" y="196485"/>
                </a:cubicBezTo>
                <a:close/>
                <a:moveTo>
                  <a:pt x="2148832" y="143242"/>
                </a:moveTo>
                <a:cubicBezTo>
                  <a:pt x="2173535" y="143242"/>
                  <a:pt x="2199218" y="147035"/>
                  <a:pt x="2223986" y="150852"/>
                </a:cubicBezTo>
                <a:cubicBezTo>
                  <a:pt x="2246793" y="153702"/>
                  <a:pt x="2262934" y="167955"/>
                  <a:pt x="2273391" y="187933"/>
                </a:cubicBezTo>
                <a:cubicBezTo>
                  <a:pt x="2307634" y="254510"/>
                  <a:pt x="2326717" y="325846"/>
                  <a:pt x="2342858" y="396239"/>
                </a:cubicBezTo>
                <a:cubicBezTo>
                  <a:pt x="2309595" y="425735"/>
                  <a:pt x="2274371" y="433344"/>
                  <a:pt x="2235357" y="415251"/>
                </a:cubicBezTo>
                <a:cubicBezTo>
                  <a:pt x="2205883" y="430493"/>
                  <a:pt x="2172620" y="422860"/>
                  <a:pt x="2141186" y="427619"/>
                </a:cubicBezTo>
                <a:cubicBezTo>
                  <a:pt x="2110798" y="432378"/>
                  <a:pt x="2079365" y="434286"/>
                  <a:pt x="2048911" y="434286"/>
                </a:cubicBezTo>
                <a:cubicBezTo>
                  <a:pt x="2024209" y="434286"/>
                  <a:pt x="2000421" y="429528"/>
                  <a:pt x="1970948" y="425735"/>
                </a:cubicBezTo>
                <a:cubicBezTo>
                  <a:pt x="1962387" y="429528"/>
                  <a:pt x="1948141" y="439988"/>
                  <a:pt x="1934809" y="439988"/>
                </a:cubicBezTo>
                <a:cubicBezTo>
                  <a:pt x="1880568" y="440954"/>
                  <a:pt x="1826392" y="453298"/>
                  <a:pt x="1771171" y="452356"/>
                </a:cubicBezTo>
                <a:cubicBezTo>
                  <a:pt x="1732157" y="451414"/>
                  <a:pt x="1694123" y="467575"/>
                  <a:pt x="1655174" y="475184"/>
                </a:cubicBezTo>
                <a:cubicBezTo>
                  <a:pt x="1592372" y="488495"/>
                  <a:pt x="1529570" y="500863"/>
                  <a:pt x="1466834" y="513232"/>
                </a:cubicBezTo>
                <a:cubicBezTo>
                  <a:pt x="1462063" y="514174"/>
                  <a:pt x="1456312" y="511323"/>
                  <a:pt x="1451607" y="513232"/>
                </a:cubicBezTo>
                <a:cubicBezTo>
                  <a:pt x="1354561" y="543669"/>
                  <a:pt x="1250915" y="550337"/>
                  <a:pt x="1155765" y="591234"/>
                </a:cubicBezTo>
                <a:cubicBezTo>
                  <a:pt x="1118646" y="606453"/>
                  <a:pt x="1080612" y="617856"/>
                  <a:pt x="1042578" y="631190"/>
                </a:cubicBezTo>
                <a:cubicBezTo>
                  <a:pt x="1023561" y="638776"/>
                  <a:pt x="1003564" y="643535"/>
                  <a:pt x="981671" y="650202"/>
                </a:cubicBezTo>
                <a:cubicBezTo>
                  <a:pt x="977881" y="638776"/>
                  <a:pt x="975986" y="633075"/>
                  <a:pt x="975071" y="627373"/>
                </a:cubicBezTo>
                <a:cubicBezTo>
                  <a:pt x="969320" y="597878"/>
                  <a:pt x="964549" y="568406"/>
                  <a:pt x="956969" y="539876"/>
                </a:cubicBezTo>
                <a:cubicBezTo>
                  <a:pt x="941742" y="485644"/>
                  <a:pt x="931286" y="430493"/>
                  <a:pt x="932266" y="373411"/>
                </a:cubicBezTo>
                <a:cubicBezTo>
                  <a:pt x="933181" y="339180"/>
                  <a:pt x="936971" y="332513"/>
                  <a:pt x="971215" y="322995"/>
                </a:cubicBezTo>
                <a:cubicBezTo>
                  <a:pt x="1088258" y="292557"/>
                  <a:pt x="1203340" y="249751"/>
                  <a:pt x="1323193" y="228831"/>
                </a:cubicBezTo>
                <a:cubicBezTo>
                  <a:pt x="1489641" y="200301"/>
                  <a:pt x="1657069" y="170806"/>
                  <a:pt x="1825412" y="154645"/>
                </a:cubicBezTo>
                <a:cubicBezTo>
                  <a:pt x="1932914" y="144185"/>
                  <a:pt x="2041331" y="141334"/>
                  <a:pt x="2148832" y="143242"/>
                </a:cubicBezTo>
                <a:close/>
                <a:moveTo>
                  <a:pt x="2256004" y="52309"/>
                </a:moveTo>
                <a:cubicBezTo>
                  <a:pt x="2247220" y="53055"/>
                  <a:pt x="2238483" y="55199"/>
                  <a:pt x="2229932" y="59008"/>
                </a:cubicBezTo>
                <a:cubicBezTo>
                  <a:pt x="2180511" y="80835"/>
                  <a:pt x="2129070" y="77070"/>
                  <a:pt x="2078706" y="75128"/>
                </a:cubicBezTo>
                <a:cubicBezTo>
                  <a:pt x="2036825" y="74187"/>
                  <a:pt x="1996830" y="80835"/>
                  <a:pt x="1955085" y="79894"/>
                </a:cubicBezTo>
                <a:cubicBezTo>
                  <a:pt x="1911319" y="78953"/>
                  <a:pt x="1868497" y="88483"/>
                  <a:pt x="1824731" y="91307"/>
                </a:cubicBezTo>
                <a:cubicBezTo>
                  <a:pt x="1772347" y="95131"/>
                  <a:pt x="1719155" y="93249"/>
                  <a:pt x="1667714" y="100838"/>
                </a:cubicBezTo>
                <a:cubicBezTo>
                  <a:pt x="1560252" y="116076"/>
                  <a:pt x="1452791" y="135078"/>
                  <a:pt x="1345330" y="155081"/>
                </a:cubicBezTo>
                <a:cubicBezTo>
                  <a:pt x="1265475" y="170260"/>
                  <a:pt x="1185485" y="186439"/>
                  <a:pt x="1107515" y="207383"/>
                </a:cubicBezTo>
                <a:cubicBezTo>
                  <a:pt x="1068463" y="217855"/>
                  <a:pt x="1028602" y="220679"/>
                  <a:pt x="990493" y="230210"/>
                </a:cubicBezTo>
                <a:cubicBezTo>
                  <a:pt x="864987" y="260626"/>
                  <a:pt x="739481" y="290101"/>
                  <a:pt x="614783" y="323400"/>
                </a:cubicBezTo>
                <a:cubicBezTo>
                  <a:pt x="555800" y="339579"/>
                  <a:pt x="498703" y="363347"/>
                  <a:pt x="438778" y="383350"/>
                </a:cubicBezTo>
                <a:cubicBezTo>
                  <a:pt x="441741" y="468950"/>
                  <a:pt x="442683" y="549786"/>
                  <a:pt x="447397" y="631621"/>
                </a:cubicBezTo>
                <a:cubicBezTo>
                  <a:pt x="449282" y="671568"/>
                  <a:pt x="448339" y="678216"/>
                  <a:pt x="412249" y="696278"/>
                </a:cubicBezTo>
                <a:cubicBezTo>
                  <a:pt x="406459" y="699102"/>
                  <a:pt x="400803" y="701043"/>
                  <a:pt x="391242" y="705808"/>
                </a:cubicBezTo>
                <a:cubicBezTo>
                  <a:pt x="400803" y="757169"/>
                  <a:pt x="410364" y="808530"/>
                  <a:pt x="419791" y="859890"/>
                </a:cubicBezTo>
                <a:cubicBezTo>
                  <a:pt x="423561" y="878893"/>
                  <a:pt x="434065" y="898896"/>
                  <a:pt x="416020" y="911250"/>
                </a:cubicBezTo>
                <a:cubicBezTo>
                  <a:pt x="381816" y="904602"/>
                  <a:pt x="351382" y="898896"/>
                  <a:pt x="320948" y="894130"/>
                </a:cubicBezTo>
                <a:cubicBezTo>
                  <a:pt x="310444" y="893189"/>
                  <a:pt x="296170" y="895072"/>
                  <a:pt x="289571" y="901720"/>
                </a:cubicBezTo>
                <a:cubicBezTo>
                  <a:pt x="257118" y="931194"/>
                  <a:pt x="220085" y="956904"/>
                  <a:pt x="216315" y="1007323"/>
                </a:cubicBezTo>
                <a:cubicBezTo>
                  <a:pt x="216315" y="1012089"/>
                  <a:pt x="213352" y="1016795"/>
                  <a:pt x="210524" y="1025385"/>
                </a:cubicBezTo>
                <a:cubicBezTo>
                  <a:pt x="167701" y="1035857"/>
                  <a:pt x="123936" y="1047270"/>
                  <a:pt x="76400" y="1059625"/>
                </a:cubicBezTo>
                <a:cubicBezTo>
                  <a:pt x="72629" y="1102455"/>
                  <a:pt x="76400" y="1149050"/>
                  <a:pt x="97407" y="1196586"/>
                </a:cubicBezTo>
                <a:cubicBezTo>
                  <a:pt x="150599" y="1181349"/>
                  <a:pt x="202040" y="1167111"/>
                  <a:pt x="253347" y="1151874"/>
                </a:cubicBezTo>
                <a:cubicBezTo>
                  <a:pt x="279068" y="1006382"/>
                  <a:pt x="326604" y="979731"/>
                  <a:pt x="400803" y="970200"/>
                </a:cubicBezTo>
                <a:cubicBezTo>
                  <a:pt x="456015" y="964493"/>
                  <a:pt x="537755" y="985438"/>
                  <a:pt x="576808" y="1068156"/>
                </a:cubicBezTo>
                <a:cubicBezTo>
                  <a:pt x="603336" y="1061508"/>
                  <a:pt x="631885" y="1055801"/>
                  <a:pt x="659491" y="1049153"/>
                </a:cubicBezTo>
                <a:cubicBezTo>
                  <a:pt x="732748" y="1032033"/>
                  <a:pt x="805062" y="1011088"/>
                  <a:pt x="878318" y="997792"/>
                </a:cubicBezTo>
                <a:cubicBezTo>
                  <a:pt x="975276" y="979731"/>
                  <a:pt x="1074253" y="967376"/>
                  <a:pt x="1171211" y="951197"/>
                </a:cubicBezTo>
                <a:cubicBezTo>
                  <a:pt x="1241639" y="939784"/>
                  <a:pt x="1312068" y="925488"/>
                  <a:pt x="1382362" y="912192"/>
                </a:cubicBezTo>
                <a:cubicBezTo>
                  <a:pt x="1499385" y="890306"/>
                  <a:pt x="1616407" y="867479"/>
                  <a:pt x="1733429" y="844652"/>
                </a:cubicBezTo>
                <a:cubicBezTo>
                  <a:pt x="1747703" y="841829"/>
                  <a:pt x="1761035" y="834180"/>
                  <a:pt x="1768576" y="831356"/>
                </a:cubicBezTo>
                <a:cubicBezTo>
                  <a:pt x="1776252" y="804706"/>
                  <a:pt x="1780965" y="783761"/>
                  <a:pt x="1788506" y="763817"/>
                </a:cubicBezTo>
                <a:cubicBezTo>
                  <a:pt x="1799010" y="735283"/>
                  <a:pt x="1825673" y="722929"/>
                  <a:pt x="1849509" y="706750"/>
                </a:cubicBezTo>
                <a:cubicBezTo>
                  <a:pt x="1906472" y="665803"/>
                  <a:pt x="1976900" y="681981"/>
                  <a:pt x="2016895" y="732401"/>
                </a:cubicBezTo>
                <a:cubicBezTo>
                  <a:pt x="2032112" y="750462"/>
                  <a:pt x="2045444" y="770465"/>
                  <a:pt x="2060661" y="790409"/>
                </a:cubicBezTo>
                <a:cubicBezTo>
                  <a:pt x="2076820" y="786644"/>
                  <a:pt x="2092980" y="783761"/>
                  <a:pt x="2109139" y="779996"/>
                </a:cubicBezTo>
                <a:cubicBezTo>
                  <a:pt x="2152905" y="769524"/>
                  <a:pt x="2196670" y="757169"/>
                  <a:pt x="2240436" y="747638"/>
                </a:cubicBezTo>
                <a:cubicBezTo>
                  <a:pt x="2296456" y="735283"/>
                  <a:pt x="2353553" y="726694"/>
                  <a:pt x="2410650" y="714339"/>
                </a:cubicBezTo>
                <a:cubicBezTo>
                  <a:pt x="2443912" y="707691"/>
                  <a:pt x="2448625" y="701043"/>
                  <a:pt x="2446740" y="669627"/>
                </a:cubicBezTo>
                <a:cubicBezTo>
                  <a:pt x="2442969" y="610677"/>
                  <a:pt x="2438256" y="552669"/>
                  <a:pt x="2432466" y="493660"/>
                </a:cubicBezTo>
                <a:cubicBezTo>
                  <a:pt x="2430580" y="468950"/>
                  <a:pt x="2426810" y="444182"/>
                  <a:pt x="2422096" y="419473"/>
                </a:cubicBezTo>
                <a:cubicBezTo>
                  <a:pt x="2406880" y="342403"/>
                  <a:pt x="2391663" y="264450"/>
                  <a:pt x="2374426" y="187380"/>
                </a:cubicBezTo>
                <a:cubicBezTo>
                  <a:pt x="2366885" y="153140"/>
                  <a:pt x="2353553" y="120782"/>
                  <a:pt x="2342107" y="87542"/>
                </a:cubicBezTo>
                <a:cubicBezTo>
                  <a:pt x="2340221" y="82777"/>
                  <a:pt x="2336451" y="78953"/>
                  <a:pt x="2332680" y="76070"/>
                </a:cubicBezTo>
                <a:cubicBezTo>
                  <a:pt x="2309148" y="60406"/>
                  <a:pt x="2282358" y="50070"/>
                  <a:pt x="2256004" y="52309"/>
                </a:cubicBezTo>
                <a:close/>
                <a:moveTo>
                  <a:pt x="2214715" y="0"/>
                </a:moveTo>
                <a:cubicBezTo>
                  <a:pt x="2252690" y="0"/>
                  <a:pt x="2291743" y="6648"/>
                  <a:pt x="2329718" y="13296"/>
                </a:cubicBezTo>
                <a:cubicBezTo>
                  <a:pt x="2364057" y="20003"/>
                  <a:pt x="2383044" y="44712"/>
                  <a:pt x="2394491" y="78953"/>
                </a:cubicBezTo>
                <a:cubicBezTo>
                  <a:pt x="2441084" y="211148"/>
                  <a:pt x="2454416" y="350051"/>
                  <a:pt x="2483907" y="486071"/>
                </a:cubicBezTo>
                <a:cubicBezTo>
                  <a:pt x="2488620" y="507956"/>
                  <a:pt x="2486735" y="531724"/>
                  <a:pt x="2487677" y="559317"/>
                </a:cubicBezTo>
                <a:cubicBezTo>
                  <a:pt x="2521882" y="549786"/>
                  <a:pt x="2549488" y="543138"/>
                  <a:pt x="2579922" y="534548"/>
                </a:cubicBezTo>
                <a:cubicBezTo>
                  <a:pt x="2581807" y="506956"/>
                  <a:pt x="2595139" y="484129"/>
                  <a:pt x="2618031" y="466068"/>
                </a:cubicBezTo>
                <a:cubicBezTo>
                  <a:pt x="2646580" y="444182"/>
                  <a:pt x="2666510" y="466068"/>
                  <a:pt x="2687383" y="479423"/>
                </a:cubicBezTo>
                <a:cubicBezTo>
                  <a:pt x="2719702" y="466068"/>
                  <a:pt x="2749193" y="465126"/>
                  <a:pt x="2776799" y="489836"/>
                </a:cubicBezTo>
                <a:cubicBezTo>
                  <a:pt x="2784475" y="496543"/>
                  <a:pt x="2796864" y="497484"/>
                  <a:pt x="2807233" y="498425"/>
                </a:cubicBezTo>
                <a:cubicBezTo>
                  <a:pt x="2825412" y="501249"/>
                  <a:pt x="2845343" y="500308"/>
                  <a:pt x="2862445" y="505073"/>
                </a:cubicBezTo>
                <a:cubicBezTo>
                  <a:pt x="2898534" y="514604"/>
                  <a:pt x="2907153" y="537431"/>
                  <a:pt x="2889108" y="569730"/>
                </a:cubicBezTo>
                <a:cubicBezTo>
                  <a:pt x="2887223" y="572613"/>
                  <a:pt x="2885337" y="576437"/>
                  <a:pt x="2882375" y="580202"/>
                </a:cubicBezTo>
                <a:cubicBezTo>
                  <a:pt x="2887223" y="594498"/>
                  <a:pt x="2891936" y="609736"/>
                  <a:pt x="2896649" y="625856"/>
                </a:cubicBezTo>
                <a:cubicBezTo>
                  <a:pt x="2868101" y="644917"/>
                  <a:pt x="2846285" y="668685"/>
                  <a:pt x="2810061" y="671509"/>
                </a:cubicBezTo>
                <a:cubicBezTo>
                  <a:pt x="2795921" y="672509"/>
                  <a:pt x="2781647" y="686747"/>
                  <a:pt x="2768315" y="696278"/>
                </a:cubicBezTo>
                <a:cubicBezTo>
                  <a:pt x="2713103" y="732401"/>
                  <a:pt x="2649408" y="710515"/>
                  <a:pt x="2624630" y="646800"/>
                </a:cubicBezTo>
                <a:cubicBezTo>
                  <a:pt x="2603757" y="654389"/>
                  <a:pt x="2583692" y="662037"/>
                  <a:pt x="2562819" y="668685"/>
                </a:cubicBezTo>
                <a:cubicBezTo>
                  <a:pt x="2541947" y="675333"/>
                  <a:pt x="2519997" y="681040"/>
                  <a:pt x="2497238" y="686747"/>
                </a:cubicBezTo>
                <a:cubicBezTo>
                  <a:pt x="2501009" y="696278"/>
                  <a:pt x="2501952" y="701984"/>
                  <a:pt x="2504780" y="707691"/>
                </a:cubicBezTo>
                <a:cubicBezTo>
                  <a:pt x="2520939" y="738107"/>
                  <a:pt x="2509493" y="761875"/>
                  <a:pt x="2476231" y="767582"/>
                </a:cubicBezTo>
                <a:cubicBezTo>
                  <a:pt x="2390720" y="780937"/>
                  <a:pt x="2305074" y="792351"/>
                  <a:pt x="2220371" y="808471"/>
                </a:cubicBezTo>
                <a:cubicBezTo>
                  <a:pt x="2178491" y="816119"/>
                  <a:pt x="2137688" y="830356"/>
                  <a:pt x="2096750" y="840828"/>
                </a:cubicBezTo>
                <a:cubicBezTo>
                  <a:pt x="2088132" y="842711"/>
                  <a:pt x="2079648" y="843711"/>
                  <a:pt x="2071972" y="845594"/>
                </a:cubicBezTo>
                <a:cubicBezTo>
                  <a:pt x="2052042" y="907426"/>
                  <a:pt x="2011105" y="941667"/>
                  <a:pt x="1949294" y="954021"/>
                </a:cubicBezTo>
                <a:cubicBezTo>
                  <a:pt x="1886541" y="966376"/>
                  <a:pt x="1831329" y="954963"/>
                  <a:pt x="1791469" y="897896"/>
                </a:cubicBezTo>
                <a:cubicBezTo>
                  <a:pt x="1686836" y="915957"/>
                  <a:pt x="1582202" y="934018"/>
                  <a:pt x="1478512" y="952139"/>
                </a:cubicBezTo>
                <a:cubicBezTo>
                  <a:pt x="1381420" y="969259"/>
                  <a:pt x="1284462" y="989203"/>
                  <a:pt x="1187370" y="1005382"/>
                </a:cubicBezTo>
                <a:cubicBezTo>
                  <a:pt x="1104687" y="1018678"/>
                  <a:pt x="1020927" y="1025385"/>
                  <a:pt x="938244" y="1040563"/>
                </a:cubicBezTo>
                <a:cubicBezTo>
                  <a:pt x="845999" y="1057684"/>
                  <a:pt x="754563" y="1080510"/>
                  <a:pt x="663261" y="1101455"/>
                </a:cubicBezTo>
                <a:cubicBezTo>
                  <a:pt x="642389" y="1106220"/>
                  <a:pt x="622459" y="1111927"/>
                  <a:pt x="600508" y="1115751"/>
                </a:cubicBezTo>
                <a:cubicBezTo>
                  <a:pt x="587177" y="1117633"/>
                  <a:pt x="579636" y="1124281"/>
                  <a:pt x="576808" y="1136636"/>
                </a:cubicBezTo>
                <a:cubicBezTo>
                  <a:pt x="563476" y="1186114"/>
                  <a:pt x="525366" y="1215589"/>
                  <a:pt x="487391" y="1245064"/>
                </a:cubicBezTo>
                <a:cubicBezTo>
                  <a:pt x="477830" y="1252712"/>
                  <a:pt x="465441" y="1259360"/>
                  <a:pt x="453052" y="1260301"/>
                </a:cubicBezTo>
                <a:cubicBezTo>
                  <a:pt x="398918" y="1265067"/>
                  <a:pt x="344649" y="1268891"/>
                  <a:pt x="300883" y="1227002"/>
                </a:cubicBezTo>
                <a:cubicBezTo>
                  <a:pt x="283781" y="1210823"/>
                  <a:pt x="266679" y="1207058"/>
                  <a:pt x="242843" y="1214648"/>
                </a:cubicBezTo>
                <a:cubicBezTo>
                  <a:pt x="196250" y="1229885"/>
                  <a:pt x="149656" y="1243181"/>
                  <a:pt x="102120" y="1256477"/>
                </a:cubicBezTo>
                <a:cubicBezTo>
                  <a:pt x="52699" y="1270773"/>
                  <a:pt x="31692" y="1253653"/>
                  <a:pt x="28864" y="1203234"/>
                </a:cubicBezTo>
                <a:cubicBezTo>
                  <a:pt x="24150" y="1137636"/>
                  <a:pt x="16475" y="1071038"/>
                  <a:pt x="9876" y="1005382"/>
                </a:cubicBezTo>
                <a:cubicBezTo>
                  <a:pt x="7048" y="972083"/>
                  <a:pt x="4086" y="937843"/>
                  <a:pt x="315" y="904544"/>
                </a:cubicBezTo>
                <a:cubicBezTo>
                  <a:pt x="-1570" y="887423"/>
                  <a:pt x="5028" y="877010"/>
                  <a:pt x="19303" y="867479"/>
                </a:cubicBezTo>
                <a:cubicBezTo>
                  <a:pt x="122051" y="801823"/>
                  <a:pt x="222913" y="734283"/>
                  <a:pt x="325661" y="668685"/>
                </a:cubicBezTo>
                <a:cubicBezTo>
                  <a:pt x="355152" y="650624"/>
                  <a:pt x="370369" y="627797"/>
                  <a:pt x="371312" y="592557"/>
                </a:cubicBezTo>
                <a:cubicBezTo>
                  <a:pt x="372255" y="533607"/>
                  <a:pt x="377910" y="474657"/>
                  <a:pt x="377910" y="415649"/>
                </a:cubicBezTo>
                <a:cubicBezTo>
                  <a:pt x="377910" y="373819"/>
                  <a:pt x="401746" y="350051"/>
                  <a:pt x="433122" y="335755"/>
                </a:cubicBezTo>
                <a:cubicBezTo>
                  <a:pt x="551087" y="282512"/>
                  <a:pt x="672823" y="239682"/>
                  <a:pt x="801291" y="219738"/>
                </a:cubicBezTo>
                <a:cubicBezTo>
                  <a:pt x="830782" y="214972"/>
                  <a:pt x="859196" y="204500"/>
                  <a:pt x="888688" y="197852"/>
                </a:cubicBezTo>
                <a:cubicBezTo>
                  <a:pt x="931510" y="187380"/>
                  <a:pt x="974333" y="177849"/>
                  <a:pt x="1017156" y="168377"/>
                </a:cubicBezTo>
                <a:cubicBezTo>
                  <a:pt x="1048533" y="160729"/>
                  <a:pt x="1080852" y="153140"/>
                  <a:pt x="1112228" y="146492"/>
                </a:cubicBezTo>
                <a:cubicBezTo>
                  <a:pt x="1196931" y="129372"/>
                  <a:pt x="1281634" y="113193"/>
                  <a:pt x="1366203" y="97014"/>
                </a:cubicBezTo>
                <a:cubicBezTo>
                  <a:pt x="1411854" y="88483"/>
                  <a:pt x="1456562" y="79894"/>
                  <a:pt x="1502213" y="72305"/>
                </a:cubicBezTo>
                <a:cubicBezTo>
                  <a:pt x="1540322" y="65598"/>
                  <a:pt x="1578297" y="58008"/>
                  <a:pt x="1616407" y="52302"/>
                </a:cubicBezTo>
                <a:cubicBezTo>
                  <a:pt x="1647783" y="48478"/>
                  <a:pt x="1679160" y="47536"/>
                  <a:pt x="1709594" y="43771"/>
                </a:cubicBezTo>
                <a:cubicBezTo>
                  <a:pt x="1812342" y="32358"/>
                  <a:pt x="1916033" y="20944"/>
                  <a:pt x="2018781" y="10472"/>
                </a:cubicBezTo>
                <a:cubicBezTo>
                  <a:pt x="2037768" y="8531"/>
                  <a:pt x="2057698" y="14237"/>
                  <a:pt x="2077763" y="12355"/>
                </a:cubicBezTo>
                <a:cubicBezTo>
                  <a:pt x="2123414" y="8531"/>
                  <a:pt x="2169064" y="0"/>
                  <a:pt x="2214715" y="0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90"/>
          <p:cNvSpPr/>
          <p:nvPr/>
        </p:nvSpPr>
        <p:spPr>
          <a:xfrm>
            <a:off x="5142807" y="5336111"/>
            <a:ext cx="2091488" cy="1294892"/>
          </a:xfrm>
          <a:custGeom>
            <a:rect b="b" l="l" r="r" t="t"/>
            <a:pathLst>
              <a:path extrusionOk="0" h="1294892" w="2091488">
                <a:moveTo>
                  <a:pt x="1277947" y="941913"/>
                </a:moveTo>
                <a:cubicBezTo>
                  <a:pt x="1283656" y="942866"/>
                  <a:pt x="1289366" y="946664"/>
                  <a:pt x="1295075" y="949522"/>
                </a:cubicBezTo>
                <a:cubicBezTo>
                  <a:pt x="1403492" y="1011350"/>
                  <a:pt x="1523358" y="1043688"/>
                  <a:pt x="1642227" y="1076026"/>
                </a:cubicBezTo>
                <a:cubicBezTo>
                  <a:pt x="1688838" y="1088385"/>
                  <a:pt x="1735449" y="1102660"/>
                  <a:pt x="1782060" y="1115030"/>
                </a:cubicBezTo>
                <a:cubicBezTo>
                  <a:pt x="1805834" y="1121686"/>
                  <a:pt x="1830575" y="1124532"/>
                  <a:pt x="1854348" y="1132140"/>
                </a:cubicBezTo>
                <a:cubicBezTo>
                  <a:pt x="1866704" y="1134045"/>
                  <a:pt x="1877186" y="1142606"/>
                  <a:pt x="1895250" y="1152118"/>
                </a:cubicBezTo>
                <a:cubicBezTo>
                  <a:pt x="1865767" y="1171144"/>
                  <a:pt x="1843896" y="1163536"/>
                  <a:pt x="1822962" y="1160679"/>
                </a:cubicBezTo>
                <a:cubicBezTo>
                  <a:pt x="1708836" y="1145463"/>
                  <a:pt x="1598486" y="1112173"/>
                  <a:pt x="1488165" y="1080777"/>
                </a:cubicBezTo>
                <a:cubicBezTo>
                  <a:pt x="1424426" y="1062714"/>
                  <a:pt x="1364493" y="1035127"/>
                  <a:pt x="1303624" y="1009446"/>
                </a:cubicBezTo>
                <a:cubicBezTo>
                  <a:pt x="1288399" y="1002779"/>
                  <a:pt x="1275107" y="993266"/>
                  <a:pt x="1260819" y="986621"/>
                </a:cubicBezTo>
                <a:cubicBezTo>
                  <a:pt x="1250367" y="981859"/>
                  <a:pt x="1242754" y="976156"/>
                  <a:pt x="1247497" y="963786"/>
                </a:cubicBezTo>
                <a:cubicBezTo>
                  <a:pt x="1253207" y="949522"/>
                  <a:pt x="1261786" y="940008"/>
                  <a:pt x="1277947" y="941913"/>
                </a:cubicBezTo>
                <a:close/>
                <a:moveTo>
                  <a:pt x="1345711" y="607126"/>
                </a:moveTo>
                <a:cubicBezTo>
                  <a:pt x="1341924" y="759333"/>
                  <a:pt x="1288675" y="885822"/>
                  <a:pt x="1165947" y="981901"/>
                </a:cubicBezTo>
                <a:cubicBezTo>
                  <a:pt x="1208763" y="1033235"/>
                  <a:pt x="1258225" y="1067492"/>
                  <a:pt x="1316265" y="1090313"/>
                </a:cubicBezTo>
                <a:cubicBezTo>
                  <a:pt x="1379020" y="1115032"/>
                  <a:pt x="1442779" y="1137903"/>
                  <a:pt x="1506539" y="1160724"/>
                </a:cubicBezTo>
                <a:cubicBezTo>
                  <a:pt x="1543635" y="1174007"/>
                  <a:pt x="1580732" y="1191135"/>
                  <a:pt x="1619683" y="1199724"/>
                </a:cubicBezTo>
                <a:cubicBezTo>
                  <a:pt x="1689161" y="1215904"/>
                  <a:pt x="1759490" y="1228238"/>
                  <a:pt x="1829896" y="1238725"/>
                </a:cubicBezTo>
                <a:cubicBezTo>
                  <a:pt x="1898369" y="1249161"/>
                  <a:pt x="1966843" y="1243469"/>
                  <a:pt x="2040108" y="1228238"/>
                </a:cubicBezTo>
                <a:cubicBezTo>
                  <a:pt x="2023028" y="1195929"/>
                  <a:pt x="2009658" y="1164519"/>
                  <a:pt x="1991574" y="1136954"/>
                </a:cubicBezTo>
                <a:cubicBezTo>
                  <a:pt x="1944044" y="1064646"/>
                  <a:pt x="1882217" y="1002824"/>
                  <a:pt x="1818457" y="944798"/>
                </a:cubicBezTo>
                <a:cubicBezTo>
                  <a:pt x="1767141" y="897208"/>
                  <a:pt x="1711033" y="855361"/>
                  <a:pt x="1654847" y="812565"/>
                </a:cubicBezTo>
                <a:cubicBezTo>
                  <a:pt x="1610177" y="778359"/>
                  <a:pt x="1567361" y="741256"/>
                  <a:pt x="1525551" y="704153"/>
                </a:cubicBezTo>
                <a:cubicBezTo>
                  <a:pt x="1473229" y="658511"/>
                  <a:pt x="1411402" y="633742"/>
                  <a:pt x="1345711" y="607126"/>
                </a:cubicBezTo>
                <a:close/>
                <a:moveTo>
                  <a:pt x="1227775" y="600484"/>
                </a:moveTo>
                <a:cubicBezTo>
                  <a:pt x="1229707" y="658511"/>
                  <a:pt x="1213554" y="709845"/>
                  <a:pt x="1185964" y="759333"/>
                </a:cubicBezTo>
                <a:cubicBezTo>
                  <a:pt x="1157446" y="810668"/>
                  <a:pt x="1107984" y="835436"/>
                  <a:pt x="1062309" y="865847"/>
                </a:cubicBezTo>
                <a:cubicBezTo>
                  <a:pt x="1068028" y="894411"/>
                  <a:pt x="1087040" y="910541"/>
                  <a:pt x="1106980" y="925771"/>
                </a:cubicBezTo>
                <a:cubicBezTo>
                  <a:pt x="1139362" y="950490"/>
                  <a:pt x="1140289" y="949542"/>
                  <a:pt x="1168807" y="923874"/>
                </a:cubicBezTo>
                <a:cubicBezTo>
                  <a:pt x="1246864" y="853463"/>
                  <a:pt x="1278242" y="761230"/>
                  <a:pt x="1291535" y="660408"/>
                </a:cubicBezTo>
                <a:cubicBezTo>
                  <a:pt x="1298181" y="614716"/>
                  <a:pt x="1275382" y="593793"/>
                  <a:pt x="1227775" y="600484"/>
                </a:cubicBezTo>
                <a:close/>
                <a:moveTo>
                  <a:pt x="562900" y="378866"/>
                </a:moveTo>
                <a:cubicBezTo>
                  <a:pt x="576270" y="399789"/>
                  <a:pt x="593350" y="416867"/>
                  <a:pt x="616226" y="428303"/>
                </a:cubicBezTo>
                <a:cubicBezTo>
                  <a:pt x="644743" y="441636"/>
                  <a:pt x="673261" y="453970"/>
                  <a:pt x="700852" y="468252"/>
                </a:cubicBezTo>
                <a:cubicBezTo>
                  <a:pt x="738875" y="489176"/>
                  <a:pt x="775972" y="512945"/>
                  <a:pt x="814073" y="534818"/>
                </a:cubicBezTo>
                <a:cubicBezTo>
                  <a:pt x="815928" y="532920"/>
                  <a:pt x="817860" y="530074"/>
                  <a:pt x="818787" y="528176"/>
                </a:cubicBezTo>
                <a:cubicBezTo>
                  <a:pt x="734161" y="476791"/>
                  <a:pt x="655177" y="416867"/>
                  <a:pt x="562900" y="378866"/>
                </a:cubicBezTo>
                <a:close/>
                <a:moveTo>
                  <a:pt x="845450" y="358891"/>
                </a:moveTo>
                <a:cubicBezTo>
                  <a:pt x="816855" y="395994"/>
                  <a:pt x="778831" y="402635"/>
                  <a:pt x="739880" y="408328"/>
                </a:cubicBezTo>
                <a:cubicBezTo>
                  <a:pt x="738875" y="411175"/>
                  <a:pt x="737948" y="414021"/>
                  <a:pt x="736016" y="416917"/>
                </a:cubicBezTo>
                <a:cubicBezTo>
                  <a:pt x="771258" y="437841"/>
                  <a:pt x="805494" y="459713"/>
                  <a:pt x="840659" y="480636"/>
                </a:cubicBezTo>
                <a:cubicBezTo>
                  <a:pt x="846378" y="484432"/>
                  <a:pt x="854956" y="485380"/>
                  <a:pt x="862530" y="485380"/>
                </a:cubicBezTo>
                <a:cubicBezTo>
                  <a:pt x="908205" y="485380"/>
                  <a:pt x="936723" y="507253"/>
                  <a:pt x="947233" y="551946"/>
                </a:cubicBezTo>
                <a:cubicBezTo>
                  <a:pt x="953880" y="583356"/>
                  <a:pt x="938655" y="617613"/>
                  <a:pt x="910137" y="630896"/>
                </a:cubicBezTo>
                <a:cubicBezTo>
                  <a:pt x="881542" y="645178"/>
                  <a:pt x="856811" y="639485"/>
                  <a:pt x="833085" y="612819"/>
                </a:cubicBezTo>
                <a:cubicBezTo>
                  <a:pt x="828293" y="607126"/>
                  <a:pt x="824506" y="599536"/>
                  <a:pt x="818787" y="595740"/>
                </a:cubicBezTo>
                <a:cubicBezTo>
                  <a:pt x="770253" y="567177"/>
                  <a:pt x="721796" y="539612"/>
                  <a:pt x="672334" y="510099"/>
                </a:cubicBezTo>
                <a:cubicBezTo>
                  <a:pt x="683695" y="552895"/>
                  <a:pt x="693201" y="592844"/>
                  <a:pt x="704639" y="633742"/>
                </a:cubicBezTo>
                <a:cubicBezTo>
                  <a:pt x="774117" y="660408"/>
                  <a:pt x="846378" y="688922"/>
                  <a:pt x="918638" y="716537"/>
                </a:cubicBezTo>
                <a:cubicBezTo>
                  <a:pt x="958594" y="731718"/>
                  <a:pt x="997623" y="749795"/>
                  <a:pt x="1037579" y="761230"/>
                </a:cubicBezTo>
                <a:cubicBezTo>
                  <a:pt x="1062309" y="768821"/>
                  <a:pt x="1087968" y="770718"/>
                  <a:pt x="1106052" y="795487"/>
                </a:cubicBezTo>
                <a:cubicBezTo>
                  <a:pt x="1134570" y="765025"/>
                  <a:pt x="1151727" y="732667"/>
                  <a:pt x="1164093" y="698460"/>
                </a:cubicBezTo>
                <a:cubicBezTo>
                  <a:pt x="1039433" y="601433"/>
                  <a:pt x="953880" y="472996"/>
                  <a:pt x="845450" y="358891"/>
                </a:cubicBezTo>
                <a:close/>
                <a:moveTo>
                  <a:pt x="147273" y="249346"/>
                </a:moveTo>
                <a:cubicBezTo>
                  <a:pt x="189126" y="258850"/>
                  <a:pt x="228122" y="271217"/>
                  <a:pt x="266173" y="288337"/>
                </a:cubicBezTo>
                <a:cubicBezTo>
                  <a:pt x="289946" y="306413"/>
                  <a:pt x="313719" y="324481"/>
                  <a:pt x="336546" y="343507"/>
                </a:cubicBezTo>
                <a:cubicBezTo>
                  <a:pt x="347967" y="353019"/>
                  <a:pt x="357480" y="366335"/>
                  <a:pt x="347967" y="382506"/>
                </a:cubicBezTo>
                <a:cubicBezTo>
                  <a:pt x="337509" y="398677"/>
                  <a:pt x="317537" y="407240"/>
                  <a:pt x="299458" y="401531"/>
                </a:cubicBezTo>
                <a:cubicBezTo>
                  <a:pt x="256660" y="389164"/>
                  <a:pt x="213862" y="385361"/>
                  <a:pt x="171047" y="401531"/>
                </a:cubicBezTo>
                <a:cubicBezTo>
                  <a:pt x="133959" y="415796"/>
                  <a:pt x="94963" y="415796"/>
                  <a:pt x="55966" y="411993"/>
                </a:cubicBezTo>
                <a:cubicBezTo>
                  <a:pt x="27428" y="409138"/>
                  <a:pt x="11258" y="392967"/>
                  <a:pt x="2692" y="366335"/>
                </a:cubicBezTo>
                <a:cubicBezTo>
                  <a:pt x="783" y="360626"/>
                  <a:pt x="-1110" y="353976"/>
                  <a:pt x="783" y="348267"/>
                </a:cubicBezTo>
                <a:cubicBezTo>
                  <a:pt x="21717" y="290243"/>
                  <a:pt x="63569" y="236030"/>
                  <a:pt x="147273" y="249346"/>
                </a:cubicBezTo>
                <a:close/>
                <a:moveTo>
                  <a:pt x="569610" y="237807"/>
                </a:moveTo>
                <a:cubicBezTo>
                  <a:pt x="576178" y="237957"/>
                  <a:pt x="583129" y="239505"/>
                  <a:pt x="590490" y="242838"/>
                </a:cubicBezTo>
                <a:cubicBezTo>
                  <a:pt x="633305" y="260915"/>
                  <a:pt x="648530" y="292276"/>
                  <a:pt x="635237" y="339865"/>
                </a:cubicBezTo>
                <a:cubicBezTo>
                  <a:pt x="657109" y="342712"/>
                  <a:pt x="673261" y="346507"/>
                  <a:pt x="690418" y="347456"/>
                </a:cubicBezTo>
                <a:cubicBezTo>
                  <a:pt x="715149" y="348404"/>
                  <a:pt x="740808" y="347456"/>
                  <a:pt x="765538" y="347456"/>
                </a:cubicBezTo>
                <a:cubicBezTo>
                  <a:pt x="793129" y="346507"/>
                  <a:pt x="815928" y="339865"/>
                  <a:pt x="828293" y="309404"/>
                </a:cubicBezTo>
                <a:cubicBezTo>
                  <a:pt x="838804" y="282788"/>
                  <a:pt x="866317" y="280890"/>
                  <a:pt x="885406" y="302762"/>
                </a:cubicBezTo>
                <a:cubicBezTo>
                  <a:pt x="967173" y="396893"/>
                  <a:pt x="1049944" y="492022"/>
                  <a:pt x="1131711" y="587151"/>
                </a:cubicBezTo>
                <a:cubicBezTo>
                  <a:pt x="1142221" y="598537"/>
                  <a:pt x="1153582" y="609972"/>
                  <a:pt x="1165947" y="623305"/>
                </a:cubicBezTo>
                <a:cubicBezTo>
                  <a:pt x="1176458" y="574767"/>
                  <a:pt x="1180245" y="570972"/>
                  <a:pt x="1224915" y="565279"/>
                </a:cubicBezTo>
                <a:cubicBezTo>
                  <a:pt x="1258225" y="560485"/>
                  <a:pt x="1291535" y="554792"/>
                  <a:pt x="1325771" y="550997"/>
                </a:cubicBezTo>
                <a:cubicBezTo>
                  <a:pt x="1361013" y="547202"/>
                  <a:pt x="1389531" y="567177"/>
                  <a:pt x="1419981" y="579511"/>
                </a:cubicBezTo>
                <a:cubicBezTo>
                  <a:pt x="1432346" y="584305"/>
                  <a:pt x="1444712" y="589998"/>
                  <a:pt x="1456072" y="597588"/>
                </a:cubicBezTo>
                <a:cubicBezTo>
                  <a:pt x="1492241" y="619460"/>
                  <a:pt x="1530265" y="640384"/>
                  <a:pt x="1563575" y="666101"/>
                </a:cubicBezTo>
                <a:cubicBezTo>
                  <a:pt x="1604458" y="698410"/>
                  <a:pt x="1641554" y="735513"/>
                  <a:pt x="1680583" y="770718"/>
                </a:cubicBezTo>
                <a:cubicBezTo>
                  <a:pt x="1687229" y="776411"/>
                  <a:pt x="1693875" y="782154"/>
                  <a:pt x="1701527" y="786898"/>
                </a:cubicBezTo>
                <a:cubicBezTo>
                  <a:pt x="1792799" y="848719"/>
                  <a:pt x="1872711" y="923874"/>
                  <a:pt x="1948836" y="1002824"/>
                </a:cubicBezTo>
                <a:cubicBezTo>
                  <a:pt x="2007804" y="1063697"/>
                  <a:pt x="2050619" y="1134057"/>
                  <a:pt x="2086711" y="1209212"/>
                </a:cubicBezTo>
                <a:cubicBezTo>
                  <a:pt x="2095289" y="1228238"/>
                  <a:pt x="2092430" y="1241571"/>
                  <a:pt x="2077205" y="1255803"/>
                </a:cubicBezTo>
                <a:cubicBezTo>
                  <a:pt x="2060125" y="1271034"/>
                  <a:pt x="2041036" y="1279623"/>
                  <a:pt x="2017309" y="1284367"/>
                </a:cubicBezTo>
                <a:cubicBezTo>
                  <a:pt x="1898369" y="1308136"/>
                  <a:pt x="1783293" y="1287213"/>
                  <a:pt x="1667290" y="1265341"/>
                </a:cubicBezTo>
                <a:cubicBezTo>
                  <a:pt x="1575013" y="1248212"/>
                  <a:pt x="1490309" y="1211110"/>
                  <a:pt x="1404756" y="1176853"/>
                </a:cubicBezTo>
                <a:cubicBezTo>
                  <a:pt x="1388526" y="1170212"/>
                  <a:pt x="1372374" y="1163570"/>
                  <a:pt x="1355294" y="1157877"/>
                </a:cubicBezTo>
                <a:cubicBezTo>
                  <a:pt x="1311474" y="1144544"/>
                  <a:pt x="1277237" y="1115980"/>
                  <a:pt x="1239213" y="1092211"/>
                </a:cubicBezTo>
                <a:cubicBezTo>
                  <a:pt x="1215409" y="1076980"/>
                  <a:pt x="1190678" y="1061799"/>
                  <a:pt x="1168807" y="1044671"/>
                </a:cubicBezTo>
                <a:cubicBezTo>
                  <a:pt x="1156441" y="1035133"/>
                  <a:pt x="1145081" y="1021850"/>
                  <a:pt x="1134570" y="1009466"/>
                </a:cubicBezTo>
                <a:cubicBezTo>
                  <a:pt x="1125064" y="998030"/>
                  <a:pt x="1114631" y="990440"/>
                  <a:pt x="1099406" y="983798"/>
                </a:cubicBezTo>
                <a:cubicBezTo>
                  <a:pt x="1059450" y="965721"/>
                  <a:pt x="1030932" y="934311"/>
                  <a:pt x="1014702" y="892464"/>
                </a:cubicBezTo>
                <a:cubicBezTo>
                  <a:pt x="1008056" y="876284"/>
                  <a:pt x="1011920" y="863001"/>
                  <a:pt x="1024208" y="851566"/>
                </a:cubicBezTo>
                <a:cubicBezTo>
                  <a:pt x="1032787" y="846822"/>
                  <a:pt x="1041365" y="841129"/>
                  <a:pt x="1054658" y="831591"/>
                </a:cubicBezTo>
                <a:cubicBezTo>
                  <a:pt x="965318" y="798333"/>
                  <a:pt x="880615" y="766923"/>
                  <a:pt x="795988" y="735513"/>
                </a:cubicBezTo>
                <a:cubicBezTo>
                  <a:pt x="756960" y="721281"/>
                  <a:pt x="717931" y="708897"/>
                  <a:pt x="678980" y="693666"/>
                </a:cubicBezTo>
                <a:cubicBezTo>
                  <a:pt x="654249" y="684178"/>
                  <a:pt x="642811" y="683229"/>
                  <a:pt x="645671" y="645178"/>
                </a:cubicBezTo>
                <a:cubicBezTo>
                  <a:pt x="647603" y="621408"/>
                  <a:pt x="639952" y="594742"/>
                  <a:pt x="630446" y="571921"/>
                </a:cubicBezTo>
                <a:cubicBezTo>
                  <a:pt x="614293" y="529125"/>
                  <a:pt x="588635" y="492022"/>
                  <a:pt x="553394" y="462559"/>
                </a:cubicBezTo>
                <a:cubicBezTo>
                  <a:pt x="549607" y="459713"/>
                  <a:pt x="544815" y="458764"/>
                  <a:pt x="538169" y="455868"/>
                </a:cubicBezTo>
                <a:cubicBezTo>
                  <a:pt x="531522" y="462559"/>
                  <a:pt x="525803" y="468252"/>
                  <a:pt x="519157" y="473945"/>
                </a:cubicBezTo>
                <a:cubicBezTo>
                  <a:pt x="490639" y="497715"/>
                  <a:pt x="449756" y="484432"/>
                  <a:pt x="440250" y="449226"/>
                </a:cubicBezTo>
                <a:cubicBezTo>
                  <a:pt x="425952" y="388354"/>
                  <a:pt x="469695" y="348404"/>
                  <a:pt x="535309" y="365533"/>
                </a:cubicBezTo>
                <a:cubicBezTo>
                  <a:pt x="518229" y="332225"/>
                  <a:pt x="485847" y="300865"/>
                  <a:pt x="520084" y="263762"/>
                </a:cubicBezTo>
                <a:cubicBezTo>
                  <a:pt x="533648" y="249492"/>
                  <a:pt x="549906" y="237358"/>
                  <a:pt x="569610" y="237807"/>
                </a:cubicBezTo>
                <a:close/>
                <a:moveTo>
                  <a:pt x="173651" y="508"/>
                </a:moveTo>
                <a:cubicBezTo>
                  <a:pt x="183995" y="-919"/>
                  <a:pt x="194695" y="508"/>
                  <a:pt x="205156" y="6691"/>
                </a:cubicBezTo>
                <a:cubicBezTo>
                  <a:pt x="226085" y="18105"/>
                  <a:pt x="233690" y="37128"/>
                  <a:pt x="234644" y="59956"/>
                </a:cubicBezTo>
                <a:cubicBezTo>
                  <a:pt x="235597" y="76126"/>
                  <a:pt x="230845" y="93247"/>
                  <a:pt x="233690" y="108466"/>
                </a:cubicBezTo>
                <a:cubicBezTo>
                  <a:pt x="238457" y="137952"/>
                  <a:pt x="246062" y="166487"/>
                  <a:pt x="253674" y="195974"/>
                </a:cubicBezTo>
                <a:cubicBezTo>
                  <a:pt x="223233" y="222606"/>
                  <a:pt x="220380" y="221655"/>
                  <a:pt x="185187" y="204534"/>
                </a:cubicBezTo>
                <a:cubicBezTo>
                  <a:pt x="142382" y="183608"/>
                  <a:pt x="120506" y="146513"/>
                  <a:pt x="107188" y="103710"/>
                </a:cubicBezTo>
                <a:cubicBezTo>
                  <a:pt x="97677" y="73273"/>
                  <a:pt x="115747" y="26665"/>
                  <a:pt x="144281" y="11447"/>
                </a:cubicBezTo>
                <a:cubicBezTo>
                  <a:pt x="153319" y="6215"/>
                  <a:pt x="163307" y="1935"/>
                  <a:pt x="173651" y="50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90"/>
          <p:cNvSpPr/>
          <p:nvPr/>
        </p:nvSpPr>
        <p:spPr>
          <a:xfrm>
            <a:off x="6331785" y="0"/>
            <a:ext cx="5860215" cy="6858000"/>
          </a:xfrm>
          <a:custGeom>
            <a:rect b="b" l="l" r="r" t="t"/>
            <a:pathLst>
              <a:path extrusionOk="0" h="21600" w="21596">
                <a:moveTo>
                  <a:pt x="0" y="0"/>
                </a:moveTo>
                <a:cubicBezTo>
                  <a:pt x="-4" y="6863"/>
                  <a:pt x="1966" y="17112"/>
                  <a:pt x="1966" y="17112"/>
                </a:cubicBezTo>
                <a:cubicBezTo>
                  <a:pt x="2159" y="18239"/>
                  <a:pt x="2411" y="19407"/>
                  <a:pt x="2681" y="20527"/>
                </a:cubicBezTo>
                <a:lnTo>
                  <a:pt x="2681" y="20527"/>
                </a:lnTo>
                <a:lnTo>
                  <a:pt x="2685" y="20539"/>
                </a:lnTo>
                <a:cubicBezTo>
                  <a:pt x="2737" y="20758"/>
                  <a:pt x="2790" y="20977"/>
                  <a:pt x="2842" y="21193"/>
                </a:cubicBezTo>
                <a:lnTo>
                  <a:pt x="2846" y="21193"/>
                </a:lnTo>
                <a:lnTo>
                  <a:pt x="2948" y="21600"/>
                </a:lnTo>
                <a:lnTo>
                  <a:pt x="21596" y="21600"/>
                </a:lnTo>
                <a:lnTo>
                  <a:pt x="2159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9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0" name="Google Shape;1460;p9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1" name="Google Shape;1461;p9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CE4C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62" name="Google Shape;1462;p90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3" name="Google Shape;1463;p90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4" name="Google Shape;1464;p90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5" name="Google Shape;1465;p90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09">
  <p:cSld name="4_09"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91"/>
          <p:cNvSpPr/>
          <p:nvPr/>
        </p:nvSpPr>
        <p:spPr>
          <a:xfrm>
            <a:off x="3578806" y="517884"/>
            <a:ext cx="7774994" cy="5373759"/>
          </a:xfrm>
          <a:custGeom>
            <a:rect b="b" l="l" r="r" t="t"/>
            <a:pathLst>
              <a:path extrusionOk="0" h="21119" w="21261">
                <a:moveTo>
                  <a:pt x="3074" y="15453"/>
                </a:moveTo>
                <a:cubicBezTo>
                  <a:pt x="2165" y="15357"/>
                  <a:pt x="1214" y="15457"/>
                  <a:pt x="561" y="14283"/>
                </a:cubicBezTo>
                <a:cubicBezTo>
                  <a:pt x="191" y="13619"/>
                  <a:pt x="-77" y="12895"/>
                  <a:pt x="20" y="12017"/>
                </a:cubicBezTo>
                <a:cubicBezTo>
                  <a:pt x="246" y="9929"/>
                  <a:pt x="1242" y="8035"/>
                  <a:pt x="2796" y="8306"/>
                </a:cubicBezTo>
                <a:cubicBezTo>
                  <a:pt x="2843" y="7539"/>
                  <a:pt x="2853" y="6761"/>
                  <a:pt x="2945" y="6004"/>
                </a:cubicBezTo>
                <a:cubicBezTo>
                  <a:pt x="3049" y="5126"/>
                  <a:pt x="3198" y="4256"/>
                  <a:pt x="3372" y="3399"/>
                </a:cubicBezTo>
                <a:cubicBezTo>
                  <a:pt x="3759" y="1494"/>
                  <a:pt x="4765" y="552"/>
                  <a:pt x="6031" y="173"/>
                </a:cubicBezTo>
                <a:cubicBezTo>
                  <a:pt x="7918" y="-387"/>
                  <a:pt x="9515" y="419"/>
                  <a:pt x="10799" y="2493"/>
                </a:cubicBezTo>
                <a:cubicBezTo>
                  <a:pt x="11005" y="2825"/>
                  <a:pt x="11221" y="3146"/>
                  <a:pt x="11452" y="3506"/>
                </a:cubicBezTo>
                <a:cubicBezTo>
                  <a:pt x="12224" y="2696"/>
                  <a:pt x="12862" y="1472"/>
                  <a:pt x="13962" y="1808"/>
                </a:cubicBezTo>
                <a:cubicBezTo>
                  <a:pt x="14945" y="2107"/>
                  <a:pt x="15742" y="2839"/>
                  <a:pt x="16239" y="4184"/>
                </a:cubicBezTo>
                <a:cubicBezTo>
                  <a:pt x="17205" y="3752"/>
                  <a:pt x="18131" y="3078"/>
                  <a:pt x="19132" y="3653"/>
                </a:cubicBezTo>
                <a:cubicBezTo>
                  <a:pt x="19941" y="4116"/>
                  <a:pt x="20505" y="5030"/>
                  <a:pt x="20890" y="6111"/>
                </a:cubicBezTo>
                <a:cubicBezTo>
                  <a:pt x="21493" y="7806"/>
                  <a:pt x="21523" y="9673"/>
                  <a:pt x="19740" y="12181"/>
                </a:cubicBezTo>
                <a:cubicBezTo>
                  <a:pt x="19745" y="12274"/>
                  <a:pt x="19725" y="12410"/>
                  <a:pt x="19763" y="12488"/>
                </a:cubicBezTo>
                <a:cubicBezTo>
                  <a:pt x="20418" y="13919"/>
                  <a:pt x="19949" y="15696"/>
                  <a:pt x="18884" y="16574"/>
                </a:cubicBezTo>
                <a:cubicBezTo>
                  <a:pt x="18082" y="17238"/>
                  <a:pt x="17210" y="17652"/>
                  <a:pt x="16266" y="17470"/>
                </a:cubicBezTo>
                <a:cubicBezTo>
                  <a:pt x="15864" y="17391"/>
                  <a:pt x="15477" y="17156"/>
                  <a:pt x="15012" y="16959"/>
                </a:cubicBezTo>
                <a:cubicBezTo>
                  <a:pt x="14983" y="17006"/>
                  <a:pt x="14891" y="17131"/>
                  <a:pt x="14814" y="17270"/>
                </a:cubicBezTo>
                <a:cubicBezTo>
                  <a:pt x="14625" y="17612"/>
                  <a:pt x="14481" y="18044"/>
                  <a:pt x="14248" y="18298"/>
                </a:cubicBezTo>
                <a:cubicBezTo>
                  <a:pt x="13619" y="18983"/>
                  <a:pt x="12971" y="19632"/>
                  <a:pt x="12291" y="20225"/>
                </a:cubicBezTo>
                <a:cubicBezTo>
                  <a:pt x="11161" y="21206"/>
                  <a:pt x="9950" y="21213"/>
                  <a:pt x="8743" y="21020"/>
                </a:cubicBezTo>
                <a:cubicBezTo>
                  <a:pt x="7310" y="20792"/>
                  <a:pt x="5982" y="19996"/>
                  <a:pt x="4750" y="18901"/>
                </a:cubicBezTo>
                <a:cubicBezTo>
                  <a:pt x="4057" y="18283"/>
                  <a:pt x="3672" y="17302"/>
                  <a:pt x="3322" y="16288"/>
                </a:cubicBezTo>
                <a:cubicBezTo>
                  <a:pt x="3233" y="16028"/>
                  <a:pt x="3161" y="15746"/>
                  <a:pt x="3074" y="154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91"/>
          <p:cNvSpPr/>
          <p:nvPr/>
        </p:nvSpPr>
        <p:spPr>
          <a:xfrm>
            <a:off x="800283" y="2397474"/>
            <a:ext cx="2194049" cy="1685552"/>
          </a:xfrm>
          <a:custGeom>
            <a:rect b="b" l="l" r="r" t="t"/>
            <a:pathLst>
              <a:path extrusionOk="0" h="21237" w="21594">
                <a:moveTo>
                  <a:pt x="21594" y="4933"/>
                </a:moveTo>
                <a:cubicBezTo>
                  <a:pt x="21451" y="5631"/>
                  <a:pt x="21344" y="6718"/>
                  <a:pt x="21022" y="7690"/>
                </a:cubicBezTo>
                <a:cubicBezTo>
                  <a:pt x="20039" y="10630"/>
                  <a:pt x="18779" y="13376"/>
                  <a:pt x="17304" y="15950"/>
                </a:cubicBezTo>
                <a:cubicBezTo>
                  <a:pt x="16884" y="16694"/>
                  <a:pt x="16438" y="17415"/>
                  <a:pt x="15982" y="18124"/>
                </a:cubicBezTo>
                <a:cubicBezTo>
                  <a:pt x="15428" y="18982"/>
                  <a:pt x="14775" y="19016"/>
                  <a:pt x="14248" y="18147"/>
                </a:cubicBezTo>
                <a:cubicBezTo>
                  <a:pt x="13256" y="16522"/>
                  <a:pt x="11871" y="15664"/>
                  <a:pt x="10423" y="15046"/>
                </a:cubicBezTo>
                <a:cubicBezTo>
                  <a:pt x="9351" y="14589"/>
                  <a:pt x="8225" y="14795"/>
                  <a:pt x="7170" y="15538"/>
                </a:cubicBezTo>
                <a:cubicBezTo>
                  <a:pt x="5124" y="16980"/>
                  <a:pt x="3372" y="18948"/>
                  <a:pt x="1478" y="20664"/>
                </a:cubicBezTo>
                <a:cubicBezTo>
                  <a:pt x="1281" y="20835"/>
                  <a:pt x="1093" y="21041"/>
                  <a:pt x="879" y="21156"/>
                </a:cubicBezTo>
                <a:cubicBezTo>
                  <a:pt x="450" y="21396"/>
                  <a:pt x="66" y="21087"/>
                  <a:pt x="12" y="20481"/>
                </a:cubicBezTo>
                <a:cubicBezTo>
                  <a:pt x="-6" y="20298"/>
                  <a:pt x="-6" y="20103"/>
                  <a:pt x="30" y="19932"/>
                </a:cubicBezTo>
                <a:cubicBezTo>
                  <a:pt x="343" y="18238"/>
                  <a:pt x="602" y="16522"/>
                  <a:pt x="1013" y="14875"/>
                </a:cubicBezTo>
                <a:cubicBezTo>
                  <a:pt x="1424" y="13193"/>
                  <a:pt x="1960" y="11546"/>
                  <a:pt x="2496" y="9921"/>
                </a:cubicBezTo>
                <a:cubicBezTo>
                  <a:pt x="2845" y="8857"/>
                  <a:pt x="3301" y="7839"/>
                  <a:pt x="3721" y="6821"/>
                </a:cubicBezTo>
                <a:cubicBezTo>
                  <a:pt x="3864" y="6477"/>
                  <a:pt x="4042" y="6146"/>
                  <a:pt x="4239" y="5848"/>
                </a:cubicBezTo>
                <a:cubicBezTo>
                  <a:pt x="4695" y="5185"/>
                  <a:pt x="5195" y="4567"/>
                  <a:pt x="5651" y="3892"/>
                </a:cubicBezTo>
                <a:cubicBezTo>
                  <a:pt x="6670" y="2359"/>
                  <a:pt x="7939" y="1329"/>
                  <a:pt x="9431" y="688"/>
                </a:cubicBezTo>
                <a:cubicBezTo>
                  <a:pt x="11129" y="-32"/>
                  <a:pt x="12818" y="-204"/>
                  <a:pt x="14588" y="254"/>
                </a:cubicBezTo>
                <a:cubicBezTo>
                  <a:pt x="16616" y="780"/>
                  <a:pt x="18564" y="1592"/>
                  <a:pt x="20450" y="2645"/>
                </a:cubicBezTo>
                <a:cubicBezTo>
                  <a:pt x="21138" y="3022"/>
                  <a:pt x="21576" y="3777"/>
                  <a:pt x="21594" y="4933"/>
                </a:cubicBezTo>
                <a:close/>
                <a:moveTo>
                  <a:pt x="1603" y="19085"/>
                </a:moveTo>
                <a:cubicBezTo>
                  <a:pt x="1763" y="18925"/>
                  <a:pt x="1898" y="18810"/>
                  <a:pt x="2023" y="18673"/>
                </a:cubicBezTo>
                <a:cubicBezTo>
                  <a:pt x="3596" y="17026"/>
                  <a:pt x="5168" y="15378"/>
                  <a:pt x="7027" y="14246"/>
                </a:cubicBezTo>
                <a:cubicBezTo>
                  <a:pt x="8118" y="13582"/>
                  <a:pt x="9261" y="13342"/>
                  <a:pt x="10450" y="13708"/>
                </a:cubicBezTo>
                <a:cubicBezTo>
                  <a:pt x="12237" y="14257"/>
                  <a:pt x="13721" y="15493"/>
                  <a:pt x="15124" y="17083"/>
                </a:cubicBezTo>
                <a:cubicBezTo>
                  <a:pt x="15160" y="17003"/>
                  <a:pt x="15195" y="16911"/>
                  <a:pt x="15240" y="16843"/>
                </a:cubicBezTo>
                <a:cubicBezTo>
                  <a:pt x="16786" y="14554"/>
                  <a:pt x="18019" y="12003"/>
                  <a:pt x="19074" y="9315"/>
                </a:cubicBezTo>
                <a:cubicBezTo>
                  <a:pt x="19521" y="8171"/>
                  <a:pt x="19950" y="7015"/>
                  <a:pt x="20084" y="5711"/>
                </a:cubicBezTo>
                <a:cubicBezTo>
                  <a:pt x="20155" y="5001"/>
                  <a:pt x="20066" y="4338"/>
                  <a:pt x="19816" y="3766"/>
                </a:cubicBezTo>
                <a:cubicBezTo>
                  <a:pt x="19682" y="3457"/>
                  <a:pt x="19279" y="3320"/>
                  <a:pt x="18976" y="3182"/>
                </a:cubicBezTo>
                <a:cubicBezTo>
                  <a:pt x="18573" y="2999"/>
                  <a:pt x="18153" y="2873"/>
                  <a:pt x="17733" y="2748"/>
                </a:cubicBezTo>
                <a:cubicBezTo>
                  <a:pt x="17456" y="2656"/>
                  <a:pt x="17152" y="2668"/>
                  <a:pt x="16902" y="2507"/>
                </a:cubicBezTo>
                <a:cubicBezTo>
                  <a:pt x="15499" y="1615"/>
                  <a:pt x="13971" y="1421"/>
                  <a:pt x="12443" y="1295"/>
                </a:cubicBezTo>
                <a:cubicBezTo>
                  <a:pt x="10941" y="1169"/>
                  <a:pt x="9664" y="2050"/>
                  <a:pt x="8448" y="3091"/>
                </a:cubicBezTo>
                <a:cubicBezTo>
                  <a:pt x="6956" y="4384"/>
                  <a:pt x="5812" y="6100"/>
                  <a:pt x="4775" y="7953"/>
                </a:cubicBezTo>
                <a:cubicBezTo>
                  <a:pt x="2961" y="11191"/>
                  <a:pt x="2032" y="14863"/>
                  <a:pt x="1558" y="18753"/>
                </a:cubicBezTo>
                <a:cubicBezTo>
                  <a:pt x="1558" y="18822"/>
                  <a:pt x="1585" y="18913"/>
                  <a:pt x="1603" y="1908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91"/>
          <p:cNvSpPr/>
          <p:nvPr/>
        </p:nvSpPr>
        <p:spPr>
          <a:xfrm>
            <a:off x="2670791" y="2715278"/>
            <a:ext cx="1555319" cy="2533678"/>
          </a:xfrm>
          <a:custGeom>
            <a:rect b="b" l="l" r="r" t="t"/>
            <a:pathLst>
              <a:path extrusionOk="0" h="21380" w="21227">
                <a:moveTo>
                  <a:pt x="8867" y="178"/>
                </a:moveTo>
                <a:cubicBezTo>
                  <a:pt x="11432" y="959"/>
                  <a:pt x="13837" y="1886"/>
                  <a:pt x="16092" y="2982"/>
                </a:cubicBezTo>
                <a:cubicBezTo>
                  <a:pt x="18050" y="3940"/>
                  <a:pt x="19425" y="5120"/>
                  <a:pt x="20342" y="6545"/>
                </a:cubicBezTo>
                <a:cubicBezTo>
                  <a:pt x="21148" y="7794"/>
                  <a:pt x="21433" y="9073"/>
                  <a:pt x="21074" y="10407"/>
                </a:cubicBezTo>
                <a:cubicBezTo>
                  <a:pt x="20913" y="10989"/>
                  <a:pt x="20851" y="11587"/>
                  <a:pt x="20714" y="12177"/>
                </a:cubicBezTo>
                <a:cubicBezTo>
                  <a:pt x="20652" y="12437"/>
                  <a:pt x="20528" y="12698"/>
                  <a:pt x="20380" y="12935"/>
                </a:cubicBezTo>
                <a:cubicBezTo>
                  <a:pt x="19909" y="13655"/>
                  <a:pt x="19475" y="14391"/>
                  <a:pt x="18905" y="15081"/>
                </a:cubicBezTo>
                <a:cubicBezTo>
                  <a:pt x="18037" y="16138"/>
                  <a:pt x="17158" y="17195"/>
                  <a:pt x="16141" y="18192"/>
                </a:cubicBezTo>
                <a:cubicBezTo>
                  <a:pt x="15138" y="19172"/>
                  <a:pt x="13948" y="20084"/>
                  <a:pt x="12833" y="21019"/>
                </a:cubicBezTo>
                <a:cubicBezTo>
                  <a:pt x="12721" y="21119"/>
                  <a:pt x="12560" y="21195"/>
                  <a:pt x="12399" y="21264"/>
                </a:cubicBezTo>
                <a:cubicBezTo>
                  <a:pt x="11854" y="21494"/>
                  <a:pt x="11246" y="21371"/>
                  <a:pt x="11061" y="20988"/>
                </a:cubicBezTo>
                <a:cubicBezTo>
                  <a:pt x="10961" y="20797"/>
                  <a:pt x="10961" y="20582"/>
                  <a:pt x="10924" y="20383"/>
                </a:cubicBezTo>
                <a:cubicBezTo>
                  <a:pt x="10652" y="18406"/>
                  <a:pt x="10714" y="16406"/>
                  <a:pt x="10069" y="14445"/>
                </a:cubicBezTo>
                <a:cubicBezTo>
                  <a:pt x="9735" y="13426"/>
                  <a:pt x="8904" y="12606"/>
                  <a:pt x="7566" y="12100"/>
                </a:cubicBezTo>
                <a:cubicBezTo>
                  <a:pt x="5757" y="11418"/>
                  <a:pt x="3811" y="10882"/>
                  <a:pt x="1580" y="10935"/>
                </a:cubicBezTo>
                <a:cubicBezTo>
                  <a:pt x="391" y="10966"/>
                  <a:pt x="-167" y="10529"/>
                  <a:pt x="44" y="9794"/>
                </a:cubicBezTo>
                <a:cubicBezTo>
                  <a:pt x="217" y="9188"/>
                  <a:pt x="428" y="8583"/>
                  <a:pt x="663" y="7985"/>
                </a:cubicBezTo>
                <a:cubicBezTo>
                  <a:pt x="1481" y="5901"/>
                  <a:pt x="2621" y="3894"/>
                  <a:pt x="4170" y="1978"/>
                </a:cubicBezTo>
                <a:cubicBezTo>
                  <a:pt x="4678" y="1350"/>
                  <a:pt x="5484" y="806"/>
                  <a:pt x="5942" y="415"/>
                </a:cubicBezTo>
                <a:cubicBezTo>
                  <a:pt x="6922" y="-68"/>
                  <a:pt x="7938" y="-106"/>
                  <a:pt x="8867" y="178"/>
                </a:cubicBezTo>
                <a:close/>
                <a:moveTo>
                  <a:pt x="12449" y="19509"/>
                </a:moveTo>
                <a:cubicBezTo>
                  <a:pt x="15249" y="17517"/>
                  <a:pt x="17443" y="15318"/>
                  <a:pt x="18508" y="12736"/>
                </a:cubicBezTo>
                <a:cubicBezTo>
                  <a:pt x="19116" y="11257"/>
                  <a:pt x="19512" y="9763"/>
                  <a:pt x="19240" y="8231"/>
                </a:cubicBezTo>
                <a:cubicBezTo>
                  <a:pt x="19017" y="6989"/>
                  <a:pt x="18595" y="5771"/>
                  <a:pt x="17158" y="4844"/>
                </a:cubicBezTo>
                <a:cubicBezTo>
                  <a:pt x="15695" y="3901"/>
                  <a:pt x="14159" y="2990"/>
                  <a:pt x="12164" y="2453"/>
                </a:cubicBezTo>
                <a:cubicBezTo>
                  <a:pt x="11817" y="2361"/>
                  <a:pt x="11544" y="2154"/>
                  <a:pt x="11222" y="2009"/>
                </a:cubicBezTo>
                <a:cubicBezTo>
                  <a:pt x="10738" y="1794"/>
                  <a:pt x="10267" y="1572"/>
                  <a:pt x="9747" y="1388"/>
                </a:cubicBezTo>
                <a:cubicBezTo>
                  <a:pt x="9363" y="1250"/>
                  <a:pt x="8880" y="1043"/>
                  <a:pt x="8508" y="1089"/>
                </a:cubicBezTo>
                <a:cubicBezTo>
                  <a:pt x="7814" y="1174"/>
                  <a:pt x="7182" y="1396"/>
                  <a:pt x="6661" y="1748"/>
                </a:cubicBezTo>
                <a:cubicBezTo>
                  <a:pt x="5707" y="2400"/>
                  <a:pt x="5137" y="3181"/>
                  <a:pt x="4579" y="3970"/>
                </a:cubicBezTo>
                <a:cubicBezTo>
                  <a:pt x="3291" y="5825"/>
                  <a:pt x="2287" y="7733"/>
                  <a:pt x="1779" y="9740"/>
                </a:cubicBezTo>
                <a:cubicBezTo>
                  <a:pt x="1766" y="9801"/>
                  <a:pt x="1717" y="9863"/>
                  <a:pt x="1692" y="9916"/>
                </a:cubicBezTo>
                <a:cubicBezTo>
                  <a:pt x="4257" y="10146"/>
                  <a:pt x="6612" y="10583"/>
                  <a:pt x="8669" y="11518"/>
                </a:cubicBezTo>
                <a:cubicBezTo>
                  <a:pt x="10032" y="12138"/>
                  <a:pt x="10862" y="12989"/>
                  <a:pt x="11284" y="13993"/>
                </a:cubicBezTo>
                <a:cubicBezTo>
                  <a:pt x="12002" y="15694"/>
                  <a:pt x="12064" y="17441"/>
                  <a:pt x="12102" y="19180"/>
                </a:cubicBezTo>
                <a:cubicBezTo>
                  <a:pt x="12102" y="19318"/>
                  <a:pt x="12126" y="19456"/>
                  <a:pt x="12139" y="19632"/>
                </a:cubicBezTo>
                <a:cubicBezTo>
                  <a:pt x="12287" y="19571"/>
                  <a:pt x="12387" y="19548"/>
                  <a:pt x="12449" y="195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91"/>
          <p:cNvSpPr/>
          <p:nvPr/>
        </p:nvSpPr>
        <p:spPr>
          <a:xfrm>
            <a:off x="1853579" y="1035452"/>
            <a:ext cx="892698" cy="873721"/>
          </a:xfrm>
          <a:custGeom>
            <a:rect b="b" l="l" r="r" t="t"/>
            <a:pathLst>
              <a:path extrusionOk="0" h="21317" w="21428">
                <a:moveTo>
                  <a:pt x="15840" y="12491"/>
                </a:moveTo>
                <a:cubicBezTo>
                  <a:pt x="17192" y="14351"/>
                  <a:pt x="18478" y="16168"/>
                  <a:pt x="19807" y="18007"/>
                </a:cubicBezTo>
                <a:cubicBezTo>
                  <a:pt x="19698" y="18206"/>
                  <a:pt x="19589" y="18428"/>
                  <a:pt x="19437" y="18716"/>
                </a:cubicBezTo>
                <a:cubicBezTo>
                  <a:pt x="16756" y="18428"/>
                  <a:pt x="14576" y="17054"/>
                  <a:pt x="12418" y="15393"/>
                </a:cubicBezTo>
                <a:cubicBezTo>
                  <a:pt x="12200" y="15703"/>
                  <a:pt x="12004" y="15969"/>
                  <a:pt x="11852" y="16257"/>
                </a:cubicBezTo>
                <a:cubicBezTo>
                  <a:pt x="10914" y="18118"/>
                  <a:pt x="9476" y="19580"/>
                  <a:pt x="8146" y="21153"/>
                </a:cubicBezTo>
                <a:cubicBezTo>
                  <a:pt x="7863" y="21485"/>
                  <a:pt x="7035" y="21286"/>
                  <a:pt x="6773" y="20798"/>
                </a:cubicBezTo>
                <a:cubicBezTo>
                  <a:pt x="6621" y="20488"/>
                  <a:pt x="6555" y="20089"/>
                  <a:pt x="6599" y="19757"/>
                </a:cubicBezTo>
                <a:cubicBezTo>
                  <a:pt x="6817" y="18251"/>
                  <a:pt x="7100" y="16766"/>
                  <a:pt x="7340" y="15260"/>
                </a:cubicBezTo>
                <a:cubicBezTo>
                  <a:pt x="7427" y="14772"/>
                  <a:pt x="7427" y="14263"/>
                  <a:pt x="7493" y="13620"/>
                </a:cubicBezTo>
                <a:cubicBezTo>
                  <a:pt x="6664" y="13598"/>
                  <a:pt x="5902" y="13576"/>
                  <a:pt x="5160" y="13576"/>
                </a:cubicBezTo>
                <a:cubicBezTo>
                  <a:pt x="3831" y="13554"/>
                  <a:pt x="2501" y="13554"/>
                  <a:pt x="1172" y="13465"/>
                </a:cubicBezTo>
                <a:cubicBezTo>
                  <a:pt x="845" y="13443"/>
                  <a:pt x="496" y="13199"/>
                  <a:pt x="235" y="12956"/>
                </a:cubicBezTo>
                <a:cubicBezTo>
                  <a:pt x="-136" y="12623"/>
                  <a:pt x="-49" y="12336"/>
                  <a:pt x="365" y="12070"/>
                </a:cubicBezTo>
                <a:cubicBezTo>
                  <a:pt x="1499" y="11316"/>
                  <a:pt x="2654" y="10563"/>
                  <a:pt x="3766" y="9810"/>
                </a:cubicBezTo>
                <a:cubicBezTo>
                  <a:pt x="4659" y="9212"/>
                  <a:pt x="5509" y="8569"/>
                  <a:pt x="6403" y="7971"/>
                </a:cubicBezTo>
                <a:cubicBezTo>
                  <a:pt x="6795" y="7727"/>
                  <a:pt x="7013" y="7417"/>
                  <a:pt x="7188" y="6996"/>
                </a:cubicBezTo>
                <a:cubicBezTo>
                  <a:pt x="8059" y="4670"/>
                  <a:pt x="8975" y="2344"/>
                  <a:pt x="9825" y="84"/>
                </a:cubicBezTo>
                <a:cubicBezTo>
                  <a:pt x="11133" y="-115"/>
                  <a:pt x="11307" y="-26"/>
                  <a:pt x="11634" y="1059"/>
                </a:cubicBezTo>
                <a:cubicBezTo>
                  <a:pt x="11874" y="1834"/>
                  <a:pt x="12004" y="2632"/>
                  <a:pt x="12222" y="3430"/>
                </a:cubicBezTo>
                <a:cubicBezTo>
                  <a:pt x="12528" y="4604"/>
                  <a:pt x="12876" y="5756"/>
                  <a:pt x="13181" y="6930"/>
                </a:cubicBezTo>
                <a:cubicBezTo>
                  <a:pt x="13290" y="7395"/>
                  <a:pt x="13574" y="7484"/>
                  <a:pt x="13988" y="7484"/>
                </a:cubicBezTo>
                <a:cubicBezTo>
                  <a:pt x="14882" y="7484"/>
                  <a:pt x="15797" y="7484"/>
                  <a:pt x="16691" y="7550"/>
                </a:cubicBezTo>
                <a:cubicBezTo>
                  <a:pt x="18020" y="7639"/>
                  <a:pt x="19328" y="7794"/>
                  <a:pt x="20658" y="7905"/>
                </a:cubicBezTo>
                <a:cubicBezTo>
                  <a:pt x="21006" y="7927"/>
                  <a:pt x="21355" y="7949"/>
                  <a:pt x="21420" y="8392"/>
                </a:cubicBezTo>
                <a:cubicBezTo>
                  <a:pt x="21464" y="8813"/>
                  <a:pt x="21333" y="9145"/>
                  <a:pt x="20919" y="9389"/>
                </a:cubicBezTo>
                <a:cubicBezTo>
                  <a:pt x="19328" y="10297"/>
                  <a:pt x="17781" y="11250"/>
                  <a:pt x="16211" y="12180"/>
                </a:cubicBezTo>
                <a:cubicBezTo>
                  <a:pt x="16102" y="12225"/>
                  <a:pt x="15993" y="12335"/>
                  <a:pt x="15840" y="12491"/>
                </a:cubicBezTo>
                <a:close/>
                <a:moveTo>
                  <a:pt x="10522" y="2964"/>
                </a:moveTo>
                <a:cubicBezTo>
                  <a:pt x="10326" y="3297"/>
                  <a:pt x="10217" y="3452"/>
                  <a:pt x="10130" y="3629"/>
                </a:cubicBezTo>
                <a:cubicBezTo>
                  <a:pt x="9476" y="5246"/>
                  <a:pt x="8866" y="6886"/>
                  <a:pt x="8212" y="8525"/>
                </a:cubicBezTo>
                <a:cubicBezTo>
                  <a:pt x="8103" y="8813"/>
                  <a:pt x="7841" y="9057"/>
                  <a:pt x="7602" y="9234"/>
                </a:cubicBezTo>
                <a:cubicBezTo>
                  <a:pt x="6490" y="10032"/>
                  <a:pt x="5335" y="10785"/>
                  <a:pt x="4223" y="11560"/>
                </a:cubicBezTo>
                <a:cubicBezTo>
                  <a:pt x="4027" y="11693"/>
                  <a:pt x="3896" y="11915"/>
                  <a:pt x="3678" y="12180"/>
                </a:cubicBezTo>
                <a:cubicBezTo>
                  <a:pt x="5226" y="12180"/>
                  <a:pt x="6621" y="12158"/>
                  <a:pt x="7994" y="12180"/>
                </a:cubicBezTo>
                <a:cubicBezTo>
                  <a:pt x="8343" y="12180"/>
                  <a:pt x="8713" y="12291"/>
                  <a:pt x="9062" y="12402"/>
                </a:cubicBezTo>
                <a:cubicBezTo>
                  <a:pt x="9432" y="12535"/>
                  <a:pt x="9498" y="12823"/>
                  <a:pt x="9411" y="13222"/>
                </a:cubicBezTo>
                <a:cubicBezTo>
                  <a:pt x="9149" y="14440"/>
                  <a:pt x="8931" y="15659"/>
                  <a:pt x="8713" y="16899"/>
                </a:cubicBezTo>
                <a:cubicBezTo>
                  <a:pt x="8669" y="17076"/>
                  <a:pt x="8713" y="17276"/>
                  <a:pt x="8713" y="17697"/>
                </a:cubicBezTo>
                <a:cubicBezTo>
                  <a:pt x="9912" y="16323"/>
                  <a:pt x="10500" y="14839"/>
                  <a:pt x="11459" y="13443"/>
                </a:cubicBezTo>
                <a:cubicBezTo>
                  <a:pt x="11873" y="13576"/>
                  <a:pt x="12353" y="13643"/>
                  <a:pt x="12702" y="13886"/>
                </a:cubicBezTo>
                <a:cubicBezTo>
                  <a:pt x="13377" y="14329"/>
                  <a:pt x="13944" y="14905"/>
                  <a:pt x="14598" y="15348"/>
                </a:cubicBezTo>
                <a:cubicBezTo>
                  <a:pt x="15383" y="15880"/>
                  <a:pt x="16146" y="16456"/>
                  <a:pt x="17235" y="16722"/>
                </a:cubicBezTo>
                <a:cubicBezTo>
                  <a:pt x="16080" y="14905"/>
                  <a:pt x="14707" y="13465"/>
                  <a:pt x="13792" y="11671"/>
                </a:cubicBezTo>
                <a:cubicBezTo>
                  <a:pt x="15078" y="10497"/>
                  <a:pt x="16778" y="10098"/>
                  <a:pt x="18238" y="8924"/>
                </a:cubicBezTo>
                <a:cubicBezTo>
                  <a:pt x="16429" y="8835"/>
                  <a:pt x="14816" y="8791"/>
                  <a:pt x="13225" y="8702"/>
                </a:cubicBezTo>
                <a:cubicBezTo>
                  <a:pt x="12331" y="8658"/>
                  <a:pt x="11917" y="8259"/>
                  <a:pt x="11699" y="7395"/>
                </a:cubicBezTo>
                <a:cubicBezTo>
                  <a:pt x="11329" y="6022"/>
                  <a:pt x="10958" y="4604"/>
                  <a:pt x="10522" y="296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91"/>
          <p:cNvSpPr/>
          <p:nvPr/>
        </p:nvSpPr>
        <p:spPr>
          <a:xfrm>
            <a:off x="2507350" y="454323"/>
            <a:ext cx="492080" cy="482418"/>
          </a:xfrm>
          <a:custGeom>
            <a:rect b="b" l="l" r="r" t="t"/>
            <a:pathLst>
              <a:path extrusionOk="0" h="21330" w="21439">
                <a:moveTo>
                  <a:pt x="15853" y="12533"/>
                </a:moveTo>
                <a:cubicBezTo>
                  <a:pt x="17198" y="14420"/>
                  <a:pt x="18504" y="16186"/>
                  <a:pt x="19849" y="18033"/>
                </a:cubicBezTo>
                <a:cubicBezTo>
                  <a:pt x="19730" y="18234"/>
                  <a:pt x="19611" y="18475"/>
                  <a:pt x="19453" y="18756"/>
                </a:cubicBezTo>
                <a:cubicBezTo>
                  <a:pt x="16763" y="18475"/>
                  <a:pt x="14587" y="17069"/>
                  <a:pt x="12412" y="15424"/>
                </a:cubicBezTo>
                <a:cubicBezTo>
                  <a:pt x="12214" y="15745"/>
                  <a:pt x="12016" y="15986"/>
                  <a:pt x="11858" y="16267"/>
                </a:cubicBezTo>
                <a:cubicBezTo>
                  <a:pt x="10908" y="18114"/>
                  <a:pt x="9484" y="19599"/>
                  <a:pt x="8139" y="21165"/>
                </a:cubicBezTo>
                <a:cubicBezTo>
                  <a:pt x="7862" y="21486"/>
                  <a:pt x="7031" y="21325"/>
                  <a:pt x="6754" y="20804"/>
                </a:cubicBezTo>
                <a:cubicBezTo>
                  <a:pt x="6596" y="20482"/>
                  <a:pt x="6557" y="20081"/>
                  <a:pt x="6596" y="19760"/>
                </a:cubicBezTo>
                <a:cubicBezTo>
                  <a:pt x="6794" y="18274"/>
                  <a:pt x="7110" y="16789"/>
                  <a:pt x="7348" y="15263"/>
                </a:cubicBezTo>
                <a:cubicBezTo>
                  <a:pt x="7427" y="14781"/>
                  <a:pt x="7427" y="14259"/>
                  <a:pt x="7506" y="13617"/>
                </a:cubicBezTo>
                <a:cubicBezTo>
                  <a:pt x="6675" y="13617"/>
                  <a:pt x="5924" y="13577"/>
                  <a:pt x="5172" y="13577"/>
                </a:cubicBezTo>
                <a:cubicBezTo>
                  <a:pt x="3827" y="13536"/>
                  <a:pt x="2521" y="13536"/>
                  <a:pt x="1176" y="13456"/>
                </a:cubicBezTo>
                <a:cubicBezTo>
                  <a:pt x="860" y="13456"/>
                  <a:pt x="504" y="13175"/>
                  <a:pt x="227" y="12934"/>
                </a:cubicBezTo>
                <a:cubicBezTo>
                  <a:pt x="-129" y="12613"/>
                  <a:pt x="-50" y="12292"/>
                  <a:pt x="346" y="12051"/>
                </a:cubicBezTo>
                <a:cubicBezTo>
                  <a:pt x="1493" y="11288"/>
                  <a:pt x="2640" y="10566"/>
                  <a:pt x="3748" y="9803"/>
                </a:cubicBezTo>
                <a:cubicBezTo>
                  <a:pt x="4618" y="9201"/>
                  <a:pt x="5488" y="8558"/>
                  <a:pt x="6398" y="7956"/>
                </a:cubicBezTo>
                <a:cubicBezTo>
                  <a:pt x="6794" y="7715"/>
                  <a:pt x="7031" y="7394"/>
                  <a:pt x="7190" y="6992"/>
                </a:cubicBezTo>
                <a:cubicBezTo>
                  <a:pt x="8060" y="4664"/>
                  <a:pt x="8970" y="2335"/>
                  <a:pt x="9840" y="87"/>
                </a:cubicBezTo>
                <a:cubicBezTo>
                  <a:pt x="11146" y="-114"/>
                  <a:pt x="11344" y="-34"/>
                  <a:pt x="11660" y="1050"/>
                </a:cubicBezTo>
                <a:cubicBezTo>
                  <a:pt x="11898" y="1813"/>
                  <a:pt x="12016" y="2616"/>
                  <a:pt x="12254" y="3419"/>
                </a:cubicBezTo>
                <a:cubicBezTo>
                  <a:pt x="12570" y="4583"/>
                  <a:pt x="12926" y="5748"/>
                  <a:pt x="13203" y="6912"/>
                </a:cubicBezTo>
                <a:cubicBezTo>
                  <a:pt x="13322" y="7394"/>
                  <a:pt x="13599" y="7474"/>
                  <a:pt x="14034" y="7474"/>
                </a:cubicBezTo>
                <a:cubicBezTo>
                  <a:pt x="14944" y="7474"/>
                  <a:pt x="15854" y="7474"/>
                  <a:pt x="16724" y="7554"/>
                </a:cubicBezTo>
                <a:cubicBezTo>
                  <a:pt x="18069" y="7635"/>
                  <a:pt x="19374" y="7795"/>
                  <a:pt x="20680" y="7916"/>
                </a:cubicBezTo>
                <a:cubicBezTo>
                  <a:pt x="21036" y="7956"/>
                  <a:pt x="21392" y="7956"/>
                  <a:pt x="21431" y="8398"/>
                </a:cubicBezTo>
                <a:cubicBezTo>
                  <a:pt x="21471" y="8839"/>
                  <a:pt x="21352" y="9160"/>
                  <a:pt x="20917" y="9401"/>
                </a:cubicBezTo>
                <a:cubicBezTo>
                  <a:pt x="19335" y="10325"/>
                  <a:pt x="17792" y="11248"/>
                  <a:pt x="16210" y="12171"/>
                </a:cubicBezTo>
                <a:cubicBezTo>
                  <a:pt x="16130" y="12292"/>
                  <a:pt x="16051" y="12412"/>
                  <a:pt x="15853" y="12533"/>
                </a:cubicBezTo>
                <a:close/>
                <a:moveTo>
                  <a:pt x="10552" y="3018"/>
                </a:moveTo>
                <a:cubicBezTo>
                  <a:pt x="10354" y="3339"/>
                  <a:pt x="10236" y="3500"/>
                  <a:pt x="10157" y="3700"/>
                </a:cubicBezTo>
                <a:cubicBezTo>
                  <a:pt x="9523" y="5346"/>
                  <a:pt x="8890" y="6952"/>
                  <a:pt x="8218" y="8598"/>
                </a:cubicBezTo>
                <a:cubicBezTo>
                  <a:pt x="8099" y="8880"/>
                  <a:pt x="7862" y="9120"/>
                  <a:pt x="7625" y="9321"/>
                </a:cubicBezTo>
                <a:cubicBezTo>
                  <a:pt x="6517" y="10124"/>
                  <a:pt x="5370" y="10847"/>
                  <a:pt x="4222" y="11650"/>
                </a:cubicBezTo>
                <a:cubicBezTo>
                  <a:pt x="4025" y="11770"/>
                  <a:pt x="3906" y="12011"/>
                  <a:pt x="3669" y="12292"/>
                </a:cubicBezTo>
                <a:cubicBezTo>
                  <a:pt x="5211" y="12292"/>
                  <a:pt x="6596" y="12292"/>
                  <a:pt x="7981" y="12292"/>
                </a:cubicBezTo>
                <a:cubicBezTo>
                  <a:pt x="8337" y="12292"/>
                  <a:pt x="8693" y="12412"/>
                  <a:pt x="9049" y="12533"/>
                </a:cubicBezTo>
                <a:cubicBezTo>
                  <a:pt x="9405" y="12653"/>
                  <a:pt x="9484" y="12975"/>
                  <a:pt x="9405" y="13376"/>
                </a:cubicBezTo>
                <a:cubicBezTo>
                  <a:pt x="9128" y="14581"/>
                  <a:pt x="8930" y="15825"/>
                  <a:pt x="8693" y="17030"/>
                </a:cubicBezTo>
                <a:cubicBezTo>
                  <a:pt x="8653" y="17190"/>
                  <a:pt x="8693" y="17391"/>
                  <a:pt x="8693" y="17833"/>
                </a:cubicBezTo>
                <a:cubicBezTo>
                  <a:pt x="9919" y="16468"/>
                  <a:pt x="10473" y="14982"/>
                  <a:pt x="11423" y="13577"/>
                </a:cubicBezTo>
                <a:cubicBezTo>
                  <a:pt x="11858" y="13737"/>
                  <a:pt x="12293" y="13778"/>
                  <a:pt x="12689" y="14019"/>
                </a:cubicBezTo>
                <a:cubicBezTo>
                  <a:pt x="13361" y="14460"/>
                  <a:pt x="13915" y="15022"/>
                  <a:pt x="14587" y="15504"/>
                </a:cubicBezTo>
                <a:cubicBezTo>
                  <a:pt x="15379" y="16026"/>
                  <a:pt x="16130" y="16588"/>
                  <a:pt x="17238" y="16869"/>
                </a:cubicBezTo>
                <a:cubicBezTo>
                  <a:pt x="16091" y="15062"/>
                  <a:pt x="14706" y="13617"/>
                  <a:pt x="13796" y="11810"/>
                </a:cubicBezTo>
                <a:cubicBezTo>
                  <a:pt x="15102" y="10646"/>
                  <a:pt x="16803" y="10245"/>
                  <a:pt x="18266" y="9080"/>
                </a:cubicBezTo>
                <a:cubicBezTo>
                  <a:pt x="16447" y="9000"/>
                  <a:pt x="14864" y="8960"/>
                  <a:pt x="13242" y="8839"/>
                </a:cubicBezTo>
                <a:cubicBezTo>
                  <a:pt x="12332" y="8799"/>
                  <a:pt x="11937" y="8398"/>
                  <a:pt x="11699" y="7555"/>
                </a:cubicBezTo>
                <a:cubicBezTo>
                  <a:pt x="11343" y="6109"/>
                  <a:pt x="10987" y="4664"/>
                  <a:pt x="10552" y="30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91"/>
          <p:cNvSpPr/>
          <p:nvPr/>
        </p:nvSpPr>
        <p:spPr>
          <a:xfrm>
            <a:off x="8899768" y="5266799"/>
            <a:ext cx="735827" cy="719061"/>
          </a:xfrm>
          <a:custGeom>
            <a:rect b="b" l="l" r="r" t="t"/>
            <a:pathLst>
              <a:path extrusionOk="0" h="21328" w="21425">
                <a:moveTo>
                  <a:pt x="15835" y="12522"/>
                </a:moveTo>
                <a:cubicBezTo>
                  <a:pt x="17183" y="14408"/>
                  <a:pt x="18479" y="16185"/>
                  <a:pt x="19800" y="18043"/>
                </a:cubicBezTo>
                <a:cubicBezTo>
                  <a:pt x="19695" y="18232"/>
                  <a:pt x="19563" y="18474"/>
                  <a:pt x="19430" y="18744"/>
                </a:cubicBezTo>
                <a:cubicBezTo>
                  <a:pt x="16734" y="18447"/>
                  <a:pt x="14566" y="17074"/>
                  <a:pt x="12398" y="15404"/>
                </a:cubicBezTo>
                <a:cubicBezTo>
                  <a:pt x="12186" y="15727"/>
                  <a:pt x="11975" y="15970"/>
                  <a:pt x="11843" y="16266"/>
                </a:cubicBezTo>
                <a:cubicBezTo>
                  <a:pt x="10891" y="18124"/>
                  <a:pt x="9463" y="19606"/>
                  <a:pt x="8141" y="21168"/>
                </a:cubicBezTo>
                <a:cubicBezTo>
                  <a:pt x="7850" y="21491"/>
                  <a:pt x="7031" y="21302"/>
                  <a:pt x="6766" y="20818"/>
                </a:cubicBezTo>
                <a:cubicBezTo>
                  <a:pt x="6608" y="20521"/>
                  <a:pt x="6555" y="20117"/>
                  <a:pt x="6608" y="19767"/>
                </a:cubicBezTo>
                <a:cubicBezTo>
                  <a:pt x="6819" y="18259"/>
                  <a:pt x="7110" y="16778"/>
                  <a:pt x="7348" y="15270"/>
                </a:cubicBezTo>
                <a:cubicBezTo>
                  <a:pt x="7427" y="14785"/>
                  <a:pt x="7427" y="14273"/>
                  <a:pt x="7480" y="13627"/>
                </a:cubicBezTo>
                <a:cubicBezTo>
                  <a:pt x="6634" y="13600"/>
                  <a:pt x="5894" y="13600"/>
                  <a:pt x="5154" y="13573"/>
                </a:cubicBezTo>
                <a:cubicBezTo>
                  <a:pt x="3832" y="13546"/>
                  <a:pt x="2483" y="13546"/>
                  <a:pt x="1161" y="13465"/>
                </a:cubicBezTo>
                <a:cubicBezTo>
                  <a:pt x="844" y="13438"/>
                  <a:pt x="474" y="13196"/>
                  <a:pt x="236" y="12953"/>
                </a:cubicBezTo>
                <a:cubicBezTo>
                  <a:pt x="-134" y="12603"/>
                  <a:pt x="-55" y="12334"/>
                  <a:pt x="368" y="12065"/>
                </a:cubicBezTo>
                <a:cubicBezTo>
                  <a:pt x="1505" y="11311"/>
                  <a:pt x="2642" y="10556"/>
                  <a:pt x="3779" y="9802"/>
                </a:cubicBezTo>
                <a:cubicBezTo>
                  <a:pt x="4651" y="9210"/>
                  <a:pt x="5524" y="8563"/>
                  <a:pt x="6396" y="7971"/>
                </a:cubicBezTo>
                <a:cubicBezTo>
                  <a:pt x="6766" y="7729"/>
                  <a:pt x="7004" y="7432"/>
                  <a:pt x="7163" y="7001"/>
                </a:cubicBezTo>
                <a:cubicBezTo>
                  <a:pt x="8035" y="4658"/>
                  <a:pt x="8934" y="2342"/>
                  <a:pt x="9807" y="80"/>
                </a:cubicBezTo>
                <a:cubicBezTo>
                  <a:pt x="11129" y="-109"/>
                  <a:pt x="11287" y="-28"/>
                  <a:pt x="11631" y="1076"/>
                </a:cubicBezTo>
                <a:cubicBezTo>
                  <a:pt x="11869" y="1857"/>
                  <a:pt x="12001" y="2665"/>
                  <a:pt x="12213" y="3446"/>
                </a:cubicBezTo>
                <a:cubicBezTo>
                  <a:pt x="12530" y="4631"/>
                  <a:pt x="12873" y="5789"/>
                  <a:pt x="13164" y="6974"/>
                </a:cubicBezTo>
                <a:cubicBezTo>
                  <a:pt x="13270" y="7432"/>
                  <a:pt x="13561" y="7540"/>
                  <a:pt x="13984" y="7540"/>
                </a:cubicBezTo>
                <a:cubicBezTo>
                  <a:pt x="14883" y="7540"/>
                  <a:pt x="15782" y="7540"/>
                  <a:pt x="16681" y="7621"/>
                </a:cubicBezTo>
                <a:cubicBezTo>
                  <a:pt x="18003" y="7701"/>
                  <a:pt x="19324" y="7863"/>
                  <a:pt x="20646" y="7971"/>
                </a:cubicBezTo>
                <a:cubicBezTo>
                  <a:pt x="20990" y="7998"/>
                  <a:pt x="21360" y="8025"/>
                  <a:pt x="21413" y="8456"/>
                </a:cubicBezTo>
                <a:cubicBezTo>
                  <a:pt x="21466" y="8886"/>
                  <a:pt x="21334" y="9210"/>
                  <a:pt x="20911" y="9452"/>
                </a:cubicBezTo>
                <a:cubicBezTo>
                  <a:pt x="19324" y="10368"/>
                  <a:pt x="17765" y="11310"/>
                  <a:pt x="16205" y="12253"/>
                </a:cubicBezTo>
                <a:cubicBezTo>
                  <a:pt x="16099" y="12280"/>
                  <a:pt x="15993" y="12388"/>
                  <a:pt x="15835" y="12522"/>
                </a:cubicBezTo>
                <a:close/>
                <a:moveTo>
                  <a:pt x="10521" y="3015"/>
                </a:moveTo>
                <a:cubicBezTo>
                  <a:pt x="10336" y="3338"/>
                  <a:pt x="10203" y="3500"/>
                  <a:pt x="10124" y="3688"/>
                </a:cubicBezTo>
                <a:cubicBezTo>
                  <a:pt x="9490" y="5331"/>
                  <a:pt x="8855" y="6947"/>
                  <a:pt x="8194" y="8590"/>
                </a:cubicBezTo>
                <a:cubicBezTo>
                  <a:pt x="8088" y="8860"/>
                  <a:pt x="7824" y="9129"/>
                  <a:pt x="7586" y="9317"/>
                </a:cubicBezTo>
                <a:cubicBezTo>
                  <a:pt x="6476" y="10098"/>
                  <a:pt x="5339" y="10853"/>
                  <a:pt x="4202" y="11661"/>
                </a:cubicBezTo>
                <a:cubicBezTo>
                  <a:pt x="4017" y="11795"/>
                  <a:pt x="3885" y="12011"/>
                  <a:pt x="3647" y="12280"/>
                </a:cubicBezTo>
                <a:cubicBezTo>
                  <a:pt x="5180" y="12280"/>
                  <a:pt x="6582" y="12253"/>
                  <a:pt x="7956" y="12280"/>
                </a:cubicBezTo>
                <a:cubicBezTo>
                  <a:pt x="8300" y="12280"/>
                  <a:pt x="8670" y="12388"/>
                  <a:pt x="9014" y="12522"/>
                </a:cubicBezTo>
                <a:cubicBezTo>
                  <a:pt x="9384" y="12657"/>
                  <a:pt x="9463" y="12953"/>
                  <a:pt x="9357" y="13357"/>
                </a:cubicBezTo>
                <a:cubicBezTo>
                  <a:pt x="9093" y="14569"/>
                  <a:pt x="8882" y="15808"/>
                  <a:pt x="8644" y="17047"/>
                </a:cubicBezTo>
                <a:cubicBezTo>
                  <a:pt x="8617" y="17236"/>
                  <a:pt x="8644" y="17424"/>
                  <a:pt x="8644" y="17855"/>
                </a:cubicBezTo>
                <a:cubicBezTo>
                  <a:pt x="9860" y="16482"/>
                  <a:pt x="10441" y="15000"/>
                  <a:pt x="11393" y="13600"/>
                </a:cubicBezTo>
                <a:cubicBezTo>
                  <a:pt x="11816" y="13734"/>
                  <a:pt x="12292" y="13815"/>
                  <a:pt x="12636" y="14058"/>
                </a:cubicBezTo>
                <a:cubicBezTo>
                  <a:pt x="13297" y="14489"/>
                  <a:pt x="13878" y="15081"/>
                  <a:pt x="14539" y="15539"/>
                </a:cubicBezTo>
                <a:cubicBezTo>
                  <a:pt x="15306" y="16078"/>
                  <a:pt x="16073" y="16643"/>
                  <a:pt x="17183" y="16913"/>
                </a:cubicBezTo>
                <a:cubicBezTo>
                  <a:pt x="16020" y="15081"/>
                  <a:pt x="14671" y="13654"/>
                  <a:pt x="13746" y="11849"/>
                </a:cubicBezTo>
                <a:cubicBezTo>
                  <a:pt x="15042" y="10664"/>
                  <a:pt x="16734" y="10260"/>
                  <a:pt x="18188" y="9102"/>
                </a:cubicBezTo>
                <a:cubicBezTo>
                  <a:pt x="16363" y="9021"/>
                  <a:pt x="14777" y="8967"/>
                  <a:pt x="13191" y="8887"/>
                </a:cubicBezTo>
                <a:cubicBezTo>
                  <a:pt x="12292" y="8833"/>
                  <a:pt x="11895" y="8456"/>
                  <a:pt x="11658" y="7594"/>
                </a:cubicBezTo>
                <a:cubicBezTo>
                  <a:pt x="11314" y="6058"/>
                  <a:pt x="10944" y="4631"/>
                  <a:pt x="10521" y="301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91"/>
          <p:cNvSpPr/>
          <p:nvPr/>
        </p:nvSpPr>
        <p:spPr>
          <a:xfrm>
            <a:off x="882011" y="4386047"/>
            <a:ext cx="1823767" cy="1672392"/>
          </a:xfrm>
          <a:custGeom>
            <a:rect b="b" l="l" r="r" t="t"/>
            <a:pathLst>
              <a:path extrusionOk="0" h="1672392" w="1823767">
                <a:moveTo>
                  <a:pt x="1180722" y="354409"/>
                </a:moveTo>
                <a:cubicBezTo>
                  <a:pt x="1187873" y="353842"/>
                  <a:pt x="1194910" y="353842"/>
                  <a:pt x="1201266" y="356109"/>
                </a:cubicBezTo>
                <a:cubicBezTo>
                  <a:pt x="1240311" y="370639"/>
                  <a:pt x="1253023" y="406055"/>
                  <a:pt x="1256656" y="442381"/>
                </a:cubicBezTo>
                <a:cubicBezTo>
                  <a:pt x="1260288" y="481419"/>
                  <a:pt x="1257564" y="521387"/>
                  <a:pt x="1257564" y="561336"/>
                </a:cubicBezTo>
                <a:cubicBezTo>
                  <a:pt x="1302965" y="542254"/>
                  <a:pt x="1348366" y="524100"/>
                  <a:pt x="1392859" y="505036"/>
                </a:cubicBezTo>
                <a:cubicBezTo>
                  <a:pt x="1412836" y="496860"/>
                  <a:pt x="1431904" y="497771"/>
                  <a:pt x="1450065" y="507749"/>
                </a:cubicBezTo>
                <a:cubicBezTo>
                  <a:pt x="1470949" y="518656"/>
                  <a:pt x="1473673" y="535899"/>
                  <a:pt x="1454605" y="550429"/>
                </a:cubicBezTo>
                <a:cubicBezTo>
                  <a:pt x="1439168" y="562228"/>
                  <a:pt x="1421008" y="572225"/>
                  <a:pt x="1401939" y="577669"/>
                </a:cubicBezTo>
                <a:cubicBezTo>
                  <a:pt x="1344734" y="594931"/>
                  <a:pt x="1299333" y="626704"/>
                  <a:pt x="1267552" y="679382"/>
                </a:cubicBezTo>
                <a:cubicBezTo>
                  <a:pt x="1250299" y="705711"/>
                  <a:pt x="1224875" y="728417"/>
                  <a:pt x="1203990" y="752925"/>
                </a:cubicBezTo>
                <a:cubicBezTo>
                  <a:pt x="1146785" y="716599"/>
                  <a:pt x="1148601" y="716599"/>
                  <a:pt x="1158589" y="661209"/>
                </a:cubicBezTo>
                <a:cubicBezTo>
                  <a:pt x="1168577" y="601286"/>
                  <a:pt x="1177657" y="540451"/>
                  <a:pt x="1181290" y="479617"/>
                </a:cubicBezTo>
                <a:cubicBezTo>
                  <a:pt x="1183106" y="451467"/>
                  <a:pt x="1169485" y="422406"/>
                  <a:pt x="1164037" y="393345"/>
                </a:cubicBezTo>
                <a:cubicBezTo>
                  <a:pt x="1161313" y="381546"/>
                  <a:pt x="1161313" y="368818"/>
                  <a:pt x="1159497" y="356109"/>
                </a:cubicBezTo>
                <a:cubicBezTo>
                  <a:pt x="1166307" y="356109"/>
                  <a:pt x="1173571" y="354976"/>
                  <a:pt x="1180722" y="354409"/>
                </a:cubicBezTo>
                <a:close/>
                <a:moveTo>
                  <a:pt x="1212449" y="84179"/>
                </a:moveTo>
                <a:cubicBezTo>
                  <a:pt x="1206097" y="83850"/>
                  <a:pt x="1199296" y="84315"/>
                  <a:pt x="1193393" y="84315"/>
                </a:cubicBezTo>
                <a:cubicBezTo>
                  <a:pt x="1045394" y="87958"/>
                  <a:pt x="937347" y="159660"/>
                  <a:pt x="852911" y="277718"/>
                </a:cubicBezTo>
                <a:cubicBezTo>
                  <a:pt x="762999" y="403915"/>
                  <a:pt x="746659" y="559180"/>
                  <a:pt x="672147" y="695376"/>
                </a:cubicBezTo>
                <a:cubicBezTo>
                  <a:pt x="799272" y="657238"/>
                  <a:pt x="937347" y="530111"/>
                  <a:pt x="989104" y="426627"/>
                </a:cubicBezTo>
                <a:cubicBezTo>
                  <a:pt x="998172" y="409341"/>
                  <a:pt x="1008181" y="390272"/>
                  <a:pt x="1028114" y="399341"/>
                </a:cubicBezTo>
                <a:cubicBezTo>
                  <a:pt x="1048132" y="407558"/>
                  <a:pt x="1069006" y="422984"/>
                  <a:pt x="1080812" y="441123"/>
                </a:cubicBezTo>
                <a:cubicBezTo>
                  <a:pt x="1088083" y="452983"/>
                  <a:pt x="1080812" y="475617"/>
                  <a:pt x="1076277" y="492904"/>
                </a:cubicBezTo>
                <a:cubicBezTo>
                  <a:pt x="1065327" y="535615"/>
                  <a:pt x="1051725" y="576466"/>
                  <a:pt x="1041716" y="619100"/>
                </a:cubicBezTo>
                <a:cubicBezTo>
                  <a:pt x="1013570" y="734445"/>
                  <a:pt x="967289" y="842502"/>
                  <a:pt x="903726" y="942343"/>
                </a:cubicBezTo>
                <a:cubicBezTo>
                  <a:pt x="848291" y="1030402"/>
                  <a:pt x="764796" y="1093113"/>
                  <a:pt x="697640" y="1171172"/>
                </a:cubicBezTo>
                <a:cubicBezTo>
                  <a:pt x="604991" y="1279229"/>
                  <a:pt x="476925" y="1339149"/>
                  <a:pt x="356217" y="1408139"/>
                </a:cubicBezTo>
                <a:cubicBezTo>
                  <a:pt x="307112" y="1436355"/>
                  <a:pt x="265364" y="1472633"/>
                  <a:pt x="228151" y="1517127"/>
                </a:cubicBezTo>
                <a:cubicBezTo>
                  <a:pt x="255355" y="1516197"/>
                  <a:pt x="280848" y="1512553"/>
                  <a:pt x="304374" y="1505344"/>
                </a:cubicBezTo>
                <a:cubicBezTo>
                  <a:pt x="469654" y="1451781"/>
                  <a:pt x="635874" y="1400000"/>
                  <a:pt x="793882" y="1324654"/>
                </a:cubicBezTo>
                <a:cubicBezTo>
                  <a:pt x="934609" y="1257447"/>
                  <a:pt x="1055318" y="1167528"/>
                  <a:pt x="1147112" y="1044045"/>
                </a:cubicBezTo>
                <a:cubicBezTo>
                  <a:pt x="1224276" y="939630"/>
                  <a:pt x="1288694" y="826146"/>
                  <a:pt x="1375013" y="728088"/>
                </a:cubicBezTo>
                <a:cubicBezTo>
                  <a:pt x="1394090" y="705376"/>
                  <a:pt x="1411285" y="700802"/>
                  <a:pt x="1436693" y="708089"/>
                </a:cubicBezTo>
                <a:cubicBezTo>
                  <a:pt x="1462187" y="715376"/>
                  <a:pt x="1473051" y="731731"/>
                  <a:pt x="1471255" y="757157"/>
                </a:cubicBezTo>
                <a:cubicBezTo>
                  <a:pt x="1469458" y="777079"/>
                  <a:pt x="1471255" y="798008"/>
                  <a:pt x="1465780" y="817077"/>
                </a:cubicBezTo>
                <a:cubicBezTo>
                  <a:pt x="1441227" y="896996"/>
                  <a:pt x="1449440" y="984125"/>
                  <a:pt x="1412226" y="1061331"/>
                </a:cubicBezTo>
                <a:cubicBezTo>
                  <a:pt x="1412226" y="1060401"/>
                  <a:pt x="1414964" y="1063114"/>
                  <a:pt x="1416760" y="1067687"/>
                </a:cubicBezTo>
                <a:cubicBezTo>
                  <a:pt x="1555691" y="983194"/>
                  <a:pt x="1656467" y="864284"/>
                  <a:pt x="1722767" y="718089"/>
                </a:cubicBezTo>
                <a:cubicBezTo>
                  <a:pt x="1749116" y="659951"/>
                  <a:pt x="1740903" y="596388"/>
                  <a:pt x="1719174" y="536468"/>
                </a:cubicBezTo>
                <a:cubicBezTo>
                  <a:pt x="1668273" y="398489"/>
                  <a:pt x="1577506" y="294074"/>
                  <a:pt x="1461246" y="205085"/>
                </a:cubicBezTo>
                <a:cubicBezTo>
                  <a:pt x="1389556" y="150591"/>
                  <a:pt x="1300500" y="138809"/>
                  <a:pt x="1228811" y="88810"/>
                </a:cubicBezTo>
                <a:cubicBezTo>
                  <a:pt x="1224704" y="85632"/>
                  <a:pt x="1218801" y="84508"/>
                  <a:pt x="1212449" y="84179"/>
                </a:cubicBezTo>
                <a:close/>
                <a:moveTo>
                  <a:pt x="1145229" y="752"/>
                </a:moveTo>
                <a:cubicBezTo>
                  <a:pt x="1180647" y="-1961"/>
                  <a:pt x="1218801" y="2612"/>
                  <a:pt x="1251481" y="15325"/>
                </a:cubicBezTo>
                <a:cubicBezTo>
                  <a:pt x="1390411" y="68889"/>
                  <a:pt x="1521215" y="136948"/>
                  <a:pt x="1628322" y="243223"/>
                </a:cubicBezTo>
                <a:cubicBezTo>
                  <a:pt x="1716436" y="331282"/>
                  <a:pt x="1777261" y="437479"/>
                  <a:pt x="1810882" y="555537"/>
                </a:cubicBezTo>
                <a:cubicBezTo>
                  <a:pt x="1838086" y="653595"/>
                  <a:pt x="1821747" y="750800"/>
                  <a:pt x="1766311" y="837929"/>
                </a:cubicBezTo>
                <a:cubicBezTo>
                  <a:pt x="1732776" y="889710"/>
                  <a:pt x="1700097" y="943274"/>
                  <a:pt x="1659205" y="989551"/>
                </a:cubicBezTo>
                <a:cubicBezTo>
                  <a:pt x="1619253" y="1034975"/>
                  <a:pt x="1572031" y="1076757"/>
                  <a:pt x="1522070" y="1113034"/>
                </a:cubicBezTo>
                <a:cubicBezTo>
                  <a:pt x="1463042" y="1155746"/>
                  <a:pt x="1396828" y="1189310"/>
                  <a:pt x="1335917" y="1229309"/>
                </a:cubicBezTo>
                <a:cubicBezTo>
                  <a:pt x="1307772" y="1247448"/>
                  <a:pt x="1290576" y="1242021"/>
                  <a:pt x="1267821" y="1222022"/>
                </a:cubicBezTo>
                <a:cubicBezTo>
                  <a:pt x="1246091" y="1202023"/>
                  <a:pt x="1234286" y="1185745"/>
                  <a:pt x="1249684" y="1155746"/>
                </a:cubicBezTo>
                <a:cubicBezTo>
                  <a:pt x="1282364" y="1091252"/>
                  <a:pt x="1312306" y="1025906"/>
                  <a:pt x="1343189" y="960560"/>
                </a:cubicBezTo>
                <a:cubicBezTo>
                  <a:pt x="1350460" y="948700"/>
                  <a:pt x="1354139" y="935057"/>
                  <a:pt x="1358673" y="922344"/>
                </a:cubicBezTo>
                <a:cubicBezTo>
                  <a:pt x="1323256" y="953273"/>
                  <a:pt x="1293228" y="985908"/>
                  <a:pt x="1272355" y="1026836"/>
                </a:cubicBezTo>
                <a:cubicBezTo>
                  <a:pt x="1250625" y="1068540"/>
                  <a:pt x="1220598" y="1107608"/>
                  <a:pt x="1189715" y="1143963"/>
                </a:cubicBezTo>
                <a:cubicBezTo>
                  <a:pt x="1166103" y="1172102"/>
                  <a:pt x="1133424" y="1192954"/>
                  <a:pt x="1108957" y="1221092"/>
                </a:cubicBezTo>
                <a:cubicBezTo>
                  <a:pt x="1043598" y="1296438"/>
                  <a:pt x="956424" y="1338219"/>
                  <a:pt x="869250" y="1379070"/>
                </a:cubicBezTo>
                <a:cubicBezTo>
                  <a:pt x="776601" y="1422712"/>
                  <a:pt x="682156" y="1463563"/>
                  <a:pt x="585914" y="1500771"/>
                </a:cubicBezTo>
                <a:cubicBezTo>
                  <a:pt x="445187" y="1555265"/>
                  <a:pt x="301722" y="1604255"/>
                  <a:pt x="152782" y="1634254"/>
                </a:cubicBezTo>
                <a:cubicBezTo>
                  <a:pt x="120103" y="1640610"/>
                  <a:pt x="91016" y="1658749"/>
                  <a:pt x="59278" y="1672392"/>
                </a:cubicBezTo>
                <a:cubicBezTo>
                  <a:pt x="47472" y="1662393"/>
                  <a:pt x="35667" y="1653323"/>
                  <a:pt x="25657" y="1644254"/>
                </a:cubicBezTo>
                <a:cubicBezTo>
                  <a:pt x="-9759" y="1609759"/>
                  <a:pt x="-7022" y="1604255"/>
                  <a:pt x="24717" y="1567047"/>
                </a:cubicBezTo>
                <a:cubicBezTo>
                  <a:pt x="137298" y="1435425"/>
                  <a:pt x="278111" y="1340080"/>
                  <a:pt x="426965" y="1257447"/>
                </a:cubicBezTo>
                <a:cubicBezTo>
                  <a:pt x="539632" y="1194814"/>
                  <a:pt x="623128" y="1101252"/>
                  <a:pt x="712098" y="1012263"/>
                </a:cubicBezTo>
                <a:cubicBezTo>
                  <a:pt x="798416" y="925987"/>
                  <a:pt x="863775" y="827077"/>
                  <a:pt x="910998" y="714445"/>
                </a:cubicBezTo>
                <a:cubicBezTo>
                  <a:pt x="913735" y="707159"/>
                  <a:pt x="915532" y="699950"/>
                  <a:pt x="920066" y="684524"/>
                </a:cubicBezTo>
                <a:cubicBezTo>
                  <a:pt x="906464" y="688090"/>
                  <a:pt x="897396" y="689020"/>
                  <a:pt x="890980" y="692663"/>
                </a:cubicBezTo>
                <a:cubicBezTo>
                  <a:pt x="792000" y="748940"/>
                  <a:pt x="693962" y="806147"/>
                  <a:pt x="594982" y="863354"/>
                </a:cubicBezTo>
                <a:cubicBezTo>
                  <a:pt x="570430" y="876997"/>
                  <a:pt x="546818" y="891493"/>
                  <a:pt x="522352" y="905136"/>
                </a:cubicBezTo>
                <a:cubicBezTo>
                  <a:pt x="493265" y="921491"/>
                  <a:pt x="468798" y="914205"/>
                  <a:pt x="446042" y="892423"/>
                </a:cubicBezTo>
                <a:cubicBezTo>
                  <a:pt x="417041" y="864284"/>
                  <a:pt x="417897" y="848859"/>
                  <a:pt x="446042" y="817930"/>
                </a:cubicBezTo>
                <a:cubicBezTo>
                  <a:pt x="545963" y="709019"/>
                  <a:pt x="624069" y="587319"/>
                  <a:pt x="664020" y="442983"/>
                </a:cubicBezTo>
                <a:cubicBezTo>
                  <a:pt x="693962" y="333995"/>
                  <a:pt x="749311" y="234154"/>
                  <a:pt x="827417" y="152374"/>
                </a:cubicBezTo>
                <a:cubicBezTo>
                  <a:pt x="912794" y="63385"/>
                  <a:pt x="1019987" y="8969"/>
                  <a:pt x="1145229" y="75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91"/>
          <p:cNvSpPr/>
          <p:nvPr/>
        </p:nvSpPr>
        <p:spPr>
          <a:xfrm>
            <a:off x="9181253" y="136519"/>
            <a:ext cx="1790638" cy="1109032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1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3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3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2"/>
                  <a:pt x="19767" y="15534"/>
                </a:cubicBezTo>
                <a:cubicBezTo>
                  <a:pt x="19682" y="15586"/>
                  <a:pt x="19565" y="15673"/>
                  <a:pt x="19533" y="15794"/>
                </a:cubicBezTo>
                <a:cubicBezTo>
                  <a:pt x="19416" y="16262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9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4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98" y="3253"/>
                  <a:pt x="10194" y="3478"/>
                  <a:pt x="10247" y="3634"/>
                </a:cubicBezTo>
                <a:close/>
                <a:moveTo>
                  <a:pt x="4980" y="13507"/>
                </a:moveTo>
                <a:cubicBezTo>
                  <a:pt x="5652" y="13923"/>
                  <a:pt x="5769" y="14235"/>
                  <a:pt x="5769" y="15309"/>
                </a:cubicBezTo>
                <a:cubicBezTo>
                  <a:pt x="5769" y="15846"/>
                  <a:pt x="5790" y="16400"/>
                  <a:pt x="5854" y="16937"/>
                </a:cubicBezTo>
                <a:cubicBezTo>
                  <a:pt x="6004" y="18080"/>
                  <a:pt x="6856" y="19068"/>
                  <a:pt x="7560" y="18894"/>
                </a:cubicBezTo>
                <a:cubicBezTo>
                  <a:pt x="8477" y="18686"/>
                  <a:pt x="9309" y="17734"/>
                  <a:pt x="9564" y="16106"/>
                </a:cubicBezTo>
                <a:cubicBezTo>
                  <a:pt x="9607" y="15846"/>
                  <a:pt x="9714" y="15413"/>
                  <a:pt x="9788" y="15413"/>
                </a:cubicBezTo>
                <a:cubicBezTo>
                  <a:pt x="10002" y="15430"/>
                  <a:pt x="10247" y="15551"/>
                  <a:pt x="10417" y="15759"/>
                </a:cubicBezTo>
                <a:cubicBezTo>
                  <a:pt x="10535" y="15898"/>
                  <a:pt x="10577" y="16244"/>
                  <a:pt x="10609" y="16521"/>
                </a:cubicBezTo>
                <a:cubicBezTo>
                  <a:pt x="10940" y="19379"/>
                  <a:pt x="13285" y="20765"/>
                  <a:pt x="14650" y="18860"/>
                </a:cubicBezTo>
                <a:cubicBezTo>
                  <a:pt x="15140" y="18167"/>
                  <a:pt x="15396" y="17197"/>
                  <a:pt x="15652" y="16261"/>
                </a:cubicBezTo>
                <a:cubicBezTo>
                  <a:pt x="15737" y="15932"/>
                  <a:pt x="15737" y="15499"/>
                  <a:pt x="15716" y="15118"/>
                </a:cubicBezTo>
                <a:cubicBezTo>
                  <a:pt x="15705" y="14806"/>
                  <a:pt x="15588" y="14391"/>
                  <a:pt x="15812" y="14269"/>
                </a:cubicBezTo>
                <a:cubicBezTo>
                  <a:pt x="15983" y="14183"/>
                  <a:pt x="16207" y="14408"/>
                  <a:pt x="16398" y="14529"/>
                </a:cubicBezTo>
                <a:cubicBezTo>
                  <a:pt x="16473" y="14564"/>
                  <a:pt x="16516" y="14720"/>
                  <a:pt x="16580" y="14772"/>
                </a:cubicBezTo>
                <a:cubicBezTo>
                  <a:pt x="17209" y="15291"/>
                  <a:pt x="17827" y="15655"/>
                  <a:pt x="18552" y="15049"/>
                </a:cubicBezTo>
                <a:cubicBezTo>
                  <a:pt x="19533" y="14252"/>
                  <a:pt x="19949" y="12849"/>
                  <a:pt x="20130" y="11273"/>
                </a:cubicBezTo>
                <a:cubicBezTo>
                  <a:pt x="20247" y="10234"/>
                  <a:pt x="20141" y="9125"/>
                  <a:pt x="19533" y="8397"/>
                </a:cubicBezTo>
                <a:cubicBezTo>
                  <a:pt x="19053" y="7826"/>
                  <a:pt x="18477" y="7670"/>
                  <a:pt x="17902" y="7583"/>
                </a:cubicBezTo>
                <a:cubicBezTo>
                  <a:pt x="17731" y="7549"/>
                  <a:pt x="17507" y="7722"/>
                  <a:pt x="17358" y="7912"/>
                </a:cubicBezTo>
                <a:cubicBezTo>
                  <a:pt x="17113" y="8224"/>
                  <a:pt x="16910" y="8605"/>
                  <a:pt x="16697" y="8952"/>
                </a:cubicBezTo>
                <a:cubicBezTo>
                  <a:pt x="15929" y="8553"/>
                  <a:pt x="15823" y="8224"/>
                  <a:pt x="16015" y="7081"/>
                </a:cubicBezTo>
                <a:cubicBezTo>
                  <a:pt x="16068" y="6735"/>
                  <a:pt x="16068" y="6302"/>
                  <a:pt x="16015" y="5955"/>
                </a:cubicBezTo>
                <a:cubicBezTo>
                  <a:pt x="15769" y="4621"/>
                  <a:pt x="15268" y="3755"/>
                  <a:pt x="14383" y="3461"/>
                </a:cubicBezTo>
                <a:cubicBezTo>
                  <a:pt x="13722" y="3236"/>
                  <a:pt x="13019" y="3218"/>
                  <a:pt x="12464" y="3617"/>
                </a:cubicBezTo>
                <a:cubicBezTo>
                  <a:pt x="11750" y="4136"/>
                  <a:pt x="11068" y="4899"/>
                  <a:pt x="10620" y="6076"/>
                </a:cubicBezTo>
                <a:cubicBezTo>
                  <a:pt x="10300" y="6925"/>
                  <a:pt x="9980" y="6873"/>
                  <a:pt x="9671" y="6007"/>
                </a:cubicBezTo>
                <a:cubicBezTo>
                  <a:pt x="9586" y="5782"/>
                  <a:pt x="9532" y="5453"/>
                  <a:pt x="9564" y="5193"/>
                </a:cubicBezTo>
                <a:cubicBezTo>
                  <a:pt x="9735" y="3703"/>
                  <a:pt x="8552" y="1573"/>
                  <a:pt x="7443" y="1521"/>
                </a:cubicBezTo>
                <a:cubicBezTo>
                  <a:pt x="6611" y="1486"/>
                  <a:pt x="5854" y="1885"/>
                  <a:pt x="5247" y="2768"/>
                </a:cubicBezTo>
                <a:cubicBezTo>
                  <a:pt x="4777" y="3444"/>
                  <a:pt x="4351" y="4206"/>
                  <a:pt x="4084" y="5193"/>
                </a:cubicBezTo>
                <a:cubicBezTo>
                  <a:pt x="3850" y="6024"/>
                  <a:pt x="3807" y="6787"/>
                  <a:pt x="4127" y="7566"/>
                </a:cubicBezTo>
                <a:cubicBezTo>
                  <a:pt x="4170" y="7670"/>
                  <a:pt x="4255" y="7774"/>
                  <a:pt x="4255" y="7878"/>
                </a:cubicBezTo>
                <a:cubicBezTo>
                  <a:pt x="4276" y="8190"/>
                  <a:pt x="4319" y="8553"/>
                  <a:pt x="4234" y="8779"/>
                </a:cubicBezTo>
                <a:cubicBezTo>
                  <a:pt x="4180" y="8934"/>
                  <a:pt x="3925" y="8917"/>
                  <a:pt x="3754" y="8917"/>
                </a:cubicBezTo>
                <a:cubicBezTo>
                  <a:pt x="3541" y="8917"/>
                  <a:pt x="3317" y="8779"/>
                  <a:pt x="3114" y="8848"/>
                </a:cubicBezTo>
                <a:cubicBezTo>
                  <a:pt x="2091" y="9177"/>
                  <a:pt x="1430" y="10234"/>
                  <a:pt x="1057" y="11775"/>
                </a:cubicBezTo>
                <a:cubicBezTo>
                  <a:pt x="982" y="12070"/>
                  <a:pt x="1014" y="12451"/>
                  <a:pt x="1025" y="12797"/>
                </a:cubicBezTo>
                <a:cubicBezTo>
                  <a:pt x="1046" y="13525"/>
                  <a:pt x="1313" y="14044"/>
                  <a:pt x="1568" y="14599"/>
                </a:cubicBezTo>
                <a:cubicBezTo>
                  <a:pt x="2059" y="15655"/>
                  <a:pt x="2645" y="15932"/>
                  <a:pt x="3402" y="15430"/>
                </a:cubicBezTo>
                <a:cubicBezTo>
                  <a:pt x="4031" y="15014"/>
                  <a:pt x="4607" y="14443"/>
                  <a:pt x="4980" y="1350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91"/>
          <p:cNvSpPr/>
          <p:nvPr/>
        </p:nvSpPr>
        <p:spPr>
          <a:xfrm>
            <a:off x="609600" y="536045"/>
            <a:ext cx="1301741" cy="806159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9"/>
                  <a:pt x="9595" y="18437"/>
                  <a:pt x="9067" y="18914"/>
                </a:cubicBezTo>
                <a:cubicBezTo>
                  <a:pt x="8305" y="19580"/>
                  <a:pt x="7513" y="19342"/>
                  <a:pt x="6750" y="19128"/>
                </a:cubicBezTo>
                <a:cubicBezTo>
                  <a:pt x="5416" y="18747"/>
                  <a:pt x="4551" y="17437"/>
                  <a:pt x="4126" y="15365"/>
                </a:cubicBezTo>
                <a:cubicBezTo>
                  <a:pt x="4111" y="15270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9"/>
                  <a:pt x="298" y="7887"/>
                </a:cubicBezTo>
                <a:cubicBezTo>
                  <a:pt x="372" y="7625"/>
                  <a:pt x="416" y="7363"/>
                  <a:pt x="489" y="7102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1"/>
                  <a:pt x="1867" y="4863"/>
                  <a:pt x="2102" y="4720"/>
                </a:cubicBezTo>
                <a:cubicBezTo>
                  <a:pt x="2835" y="4267"/>
                  <a:pt x="3524" y="4649"/>
                  <a:pt x="4243" y="5006"/>
                </a:cubicBezTo>
                <a:cubicBezTo>
                  <a:pt x="4448" y="4220"/>
                  <a:pt x="4668" y="3482"/>
                  <a:pt x="4859" y="2720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4"/>
                  <a:pt x="15695" y="76"/>
                  <a:pt x="16326" y="5434"/>
                </a:cubicBezTo>
                <a:cubicBezTo>
                  <a:pt x="16590" y="5244"/>
                  <a:pt x="16854" y="5172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1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2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5"/>
                  <a:pt x="10754" y="17532"/>
                </a:cubicBezTo>
                <a:close/>
                <a:moveTo>
                  <a:pt x="16033" y="7673"/>
                </a:moveTo>
                <a:cubicBezTo>
                  <a:pt x="15358" y="7268"/>
                  <a:pt x="15241" y="6958"/>
                  <a:pt x="15241" y="5887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8"/>
                  <a:pt x="13452" y="2315"/>
                </a:cubicBezTo>
                <a:cubicBezTo>
                  <a:pt x="12542" y="2529"/>
                  <a:pt x="11707" y="3482"/>
                  <a:pt x="11443" y="5101"/>
                </a:cubicBezTo>
                <a:cubicBezTo>
                  <a:pt x="11399" y="5363"/>
                  <a:pt x="11296" y="5792"/>
                  <a:pt x="11223" y="5792"/>
                </a:cubicBezTo>
                <a:cubicBezTo>
                  <a:pt x="11003" y="5768"/>
                  <a:pt x="10768" y="5649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8"/>
                  <a:pt x="5269" y="5696"/>
                  <a:pt x="5284" y="6077"/>
                </a:cubicBezTo>
                <a:cubicBezTo>
                  <a:pt x="5299" y="6387"/>
                  <a:pt x="5416" y="6816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1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5"/>
                  <a:pt x="1046" y="8316"/>
                  <a:pt x="855" y="9888"/>
                </a:cubicBezTo>
                <a:cubicBezTo>
                  <a:pt x="738" y="10912"/>
                  <a:pt x="841" y="12031"/>
                  <a:pt x="1457" y="12769"/>
                </a:cubicBezTo>
                <a:cubicBezTo>
                  <a:pt x="1941" y="13341"/>
                  <a:pt x="2512" y="13484"/>
                  <a:pt x="3084" y="13579"/>
                </a:cubicBezTo>
                <a:cubicBezTo>
                  <a:pt x="3260" y="13603"/>
                  <a:pt x="3480" y="13436"/>
                  <a:pt x="3627" y="13245"/>
                </a:cubicBezTo>
                <a:cubicBezTo>
                  <a:pt x="3876" y="12936"/>
                  <a:pt x="4067" y="12555"/>
                  <a:pt x="4287" y="12198"/>
                </a:cubicBezTo>
                <a:cubicBezTo>
                  <a:pt x="5049" y="12579"/>
                  <a:pt x="5152" y="12912"/>
                  <a:pt x="4976" y="14079"/>
                </a:cubicBezTo>
                <a:cubicBezTo>
                  <a:pt x="4917" y="14436"/>
                  <a:pt x="4917" y="14865"/>
                  <a:pt x="4976" y="15198"/>
                </a:cubicBezTo>
                <a:cubicBezTo>
                  <a:pt x="5225" y="16532"/>
                  <a:pt x="5724" y="17389"/>
                  <a:pt x="6604" y="17699"/>
                </a:cubicBezTo>
                <a:cubicBezTo>
                  <a:pt x="7264" y="17913"/>
                  <a:pt x="7967" y="17961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70"/>
                  <a:pt x="11326" y="15151"/>
                </a:cubicBezTo>
                <a:cubicBezTo>
                  <a:pt x="11414" y="15389"/>
                  <a:pt x="11458" y="15698"/>
                  <a:pt x="11428" y="15960"/>
                </a:cubicBezTo>
                <a:cubicBezTo>
                  <a:pt x="11252" y="17461"/>
                  <a:pt x="12440" y="19580"/>
                  <a:pt x="13540" y="19628"/>
                </a:cubicBezTo>
                <a:cubicBezTo>
                  <a:pt x="14376" y="19675"/>
                  <a:pt x="15123" y="19271"/>
                  <a:pt x="15739" y="18389"/>
                </a:cubicBezTo>
                <a:cubicBezTo>
                  <a:pt x="16209" y="17723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7"/>
                </a:cubicBezTo>
                <a:cubicBezTo>
                  <a:pt x="20007" y="9078"/>
                  <a:pt x="19977" y="8697"/>
                  <a:pt x="19963" y="8363"/>
                </a:cubicBezTo>
                <a:cubicBezTo>
                  <a:pt x="19948" y="7649"/>
                  <a:pt x="19669" y="7101"/>
                  <a:pt x="19420" y="6577"/>
                </a:cubicBezTo>
                <a:cubicBezTo>
                  <a:pt x="18936" y="5529"/>
                  <a:pt x="18335" y="5244"/>
                  <a:pt x="17587" y="5744"/>
                </a:cubicBezTo>
                <a:cubicBezTo>
                  <a:pt x="16971" y="6149"/>
                  <a:pt x="16399" y="6720"/>
                  <a:pt x="16033" y="76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9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7" name="Google Shape;1477;p9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8" name="Google Shape;1478;p9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9" name="Google Shape;1479;p91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0" name="Google Shape;1480;p91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481" name="Google Shape;1481;p91"/>
          <p:cNvGrpSpPr/>
          <p:nvPr/>
        </p:nvGrpSpPr>
        <p:grpSpPr>
          <a:xfrm>
            <a:off x="2025657" y="525505"/>
            <a:ext cx="1855874" cy="4228654"/>
            <a:chOff x="2025657" y="525505"/>
            <a:chExt cx="1855874" cy="4228654"/>
          </a:xfrm>
        </p:grpSpPr>
        <p:sp>
          <p:nvSpPr>
            <p:cNvPr id="1482" name="Google Shape;1482;p91"/>
            <p:cNvSpPr/>
            <p:nvPr/>
          </p:nvSpPr>
          <p:spPr>
            <a:xfrm>
              <a:off x="2298506" y="1189815"/>
              <a:ext cx="1570821" cy="2744012"/>
            </a:xfrm>
            <a:custGeom>
              <a:rect b="b" l="l" r="r" t="t"/>
              <a:pathLst>
                <a:path extrusionOk="0" h="21600" w="21600">
                  <a:moveTo>
                    <a:pt x="12811" y="0"/>
                  </a:moveTo>
                  <a:lnTo>
                    <a:pt x="21600" y="1870"/>
                  </a:lnTo>
                  <a:lnTo>
                    <a:pt x="8789" y="21600"/>
                  </a:lnTo>
                  <a:lnTo>
                    <a:pt x="4543" y="21105"/>
                  </a:lnTo>
                  <a:lnTo>
                    <a:pt x="0" y="19730"/>
                  </a:lnTo>
                  <a:lnTo>
                    <a:pt x="128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91"/>
            <p:cNvSpPr/>
            <p:nvPr/>
          </p:nvSpPr>
          <p:spPr>
            <a:xfrm>
              <a:off x="2025657" y="4031899"/>
              <a:ext cx="779463" cy="722260"/>
            </a:xfrm>
            <a:custGeom>
              <a:rect b="b" l="l" r="r" t="t"/>
              <a:pathLst>
                <a:path extrusionOk="0" h="20775" w="20834">
                  <a:moveTo>
                    <a:pt x="9864" y="20372"/>
                  </a:moveTo>
                  <a:lnTo>
                    <a:pt x="3845" y="17969"/>
                  </a:lnTo>
                  <a:cubicBezTo>
                    <a:pt x="787" y="16742"/>
                    <a:pt x="-766" y="13085"/>
                    <a:pt x="375" y="9794"/>
                  </a:cubicBezTo>
                  <a:lnTo>
                    <a:pt x="3748" y="0"/>
                  </a:lnTo>
                  <a:lnTo>
                    <a:pt x="12865" y="2384"/>
                  </a:lnTo>
                  <a:lnTo>
                    <a:pt x="20834" y="6843"/>
                  </a:lnTo>
                  <a:lnTo>
                    <a:pt x="17461" y="16637"/>
                  </a:lnTo>
                  <a:cubicBezTo>
                    <a:pt x="16320" y="19928"/>
                    <a:pt x="12922" y="21600"/>
                    <a:pt x="9864" y="20372"/>
                  </a:cubicBezTo>
                  <a:close/>
                </a:path>
              </a:pathLst>
            </a:custGeom>
            <a:solidFill>
              <a:srgbClr val="F39586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91"/>
            <p:cNvSpPr/>
            <p:nvPr/>
          </p:nvSpPr>
          <p:spPr>
            <a:xfrm>
              <a:off x="3695388" y="525505"/>
              <a:ext cx="186143" cy="204253"/>
            </a:xfrm>
            <a:custGeom>
              <a:rect b="b" l="l" r="r" t="t"/>
              <a:pathLst>
                <a:path extrusionOk="0" h="19913" w="21600">
                  <a:moveTo>
                    <a:pt x="21495" y="19913"/>
                  </a:moveTo>
                  <a:lnTo>
                    <a:pt x="21600" y="4775"/>
                  </a:lnTo>
                  <a:cubicBezTo>
                    <a:pt x="21600" y="349"/>
                    <a:pt x="15067" y="-1687"/>
                    <a:pt x="11696" y="1677"/>
                  </a:cubicBezTo>
                  <a:lnTo>
                    <a:pt x="0" y="13185"/>
                  </a:lnTo>
                  <a:cubicBezTo>
                    <a:pt x="3793" y="13539"/>
                    <a:pt x="7481" y="14336"/>
                    <a:pt x="11169" y="15487"/>
                  </a:cubicBezTo>
                  <a:cubicBezTo>
                    <a:pt x="14962" y="16637"/>
                    <a:pt x="18334" y="18143"/>
                    <a:pt x="21495" y="19913"/>
                  </a:cubicBezTo>
                  <a:close/>
                </a:path>
              </a:pathLst>
            </a:custGeom>
            <a:solidFill>
              <a:srgbClr val="342D2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91"/>
            <p:cNvSpPr/>
            <p:nvPr/>
          </p:nvSpPr>
          <p:spPr>
            <a:xfrm>
              <a:off x="3233761" y="654087"/>
              <a:ext cx="642877" cy="814963"/>
            </a:xfrm>
            <a:custGeom>
              <a:rect b="b" l="l" r="r" t="t"/>
              <a:pathLst>
                <a:path extrusionOk="0" h="20958" w="21600">
                  <a:moveTo>
                    <a:pt x="21478" y="19615"/>
                  </a:moveTo>
                  <a:lnTo>
                    <a:pt x="21600" y="1775"/>
                  </a:lnTo>
                  <a:cubicBezTo>
                    <a:pt x="20685" y="1308"/>
                    <a:pt x="19708" y="911"/>
                    <a:pt x="18641" y="607"/>
                  </a:cubicBezTo>
                  <a:cubicBezTo>
                    <a:pt x="17573" y="304"/>
                    <a:pt x="16475" y="117"/>
                    <a:pt x="15407" y="0"/>
                  </a:cubicBezTo>
                  <a:lnTo>
                    <a:pt x="275" y="13590"/>
                  </a:lnTo>
                  <a:lnTo>
                    <a:pt x="0" y="13824"/>
                  </a:lnTo>
                  <a:lnTo>
                    <a:pt x="0" y="13824"/>
                  </a:lnTo>
                  <a:cubicBezTo>
                    <a:pt x="1281" y="16860"/>
                    <a:pt x="5125" y="18611"/>
                    <a:pt x="9305" y="19802"/>
                  </a:cubicBezTo>
                  <a:cubicBezTo>
                    <a:pt x="13485" y="20993"/>
                    <a:pt x="17908" y="21600"/>
                    <a:pt x="21478" y="19942"/>
                  </a:cubicBezTo>
                  <a:lnTo>
                    <a:pt x="21478" y="19942"/>
                  </a:lnTo>
                  <a:lnTo>
                    <a:pt x="21478" y="19615"/>
                  </a:lnTo>
                  <a:close/>
                </a:path>
              </a:pathLst>
            </a:custGeom>
            <a:solidFill>
              <a:srgbClr val="F7B66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91"/>
            <p:cNvSpPr/>
            <p:nvPr/>
          </p:nvSpPr>
          <p:spPr>
            <a:xfrm>
              <a:off x="2498269" y="1453140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89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91"/>
            <p:cNvSpPr/>
            <p:nvPr/>
          </p:nvSpPr>
          <p:spPr>
            <a:xfrm>
              <a:off x="2797913" y="1562101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65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91"/>
            <p:cNvSpPr/>
            <p:nvPr/>
          </p:nvSpPr>
          <p:spPr>
            <a:xfrm>
              <a:off x="2171384" y="3695934"/>
              <a:ext cx="763176" cy="571207"/>
            </a:xfrm>
            <a:custGeom>
              <a:rect b="b" l="l" r="r" t="t"/>
              <a:pathLst>
                <a:path extrusionOk="0" h="21600" w="21600">
                  <a:moveTo>
                    <a:pt x="3510" y="0"/>
                  </a:moveTo>
                  <a:lnTo>
                    <a:pt x="21600" y="8984"/>
                  </a:lnTo>
                  <a:lnTo>
                    <a:pt x="18090" y="21600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91"/>
            <p:cNvSpPr/>
            <p:nvPr/>
          </p:nvSpPr>
          <p:spPr>
            <a:xfrm>
              <a:off x="2352986" y="3823056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91"/>
            <p:cNvSpPr/>
            <p:nvPr/>
          </p:nvSpPr>
          <p:spPr>
            <a:xfrm>
              <a:off x="2307586" y="3950178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0">
  <p:cSld name="4_10"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92"/>
          <p:cNvSpPr/>
          <p:nvPr/>
        </p:nvSpPr>
        <p:spPr>
          <a:xfrm>
            <a:off x="928765" y="1124280"/>
            <a:ext cx="7785618" cy="5381885"/>
          </a:xfrm>
          <a:custGeom>
            <a:rect b="b" l="l" r="r" t="t"/>
            <a:pathLst>
              <a:path extrusionOk="0" h="21119" w="21263">
                <a:moveTo>
                  <a:pt x="3075" y="15450"/>
                </a:moveTo>
                <a:cubicBezTo>
                  <a:pt x="2166" y="15356"/>
                  <a:pt x="1216" y="15454"/>
                  <a:pt x="561" y="14281"/>
                </a:cubicBezTo>
                <a:cubicBezTo>
                  <a:pt x="191" y="13619"/>
                  <a:pt x="-76" y="12895"/>
                  <a:pt x="20" y="12015"/>
                </a:cubicBezTo>
                <a:cubicBezTo>
                  <a:pt x="244" y="9927"/>
                  <a:pt x="1241" y="8034"/>
                  <a:pt x="2796" y="8306"/>
                </a:cubicBezTo>
                <a:cubicBezTo>
                  <a:pt x="2841" y="7538"/>
                  <a:pt x="2854" y="6760"/>
                  <a:pt x="2944" y="6004"/>
                </a:cubicBezTo>
                <a:cubicBezTo>
                  <a:pt x="3050" y="5128"/>
                  <a:pt x="3199" y="4256"/>
                  <a:pt x="3372" y="3398"/>
                </a:cubicBezTo>
                <a:cubicBezTo>
                  <a:pt x="3760" y="1490"/>
                  <a:pt x="4765" y="549"/>
                  <a:pt x="6032" y="173"/>
                </a:cubicBezTo>
                <a:cubicBezTo>
                  <a:pt x="7919" y="-388"/>
                  <a:pt x="9516" y="419"/>
                  <a:pt x="10798" y="2493"/>
                </a:cubicBezTo>
                <a:cubicBezTo>
                  <a:pt x="11005" y="2826"/>
                  <a:pt x="11219" y="3144"/>
                  <a:pt x="11453" y="3506"/>
                </a:cubicBezTo>
                <a:cubicBezTo>
                  <a:pt x="12224" y="2696"/>
                  <a:pt x="12864" y="1472"/>
                  <a:pt x="13965" y="1809"/>
                </a:cubicBezTo>
                <a:cubicBezTo>
                  <a:pt x="14947" y="2109"/>
                  <a:pt x="15743" y="2840"/>
                  <a:pt x="16242" y="4187"/>
                </a:cubicBezTo>
                <a:cubicBezTo>
                  <a:pt x="17207" y="3756"/>
                  <a:pt x="18133" y="3083"/>
                  <a:pt x="19136" y="3655"/>
                </a:cubicBezTo>
                <a:cubicBezTo>
                  <a:pt x="19945" y="4118"/>
                  <a:pt x="20509" y="5030"/>
                  <a:pt x="20892" y="6112"/>
                </a:cubicBezTo>
                <a:cubicBezTo>
                  <a:pt x="21496" y="7806"/>
                  <a:pt x="21524" y="9674"/>
                  <a:pt x="19743" y="12182"/>
                </a:cubicBezTo>
                <a:cubicBezTo>
                  <a:pt x="19748" y="12276"/>
                  <a:pt x="19728" y="12410"/>
                  <a:pt x="19766" y="12489"/>
                </a:cubicBezTo>
                <a:cubicBezTo>
                  <a:pt x="20421" y="13923"/>
                  <a:pt x="19952" y="15696"/>
                  <a:pt x="18889" y="16576"/>
                </a:cubicBezTo>
                <a:cubicBezTo>
                  <a:pt x="18086" y="17238"/>
                  <a:pt x="17214" y="17651"/>
                  <a:pt x="16272" y="17470"/>
                </a:cubicBezTo>
                <a:cubicBezTo>
                  <a:pt x="15869" y="17394"/>
                  <a:pt x="15484" y="17155"/>
                  <a:pt x="15018" y="16959"/>
                </a:cubicBezTo>
                <a:cubicBezTo>
                  <a:pt x="14987" y="17006"/>
                  <a:pt x="14897" y="17129"/>
                  <a:pt x="14819" y="17271"/>
                </a:cubicBezTo>
                <a:cubicBezTo>
                  <a:pt x="14630" y="17614"/>
                  <a:pt x="14486" y="18045"/>
                  <a:pt x="14252" y="18298"/>
                </a:cubicBezTo>
                <a:cubicBezTo>
                  <a:pt x="13622" y="18983"/>
                  <a:pt x="12977" y="19634"/>
                  <a:pt x="12295" y="20224"/>
                </a:cubicBezTo>
                <a:cubicBezTo>
                  <a:pt x="11166" y="21208"/>
                  <a:pt x="9952" y="21212"/>
                  <a:pt x="8748" y="21020"/>
                </a:cubicBezTo>
                <a:cubicBezTo>
                  <a:pt x="7317" y="20789"/>
                  <a:pt x="5987" y="19996"/>
                  <a:pt x="4755" y="18903"/>
                </a:cubicBezTo>
                <a:cubicBezTo>
                  <a:pt x="4063" y="18288"/>
                  <a:pt x="3677" y="17303"/>
                  <a:pt x="3330" y="16290"/>
                </a:cubicBezTo>
                <a:cubicBezTo>
                  <a:pt x="3234" y="16022"/>
                  <a:pt x="3163" y="15743"/>
                  <a:pt x="3075" y="154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92"/>
          <p:cNvSpPr/>
          <p:nvPr/>
        </p:nvSpPr>
        <p:spPr>
          <a:xfrm>
            <a:off x="8639318" y="3245605"/>
            <a:ext cx="2494805" cy="1536514"/>
          </a:xfrm>
          <a:custGeom>
            <a:rect b="b" l="l" r="r" t="t"/>
            <a:pathLst>
              <a:path extrusionOk="0" h="21573" w="21363">
                <a:moveTo>
                  <a:pt x="10881" y="21547"/>
                </a:moveTo>
                <a:cubicBezTo>
                  <a:pt x="10786" y="21495"/>
                  <a:pt x="10684" y="21418"/>
                  <a:pt x="10589" y="21405"/>
                </a:cubicBezTo>
                <a:cubicBezTo>
                  <a:pt x="9262" y="21314"/>
                  <a:pt x="8093" y="20511"/>
                  <a:pt x="7011" y="19294"/>
                </a:cubicBezTo>
                <a:cubicBezTo>
                  <a:pt x="6577" y="18815"/>
                  <a:pt x="6222" y="18219"/>
                  <a:pt x="6072" y="17313"/>
                </a:cubicBezTo>
                <a:cubicBezTo>
                  <a:pt x="5629" y="17222"/>
                  <a:pt x="5187" y="17144"/>
                  <a:pt x="4753" y="17041"/>
                </a:cubicBezTo>
                <a:cubicBezTo>
                  <a:pt x="3892" y="16821"/>
                  <a:pt x="3063" y="16380"/>
                  <a:pt x="2233" y="15927"/>
                </a:cubicBezTo>
                <a:cubicBezTo>
                  <a:pt x="1136" y="15344"/>
                  <a:pt x="567" y="14011"/>
                  <a:pt x="164" y="12418"/>
                </a:cubicBezTo>
                <a:cubicBezTo>
                  <a:pt x="-33" y="11641"/>
                  <a:pt x="-57" y="10825"/>
                  <a:pt x="117" y="10009"/>
                </a:cubicBezTo>
                <a:cubicBezTo>
                  <a:pt x="275" y="9258"/>
                  <a:pt x="425" y="8520"/>
                  <a:pt x="591" y="7782"/>
                </a:cubicBezTo>
                <a:cubicBezTo>
                  <a:pt x="820" y="6772"/>
                  <a:pt x="1293" y="6111"/>
                  <a:pt x="1815" y="5528"/>
                </a:cubicBezTo>
                <a:cubicBezTo>
                  <a:pt x="2083" y="5231"/>
                  <a:pt x="2368" y="4997"/>
                  <a:pt x="2636" y="4713"/>
                </a:cubicBezTo>
                <a:cubicBezTo>
                  <a:pt x="3465" y="3806"/>
                  <a:pt x="4397" y="3456"/>
                  <a:pt x="5361" y="3301"/>
                </a:cubicBezTo>
                <a:cubicBezTo>
                  <a:pt x="5645" y="3249"/>
                  <a:pt x="5937" y="3430"/>
                  <a:pt x="6293" y="3521"/>
                </a:cubicBezTo>
                <a:cubicBezTo>
                  <a:pt x="6924" y="1747"/>
                  <a:pt x="8070" y="892"/>
                  <a:pt x="9278" y="336"/>
                </a:cubicBezTo>
                <a:cubicBezTo>
                  <a:pt x="9981" y="12"/>
                  <a:pt x="10739" y="-27"/>
                  <a:pt x="11489" y="12"/>
                </a:cubicBezTo>
                <a:cubicBezTo>
                  <a:pt x="12571" y="51"/>
                  <a:pt x="13480" y="879"/>
                  <a:pt x="14459" y="1372"/>
                </a:cubicBezTo>
                <a:cubicBezTo>
                  <a:pt x="14719" y="1501"/>
                  <a:pt x="14948" y="1838"/>
                  <a:pt x="15233" y="2123"/>
                </a:cubicBezTo>
                <a:cubicBezTo>
                  <a:pt x="15375" y="1475"/>
                  <a:pt x="15730" y="1384"/>
                  <a:pt x="16086" y="1190"/>
                </a:cubicBezTo>
                <a:cubicBezTo>
                  <a:pt x="17018" y="672"/>
                  <a:pt x="17965" y="841"/>
                  <a:pt x="18889" y="1061"/>
                </a:cubicBezTo>
                <a:cubicBezTo>
                  <a:pt x="20192" y="1372"/>
                  <a:pt x="20935" y="2822"/>
                  <a:pt x="21267" y="4855"/>
                </a:cubicBezTo>
                <a:cubicBezTo>
                  <a:pt x="21543" y="6551"/>
                  <a:pt x="21196" y="8015"/>
                  <a:pt x="20572" y="9336"/>
                </a:cubicBezTo>
                <a:cubicBezTo>
                  <a:pt x="20027" y="10501"/>
                  <a:pt x="19387" y="11511"/>
                  <a:pt x="18645" y="12353"/>
                </a:cubicBezTo>
                <a:cubicBezTo>
                  <a:pt x="18526" y="12482"/>
                  <a:pt x="18423" y="12677"/>
                  <a:pt x="18289" y="12754"/>
                </a:cubicBezTo>
                <a:cubicBezTo>
                  <a:pt x="17831" y="13013"/>
                  <a:pt x="17681" y="13492"/>
                  <a:pt x="17721" y="14295"/>
                </a:cubicBezTo>
                <a:cubicBezTo>
                  <a:pt x="17800" y="15836"/>
                  <a:pt x="17326" y="17041"/>
                  <a:pt x="16718" y="18128"/>
                </a:cubicBezTo>
                <a:cubicBezTo>
                  <a:pt x="16117" y="19216"/>
                  <a:pt x="15446" y="20136"/>
                  <a:pt x="14633" y="20796"/>
                </a:cubicBezTo>
                <a:cubicBezTo>
                  <a:pt x="14190" y="21159"/>
                  <a:pt x="13740" y="21353"/>
                  <a:pt x="13258" y="21405"/>
                </a:cubicBezTo>
                <a:cubicBezTo>
                  <a:pt x="13108" y="21418"/>
                  <a:pt x="12958" y="21521"/>
                  <a:pt x="12808" y="21573"/>
                </a:cubicBezTo>
                <a:cubicBezTo>
                  <a:pt x="12169" y="21547"/>
                  <a:pt x="11521" y="21547"/>
                  <a:pt x="10881" y="21547"/>
                </a:cubicBezTo>
                <a:close/>
                <a:moveTo>
                  <a:pt x="14522" y="3068"/>
                </a:moveTo>
                <a:cubicBezTo>
                  <a:pt x="14396" y="2886"/>
                  <a:pt x="14293" y="2627"/>
                  <a:pt x="14151" y="2524"/>
                </a:cubicBezTo>
                <a:cubicBezTo>
                  <a:pt x="13780" y="2239"/>
                  <a:pt x="13393" y="2032"/>
                  <a:pt x="13037" y="1812"/>
                </a:cubicBezTo>
                <a:cubicBezTo>
                  <a:pt x="12887" y="1993"/>
                  <a:pt x="12785" y="2148"/>
                  <a:pt x="12658" y="2252"/>
                </a:cubicBezTo>
                <a:cubicBezTo>
                  <a:pt x="12421" y="2459"/>
                  <a:pt x="12169" y="2614"/>
                  <a:pt x="11939" y="2822"/>
                </a:cubicBezTo>
                <a:cubicBezTo>
                  <a:pt x="11505" y="3210"/>
                  <a:pt x="11458" y="3625"/>
                  <a:pt x="11734" y="4272"/>
                </a:cubicBezTo>
                <a:cubicBezTo>
                  <a:pt x="12042" y="4984"/>
                  <a:pt x="12003" y="5269"/>
                  <a:pt x="11489" y="5826"/>
                </a:cubicBezTo>
                <a:cubicBezTo>
                  <a:pt x="11189" y="5256"/>
                  <a:pt x="10826" y="5191"/>
                  <a:pt x="10392" y="5450"/>
                </a:cubicBezTo>
                <a:cubicBezTo>
                  <a:pt x="10226" y="5554"/>
                  <a:pt x="9941" y="5541"/>
                  <a:pt x="9839" y="5373"/>
                </a:cubicBezTo>
                <a:cubicBezTo>
                  <a:pt x="9594" y="4984"/>
                  <a:pt x="9302" y="4932"/>
                  <a:pt x="9009" y="4868"/>
                </a:cubicBezTo>
                <a:cubicBezTo>
                  <a:pt x="8749" y="4816"/>
                  <a:pt x="8615" y="4570"/>
                  <a:pt x="8559" y="4233"/>
                </a:cubicBezTo>
                <a:cubicBezTo>
                  <a:pt x="8449" y="3612"/>
                  <a:pt x="8488" y="3016"/>
                  <a:pt x="8773" y="2511"/>
                </a:cubicBezTo>
                <a:cubicBezTo>
                  <a:pt x="8859" y="2355"/>
                  <a:pt x="8946" y="2200"/>
                  <a:pt x="9041" y="2019"/>
                </a:cubicBezTo>
                <a:cubicBezTo>
                  <a:pt x="7209" y="2705"/>
                  <a:pt x="5384" y="7976"/>
                  <a:pt x="6072" y="10669"/>
                </a:cubicBezTo>
                <a:cubicBezTo>
                  <a:pt x="6324" y="10630"/>
                  <a:pt x="6593" y="10592"/>
                  <a:pt x="6940" y="10540"/>
                </a:cubicBezTo>
                <a:cubicBezTo>
                  <a:pt x="6664" y="9970"/>
                  <a:pt x="6688" y="9569"/>
                  <a:pt x="6972" y="9232"/>
                </a:cubicBezTo>
                <a:cubicBezTo>
                  <a:pt x="7232" y="8921"/>
                  <a:pt x="7232" y="8533"/>
                  <a:pt x="7146" y="8066"/>
                </a:cubicBezTo>
                <a:cubicBezTo>
                  <a:pt x="7067" y="7626"/>
                  <a:pt x="7035" y="7160"/>
                  <a:pt x="7003" y="6694"/>
                </a:cubicBezTo>
                <a:cubicBezTo>
                  <a:pt x="6980" y="6266"/>
                  <a:pt x="7185" y="6085"/>
                  <a:pt x="7375" y="5917"/>
                </a:cubicBezTo>
                <a:cubicBezTo>
                  <a:pt x="7572" y="5748"/>
                  <a:pt x="7706" y="5904"/>
                  <a:pt x="7849" y="6124"/>
                </a:cubicBezTo>
                <a:cubicBezTo>
                  <a:pt x="7991" y="6344"/>
                  <a:pt x="8157" y="6512"/>
                  <a:pt x="8330" y="6745"/>
                </a:cubicBezTo>
                <a:cubicBezTo>
                  <a:pt x="8709" y="6240"/>
                  <a:pt x="9073" y="6564"/>
                  <a:pt x="9444" y="6733"/>
                </a:cubicBezTo>
                <a:cubicBezTo>
                  <a:pt x="9823" y="6914"/>
                  <a:pt x="10281" y="6810"/>
                  <a:pt x="10423" y="7613"/>
                </a:cubicBezTo>
                <a:cubicBezTo>
                  <a:pt x="10510" y="7626"/>
                  <a:pt x="10565" y="7665"/>
                  <a:pt x="10613" y="7652"/>
                </a:cubicBezTo>
                <a:cubicBezTo>
                  <a:pt x="10826" y="7613"/>
                  <a:pt x="11039" y="7548"/>
                  <a:pt x="11245" y="7510"/>
                </a:cubicBezTo>
                <a:cubicBezTo>
                  <a:pt x="11663" y="7419"/>
                  <a:pt x="11805" y="7600"/>
                  <a:pt x="11821" y="8287"/>
                </a:cubicBezTo>
                <a:cubicBezTo>
                  <a:pt x="11829" y="8494"/>
                  <a:pt x="11813" y="8701"/>
                  <a:pt x="11829" y="8895"/>
                </a:cubicBezTo>
                <a:cubicBezTo>
                  <a:pt x="11868" y="9271"/>
                  <a:pt x="12026" y="9452"/>
                  <a:pt x="12255" y="9361"/>
                </a:cubicBezTo>
                <a:cubicBezTo>
                  <a:pt x="13203" y="8960"/>
                  <a:pt x="14167" y="8610"/>
                  <a:pt x="15099" y="8105"/>
                </a:cubicBezTo>
                <a:cubicBezTo>
                  <a:pt x="15572" y="7846"/>
                  <a:pt x="16078" y="7561"/>
                  <a:pt x="16465" y="6875"/>
                </a:cubicBezTo>
                <a:cubicBezTo>
                  <a:pt x="16354" y="6577"/>
                  <a:pt x="16259" y="6318"/>
                  <a:pt x="16173" y="6098"/>
                </a:cubicBezTo>
                <a:cubicBezTo>
                  <a:pt x="15557" y="5943"/>
                  <a:pt x="15043" y="6279"/>
                  <a:pt x="14538" y="6603"/>
                </a:cubicBezTo>
                <a:cubicBezTo>
                  <a:pt x="14064" y="6914"/>
                  <a:pt x="14072" y="6940"/>
                  <a:pt x="13693" y="6305"/>
                </a:cubicBezTo>
                <a:cubicBezTo>
                  <a:pt x="13598" y="6137"/>
                  <a:pt x="13456" y="6046"/>
                  <a:pt x="13353" y="5891"/>
                </a:cubicBezTo>
                <a:cubicBezTo>
                  <a:pt x="13187" y="5645"/>
                  <a:pt x="13037" y="5373"/>
                  <a:pt x="12903" y="5140"/>
                </a:cubicBezTo>
                <a:cubicBezTo>
                  <a:pt x="13006" y="4777"/>
                  <a:pt x="13053" y="4518"/>
                  <a:pt x="13148" y="4311"/>
                </a:cubicBezTo>
                <a:cubicBezTo>
                  <a:pt x="13227" y="4143"/>
                  <a:pt x="13337" y="3948"/>
                  <a:pt x="13456" y="3897"/>
                </a:cubicBezTo>
                <a:cubicBezTo>
                  <a:pt x="13661" y="3806"/>
                  <a:pt x="13906" y="3922"/>
                  <a:pt x="14088" y="3780"/>
                </a:cubicBezTo>
                <a:cubicBezTo>
                  <a:pt x="14269" y="3638"/>
                  <a:pt x="14388" y="3288"/>
                  <a:pt x="14538" y="3016"/>
                </a:cubicBezTo>
                <a:cubicBezTo>
                  <a:pt x="14846" y="3806"/>
                  <a:pt x="14775" y="4129"/>
                  <a:pt x="14222" y="4337"/>
                </a:cubicBezTo>
                <a:cubicBezTo>
                  <a:pt x="14143" y="4363"/>
                  <a:pt x="14048" y="4350"/>
                  <a:pt x="13961" y="4337"/>
                </a:cubicBezTo>
                <a:cubicBezTo>
                  <a:pt x="13519" y="4285"/>
                  <a:pt x="13519" y="4272"/>
                  <a:pt x="13369" y="5114"/>
                </a:cubicBezTo>
                <a:cubicBezTo>
                  <a:pt x="13772" y="5891"/>
                  <a:pt x="14230" y="6266"/>
                  <a:pt x="14846" y="5709"/>
                </a:cubicBezTo>
                <a:cubicBezTo>
                  <a:pt x="15043" y="5541"/>
                  <a:pt x="15296" y="5541"/>
                  <a:pt x="15517" y="5463"/>
                </a:cubicBezTo>
                <a:cubicBezTo>
                  <a:pt x="15612" y="5424"/>
                  <a:pt x="15707" y="5360"/>
                  <a:pt x="15888" y="5269"/>
                </a:cubicBezTo>
                <a:cubicBezTo>
                  <a:pt x="15572" y="4634"/>
                  <a:pt x="15304" y="4052"/>
                  <a:pt x="15004" y="3534"/>
                </a:cubicBezTo>
                <a:cubicBezTo>
                  <a:pt x="14885" y="3327"/>
                  <a:pt x="14688" y="3223"/>
                  <a:pt x="14522" y="3068"/>
                </a:cubicBezTo>
                <a:close/>
                <a:moveTo>
                  <a:pt x="2628" y="6383"/>
                </a:moveTo>
                <a:cubicBezTo>
                  <a:pt x="2549" y="6344"/>
                  <a:pt x="2526" y="6318"/>
                  <a:pt x="2518" y="6331"/>
                </a:cubicBezTo>
                <a:cubicBezTo>
                  <a:pt x="2470" y="6357"/>
                  <a:pt x="2415" y="6396"/>
                  <a:pt x="2375" y="6434"/>
                </a:cubicBezTo>
                <a:cubicBezTo>
                  <a:pt x="1199" y="7729"/>
                  <a:pt x="764" y="9620"/>
                  <a:pt x="772" y="11861"/>
                </a:cubicBezTo>
                <a:cubicBezTo>
                  <a:pt x="772" y="12029"/>
                  <a:pt x="804" y="12210"/>
                  <a:pt x="851" y="12366"/>
                </a:cubicBezTo>
                <a:cubicBezTo>
                  <a:pt x="1159" y="13272"/>
                  <a:pt x="1554" y="14101"/>
                  <a:pt x="2146" y="14515"/>
                </a:cubicBezTo>
                <a:cubicBezTo>
                  <a:pt x="3086" y="15176"/>
                  <a:pt x="4066" y="15577"/>
                  <a:pt x="5092" y="15707"/>
                </a:cubicBezTo>
                <a:cubicBezTo>
                  <a:pt x="6230" y="15849"/>
                  <a:pt x="7367" y="15745"/>
                  <a:pt x="8496" y="15525"/>
                </a:cubicBezTo>
                <a:cubicBezTo>
                  <a:pt x="9341" y="15357"/>
                  <a:pt x="10202" y="15214"/>
                  <a:pt x="11039" y="14943"/>
                </a:cubicBezTo>
                <a:cubicBezTo>
                  <a:pt x="12011" y="14632"/>
                  <a:pt x="12966" y="14114"/>
                  <a:pt x="13946" y="13816"/>
                </a:cubicBezTo>
                <a:cubicBezTo>
                  <a:pt x="15209" y="13427"/>
                  <a:pt x="16386" y="12702"/>
                  <a:pt x="17507" y="11718"/>
                </a:cubicBezTo>
                <a:cubicBezTo>
                  <a:pt x="18795" y="10591"/>
                  <a:pt x="19790" y="8934"/>
                  <a:pt x="20540" y="6888"/>
                </a:cubicBezTo>
                <a:cubicBezTo>
                  <a:pt x="20935" y="5800"/>
                  <a:pt x="20793" y="4751"/>
                  <a:pt x="20216" y="3896"/>
                </a:cubicBezTo>
                <a:cubicBezTo>
                  <a:pt x="20153" y="3806"/>
                  <a:pt x="20090" y="3689"/>
                  <a:pt x="20035" y="3586"/>
                </a:cubicBezTo>
                <a:cubicBezTo>
                  <a:pt x="19498" y="2459"/>
                  <a:pt x="18376" y="1915"/>
                  <a:pt x="17500" y="2355"/>
                </a:cubicBezTo>
                <a:cubicBezTo>
                  <a:pt x="17736" y="2796"/>
                  <a:pt x="18013" y="3197"/>
                  <a:pt x="18210" y="3676"/>
                </a:cubicBezTo>
                <a:cubicBezTo>
                  <a:pt x="18447" y="4246"/>
                  <a:pt x="18708" y="4906"/>
                  <a:pt x="18526" y="5619"/>
                </a:cubicBezTo>
                <a:cubicBezTo>
                  <a:pt x="18376" y="6214"/>
                  <a:pt x="18123" y="6771"/>
                  <a:pt x="17863" y="7276"/>
                </a:cubicBezTo>
                <a:cubicBezTo>
                  <a:pt x="17326" y="8312"/>
                  <a:pt x="16568" y="8843"/>
                  <a:pt x="15817" y="9245"/>
                </a:cubicBezTo>
                <a:cubicBezTo>
                  <a:pt x="14601" y="9892"/>
                  <a:pt x="13345" y="10423"/>
                  <a:pt x="12090" y="10825"/>
                </a:cubicBezTo>
                <a:cubicBezTo>
                  <a:pt x="10921" y="11200"/>
                  <a:pt x="9720" y="11278"/>
                  <a:pt x="8544" y="11589"/>
                </a:cubicBezTo>
                <a:cubicBezTo>
                  <a:pt x="7477" y="11874"/>
                  <a:pt x="6411" y="11925"/>
                  <a:pt x="5337" y="11912"/>
                </a:cubicBezTo>
                <a:cubicBezTo>
                  <a:pt x="4500" y="11912"/>
                  <a:pt x="3718" y="11563"/>
                  <a:pt x="2944" y="11109"/>
                </a:cubicBezTo>
                <a:cubicBezTo>
                  <a:pt x="2304" y="10734"/>
                  <a:pt x="2036" y="9970"/>
                  <a:pt x="1989" y="8908"/>
                </a:cubicBezTo>
                <a:cubicBezTo>
                  <a:pt x="1957" y="8222"/>
                  <a:pt x="2139" y="7665"/>
                  <a:pt x="2344" y="7108"/>
                </a:cubicBezTo>
                <a:cubicBezTo>
                  <a:pt x="2423" y="6849"/>
                  <a:pt x="2518" y="6629"/>
                  <a:pt x="2628" y="6383"/>
                </a:cubicBezTo>
                <a:close/>
                <a:moveTo>
                  <a:pt x="6885" y="17299"/>
                </a:moveTo>
                <a:cubicBezTo>
                  <a:pt x="6909" y="17455"/>
                  <a:pt x="6909" y="17533"/>
                  <a:pt x="6932" y="17558"/>
                </a:cubicBezTo>
                <a:cubicBezTo>
                  <a:pt x="7746" y="18802"/>
                  <a:pt x="8709" y="19618"/>
                  <a:pt x="9799" y="19954"/>
                </a:cubicBezTo>
                <a:cubicBezTo>
                  <a:pt x="10439" y="20148"/>
                  <a:pt x="11102" y="20278"/>
                  <a:pt x="11742" y="20226"/>
                </a:cubicBezTo>
                <a:cubicBezTo>
                  <a:pt x="12500" y="20148"/>
                  <a:pt x="13266" y="20084"/>
                  <a:pt x="13993" y="19591"/>
                </a:cubicBezTo>
                <a:cubicBezTo>
                  <a:pt x="15083" y="18840"/>
                  <a:pt x="15912" y="17571"/>
                  <a:pt x="16615" y="16069"/>
                </a:cubicBezTo>
                <a:cubicBezTo>
                  <a:pt x="16899" y="15460"/>
                  <a:pt x="17034" y="14735"/>
                  <a:pt x="17002" y="13945"/>
                </a:cubicBezTo>
                <a:cubicBezTo>
                  <a:pt x="15794" y="14541"/>
                  <a:pt x="14617" y="15124"/>
                  <a:pt x="13385" y="15745"/>
                </a:cubicBezTo>
                <a:cubicBezTo>
                  <a:pt x="13590" y="16263"/>
                  <a:pt x="13772" y="16652"/>
                  <a:pt x="13922" y="17066"/>
                </a:cubicBezTo>
                <a:cubicBezTo>
                  <a:pt x="14080" y="17507"/>
                  <a:pt x="14032" y="17778"/>
                  <a:pt x="13748" y="17830"/>
                </a:cubicBezTo>
                <a:cubicBezTo>
                  <a:pt x="13290" y="17908"/>
                  <a:pt x="12943" y="18258"/>
                  <a:pt x="12611" y="18711"/>
                </a:cubicBezTo>
                <a:cubicBezTo>
                  <a:pt x="12516" y="18840"/>
                  <a:pt x="12327" y="18957"/>
                  <a:pt x="12232" y="18892"/>
                </a:cubicBezTo>
                <a:cubicBezTo>
                  <a:pt x="11971" y="18724"/>
                  <a:pt x="11750" y="18892"/>
                  <a:pt x="11513" y="18983"/>
                </a:cubicBezTo>
                <a:cubicBezTo>
                  <a:pt x="11094" y="19125"/>
                  <a:pt x="10700" y="19164"/>
                  <a:pt x="10463" y="18361"/>
                </a:cubicBezTo>
                <a:cubicBezTo>
                  <a:pt x="10376" y="18064"/>
                  <a:pt x="10210" y="17805"/>
                  <a:pt x="9957" y="17805"/>
                </a:cubicBezTo>
                <a:cubicBezTo>
                  <a:pt x="9633" y="17817"/>
                  <a:pt x="9381" y="17597"/>
                  <a:pt x="9175" y="17183"/>
                </a:cubicBezTo>
                <a:cubicBezTo>
                  <a:pt x="9112" y="17053"/>
                  <a:pt x="8962" y="16976"/>
                  <a:pt x="8852" y="16989"/>
                </a:cubicBezTo>
                <a:cubicBezTo>
                  <a:pt x="8188" y="17079"/>
                  <a:pt x="7541" y="17196"/>
                  <a:pt x="6885" y="17299"/>
                </a:cubicBezTo>
                <a:close/>
                <a:moveTo>
                  <a:pt x="7564" y="6409"/>
                </a:moveTo>
                <a:cubicBezTo>
                  <a:pt x="7493" y="6616"/>
                  <a:pt x="7383" y="6797"/>
                  <a:pt x="7375" y="7004"/>
                </a:cubicBezTo>
                <a:cubicBezTo>
                  <a:pt x="7359" y="7250"/>
                  <a:pt x="7406" y="7522"/>
                  <a:pt x="7454" y="7768"/>
                </a:cubicBezTo>
                <a:cubicBezTo>
                  <a:pt x="7604" y="8584"/>
                  <a:pt x="7722" y="9361"/>
                  <a:pt x="7193" y="9970"/>
                </a:cubicBezTo>
                <a:cubicBezTo>
                  <a:pt x="7130" y="10048"/>
                  <a:pt x="7130" y="10268"/>
                  <a:pt x="7083" y="10527"/>
                </a:cubicBezTo>
                <a:cubicBezTo>
                  <a:pt x="8654" y="10371"/>
                  <a:pt x="10155" y="10099"/>
                  <a:pt x="11663" y="9517"/>
                </a:cubicBezTo>
                <a:cubicBezTo>
                  <a:pt x="11608" y="8973"/>
                  <a:pt x="11560" y="8494"/>
                  <a:pt x="11505" y="7950"/>
                </a:cubicBezTo>
                <a:cubicBezTo>
                  <a:pt x="11268" y="8002"/>
                  <a:pt x="11055" y="8027"/>
                  <a:pt x="10850" y="8105"/>
                </a:cubicBezTo>
                <a:cubicBezTo>
                  <a:pt x="10581" y="8196"/>
                  <a:pt x="10376" y="8079"/>
                  <a:pt x="10170" y="7781"/>
                </a:cubicBezTo>
                <a:cubicBezTo>
                  <a:pt x="9626" y="6966"/>
                  <a:pt x="9010" y="6862"/>
                  <a:pt x="8354" y="7445"/>
                </a:cubicBezTo>
                <a:cubicBezTo>
                  <a:pt x="8109" y="7121"/>
                  <a:pt x="7856" y="6784"/>
                  <a:pt x="7564" y="6409"/>
                </a:cubicBezTo>
                <a:close/>
                <a:moveTo>
                  <a:pt x="5803" y="5010"/>
                </a:moveTo>
                <a:cubicBezTo>
                  <a:pt x="5582" y="5062"/>
                  <a:pt x="5495" y="5062"/>
                  <a:pt x="5416" y="5101"/>
                </a:cubicBezTo>
                <a:cubicBezTo>
                  <a:pt x="4413" y="5567"/>
                  <a:pt x="3639" y="6538"/>
                  <a:pt x="3102" y="7963"/>
                </a:cubicBezTo>
                <a:cubicBezTo>
                  <a:pt x="2952" y="8364"/>
                  <a:pt x="2897" y="8882"/>
                  <a:pt x="2865" y="9361"/>
                </a:cubicBezTo>
                <a:cubicBezTo>
                  <a:pt x="2849" y="9555"/>
                  <a:pt x="2960" y="9905"/>
                  <a:pt x="3070" y="9983"/>
                </a:cubicBezTo>
                <a:cubicBezTo>
                  <a:pt x="3773" y="10488"/>
                  <a:pt x="4508" y="10760"/>
                  <a:pt x="5329" y="10591"/>
                </a:cubicBezTo>
                <a:cubicBezTo>
                  <a:pt x="5037" y="8649"/>
                  <a:pt x="5361" y="6888"/>
                  <a:pt x="5803" y="5010"/>
                </a:cubicBezTo>
                <a:close/>
                <a:moveTo>
                  <a:pt x="8859" y="4000"/>
                </a:moveTo>
                <a:cubicBezTo>
                  <a:pt x="9160" y="4142"/>
                  <a:pt x="9468" y="4156"/>
                  <a:pt x="9641" y="4401"/>
                </a:cubicBezTo>
                <a:cubicBezTo>
                  <a:pt x="9949" y="4855"/>
                  <a:pt x="10249" y="4855"/>
                  <a:pt x="10573" y="4622"/>
                </a:cubicBezTo>
                <a:cubicBezTo>
                  <a:pt x="10818" y="4440"/>
                  <a:pt x="11023" y="4544"/>
                  <a:pt x="11237" y="4699"/>
                </a:cubicBezTo>
                <a:cubicBezTo>
                  <a:pt x="11323" y="4764"/>
                  <a:pt x="11410" y="4829"/>
                  <a:pt x="11513" y="4906"/>
                </a:cubicBezTo>
                <a:cubicBezTo>
                  <a:pt x="11600" y="4544"/>
                  <a:pt x="11497" y="4376"/>
                  <a:pt x="11371" y="4194"/>
                </a:cubicBezTo>
                <a:cubicBezTo>
                  <a:pt x="11071" y="3741"/>
                  <a:pt x="11087" y="3741"/>
                  <a:pt x="11276" y="3106"/>
                </a:cubicBezTo>
                <a:cubicBezTo>
                  <a:pt x="11458" y="2498"/>
                  <a:pt x="11710" y="2057"/>
                  <a:pt x="12105" y="1837"/>
                </a:cubicBezTo>
                <a:cubicBezTo>
                  <a:pt x="12176" y="1798"/>
                  <a:pt x="12240" y="1682"/>
                  <a:pt x="12398" y="1501"/>
                </a:cubicBezTo>
                <a:cubicBezTo>
                  <a:pt x="11434" y="1151"/>
                  <a:pt x="10589" y="1294"/>
                  <a:pt x="9720" y="1578"/>
                </a:cubicBezTo>
                <a:cubicBezTo>
                  <a:pt x="9697" y="2213"/>
                  <a:pt x="9523" y="2666"/>
                  <a:pt x="9167" y="2951"/>
                </a:cubicBezTo>
                <a:cubicBezTo>
                  <a:pt x="8915" y="3132"/>
                  <a:pt x="8867" y="3547"/>
                  <a:pt x="8859" y="4000"/>
                </a:cubicBezTo>
                <a:close/>
                <a:moveTo>
                  <a:pt x="12950" y="15914"/>
                </a:moveTo>
                <a:cubicBezTo>
                  <a:pt x="11797" y="16264"/>
                  <a:pt x="10652" y="16600"/>
                  <a:pt x="9507" y="16950"/>
                </a:cubicBezTo>
                <a:cubicBezTo>
                  <a:pt x="9507" y="17015"/>
                  <a:pt x="9507" y="17066"/>
                  <a:pt x="9499" y="17131"/>
                </a:cubicBezTo>
                <a:cubicBezTo>
                  <a:pt x="9697" y="17183"/>
                  <a:pt x="9886" y="17261"/>
                  <a:pt x="10084" y="17274"/>
                </a:cubicBezTo>
                <a:cubicBezTo>
                  <a:pt x="10257" y="17287"/>
                  <a:pt x="10392" y="17325"/>
                  <a:pt x="10478" y="17610"/>
                </a:cubicBezTo>
                <a:cubicBezTo>
                  <a:pt x="10542" y="17817"/>
                  <a:pt x="10668" y="17960"/>
                  <a:pt x="10747" y="18154"/>
                </a:cubicBezTo>
                <a:cubicBezTo>
                  <a:pt x="10889" y="18491"/>
                  <a:pt x="11055" y="18569"/>
                  <a:pt x="11300" y="18426"/>
                </a:cubicBezTo>
                <a:cubicBezTo>
                  <a:pt x="11529" y="18297"/>
                  <a:pt x="11797" y="18167"/>
                  <a:pt x="12034" y="18232"/>
                </a:cubicBezTo>
                <a:cubicBezTo>
                  <a:pt x="12247" y="18284"/>
                  <a:pt x="12374" y="18167"/>
                  <a:pt x="12524" y="18012"/>
                </a:cubicBezTo>
                <a:cubicBezTo>
                  <a:pt x="12856" y="17623"/>
                  <a:pt x="13179" y="17222"/>
                  <a:pt x="13661" y="17079"/>
                </a:cubicBezTo>
                <a:cubicBezTo>
                  <a:pt x="13424" y="16678"/>
                  <a:pt x="13179" y="16289"/>
                  <a:pt x="12950" y="15914"/>
                </a:cubicBezTo>
                <a:close/>
                <a:moveTo>
                  <a:pt x="17160" y="6137"/>
                </a:moveTo>
                <a:cubicBezTo>
                  <a:pt x="17586" y="5593"/>
                  <a:pt x="17736" y="4324"/>
                  <a:pt x="17428" y="3819"/>
                </a:cubicBezTo>
                <a:cubicBezTo>
                  <a:pt x="17018" y="3132"/>
                  <a:pt x="16496" y="3068"/>
                  <a:pt x="15888" y="3055"/>
                </a:cubicBezTo>
                <a:cubicBezTo>
                  <a:pt x="16354" y="4168"/>
                  <a:pt x="16757" y="5153"/>
                  <a:pt x="17160" y="613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92"/>
          <p:cNvSpPr/>
          <p:nvPr/>
        </p:nvSpPr>
        <p:spPr>
          <a:xfrm>
            <a:off x="882650" y="1391752"/>
            <a:ext cx="866604" cy="973733"/>
          </a:xfrm>
          <a:custGeom>
            <a:rect b="b" l="l" r="r" t="t"/>
            <a:pathLst>
              <a:path extrusionOk="0" h="21233" w="20134">
                <a:moveTo>
                  <a:pt x="7607" y="9828"/>
                </a:moveTo>
                <a:cubicBezTo>
                  <a:pt x="7222" y="10170"/>
                  <a:pt x="6793" y="10451"/>
                  <a:pt x="6515" y="10833"/>
                </a:cubicBezTo>
                <a:cubicBezTo>
                  <a:pt x="5722" y="11920"/>
                  <a:pt x="5807" y="13327"/>
                  <a:pt x="6665" y="14031"/>
                </a:cubicBezTo>
                <a:cubicBezTo>
                  <a:pt x="7500" y="14735"/>
                  <a:pt x="9022" y="14655"/>
                  <a:pt x="10093" y="13830"/>
                </a:cubicBezTo>
                <a:cubicBezTo>
                  <a:pt x="12386" y="12080"/>
                  <a:pt x="12622" y="8541"/>
                  <a:pt x="9365" y="6791"/>
                </a:cubicBezTo>
                <a:cubicBezTo>
                  <a:pt x="8229" y="6188"/>
                  <a:pt x="6000" y="6610"/>
                  <a:pt x="5100" y="7596"/>
                </a:cubicBezTo>
                <a:cubicBezTo>
                  <a:pt x="4479" y="8299"/>
                  <a:pt x="3900" y="9044"/>
                  <a:pt x="3343" y="9788"/>
                </a:cubicBezTo>
                <a:cubicBezTo>
                  <a:pt x="1372" y="12362"/>
                  <a:pt x="2507" y="17149"/>
                  <a:pt x="5186" y="18597"/>
                </a:cubicBezTo>
                <a:cubicBezTo>
                  <a:pt x="6879" y="19522"/>
                  <a:pt x="8765" y="19703"/>
                  <a:pt x="10693" y="19301"/>
                </a:cubicBezTo>
                <a:cubicBezTo>
                  <a:pt x="13822" y="18657"/>
                  <a:pt x="15558" y="16586"/>
                  <a:pt x="16822" y="14031"/>
                </a:cubicBezTo>
                <a:cubicBezTo>
                  <a:pt x="17143" y="13388"/>
                  <a:pt x="17272" y="12644"/>
                  <a:pt x="17572" y="11980"/>
                </a:cubicBezTo>
                <a:cubicBezTo>
                  <a:pt x="18193" y="10653"/>
                  <a:pt x="18065" y="9345"/>
                  <a:pt x="17508" y="8038"/>
                </a:cubicBezTo>
                <a:cubicBezTo>
                  <a:pt x="17079" y="7053"/>
                  <a:pt x="16672" y="6047"/>
                  <a:pt x="16136" y="5122"/>
                </a:cubicBezTo>
                <a:cubicBezTo>
                  <a:pt x="15343" y="3754"/>
                  <a:pt x="14058" y="2910"/>
                  <a:pt x="12558" y="2266"/>
                </a:cubicBezTo>
                <a:cubicBezTo>
                  <a:pt x="11508" y="1803"/>
                  <a:pt x="10265" y="1643"/>
                  <a:pt x="9450" y="738"/>
                </a:cubicBezTo>
                <a:cubicBezTo>
                  <a:pt x="9579" y="114"/>
                  <a:pt x="9986" y="-87"/>
                  <a:pt x="10565" y="34"/>
                </a:cubicBezTo>
                <a:cubicBezTo>
                  <a:pt x="13758" y="697"/>
                  <a:pt x="16629" y="1864"/>
                  <a:pt x="18322" y="4720"/>
                </a:cubicBezTo>
                <a:cubicBezTo>
                  <a:pt x="18793" y="5524"/>
                  <a:pt x="19243" y="6349"/>
                  <a:pt x="19586" y="7193"/>
                </a:cubicBezTo>
                <a:cubicBezTo>
                  <a:pt x="20829" y="10391"/>
                  <a:pt x="19800" y="13287"/>
                  <a:pt x="18086" y="16043"/>
                </a:cubicBezTo>
                <a:cubicBezTo>
                  <a:pt x="17593" y="16827"/>
                  <a:pt x="17165" y="17752"/>
                  <a:pt x="16415" y="18255"/>
                </a:cubicBezTo>
                <a:cubicBezTo>
                  <a:pt x="15279" y="19019"/>
                  <a:pt x="14358" y="20145"/>
                  <a:pt x="12922" y="20527"/>
                </a:cubicBezTo>
                <a:cubicBezTo>
                  <a:pt x="10843" y="21050"/>
                  <a:pt x="8786" y="21513"/>
                  <a:pt x="6558" y="21030"/>
                </a:cubicBezTo>
                <a:cubicBezTo>
                  <a:pt x="3601" y="20407"/>
                  <a:pt x="1586" y="18798"/>
                  <a:pt x="665" y="16223"/>
                </a:cubicBezTo>
                <a:cubicBezTo>
                  <a:pt x="-771" y="12141"/>
                  <a:pt x="43" y="8702"/>
                  <a:pt x="3858" y="6067"/>
                </a:cubicBezTo>
                <a:cubicBezTo>
                  <a:pt x="7115" y="3814"/>
                  <a:pt x="11229" y="4559"/>
                  <a:pt x="13308" y="7837"/>
                </a:cubicBezTo>
                <a:cubicBezTo>
                  <a:pt x="14550" y="9788"/>
                  <a:pt x="14572" y="11698"/>
                  <a:pt x="13243" y="13689"/>
                </a:cubicBezTo>
                <a:cubicBezTo>
                  <a:pt x="12601" y="14675"/>
                  <a:pt x="11958" y="15459"/>
                  <a:pt x="10736" y="15841"/>
                </a:cubicBezTo>
                <a:cubicBezTo>
                  <a:pt x="9172" y="16324"/>
                  <a:pt x="7693" y="16284"/>
                  <a:pt x="6236" y="15620"/>
                </a:cubicBezTo>
                <a:cubicBezTo>
                  <a:pt x="4993" y="15057"/>
                  <a:pt x="4158" y="14212"/>
                  <a:pt x="4093" y="12845"/>
                </a:cubicBezTo>
                <a:cubicBezTo>
                  <a:pt x="4008" y="11316"/>
                  <a:pt x="4351" y="9928"/>
                  <a:pt x="5829" y="9043"/>
                </a:cubicBezTo>
                <a:cubicBezTo>
                  <a:pt x="6879" y="8420"/>
                  <a:pt x="8015" y="8541"/>
                  <a:pt x="9086" y="9043"/>
                </a:cubicBezTo>
                <a:cubicBezTo>
                  <a:pt x="9386" y="9184"/>
                  <a:pt x="9665" y="9607"/>
                  <a:pt x="9729" y="9928"/>
                </a:cubicBezTo>
                <a:cubicBezTo>
                  <a:pt x="9772" y="10150"/>
                  <a:pt x="9451" y="10532"/>
                  <a:pt x="9172" y="10673"/>
                </a:cubicBezTo>
                <a:cubicBezTo>
                  <a:pt x="8700" y="10934"/>
                  <a:pt x="8443" y="10572"/>
                  <a:pt x="8186" y="10250"/>
                </a:cubicBezTo>
                <a:cubicBezTo>
                  <a:pt x="8079" y="10130"/>
                  <a:pt x="7886" y="10029"/>
                  <a:pt x="7607" y="982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92"/>
          <p:cNvSpPr/>
          <p:nvPr/>
        </p:nvSpPr>
        <p:spPr>
          <a:xfrm>
            <a:off x="10594627" y="2452414"/>
            <a:ext cx="714723" cy="587233"/>
          </a:xfrm>
          <a:custGeom>
            <a:rect b="b" l="l" r="r" t="t"/>
            <a:pathLst>
              <a:path extrusionOk="0" h="20964" w="20614">
                <a:moveTo>
                  <a:pt x="10877" y="14391"/>
                </a:moveTo>
                <a:cubicBezTo>
                  <a:pt x="11382" y="14391"/>
                  <a:pt x="11834" y="14523"/>
                  <a:pt x="12287" y="14424"/>
                </a:cubicBezTo>
                <a:cubicBezTo>
                  <a:pt x="13563" y="14127"/>
                  <a:pt x="14468" y="12843"/>
                  <a:pt x="14415" y="11559"/>
                </a:cubicBezTo>
                <a:cubicBezTo>
                  <a:pt x="14361" y="10275"/>
                  <a:pt x="13324" y="9122"/>
                  <a:pt x="12047" y="8958"/>
                </a:cubicBezTo>
                <a:cubicBezTo>
                  <a:pt x="9334" y="8628"/>
                  <a:pt x="6700" y="11460"/>
                  <a:pt x="7631" y="15609"/>
                </a:cubicBezTo>
                <a:cubicBezTo>
                  <a:pt x="7951" y="17058"/>
                  <a:pt x="9706" y="18474"/>
                  <a:pt x="10956" y="18375"/>
                </a:cubicBezTo>
                <a:cubicBezTo>
                  <a:pt x="11861" y="18276"/>
                  <a:pt x="12739" y="18112"/>
                  <a:pt x="13617" y="17914"/>
                </a:cubicBezTo>
                <a:cubicBezTo>
                  <a:pt x="16702" y="17288"/>
                  <a:pt x="19283" y="12284"/>
                  <a:pt x="18538" y="8826"/>
                </a:cubicBezTo>
                <a:cubicBezTo>
                  <a:pt x="18086" y="6653"/>
                  <a:pt x="16968" y="5007"/>
                  <a:pt x="15425" y="3788"/>
                </a:cubicBezTo>
                <a:cubicBezTo>
                  <a:pt x="12925" y="1813"/>
                  <a:pt x="10371" y="2208"/>
                  <a:pt x="7764" y="3360"/>
                </a:cubicBezTo>
                <a:cubicBezTo>
                  <a:pt x="7099" y="3657"/>
                  <a:pt x="6514" y="4184"/>
                  <a:pt x="5849" y="4513"/>
                </a:cubicBezTo>
                <a:cubicBezTo>
                  <a:pt x="4519" y="5171"/>
                  <a:pt x="3694" y="6390"/>
                  <a:pt x="3162" y="7937"/>
                </a:cubicBezTo>
                <a:cubicBezTo>
                  <a:pt x="2737" y="9123"/>
                  <a:pt x="2338" y="10308"/>
                  <a:pt x="2045" y="11559"/>
                </a:cubicBezTo>
                <a:cubicBezTo>
                  <a:pt x="1619" y="13370"/>
                  <a:pt x="1859" y="15149"/>
                  <a:pt x="2391" y="16894"/>
                </a:cubicBezTo>
                <a:cubicBezTo>
                  <a:pt x="2763" y="18145"/>
                  <a:pt x="3455" y="19264"/>
                  <a:pt x="3348" y="20713"/>
                </a:cubicBezTo>
                <a:cubicBezTo>
                  <a:pt x="2816" y="21141"/>
                  <a:pt x="2444" y="21010"/>
                  <a:pt x="2125" y="20417"/>
                </a:cubicBezTo>
                <a:cubicBezTo>
                  <a:pt x="502" y="17256"/>
                  <a:pt x="-562" y="13963"/>
                  <a:pt x="316" y="10143"/>
                </a:cubicBezTo>
                <a:cubicBezTo>
                  <a:pt x="555" y="9090"/>
                  <a:pt x="848" y="8003"/>
                  <a:pt x="1220" y="6982"/>
                </a:cubicBezTo>
                <a:cubicBezTo>
                  <a:pt x="2630" y="3229"/>
                  <a:pt x="5317" y="1582"/>
                  <a:pt x="8349" y="594"/>
                </a:cubicBezTo>
                <a:cubicBezTo>
                  <a:pt x="9201" y="331"/>
                  <a:pt x="10132" y="-130"/>
                  <a:pt x="10983" y="35"/>
                </a:cubicBezTo>
                <a:cubicBezTo>
                  <a:pt x="12260" y="298"/>
                  <a:pt x="13643" y="67"/>
                  <a:pt x="14840" y="924"/>
                </a:cubicBezTo>
                <a:cubicBezTo>
                  <a:pt x="16569" y="2142"/>
                  <a:pt x="18218" y="3393"/>
                  <a:pt x="19336" y="5632"/>
                </a:cubicBezTo>
                <a:cubicBezTo>
                  <a:pt x="20825" y="8563"/>
                  <a:pt x="21038" y="11559"/>
                  <a:pt x="19841" y="14523"/>
                </a:cubicBezTo>
                <a:cubicBezTo>
                  <a:pt x="17926" y="19198"/>
                  <a:pt x="15026" y="21470"/>
                  <a:pt x="10717" y="20680"/>
                </a:cubicBezTo>
                <a:cubicBezTo>
                  <a:pt x="7046" y="19989"/>
                  <a:pt x="4865" y="16037"/>
                  <a:pt x="5769" y="11526"/>
                </a:cubicBezTo>
                <a:cubicBezTo>
                  <a:pt x="6301" y="8826"/>
                  <a:pt x="7631" y="7180"/>
                  <a:pt x="9866" y="6521"/>
                </a:cubicBezTo>
                <a:cubicBezTo>
                  <a:pt x="10983" y="6192"/>
                  <a:pt x="11940" y="6027"/>
                  <a:pt x="13004" y="6686"/>
                </a:cubicBezTo>
                <a:cubicBezTo>
                  <a:pt x="14361" y="7542"/>
                  <a:pt x="15292" y="8760"/>
                  <a:pt x="15771" y="10505"/>
                </a:cubicBezTo>
                <a:cubicBezTo>
                  <a:pt x="16197" y="11987"/>
                  <a:pt x="16143" y="13403"/>
                  <a:pt x="15239" y="14621"/>
                </a:cubicBezTo>
                <a:cubicBezTo>
                  <a:pt x="14228" y="16004"/>
                  <a:pt x="13031" y="16926"/>
                  <a:pt x="11461" y="16498"/>
                </a:cubicBezTo>
                <a:cubicBezTo>
                  <a:pt x="10344" y="16202"/>
                  <a:pt x="9679" y="15181"/>
                  <a:pt x="9333" y="13897"/>
                </a:cubicBezTo>
                <a:cubicBezTo>
                  <a:pt x="9227" y="13535"/>
                  <a:pt x="9333" y="12942"/>
                  <a:pt x="9546" y="12613"/>
                </a:cubicBezTo>
                <a:cubicBezTo>
                  <a:pt x="9679" y="12382"/>
                  <a:pt x="10158" y="12316"/>
                  <a:pt x="10424" y="12415"/>
                </a:cubicBezTo>
                <a:cubicBezTo>
                  <a:pt x="10903" y="12580"/>
                  <a:pt x="10850" y="13106"/>
                  <a:pt x="10770" y="13568"/>
                </a:cubicBezTo>
                <a:cubicBezTo>
                  <a:pt x="10797" y="13765"/>
                  <a:pt x="10850" y="13996"/>
                  <a:pt x="10877" y="14391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92"/>
          <p:cNvSpPr/>
          <p:nvPr/>
        </p:nvSpPr>
        <p:spPr>
          <a:xfrm>
            <a:off x="8537864" y="4804317"/>
            <a:ext cx="958115" cy="1064837"/>
          </a:xfrm>
          <a:custGeom>
            <a:rect b="b" l="l" r="r" t="t"/>
            <a:pathLst>
              <a:path extrusionOk="0" h="20799" w="21168">
                <a:moveTo>
                  <a:pt x="7594" y="11303"/>
                </a:moveTo>
                <a:cubicBezTo>
                  <a:pt x="7676" y="11808"/>
                  <a:pt x="7655" y="12294"/>
                  <a:pt x="7839" y="12726"/>
                </a:cubicBezTo>
                <a:cubicBezTo>
                  <a:pt x="8348" y="13987"/>
                  <a:pt x="9714" y="14744"/>
                  <a:pt x="10916" y="14510"/>
                </a:cubicBezTo>
                <a:cubicBezTo>
                  <a:pt x="12077" y="14276"/>
                  <a:pt x="12974" y="13069"/>
                  <a:pt x="12872" y="11754"/>
                </a:cubicBezTo>
                <a:cubicBezTo>
                  <a:pt x="12668" y="8961"/>
                  <a:pt x="9551" y="6673"/>
                  <a:pt x="5883" y="8169"/>
                </a:cubicBezTo>
                <a:cubicBezTo>
                  <a:pt x="4599" y="8691"/>
                  <a:pt x="3600" y="10655"/>
                  <a:pt x="3967" y="11934"/>
                </a:cubicBezTo>
                <a:cubicBezTo>
                  <a:pt x="4212" y="12835"/>
                  <a:pt x="4558" y="13699"/>
                  <a:pt x="4884" y="14582"/>
                </a:cubicBezTo>
                <a:cubicBezTo>
                  <a:pt x="6046" y="17627"/>
                  <a:pt x="11181" y="19572"/>
                  <a:pt x="14237" y="18365"/>
                </a:cubicBezTo>
                <a:cubicBezTo>
                  <a:pt x="16153" y="17609"/>
                  <a:pt x="17498" y="16257"/>
                  <a:pt x="18333" y="14528"/>
                </a:cubicBezTo>
                <a:cubicBezTo>
                  <a:pt x="19678" y="11736"/>
                  <a:pt x="18863" y="9178"/>
                  <a:pt x="17274" y="6692"/>
                </a:cubicBezTo>
                <a:cubicBezTo>
                  <a:pt x="16866" y="6061"/>
                  <a:pt x="16255" y="5521"/>
                  <a:pt x="15847" y="4908"/>
                </a:cubicBezTo>
                <a:cubicBezTo>
                  <a:pt x="14991" y="3647"/>
                  <a:pt x="13708" y="2962"/>
                  <a:pt x="12159" y="2638"/>
                </a:cubicBezTo>
                <a:cubicBezTo>
                  <a:pt x="10977" y="2386"/>
                  <a:pt x="9795" y="2116"/>
                  <a:pt x="8593" y="1990"/>
                </a:cubicBezTo>
                <a:cubicBezTo>
                  <a:pt x="6840" y="1792"/>
                  <a:pt x="5231" y="2278"/>
                  <a:pt x="3702" y="3053"/>
                </a:cubicBezTo>
                <a:cubicBezTo>
                  <a:pt x="2622" y="3593"/>
                  <a:pt x="1685" y="4458"/>
                  <a:pt x="340" y="4548"/>
                </a:cubicBezTo>
                <a:cubicBezTo>
                  <a:pt x="-149" y="4080"/>
                  <a:pt x="-88" y="3665"/>
                  <a:pt x="381" y="3269"/>
                </a:cubicBezTo>
                <a:cubicBezTo>
                  <a:pt x="2989" y="1197"/>
                  <a:pt x="5883" y="-334"/>
                  <a:pt x="9591" y="62"/>
                </a:cubicBezTo>
                <a:cubicBezTo>
                  <a:pt x="10631" y="170"/>
                  <a:pt x="11670" y="315"/>
                  <a:pt x="12689" y="549"/>
                </a:cubicBezTo>
                <a:cubicBezTo>
                  <a:pt x="16438" y="1467"/>
                  <a:pt x="18476" y="3972"/>
                  <a:pt x="19963" y="6926"/>
                </a:cubicBezTo>
                <a:cubicBezTo>
                  <a:pt x="20391" y="7755"/>
                  <a:pt x="20982" y="8655"/>
                  <a:pt x="20982" y="9502"/>
                </a:cubicBezTo>
                <a:cubicBezTo>
                  <a:pt x="20982" y="10835"/>
                  <a:pt x="21451" y="12204"/>
                  <a:pt x="20901" y="13538"/>
                </a:cubicBezTo>
                <a:cubicBezTo>
                  <a:pt x="20086" y="15447"/>
                  <a:pt x="19230" y="17303"/>
                  <a:pt x="17396" y="18744"/>
                </a:cubicBezTo>
                <a:cubicBezTo>
                  <a:pt x="14971" y="20653"/>
                  <a:pt x="12200" y="21266"/>
                  <a:pt x="9245" y="20437"/>
                </a:cubicBezTo>
                <a:cubicBezTo>
                  <a:pt x="4558" y="19122"/>
                  <a:pt x="1889" y="16474"/>
                  <a:pt x="1828" y="11988"/>
                </a:cubicBezTo>
                <a:cubicBezTo>
                  <a:pt x="1787" y="8151"/>
                  <a:pt x="5047" y="5431"/>
                  <a:pt x="9388" y="5737"/>
                </a:cubicBezTo>
                <a:cubicBezTo>
                  <a:pt x="11996" y="5917"/>
                  <a:pt x="13769" y="7052"/>
                  <a:pt x="14788" y="9232"/>
                </a:cubicBezTo>
                <a:cubicBezTo>
                  <a:pt x="15297" y="10313"/>
                  <a:pt x="15644" y="11268"/>
                  <a:pt x="15216" y="12439"/>
                </a:cubicBezTo>
                <a:cubicBezTo>
                  <a:pt x="14686" y="13934"/>
                  <a:pt x="13708" y="15033"/>
                  <a:pt x="12200" y="15771"/>
                </a:cubicBezTo>
                <a:cubicBezTo>
                  <a:pt x="10916" y="16402"/>
                  <a:pt x="9592" y="16528"/>
                  <a:pt x="8267" y="15789"/>
                </a:cubicBezTo>
                <a:cubicBezTo>
                  <a:pt x="6780" y="14943"/>
                  <a:pt x="5720" y="13862"/>
                  <a:pt x="5822" y="12223"/>
                </a:cubicBezTo>
                <a:cubicBezTo>
                  <a:pt x="5883" y="11052"/>
                  <a:pt x="6718" y="10241"/>
                  <a:pt x="7860" y="9718"/>
                </a:cubicBezTo>
                <a:cubicBezTo>
                  <a:pt x="8186" y="9574"/>
                  <a:pt x="8756" y="9592"/>
                  <a:pt x="9082" y="9754"/>
                </a:cubicBezTo>
                <a:cubicBezTo>
                  <a:pt x="9327" y="9862"/>
                  <a:pt x="9469" y="10331"/>
                  <a:pt x="9429" y="10619"/>
                </a:cubicBezTo>
                <a:cubicBezTo>
                  <a:pt x="9388" y="11124"/>
                  <a:pt x="8878" y="11124"/>
                  <a:pt x="8410" y="11124"/>
                </a:cubicBezTo>
                <a:cubicBezTo>
                  <a:pt x="8165" y="11123"/>
                  <a:pt x="7961" y="11213"/>
                  <a:pt x="7594" y="1130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92"/>
          <p:cNvSpPr/>
          <p:nvPr/>
        </p:nvSpPr>
        <p:spPr>
          <a:xfrm>
            <a:off x="1519047" y="736909"/>
            <a:ext cx="692214" cy="672460"/>
          </a:xfrm>
          <a:custGeom>
            <a:rect b="b" l="l" r="r" t="t"/>
            <a:pathLst>
              <a:path extrusionOk="0" h="21514" w="21387">
                <a:moveTo>
                  <a:pt x="9013" y="12573"/>
                </a:moveTo>
                <a:cubicBezTo>
                  <a:pt x="9241" y="13075"/>
                  <a:pt x="9384" y="13576"/>
                  <a:pt x="9669" y="13960"/>
                </a:cubicBezTo>
                <a:cubicBezTo>
                  <a:pt x="10495" y="15111"/>
                  <a:pt x="11948" y="15494"/>
                  <a:pt x="12917" y="14933"/>
                </a:cubicBezTo>
                <a:cubicBezTo>
                  <a:pt x="13886" y="14373"/>
                  <a:pt x="14285" y="12868"/>
                  <a:pt x="13801" y="11540"/>
                </a:cubicBezTo>
                <a:cubicBezTo>
                  <a:pt x="12775" y="8707"/>
                  <a:pt x="9327" y="7232"/>
                  <a:pt x="6562" y="9799"/>
                </a:cubicBezTo>
                <a:cubicBezTo>
                  <a:pt x="5594" y="10684"/>
                  <a:pt x="5309" y="13015"/>
                  <a:pt x="6021" y="14196"/>
                </a:cubicBezTo>
                <a:cubicBezTo>
                  <a:pt x="6506" y="15052"/>
                  <a:pt x="7076" y="15848"/>
                  <a:pt x="7645" y="16675"/>
                </a:cubicBezTo>
                <a:cubicBezTo>
                  <a:pt x="9583" y="19478"/>
                  <a:pt x="14712" y="20039"/>
                  <a:pt x="17021" y="17943"/>
                </a:cubicBezTo>
                <a:cubicBezTo>
                  <a:pt x="18474" y="16615"/>
                  <a:pt x="19243" y="14874"/>
                  <a:pt x="19443" y="12838"/>
                </a:cubicBezTo>
                <a:cubicBezTo>
                  <a:pt x="19785" y="9593"/>
                  <a:pt x="18274" y="7173"/>
                  <a:pt x="16109" y="5078"/>
                </a:cubicBezTo>
                <a:cubicBezTo>
                  <a:pt x="15567" y="4547"/>
                  <a:pt x="14855" y="4163"/>
                  <a:pt x="14285" y="3632"/>
                </a:cubicBezTo>
                <a:cubicBezTo>
                  <a:pt x="13145" y="2570"/>
                  <a:pt x="11806" y="2245"/>
                  <a:pt x="10353" y="2304"/>
                </a:cubicBezTo>
                <a:cubicBezTo>
                  <a:pt x="9241" y="2363"/>
                  <a:pt x="8101" y="2422"/>
                  <a:pt x="7018" y="2629"/>
                </a:cubicBezTo>
                <a:cubicBezTo>
                  <a:pt x="5394" y="2924"/>
                  <a:pt x="4140" y="3868"/>
                  <a:pt x="3029" y="5107"/>
                </a:cubicBezTo>
                <a:cubicBezTo>
                  <a:pt x="2231" y="5963"/>
                  <a:pt x="1690" y="7114"/>
                  <a:pt x="521" y="7586"/>
                </a:cubicBezTo>
                <a:cubicBezTo>
                  <a:pt x="-49" y="7232"/>
                  <a:pt x="-134" y="6789"/>
                  <a:pt x="179" y="6258"/>
                </a:cubicBezTo>
                <a:cubicBezTo>
                  <a:pt x="1832" y="3396"/>
                  <a:pt x="3912" y="1006"/>
                  <a:pt x="7303" y="357"/>
                </a:cubicBezTo>
                <a:cubicBezTo>
                  <a:pt x="8244" y="180"/>
                  <a:pt x="9213" y="32"/>
                  <a:pt x="10182" y="2"/>
                </a:cubicBezTo>
                <a:cubicBezTo>
                  <a:pt x="13772" y="-86"/>
                  <a:pt x="16337" y="1920"/>
                  <a:pt x="18531" y="4547"/>
                </a:cubicBezTo>
                <a:cubicBezTo>
                  <a:pt x="19158" y="5285"/>
                  <a:pt x="19956" y="6052"/>
                  <a:pt x="20212" y="6937"/>
                </a:cubicBezTo>
                <a:cubicBezTo>
                  <a:pt x="20611" y="8324"/>
                  <a:pt x="21466" y="9593"/>
                  <a:pt x="21381" y="11127"/>
                </a:cubicBezTo>
                <a:cubicBezTo>
                  <a:pt x="21238" y="13340"/>
                  <a:pt x="21067" y="15465"/>
                  <a:pt x="19899" y="17471"/>
                </a:cubicBezTo>
                <a:cubicBezTo>
                  <a:pt x="18331" y="20127"/>
                  <a:pt x="16109" y="21514"/>
                  <a:pt x="13259" y="21514"/>
                </a:cubicBezTo>
                <a:cubicBezTo>
                  <a:pt x="8728" y="21485"/>
                  <a:pt x="5565" y="19508"/>
                  <a:pt x="4140" y="14875"/>
                </a:cubicBezTo>
                <a:cubicBezTo>
                  <a:pt x="2915" y="10950"/>
                  <a:pt x="4967" y="7203"/>
                  <a:pt x="8871" y="6317"/>
                </a:cubicBezTo>
                <a:cubicBezTo>
                  <a:pt x="11207" y="5786"/>
                  <a:pt x="13117" y="6435"/>
                  <a:pt x="14712" y="8412"/>
                </a:cubicBezTo>
                <a:cubicBezTo>
                  <a:pt x="15482" y="9386"/>
                  <a:pt x="16080" y="10271"/>
                  <a:pt x="16080" y="11599"/>
                </a:cubicBezTo>
                <a:cubicBezTo>
                  <a:pt x="16080" y="13281"/>
                  <a:pt x="15567" y="14697"/>
                  <a:pt x="14456" y="15878"/>
                </a:cubicBezTo>
                <a:cubicBezTo>
                  <a:pt x="13516" y="16881"/>
                  <a:pt x="12404" y="17383"/>
                  <a:pt x="11008" y="16999"/>
                </a:cubicBezTo>
                <a:cubicBezTo>
                  <a:pt x="9441" y="16556"/>
                  <a:pt x="8187" y="15730"/>
                  <a:pt x="7759" y="13989"/>
                </a:cubicBezTo>
                <a:cubicBezTo>
                  <a:pt x="7474" y="12750"/>
                  <a:pt x="7930" y="11688"/>
                  <a:pt x="8785" y="10832"/>
                </a:cubicBezTo>
                <a:cubicBezTo>
                  <a:pt x="9013" y="10596"/>
                  <a:pt x="9526" y="10448"/>
                  <a:pt x="9868" y="10537"/>
                </a:cubicBezTo>
                <a:cubicBezTo>
                  <a:pt x="10096" y="10596"/>
                  <a:pt x="10381" y="11038"/>
                  <a:pt x="10438" y="11333"/>
                </a:cubicBezTo>
                <a:cubicBezTo>
                  <a:pt x="10552" y="11864"/>
                  <a:pt x="10096" y="12012"/>
                  <a:pt x="9697" y="12130"/>
                </a:cubicBezTo>
                <a:cubicBezTo>
                  <a:pt x="9469" y="12248"/>
                  <a:pt x="9327" y="12396"/>
                  <a:pt x="9013" y="125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92"/>
          <p:cNvSpPr/>
          <p:nvPr/>
        </p:nvSpPr>
        <p:spPr>
          <a:xfrm>
            <a:off x="1205460" y="5449938"/>
            <a:ext cx="724650" cy="595083"/>
          </a:xfrm>
          <a:custGeom>
            <a:rect b="b" l="l" r="r" t="t"/>
            <a:pathLst>
              <a:path extrusionOk="0" h="20405" w="20747">
                <a:moveTo>
                  <a:pt x="10459" y="6759"/>
                </a:moveTo>
                <a:cubicBezTo>
                  <a:pt x="9984" y="6569"/>
                  <a:pt x="9562" y="6316"/>
                  <a:pt x="9139" y="6284"/>
                </a:cubicBezTo>
                <a:cubicBezTo>
                  <a:pt x="7845" y="6126"/>
                  <a:pt x="6683" y="7012"/>
                  <a:pt x="6446" y="8213"/>
                </a:cubicBezTo>
                <a:cubicBezTo>
                  <a:pt x="6208" y="9415"/>
                  <a:pt x="6921" y="10838"/>
                  <a:pt x="8109" y="11407"/>
                </a:cubicBezTo>
                <a:cubicBezTo>
                  <a:pt x="10618" y="12641"/>
                  <a:pt x="13760" y="10901"/>
                  <a:pt x="13813" y="6790"/>
                </a:cubicBezTo>
                <a:cubicBezTo>
                  <a:pt x="13839" y="5335"/>
                  <a:pt x="12493" y="3438"/>
                  <a:pt x="11251" y="3122"/>
                </a:cubicBezTo>
                <a:cubicBezTo>
                  <a:pt x="10380" y="2900"/>
                  <a:pt x="9482" y="2774"/>
                  <a:pt x="8611" y="2647"/>
                </a:cubicBezTo>
                <a:cubicBezTo>
                  <a:pt x="5548" y="2173"/>
                  <a:pt x="1930" y="5936"/>
                  <a:pt x="1851" y="9352"/>
                </a:cubicBezTo>
                <a:cubicBezTo>
                  <a:pt x="1798" y="11502"/>
                  <a:pt x="2458" y="13400"/>
                  <a:pt x="3646" y="15044"/>
                </a:cubicBezTo>
                <a:cubicBezTo>
                  <a:pt x="5574" y="17701"/>
                  <a:pt x="8109" y="18207"/>
                  <a:pt x="10829" y="18017"/>
                </a:cubicBezTo>
                <a:cubicBezTo>
                  <a:pt x="11542" y="17954"/>
                  <a:pt x="12228" y="17669"/>
                  <a:pt x="12915" y="17606"/>
                </a:cubicBezTo>
                <a:cubicBezTo>
                  <a:pt x="14314" y="17448"/>
                  <a:pt x="15397" y="16626"/>
                  <a:pt x="16268" y="15361"/>
                </a:cubicBezTo>
                <a:cubicBezTo>
                  <a:pt x="16929" y="14412"/>
                  <a:pt x="17589" y="13432"/>
                  <a:pt x="18170" y="12420"/>
                </a:cubicBezTo>
                <a:cubicBezTo>
                  <a:pt x="18988" y="10902"/>
                  <a:pt x="19173" y="9194"/>
                  <a:pt x="19068" y="7391"/>
                </a:cubicBezTo>
                <a:cubicBezTo>
                  <a:pt x="18988" y="6126"/>
                  <a:pt x="18592" y="4830"/>
                  <a:pt x="19015" y="3533"/>
                </a:cubicBezTo>
                <a:cubicBezTo>
                  <a:pt x="19596" y="3312"/>
                  <a:pt x="19939" y="3596"/>
                  <a:pt x="20097" y="4229"/>
                </a:cubicBezTo>
                <a:cubicBezTo>
                  <a:pt x="20942" y="7676"/>
                  <a:pt x="21180" y="11092"/>
                  <a:pt x="19464" y="14317"/>
                </a:cubicBezTo>
                <a:cubicBezTo>
                  <a:pt x="18988" y="15203"/>
                  <a:pt x="18487" y="16120"/>
                  <a:pt x="17879" y="16911"/>
                </a:cubicBezTo>
                <a:cubicBezTo>
                  <a:pt x="15688" y="19915"/>
                  <a:pt x="12757" y="20516"/>
                  <a:pt x="9641" y="20389"/>
                </a:cubicBezTo>
                <a:cubicBezTo>
                  <a:pt x="8769" y="20358"/>
                  <a:pt x="7766" y="20453"/>
                  <a:pt x="7026" y="20010"/>
                </a:cubicBezTo>
                <a:cubicBezTo>
                  <a:pt x="5865" y="19346"/>
                  <a:pt x="4491" y="19093"/>
                  <a:pt x="3567" y="17891"/>
                </a:cubicBezTo>
                <a:cubicBezTo>
                  <a:pt x="2194" y="16183"/>
                  <a:pt x="927" y="14475"/>
                  <a:pt x="346" y="12040"/>
                </a:cubicBezTo>
                <a:cubicBezTo>
                  <a:pt x="-420" y="8846"/>
                  <a:pt x="82" y="6000"/>
                  <a:pt x="1904" y="3691"/>
                </a:cubicBezTo>
                <a:cubicBezTo>
                  <a:pt x="4782" y="54"/>
                  <a:pt x="8083" y="-1084"/>
                  <a:pt x="11991" y="1130"/>
                </a:cubicBezTo>
                <a:cubicBezTo>
                  <a:pt x="15344" y="3027"/>
                  <a:pt x="16506" y="7391"/>
                  <a:pt x="14605" y="11218"/>
                </a:cubicBezTo>
                <a:cubicBezTo>
                  <a:pt x="13469" y="13527"/>
                  <a:pt x="11832" y="14602"/>
                  <a:pt x="9561" y="14444"/>
                </a:cubicBezTo>
                <a:cubicBezTo>
                  <a:pt x="8426" y="14349"/>
                  <a:pt x="7475" y="14191"/>
                  <a:pt x="6604" y="13210"/>
                </a:cubicBezTo>
                <a:cubicBezTo>
                  <a:pt x="5495" y="11977"/>
                  <a:pt x="4914" y="10522"/>
                  <a:pt x="4835" y="8752"/>
                </a:cubicBezTo>
                <a:cubicBezTo>
                  <a:pt x="4782" y="7265"/>
                  <a:pt x="5152" y="5969"/>
                  <a:pt x="6287" y="5146"/>
                </a:cubicBezTo>
                <a:cubicBezTo>
                  <a:pt x="7581" y="4197"/>
                  <a:pt x="8901" y="3755"/>
                  <a:pt x="10301" y="4703"/>
                </a:cubicBezTo>
                <a:cubicBezTo>
                  <a:pt x="11304" y="5367"/>
                  <a:pt x="11700" y="6537"/>
                  <a:pt x="11727" y="7834"/>
                </a:cubicBezTo>
                <a:cubicBezTo>
                  <a:pt x="11727" y="8214"/>
                  <a:pt x="11489" y="8720"/>
                  <a:pt x="11251" y="8941"/>
                </a:cubicBezTo>
                <a:cubicBezTo>
                  <a:pt x="11066" y="9099"/>
                  <a:pt x="10618" y="9004"/>
                  <a:pt x="10354" y="8815"/>
                </a:cubicBezTo>
                <a:cubicBezTo>
                  <a:pt x="9931" y="8530"/>
                  <a:pt x="10116" y="8055"/>
                  <a:pt x="10301" y="7613"/>
                </a:cubicBezTo>
                <a:cubicBezTo>
                  <a:pt x="10406" y="7360"/>
                  <a:pt x="10406" y="7138"/>
                  <a:pt x="10459" y="675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92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0" name="Google Shape;1500;p92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501" name="Google Shape;1501;p92"/>
          <p:cNvGrpSpPr/>
          <p:nvPr/>
        </p:nvGrpSpPr>
        <p:grpSpPr>
          <a:xfrm>
            <a:off x="7421863" y="561668"/>
            <a:ext cx="3616399" cy="2953565"/>
            <a:chOff x="7421863" y="561668"/>
            <a:chExt cx="3616399" cy="2953565"/>
          </a:xfrm>
        </p:grpSpPr>
        <p:sp>
          <p:nvSpPr>
            <p:cNvPr id="1502" name="Google Shape;1502;p92"/>
            <p:cNvSpPr/>
            <p:nvPr/>
          </p:nvSpPr>
          <p:spPr>
            <a:xfrm>
              <a:off x="8242422" y="2086663"/>
              <a:ext cx="1223914" cy="95829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0"/>
                  </a:lnTo>
                  <a:lnTo>
                    <a:pt x="10959" y="28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1D5A38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92"/>
            <p:cNvSpPr/>
            <p:nvPr/>
          </p:nvSpPr>
          <p:spPr>
            <a:xfrm>
              <a:off x="8943683" y="561668"/>
              <a:ext cx="2094579" cy="2953565"/>
            </a:xfrm>
            <a:custGeom>
              <a:rect b="b" l="l" r="r" t="t"/>
              <a:pathLst>
                <a:path extrusionOk="0" h="21382" w="21600">
                  <a:moveTo>
                    <a:pt x="21600" y="0"/>
                  </a:moveTo>
                  <a:lnTo>
                    <a:pt x="9235" y="20765"/>
                  </a:lnTo>
                  <a:cubicBezTo>
                    <a:pt x="8779" y="21540"/>
                    <a:pt x="7248" y="21600"/>
                    <a:pt x="6667" y="20866"/>
                  </a:cubicBezTo>
                  <a:lnTo>
                    <a:pt x="0" y="12446"/>
                  </a:lnTo>
                  <a:lnTo>
                    <a:pt x="6518" y="786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92"/>
            <p:cNvSpPr/>
            <p:nvPr/>
          </p:nvSpPr>
          <p:spPr>
            <a:xfrm>
              <a:off x="7421863" y="561669"/>
              <a:ext cx="3615018" cy="1375168"/>
            </a:xfrm>
            <a:custGeom>
              <a:rect b="b" l="l" r="r" t="t"/>
              <a:pathLst>
                <a:path extrusionOk="0" h="21600" w="21504">
                  <a:moveTo>
                    <a:pt x="6806" y="21600"/>
                  </a:moveTo>
                  <a:lnTo>
                    <a:pt x="228" y="15037"/>
                  </a:lnTo>
                  <a:cubicBezTo>
                    <a:pt x="-96" y="14719"/>
                    <a:pt x="-69" y="13473"/>
                    <a:pt x="272" y="13256"/>
                  </a:cubicBezTo>
                  <a:lnTo>
                    <a:pt x="21504" y="0"/>
                  </a:lnTo>
                  <a:lnTo>
                    <a:pt x="12851" y="15664"/>
                  </a:lnTo>
                  <a:lnTo>
                    <a:pt x="6806" y="216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92"/>
            <p:cNvSpPr/>
            <p:nvPr/>
          </p:nvSpPr>
          <p:spPr>
            <a:xfrm>
              <a:off x="8251946" y="561668"/>
              <a:ext cx="2784469" cy="2472724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2433" y="12004"/>
                  </a:lnTo>
                  <a:lnTo>
                    <a:pt x="0" y="21600"/>
                  </a:lnTo>
                  <a:lnTo>
                    <a:pt x="5352" y="1501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2C875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1">
  <p:cSld name="4_11"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7" name="Google Shape;1507;p93"/>
          <p:cNvGrpSpPr/>
          <p:nvPr/>
        </p:nvGrpSpPr>
        <p:grpSpPr>
          <a:xfrm>
            <a:off x="0" y="2215572"/>
            <a:ext cx="12192000" cy="3646541"/>
            <a:chOff x="81940399" y="128206500"/>
            <a:chExt cx="16269948" cy="4866227"/>
          </a:xfrm>
        </p:grpSpPr>
        <p:sp>
          <p:nvSpPr>
            <p:cNvPr id="1508" name="Google Shape;1508;p93"/>
            <p:cNvSpPr/>
            <p:nvPr/>
          </p:nvSpPr>
          <p:spPr>
            <a:xfrm>
              <a:off x="82283300" y="128943100"/>
              <a:ext cx="4947681" cy="4129627"/>
            </a:xfrm>
            <a:custGeom>
              <a:rect b="b" l="l" r="r" t="t"/>
              <a:pathLst>
                <a:path extrusionOk="0" h="20621" w="21358">
                  <a:moveTo>
                    <a:pt x="21271" y="6209"/>
                  </a:moveTo>
                  <a:cubicBezTo>
                    <a:pt x="21227" y="5721"/>
                    <a:pt x="21167" y="5239"/>
                    <a:pt x="21079" y="4776"/>
                  </a:cubicBezTo>
                  <a:cubicBezTo>
                    <a:pt x="20296" y="496"/>
                    <a:pt x="15679" y="-925"/>
                    <a:pt x="12483" y="584"/>
                  </a:cubicBezTo>
                  <a:cubicBezTo>
                    <a:pt x="11168" y="1200"/>
                    <a:pt x="10131" y="1961"/>
                    <a:pt x="8668" y="1992"/>
                  </a:cubicBezTo>
                  <a:cubicBezTo>
                    <a:pt x="7089" y="2030"/>
                    <a:pt x="5554" y="1815"/>
                    <a:pt x="4041" y="2474"/>
                  </a:cubicBezTo>
                  <a:cubicBezTo>
                    <a:pt x="2725" y="3045"/>
                    <a:pt x="1689" y="4161"/>
                    <a:pt x="1113" y="5639"/>
                  </a:cubicBezTo>
                  <a:cubicBezTo>
                    <a:pt x="329" y="7649"/>
                    <a:pt x="-230" y="10395"/>
                    <a:pt x="93" y="12596"/>
                  </a:cubicBezTo>
                  <a:cubicBezTo>
                    <a:pt x="280" y="13858"/>
                    <a:pt x="888" y="15101"/>
                    <a:pt x="1881" y="15665"/>
                  </a:cubicBezTo>
                  <a:cubicBezTo>
                    <a:pt x="2654" y="16103"/>
                    <a:pt x="3679" y="16172"/>
                    <a:pt x="4128" y="17029"/>
                  </a:cubicBezTo>
                  <a:cubicBezTo>
                    <a:pt x="4413" y="17574"/>
                    <a:pt x="4353" y="18271"/>
                    <a:pt x="4496" y="18893"/>
                  </a:cubicBezTo>
                  <a:cubicBezTo>
                    <a:pt x="4748" y="19977"/>
                    <a:pt x="5762" y="20675"/>
                    <a:pt x="6716" y="20618"/>
                  </a:cubicBezTo>
                  <a:cubicBezTo>
                    <a:pt x="7050" y="20599"/>
                    <a:pt x="7177" y="20111"/>
                    <a:pt x="6913" y="19876"/>
                  </a:cubicBezTo>
                  <a:cubicBezTo>
                    <a:pt x="6557" y="19565"/>
                    <a:pt x="6299" y="19102"/>
                    <a:pt x="6217" y="18595"/>
                  </a:cubicBezTo>
                  <a:cubicBezTo>
                    <a:pt x="6086" y="17771"/>
                    <a:pt x="6436" y="16870"/>
                    <a:pt x="7056" y="16439"/>
                  </a:cubicBezTo>
                  <a:cubicBezTo>
                    <a:pt x="7538" y="16103"/>
                    <a:pt x="8130" y="16046"/>
                    <a:pt x="8695" y="16027"/>
                  </a:cubicBezTo>
                  <a:cubicBezTo>
                    <a:pt x="11091" y="15957"/>
                    <a:pt x="13503" y="16451"/>
                    <a:pt x="15871" y="16020"/>
                  </a:cubicBezTo>
                  <a:cubicBezTo>
                    <a:pt x="17286" y="15767"/>
                    <a:pt x="18700" y="15094"/>
                    <a:pt x="19764" y="13965"/>
                  </a:cubicBezTo>
                  <a:cubicBezTo>
                    <a:pt x="20953" y="12710"/>
                    <a:pt x="21288" y="11042"/>
                    <a:pt x="21348" y="9215"/>
                  </a:cubicBezTo>
                  <a:cubicBezTo>
                    <a:pt x="21370" y="8251"/>
                    <a:pt x="21359" y="7211"/>
                    <a:pt x="21271" y="6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93"/>
            <p:cNvSpPr/>
            <p:nvPr/>
          </p:nvSpPr>
          <p:spPr>
            <a:xfrm>
              <a:off x="87769699" y="128968499"/>
              <a:ext cx="4499647" cy="3503086"/>
            </a:xfrm>
            <a:custGeom>
              <a:rect b="b" l="l" r="r" t="t"/>
              <a:pathLst>
                <a:path extrusionOk="0" h="21347" w="20235">
                  <a:moveTo>
                    <a:pt x="19101" y="14945"/>
                  </a:moveTo>
                  <a:cubicBezTo>
                    <a:pt x="20597" y="12499"/>
                    <a:pt x="20546" y="8738"/>
                    <a:pt x="19341" y="6022"/>
                  </a:cubicBezTo>
                  <a:cubicBezTo>
                    <a:pt x="18130" y="3305"/>
                    <a:pt x="15959" y="1556"/>
                    <a:pt x="13692" y="759"/>
                  </a:cubicBezTo>
                  <a:cubicBezTo>
                    <a:pt x="11476" y="-15"/>
                    <a:pt x="9197" y="-131"/>
                    <a:pt x="6930" y="117"/>
                  </a:cubicBezTo>
                  <a:cubicBezTo>
                    <a:pt x="5445" y="279"/>
                    <a:pt x="3823" y="550"/>
                    <a:pt x="2829" y="2237"/>
                  </a:cubicBezTo>
                  <a:cubicBezTo>
                    <a:pt x="2270" y="3189"/>
                    <a:pt x="1961" y="4474"/>
                    <a:pt x="1596" y="5573"/>
                  </a:cubicBezTo>
                  <a:cubicBezTo>
                    <a:pt x="716" y="8220"/>
                    <a:pt x="-1003" y="11834"/>
                    <a:pt x="773" y="14473"/>
                  </a:cubicBezTo>
                  <a:cubicBezTo>
                    <a:pt x="1950" y="16214"/>
                    <a:pt x="3657" y="17646"/>
                    <a:pt x="5217" y="18667"/>
                  </a:cubicBezTo>
                  <a:cubicBezTo>
                    <a:pt x="7050" y="19867"/>
                    <a:pt x="9135" y="19975"/>
                    <a:pt x="11122" y="19619"/>
                  </a:cubicBezTo>
                  <a:cubicBezTo>
                    <a:pt x="12104" y="19441"/>
                    <a:pt x="13098" y="19240"/>
                    <a:pt x="14069" y="18985"/>
                  </a:cubicBezTo>
                  <a:cubicBezTo>
                    <a:pt x="14594" y="18853"/>
                    <a:pt x="15114" y="18698"/>
                    <a:pt x="15634" y="18513"/>
                  </a:cubicBezTo>
                  <a:cubicBezTo>
                    <a:pt x="15782" y="18458"/>
                    <a:pt x="17022" y="17832"/>
                    <a:pt x="17073" y="17901"/>
                  </a:cubicBezTo>
                  <a:cubicBezTo>
                    <a:pt x="17639" y="18714"/>
                    <a:pt x="17661" y="20022"/>
                    <a:pt x="17262" y="20974"/>
                  </a:cubicBezTo>
                  <a:cubicBezTo>
                    <a:pt x="17159" y="21214"/>
                    <a:pt x="17382" y="21469"/>
                    <a:pt x="17541" y="21283"/>
                  </a:cubicBezTo>
                  <a:cubicBezTo>
                    <a:pt x="18107" y="20633"/>
                    <a:pt x="18467" y="19627"/>
                    <a:pt x="18404" y="18621"/>
                  </a:cubicBezTo>
                  <a:cubicBezTo>
                    <a:pt x="18364" y="17955"/>
                    <a:pt x="18164" y="17290"/>
                    <a:pt x="18273" y="16640"/>
                  </a:cubicBezTo>
                  <a:cubicBezTo>
                    <a:pt x="18375" y="15966"/>
                    <a:pt x="18781" y="15471"/>
                    <a:pt x="19101" y="149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93"/>
            <p:cNvSpPr/>
            <p:nvPr/>
          </p:nvSpPr>
          <p:spPr>
            <a:xfrm>
              <a:off x="92709999" y="129057400"/>
              <a:ext cx="4701499" cy="3653174"/>
            </a:xfrm>
            <a:custGeom>
              <a:rect b="b" l="l" r="r" t="t"/>
              <a:pathLst>
                <a:path extrusionOk="0" h="20752" w="21021">
                  <a:moveTo>
                    <a:pt x="14609" y="18328"/>
                  </a:moveTo>
                  <a:cubicBezTo>
                    <a:pt x="16380" y="17946"/>
                    <a:pt x="18016" y="16921"/>
                    <a:pt x="19186" y="15161"/>
                  </a:cubicBezTo>
                  <a:cubicBezTo>
                    <a:pt x="19804" y="14223"/>
                    <a:pt x="20270" y="13148"/>
                    <a:pt x="20582" y="11987"/>
                  </a:cubicBezTo>
                  <a:cubicBezTo>
                    <a:pt x="21184" y="9714"/>
                    <a:pt x="21224" y="6597"/>
                    <a:pt x="20338" y="4224"/>
                  </a:cubicBezTo>
                  <a:cubicBezTo>
                    <a:pt x="19782" y="2730"/>
                    <a:pt x="18686" y="1569"/>
                    <a:pt x="17459" y="1057"/>
                  </a:cubicBezTo>
                  <a:cubicBezTo>
                    <a:pt x="16017" y="465"/>
                    <a:pt x="14484" y="826"/>
                    <a:pt x="13013" y="1006"/>
                  </a:cubicBezTo>
                  <a:cubicBezTo>
                    <a:pt x="9907" y="1381"/>
                    <a:pt x="6801" y="-783"/>
                    <a:pt x="3741" y="314"/>
                  </a:cubicBezTo>
                  <a:cubicBezTo>
                    <a:pt x="-115" y="1692"/>
                    <a:pt x="-376" y="8668"/>
                    <a:pt x="277" y="12737"/>
                  </a:cubicBezTo>
                  <a:cubicBezTo>
                    <a:pt x="476" y="13963"/>
                    <a:pt x="794" y="15161"/>
                    <a:pt x="1276" y="16250"/>
                  </a:cubicBezTo>
                  <a:cubicBezTo>
                    <a:pt x="1555" y="16878"/>
                    <a:pt x="2049" y="17217"/>
                    <a:pt x="2588" y="17405"/>
                  </a:cubicBezTo>
                  <a:cubicBezTo>
                    <a:pt x="2758" y="17462"/>
                    <a:pt x="3996" y="17787"/>
                    <a:pt x="4008" y="17708"/>
                  </a:cubicBezTo>
                  <a:cubicBezTo>
                    <a:pt x="4008" y="17708"/>
                    <a:pt x="4223" y="19800"/>
                    <a:pt x="4945" y="20204"/>
                  </a:cubicBezTo>
                  <a:cubicBezTo>
                    <a:pt x="5251" y="20377"/>
                    <a:pt x="5637" y="20572"/>
                    <a:pt x="5972" y="20738"/>
                  </a:cubicBezTo>
                  <a:cubicBezTo>
                    <a:pt x="6131" y="20817"/>
                    <a:pt x="6256" y="20564"/>
                    <a:pt x="6137" y="20406"/>
                  </a:cubicBezTo>
                  <a:cubicBezTo>
                    <a:pt x="5802" y="19980"/>
                    <a:pt x="5552" y="19497"/>
                    <a:pt x="5569" y="18927"/>
                  </a:cubicBezTo>
                  <a:cubicBezTo>
                    <a:pt x="5620" y="17491"/>
                    <a:pt x="6932" y="17946"/>
                    <a:pt x="7653" y="18090"/>
                  </a:cubicBezTo>
                  <a:cubicBezTo>
                    <a:pt x="8238" y="18205"/>
                    <a:pt x="8828" y="18292"/>
                    <a:pt x="9419" y="18357"/>
                  </a:cubicBezTo>
                  <a:cubicBezTo>
                    <a:pt x="11156" y="18559"/>
                    <a:pt x="12945" y="18689"/>
                    <a:pt x="14609" y="183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93"/>
            <p:cNvSpPr/>
            <p:nvPr/>
          </p:nvSpPr>
          <p:spPr>
            <a:xfrm>
              <a:off x="81940399" y="128206500"/>
              <a:ext cx="16269948" cy="2117163"/>
            </a:xfrm>
            <a:custGeom>
              <a:rect b="b" l="l" r="r" t="t"/>
              <a:pathLst>
                <a:path extrusionOk="0" h="21562" w="21600">
                  <a:moveTo>
                    <a:pt x="19853" y="9016"/>
                  </a:moveTo>
                  <a:cubicBezTo>
                    <a:pt x="19501" y="7735"/>
                    <a:pt x="19128" y="6752"/>
                    <a:pt x="18746" y="6209"/>
                  </a:cubicBezTo>
                  <a:cubicBezTo>
                    <a:pt x="18538" y="5912"/>
                    <a:pt x="18321" y="5899"/>
                    <a:pt x="18117" y="5498"/>
                  </a:cubicBezTo>
                  <a:cubicBezTo>
                    <a:pt x="18095" y="5459"/>
                    <a:pt x="18073" y="5407"/>
                    <a:pt x="18051" y="5343"/>
                  </a:cubicBezTo>
                  <a:cubicBezTo>
                    <a:pt x="18164" y="4761"/>
                    <a:pt x="18233" y="3855"/>
                    <a:pt x="18218" y="2458"/>
                  </a:cubicBezTo>
                  <a:cubicBezTo>
                    <a:pt x="18204" y="1268"/>
                    <a:pt x="18103" y="-38"/>
                    <a:pt x="17929" y="1"/>
                  </a:cubicBezTo>
                  <a:cubicBezTo>
                    <a:pt x="17746" y="40"/>
                    <a:pt x="17656" y="1436"/>
                    <a:pt x="17663" y="2691"/>
                  </a:cubicBezTo>
                  <a:cubicBezTo>
                    <a:pt x="17670" y="3946"/>
                    <a:pt x="17744" y="4786"/>
                    <a:pt x="17854" y="5343"/>
                  </a:cubicBezTo>
                  <a:cubicBezTo>
                    <a:pt x="17790" y="5524"/>
                    <a:pt x="17720" y="5627"/>
                    <a:pt x="17653" y="5679"/>
                  </a:cubicBezTo>
                  <a:cubicBezTo>
                    <a:pt x="17393" y="5873"/>
                    <a:pt x="17125" y="5666"/>
                    <a:pt x="16864" y="5640"/>
                  </a:cubicBezTo>
                  <a:cubicBezTo>
                    <a:pt x="16604" y="5614"/>
                    <a:pt x="16343" y="5640"/>
                    <a:pt x="16083" y="5743"/>
                  </a:cubicBezTo>
                  <a:cubicBezTo>
                    <a:pt x="15576" y="5938"/>
                    <a:pt x="15065" y="6442"/>
                    <a:pt x="14581" y="7645"/>
                  </a:cubicBezTo>
                  <a:cubicBezTo>
                    <a:pt x="14345" y="8227"/>
                    <a:pt x="14116" y="8964"/>
                    <a:pt x="13900" y="9908"/>
                  </a:cubicBezTo>
                  <a:cubicBezTo>
                    <a:pt x="13837" y="10180"/>
                    <a:pt x="13777" y="10464"/>
                    <a:pt x="13718" y="10762"/>
                  </a:cubicBezTo>
                  <a:cubicBezTo>
                    <a:pt x="13652" y="10232"/>
                    <a:pt x="13569" y="9869"/>
                    <a:pt x="13485" y="9546"/>
                  </a:cubicBezTo>
                  <a:cubicBezTo>
                    <a:pt x="13340" y="8964"/>
                    <a:pt x="13193" y="8408"/>
                    <a:pt x="13048" y="7839"/>
                  </a:cubicBezTo>
                  <a:cubicBezTo>
                    <a:pt x="12972" y="7541"/>
                    <a:pt x="12897" y="7231"/>
                    <a:pt x="12822" y="6933"/>
                  </a:cubicBezTo>
                  <a:cubicBezTo>
                    <a:pt x="12831" y="6856"/>
                    <a:pt x="12839" y="6778"/>
                    <a:pt x="12848" y="6688"/>
                  </a:cubicBezTo>
                  <a:cubicBezTo>
                    <a:pt x="12964" y="5446"/>
                    <a:pt x="12966" y="3467"/>
                    <a:pt x="12806" y="2432"/>
                  </a:cubicBezTo>
                  <a:cubicBezTo>
                    <a:pt x="12667" y="1540"/>
                    <a:pt x="12436" y="1889"/>
                    <a:pt x="12339" y="3027"/>
                  </a:cubicBezTo>
                  <a:cubicBezTo>
                    <a:pt x="12204" y="4618"/>
                    <a:pt x="12425" y="6015"/>
                    <a:pt x="12588" y="6713"/>
                  </a:cubicBezTo>
                  <a:cubicBezTo>
                    <a:pt x="12617" y="6830"/>
                    <a:pt x="12645" y="6946"/>
                    <a:pt x="12674" y="7075"/>
                  </a:cubicBezTo>
                  <a:cubicBezTo>
                    <a:pt x="12563" y="7657"/>
                    <a:pt x="12414" y="7916"/>
                    <a:pt x="12281" y="7890"/>
                  </a:cubicBezTo>
                  <a:cubicBezTo>
                    <a:pt x="11983" y="7826"/>
                    <a:pt x="11694" y="6765"/>
                    <a:pt x="11410" y="6209"/>
                  </a:cubicBezTo>
                  <a:cubicBezTo>
                    <a:pt x="11133" y="5666"/>
                    <a:pt x="10851" y="5303"/>
                    <a:pt x="10568" y="5097"/>
                  </a:cubicBezTo>
                  <a:cubicBezTo>
                    <a:pt x="9978" y="4683"/>
                    <a:pt x="9378" y="4993"/>
                    <a:pt x="8801" y="6054"/>
                  </a:cubicBezTo>
                  <a:cubicBezTo>
                    <a:pt x="8604" y="6416"/>
                    <a:pt x="8407" y="6920"/>
                    <a:pt x="8204" y="7050"/>
                  </a:cubicBezTo>
                  <a:cubicBezTo>
                    <a:pt x="8177" y="6442"/>
                    <a:pt x="8125" y="5898"/>
                    <a:pt x="8049" y="5485"/>
                  </a:cubicBezTo>
                  <a:cubicBezTo>
                    <a:pt x="7975" y="5084"/>
                    <a:pt x="7857" y="4709"/>
                    <a:pt x="7766" y="4954"/>
                  </a:cubicBezTo>
                  <a:cubicBezTo>
                    <a:pt x="7693" y="5148"/>
                    <a:pt x="7653" y="5769"/>
                    <a:pt x="7677" y="6338"/>
                  </a:cubicBezTo>
                  <a:cubicBezTo>
                    <a:pt x="7727" y="7580"/>
                    <a:pt x="7967" y="7761"/>
                    <a:pt x="8144" y="7722"/>
                  </a:cubicBezTo>
                  <a:cubicBezTo>
                    <a:pt x="8144" y="7761"/>
                    <a:pt x="8145" y="7813"/>
                    <a:pt x="8145" y="7852"/>
                  </a:cubicBezTo>
                  <a:cubicBezTo>
                    <a:pt x="8166" y="10038"/>
                    <a:pt x="7857" y="11460"/>
                    <a:pt x="7606" y="11435"/>
                  </a:cubicBezTo>
                  <a:cubicBezTo>
                    <a:pt x="7290" y="11409"/>
                    <a:pt x="7022" y="9857"/>
                    <a:pt x="6788" y="8395"/>
                  </a:cubicBezTo>
                  <a:cubicBezTo>
                    <a:pt x="6577" y="7076"/>
                    <a:pt x="6368" y="5795"/>
                    <a:pt x="6120" y="4916"/>
                  </a:cubicBezTo>
                  <a:cubicBezTo>
                    <a:pt x="5894" y="4114"/>
                    <a:pt x="5653" y="3596"/>
                    <a:pt x="5407" y="3312"/>
                  </a:cubicBezTo>
                  <a:cubicBezTo>
                    <a:pt x="4908" y="2730"/>
                    <a:pt x="4399" y="3040"/>
                    <a:pt x="3902" y="3609"/>
                  </a:cubicBezTo>
                  <a:cubicBezTo>
                    <a:pt x="3772" y="3764"/>
                    <a:pt x="3642" y="3933"/>
                    <a:pt x="3514" y="4114"/>
                  </a:cubicBezTo>
                  <a:cubicBezTo>
                    <a:pt x="3365" y="4321"/>
                    <a:pt x="3214" y="4657"/>
                    <a:pt x="3064" y="4670"/>
                  </a:cubicBezTo>
                  <a:cubicBezTo>
                    <a:pt x="3040" y="4670"/>
                    <a:pt x="3015" y="4670"/>
                    <a:pt x="2991" y="4644"/>
                  </a:cubicBezTo>
                  <a:cubicBezTo>
                    <a:pt x="2999" y="4062"/>
                    <a:pt x="2991" y="3467"/>
                    <a:pt x="2959" y="2885"/>
                  </a:cubicBezTo>
                  <a:cubicBezTo>
                    <a:pt x="2927" y="2290"/>
                    <a:pt x="2863" y="1798"/>
                    <a:pt x="2772" y="1941"/>
                  </a:cubicBezTo>
                  <a:cubicBezTo>
                    <a:pt x="2699" y="2057"/>
                    <a:pt x="2647" y="2549"/>
                    <a:pt x="2650" y="3118"/>
                  </a:cubicBezTo>
                  <a:cubicBezTo>
                    <a:pt x="2654" y="3920"/>
                    <a:pt x="2748" y="4683"/>
                    <a:pt x="2839" y="5006"/>
                  </a:cubicBezTo>
                  <a:cubicBezTo>
                    <a:pt x="2856" y="5071"/>
                    <a:pt x="2875" y="5123"/>
                    <a:pt x="2893" y="5161"/>
                  </a:cubicBezTo>
                  <a:cubicBezTo>
                    <a:pt x="2888" y="5304"/>
                    <a:pt x="2881" y="5446"/>
                    <a:pt x="2873" y="5588"/>
                  </a:cubicBezTo>
                  <a:cubicBezTo>
                    <a:pt x="2760" y="7476"/>
                    <a:pt x="2426" y="7852"/>
                    <a:pt x="2190" y="8175"/>
                  </a:cubicBezTo>
                  <a:cubicBezTo>
                    <a:pt x="1949" y="8498"/>
                    <a:pt x="1711" y="8899"/>
                    <a:pt x="1480" y="9481"/>
                  </a:cubicBezTo>
                  <a:cubicBezTo>
                    <a:pt x="1045" y="10581"/>
                    <a:pt x="624" y="12236"/>
                    <a:pt x="293" y="14707"/>
                  </a:cubicBezTo>
                  <a:cubicBezTo>
                    <a:pt x="182" y="15547"/>
                    <a:pt x="84" y="16466"/>
                    <a:pt x="0" y="17475"/>
                  </a:cubicBezTo>
                  <a:lnTo>
                    <a:pt x="0" y="18729"/>
                  </a:lnTo>
                  <a:cubicBezTo>
                    <a:pt x="261" y="15121"/>
                    <a:pt x="703" y="12612"/>
                    <a:pt x="1194" y="10995"/>
                  </a:cubicBezTo>
                  <a:cubicBezTo>
                    <a:pt x="1453" y="10141"/>
                    <a:pt x="1728" y="9520"/>
                    <a:pt x="2005" y="9093"/>
                  </a:cubicBezTo>
                  <a:cubicBezTo>
                    <a:pt x="2264" y="8692"/>
                    <a:pt x="2553" y="8576"/>
                    <a:pt x="2777" y="7373"/>
                  </a:cubicBezTo>
                  <a:cubicBezTo>
                    <a:pt x="2873" y="6856"/>
                    <a:pt x="2942" y="6119"/>
                    <a:pt x="2976" y="5304"/>
                  </a:cubicBezTo>
                  <a:cubicBezTo>
                    <a:pt x="3058" y="5381"/>
                    <a:pt x="3143" y="5317"/>
                    <a:pt x="3224" y="5226"/>
                  </a:cubicBezTo>
                  <a:cubicBezTo>
                    <a:pt x="3532" y="4851"/>
                    <a:pt x="3837" y="4321"/>
                    <a:pt x="4149" y="4036"/>
                  </a:cubicBezTo>
                  <a:cubicBezTo>
                    <a:pt x="4743" y="3480"/>
                    <a:pt x="5368" y="3402"/>
                    <a:pt x="5935" y="5032"/>
                  </a:cubicBezTo>
                  <a:cubicBezTo>
                    <a:pt x="6245" y="5925"/>
                    <a:pt x="6495" y="7399"/>
                    <a:pt x="6749" y="8977"/>
                  </a:cubicBezTo>
                  <a:cubicBezTo>
                    <a:pt x="6979" y="10413"/>
                    <a:pt x="7233" y="11823"/>
                    <a:pt x="7537" y="12068"/>
                  </a:cubicBezTo>
                  <a:cubicBezTo>
                    <a:pt x="7781" y="12262"/>
                    <a:pt x="8034" y="11512"/>
                    <a:pt x="8166" y="9870"/>
                  </a:cubicBezTo>
                  <a:cubicBezTo>
                    <a:pt x="8220" y="9184"/>
                    <a:pt x="8240" y="8434"/>
                    <a:pt x="8230" y="7723"/>
                  </a:cubicBezTo>
                  <a:cubicBezTo>
                    <a:pt x="8246" y="7710"/>
                    <a:pt x="8260" y="7697"/>
                    <a:pt x="8273" y="7684"/>
                  </a:cubicBezTo>
                  <a:cubicBezTo>
                    <a:pt x="8575" y="7399"/>
                    <a:pt x="8865" y="6584"/>
                    <a:pt x="9164" y="6183"/>
                  </a:cubicBezTo>
                  <a:cubicBezTo>
                    <a:pt x="9503" y="5731"/>
                    <a:pt x="9848" y="5550"/>
                    <a:pt x="10192" y="5601"/>
                  </a:cubicBezTo>
                  <a:cubicBezTo>
                    <a:pt x="10543" y="5666"/>
                    <a:pt x="10894" y="5977"/>
                    <a:pt x="11236" y="6571"/>
                  </a:cubicBezTo>
                  <a:cubicBezTo>
                    <a:pt x="11556" y="7115"/>
                    <a:pt x="11868" y="8214"/>
                    <a:pt x="12195" y="8512"/>
                  </a:cubicBezTo>
                  <a:cubicBezTo>
                    <a:pt x="12389" y="8693"/>
                    <a:pt x="12612" y="8434"/>
                    <a:pt x="12765" y="7451"/>
                  </a:cubicBezTo>
                  <a:cubicBezTo>
                    <a:pt x="13008" y="8421"/>
                    <a:pt x="13252" y="9339"/>
                    <a:pt x="13493" y="10335"/>
                  </a:cubicBezTo>
                  <a:cubicBezTo>
                    <a:pt x="13546" y="10555"/>
                    <a:pt x="13605" y="10840"/>
                    <a:pt x="13652" y="11189"/>
                  </a:cubicBezTo>
                  <a:cubicBezTo>
                    <a:pt x="13635" y="11279"/>
                    <a:pt x="13620" y="11370"/>
                    <a:pt x="13603" y="11448"/>
                  </a:cubicBezTo>
                  <a:cubicBezTo>
                    <a:pt x="13534" y="11836"/>
                    <a:pt x="13443" y="12249"/>
                    <a:pt x="13426" y="12948"/>
                  </a:cubicBezTo>
                  <a:cubicBezTo>
                    <a:pt x="13396" y="14293"/>
                    <a:pt x="13593" y="14927"/>
                    <a:pt x="13726" y="14228"/>
                  </a:cubicBezTo>
                  <a:cubicBezTo>
                    <a:pt x="13853" y="13569"/>
                    <a:pt x="13846" y="12236"/>
                    <a:pt x="13775" y="11318"/>
                  </a:cubicBezTo>
                  <a:cubicBezTo>
                    <a:pt x="14232" y="9029"/>
                    <a:pt x="14760" y="7735"/>
                    <a:pt x="15296" y="7063"/>
                  </a:cubicBezTo>
                  <a:cubicBezTo>
                    <a:pt x="15896" y="6300"/>
                    <a:pt x="16508" y="6274"/>
                    <a:pt x="17115" y="6364"/>
                  </a:cubicBezTo>
                  <a:cubicBezTo>
                    <a:pt x="17333" y="6403"/>
                    <a:pt x="17702" y="6584"/>
                    <a:pt x="17955" y="5795"/>
                  </a:cubicBezTo>
                  <a:cubicBezTo>
                    <a:pt x="18199" y="6623"/>
                    <a:pt x="18543" y="6610"/>
                    <a:pt x="18764" y="6946"/>
                  </a:cubicBezTo>
                  <a:cubicBezTo>
                    <a:pt x="19725" y="8382"/>
                    <a:pt x="20663" y="12405"/>
                    <a:pt x="21291" y="18199"/>
                  </a:cubicBezTo>
                  <a:cubicBezTo>
                    <a:pt x="21406" y="19260"/>
                    <a:pt x="21509" y="20385"/>
                    <a:pt x="21600" y="21562"/>
                  </a:cubicBezTo>
                  <a:lnTo>
                    <a:pt x="21600" y="20346"/>
                  </a:lnTo>
                  <a:cubicBezTo>
                    <a:pt x="21175" y="15341"/>
                    <a:pt x="20546" y="11525"/>
                    <a:pt x="19853" y="9016"/>
                  </a:cubicBezTo>
                  <a:close/>
                  <a:moveTo>
                    <a:pt x="8044" y="7011"/>
                  </a:moveTo>
                  <a:cubicBezTo>
                    <a:pt x="7975" y="6972"/>
                    <a:pt x="7904" y="6869"/>
                    <a:pt x="7840" y="6636"/>
                  </a:cubicBezTo>
                  <a:cubicBezTo>
                    <a:pt x="7768" y="6351"/>
                    <a:pt x="7705" y="5485"/>
                    <a:pt x="7840" y="5498"/>
                  </a:cubicBezTo>
                  <a:cubicBezTo>
                    <a:pt x="7955" y="5511"/>
                    <a:pt x="8068" y="6209"/>
                    <a:pt x="8118" y="7037"/>
                  </a:cubicBezTo>
                  <a:cubicBezTo>
                    <a:pt x="8093" y="7024"/>
                    <a:pt x="8068" y="7024"/>
                    <a:pt x="8044" y="7011"/>
                  </a:cubicBezTo>
                  <a:close/>
                  <a:moveTo>
                    <a:pt x="2905" y="4437"/>
                  </a:moveTo>
                  <a:cubicBezTo>
                    <a:pt x="2883" y="4386"/>
                    <a:pt x="2863" y="4321"/>
                    <a:pt x="2844" y="4230"/>
                  </a:cubicBezTo>
                  <a:cubicBezTo>
                    <a:pt x="2794" y="3985"/>
                    <a:pt x="2677" y="3002"/>
                    <a:pt x="2763" y="2575"/>
                  </a:cubicBezTo>
                  <a:cubicBezTo>
                    <a:pt x="2858" y="2109"/>
                    <a:pt x="2898" y="3416"/>
                    <a:pt x="2903" y="3855"/>
                  </a:cubicBezTo>
                  <a:cubicBezTo>
                    <a:pt x="2908" y="4049"/>
                    <a:pt x="2908" y="4243"/>
                    <a:pt x="2905" y="4437"/>
                  </a:cubicBezTo>
                  <a:close/>
                  <a:moveTo>
                    <a:pt x="12745" y="6571"/>
                  </a:moveTo>
                  <a:cubicBezTo>
                    <a:pt x="12711" y="6429"/>
                    <a:pt x="12679" y="6300"/>
                    <a:pt x="12645" y="6158"/>
                  </a:cubicBezTo>
                  <a:cubicBezTo>
                    <a:pt x="12539" y="5705"/>
                    <a:pt x="12382" y="5071"/>
                    <a:pt x="12382" y="3985"/>
                  </a:cubicBezTo>
                  <a:cubicBezTo>
                    <a:pt x="12384" y="3066"/>
                    <a:pt x="12521" y="2497"/>
                    <a:pt x="12627" y="2523"/>
                  </a:cubicBezTo>
                  <a:cubicBezTo>
                    <a:pt x="12768" y="2562"/>
                    <a:pt x="12844" y="3610"/>
                    <a:pt x="12846" y="4605"/>
                  </a:cubicBezTo>
                  <a:cubicBezTo>
                    <a:pt x="12848" y="5420"/>
                    <a:pt x="12807" y="6080"/>
                    <a:pt x="12745" y="6571"/>
                  </a:cubicBezTo>
                  <a:close/>
                  <a:moveTo>
                    <a:pt x="13730" y="12974"/>
                  </a:moveTo>
                  <a:cubicBezTo>
                    <a:pt x="13709" y="13569"/>
                    <a:pt x="13611" y="14099"/>
                    <a:pt x="13539" y="13659"/>
                  </a:cubicBezTo>
                  <a:cubicBezTo>
                    <a:pt x="13433" y="13013"/>
                    <a:pt x="13588" y="12224"/>
                    <a:pt x="13654" y="11849"/>
                  </a:cubicBezTo>
                  <a:cubicBezTo>
                    <a:pt x="13669" y="11771"/>
                    <a:pt x="13684" y="11680"/>
                    <a:pt x="13699" y="11603"/>
                  </a:cubicBezTo>
                  <a:cubicBezTo>
                    <a:pt x="13733" y="12004"/>
                    <a:pt x="13748" y="12457"/>
                    <a:pt x="13730" y="12974"/>
                  </a:cubicBezTo>
                  <a:close/>
                  <a:moveTo>
                    <a:pt x="17953" y="4980"/>
                  </a:moveTo>
                  <a:cubicBezTo>
                    <a:pt x="17800" y="4295"/>
                    <a:pt x="17692" y="3118"/>
                    <a:pt x="17764" y="1630"/>
                  </a:cubicBezTo>
                  <a:cubicBezTo>
                    <a:pt x="17796" y="958"/>
                    <a:pt x="17882" y="466"/>
                    <a:pt x="17978" y="673"/>
                  </a:cubicBezTo>
                  <a:cubicBezTo>
                    <a:pt x="18080" y="893"/>
                    <a:pt x="18127" y="1799"/>
                    <a:pt x="18133" y="2536"/>
                  </a:cubicBezTo>
                  <a:cubicBezTo>
                    <a:pt x="18145" y="3700"/>
                    <a:pt x="18066" y="4476"/>
                    <a:pt x="17953" y="4980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2" name="Google Shape;1512;p93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3" name="Google Shape;1513;p93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4" name="Google Shape;1514;p93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5" name="Google Shape;1515;p93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6" name="Google Shape;1516;p93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7" name="Google Shape;1517;p93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8" name="Google Shape;1518;p93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9" name="Google Shape;1519;p93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b="1"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09">
  <p:cSld name="1_09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/>
          <p:nvPr/>
        </p:nvSpPr>
        <p:spPr>
          <a:xfrm>
            <a:off x="3578806" y="517884"/>
            <a:ext cx="7774994" cy="5373759"/>
          </a:xfrm>
          <a:custGeom>
            <a:rect b="b" l="l" r="r" t="t"/>
            <a:pathLst>
              <a:path extrusionOk="0" h="21119" w="21261">
                <a:moveTo>
                  <a:pt x="3074" y="15453"/>
                </a:moveTo>
                <a:cubicBezTo>
                  <a:pt x="2165" y="15357"/>
                  <a:pt x="1214" y="15457"/>
                  <a:pt x="561" y="14283"/>
                </a:cubicBezTo>
                <a:cubicBezTo>
                  <a:pt x="191" y="13619"/>
                  <a:pt x="-77" y="12895"/>
                  <a:pt x="20" y="12017"/>
                </a:cubicBezTo>
                <a:cubicBezTo>
                  <a:pt x="246" y="9929"/>
                  <a:pt x="1242" y="8035"/>
                  <a:pt x="2796" y="8306"/>
                </a:cubicBezTo>
                <a:cubicBezTo>
                  <a:pt x="2843" y="7539"/>
                  <a:pt x="2853" y="6761"/>
                  <a:pt x="2945" y="6004"/>
                </a:cubicBezTo>
                <a:cubicBezTo>
                  <a:pt x="3049" y="5126"/>
                  <a:pt x="3198" y="4256"/>
                  <a:pt x="3372" y="3399"/>
                </a:cubicBezTo>
                <a:cubicBezTo>
                  <a:pt x="3759" y="1494"/>
                  <a:pt x="4765" y="552"/>
                  <a:pt x="6031" y="173"/>
                </a:cubicBezTo>
                <a:cubicBezTo>
                  <a:pt x="7918" y="-387"/>
                  <a:pt x="9515" y="419"/>
                  <a:pt x="10799" y="2493"/>
                </a:cubicBezTo>
                <a:cubicBezTo>
                  <a:pt x="11005" y="2825"/>
                  <a:pt x="11221" y="3146"/>
                  <a:pt x="11452" y="3506"/>
                </a:cubicBezTo>
                <a:cubicBezTo>
                  <a:pt x="12224" y="2696"/>
                  <a:pt x="12862" y="1472"/>
                  <a:pt x="13962" y="1808"/>
                </a:cubicBezTo>
                <a:cubicBezTo>
                  <a:pt x="14945" y="2107"/>
                  <a:pt x="15742" y="2839"/>
                  <a:pt x="16239" y="4184"/>
                </a:cubicBezTo>
                <a:cubicBezTo>
                  <a:pt x="17205" y="3752"/>
                  <a:pt x="18131" y="3078"/>
                  <a:pt x="19132" y="3653"/>
                </a:cubicBezTo>
                <a:cubicBezTo>
                  <a:pt x="19941" y="4116"/>
                  <a:pt x="20505" y="5030"/>
                  <a:pt x="20890" y="6111"/>
                </a:cubicBezTo>
                <a:cubicBezTo>
                  <a:pt x="21493" y="7806"/>
                  <a:pt x="21523" y="9673"/>
                  <a:pt x="19740" y="12181"/>
                </a:cubicBezTo>
                <a:cubicBezTo>
                  <a:pt x="19745" y="12274"/>
                  <a:pt x="19725" y="12410"/>
                  <a:pt x="19763" y="12488"/>
                </a:cubicBezTo>
                <a:cubicBezTo>
                  <a:pt x="20418" y="13919"/>
                  <a:pt x="19949" y="15696"/>
                  <a:pt x="18884" y="16574"/>
                </a:cubicBezTo>
                <a:cubicBezTo>
                  <a:pt x="18082" y="17238"/>
                  <a:pt x="17210" y="17652"/>
                  <a:pt x="16266" y="17470"/>
                </a:cubicBezTo>
                <a:cubicBezTo>
                  <a:pt x="15864" y="17391"/>
                  <a:pt x="15477" y="17156"/>
                  <a:pt x="15012" y="16959"/>
                </a:cubicBezTo>
                <a:cubicBezTo>
                  <a:pt x="14983" y="17006"/>
                  <a:pt x="14891" y="17131"/>
                  <a:pt x="14814" y="17270"/>
                </a:cubicBezTo>
                <a:cubicBezTo>
                  <a:pt x="14625" y="17612"/>
                  <a:pt x="14481" y="18044"/>
                  <a:pt x="14248" y="18298"/>
                </a:cubicBezTo>
                <a:cubicBezTo>
                  <a:pt x="13619" y="18983"/>
                  <a:pt x="12971" y="19632"/>
                  <a:pt x="12291" y="20225"/>
                </a:cubicBezTo>
                <a:cubicBezTo>
                  <a:pt x="11161" y="21206"/>
                  <a:pt x="9950" y="21213"/>
                  <a:pt x="8743" y="21020"/>
                </a:cubicBezTo>
                <a:cubicBezTo>
                  <a:pt x="7310" y="20792"/>
                  <a:pt x="5982" y="19996"/>
                  <a:pt x="4750" y="18901"/>
                </a:cubicBezTo>
                <a:cubicBezTo>
                  <a:pt x="4057" y="18283"/>
                  <a:pt x="3672" y="17302"/>
                  <a:pt x="3322" y="16288"/>
                </a:cubicBezTo>
                <a:cubicBezTo>
                  <a:pt x="3233" y="16028"/>
                  <a:pt x="3161" y="15746"/>
                  <a:pt x="3074" y="15453"/>
                </a:cubicBezTo>
                <a:close/>
              </a:path>
            </a:pathLst>
          </a:custGeom>
          <a:solidFill>
            <a:srgbClr val="FFD300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800283" y="2397474"/>
            <a:ext cx="2194049" cy="1685552"/>
          </a:xfrm>
          <a:custGeom>
            <a:rect b="b" l="l" r="r" t="t"/>
            <a:pathLst>
              <a:path extrusionOk="0" h="21237" w="21594">
                <a:moveTo>
                  <a:pt x="21594" y="4933"/>
                </a:moveTo>
                <a:cubicBezTo>
                  <a:pt x="21451" y="5631"/>
                  <a:pt x="21344" y="6718"/>
                  <a:pt x="21022" y="7690"/>
                </a:cubicBezTo>
                <a:cubicBezTo>
                  <a:pt x="20039" y="10630"/>
                  <a:pt x="18779" y="13376"/>
                  <a:pt x="17304" y="15950"/>
                </a:cubicBezTo>
                <a:cubicBezTo>
                  <a:pt x="16884" y="16694"/>
                  <a:pt x="16438" y="17415"/>
                  <a:pt x="15982" y="18124"/>
                </a:cubicBezTo>
                <a:cubicBezTo>
                  <a:pt x="15428" y="18982"/>
                  <a:pt x="14775" y="19016"/>
                  <a:pt x="14248" y="18147"/>
                </a:cubicBezTo>
                <a:cubicBezTo>
                  <a:pt x="13256" y="16522"/>
                  <a:pt x="11871" y="15664"/>
                  <a:pt x="10423" y="15046"/>
                </a:cubicBezTo>
                <a:cubicBezTo>
                  <a:pt x="9351" y="14589"/>
                  <a:pt x="8225" y="14795"/>
                  <a:pt x="7170" y="15538"/>
                </a:cubicBezTo>
                <a:cubicBezTo>
                  <a:pt x="5124" y="16980"/>
                  <a:pt x="3372" y="18948"/>
                  <a:pt x="1478" y="20664"/>
                </a:cubicBezTo>
                <a:cubicBezTo>
                  <a:pt x="1281" y="20835"/>
                  <a:pt x="1093" y="21041"/>
                  <a:pt x="879" y="21156"/>
                </a:cubicBezTo>
                <a:cubicBezTo>
                  <a:pt x="450" y="21396"/>
                  <a:pt x="66" y="21087"/>
                  <a:pt x="12" y="20481"/>
                </a:cubicBezTo>
                <a:cubicBezTo>
                  <a:pt x="-6" y="20298"/>
                  <a:pt x="-6" y="20103"/>
                  <a:pt x="30" y="19932"/>
                </a:cubicBezTo>
                <a:cubicBezTo>
                  <a:pt x="343" y="18238"/>
                  <a:pt x="602" y="16522"/>
                  <a:pt x="1013" y="14875"/>
                </a:cubicBezTo>
                <a:cubicBezTo>
                  <a:pt x="1424" y="13193"/>
                  <a:pt x="1960" y="11546"/>
                  <a:pt x="2496" y="9921"/>
                </a:cubicBezTo>
                <a:cubicBezTo>
                  <a:pt x="2845" y="8857"/>
                  <a:pt x="3301" y="7839"/>
                  <a:pt x="3721" y="6821"/>
                </a:cubicBezTo>
                <a:cubicBezTo>
                  <a:pt x="3864" y="6477"/>
                  <a:pt x="4042" y="6146"/>
                  <a:pt x="4239" y="5848"/>
                </a:cubicBezTo>
                <a:cubicBezTo>
                  <a:pt x="4695" y="5185"/>
                  <a:pt x="5195" y="4567"/>
                  <a:pt x="5651" y="3892"/>
                </a:cubicBezTo>
                <a:cubicBezTo>
                  <a:pt x="6670" y="2359"/>
                  <a:pt x="7939" y="1329"/>
                  <a:pt x="9431" y="688"/>
                </a:cubicBezTo>
                <a:cubicBezTo>
                  <a:pt x="11129" y="-32"/>
                  <a:pt x="12818" y="-204"/>
                  <a:pt x="14588" y="254"/>
                </a:cubicBezTo>
                <a:cubicBezTo>
                  <a:pt x="16616" y="780"/>
                  <a:pt x="18564" y="1592"/>
                  <a:pt x="20450" y="2645"/>
                </a:cubicBezTo>
                <a:cubicBezTo>
                  <a:pt x="21138" y="3022"/>
                  <a:pt x="21576" y="3777"/>
                  <a:pt x="21594" y="4933"/>
                </a:cubicBezTo>
                <a:close/>
                <a:moveTo>
                  <a:pt x="1603" y="19085"/>
                </a:moveTo>
                <a:cubicBezTo>
                  <a:pt x="1763" y="18925"/>
                  <a:pt x="1898" y="18810"/>
                  <a:pt x="2023" y="18673"/>
                </a:cubicBezTo>
                <a:cubicBezTo>
                  <a:pt x="3596" y="17026"/>
                  <a:pt x="5168" y="15378"/>
                  <a:pt x="7027" y="14246"/>
                </a:cubicBezTo>
                <a:cubicBezTo>
                  <a:pt x="8118" y="13582"/>
                  <a:pt x="9261" y="13342"/>
                  <a:pt x="10450" y="13708"/>
                </a:cubicBezTo>
                <a:cubicBezTo>
                  <a:pt x="12237" y="14257"/>
                  <a:pt x="13721" y="15493"/>
                  <a:pt x="15124" y="17083"/>
                </a:cubicBezTo>
                <a:cubicBezTo>
                  <a:pt x="15160" y="17003"/>
                  <a:pt x="15195" y="16911"/>
                  <a:pt x="15240" y="16843"/>
                </a:cubicBezTo>
                <a:cubicBezTo>
                  <a:pt x="16786" y="14554"/>
                  <a:pt x="18019" y="12003"/>
                  <a:pt x="19074" y="9315"/>
                </a:cubicBezTo>
                <a:cubicBezTo>
                  <a:pt x="19521" y="8171"/>
                  <a:pt x="19950" y="7015"/>
                  <a:pt x="20084" y="5711"/>
                </a:cubicBezTo>
                <a:cubicBezTo>
                  <a:pt x="20155" y="5001"/>
                  <a:pt x="20066" y="4338"/>
                  <a:pt x="19816" y="3766"/>
                </a:cubicBezTo>
                <a:cubicBezTo>
                  <a:pt x="19682" y="3457"/>
                  <a:pt x="19279" y="3320"/>
                  <a:pt x="18976" y="3182"/>
                </a:cubicBezTo>
                <a:cubicBezTo>
                  <a:pt x="18573" y="2999"/>
                  <a:pt x="18153" y="2873"/>
                  <a:pt x="17733" y="2748"/>
                </a:cubicBezTo>
                <a:cubicBezTo>
                  <a:pt x="17456" y="2656"/>
                  <a:pt x="17152" y="2668"/>
                  <a:pt x="16902" y="2507"/>
                </a:cubicBezTo>
                <a:cubicBezTo>
                  <a:pt x="15499" y="1615"/>
                  <a:pt x="13971" y="1421"/>
                  <a:pt x="12443" y="1295"/>
                </a:cubicBezTo>
                <a:cubicBezTo>
                  <a:pt x="10941" y="1169"/>
                  <a:pt x="9664" y="2050"/>
                  <a:pt x="8448" y="3091"/>
                </a:cubicBezTo>
                <a:cubicBezTo>
                  <a:pt x="6956" y="4384"/>
                  <a:pt x="5812" y="6100"/>
                  <a:pt x="4775" y="7953"/>
                </a:cubicBezTo>
                <a:cubicBezTo>
                  <a:pt x="2961" y="11191"/>
                  <a:pt x="2032" y="14863"/>
                  <a:pt x="1558" y="18753"/>
                </a:cubicBezTo>
                <a:cubicBezTo>
                  <a:pt x="1558" y="18822"/>
                  <a:pt x="1585" y="18913"/>
                  <a:pt x="1603" y="1908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2670791" y="2715278"/>
            <a:ext cx="1555319" cy="2533678"/>
          </a:xfrm>
          <a:custGeom>
            <a:rect b="b" l="l" r="r" t="t"/>
            <a:pathLst>
              <a:path extrusionOk="0" h="21380" w="21227">
                <a:moveTo>
                  <a:pt x="8867" y="178"/>
                </a:moveTo>
                <a:cubicBezTo>
                  <a:pt x="11432" y="959"/>
                  <a:pt x="13837" y="1886"/>
                  <a:pt x="16092" y="2982"/>
                </a:cubicBezTo>
                <a:cubicBezTo>
                  <a:pt x="18050" y="3940"/>
                  <a:pt x="19425" y="5120"/>
                  <a:pt x="20342" y="6545"/>
                </a:cubicBezTo>
                <a:cubicBezTo>
                  <a:pt x="21148" y="7794"/>
                  <a:pt x="21433" y="9073"/>
                  <a:pt x="21074" y="10407"/>
                </a:cubicBezTo>
                <a:cubicBezTo>
                  <a:pt x="20913" y="10989"/>
                  <a:pt x="20851" y="11587"/>
                  <a:pt x="20714" y="12177"/>
                </a:cubicBezTo>
                <a:cubicBezTo>
                  <a:pt x="20652" y="12437"/>
                  <a:pt x="20528" y="12698"/>
                  <a:pt x="20380" y="12935"/>
                </a:cubicBezTo>
                <a:cubicBezTo>
                  <a:pt x="19909" y="13655"/>
                  <a:pt x="19475" y="14391"/>
                  <a:pt x="18905" y="15081"/>
                </a:cubicBezTo>
                <a:cubicBezTo>
                  <a:pt x="18037" y="16138"/>
                  <a:pt x="17158" y="17195"/>
                  <a:pt x="16141" y="18192"/>
                </a:cubicBezTo>
                <a:cubicBezTo>
                  <a:pt x="15138" y="19172"/>
                  <a:pt x="13948" y="20084"/>
                  <a:pt x="12833" y="21019"/>
                </a:cubicBezTo>
                <a:cubicBezTo>
                  <a:pt x="12721" y="21119"/>
                  <a:pt x="12560" y="21195"/>
                  <a:pt x="12399" y="21264"/>
                </a:cubicBezTo>
                <a:cubicBezTo>
                  <a:pt x="11854" y="21494"/>
                  <a:pt x="11246" y="21371"/>
                  <a:pt x="11061" y="20988"/>
                </a:cubicBezTo>
                <a:cubicBezTo>
                  <a:pt x="10961" y="20797"/>
                  <a:pt x="10961" y="20582"/>
                  <a:pt x="10924" y="20383"/>
                </a:cubicBezTo>
                <a:cubicBezTo>
                  <a:pt x="10652" y="18406"/>
                  <a:pt x="10714" y="16406"/>
                  <a:pt x="10069" y="14445"/>
                </a:cubicBezTo>
                <a:cubicBezTo>
                  <a:pt x="9735" y="13426"/>
                  <a:pt x="8904" y="12606"/>
                  <a:pt x="7566" y="12100"/>
                </a:cubicBezTo>
                <a:cubicBezTo>
                  <a:pt x="5757" y="11418"/>
                  <a:pt x="3811" y="10882"/>
                  <a:pt x="1580" y="10935"/>
                </a:cubicBezTo>
                <a:cubicBezTo>
                  <a:pt x="391" y="10966"/>
                  <a:pt x="-167" y="10529"/>
                  <a:pt x="44" y="9794"/>
                </a:cubicBezTo>
                <a:cubicBezTo>
                  <a:pt x="217" y="9188"/>
                  <a:pt x="428" y="8583"/>
                  <a:pt x="663" y="7985"/>
                </a:cubicBezTo>
                <a:cubicBezTo>
                  <a:pt x="1481" y="5901"/>
                  <a:pt x="2621" y="3894"/>
                  <a:pt x="4170" y="1978"/>
                </a:cubicBezTo>
                <a:cubicBezTo>
                  <a:pt x="4678" y="1350"/>
                  <a:pt x="5484" y="806"/>
                  <a:pt x="5942" y="415"/>
                </a:cubicBezTo>
                <a:cubicBezTo>
                  <a:pt x="6922" y="-68"/>
                  <a:pt x="7938" y="-106"/>
                  <a:pt x="8867" y="178"/>
                </a:cubicBezTo>
                <a:close/>
                <a:moveTo>
                  <a:pt x="12449" y="19509"/>
                </a:moveTo>
                <a:cubicBezTo>
                  <a:pt x="15249" y="17517"/>
                  <a:pt x="17443" y="15318"/>
                  <a:pt x="18508" y="12736"/>
                </a:cubicBezTo>
                <a:cubicBezTo>
                  <a:pt x="19116" y="11257"/>
                  <a:pt x="19512" y="9763"/>
                  <a:pt x="19240" y="8231"/>
                </a:cubicBezTo>
                <a:cubicBezTo>
                  <a:pt x="19017" y="6989"/>
                  <a:pt x="18595" y="5771"/>
                  <a:pt x="17158" y="4844"/>
                </a:cubicBezTo>
                <a:cubicBezTo>
                  <a:pt x="15695" y="3901"/>
                  <a:pt x="14159" y="2990"/>
                  <a:pt x="12164" y="2453"/>
                </a:cubicBezTo>
                <a:cubicBezTo>
                  <a:pt x="11817" y="2361"/>
                  <a:pt x="11544" y="2154"/>
                  <a:pt x="11222" y="2009"/>
                </a:cubicBezTo>
                <a:cubicBezTo>
                  <a:pt x="10738" y="1794"/>
                  <a:pt x="10267" y="1572"/>
                  <a:pt x="9747" y="1388"/>
                </a:cubicBezTo>
                <a:cubicBezTo>
                  <a:pt x="9363" y="1250"/>
                  <a:pt x="8880" y="1043"/>
                  <a:pt x="8508" y="1089"/>
                </a:cubicBezTo>
                <a:cubicBezTo>
                  <a:pt x="7814" y="1174"/>
                  <a:pt x="7182" y="1396"/>
                  <a:pt x="6661" y="1748"/>
                </a:cubicBezTo>
                <a:cubicBezTo>
                  <a:pt x="5707" y="2400"/>
                  <a:pt x="5137" y="3181"/>
                  <a:pt x="4579" y="3970"/>
                </a:cubicBezTo>
                <a:cubicBezTo>
                  <a:pt x="3291" y="5825"/>
                  <a:pt x="2287" y="7733"/>
                  <a:pt x="1779" y="9740"/>
                </a:cubicBezTo>
                <a:cubicBezTo>
                  <a:pt x="1766" y="9801"/>
                  <a:pt x="1717" y="9863"/>
                  <a:pt x="1692" y="9916"/>
                </a:cubicBezTo>
                <a:cubicBezTo>
                  <a:pt x="4257" y="10146"/>
                  <a:pt x="6612" y="10583"/>
                  <a:pt x="8669" y="11518"/>
                </a:cubicBezTo>
                <a:cubicBezTo>
                  <a:pt x="10032" y="12138"/>
                  <a:pt x="10862" y="12989"/>
                  <a:pt x="11284" y="13993"/>
                </a:cubicBezTo>
                <a:cubicBezTo>
                  <a:pt x="12002" y="15694"/>
                  <a:pt x="12064" y="17441"/>
                  <a:pt x="12102" y="19180"/>
                </a:cubicBezTo>
                <a:cubicBezTo>
                  <a:pt x="12102" y="19318"/>
                  <a:pt x="12126" y="19456"/>
                  <a:pt x="12139" y="19632"/>
                </a:cubicBezTo>
                <a:cubicBezTo>
                  <a:pt x="12287" y="19571"/>
                  <a:pt x="12387" y="19548"/>
                  <a:pt x="12449" y="19509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1853579" y="1035452"/>
            <a:ext cx="892698" cy="873721"/>
          </a:xfrm>
          <a:custGeom>
            <a:rect b="b" l="l" r="r" t="t"/>
            <a:pathLst>
              <a:path extrusionOk="0" h="21317" w="21428">
                <a:moveTo>
                  <a:pt x="15840" y="12491"/>
                </a:moveTo>
                <a:cubicBezTo>
                  <a:pt x="17192" y="14351"/>
                  <a:pt x="18478" y="16168"/>
                  <a:pt x="19807" y="18007"/>
                </a:cubicBezTo>
                <a:cubicBezTo>
                  <a:pt x="19698" y="18206"/>
                  <a:pt x="19589" y="18428"/>
                  <a:pt x="19437" y="18716"/>
                </a:cubicBezTo>
                <a:cubicBezTo>
                  <a:pt x="16756" y="18428"/>
                  <a:pt x="14576" y="17054"/>
                  <a:pt x="12418" y="15393"/>
                </a:cubicBezTo>
                <a:cubicBezTo>
                  <a:pt x="12200" y="15703"/>
                  <a:pt x="12004" y="15969"/>
                  <a:pt x="11852" y="16257"/>
                </a:cubicBezTo>
                <a:cubicBezTo>
                  <a:pt x="10914" y="18118"/>
                  <a:pt x="9476" y="19580"/>
                  <a:pt x="8146" y="21153"/>
                </a:cubicBezTo>
                <a:cubicBezTo>
                  <a:pt x="7863" y="21485"/>
                  <a:pt x="7035" y="21286"/>
                  <a:pt x="6773" y="20798"/>
                </a:cubicBezTo>
                <a:cubicBezTo>
                  <a:pt x="6621" y="20488"/>
                  <a:pt x="6555" y="20089"/>
                  <a:pt x="6599" y="19757"/>
                </a:cubicBezTo>
                <a:cubicBezTo>
                  <a:pt x="6817" y="18251"/>
                  <a:pt x="7100" y="16766"/>
                  <a:pt x="7340" y="15260"/>
                </a:cubicBezTo>
                <a:cubicBezTo>
                  <a:pt x="7427" y="14772"/>
                  <a:pt x="7427" y="14263"/>
                  <a:pt x="7493" y="13620"/>
                </a:cubicBezTo>
                <a:cubicBezTo>
                  <a:pt x="6664" y="13598"/>
                  <a:pt x="5902" y="13576"/>
                  <a:pt x="5160" y="13576"/>
                </a:cubicBezTo>
                <a:cubicBezTo>
                  <a:pt x="3831" y="13554"/>
                  <a:pt x="2501" y="13554"/>
                  <a:pt x="1172" y="13465"/>
                </a:cubicBezTo>
                <a:cubicBezTo>
                  <a:pt x="845" y="13443"/>
                  <a:pt x="496" y="13199"/>
                  <a:pt x="235" y="12956"/>
                </a:cubicBezTo>
                <a:cubicBezTo>
                  <a:pt x="-136" y="12623"/>
                  <a:pt x="-49" y="12336"/>
                  <a:pt x="365" y="12070"/>
                </a:cubicBezTo>
                <a:cubicBezTo>
                  <a:pt x="1499" y="11316"/>
                  <a:pt x="2654" y="10563"/>
                  <a:pt x="3766" y="9810"/>
                </a:cubicBezTo>
                <a:cubicBezTo>
                  <a:pt x="4659" y="9212"/>
                  <a:pt x="5509" y="8569"/>
                  <a:pt x="6403" y="7971"/>
                </a:cubicBezTo>
                <a:cubicBezTo>
                  <a:pt x="6795" y="7727"/>
                  <a:pt x="7013" y="7417"/>
                  <a:pt x="7188" y="6996"/>
                </a:cubicBezTo>
                <a:cubicBezTo>
                  <a:pt x="8059" y="4670"/>
                  <a:pt x="8975" y="2344"/>
                  <a:pt x="9825" y="84"/>
                </a:cubicBezTo>
                <a:cubicBezTo>
                  <a:pt x="11133" y="-115"/>
                  <a:pt x="11307" y="-26"/>
                  <a:pt x="11634" y="1059"/>
                </a:cubicBezTo>
                <a:cubicBezTo>
                  <a:pt x="11874" y="1834"/>
                  <a:pt x="12004" y="2632"/>
                  <a:pt x="12222" y="3430"/>
                </a:cubicBezTo>
                <a:cubicBezTo>
                  <a:pt x="12528" y="4604"/>
                  <a:pt x="12876" y="5756"/>
                  <a:pt x="13181" y="6930"/>
                </a:cubicBezTo>
                <a:cubicBezTo>
                  <a:pt x="13290" y="7395"/>
                  <a:pt x="13574" y="7484"/>
                  <a:pt x="13988" y="7484"/>
                </a:cubicBezTo>
                <a:cubicBezTo>
                  <a:pt x="14882" y="7484"/>
                  <a:pt x="15797" y="7484"/>
                  <a:pt x="16691" y="7550"/>
                </a:cubicBezTo>
                <a:cubicBezTo>
                  <a:pt x="18020" y="7639"/>
                  <a:pt x="19328" y="7794"/>
                  <a:pt x="20658" y="7905"/>
                </a:cubicBezTo>
                <a:cubicBezTo>
                  <a:pt x="21006" y="7927"/>
                  <a:pt x="21355" y="7949"/>
                  <a:pt x="21420" y="8392"/>
                </a:cubicBezTo>
                <a:cubicBezTo>
                  <a:pt x="21464" y="8813"/>
                  <a:pt x="21333" y="9145"/>
                  <a:pt x="20919" y="9389"/>
                </a:cubicBezTo>
                <a:cubicBezTo>
                  <a:pt x="19328" y="10297"/>
                  <a:pt x="17781" y="11250"/>
                  <a:pt x="16211" y="12180"/>
                </a:cubicBezTo>
                <a:cubicBezTo>
                  <a:pt x="16102" y="12225"/>
                  <a:pt x="15993" y="12335"/>
                  <a:pt x="15840" y="12491"/>
                </a:cubicBezTo>
                <a:close/>
                <a:moveTo>
                  <a:pt x="10522" y="2964"/>
                </a:moveTo>
                <a:cubicBezTo>
                  <a:pt x="10326" y="3297"/>
                  <a:pt x="10217" y="3452"/>
                  <a:pt x="10130" y="3629"/>
                </a:cubicBezTo>
                <a:cubicBezTo>
                  <a:pt x="9476" y="5246"/>
                  <a:pt x="8866" y="6886"/>
                  <a:pt x="8212" y="8525"/>
                </a:cubicBezTo>
                <a:cubicBezTo>
                  <a:pt x="8103" y="8813"/>
                  <a:pt x="7841" y="9057"/>
                  <a:pt x="7602" y="9234"/>
                </a:cubicBezTo>
                <a:cubicBezTo>
                  <a:pt x="6490" y="10032"/>
                  <a:pt x="5335" y="10785"/>
                  <a:pt x="4223" y="11560"/>
                </a:cubicBezTo>
                <a:cubicBezTo>
                  <a:pt x="4027" y="11693"/>
                  <a:pt x="3896" y="11915"/>
                  <a:pt x="3678" y="12180"/>
                </a:cubicBezTo>
                <a:cubicBezTo>
                  <a:pt x="5226" y="12180"/>
                  <a:pt x="6621" y="12158"/>
                  <a:pt x="7994" y="12180"/>
                </a:cubicBezTo>
                <a:cubicBezTo>
                  <a:pt x="8343" y="12180"/>
                  <a:pt x="8713" y="12291"/>
                  <a:pt x="9062" y="12402"/>
                </a:cubicBezTo>
                <a:cubicBezTo>
                  <a:pt x="9432" y="12535"/>
                  <a:pt x="9498" y="12823"/>
                  <a:pt x="9411" y="13222"/>
                </a:cubicBezTo>
                <a:cubicBezTo>
                  <a:pt x="9149" y="14440"/>
                  <a:pt x="8931" y="15659"/>
                  <a:pt x="8713" y="16899"/>
                </a:cubicBezTo>
                <a:cubicBezTo>
                  <a:pt x="8669" y="17076"/>
                  <a:pt x="8713" y="17276"/>
                  <a:pt x="8713" y="17697"/>
                </a:cubicBezTo>
                <a:cubicBezTo>
                  <a:pt x="9912" y="16323"/>
                  <a:pt x="10500" y="14839"/>
                  <a:pt x="11459" y="13443"/>
                </a:cubicBezTo>
                <a:cubicBezTo>
                  <a:pt x="11873" y="13576"/>
                  <a:pt x="12353" y="13643"/>
                  <a:pt x="12702" y="13886"/>
                </a:cubicBezTo>
                <a:cubicBezTo>
                  <a:pt x="13377" y="14329"/>
                  <a:pt x="13944" y="14905"/>
                  <a:pt x="14598" y="15348"/>
                </a:cubicBezTo>
                <a:cubicBezTo>
                  <a:pt x="15383" y="15880"/>
                  <a:pt x="16146" y="16456"/>
                  <a:pt x="17235" y="16722"/>
                </a:cubicBezTo>
                <a:cubicBezTo>
                  <a:pt x="16080" y="14905"/>
                  <a:pt x="14707" y="13465"/>
                  <a:pt x="13792" y="11671"/>
                </a:cubicBezTo>
                <a:cubicBezTo>
                  <a:pt x="15078" y="10497"/>
                  <a:pt x="16778" y="10098"/>
                  <a:pt x="18238" y="8924"/>
                </a:cubicBezTo>
                <a:cubicBezTo>
                  <a:pt x="16429" y="8835"/>
                  <a:pt x="14816" y="8791"/>
                  <a:pt x="13225" y="8702"/>
                </a:cubicBezTo>
                <a:cubicBezTo>
                  <a:pt x="12331" y="8658"/>
                  <a:pt x="11917" y="8259"/>
                  <a:pt x="11699" y="7395"/>
                </a:cubicBezTo>
                <a:cubicBezTo>
                  <a:pt x="11329" y="6022"/>
                  <a:pt x="10958" y="4604"/>
                  <a:pt x="10522" y="2964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2507350" y="454323"/>
            <a:ext cx="492080" cy="482418"/>
          </a:xfrm>
          <a:custGeom>
            <a:rect b="b" l="l" r="r" t="t"/>
            <a:pathLst>
              <a:path extrusionOk="0" h="21330" w="21439">
                <a:moveTo>
                  <a:pt x="15853" y="12533"/>
                </a:moveTo>
                <a:cubicBezTo>
                  <a:pt x="17198" y="14420"/>
                  <a:pt x="18504" y="16186"/>
                  <a:pt x="19849" y="18033"/>
                </a:cubicBezTo>
                <a:cubicBezTo>
                  <a:pt x="19730" y="18234"/>
                  <a:pt x="19611" y="18475"/>
                  <a:pt x="19453" y="18756"/>
                </a:cubicBezTo>
                <a:cubicBezTo>
                  <a:pt x="16763" y="18475"/>
                  <a:pt x="14587" y="17069"/>
                  <a:pt x="12412" y="15424"/>
                </a:cubicBezTo>
                <a:cubicBezTo>
                  <a:pt x="12214" y="15745"/>
                  <a:pt x="12016" y="15986"/>
                  <a:pt x="11858" y="16267"/>
                </a:cubicBezTo>
                <a:cubicBezTo>
                  <a:pt x="10908" y="18114"/>
                  <a:pt x="9484" y="19599"/>
                  <a:pt x="8139" y="21165"/>
                </a:cubicBezTo>
                <a:cubicBezTo>
                  <a:pt x="7862" y="21486"/>
                  <a:pt x="7031" y="21325"/>
                  <a:pt x="6754" y="20804"/>
                </a:cubicBezTo>
                <a:cubicBezTo>
                  <a:pt x="6596" y="20482"/>
                  <a:pt x="6557" y="20081"/>
                  <a:pt x="6596" y="19760"/>
                </a:cubicBezTo>
                <a:cubicBezTo>
                  <a:pt x="6794" y="18274"/>
                  <a:pt x="7110" y="16789"/>
                  <a:pt x="7348" y="15263"/>
                </a:cubicBezTo>
                <a:cubicBezTo>
                  <a:pt x="7427" y="14781"/>
                  <a:pt x="7427" y="14259"/>
                  <a:pt x="7506" y="13617"/>
                </a:cubicBezTo>
                <a:cubicBezTo>
                  <a:pt x="6675" y="13617"/>
                  <a:pt x="5924" y="13577"/>
                  <a:pt x="5172" y="13577"/>
                </a:cubicBezTo>
                <a:cubicBezTo>
                  <a:pt x="3827" y="13536"/>
                  <a:pt x="2521" y="13536"/>
                  <a:pt x="1176" y="13456"/>
                </a:cubicBezTo>
                <a:cubicBezTo>
                  <a:pt x="860" y="13456"/>
                  <a:pt x="504" y="13175"/>
                  <a:pt x="227" y="12934"/>
                </a:cubicBezTo>
                <a:cubicBezTo>
                  <a:pt x="-129" y="12613"/>
                  <a:pt x="-50" y="12292"/>
                  <a:pt x="346" y="12051"/>
                </a:cubicBezTo>
                <a:cubicBezTo>
                  <a:pt x="1493" y="11288"/>
                  <a:pt x="2640" y="10566"/>
                  <a:pt x="3748" y="9803"/>
                </a:cubicBezTo>
                <a:cubicBezTo>
                  <a:pt x="4618" y="9201"/>
                  <a:pt x="5488" y="8558"/>
                  <a:pt x="6398" y="7956"/>
                </a:cubicBezTo>
                <a:cubicBezTo>
                  <a:pt x="6794" y="7715"/>
                  <a:pt x="7031" y="7394"/>
                  <a:pt x="7190" y="6992"/>
                </a:cubicBezTo>
                <a:cubicBezTo>
                  <a:pt x="8060" y="4664"/>
                  <a:pt x="8970" y="2335"/>
                  <a:pt x="9840" y="87"/>
                </a:cubicBezTo>
                <a:cubicBezTo>
                  <a:pt x="11146" y="-114"/>
                  <a:pt x="11344" y="-34"/>
                  <a:pt x="11660" y="1050"/>
                </a:cubicBezTo>
                <a:cubicBezTo>
                  <a:pt x="11898" y="1813"/>
                  <a:pt x="12016" y="2616"/>
                  <a:pt x="12254" y="3419"/>
                </a:cubicBezTo>
                <a:cubicBezTo>
                  <a:pt x="12570" y="4583"/>
                  <a:pt x="12926" y="5748"/>
                  <a:pt x="13203" y="6912"/>
                </a:cubicBezTo>
                <a:cubicBezTo>
                  <a:pt x="13322" y="7394"/>
                  <a:pt x="13599" y="7474"/>
                  <a:pt x="14034" y="7474"/>
                </a:cubicBezTo>
                <a:cubicBezTo>
                  <a:pt x="14944" y="7474"/>
                  <a:pt x="15854" y="7474"/>
                  <a:pt x="16724" y="7554"/>
                </a:cubicBezTo>
                <a:cubicBezTo>
                  <a:pt x="18069" y="7635"/>
                  <a:pt x="19374" y="7795"/>
                  <a:pt x="20680" y="7916"/>
                </a:cubicBezTo>
                <a:cubicBezTo>
                  <a:pt x="21036" y="7956"/>
                  <a:pt x="21392" y="7956"/>
                  <a:pt x="21431" y="8398"/>
                </a:cubicBezTo>
                <a:cubicBezTo>
                  <a:pt x="21471" y="8839"/>
                  <a:pt x="21352" y="9160"/>
                  <a:pt x="20917" y="9401"/>
                </a:cubicBezTo>
                <a:cubicBezTo>
                  <a:pt x="19335" y="10325"/>
                  <a:pt x="17792" y="11248"/>
                  <a:pt x="16210" y="12171"/>
                </a:cubicBezTo>
                <a:cubicBezTo>
                  <a:pt x="16130" y="12292"/>
                  <a:pt x="16051" y="12412"/>
                  <a:pt x="15853" y="12533"/>
                </a:cubicBezTo>
                <a:close/>
                <a:moveTo>
                  <a:pt x="10552" y="3018"/>
                </a:moveTo>
                <a:cubicBezTo>
                  <a:pt x="10354" y="3339"/>
                  <a:pt x="10236" y="3500"/>
                  <a:pt x="10157" y="3700"/>
                </a:cubicBezTo>
                <a:cubicBezTo>
                  <a:pt x="9523" y="5346"/>
                  <a:pt x="8890" y="6952"/>
                  <a:pt x="8218" y="8598"/>
                </a:cubicBezTo>
                <a:cubicBezTo>
                  <a:pt x="8099" y="8880"/>
                  <a:pt x="7862" y="9120"/>
                  <a:pt x="7625" y="9321"/>
                </a:cubicBezTo>
                <a:cubicBezTo>
                  <a:pt x="6517" y="10124"/>
                  <a:pt x="5370" y="10847"/>
                  <a:pt x="4222" y="11650"/>
                </a:cubicBezTo>
                <a:cubicBezTo>
                  <a:pt x="4025" y="11770"/>
                  <a:pt x="3906" y="12011"/>
                  <a:pt x="3669" y="12292"/>
                </a:cubicBezTo>
                <a:cubicBezTo>
                  <a:pt x="5211" y="12292"/>
                  <a:pt x="6596" y="12292"/>
                  <a:pt x="7981" y="12292"/>
                </a:cubicBezTo>
                <a:cubicBezTo>
                  <a:pt x="8337" y="12292"/>
                  <a:pt x="8693" y="12412"/>
                  <a:pt x="9049" y="12533"/>
                </a:cubicBezTo>
                <a:cubicBezTo>
                  <a:pt x="9405" y="12653"/>
                  <a:pt x="9484" y="12975"/>
                  <a:pt x="9405" y="13376"/>
                </a:cubicBezTo>
                <a:cubicBezTo>
                  <a:pt x="9128" y="14581"/>
                  <a:pt x="8930" y="15825"/>
                  <a:pt x="8693" y="17030"/>
                </a:cubicBezTo>
                <a:cubicBezTo>
                  <a:pt x="8653" y="17190"/>
                  <a:pt x="8693" y="17391"/>
                  <a:pt x="8693" y="17833"/>
                </a:cubicBezTo>
                <a:cubicBezTo>
                  <a:pt x="9919" y="16468"/>
                  <a:pt x="10473" y="14982"/>
                  <a:pt x="11423" y="13577"/>
                </a:cubicBezTo>
                <a:cubicBezTo>
                  <a:pt x="11858" y="13737"/>
                  <a:pt x="12293" y="13778"/>
                  <a:pt x="12689" y="14019"/>
                </a:cubicBezTo>
                <a:cubicBezTo>
                  <a:pt x="13361" y="14460"/>
                  <a:pt x="13915" y="15022"/>
                  <a:pt x="14587" y="15504"/>
                </a:cubicBezTo>
                <a:cubicBezTo>
                  <a:pt x="15379" y="16026"/>
                  <a:pt x="16130" y="16588"/>
                  <a:pt x="17238" y="16869"/>
                </a:cubicBezTo>
                <a:cubicBezTo>
                  <a:pt x="16091" y="15062"/>
                  <a:pt x="14706" y="13617"/>
                  <a:pt x="13796" y="11810"/>
                </a:cubicBezTo>
                <a:cubicBezTo>
                  <a:pt x="15102" y="10646"/>
                  <a:pt x="16803" y="10245"/>
                  <a:pt x="18266" y="9080"/>
                </a:cubicBezTo>
                <a:cubicBezTo>
                  <a:pt x="16447" y="9000"/>
                  <a:pt x="14864" y="8960"/>
                  <a:pt x="13242" y="8839"/>
                </a:cubicBezTo>
                <a:cubicBezTo>
                  <a:pt x="12332" y="8799"/>
                  <a:pt x="11937" y="8398"/>
                  <a:pt x="11699" y="7555"/>
                </a:cubicBezTo>
                <a:cubicBezTo>
                  <a:pt x="11343" y="6109"/>
                  <a:pt x="10987" y="4664"/>
                  <a:pt x="10552" y="3018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8899768" y="5266799"/>
            <a:ext cx="735827" cy="719061"/>
          </a:xfrm>
          <a:custGeom>
            <a:rect b="b" l="l" r="r" t="t"/>
            <a:pathLst>
              <a:path extrusionOk="0" h="21328" w="21425">
                <a:moveTo>
                  <a:pt x="15835" y="12522"/>
                </a:moveTo>
                <a:cubicBezTo>
                  <a:pt x="17183" y="14408"/>
                  <a:pt x="18479" y="16185"/>
                  <a:pt x="19800" y="18043"/>
                </a:cubicBezTo>
                <a:cubicBezTo>
                  <a:pt x="19695" y="18232"/>
                  <a:pt x="19563" y="18474"/>
                  <a:pt x="19430" y="18744"/>
                </a:cubicBezTo>
                <a:cubicBezTo>
                  <a:pt x="16734" y="18447"/>
                  <a:pt x="14566" y="17074"/>
                  <a:pt x="12398" y="15404"/>
                </a:cubicBezTo>
                <a:cubicBezTo>
                  <a:pt x="12186" y="15727"/>
                  <a:pt x="11975" y="15970"/>
                  <a:pt x="11843" y="16266"/>
                </a:cubicBezTo>
                <a:cubicBezTo>
                  <a:pt x="10891" y="18124"/>
                  <a:pt x="9463" y="19606"/>
                  <a:pt x="8141" y="21168"/>
                </a:cubicBezTo>
                <a:cubicBezTo>
                  <a:pt x="7850" y="21491"/>
                  <a:pt x="7031" y="21302"/>
                  <a:pt x="6766" y="20818"/>
                </a:cubicBezTo>
                <a:cubicBezTo>
                  <a:pt x="6608" y="20521"/>
                  <a:pt x="6555" y="20117"/>
                  <a:pt x="6608" y="19767"/>
                </a:cubicBezTo>
                <a:cubicBezTo>
                  <a:pt x="6819" y="18259"/>
                  <a:pt x="7110" y="16778"/>
                  <a:pt x="7348" y="15270"/>
                </a:cubicBezTo>
                <a:cubicBezTo>
                  <a:pt x="7427" y="14785"/>
                  <a:pt x="7427" y="14273"/>
                  <a:pt x="7480" y="13627"/>
                </a:cubicBezTo>
                <a:cubicBezTo>
                  <a:pt x="6634" y="13600"/>
                  <a:pt x="5894" y="13600"/>
                  <a:pt x="5154" y="13573"/>
                </a:cubicBezTo>
                <a:cubicBezTo>
                  <a:pt x="3832" y="13546"/>
                  <a:pt x="2483" y="13546"/>
                  <a:pt x="1161" y="13465"/>
                </a:cubicBezTo>
                <a:cubicBezTo>
                  <a:pt x="844" y="13438"/>
                  <a:pt x="474" y="13196"/>
                  <a:pt x="236" y="12953"/>
                </a:cubicBezTo>
                <a:cubicBezTo>
                  <a:pt x="-134" y="12603"/>
                  <a:pt x="-55" y="12334"/>
                  <a:pt x="368" y="12065"/>
                </a:cubicBezTo>
                <a:cubicBezTo>
                  <a:pt x="1505" y="11311"/>
                  <a:pt x="2642" y="10556"/>
                  <a:pt x="3779" y="9802"/>
                </a:cubicBezTo>
                <a:cubicBezTo>
                  <a:pt x="4651" y="9210"/>
                  <a:pt x="5524" y="8563"/>
                  <a:pt x="6396" y="7971"/>
                </a:cubicBezTo>
                <a:cubicBezTo>
                  <a:pt x="6766" y="7729"/>
                  <a:pt x="7004" y="7432"/>
                  <a:pt x="7163" y="7001"/>
                </a:cubicBezTo>
                <a:cubicBezTo>
                  <a:pt x="8035" y="4658"/>
                  <a:pt x="8934" y="2342"/>
                  <a:pt x="9807" y="80"/>
                </a:cubicBezTo>
                <a:cubicBezTo>
                  <a:pt x="11129" y="-109"/>
                  <a:pt x="11287" y="-28"/>
                  <a:pt x="11631" y="1076"/>
                </a:cubicBezTo>
                <a:cubicBezTo>
                  <a:pt x="11869" y="1857"/>
                  <a:pt x="12001" y="2665"/>
                  <a:pt x="12213" y="3446"/>
                </a:cubicBezTo>
                <a:cubicBezTo>
                  <a:pt x="12530" y="4631"/>
                  <a:pt x="12873" y="5789"/>
                  <a:pt x="13164" y="6974"/>
                </a:cubicBezTo>
                <a:cubicBezTo>
                  <a:pt x="13270" y="7432"/>
                  <a:pt x="13561" y="7540"/>
                  <a:pt x="13984" y="7540"/>
                </a:cubicBezTo>
                <a:cubicBezTo>
                  <a:pt x="14883" y="7540"/>
                  <a:pt x="15782" y="7540"/>
                  <a:pt x="16681" y="7621"/>
                </a:cubicBezTo>
                <a:cubicBezTo>
                  <a:pt x="18003" y="7701"/>
                  <a:pt x="19324" y="7863"/>
                  <a:pt x="20646" y="7971"/>
                </a:cubicBezTo>
                <a:cubicBezTo>
                  <a:pt x="20990" y="7998"/>
                  <a:pt x="21360" y="8025"/>
                  <a:pt x="21413" y="8456"/>
                </a:cubicBezTo>
                <a:cubicBezTo>
                  <a:pt x="21466" y="8886"/>
                  <a:pt x="21334" y="9210"/>
                  <a:pt x="20911" y="9452"/>
                </a:cubicBezTo>
                <a:cubicBezTo>
                  <a:pt x="19324" y="10368"/>
                  <a:pt x="17765" y="11310"/>
                  <a:pt x="16205" y="12253"/>
                </a:cubicBezTo>
                <a:cubicBezTo>
                  <a:pt x="16099" y="12280"/>
                  <a:pt x="15993" y="12388"/>
                  <a:pt x="15835" y="12522"/>
                </a:cubicBezTo>
                <a:close/>
                <a:moveTo>
                  <a:pt x="10521" y="3015"/>
                </a:moveTo>
                <a:cubicBezTo>
                  <a:pt x="10336" y="3338"/>
                  <a:pt x="10203" y="3500"/>
                  <a:pt x="10124" y="3688"/>
                </a:cubicBezTo>
                <a:cubicBezTo>
                  <a:pt x="9490" y="5331"/>
                  <a:pt x="8855" y="6947"/>
                  <a:pt x="8194" y="8590"/>
                </a:cubicBezTo>
                <a:cubicBezTo>
                  <a:pt x="8088" y="8860"/>
                  <a:pt x="7824" y="9129"/>
                  <a:pt x="7586" y="9317"/>
                </a:cubicBezTo>
                <a:cubicBezTo>
                  <a:pt x="6476" y="10098"/>
                  <a:pt x="5339" y="10853"/>
                  <a:pt x="4202" y="11661"/>
                </a:cubicBezTo>
                <a:cubicBezTo>
                  <a:pt x="4017" y="11795"/>
                  <a:pt x="3885" y="12011"/>
                  <a:pt x="3647" y="12280"/>
                </a:cubicBezTo>
                <a:cubicBezTo>
                  <a:pt x="5180" y="12280"/>
                  <a:pt x="6582" y="12253"/>
                  <a:pt x="7956" y="12280"/>
                </a:cubicBezTo>
                <a:cubicBezTo>
                  <a:pt x="8300" y="12280"/>
                  <a:pt x="8670" y="12388"/>
                  <a:pt x="9014" y="12522"/>
                </a:cubicBezTo>
                <a:cubicBezTo>
                  <a:pt x="9384" y="12657"/>
                  <a:pt x="9463" y="12953"/>
                  <a:pt x="9357" y="13357"/>
                </a:cubicBezTo>
                <a:cubicBezTo>
                  <a:pt x="9093" y="14569"/>
                  <a:pt x="8882" y="15808"/>
                  <a:pt x="8644" y="17047"/>
                </a:cubicBezTo>
                <a:cubicBezTo>
                  <a:pt x="8617" y="17236"/>
                  <a:pt x="8644" y="17424"/>
                  <a:pt x="8644" y="17855"/>
                </a:cubicBezTo>
                <a:cubicBezTo>
                  <a:pt x="9860" y="16482"/>
                  <a:pt x="10441" y="15000"/>
                  <a:pt x="11393" y="13600"/>
                </a:cubicBezTo>
                <a:cubicBezTo>
                  <a:pt x="11816" y="13734"/>
                  <a:pt x="12292" y="13815"/>
                  <a:pt x="12636" y="14058"/>
                </a:cubicBezTo>
                <a:cubicBezTo>
                  <a:pt x="13297" y="14489"/>
                  <a:pt x="13878" y="15081"/>
                  <a:pt x="14539" y="15539"/>
                </a:cubicBezTo>
                <a:cubicBezTo>
                  <a:pt x="15306" y="16078"/>
                  <a:pt x="16073" y="16643"/>
                  <a:pt x="17183" y="16913"/>
                </a:cubicBezTo>
                <a:cubicBezTo>
                  <a:pt x="16020" y="15081"/>
                  <a:pt x="14671" y="13654"/>
                  <a:pt x="13746" y="11849"/>
                </a:cubicBezTo>
                <a:cubicBezTo>
                  <a:pt x="15042" y="10664"/>
                  <a:pt x="16734" y="10260"/>
                  <a:pt x="18188" y="9102"/>
                </a:cubicBezTo>
                <a:cubicBezTo>
                  <a:pt x="16363" y="9021"/>
                  <a:pt x="14777" y="8967"/>
                  <a:pt x="13191" y="8887"/>
                </a:cubicBezTo>
                <a:cubicBezTo>
                  <a:pt x="12292" y="8833"/>
                  <a:pt x="11895" y="8456"/>
                  <a:pt x="11658" y="7594"/>
                </a:cubicBezTo>
                <a:cubicBezTo>
                  <a:pt x="11314" y="6058"/>
                  <a:pt x="10944" y="4631"/>
                  <a:pt x="10521" y="301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0"/>
          <p:cNvSpPr/>
          <p:nvPr/>
        </p:nvSpPr>
        <p:spPr>
          <a:xfrm>
            <a:off x="882011" y="4386047"/>
            <a:ext cx="1823767" cy="1672392"/>
          </a:xfrm>
          <a:custGeom>
            <a:rect b="b" l="l" r="r" t="t"/>
            <a:pathLst>
              <a:path extrusionOk="0" h="1672392" w="1823767">
                <a:moveTo>
                  <a:pt x="1180722" y="354409"/>
                </a:moveTo>
                <a:cubicBezTo>
                  <a:pt x="1187873" y="353842"/>
                  <a:pt x="1194910" y="353842"/>
                  <a:pt x="1201266" y="356109"/>
                </a:cubicBezTo>
                <a:cubicBezTo>
                  <a:pt x="1240311" y="370639"/>
                  <a:pt x="1253023" y="406055"/>
                  <a:pt x="1256656" y="442381"/>
                </a:cubicBezTo>
                <a:cubicBezTo>
                  <a:pt x="1260288" y="481419"/>
                  <a:pt x="1257564" y="521387"/>
                  <a:pt x="1257564" y="561336"/>
                </a:cubicBezTo>
                <a:cubicBezTo>
                  <a:pt x="1302965" y="542254"/>
                  <a:pt x="1348366" y="524100"/>
                  <a:pt x="1392859" y="505036"/>
                </a:cubicBezTo>
                <a:cubicBezTo>
                  <a:pt x="1412836" y="496860"/>
                  <a:pt x="1431904" y="497771"/>
                  <a:pt x="1450065" y="507749"/>
                </a:cubicBezTo>
                <a:cubicBezTo>
                  <a:pt x="1470949" y="518656"/>
                  <a:pt x="1473673" y="535899"/>
                  <a:pt x="1454605" y="550429"/>
                </a:cubicBezTo>
                <a:cubicBezTo>
                  <a:pt x="1439168" y="562228"/>
                  <a:pt x="1421008" y="572225"/>
                  <a:pt x="1401939" y="577669"/>
                </a:cubicBezTo>
                <a:cubicBezTo>
                  <a:pt x="1344734" y="594931"/>
                  <a:pt x="1299333" y="626704"/>
                  <a:pt x="1267552" y="679382"/>
                </a:cubicBezTo>
                <a:cubicBezTo>
                  <a:pt x="1250299" y="705711"/>
                  <a:pt x="1224875" y="728417"/>
                  <a:pt x="1203990" y="752925"/>
                </a:cubicBezTo>
                <a:cubicBezTo>
                  <a:pt x="1146785" y="716599"/>
                  <a:pt x="1148601" y="716599"/>
                  <a:pt x="1158589" y="661209"/>
                </a:cubicBezTo>
                <a:cubicBezTo>
                  <a:pt x="1168577" y="601286"/>
                  <a:pt x="1177657" y="540451"/>
                  <a:pt x="1181290" y="479617"/>
                </a:cubicBezTo>
                <a:cubicBezTo>
                  <a:pt x="1183106" y="451467"/>
                  <a:pt x="1169485" y="422406"/>
                  <a:pt x="1164037" y="393345"/>
                </a:cubicBezTo>
                <a:cubicBezTo>
                  <a:pt x="1161313" y="381546"/>
                  <a:pt x="1161313" y="368818"/>
                  <a:pt x="1159497" y="356109"/>
                </a:cubicBezTo>
                <a:cubicBezTo>
                  <a:pt x="1166307" y="356109"/>
                  <a:pt x="1173571" y="354976"/>
                  <a:pt x="1180722" y="354409"/>
                </a:cubicBezTo>
                <a:close/>
                <a:moveTo>
                  <a:pt x="1212449" y="84179"/>
                </a:moveTo>
                <a:cubicBezTo>
                  <a:pt x="1206097" y="83850"/>
                  <a:pt x="1199296" y="84315"/>
                  <a:pt x="1193393" y="84315"/>
                </a:cubicBezTo>
                <a:cubicBezTo>
                  <a:pt x="1045394" y="87958"/>
                  <a:pt x="937347" y="159660"/>
                  <a:pt x="852911" y="277718"/>
                </a:cubicBezTo>
                <a:cubicBezTo>
                  <a:pt x="762999" y="403915"/>
                  <a:pt x="746659" y="559180"/>
                  <a:pt x="672147" y="695376"/>
                </a:cubicBezTo>
                <a:cubicBezTo>
                  <a:pt x="799272" y="657238"/>
                  <a:pt x="937347" y="530111"/>
                  <a:pt x="989104" y="426627"/>
                </a:cubicBezTo>
                <a:cubicBezTo>
                  <a:pt x="998172" y="409341"/>
                  <a:pt x="1008181" y="390272"/>
                  <a:pt x="1028114" y="399341"/>
                </a:cubicBezTo>
                <a:cubicBezTo>
                  <a:pt x="1048132" y="407558"/>
                  <a:pt x="1069006" y="422984"/>
                  <a:pt x="1080812" y="441123"/>
                </a:cubicBezTo>
                <a:cubicBezTo>
                  <a:pt x="1088083" y="452983"/>
                  <a:pt x="1080812" y="475617"/>
                  <a:pt x="1076277" y="492904"/>
                </a:cubicBezTo>
                <a:cubicBezTo>
                  <a:pt x="1065327" y="535615"/>
                  <a:pt x="1051725" y="576466"/>
                  <a:pt x="1041716" y="619100"/>
                </a:cubicBezTo>
                <a:cubicBezTo>
                  <a:pt x="1013570" y="734445"/>
                  <a:pt x="967289" y="842502"/>
                  <a:pt x="903726" y="942343"/>
                </a:cubicBezTo>
                <a:cubicBezTo>
                  <a:pt x="848291" y="1030402"/>
                  <a:pt x="764796" y="1093113"/>
                  <a:pt x="697640" y="1171172"/>
                </a:cubicBezTo>
                <a:cubicBezTo>
                  <a:pt x="604991" y="1279229"/>
                  <a:pt x="476925" y="1339149"/>
                  <a:pt x="356217" y="1408139"/>
                </a:cubicBezTo>
                <a:cubicBezTo>
                  <a:pt x="307112" y="1436355"/>
                  <a:pt x="265364" y="1472633"/>
                  <a:pt x="228151" y="1517127"/>
                </a:cubicBezTo>
                <a:cubicBezTo>
                  <a:pt x="255355" y="1516197"/>
                  <a:pt x="280848" y="1512553"/>
                  <a:pt x="304374" y="1505344"/>
                </a:cubicBezTo>
                <a:cubicBezTo>
                  <a:pt x="469654" y="1451781"/>
                  <a:pt x="635874" y="1400000"/>
                  <a:pt x="793882" y="1324654"/>
                </a:cubicBezTo>
                <a:cubicBezTo>
                  <a:pt x="934609" y="1257447"/>
                  <a:pt x="1055318" y="1167528"/>
                  <a:pt x="1147112" y="1044045"/>
                </a:cubicBezTo>
                <a:cubicBezTo>
                  <a:pt x="1224276" y="939630"/>
                  <a:pt x="1288694" y="826146"/>
                  <a:pt x="1375013" y="728088"/>
                </a:cubicBezTo>
                <a:cubicBezTo>
                  <a:pt x="1394090" y="705376"/>
                  <a:pt x="1411285" y="700802"/>
                  <a:pt x="1436693" y="708089"/>
                </a:cubicBezTo>
                <a:cubicBezTo>
                  <a:pt x="1462187" y="715376"/>
                  <a:pt x="1473051" y="731731"/>
                  <a:pt x="1471255" y="757157"/>
                </a:cubicBezTo>
                <a:cubicBezTo>
                  <a:pt x="1469458" y="777079"/>
                  <a:pt x="1471255" y="798008"/>
                  <a:pt x="1465780" y="817077"/>
                </a:cubicBezTo>
                <a:cubicBezTo>
                  <a:pt x="1441227" y="896996"/>
                  <a:pt x="1449440" y="984125"/>
                  <a:pt x="1412226" y="1061331"/>
                </a:cubicBezTo>
                <a:cubicBezTo>
                  <a:pt x="1412226" y="1060401"/>
                  <a:pt x="1414964" y="1063114"/>
                  <a:pt x="1416760" y="1067687"/>
                </a:cubicBezTo>
                <a:cubicBezTo>
                  <a:pt x="1555691" y="983194"/>
                  <a:pt x="1656467" y="864284"/>
                  <a:pt x="1722767" y="718089"/>
                </a:cubicBezTo>
                <a:cubicBezTo>
                  <a:pt x="1749116" y="659951"/>
                  <a:pt x="1740903" y="596388"/>
                  <a:pt x="1719174" y="536468"/>
                </a:cubicBezTo>
                <a:cubicBezTo>
                  <a:pt x="1668273" y="398489"/>
                  <a:pt x="1577506" y="294074"/>
                  <a:pt x="1461246" y="205085"/>
                </a:cubicBezTo>
                <a:cubicBezTo>
                  <a:pt x="1389556" y="150591"/>
                  <a:pt x="1300500" y="138809"/>
                  <a:pt x="1228811" y="88810"/>
                </a:cubicBezTo>
                <a:cubicBezTo>
                  <a:pt x="1224704" y="85632"/>
                  <a:pt x="1218801" y="84508"/>
                  <a:pt x="1212449" y="84179"/>
                </a:cubicBezTo>
                <a:close/>
                <a:moveTo>
                  <a:pt x="1145229" y="752"/>
                </a:moveTo>
                <a:cubicBezTo>
                  <a:pt x="1180647" y="-1961"/>
                  <a:pt x="1218801" y="2612"/>
                  <a:pt x="1251481" y="15325"/>
                </a:cubicBezTo>
                <a:cubicBezTo>
                  <a:pt x="1390411" y="68889"/>
                  <a:pt x="1521215" y="136948"/>
                  <a:pt x="1628322" y="243223"/>
                </a:cubicBezTo>
                <a:cubicBezTo>
                  <a:pt x="1716436" y="331282"/>
                  <a:pt x="1777261" y="437479"/>
                  <a:pt x="1810882" y="555537"/>
                </a:cubicBezTo>
                <a:cubicBezTo>
                  <a:pt x="1838086" y="653595"/>
                  <a:pt x="1821747" y="750800"/>
                  <a:pt x="1766311" y="837929"/>
                </a:cubicBezTo>
                <a:cubicBezTo>
                  <a:pt x="1732776" y="889710"/>
                  <a:pt x="1700097" y="943274"/>
                  <a:pt x="1659205" y="989551"/>
                </a:cubicBezTo>
                <a:cubicBezTo>
                  <a:pt x="1619253" y="1034975"/>
                  <a:pt x="1572031" y="1076757"/>
                  <a:pt x="1522070" y="1113034"/>
                </a:cubicBezTo>
                <a:cubicBezTo>
                  <a:pt x="1463042" y="1155746"/>
                  <a:pt x="1396828" y="1189310"/>
                  <a:pt x="1335917" y="1229309"/>
                </a:cubicBezTo>
                <a:cubicBezTo>
                  <a:pt x="1307772" y="1247448"/>
                  <a:pt x="1290576" y="1242021"/>
                  <a:pt x="1267821" y="1222022"/>
                </a:cubicBezTo>
                <a:cubicBezTo>
                  <a:pt x="1246091" y="1202023"/>
                  <a:pt x="1234286" y="1185745"/>
                  <a:pt x="1249684" y="1155746"/>
                </a:cubicBezTo>
                <a:cubicBezTo>
                  <a:pt x="1282364" y="1091252"/>
                  <a:pt x="1312306" y="1025906"/>
                  <a:pt x="1343189" y="960560"/>
                </a:cubicBezTo>
                <a:cubicBezTo>
                  <a:pt x="1350460" y="948700"/>
                  <a:pt x="1354139" y="935057"/>
                  <a:pt x="1358673" y="922344"/>
                </a:cubicBezTo>
                <a:cubicBezTo>
                  <a:pt x="1323256" y="953273"/>
                  <a:pt x="1293228" y="985908"/>
                  <a:pt x="1272355" y="1026836"/>
                </a:cubicBezTo>
                <a:cubicBezTo>
                  <a:pt x="1250625" y="1068540"/>
                  <a:pt x="1220598" y="1107608"/>
                  <a:pt x="1189715" y="1143963"/>
                </a:cubicBezTo>
                <a:cubicBezTo>
                  <a:pt x="1166103" y="1172102"/>
                  <a:pt x="1133424" y="1192954"/>
                  <a:pt x="1108957" y="1221092"/>
                </a:cubicBezTo>
                <a:cubicBezTo>
                  <a:pt x="1043598" y="1296438"/>
                  <a:pt x="956424" y="1338219"/>
                  <a:pt x="869250" y="1379070"/>
                </a:cubicBezTo>
                <a:cubicBezTo>
                  <a:pt x="776601" y="1422712"/>
                  <a:pt x="682156" y="1463563"/>
                  <a:pt x="585914" y="1500771"/>
                </a:cubicBezTo>
                <a:cubicBezTo>
                  <a:pt x="445187" y="1555265"/>
                  <a:pt x="301722" y="1604255"/>
                  <a:pt x="152782" y="1634254"/>
                </a:cubicBezTo>
                <a:cubicBezTo>
                  <a:pt x="120103" y="1640610"/>
                  <a:pt x="91016" y="1658749"/>
                  <a:pt x="59278" y="1672392"/>
                </a:cubicBezTo>
                <a:cubicBezTo>
                  <a:pt x="47472" y="1662393"/>
                  <a:pt x="35667" y="1653323"/>
                  <a:pt x="25657" y="1644254"/>
                </a:cubicBezTo>
                <a:cubicBezTo>
                  <a:pt x="-9759" y="1609759"/>
                  <a:pt x="-7022" y="1604255"/>
                  <a:pt x="24717" y="1567047"/>
                </a:cubicBezTo>
                <a:cubicBezTo>
                  <a:pt x="137298" y="1435425"/>
                  <a:pt x="278111" y="1340080"/>
                  <a:pt x="426965" y="1257447"/>
                </a:cubicBezTo>
                <a:cubicBezTo>
                  <a:pt x="539632" y="1194814"/>
                  <a:pt x="623128" y="1101252"/>
                  <a:pt x="712098" y="1012263"/>
                </a:cubicBezTo>
                <a:cubicBezTo>
                  <a:pt x="798416" y="925987"/>
                  <a:pt x="863775" y="827077"/>
                  <a:pt x="910998" y="714445"/>
                </a:cubicBezTo>
                <a:cubicBezTo>
                  <a:pt x="913735" y="707159"/>
                  <a:pt x="915532" y="699950"/>
                  <a:pt x="920066" y="684524"/>
                </a:cubicBezTo>
                <a:cubicBezTo>
                  <a:pt x="906464" y="688090"/>
                  <a:pt x="897396" y="689020"/>
                  <a:pt x="890980" y="692663"/>
                </a:cubicBezTo>
                <a:cubicBezTo>
                  <a:pt x="792000" y="748940"/>
                  <a:pt x="693962" y="806147"/>
                  <a:pt x="594982" y="863354"/>
                </a:cubicBezTo>
                <a:cubicBezTo>
                  <a:pt x="570430" y="876997"/>
                  <a:pt x="546818" y="891493"/>
                  <a:pt x="522352" y="905136"/>
                </a:cubicBezTo>
                <a:cubicBezTo>
                  <a:pt x="493265" y="921491"/>
                  <a:pt x="468798" y="914205"/>
                  <a:pt x="446042" y="892423"/>
                </a:cubicBezTo>
                <a:cubicBezTo>
                  <a:pt x="417041" y="864284"/>
                  <a:pt x="417897" y="848859"/>
                  <a:pt x="446042" y="817930"/>
                </a:cubicBezTo>
                <a:cubicBezTo>
                  <a:pt x="545963" y="709019"/>
                  <a:pt x="624069" y="587319"/>
                  <a:pt x="664020" y="442983"/>
                </a:cubicBezTo>
                <a:cubicBezTo>
                  <a:pt x="693962" y="333995"/>
                  <a:pt x="749311" y="234154"/>
                  <a:pt x="827417" y="152374"/>
                </a:cubicBezTo>
                <a:cubicBezTo>
                  <a:pt x="912794" y="63385"/>
                  <a:pt x="1019987" y="8969"/>
                  <a:pt x="1145229" y="75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9181253" y="136519"/>
            <a:ext cx="1790638" cy="1109032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1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3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3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2"/>
                  <a:pt x="19767" y="15534"/>
                </a:cubicBezTo>
                <a:cubicBezTo>
                  <a:pt x="19682" y="15586"/>
                  <a:pt x="19565" y="15673"/>
                  <a:pt x="19533" y="15794"/>
                </a:cubicBezTo>
                <a:cubicBezTo>
                  <a:pt x="19416" y="16262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9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4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98" y="3253"/>
                  <a:pt x="10194" y="3478"/>
                  <a:pt x="10247" y="3634"/>
                </a:cubicBezTo>
                <a:close/>
                <a:moveTo>
                  <a:pt x="4980" y="13507"/>
                </a:moveTo>
                <a:cubicBezTo>
                  <a:pt x="5652" y="13923"/>
                  <a:pt x="5769" y="14235"/>
                  <a:pt x="5769" y="15309"/>
                </a:cubicBezTo>
                <a:cubicBezTo>
                  <a:pt x="5769" y="15846"/>
                  <a:pt x="5790" y="16400"/>
                  <a:pt x="5854" y="16937"/>
                </a:cubicBezTo>
                <a:cubicBezTo>
                  <a:pt x="6004" y="18080"/>
                  <a:pt x="6856" y="19068"/>
                  <a:pt x="7560" y="18894"/>
                </a:cubicBezTo>
                <a:cubicBezTo>
                  <a:pt x="8477" y="18686"/>
                  <a:pt x="9309" y="17734"/>
                  <a:pt x="9564" y="16106"/>
                </a:cubicBezTo>
                <a:cubicBezTo>
                  <a:pt x="9607" y="15846"/>
                  <a:pt x="9714" y="15413"/>
                  <a:pt x="9788" y="15413"/>
                </a:cubicBezTo>
                <a:cubicBezTo>
                  <a:pt x="10002" y="15430"/>
                  <a:pt x="10247" y="15551"/>
                  <a:pt x="10417" y="15759"/>
                </a:cubicBezTo>
                <a:cubicBezTo>
                  <a:pt x="10535" y="15898"/>
                  <a:pt x="10577" y="16244"/>
                  <a:pt x="10609" y="16521"/>
                </a:cubicBezTo>
                <a:cubicBezTo>
                  <a:pt x="10940" y="19379"/>
                  <a:pt x="13285" y="20765"/>
                  <a:pt x="14650" y="18860"/>
                </a:cubicBezTo>
                <a:cubicBezTo>
                  <a:pt x="15140" y="18167"/>
                  <a:pt x="15396" y="17197"/>
                  <a:pt x="15652" y="16261"/>
                </a:cubicBezTo>
                <a:cubicBezTo>
                  <a:pt x="15737" y="15932"/>
                  <a:pt x="15737" y="15499"/>
                  <a:pt x="15716" y="15118"/>
                </a:cubicBezTo>
                <a:cubicBezTo>
                  <a:pt x="15705" y="14806"/>
                  <a:pt x="15588" y="14391"/>
                  <a:pt x="15812" y="14269"/>
                </a:cubicBezTo>
                <a:cubicBezTo>
                  <a:pt x="15983" y="14183"/>
                  <a:pt x="16207" y="14408"/>
                  <a:pt x="16398" y="14529"/>
                </a:cubicBezTo>
                <a:cubicBezTo>
                  <a:pt x="16473" y="14564"/>
                  <a:pt x="16516" y="14720"/>
                  <a:pt x="16580" y="14772"/>
                </a:cubicBezTo>
                <a:cubicBezTo>
                  <a:pt x="17209" y="15291"/>
                  <a:pt x="17827" y="15655"/>
                  <a:pt x="18552" y="15049"/>
                </a:cubicBezTo>
                <a:cubicBezTo>
                  <a:pt x="19533" y="14252"/>
                  <a:pt x="19949" y="12849"/>
                  <a:pt x="20130" y="11273"/>
                </a:cubicBezTo>
                <a:cubicBezTo>
                  <a:pt x="20247" y="10234"/>
                  <a:pt x="20141" y="9125"/>
                  <a:pt x="19533" y="8397"/>
                </a:cubicBezTo>
                <a:cubicBezTo>
                  <a:pt x="19053" y="7826"/>
                  <a:pt x="18477" y="7670"/>
                  <a:pt x="17902" y="7583"/>
                </a:cubicBezTo>
                <a:cubicBezTo>
                  <a:pt x="17731" y="7549"/>
                  <a:pt x="17507" y="7722"/>
                  <a:pt x="17358" y="7912"/>
                </a:cubicBezTo>
                <a:cubicBezTo>
                  <a:pt x="17113" y="8224"/>
                  <a:pt x="16910" y="8605"/>
                  <a:pt x="16697" y="8952"/>
                </a:cubicBezTo>
                <a:cubicBezTo>
                  <a:pt x="15929" y="8553"/>
                  <a:pt x="15823" y="8224"/>
                  <a:pt x="16015" y="7081"/>
                </a:cubicBezTo>
                <a:cubicBezTo>
                  <a:pt x="16068" y="6735"/>
                  <a:pt x="16068" y="6302"/>
                  <a:pt x="16015" y="5955"/>
                </a:cubicBezTo>
                <a:cubicBezTo>
                  <a:pt x="15769" y="4621"/>
                  <a:pt x="15268" y="3755"/>
                  <a:pt x="14383" y="3461"/>
                </a:cubicBezTo>
                <a:cubicBezTo>
                  <a:pt x="13722" y="3236"/>
                  <a:pt x="13019" y="3218"/>
                  <a:pt x="12464" y="3617"/>
                </a:cubicBezTo>
                <a:cubicBezTo>
                  <a:pt x="11750" y="4136"/>
                  <a:pt x="11068" y="4899"/>
                  <a:pt x="10620" y="6076"/>
                </a:cubicBezTo>
                <a:cubicBezTo>
                  <a:pt x="10300" y="6925"/>
                  <a:pt x="9980" y="6873"/>
                  <a:pt x="9671" y="6007"/>
                </a:cubicBezTo>
                <a:cubicBezTo>
                  <a:pt x="9586" y="5782"/>
                  <a:pt x="9532" y="5453"/>
                  <a:pt x="9564" y="5193"/>
                </a:cubicBezTo>
                <a:cubicBezTo>
                  <a:pt x="9735" y="3703"/>
                  <a:pt x="8552" y="1573"/>
                  <a:pt x="7443" y="1521"/>
                </a:cubicBezTo>
                <a:cubicBezTo>
                  <a:pt x="6611" y="1486"/>
                  <a:pt x="5854" y="1885"/>
                  <a:pt x="5247" y="2768"/>
                </a:cubicBezTo>
                <a:cubicBezTo>
                  <a:pt x="4777" y="3444"/>
                  <a:pt x="4351" y="4206"/>
                  <a:pt x="4084" y="5193"/>
                </a:cubicBezTo>
                <a:cubicBezTo>
                  <a:pt x="3850" y="6024"/>
                  <a:pt x="3807" y="6787"/>
                  <a:pt x="4127" y="7566"/>
                </a:cubicBezTo>
                <a:cubicBezTo>
                  <a:pt x="4170" y="7670"/>
                  <a:pt x="4255" y="7774"/>
                  <a:pt x="4255" y="7878"/>
                </a:cubicBezTo>
                <a:cubicBezTo>
                  <a:pt x="4276" y="8190"/>
                  <a:pt x="4319" y="8553"/>
                  <a:pt x="4234" y="8779"/>
                </a:cubicBezTo>
                <a:cubicBezTo>
                  <a:pt x="4180" y="8934"/>
                  <a:pt x="3925" y="8917"/>
                  <a:pt x="3754" y="8917"/>
                </a:cubicBezTo>
                <a:cubicBezTo>
                  <a:pt x="3541" y="8917"/>
                  <a:pt x="3317" y="8779"/>
                  <a:pt x="3114" y="8848"/>
                </a:cubicBezTo>
                <a:cubicBezTo>
                  <a:pt x="2091" y="9177"/>
                  <a:pt x="1430" y="10234"/>
                  <a:pt x="1057" y="11775"/>
                </a:cubicBezTo>
                <a:cubicBezTo>
                  <a:pt x="982" y="12070"/>
                  <a:pt x="1014" y="12451"/>
                  <a:pt x="1025" y="12797"/>
                </a:cubicBezTo>
                <a:cubicBezTo>
                  <a:pt x="1046" y="13525"/>
                  <a:pt x="1313" y="14044"/>
                  <a:pt x="1568" y="14599"/>
                </a:cubicBezTo>
                <a:cubicBezTo>
                  <a:pt x="2059" y="15655"/>
                  <a:pt x="2645" y="15932"/>
                  <a:pt x="3402" y="15430"/>
                </a:cubicBezTo>
                <a:cubicBezTo>
                  <a:pt x="4031" y="15014"/>
                  <a:pt x="4607" y="14443"/>
                  <a:pt x="4980" y="13507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609600" y="536045"/>
            <a:ext cx="1301741" cy="806159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9"/>
                  <a:pt x="9595" y="18437"/>
                  <a:pt x="9067" y="18914"/>
                </a:cubicBezTo>
                <a:cubicBezTo>
                  <a:pt x="8305" y="19580"/>
                  <a:pt x="7513" y="19342"/>
                  <a:pt x="6750" y="19128"/>
                </a:cubicBezTo>
                <a:cubicBezTo>
                  <a:pt x="5416" y="18747"/>
                  <a:pt x="4551" y="17437"/>
                  <a:pt x="4126" y="15365"/>
                </a:cubicBezTo>
                <a:cubicBezTo>
                  <a:pt x="4111" y="15270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9"/>
                  <a:pt x="298" y="7887"/>
                </a:cubicBezTo>
                <a:cubicBezTo>
                  <a:pt x="372" y="7625"/>
                  <a:pt x="416" y="7363"/>
                  <a:pt x="489" y="7102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1"/>
                  <a:pt x="1867" y="4863"/>
                  <a:pt x="2102" y="4720"/>
                </a:cubicBezTo>
                <a:cubicBezTo>
                  <a:pt x="2835" y="4267"/>
                  <a:pt x="3524" y="4649"/>
                  <a:pt x="4243" y="5006"/>
                </a:cubicBezTo>
                <a:cubicBezTo>
                  <a:pt x="4448" y="4220"/>
                  <a:pt x="4668" y="3482"/>
                  <a:pt x="4859" y="2720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4"/>
                  <a:pt x="15695" y="76"/>
                  <a:pt x="16326" y="5434"/>
                </a:cubicBezTo>
                <a:cubicBezTo>
                  <a:pt x="16590" y="5244"/>
                  <a:pt x="16854" y="5172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1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2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5"/>
                  <a:pt x="10754" y="17532"/>
                </a:cubicBezTo>
                <a:close/>
                <a:moveTo>
                  <a:pt x="16033" y="7673"/>
                </a:moveTo>
                <a:cubicBezTo>
                  <a:pt x="15358" y="7268"/>
                  <a:pt x="15241" y="6958"/>
                  <a:pt x="15241" y="5887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8"/>
                  <a:pt x="13452" y="2315"/>
                </a:cubicBezTo>
                <a:cubicBezTo>
                  <a:pt x="12542" y="2529"/>
                  <a:pt x="11707" y="3482"/>
                  <a:pt x="11443" y="5101"/>
                </a:cubicBezTo>
                <a:cubicBezTo>
                  <a:pt x="11399" y="5363"/>
                  <a:pt x="11296" y="5792"/>
                  <a:pt x="11223" y="5792"/>
                </a:cubicBezTo>
                <a:cubicBezTo>
                  <a:pt x="11003" y="5768"/>
                  <a:pt x="10768" y="5649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8"/>
                  <a:pt x="5269" y="5696"/>
                  <a:pt x="5284" y="6077"/>
                </a:cubicBezTo>
                <a:cubicBezTo>
                  <a:pt x="5299" y="6387"/>
                  <a:pt x="5416" y="6816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1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5"/>
                  <a:pt x="1046" y="8316"/>
                  <a:pt x="855" y="9888"/>
                </a:cubicBezTo>
                <a:cubicBezTo>
                  <a:pt x="738" y="10912"/>
                  <a:pt x="841" y="12031"/>
                  <a:pt x="1457" y="12769"/>
                </a:cubicBezTo>
                <a:cubicBezTo>
                  <a:pt x="1941" y="13341"/>
                  <a:pt x="2512" y="13484"/>
                  <a:pt x="3084" y="13579"/>
                </a:cubicBezTo>
                <a:cubicBezTo>
                  <a:pt x="3260" y="13603"/>
                  <a:pt x="3480" y="13436"/>
                  <a:pt x="3627" y="13245"/>
                </a:cubicBezTo>
                <a:cubicBezTo>
                  <a:pt x="3876" y="12936"/>
                  <a:pt x="4067" y="12555"/>
                  <a:pt x="4287" y="12198"/>
                </a:cubicBezTo>
                <a:cubicBezTo>
                  <a:pt x="5049" y="12579"/>
                  <a:pt x="5152" y="12912"/>
                  <a:pt x="4976" y="14079"/>
                </a:cubicBezTo>
                <a:cubicBezTo>
                  <a:pt x="4917" y="14436"/>
                  <a:pt x="4917" y="14865"/>
                  <a:pt x="4976" y="15198"/>
                </a:cubicBezTo>
                <a:cubicBezTo>
                  <a:pt x="5225" y="16532"/>
                  <a:pt x="5724" y="17389"/>
                  <a:pt x="6604" y="17699"/>
                </a:cubicBezTo>
                <a:cubicBezTo>
                  <a:pt x="7264" y="17913"/>
                  <a:pt x="7967" y="17961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70"/>
                  <a:pt x="11326" y="15151"/>
                </a:cubicBezTo>
                <a:cubicBezTo>
                  <a:pt x="11414" y="15389"/>
                  <a:pt x="11458" y="15698"/>
                  <a:pt x="11428" y="15960"/>
                </a:cubicBezTo>
                <a:cubicBezTo>
                  <a:pt x="11252" y="17461"/>
                  <a:pt x="12440" y="19580"/>
                  <a:pt x="13540" y="19628"/>
                </a:cubicBezTo>
                <a:cubicBezTo>
                  <a:pt x="14376" y="19675"/>
                  <a:pt x="15123" y="19271"/>
                  <a:pt x="15739" y="18389"/>
                </a:cubicBezTo>
                <a:cubicBezTo>
                  <a:pt x="16209" y="17723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7"/>
                </a:cubicBezTo>
                <a:cubicBezTo>
                  <a:pt x="20007" y="9078"/>
                  <a:pt x="19977" y="8697"/>
                  <a:pt x="19963" y="8363"/>
                </a:cubicBezTo>
                <a:cubicBezTo>
                  <a:pt x="19948" y="7649"/>
                  <a:pt x="19669" y="7101"/>
                  <a:pt x="19420" y="6577"/>
                </a:cubicBezTo>
                <a:cubicBezTo>
                  <a:pt x="18936" y="5529"/>
                  <a:pt x="18335" y="5244"/>
                  <a:pt x="17587" y="5744"/>
                </a:cubicBezTo>
                <a:cubicBezTo>
                  <a:pt x="16971" y="6149"/>
                  <a:pt x="16399" y="6720"/>
                  <a:pt x="16033" y="7673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1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1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p10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10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217" name="Google Shape;217;p10"/>
          <p:cNvGrpSpPr/>
          <p:nvPr/>
        </p:nvGrpSpPr>
        <p:grpSpPr>
          <a:xfrm>
            <a:off x="2025657" y="525505"/>
            <a:ext cx="1855874" cy="4228654"/>
            <a:chOff x="2025657" y="525505"/>
            <a:chExt cx="1855874" cy="4228654"/>
          </a:xfrm>
        </p:grpSpPr>
        <p:sp>
          <p:nvSpPr>
            <p:cNvPr id="218" name="Google Shape;218;p10"/>
            <p:cNvSpPr/>
            <p:nvPr/>
          </p:nvSpPr>
          <p:spPr>
            <a:xfrm>
              <a:off x="2298506" y="1189815"/>
              <a:ext cx="1570821" cy="2744012"/>
            </a:xfrm>
            <a:custGeom>
              <a:rect b="b" l="l" r="r" t="t"/>
              <a:pathLst>
                <a:path extrusionOk="0" h="21600" w="21600">
                  <a:moveTo>
                    <a:pt x="12811" y="0"/>
                  </a:moveTo>
                  <a:lnTo>
                    <a:pt x="21600" y="1870"/>
                  </a:lnTo>
                  <a:lnTo>
                    <a:pt x="8789" y="21600"/>
                  </a:lnTo>
                  <a:lnTo>
                    <a:pt x="4543" y="21105"/>
                  </a:lnTo>
                  <a:lnTo>
                    <a:pt x="0" y="19730"/>
                  </a:lnTo>
                  <a:lnTo>
                    <a:pt x="12811" y="0"/>
                  </a:lnTo>
                  <a:close/>
                </a:path>
              </a:pathLst>
            </a:custGeom>
            <a:solidFill>
              <a:srgbClr val="FFD300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2025657" y="4031899"/>
              <a:ext cx="779463" cy="722260"/>
            </a:xfrm>
            <a:custGeom>
              <a:rect b="b" l="l" r="r" t="t"/>
              <a:pathLst>
                <a:path extrusionOk="0" h="20775" w="20834">
                  <a:moveTo>
                    <a:pt x="9864" y="20372"/>
                  </a:moveTo>
                  <a:lnTo>
                    <a:pt x="3845" y="17969"/>
                  </a:lnTo>
                  <a:cubicBezTo>
                    <a:pt x="787" y="16742"/>
                    <a:pt x="-766" y="13085"/>
                    <a:pt x="375" y="9794"/>
                  </a:cubicBezTo>
                  <a:lnTo>
                    <a:pt x="3748" y="0"/>
                  </a:lnTo>
                  <a:lnTo>
                    <a:pt x="12865" y="2384"/>
                  </a:lnTo>
                  <a:lnTo>
                    <a:pt x="20834" y="6843"/>
                  </a:lnTo>
                  <a:lnTo>
                    <a:pt x="17461" y="16637"/>
                  </a:lnTo>
                  <a:cubicBezTo>
                    <a:pt x="16320" y="19928"/>
                    <a:pt x="12922" y="21600"/>
                    <a:pt x="9864" y="20372"/>
                  </a:cubicBezTo>
                  <a:close/>
                </a:path>
              </a:pathLst>
            </a:custGeom>
            <a:solidFill>
              <a:srgbClr val="F39586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3695388" y="525505"/>
              <a:ext cx="186143" cy="204253"/>
            </a:xfrm>
            <a:custGeom>
              <a:rect b="b" l="l" r="r" t="t"/>
              <a:pathLst>
                <a:path extrusionOk="0" h="19913" w="21600">
                  <a:moveTo>
                    <a:pt x="21495" y="19913"/>
                  </a:moveTo>
                  <a:lnTo>
                    <a:pt x="21600" y="4775"/>
                  </a:lnTo>
                  <a:cubicBezTo>
                    <a:pt x="21600" y="349"/>
                    <a:pt x="15067" y="-1687"/>
                    <a:pt x="11696" y="1677"/>
                  </a:cubicBezTo>
                  <a:lnTo>
                    <a:pt x="0" y="13185"/>
                  </a:lnTo>
                  <a:cubicBezTo>
                    <a:pt x="3793" y="13539"/>
                    <a:pt x="7481" y="14336"/>
                    <a:pt x="11169" y="15487"/>
                  </a:cubicBezTo>
                  <a:cubicBezTo>
                    <a:pt x="14962" y="16637"/>
                    <a:pt x="18334" y="18143"/>
                    <a:pt x="21495" y="19913"/>
                  </a:cubicBezTo>
                  <a:close/>
                </a:path>
              </a:pathLst>
            </a:custGeom>
            <a:solidFill>
              <a:srgbClr val="342D2B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3233761" y="654087"/>
              <a:ext cx="642877" cy="814963"/>
            </a:xfrm>
            <a:custGeom>
              <a:rect b="b" l="l" r="r" t="t"/>
              <a:pathLst>
                <a:path extrusionOk="0" h="20958" w="21600">
                  <a:moveTo>
                    <a:pt x="21478" y="19615"/>
                  </a:moveTo>
                  <a:lnTo>
                    <a:pt x="21600" y="1775"/>
                  </a:lnTo>
                  <a:cubicBezTo>
                    <a:pt x="20685" y="1308"/>
                    <a:pt x="19708" y="911"/>
                    <a:pt x="18641" y="607"/>
                  </a:cubicBezTo>
                  <a:cubicBezTo>
                    <a:pt x="17573" y="304"/>
                    <a:pt x="16475" y="117"/>
                    <a:pt x="15407" y="0"/>
                  </a:cubicBezTo>
                  <a:lnTo>
                    <a:pt x="275" y="13590"/>
                  </a:lnTo>
                  <a:lnTo>
                    <a:pt x="0" y="13824"/>
                  </a:lnTo>
                  <a:lnTo>
                    <a:pt x="0" y="13824"/>
                  </a:lnTo>
                  <a:cubicBezTo>
                    <a:pt x="1281" y="16860"/>
                    <a:pt x="5125" y="18611"/>
                    <a:pt x="9305" y="19802"/>
                  </a:cubicBezTo>
                  <a:cubicBezTo>
                    <a:pt x="13485" y="20993"/>
                    <a:pt x="17908" y="21600"/>
                    <a:pt x="21478" y="19942"/>
                  </a:cubicBezTo>
                  <a:lnTo>
                    <a:pt x="21478" y="19942"/>
                  </a:lnTo>
                  <a:lnTo>
                    <a:pt x="21478" y="19615"/>
                  </a:lnTo>
                  <a:close/>
                </a:path>
              </a:pathLst>
            </a:custGeom>
            <a:solidFill>
              <a:srgbClr val="F7B66C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2498269" y="1453140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89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2797913" y="1562101"/>
              <a:ext cx="826294" cy="22237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cubicBezTo>
                    <a:pt x="14811" y="6941"/>
                    <a:pt x="7050" y="14703"/>
                    <a:pt x="0" y="21600"/>
                  </a:cubicBezTo>
                  <a:cubicBezTo>
                    <a:pt x="6765" y="14668"/>
                    <a:pt x="14550" y="6906"/>
                    <a:pt x="2160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2171384" y="3695934"/>
              <a:ext cx="763176" cy="571207"/>
            </a:xfrm>
            <a:custGeom>
              <a:rect b="b" l="l" r="r" t="t"/>
              <a:pathLst>
                <a:path extrusionOk="0" h="21600" w="21600">
                  <a:moveTo>
                    <a:pt x="3510" y="0"/>
                  </a:moveTo>
                  <a:lnTo>
                    <a:pt x="21600" y="8984"/>
                  </a:lnTo>
                  <a:lnTo>
                    <a:pt x="18090" y="21600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2352986" y="3823056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2307586" y="3950178"/>
              <a:ext cx="453099" cy="168893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7315" y="6503"/>
                    <a:pt x="14501" y="13703"/>
                    <a:pt x="21600" y="21600"/>
                  </a:cubicBezTo>
                  <a:cubicBezTo>
                    <a:pt x="14285" y="15097"/>
                    <a:pt x="7099" y="789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2">
  <p:cSld name="4_12"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1" name="Google Shape;1521;p94"/>
          <p:cNvGrpSpPr/>
          <p:nvPr/>
        </p:nvGrpSpPr>
        <p:grpSpPr>
          <a:xfrm>
            <a:off x="0" y="446840"/>
            <a:ext cx="12192000" cy="5964319"/>
            <a:chOff x="81940399" y="136283699"/>
            <a:chExt cx="16268702" cy="7958639"/>
          </a:xfrm>
        </p:grpSpPr>
        <p:sp>
          <p:nvSpPr>
            <p:cNvPr id="1522" name="Google Shape;1522;p94"/>
            <p:cNvSpPr/>
            <p:nvPr/>
          </p:nvSpPr>
          <p:spPr>
            <a:xfrm>
              <a:off x="96532700" y="140309600"/>
              <a:ext cx="1673864" cy="1628130"/>
            </a:xfrm>
            <a:custGeom>
              <a:rect b="b" l="l" r="r" t="t"/>
              <a:pathLst>
                <a:path extrusionOk="0" h="21600" w="21600">
                  <a:moveTo>
                    <a:pt x="21584" y="17270"/>
                  </a:moveTo>
                  <a:cubicBezTo>
                    <a:pt x="21534" y="17236"/>
                    <a:pt x="21469" y="17219"/>
                    <a:pt x="21420" y="17186"/>
                  </a:cubicBezTo>
                  <a:cubicBezTo>
                    <a:pt x="17995" y="15467"/>
                    <a:pt x="16552" y="11221"/>
                    <a:pt x="18224" y="7700"/>
                  </a:cubicBezTo>
                  <a:cubicBezTo>
                    <a:pt x="18961" y="6150"/>
                    <a:pt x="20174" y="4987"/>
                    <a:pt x="21600" y="4330"/>
                  </a:cubicBezTo>
                  <a:lnTo>
                    <a:pt x="21600" y="0"/>
                  </a:lnTo>
                  <a:cubicBezTo>
                    <a:pt x="20322" y="354"/>
                    <a:pt x="19109" y="960"/>
                    <a:pt x="18011" y="1769"/>
                  </a:cubicBezTo>
                  <a:lnTo>
                    <a:pt x="18011" y="1769"/>
                  </a:lnTo>
                  <a:cubicBezTo>
                    <a:pt x="17995" y="1786"/>
                    <a:pt x="17995" y="1786"/>
                    <a:pt x="17978" y="1803"/>
                  </a:cubicBezTo>
                  <a:cubicBezTo>
                    <a:pt x="17798" y="1938"/>
                    <a:pt x="17601" y="2089"/>
                    <a:pt x="17421" y="2241"/>
                  </a:cubicBezTo>
                  <a:cubicBezTo>
                    <a:pt x="15717" y="3488"/>
                    <a:pt x="13078" y="4347"/>
                    <a:pt x="11079" y="3841"/>
                  </a:cubicBezTo>
                  <a:lnTo>
                    <a:pt x="1540" y="775"/>
                  </a:lnTo>
                  <a:lnTo>
                    <a:pt x="0" y="6268"/>
                  </a:lnTo>
                  <a:cubicBezTo>
                    <a:pt x="1590" y="6773"/>
                    <a:pt x="3179" y="7295"/>
                    <a:pt x="4736" y="7868"/>
                  </a:cubicBezTo>
                  <a:cubicBezTo>
                    <a:pt x="7309" y="8795"/>
                    <a:pt x="9669" y="10261"/>
                    <a:pt x="11669" y="12148"/>
                  </a:cubicBezTo>
                  <a:lnTo>
                    <a:pt x="14127" y="14473"/>
                  </a:lnTo>
                  <a:lnTo>
                    <a:pt x="14127" y="14473"/>
                  </a:lnTo>
                  <a:cubicBezTo>
                    <a:pt x="15045" y="17186"/>
                    <a:pt x="16962" y="19528"/>
                    <a:pt x="19666" y="20876"/>
                  </a:cubicBezTo>
                  <a:cubicBezTo>
                    <a:pt x="20289" y="21179"/>
                    <a:pt x="20928" y="21432"/>
                    <a:pt x="21567" y="21600"/>
                  </a:cubicBezTo>
                  <a:lnTo>
                    <a:pt x="21567" y="1727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94"/>
            <p:cNvSpPr/>
            <p:nvPr/>
          </p:nvSpPr>
          <p:spPr>
            <a:xfrm>
              <a:off x="81940399" y="136283699"/>
              <a:ext cx="16268702" cy="3008468"/>
            </a:xfrm>
            <a:custGeom>
              <a:rect b="b" l="l" r="r" t="t"/>
              <a:pathLst>
                <a:path extrusionOk="0" h="20842" w="21600">
                  <a:moveTo>
                    <a:pt x="21600" y="5008"/>
                  </a:moveTo>
                  <a:cubicBezTo>
                    <a:pt x="21251" y="5448"/>
                    <a:pt x="20899" y="5808"/>
                    <a:pt x="20544" y="6090"/>
                  </a:cubicBezTo>
                  <a:cubicBezTo>
                    <a:pt x="19533" y="6706"/>
                    <a:pt x="18516" y="6644"/>
                    <a:pt x="17504" y="6002"/>
                  </a:cubicBezTo>
                  <a:cubicBezTo>
                    <a:pt x="15891" y="4762"/>
                    <a:pt x="14319" y="2395"/>
                    <a:pt x="12707" y="1110"/>
                  </a:cubicBezTo>
                  <a:cubicBezTo>
                    <a:pt x="11775" y="362"/>
                    <a:pt x="10834" y="-192"/>
                    <a:pt x="9889" y="63"/>
                  </a:cubicBezTo>
                  <a:cubicBezTo>
                    <a:pt x="8917" y="318"/>
                    <a:pt x="7952" y="1286"/>
                    <a:pt x="7004" y="2403"/>
                  </a:cubicBezTo>
                  <a:cubicBezTo>
                    <a:pt x="6139" y="3424"/>
                    <a:pt x="5279" y="4524"/>
                    <a:pt x="4403" y="5201"/>
                  </a:cubicBezTo>
                  <a:cubicBezTo>
                    <a:pt x="3415" y="5826"/>
                    <a:pt x="2415" y="5967"/>
                    <a:pt x="1427" y="5377"/>
                  </a:cubicBezTo>
                  <a:cubicBezTo>
                    <a:pt x="943" y="4981"/>
                    <a:pt x="464" y="4409"/>
                    <a:pt x="0" y="3600"/>
                  </a:cubicBezTo>
                  <a:lnTo>
                    <a:pt x="0" y="18469"/>
                  </a:lnTo>
                  <a:cubicBezTo>
                    <a:pt x="771" y="19437"/>
                    <a:pt x="1565" y="19947"/>
                    <a:pt x="2364" y="20071"/>
                  </a:cubicBezTo>
                  <a:cubicBezTo>
                    <a:pt x="3888" y="20308"/>
                    <a:pt x="5408" y="19015"/>
                    <a:pt x="6888" y="17246"/>
                  </a:cubicBezTo>
                  <a:cubicBezTo>
                    <a:pt x="7665" y="16323"/>
                    <a:pt x="8443" y="15328"/>
                    <a:pt x="9232" y="14704"/>
                  </a:cubicBezTo>
                  <a:cubicBezTo>
                    <a:pt x="10104" y="14185"/>
                    <a:pt x="10975" y="14299"/>
                    <a:pt x="11845" y="14844"/>
                  </a:cubicBezTo>
                  <a:cubicBezTo>
                    <a:pt x="13238" y="15909"/>
                    <a:pt x="14601" y="17818"/>
                    <a:pt x="15983" y="19156"/>
                  </a:cubicBezTo>
                  <a:cubicBezTo>
                    <a:pt x="17550" y="20669"/>
                    <a:pt x="19126" y="21408"/>
                    <a:pt x="20711" y="20335"/>
                  </a:cubicBezTo>
                  <a:cubicBezTo>
                    <a:pt x="21010" y="20132"/>
                    <a:pt x="21307" y="19895"/>
                    <a:pt x="21600" y="19613"/>
                  </a:cubicBezTo>
                  <a:lnTo>
                    <a:pt x="21600" y="5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94"/>
            <p:cNvSpPr/>
            <p:nvPr/>
          </p:nvSpPr>
          <p:spPr>
            <a:xfrm>
              <a:off x="95135700" y="141503400"/>
              <a:ext cx="1687136" cy="2738938"/>
            </a:xfrm>
            <a:custGeom>
              <a:rect b="b" l="l" r="r" t="t"/>
              <a:pathLst>
                <a:path extrusionOk="0" h="20704" w="18940">
                  <a:moveTo>
                    <a:pt x="13597" y="8592"/>
                  </a:moveTo>
                  <a:cubicBezTo>
                    <a:pt x="13297" y="8496"/>
                    <a:pt x="12983" y="8410"/>
                    <a:pt x="12684" y="8333"/>
                  </a:cubicBezTo>
                  <a:lnTo>
                    <a:pt x="10930" y="6950"/>
                  </a:lnTo>
                  <a:cubicBezTo>
                    <a:pt x="9391" y="5741"/>
                    <a:pt x="8236" y="4330"/>
                    <a:pt x="7523" y="2803"/>
                  </a:cubicBezTo>
                  <a:cubicBezTo>
                    <a:pt x="7095" y="1872"/>
                    <a:pt x="6682" y="941"/>
                    <a:pt x="6311" y="0"/>
                  </a:cubicBezTo>
                  <a:lnTo>
                    <a:pt x="1620" y="797"/>
                  </a:lnTo>
                  <a:lnTo>
                    <a:pt x="3930" y="6442"/>
                  </a:lnTo>
                  <a:cubicBezTo>
                    <a:pt x="4286" y="7594"/>
                    <a:pt x="3517" y="9091"/>
                    <a:pt x="2447" y="10061"/>
                  </a:cubicBezTo>
                  <a:cubicBezTo>
                    <a:pt x="2276" y="10186"/>
                    <a:pt x="2119" y="10310"/>
                    <a:pt x="1963" y="10445"/>
                  </a:cubicBezTo>
                  <a:cubicBezTo>
                    <a:pt x="1963" y="10445"/>
                    <a:pt x="1963" y="10445"/>
                    <a:pt x="1963" y="10445"/>
                  </a:cubicBezTo>
                  <a:lnTo>
                    <a:pt x="1963" y="10445"/>
                  </a:lnTo>
                  <a:cubicBezTo>
                    <a:pt x="1578" y="10781"/>
                    <a:pt x="1235" y="11155"/>
                    <a:pt x="950" y="11549"/>
                  </a:cubicBezTo>
                  <a:cubicBezTo>
                    <a:pt x="-1331" y="14717"/>
                    <a:pt x="637" y="18528"/>
                    <a:pt x="5341" y="20064"/>
                  </a:cubicBezTo>
                  <a:cubicBezTo>
                    <a:pt x="10046" y="21600"/>
                    <a:pt x="15707" y="20275"/>
                    <a:pt x="17988" y="17107"/>
                  </a:cubicBezTo>
                  <a:cubicBezTo>
                    <a:pt x="20269" y="13939"/>
                    <a:pt x="18316" y="10128"/>
                    <a:pt x="13597" y="8592"/>
                  </a:cubicBezTo>
                  <a:close/>
                  <a:moveTo>
                    <a:pt x="14880" y="16090"/>
                  </a:moveTo>
                  <a:cubicBezTo>
                    <a:pt x="13425" y="18096"/>
                    <a:pt x="9833" y="18941"/>
                    <a:pt x="6853" y="17962"/>
                  </a:cubicBezTo>
                  <a:cubicBezTo>
                    <a:pt x="3873" y="16982"/>
                    <a:pt x="2618" y="14563"/>
                    <a:pt x="4073" y="12557"/>
                  </a:cubicBezTo>
                  <a:cubicBezTo>
                    <a:pt x="5527" y="10550"/>
                    <a:pt x="9120" y="9706"/>
                    <a:pt x="12099" y="10685"/>
                  </a:cubicBezTo>
                  <a:cubicBezTo>
                    <a:pt x="15079" y="11664"/>
                    <a:pt x="16334" y="14083"/>
                    <a:pt x="14880" y="160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94"/>
            <p:cNvSpPr/>
            <p:nvPr/>
          </p:nvSpPr>
          <p:spPr>
            <a:xfrm>
              <a:off x="91706699" y="136626599"/>
              <a:ext cx="4942283" cy="4989911"/>
            </a:xfrm>
            <a:custGeom>
              <a:rect b="b" l="l" r="r" t="t"/>
              <a:pathLst>
                <a:path extrusionOk="0" h="21059" w="20988">
                  <a:moveTo>
                    <a:pt x="16943" y="14531"/>
                  </a:moveTo>
                  <a:lnTo>
                    <a:pt x="15740" y="9820"/>
                  </a:lnTo>
                  <a:cubicBezTo>
                    <a:pt x="15266" y="7970"/>
                    <a:pt x="11598" y="-541"/>
                    <a:pt x="9355" y="27"/>
                  </a:cubicBezTo>
                  <a:lnTo>
                    <a:pt x="13028" y="13309"/>
                  </a:lnTo>
                  <a:lnTo>
                    <a:pt x="35" y="9262"/>
                  </a:lnTo>
                  <a:cubicBezTo>
                    <a:pt x="-612" y="11470"/>
                    <a:pt x="7818" y="15415"/>
                    <a:pt x="9657" y="15951"/>
                  </a:cubicBezTo>
                  <a:lnTo>
                    <a:pt x="14117" y="17243"/>
                  </a:lnTo>
                  <a:lnTo>
                    <a:pt x="15174" y="21059"/>
                  </a:lnTo>
                  <a:lnTo>
                    <a:pt x="16948" y="20614"/>
                  </a:lnTo>
                  <a:cubicBezTo>
                    <a:pt x="16700" y="19682"/>
                    <a:pt x="16485" y="18738"/>
                    <a:pt x="16307" y="17790"/>
                  </a:cubicBezTo>
                  <a:cubicBezTo>
                    <a:pt x="16242" y="17457"/>
                    <a:pt x="16237" y="17120"/>
                    <a:pt x="16285" y="16793"/>
                  </a:cubicBezTo>
                  <a:cubicBezTo>
                    <a:pt x="16733" y="16691"/>
                    <a:pt x="17202" y="16691"/>
                    <a:pt x="17666" y="16793"/>
                  </a:cubicBezTo>
                  <a:cubicBezTo>
                    <a:pt x="18615" y="17002"/>
                    <a:pt x="19553" y="17248"/>
                    <a:pt x="20481" y="17532"/>
                  </a:cubicBezTo>
                  <a:lnTo>
                    <a:pt x="20988" y="15785"/>
                  </a:lnTo>
                  <a:lnTo>
                    <a:pt x="16943" y="14531"/>
                  </a:lnTo>
                  <a:close/>
                  <a:moveTo>
                    <a:pt x="15573" y="16037"/>
                  </a:moveTo>
                  <a:cubicBezTo>
                    <a:pt x="15228" y="16369"/>
                    <a:pt x="14678" y="16358"/>
                    <a:pt x="14349" y="16015"/>
                  </a:cubicBezTo>
                  <a:cubicBezTo>
                    <a:pt x="14014" y="15672"/>
                    <a:pt x="14025" y="15126"/>
                    <a:pt x="14370" y="14799"/>
                  </a:cubicBezTo>
                  <a:cubicBezTo>
                    <a:pt x="14716" y="14466"/>
                    <a:pt x="15266" y="14477"/>
                    <a:pt x="15595" y="14820"/>
                  </a:cubicBezTo>
                  <a:cubicBezTo>
                    <a:pt x="15929" y="15158"/>
                    <a:pt x="15918" y="15705"/>
                    <a:pt x="15573" y="16037"/>
                  </a:cubicBezTo>
                  <a:close/>
                </a:path>
              </a:pathLst>
            </a:custGeom>
            <a:solidFill>
              <a:srgbClr val="D0D3D3"/>
            </a:solidFill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6" name="Google Shape;1526;p94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7" name="Google Shape;1527;p94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8" name="Google Shape;1528;p94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9" name="Google Shape;1529;p94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0" name="Google Shape;1530;p94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3">
  <p:cSld name="4_13"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95"/>
          <p:cNvSpPr/>
          <p:nvPr/>
        </p:nvSpPr>
        <p:spPr>
          <a:xfrm>
            <a:off x="6058235" y="1683290"/>
            <a:ext cx="1823162" cy="2628375"/>
          </a:xfrm>
          <a:custGeom>
            <a:rect b="b" l="l" r="r" t="t"/>
            <a:pathLst>
              <a:path extrusionOk="0" h="21376" w="21514">
                <a:moveTo>
                  <a:pt x="0" y="13255"/>
                </a:moveTo>
                <a:lnTo>
                  <a:pt x="130" y="13352"/>
                </a:lnTo>
                <a:lnTo>
                  <a:pt x="109" y="13390"/>
                </a:lnTo>
                <a:lnTo>
                  <a:pt x="76" y="13435"/>
                </a:lnTo>
                <a:lnTo>
                  <a:pt x="3909" y="16226"/>
                </a:lnTo>
                <a:lnTo>
                  <a:pt x="7352" y="18846"/>
                </a:lnTo>
                <a:lnTo>
                  <a:pt x="7428" y="20051"/>
                </a:lnTo>
                <a:cubicBezTo>
                  <a:pt x="7406" y="20081"/>
                  <a:pt x="7396" y="20103"/>
                  <a:pt x="7374" y="20133"/>
                </a:cubicBezTo>
                <a:cubicBezTo>
                  <a:pt x="7960" y="21061"/>
                  <a:pt x="11598" y="21600"/>
                  <a:pt x="12695" y="21286"/>
                </a:cubicBezTo>
                <a:cubicBezTo>
                  <a:pt x="12695" y="21286"/>
                  <a:pt x="21600" y="9430"/>
                  <a:pt x="21513" y="8936"/>
                </a:cubicBezTo>
                <a:cubicBezTo>
                  <a:pt x="21470" y="8674"/>
                  <a:pt x="21144" y="8689"/>
                  <a:pt x="21144" y="8689"/>
                </a:cubicBezTo>
                <a:cubicBezTo>
                  <a:pt x="21144" y="8689"/>
                  <a:pt x="17919" y="898"/>
                  <a:pt x="17853" y="853"/>
                </a:cubicBezTo>
                <a:cubicBezTo>
                  <a:pt x="17821" y="831"/>
                  <a:pt x="16811" y="1227"/>
                  <a:pt x="16615" y="1310"/>
                </a:cubicBezTo>
                <a:lnTo>
                  <a:pt x="13368" y="816"/>
                </a:lnTo>
                <a:cubicBezTo>
                  <a:pt x="13325" y="808"/>
                  <a:pt x="13282" y="823"/>
                  <a:pt x="13260" y="846"/>
                </a:cubicBezTo>
                <a:cubicBezTo>
                  <a:pt x="13249" y="853"/>
                  <a:pt x="13249" y="861"/>
                  <a:pt x="13249" y="861"/>
                </a:cubicBezTo>
                <a:lnTo>
                  <a:pt x="13249" y="861"/>
                </a:lnTo>
                <a:lnTo>
                  <a:pt x="13249" y="861"/>
                </a:lnTo>
                <a:lnTo>
                  <a:pt x="13249" y="861"/>
                </a:lnTo>
                <a:lnTo>
                  <a:pt x="12912" y="1385"/>
                </a:lnTo>
                <a:lnTo>
                  <a:pt x="12239" y="494"/>
                </a:lnTo>
                <a:lnTo>
                  <a:pt x="11881" y="883"/>
                </a:lnTo>
                <a:lnTo>
                  <a:pt x="11414" y="299"/>
                </a:lnTo>
                <a:lnTo>
                  <a:pt x="10914" y="891"/>
                </a:lnTo>
                <a:lnTo>
                  <a:pt x="10252" y="150"/>
                </a:lnTo>
                <a:lnTo>
                  <a:pt x="9893" y="771"/>
                </a:lnTo>
                <a:lnTo>
                  <a:pt x="9383" y="254"/>
                </a:lnTo>
                <a:lnTo>
                  <a:pt x="8916" y="921"/>
                </a:lnTo>
                <a:lnTo>
                  <a:pt x="8112" y="120"/>
                </a:lnTo>
                <a:lnTo>
                  <a:pt x="7993" y="0"/>
                </a:lnTo>
                <a:lnTo>
                  <a:pt x="4876" y="5292"/>
                </a:lnTo>
                <a:lnTo>
                  <a:pt x="0" y="13255"/>
                </a:lnTo>
                <a:close/>
                <a:moveTo>
                  <a:pt x="7645" y="19744"/>
                </a:moveTo>
                <a:lnTo>
                  <a:pt x="7580" y="18801"/>
                </a:lnTo>
                <a:lnTo>
                  <a:pt x="15084" y="7395"/>
                </a:lnTo>
                <a:lnTo>
                  <a:pt x="15562" y="7874"/>
                </a:lnTo>
                <a:cubicBezTo>
                  <a:pt x="14856" y="8922"/>
                  <a:pt x="10490" y="15485"/>
                  <a:pt x="7645" y="19744"/>
                </a:cubicBezTo>
                <a:moveTo>
                  <a:pt x="19938" y="8974"/>
                </a:moveTo>
                <a:lnTo>
                  <a:pt x="17050" y="1534"/>
                </a:lnTo>
                <a:lnTo>
                  <a:pt x="17234" y="1564"/>
                </a:lnTo>
                <a:lnTo>
                  <a:pt x="19938" y="8974"/>
                </a:lnTo>
                <a:cubicBezTo>
                  <a:pt x="19938" y="8974"/>
                  <a:pt x="19938" y="8974"/>
                  <a:pt x="19938" y="8974"/>
                </a:cubicBezTo>
                <a:moveTo>
                  <a:pt x="16919" y="1512"/>
                </a:moveTo>
                <a:lnTo>
                  <a:pt x="19819" y="8981"/>
                </a:lnTo>
                <a:cubicBezTo>
                  <a:pt x="19797" y="8981"/>
                  <a:pt x="19786" y="8981"/>
                  <a:pt x="19765" y="8981"/>
                </a:cubicBezTo>
                <a:lnTo>
                  <a:pt x="16724" y="1482"/>
                </a:lnTo>
                <a:lnTo>
                  <a:pt x="16919" y="1512"/>
                </a:lnTo>
                <a:close/>
                <a:moveTo>
                  <a:pt x="17517" y="1497"/>
                </a:moveTo>
                <a:lnTo>
                  <a:pt x="20232" y="8937"/>
                </a:lnTo>
                <a:cubicBezTo>
                  <a:pt x="20232" y="8937"/>
                  <a:pt x="20232" y="8937"/>
                  <a:pt x="20232" y="8937"/>
                </a:cubicBezTo>
                <a:cubicBezTo>
                  <a:pt x="20210" y="8937"/>
                  <a:pt x="20188" y="8944"/>
                  <a:pt x="20166" y="8944"/>
                </a:cubicBezTo>
                <a:lnTo>
                  <a:pt x="17430" y="1475"/>
                </a:lnTo>
                <a:lnTo>
                  <a:pt x="17517" y="1497"/>
                </a:lnTo>
                <a:close/>
                <a:moveTo>
                  <a:pt x="16604" y="1467"/>
                </a:moveTo>
                <a:lnTo>
                  <a:pt x="19341" y="8233"/>
                </a:lnTo>
                <a:lnTo>
                  <a:pt x="16376" y="1437"/>
                </a:lnTo>
                <a:lnTo>
                  <a:pt x="16604" y="1467"/>
                </a:lnTo>
                <a:close/>
                <a:moveTo>
                  <a:pt x="16257" y="1415"/>
                </a:moveTo>
                <a:lnTo>
                  <a:pt x="19211" y="8196"/>
                </a:lnTo>
                <a:lnTo>
                  <a:pt x="16040" y="1377"/>
                </a:lnTo>
                <a:lnTo>
                  <a:pt x="16257" y="1415"/>
                </a:lnTo>
                <a:close/>
                <a:moveTo>
                  <a:pt x="15909" y="1362"/>
                </a:moveTo>
                <a:lnTo>
                  <a:pt x="19070" y="8166"/>
                </a:lnTo>
                <a:lnTo>
                  <a:pt x="15692" y="1332"/>
                </a:lnTo>
                <a:lnTo>
                  <a:pt x="15909" y="1362"/>
                </a:lnTo>
                <a:close/>
                <a:moveTo>
                  <a:pt x="15562" y="1310"/>
                </a:moveTo>
                <a:lnTo>
                  <a:pt x="18939" y="8128"/>
                </a:lnTo>
                <a:lnTo>
                  <a:pt x="15345" y="1280"/>
                </a:lnTo>
                <a:lnTo>
                  <a:pt x="15562" y="1310"/>
                </a:lnTo>
                <a:close/>
                <a:moveTo>
                  <a:pt x="15214" y="1257"/>
                </a:moveTo>
                <a:lnTo>
                  <a:pt x="18798" y="8091"/>
                </a:lnTo>
                <a:lnTo>
                  <a:pt x="15008" y="1227"/>
                </a:lnTo>
                <a:lnTo>
                  <a:pt x="15214" y="1257"/>
                </a:lnTo>
                <a:close/>
                <a:moveTo>
                  <a:pt x="14867" y="1205"/>
                </a:moveTo>
                <a:lnTo>
                  <a:pt x="19167" y="8981"/>
                </a:lnTo>
                <a:cubicBezTo>
                  <a:pt x="19157" y="8981"/>
                  <a:pt x="19146" y="8981"/>
                  <a:pt x="19135" y="8981"/>
                </a:cubicBezTo>
                <a:lnTo>
                  <a:pt x="14519" y="1153"/>
                </a:lnTo>
                <a:lnTo>
                  <a:pt x="14867" y="1205"/>
                </a:lnTo>
                <a:close/>
                <a:moveTo>
                  <a:pt x="14378" y="1130"/>
                </a:moveTo>
                <a:lnTo>
                  <a:pt x="19004" y="8966"/>
                </a:lnTo>
                <a:cubicBezTo>
                  <a:pt x="18983" y="8966"/>
                  <a:pt x="18972" y="8959"/>
                  <a:pt x="18950" y="8959"/>
                </a:cubicBezTo>
                <a:lnTo>
                  <a:pt x="14161" y="1093"/>
                </a:lnTo>
                <a:lnTo>
                  <a:pt x="14378" y="1130"/>
                </a:lnTo>
                <a:close/>
                <a:moveTo>
                  <a:pt x="14020" y="1070"/>
                </a:moveTo>
                <a:lnTo>
                  <a:pt x="18809" y="8936"/>
                </a:lnTo>
                <a:cubicBezTo>
                  <a:pt x="18809" y="8936"/>
                  <a:pt x="18798" y="8936"/>
                  <a:pt x="18798" y="8936"/>
                </a:cubicBezTo>
                <a:lnTo>
                  <a:pt x="13553" y="1003"/>
                </a:lnTo>
                <a:lnTo>
                  <a:pt x="14020" y="1070"/>
                </a:lnTo>
                <a:close/>
                <a:moveTo>
                  <a:pt x="18157" y="8345"/>
                </a:moveTo>
                <a:lnTo>
                  <a:pt x="13053" y="1564"/>
                </a:lnTo>
                <a:lnTo>
                  <a:pt x="13357" y="1085"/>
                </a:lnTo>
                <a:lnTo>
                  <a:pt x="18157" y="8345"/>
                </a:lnTo>
                <a:close/>
                <a:moveTo>
                  <a:pt x="18212" y="8757"/>
                </a:moveTo>
                <a:lnTo>
                  <a:pt x="12011" y="1040"/>
                </a:lnTo>
                <a:lnTo>
                  <a:pt x="12228" y="808"/>
                </a:lnTo>
                <a:lnTo>
                  <a:pt x="18212" y="8757"/>
                </a:lnTo>
                <a:close/>
                <a:moveTo>
                  <a:pt x="17614" y="8338"/>
                </a:moveTo>
                <a:lnTo>
                  <a:pt x="11055" y="1040"/>
                </a:lnTo>
                <a:lnTo>
                  <a:pt x="11414" y="614"/>
                </a:lnTo>
                <a:lnTo>
                  <a:pt x="17614" y="8338"/>
                </a:lnTo>
                <a:close/>
                <a:moveTo>
                  <a:pt x="17006" y="7971"/>
                </a:moveTo>
                <a:lnTo>
                  <a:pt x="10045" y="928"/>
                </a:lnTo>
                <a:lnTo>
                  <a:pt x="10284" y="494"/>
                </a:lnTo>
                <a:lnTo>
                  <a:pt x="17006" y="7971"/>
                </a:lnTo>
                <a:close/>
                <a:moveTo>
                  <a:pt x="17310" y="8555"/>
                </a:moveTo>
                <a:cubicBezTo>
                  <a:pt x="16822" y="8375"/>
                  <a:pt x="16300" y="8121"/>
                  <a:pt x="15747" y="7784"/>
                </a:cubicBezTo>
                <a:lnTo>
                  <a:pt x="9068" y="1070"/>
                </a:lnTo>
                <a:lnTo>
                  <a:pt x="9415" y="569"/>
                </a:lnTo>
                <a:lnTo>
                  <a:pt x="17310" y="8555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95"/>
          <p:cNvSpPr/>
          <p:nvPr/>
        </p:nvSpPr>
        <p:spPr>
          <a:xfrm>
            <a:off x="8874381" y="1011475"/>
            <a:ext cx="2172212" cy="2020037"/>
          </a:xfrm>
          <a:custGeom>
            <a:rect b="b" l="l" r="r" t="t"/>
            <a:pathLst>
              <a:path extrusionOk="0" h="2020037" w="2172212">
                <a:moveTo>
                  <a:pt x="1122619" y="1586536"/>
                </a:moveTo>
                <a:cubicBezTo>
                  <a:pt x="1035274" y="1617829"/>
                  <a:pt x="910062" y="1710769"/>
                  <a:pt x="807873" y="1825819"/>
                </a:cubicBezTo>
                <a:cubicBezTo>
                  <a:pt x="827260" y="1813921"/>
                  <a:pt x="847456" y="1802865"/>
                  <a:pt x="865026" y="1789936"/>
                </a:cubicBezTo>
                <a:cubicBezTo>
                  <a:pt x="914707" y="1753116"/>
                  <a:pt x="962570" y="1714516"/>
                  <a:pt x="1013160" y="1678633"/>
                </a:cubicBezTo>
                <a:cubicBezTo>
                  <a:pt x="1030629" y="1666641"/>
                  <a:pt x="1051834" y="1659239"/>
                  <a:pt x="1072030" y="1650995"/>
                </a:cubicBezTo>
                <a:cubicBezTo>
                  <a:pt x="1094144" y="1641813"/>
                  <a:pt x="1116258" y="1633475"/>
                  <a:pt x="1142007" y="1623356"/>
                </a:cubicBezTo>
                <a:cubicBezTo>
                  <a:pt x="1133727" y="1607710"/>
                  <a:pt x="1128173" y="1596655"/>
                  <a:pt x="1122619" y="1586536"/>
                </a:cubicBezTo>
                <a:close/>
                <a:moveTo>
                  <a:pt x="896199" y="1371898"/>
                </a:moveTo>
                <a:cubicBezTo>
                  <a:pt x="904367" y="1373738"/>
                  <a:pt x="911499" y="1379490"/>
                  <a:pt x="917479" y="1390073"/>
                </a:cubicBezTo>
                <a:cubicBezTo>
                  <a:pt x="912870" y="1405718"/>
                  <a:pt x="902757" y="1415841"/>
                  <a:pt x="887103" y="1421363"/>
                </a:cubicBezTo>
                <a:cubicBezTo>
                  <a:pt x="875143" y="1425964"/>
                  <a:pt x="864097" y="1433326"/>
                  <a:pt x="853984" y="1441609"/>
                </a:cubicBezTo>
                <a:cubicBezTo>
                  <a:pt x="802449" y="1483942"/>
                  <a:pt x="752743" y="1526290"/>
                  <a:pt x="701208" y="1568623"/>
                </a:cubicBezTo>
                <a:cubicBezTo>
                  <a:pt x="664394" y="1599912"/>
                  <a:pt x="626667" y="1630281"/>
                  <a:pt x="589853" y="1661571"/>
                </a:cubicBezTo>
                <a:cubicBezTo>
                  <a:pt x="588006" y="1663411"/>
                  <a:pt x="586178" y="1664316"/>
                  <a:pt x="584330" y="1666172"/>
                </a:cubicBezTo>
                <a:cubicBezTo>
                  <a:pt x="539252" y="1698367"/>
                  <a:pt x="513484" y="1685483"/>
                  <a:pt x="506114" y="1628425"/>
                </a:cubicBezTo>
                <a:cubicBezTo>
                  <a:pt x="507028" y="1627505"/>
                  <a:pt x="507961" y="1625665"/>
                  <a:pt x="508875" y="1625665"/>
                </a:cubicBezTo>
                <a:cubicBezTo>
                  <a:pt x="541080" y="1636708"/>
                  <a:pt x="562258" y="1617367"/>
                  <a:pt x="585264" y="1599897"/>
                </a:cubicBezTo>
                <a:cubicBezTo>
                  <a:pt x="640474" y="1558484"/>
                  <a:pt x="695685" y="1517977"/>
                  <a:pt x="745391" y="1470137"/>
                </a:cubicBezTo>
                <a:cubicBezTo>
                  <a:pt x="772073" y="1444370"/>
                  <a:pt x="802449" y="1421363"/>
                  <a:pt x="830978" y="1398356"/>
                </a:cubicBezTo>
                <a:cubicBezTo>
                  <a:pt x="842024" y="1389153"/>
                  <a:pt x="855831" y="1383631"/>
                  <a:pt x="868706" y="1377189"/>
                </a:cubicBezTo>
                <a:cubicBezTo>
                  <a:pt x="878828" y="1372128"/>
                  <a:pt x="888031" y="1370057"/>
                  <a:pt x="896199" y="1371898"/>
                </a:cubicBezTo>
                <a:close/>
                <a:moveTo>
                  <a:pt x="1747568" y="1315118"/>
                </a:moveTo>
                <a:cubicBezTo>
                  <a:pt x="1671128" y="1334418"/>
                  <a:pt x="1595698" y="1353718"/>
                  <a:pt x="1519359" y="1373955"/>
                </a:cubicBezTo>
                <a:cubicBezTo>
                  <a:pt x="1472405" y="1386884"/>
                  <a:pt x="1427268" y="1405247"/>
                  <a:pt x="1388594" y="1434760"/>
                </a:cubicBezTo>
                <a:cubicBezTo>
                  <a:pt x="1385867" y="1436540"/>
                  <a:pt x="1384958" y="1440194"/>
                  <a:pt x="1382232" y="1444878"/>
                </a:cubicBezTo>
                <a:cubicBezTo>
                  <a:pt x="1388594" y="1453123"/>
                  <a:pt x="1395965" y="1460524"/>
                  <a:pt x="1402428" y="1468769"/>
                </a:cubicBezTo>
                <a:cubicBezTo>
                  <a:pt x="1408890" y="1466895"/>
                  <a:pt x="1413434" y="1465115"/>
                  <a:pt x="1418079" y="1463241"/>
                </a:cubicBezTo>
                <a:cubicBezTo>
                  <a:pt x="1485229" y="1436540"/>
                  <a:pt x="1553389" y="1409838"/>
                  <a:pt x="1620539" y="1383137"/>
                </a:cubicBezTo>
                <a:cubicBezTo>
                  <a:pt x="1655477" y="1369364"/>
                  <a:pt x="1690516" y="1355592"/>
                  <a:pt x="1724545" y="1339946"/>
                </a:cubicBezTo>
                <a:cubicBezTo>
                  <a:pt x="1736461" y="1335355"/>
                  <a:pt x="1746659" y="1327016"/>
                  <a:pt x="1759484" y="1317835"/>
                </a:cubicBezTo>
                <a:cubicBezTo>
                  <a:pt x="1752112" y="1315961"/>
                  <a:pt x="1749386" y="1315118"/>
                  <a:pt x="1747568" y="1315118"/>
                </a:cubicBezTo>
                <a:close/>
                <a:moveTo>
                  <a:pt x="818096" y="1150558"/>
                </a:moveTo>
                <a:cubicBezTo>
                  <a:pt x="829137" y="1155154"/>
                  <a:pt x="842954" y="1157912"/>
                  <a:pt x="847546" y="1167121"/>
                </a:cubicBezTo>
                <a:cubicBezTo>
                  <a:pt x="854913" y="1180925"/>
                  <a:pt x="843872" y="1191972"/>
                  <a:pt x="830994" y="1198407"/>
                </a:cubicBezTo>
                <a:cubicBezTo>
                  <a:pt x="817178" y="1205777"/>
                  <a:pt x="802463" y="1212212"/>
                  <a:pt x="788646" y="1218663"/>
                </a:cubicBezTo>
                <a:cubicBezTo>
                  <a:pt x="730686" y="1243514"/>
                  <a:pt x="690174" y="1290444"/>
                  <a:pt x="644173" y="1330939"/>
                </a:cubicBezTo>
                <a:cubicBezTo>
                  <a:pt x="591703" y="1377869"/>
                  <a:pt x="537416" y="1422961"/>
                  <a:pt x="484026" y="1468068"/>
                </a:cubicBezTo>
                <a:cubicBezTo>
                  <a:pt x="482190" y="1469907"/>
                  <a:pt x="480353" y="1470826"/>
                  <a:pt x="477598" y="1471745"/>
                </a:cubicBezTo>
                <a:cubicBezTo>
                  <a:pt x="440781" y="1491985"/>
                  <a:pt x="421454" y="1481857"/>
                  <a:pt x="414086" y="1437685"/>
                </a:cubicBezTo>
                <a:cubicBezTo>
                  <a:pt x="476659" y="1424799"/>
                  <a:pt x="517170" y="1377869"/>
                  <a:pt x="563171" y="1339213"/>
                </a:cubicBezTo>
                <a:cubicBezTo>
                  <a:pt x="612866" y="1296879"/>
                  <a:pt x="659806" y="1250868"/>
                  <a:pt x="710420" y="1209454"/>
                </a:cubicBezTo>
                <a:cubicBezTo>
                  <a:pt x="738033" y="1187360"/>
                  <a:pt x="772993" y="1171733"/>
                  <a:pt x="804300" y="1154235"/>
                </a:cubicBezTo>
                <a:cubicBezTo>
                  <a:pt x="807973" y="1152397"/>
                  <a:pt x="814422" y="1149639"/>
                  <a:pt x="818096" y="1150558"/>
                </a:cubicBezTo>
                <a:close/>
                <a:moveTo>
                  <a:pt x="772084" y="976158"/>
                </a:moveTo>
                <a:cubicBezTo>
                  <a:pt x="792337" y="972468"/>
                  <a:pt x="797861" y="984433"/>
                  <a:pt x="794179" y="1017566"/>
                </a:cubicBezTo>
                <a:cubicBezTo>
                  <a:pt x="767503" y="1023078"/>
                  <a:pt x="739885" y="1027679"/>
                  <a:pt x="713187" y="1034132"/>
                </a:cubicBezTo>
                <a:cubicBezTo>
                  <a:pt x="700321" y="1036881"/>
                  <a:pt x="687432" y="1041497"/>
                  <a:pt x="676385" y="1048846"/>
                </a:cubicBezTo>
                <a:cubicBezTo>
                  <a:pt x="633116" y="1079215"/>
                  <a:pt x="583425" y="1100383"/>
                  <a:pt x="543861" y="1136279"/>
                </a:cubicBezTo>
                <a:cubicBezTo>
                  <a:pt x="508877" y="1167574"/>
                  <a:pt x="472996" y="1197943"/>
                  <a:pt x="436171" y="1227386"/>
                </a:cubicBezTo>
                <a:cubicBezTo>
                  <a:pt x="415019" y="1243952"/>
                  <a:pt x="392924" y="1259592"/>
                  <a:pt x="369909" y="1271558"/>
                </a:cubicBezTo>
                <a:cubicBezTo>
                  <a:pt x="334948" y="1289976"/>
                  <a:pt x="314694" y="1275247"/>
                  <a:pt x="312853" y="1231075"/>
                </a:cubicBezTo>
                <a:cubicBezTo>
                  <a:pt x="359782" y="1221873"/>
                  <a:pt x="396607" y="1200706"/>
                  <a:pt x="427885" y="1169411"/>
                </a:cubicBezTo>
                <a:cubicBezTo>
                  <a:pt x="467472" y="1129840"/>
                  <a:pt x="510718" y="1095796"/>
                  <a:pt x="558568" y="1066339"/>
                </a:cubicBezTo>
                <a:cubicBezTo>
                  <a:pt x="588948" y="1047024"/>
                  <a:pt x="620249" y="1027679"/>
                  <a:pt x="650607" y="1009276"/>
                </a:cubicBezTo>
                <a:cubicBezTo>
                  <a:pt x="688353" y="987182"/>
                  <a:pt x="730679" y="982581"/>
                  <a:pt x="772084" y="976158"/>
                </a:cubicBezTo>
                <a:close/>
                <a:moveTo>
                  <a:pt x="1890077" y="865291"/>
                </a:moveTo>
                <a:cubicBezTo>
                  <a:pt x="1894680" y="866096"/>
                  <a:pt x="1898365" y="869086"/>
                  <a:pt x="1898834" y="874150"/>
                </a:cubicBezTo>
                <a:cubicBezTo>
                  <a:pt x="1900656" y="887946"/>
                  <a:pt x="1908026" y="902679"/>
                  <a:pt x="1895136" y="915558"/>
                </a:cubicBezTo>
                <a:cubicBezTo>
                  <a:pt x="1891464" y="919246"/>
                  <a:pt x="1889615" y="923851"/>
                  <a:pt x="1885943" y="926603"/>
                </a:cubicBezTo>
                <a:cubicBezTo>
                  <a:pt x="1844538" y="953298"/>
                  <a:pt x="1810475" y="991955"/>
                  <a:pt x="1761700" y="1005751"/>
                </a:cubicBezTo>
                <a:cubicBezTo>
                  <a:pt x="1757090" y="1006668"/>
                  <a:pt x="1751570" y="1007585"/>
                  <a:pt x="1747898" y="1010356"/>
                </a:cubicBezTo>
                <a:cubicBezTo>
                  <a:pt x="1698185" y="1051764"/>
                  <a:pt x="1635608" y="1064663"/>
                  <a:pt x="1576729" y="1083982"/>
                </a:cubicBezTo>
                <a:cubicBezTo>
                  <a:pt x="1535296" y="1096861"/>
                  <a:pt x="1495740" y="1115262"/>
                  <a:pt x="1463527" y="1146562"/>
                </a:cubicBezTo>
                <a:cubicBezTo>
                  <a:pt x="1451547" y="1158524"/>
                  <a:pt x="1436834" y="1167715"/>
                  <a:pt x="1423944" y="1178760"/>
                </a:cubicBezTo>
                <a:cubicBezTo>
                  <a:pt x="1393580" y="1205455"/>
                  <a:pt x="1369647" y="1236736"/>
                  <a:pt x="1365038" y="1283686"/>
                </a:cubicBezTo>
                <a:cubicBezTo>
                  <a:pt x="1337434" y="1265284"/>
                  <a:pt x="1329153" y="1248717"/>
                  <a:pt x="1337434" y="1227545"/>
                </a:cubicBezTo>
                <a:cubicBezTo>
                  <a:pt x="1350325" y="1194430"/>
                  <a:pt x="1363189" y="1160378"/>
                  <a:pt x="1398189" y="1140123"/>
                </a:cubicBezTo>
                <a:cubicBezTo>
                  <a:pt x="1421183" y="1127224"/>
                  <a:pt x="1437745" y="1102403"/>
                  <a:pt x="1460766" y="1089504"/>
                </a:cubicBezTo>
                <a:cubicBezTo>
                  <a:pt x="1495713" y="1069249"/>
                  <a:pt x="1532536" y="1047179"/>
                  <a:pt x="1572119" y="1037051"/>
                </a:cubicBezTo>
                <a:cubicBezTo>
                  <a:pt x="1649409" y="1018650"/>
                  <a:pt x="1719357" y="984578"/>
                  <a:pt x="1790242" y="950527"/>
                </a:cubicBezTo>
                <a:cubicBezTo>
                  <a:pt x="1801283" y="945024"/>
                  <a:pt x="1808626" y="932125"/>
                  <a:pt x="1817845" y="922915"/>
                </a:cubicBezTo>
                <a:cubicBezTo>
                  <a:pt x="1837168" y="904513"/>
                  <a:pt x="1856491" y="887029"/>
                  <a:pt x="1875813" y="869545"/>
                </a:cubicBezTo>
                <a:cubicBezTo>
                  <a:pt x="1879953" y="865866"/>
                  <a:pt x="1885474" y="864486"/>
                  <a:pt x="1890077" y="865291"/>
                </a:cubicBezTo>
                <a:close/>
                <a:moveTo>
                  <a:pt x="679138" y="754641"/>
                </a:moveTo>
                <a:cubicBezTo>
                  <a:pt x="686497" y="771211"/>
                  <a:pt x="692016" y="783159"/>
                  <a:pt x="697535" y="796051"/>
                </a:cubicBezTo>
                <a:cubicBezTo>
                  <a:pt x="666238" y="808014"/>
                  <a:pt x="638642" y="822745"/>
                  <a:pt x="608254" y="829175"/>
                </a:cubicBezTo>
                <a:cubicBezTo>
                  <a:pt x="588017" y="833781"/>
                  <a:pt x="571459" y="842994"/>
                  <a:pt x="557650" y="854942"/>
                </a:cubicBezTo>
                <a:cubicBezTo>
                  <a:pt x="506116" y="902813"/>
                  <a:pt x="456422" y="952492"/>
                  <a:pt x="404887" y="1000347"/>
                </a:cubicBezTo>
                <a:cubicBezTo>
                  <a:pt x="387399" y="1016917"/>
                  <a:pt x="367140" y="1029809"/>
                  <a:pt x="346903" y="1042684"/>
                </a:cubicBezTo>
                <a:cubicBezTo>
                  <a:pt x="322056" y="1057399"/>
                  <a:pt x="297209" y="1072130"/>
                  <a:pt x="269591" y="1082254"/>
                </a:cubicBezTo>
                <a:cubicBezTo>
                  <a:pt x="238316" y="1094218"/>
                  <a:pt x="230935" y="1086861"/>
                  <a:pt x="230026" y="1051881"/>
                </a:cubicBezTo>
                <a:cubicBezTo>
                  <a:pt x="259483" y="1031632"/>
                  <a:pt x="292599" y="1017829"/>
                  <a:pt x="322056" y="997580"/>
                </a:cubicBezTo>
                <a:cubicBezTo>
                  <a:pt x="374521" y="961689"/>
                  <a:pt x="413155" y="911994"/>
                  <a:pt x="459170" y="870585"/>
                </a:cubicBezTo>
                <a:cubicBezTo>
                  <a:pt x="502437" y="831014"/>
                  <a:pt x="546612" y="794195"/>
                  <a:pt x="600895" y="772107"/>
                </a:cubicBezTo>
                <a:cubicBezTo>
                  <a:pt x="624833" y="762926"/>
                  <a:pt x="650589" y="761087"/>
                  <a:pt x="679138" y="754641"/>
                </a:cubicBezTo>
                <a:close/>
                <a:moveTo>
                  <a:pt x="357918" y="654327"/>
                </a:moveTo>
                <a:cubicBezTo>
                  <a:pt x="268654" y="715974"/>
                  <a:pt x="182116" y="781276"/>
                  <a:pt x="74474" y="815379"/>
                </a:cubicBezTo>
                <a:cubicBezTo>
                  <a:pt x="81846" y="837489"/>
                  <a:pt x="88207" y="854916"/>
                  <a:pt x="93761" y="872436"/>
                </a:cubicBezTo>
                <a:cubicBezTo>
                  <a:pt x="211602" y="829151"/>
                  <a:pt x="290667" y="749140"/>
                  <a:pt x="357918" y="654327"/>
                </a:cubicBezTo>
                <a:close/>
                <a:moveTo>
                  <a:pt x="1802271" y="616597"/>
                </a:moveTo>
                <a:cubicBezTo>
                  <a:pt x="1808715" y="658018"/>
                  <a:pt x="1815159" y="652489"/>
                  <a:pt x="1780180" y="675493"/>
                </a:cubicBezTo>
                <a:cubicBezTo>
                  <a:pt x="1759946" y="688382"/>
                  <a:pt x="1741541" y="704026"/>
                  <a:pt x="1722209" y="715990"/>
                </a:cubicBezTo>
                <a:cubicBezTo>
                  <a:pt x="1711176" y="722443"/>
                  <a:pt x="1698288" y="729803"/>
                  <a:pt x="1686328" y="728879"/>
                </a:cubicBezTo>
                <a:cubicBezTo>
                  <a:pt x="1648591" y="727048"/>
                  <a:pt x="1617298" y="746372"/>
                  <a:pt x="1582345" y="752807"/>
                </a:cubicBezTo>
                <a:cubicBezTo>
                  <a:pt x="1576803" y="753731"/>
                  <a:pt x="1574045" y="762922"/>
                  <a:pt x="1568529" y="767526"/>
                </a:cubicBezTo>
                <a:cubicBezTo>
                  <a:pt x="1562085" y="773055"/>
                  <a:pt x="1555640" y="778566"/>
                  <a:pt x="1549196" y="780415"/>
                </a:cubicBezTo>
                <a:cubicBezTo>
                  <a:pt x="1497669" y="794228"/>
                  <a:pt x="1401960" y="831951"/>
                  <a:pt x="1368812" y="863239"/>
                </a:cubicBezTo>
                <a:cubicBezTo>
                  <a:pt x="1331100" y="898207"/>
                  <a:pt x="1295194" y="934100"/>
                  <a:pt x="1288749" y="989334"/>
                </a:cubicBezTo>
                <a:cubicBezTo>
                  <a:pt x="1287847" y="997619"/>
                  <a:pt x="1282305" y="1004978"/>
                  <a:pt x="1277717" y="1016018"/>
                </a:cubicBezTo>
                <a:cubicBezTo>
                  <a:pt x="1271273" y="1008658"/>
                  <a:pt x="1263901" y="1004978"/>
                  <a:pt x="1262999" y="999449"/>
                </a:cubicBezTo>
                <a:cubicBezTo>
                  <a:pt x="1258385" y="958046"/>
                  <a:pt x="1258385" y="916625"/>
                  <a:pt x="1288749" y="882582"/>
                </a:cubicBezTo>
                <a:cubicBezTo>
                  <a:pt x="1309912" y="858653"/>
                  <a:pt x="1330172" y="831951"/>
                  <a:pt x="1355021" y="810797"/>
                </a:cubicBezTo>
                <a:cubicBezTo>
                  <a:pt x="1370667" y="796984"/>
                  <a:pt x="1392758" y="791473"/>
                  <a:pt x="1412993" y="783189"/>
                </a:cubicBezTo>
                <a:cubicBezTo>
                  <a:pt x="1449802" y="768469"/>
                  <a:pt x="1486611" y="750052"/>
                  <a:pt x="1525276" y="742692"/>
                </a:cubicBezTo>
                <a:cubicBezTo>
                  <a:pt x="1575875" y="733483"/>
                  <a:pt x="1620056" y="704969"/>
                  <a:pt x="1668826" y="692986"/>
                </a:cubicBezTo>
                <a:cubicBezTo>
                  <a:pt x="1686328" y="689306"/>
                  <a:pt x="1701046" y="676418"/>
                  <a:pt x="1716693" y="667227"/>
                </a:cubicBezTo>
                <a:cubicBezTo>
                  <a:pt x="1745227" y="650659"/>
                  <a:pt x="1773736" y="634090"/>
                  <a:pt x="1802271" y="616597"/>
                </a:cubicBezTo>
                <a:close/>
                <a:moveTo>
                  <a:pt x="373569" y="577033"/>
                </a:moveTo>
                <a:cubicBezTo>
                  <a:pt x="338530" y="570568"/>
                  <a:pt x="166465" y="647862"/>
                  <a:pt x="129608" y="682808"/>
                </a:cubicBezTo>
                <a:cubicBezTo>
                  <a:pt x="133344" y="692083"/>
                  <a:pt x="136979" y="702202"/>
                  <a:pt x="141624" y="713257"/>
                </a:cubicBezTo>
                <a:cubicBezTo>
                  <a:pt x="193123" y="693864"/>
                  <a:pt x="237351" y="665382"/>
                  <a:pt x="277843" y="631279"/>
                </a:cubicBezTo>
                <a:cubicBezTo>
                  <a:pt x="301774" y="611042"/>
                  <a:pt x="326615" y="595396"/>
                  <a:pt x="355090" y="585278"/>
                </a:cubicBezTo>
                <a:cubicBezTo>
                  <a:pt x="359735" y="583497"/>
                  <a:pt x="364380" y="580687"/>
                  <a:pt x="373569" y="577033"/>
                </a:cubicBezTo>
                <a:close/>
                <a:moveTo>
                  <a:pt x="733352" y="547614"/>
                </a:moveTo>
                <a:cubicBezTo>
                  <a:pt x="656104" y="543867"/>
                  <a:pt x="586127" y="567851"/>
                  <a:pt x="519885" y="607388"/>
                </a:cubicBezTo>
                <a:cubicBezTo>
                  <a:pt x="511605" y="611979"/>
                  <a:pt x="503325" y="616570"/>
                  <a:pt x="494136" y="620317"/>
                </a:cubicBezTo>
                <a:cubicBezTo>
                  <a:pt x="481211" y="626688"/>
                  <a:pt x="465560" y="629499"/>
                  <a:pt x="456371" y="638680"/>
                </a:cubicBezTo>
                <a:cubicBezTo>
                  <a:pt x="419514" y="673627"/>
                  <a:pt x="383667" y="710447"/>
                  <a:pt x="349638" y="748203"/>
                </a:cubicBezTo>
                <a:cubicBezTo>
                  <a:pt x="306318" y="796079"/>
                  <a:pt x="260374" y="840206"/>
                  <a:pt x="204230" y="873372"/>
                </a:cubicBezTo>
                <a:cubicBezTo>
                  <a:pt x="155458" y="901854"/>
                  <a:pt x="109412" y="934083"/>
                  <a:pt x="55087" y="951603"/>
                </a:cubicBezTo>
                <a:cubicBezTo>
                  <a:pt x="50543" y="953383"/>
                  <a:pt x="47715" y="957131"/>
                  <a:pt x="42263" y="960785"/>
                </a:cubicBezTo>
                <a:cubicBezTo>
                  <a:pt x="50543" y="988423"/>
                  <a:pt x="55995" y="1015124"/>
                  <a:pt x="66194" y="1041732"/>
                </a:cubicBezTo>
                <a:cubicBezTo>
                  <a:pt x="105777" y="1145727"/>
                  <a:pt x="145259" y="1250660"/>
                  <a:pt x="185751" y="1353718"/>
                </a:cubicBezTo>
                <a:cubicBezTo>
                  <a:pt x="196859" y="1382293"/>
                  <a:pt x="206957" y="1410775"/>
                  <a:pt x="218973" y="1439350"/>
                </a:cubicBezTo>
                <a:cubicBezTo>
                  <a:pt x="228162" y="1460524"/>
                  <a:pt x="241895" y="1478887"/>
                  <a:pt x="251185" y="1500061"/>
                </a:cubicBezTo>
                <a:cubicBezTo>
                  <a:pt x="287032" y="1580165"/>
                  <a:pt x="321970" y="1660176"/>
                  <a:pt x="357009" y="1740281"/>
                </a:cubicBezTo>
                <a:cubicBezTo>
                  <a:pt x="382758" y="1800054"/>
                  <a:pt x="408507" y="1860765"/>
                  <a:pt x="433348" y="1920633"/>
                </a:cubicBezTo>
                <a:cubicBezTo>
                  <a:pt x="436074" y="1927941"/>
                  <a:pt x="440719" y="1935342"/>
                  <a:pt x="443446" y="1940870"/>
                </a:cubicBezTo>
                <a:cubicBezTo>
                  <a:pt x="449908" y="1940870"/>
                  <a:pt x="453644" y="1941807"/>
                  <a:pt x="457279" y="1940870"/>
                </a:cubicBezTo>
                <a:cubicBezTo>
                  <a:pt x="554824" y="1910514"/>
                  <a:pt x="647824" y="1871821"/>
                  <a:pt x="727899" y="1803708"/>
                </a:cubicBezTo>
                <a:cubicBezTo>
                  <a:pt x="803329" y="1739344"/>
                  <a:pt x="873306" y="1667578"/>
                  <a:pt x="956108" y="1611364"/>
                </a:cubicBezTo>
                <a:cubicBezTo>
                  <a:pt x="1026994" y="1565363"/>
                  <a:pt x="1097779" y="1518424"/>
                  <a:pt x="1187043" y="1497250"/>
                </a:cubicBezTo>
                <a:cubicBezTo>
                  <a:pt x="1178763" y="1476170"/>
                  <a:pt x="1172401" y="1457713"/>
                  <a:pt x="1164121" y="1440194"/>
                </a:cubicBezTo>
                <a:cubicBezTo>
                  <a:pt x="1137362" y="1377703"/>
                  <a:pt x="1104241" y="1317835"/>
                  <a:pt x="1084046" y="1253377"/>
                </a:cubicBezTo>
                <a:cubicBezTo>
                  <a:pt x="1061023" y="1179830"/>
                  <a:pt x="1027903" y="1111718"/>
                  <a:pt x="997508" y="1041732"/>
                </a:cubicBezTo>
                <a:cubicBezTo>
                  <a:pt x="938639" y="908319"/>
                  <a:pt x="887948" y="771157"/>
                  <a:pt x="848365" y="631279"/>
                </a:cubicBezTo>
                <a:cubicBezTo>
                  <a:pt x="832814" y="577033"/>
                  <a:pt x="805146" y="554922"/>
                  <a:pt x="755466" y="548458"/>
                </a:cubicBezTo>
                <a:cubicBezTo>
                  <a:pt x="748094" y="547614"/>
                  <a:pt x="740723" y="547614"/>
                  <a:pt x="733352" y="547614"/>
                </a:cubicBezTo>
                <a:close/>
                <a:moveTo>
                  <a:pt x="1698306" y="469350"/>
                </a:moveTo>
                <a:cubicBezTo>
                  <a:pt x="1726848" y="495112"/>
                  <a:pt x="1726848" y="508001"/>
                  <a:pt x="1700159" y="527327"/>
                </a:cubicBezTo>
                <a:cubicBezTo>
                  <a:pt x="1666107" y="552174"/>
                  <a:pt x="1631140" y="571499"/>
                  <a:pt x="1589723" y="586234"/>
                </a:cubicBezTo>
                <a:cubicBezTo>
                  <a:pt x="1557524" y="597277"/>
                  <a:pt x="1524385" y="602799"/>
                  <a:pt x="1492161" y="611081"/>
                </a:cubicBezTo>
                <a:cubicBezTo>
                  <a:pt x="1459047" y="619363"/>
                  <a:pt x="1427763" y="635928"/>
                  <a:pt x="1397392" y="649732"/>
                </a:cubicBezTo>
                <a:cubicBezTo>
                  <a:pt x="1364253" y="665382"/>
                  <a:pt x="1332054" y="681031"/>
                  <a:pt x="1300744" y="698511"/>
                </a:cubicBezTo>
                <a:cubicBezTo>
                  <a:pt x="1282359" y="709554"/>
                  <a:pt x="1263949" y="722428"/>
                  <a:pt x="1249220" y="738077"/>
                </a:cubicBezTo>
                <a:cubicBezTo>
                  <a:pt x="1238174" y="750036"/>
                  <a:pt x="1230810" y="765685"/>
                  <a:pt x="1222532" y="780405"/>
                </a:cubicBezTo>
                <a:cubicBezTo>
                  <a:pt x="1219764" y="785011"/>
                  <a:pt x="1217935" y="791448"/>
                  <a:pt x="1215168" y="796054"/>
                </a:cubicBezTo>
                <a:cubicBezTo>
                  <a:pt x="1212400" y="797900"/>
                  <a:pt x="1207803" y="797900"/>
                  <a:pt x="1205035" y="798815"/>
                </a:cubicBezTo>
                <a:cubicBezTo>
                  <a:pt x="1178347" y="761079"/>
                  <a:pt x="1181115" y="729795"/>
                  <a:pt x="1216082" y="699426"/>
                </a:cubicBezTo>
                <a:cubicBezTo>
                  <a:pt x="1269459" y="654323"/>
                  <a:pt x="1327432" y="618433"/>
                  <a:pt x="1395538" y="598192"/>
                </a:cubicBezTo>
                <a:cubicBezTo>
                  <a:pt x="1455365" y="579782"/>
                  <a:pt x="1517021" y="565063"/>
                  <a:pt x="1575909" y="543891"/>
                </a:cubicBezTo>
                <a:cubicBezTo>
                  <a:pt x="1607194" y="532848"/>
                  <a:pt x="1635736" y="512592"/>
                  <a:pt x="1664253" y="495112"/>
                </a:cubicBezTo>
                <a:cubicBezTo>
                  <a:pt x="1676239" y="487760"/>
                  <a:pt x="1687285" y="477632"/>
                  <a:pt x="1698306" y="469350"/>
                </a:cubicBezTo>
                <a:close/>
                <a:moveTo>
                  <a:pt x="1676834" y="303697"/>
                </a:moveTo>
                <a:cubicBezTo>
                  <a:pt x="1683256" y="317504"/>
                  <a:pt x="1686950" y="324860"/>
                  <a:pt x="1689707" y="330391"/>
                </a:cubicBezTo>
                <a:cubicBezTo>
                  <a:pt x="1666689" y="353394"/>
                  <a:pt x="1666689" y="353394"/>
                  <a:pt x="1639095" y="341440"/>
                </a:cubicBezTo>
                <a:cubicBezTo>
                  <a:pt x="1640942" y="350635"/>
                  <a:pt x="1642762" y="357991"/>
                  <a:pt x="1645546" y="370893"/>
                </a:cubicBezTo>
                <a:cubicBezTo>
                  <a:pt x="1632645" y="378249"/>
                  <a:pt x="1617924" y="388378"/>
                  <a:pt x="1601357" y="396653"/>
                </a:cubicBezTo>
                <a:cubicBezTo>
                  <a:pt x="1573763" y="410460"/>
                  <a:pt x="1545232" y="423348"/>
                  <a:pt x="1515764" y="434382"/>
                </a:cubicBezTo>
                <a:cubicBezTo>
                  <a:pt x="1502891" y="438980"/>
                  <a:pt x="1488170" y="437141"/>
                  <a:pt x="1474359" y="439899"/>
                </a:cubicBezTo>
                <a:cubicBezTo>
                  <a:pt x="1421901" y="450948"/>
                  <a:pt x="1366686" y="449109"/>
                  <a:pt x="1315137" y="469352"/>
                </a:cubicBezTo>
                <a:cubicBezTo>
                  <a:pt x="1275579" y="484998"/>
                  <a:pt x="1236931" y="501564"/>
                  <a:pt x="1198256" y="519049"/>
                </a:cubicBezTo>
                <a:cubicBezTo>
                  <a:pt x="1169725" y="531936"/>
                  <a:pt x="1148582" y="553099"/>
                  <a:pt x="1133861" y="580713"/>
                </a:cubicBezTo>
                <a:cubicBezTo>
                  <a:pt x="1127411" y="592667"/>
                  <a:pt x="1119113" y="604635"/>
                  <a:pt x="1107149" y="596359"/>
                </a:cubicBezTo>
                <a:cubicBezTo>
                  <a:pt x="1099789" y="590842"/>
                  <a:pt x="1096123" y="576116"/>
                  <a:pt x="1095186" y="565067"/>
                </a:cubicBezTo>
                <a:cubicBezTo>
                  <a:pt x="1094276" y="557697"/>
                  <a:pt x="1099789" y="548502"/>
                  <a:pt x="1105330" y="542051"/>
                </a:cubicBezTo>
                <a:cubicBezTo>
                  <a:pt x="1130167" y="509840"/>
                  <a:pt x="1158698" y="483159"/>
                  <a:pt x="1196437" y="465674"/>
                </a:cubicBezTo>
                <a:cubicBezTo>
                  <a:pt x="1263615" y="435302"/>
                  <a:pt x="1332641" y="415978"/>
                  <a:pt x="1405334" y="404010"/>
                </a:cubicBezTo>
                <a:cubicBezTo>
                  <a:pt x="1412694" y="403090"/>
                  <a:pt x="1420082" y="400332"/>
                  <a:pt x="1426504" y="402171"/>
                </a:cubicBezTo>
                <a:cubicBezTo>
                  <a:pt x="1479873" y="413219"/>
                  <a:pt x="1522214" y="381927"/>
                  <a:pt x="1568223" y="363522"/>
                </a:cubicBezTo>
                <a:cubicBezTo>
                  <a:pt x="1580186" y="358911"/>
                  <a:pt x="1593087" y="354313"/>
                  <a:pt x="1605051" y="349715"/>
                </a:cubicBezTo>
                <a:cubicBezTo>
                  <a:pt x="1610564" y="347862"/>
                  <a:pt x="1616105" y="346023"/>
                  <a:pt x="1620681" y="343265"/>
                </a:cubicBezTo>
                <a:cubicBezTo>
                  <a:pt x="1638186" y="331311"/>
                  <a:pt x="1655663" y="318423"/>
                  <a:pt x="1676834" y="303697"/>
                </a:cubicBezTo>
                <a:close/>
                <a:moveTo>
                  <a:pt x="1749386" y="117768"/>
                </a:moveTo>
                <a:cubicBezTo>
                  <a:pt x="1732826" y="125169"/>
                  <a:pt x="1720809" y="130697"/>
                  <a:pt x="1709803" y="137161"/>
                </a:cubicBezTo>
                <a:cubicBezTo>
                  <a:pt x="1668402" y="161989"/>
                  <a:pt x="1628819" y="189534"/>
                  <a:pt x="1586509" y="212581"/>
                </a:cubicBezTo>
                <a:cubicBezTo>
                  <a:pt x="1557024" y="229164"/>
                  <a:pt x="1522994" y="236472"/>
                  <a:pt x="1493509" y="253992"/>
                </a:cubicBezTo>
                <a:cubicBezTo>
                  <a:pt x="1463216" y="271512"/>
                  <a:pt x="1428177" y="268701"/>
                  <a:pt x="1395965" y="280693"/>
                </a:cubicBezTo>
                <a:cubicBezTo>
                  <a:pt x="1363753" y="292686"/>
                  <a:pt x="1327906" y="295403"/>
                  <a:pt x="1292968" y="299056"/>
                </a:cubicBezTo>
                <a:cubicBezTo>
                  <a:pt x="1222991" y="308332"/>
                  <a:pt x="1153922" y="322104"/>
                  <a:pt x="1088590" y="349742"/>
                </a:cubicBezTo>
                <a:cubicBezTo>
                  <a:pt x="1055469" y="363515"/>
                  <a:pt x="1026994" y="386562"/>
                  <a:pt x="995691" y="403052"/>
                </a:cubicBezTo>
                <a:cubicBezTo>
                  <a:pt x="973577" y="415044"/>
                  <a:pt x="951463" y="426099"/>
                  <a:pt x="933085" y="443619"/>
                </a:cubicBezTo>
                <a:cubicBezTo>
                  <a:pt x="919251" y="457392"/>
                  <a:pt x="901782" y="469384"/>
                  <a:pt x="891684" y="485030"/>
                </a:cubicBezTo>
                <a:cubicBezTo>
                  <a:pt x="877850" y="507047"/>
                  <a:pt x="868661" y="532811"/>
                  <a:pt x="855736" y="558576"/>
                </a:cubicBezTo>
                <a:cubicBezTo>
                  <a:pt x="890775" y="648799"/>
                  <a:pt x="924805" y="742676"/>
                  <a:pt x="962570" y="834679"/>
                </a:cubicBezTo>
                <a:cubicBezTo>
                  <a:pt x="1006697" y="942328"/>
                  <a:pt x="1053652" y="1049134"/>
                  <a:pt x="1098688" y="1155846"/>
                </a:cubicBezTo>
                <a:cubicBezTo>
                  <a:pt x="1126356" y="1222178"/>
                  <a:pt x="1152105" y="1288416"/>
                  <a:pt x="1181590" y="1353718"/>
                </a:cubicBezTo>
                <a:cubicBezTo>
                  <a:pt x="1199968" y="1395129"/>
                  <a:pt x="1223900" y="1434760"/>
                  <a:pt x="1246014" y="1477950"/>
                </a:cubicBezTo>
                <a:cubicBezTo>
                  <a:pt x="1265300" y="1461367"/>
                  <a:pt x="1282769" y="1449469"/>
                  <a:pt x="1295694" y="1433823"/>
                </a:cubicBezTo>
                <a:cubicBezTo>
                  <a:pt x="1346284" y="1375829"/>
                  <a:pt x="1409799" y="1338072"/>
                  <a:pt x="1481594" y="1316898"/>
                </a:cubicBezTo>
                <a:cubicBezTo>
                  <a:pt x="1581864" y="1288416"/>
                  <a:pt x="1684053" y="1267243"/>
                  <a:pt x="1784324" y="1240541"/>
                </a:cubicBezTo>
                <a:cubicBezTo>
                  <a:pt x="1821181" y="1230423"/>
                  <a:pt x="1859855" y="1218430"/>
                  <a:pt x="1892976" y="1199130"/>
                </a:cubicBezTo>
                <a:cubicBezTo>
                  <a:pt x="1976686" y="1149475"/>
                  <a:pt x="2042927" y="1080426"/>
                  <a:pt x="2102806" y="1004912"/>
                </a:cubicBezTo>
                <a:cubicBezTo>
                  <a:pt x="2112904" y="992077"/>
                  <a:pt x="2119367" y="977368"/>
                  <a:pt x="2111996" y="960785"/>
                </a:cubicBezTo>
                <a:cubicBezTo>
                  <a:pt x="2099070" y="931366"/>
                  <a:pt x="2085338" y="901854"/>
                  <a:pt x="2073321" y="871499"/>
                </a:cubicBezTo>
                <a:cubicBezTo>
                  <a:pt x="2028184" y="756448"/>
                  <a:pt x="1983148" y="641491"/>
                  <a:pt x="1938012" y="526441"/>
                </a:cubicBezTo>
                <a:cubicBezTo>
                  <a:pt x="1928822" y="504330"/>
                  <a:pt x="1918725" y="482219"/>
                  <a:pt x="1908627" y="460109"/>
                </a:cubicBezTo>
                <a:cubicBezTo>
                  <a:pt x="1879142" y="392090"/>
                  <a:pt x="1851575" y="323978"/>
                  <a:pt x="1821181" y="256803"/>
                </a:cubicBezTo>
                <a:cubicBezTo>
                  <a:pt x="1800884" y="211644"/>
                  <a:pt x="1775135" y="167517"/>
                  <a:pt x="1749386" y="117768"/>
                </a:cubicBezTo>
                <a:close/>
                <a:moveTo>
                  <a:pt x="1580956" y="64458"/>
                </a:moveTo>
                <a:cubicBezTo>
                  <a:pt x="1569949" y="74577"/>
                  <a:pt x="1560760" y="83758"/>
                  <a:pt x="1550561" y="92003"/>
                </a:cubicBezTo>
                <a:cubicBezTo>
                  <a:pt x="1508252" y="130697"/>
                  <a:pt x="1462206" y="163863"/>
                  <a:pt x="1403336" y="173044"/>
                </a:cubicBezTo>
                <a:cubicBezTo>
                  <a:pt x="1362844" y="179509"/>
                  <a:pt x="1322352" y="185880"/>
                  <a:pt x="1281861" y="196935"/>
                </a:cubicBezTo>
                <a:cubicBezTo>
                  <a:pt x="1250558" y="205273"/>
                  <a:pt x="1220163" y="219983"/>
                  <a:pt x="1190779" y="232818"/>
                </a:cubicBezTo>
                <a:cubicBezTo>
                  <a:pt x="1182499" y="236472"/>
                  <a:pt x="1177854" y="243873"/>
                  <a:pt x="1166847" y="253055"/>
                </a:cubicBezTo>
                <a:cubicBezTo>
                  <a:pt x="1177854" y="253055"/>
                  <a:pt x="1181590" y="253992"/>
                  <a:pt x="1186134" y="253055"/>
                </a:cubicBezTo>
                <a:cubicBezTo>
                  <a:pt x="1250558" y="243873"/>
                  <a:pt x="1314981" y="233755"/>
                  <a:pt x="1380314" y="224573"/>
                </a:cubicBezTo>
                <a:cubicBezTo>
                  <a:pt x="1468669" y="212581"/>
                  <a:pt x="1546017" y="173044"/>
                  <a:pt x="1623265" y="125169"/>
                </a:cubicBezTo>
                <a:cubicBezTo>
                  <a:pt x="1608623" y="103995"/>
                  <a:pt x="1595698" y="85632"/>
                  <a:pt x="1580956" y="64458"/>
                </a:cubicBezTo>
                <a:close/>
                <a:moveTo>
                  <a:pt x="1413434" y="61648"/>
                </a:moveTo>
                <a:cubicBezTo>
                  <a:pt x="1369307" y="77294"/>
                  <a:pt x="1328815" y="90223"/>
                  <a:pt x="1290141" y="106806"/>
                </a:cubicBezTo>
                <a:cubicBezTo>
                  <a:pt x="1256111" y="121515"/>
                  <a:pt x="1222991" y="138941"/>
                  <a:pt x="1189870" y="156461"/>
                </a:cubicBezTo>
                <a:cubicBezTo>
                  <a:pt x="1185225" y="159178"/>
                  <a:pt x="1182499" y="165643"/>
                  <a:pt x="1178763" y="170234"/>
                </a:cubicBezTo>
                <a:cubicBezTo>
                  <a:pt x="1262574" y="130697"/>
                  <a:pt x="1354564" y="134351"/>
                  <a:pt x="1442920" y="102121"/>
                </a:cubicBezTo>
                <a:cubicBezTo>
                  <a:pt x="1429994" y="84695"/>
                  <a:pt x="1420806" y="72703"/>
                  <a:pt x="1413434" y="61648"/>
                </a:cubicBezTo>
                <a:close/>
                <a:moveTo>
                  <a:pt x="1551470" y="0"/>
                </a:moveTo>
                <a:cubicBezTo>
                  <a:pt x="1580047" y="3748"/>
                  <a:pt x="1600242" y="17520"/>
                  <a:pt x="1611350" y="45158"/>
                </a:cubicBezTo>
                <a:cubicBezTo>
                  <a:pt x="1620539" y="66332"/>
                  <a:pt x="1631545" y="86569"/>
                  <a:pt x="1643562" y="111397"/>
                </a:cubicBezTo>
                <a:cubicBezTo>
                  <a:pt x="1656386" y="102215"/>
                  <a:pt x="1667493" y="95750"/>
                  <a:pt x="1677591" y="87506"/>
                </a:cubicBezTo>
                <a:cubicBezTo>
                  <a:pt x="1683145" y="82915"/>
                  <a:pt x="1687689" y="77387"/>
                  <a:pt x="1693242" y="72797"/>
                </a:cubicBezTo>
                <a:cubicBezTo>
                  <a:pt x="1731008" y="41504"/>
                  <a:pt x="1754031" y="44221"/>
                  <a:pt x="1777962" y="87506"/>
                </a:cubicBezTo>
                <a:cubicBezTo>
                  <a:pt x="1829461" y="180446"/>
                  <a:pt x="1884696" y="271512"/>
                  <a:pt x="1924279" y="370916"/>
                </a:cubicBezTo>
                <a:cubicBezTo>
                  <a:pt x="1945383" y="426099"/>
                  <a:pt x="1963862" y="482313"/>
                  <a:pt x="1984966" y="536559"/>
                </a:cubicBezTo>
                <a:cubicBezTo>
                  <a:pt x="2022732" y="631373"/>
                  <a:pt x="2062315" y="725249"/>
                  <a:pt x="2101898" y="819126"/>
                </a:cubicBezTo>
                <a:cubicBezTo>
                  <a:pt x="2120276" y="862317"/>
                  <a:pt x="2141481" y="904665"/>
                  <a:pt x="2162585" y="947012"/>
                </a:cubicBezTo>
                <a:cubicBezTo>
                  <a:pt x="2175510" y="973714"/>
                  <a:pt x="2177328" y="995824"/>
                  <a:pt x="2156122" y="1020652"/>
                </a:cubicBezTo>
                <a:cubicBezTo>
                  <a:pt x="2121184" y="1061126"/>
                  <a:pt x="2093618" y="1106190"/>
                  <a:pt x="2056761" y="1143947"/>
                </a:cubicBezTo>
                <a:cubicBezTo>
                  <a:pt x="2020914" y="1180767"/>
                  <a:pt x="1978503" y="1212059"/>
                  <a:pt x="1938012" y="1243352"/>
                </a:cubicBezTo>
                <a:cubicBezTo>
                  <a:pt x="1899438" y="1273707"/>
                  <a:pt x="1856119" y="1300409"/>
                  <a:pt x="1818454" y="1331701"/>
                </a:cubicBezTo>
                <a:cubicBezTo>
                  <a:pt x="1752112" y="1386884"/>
                  <a:pt x="1673047" y="1413586"/>
                  <a:pt x="1594790" y="1443004"/>
                </a:cubicBezTo>
                <a:cubicBezTo>
                  <a:pt x="1544200" y="1462398"/>
                  <a:pt x="1493509" y="1483572"/>
                  <a:pt x="1443828" y="1505589"/>
                </a:cubicBezTo>
                <a:cubicBezTo>
                  <a:pt x="1434639" y="1509336"/>
                  <a:pt x="1427268" y="1524046"/>
                  <a:pt x="1425450" y="1534164"/>
                </a:cubicBezTo>
                <a:cubicBezTo>
                  <a:pt x="1421815" y="1551590"/>
                  <a:pt x="1411616" y="1558992"/>
                  <a:pt x="1395965" y="1567236"/>
                </a:cubicBezTo>
                <a:cubicBezTo>
                  <a:pt x="1333460" y="1598529"/>
                  <a:pt x="1270854" y="1631695"/>
                  <a:pt x="1208248" y="1664861"/>
                </a:cubicBezTo>
                <a:cubicBezTo>
                  <a:pt x="1195323" y="1671232"/>
                  <a:pt x="1182499" y="1677696"/>
                  <a:pt x="1167756" y="1685098"/>
                </a:cubicBezTo>
                <a:cubicBezTo>
                  <a:pt x="1160385" y="1674042"/>
                  <a:pt x="1154831" y="1663924"/>
                  <a:pt x="1146551" y="1650995"/>
                </a:cubicBezTo>
                <a:cubicBezTo>
                  <a:pt x="1111613" y="1664861"/>
                  <a:pt x="1077583" y="1679570"/>
                  <a:pt x="1048098" y="1703461"/>
                </a:cubicBezTo>
                <a:cubicBezTo>
                  <a:pt x="1002153" y="1741218"/>
                  <a:pt x="956108" y="1778037"/>
                  <a:pt x="908244" y="1813921"/>
                </a:cubicBezTo>
                <a:cubicBezTo>
                  <a:pt x="840085" y="1864513"/>
                  <a:pt x="764655" y="1898522"/>
                  <a:pt x="683671" y="1924380"/>
                </a:cubicBezTo>
                <a:cubicBezTo>
                  <a:pt x="648733" y="1935342"/>
                  <a:pt x="616521" y="1951925"/>
                  <a:pt x="582491" y="1963917"/>
                </a:cubicBezTo>
                <a:cubicBezTo>
                  <a:pt x="536446" y="1980500"/>
                  <a:pt x="490400" y="1994273"/>
                  <a:pt x="444354" y="2009919"/>
                </a:cubicBezTo>
                <a:cubicBezTo>
                  <a:pt x="437084" y="2012636"/>
                  <a:pt x="429713" y="2015446"/>
                  <a:pt x="416788" y="2020037"/>
                </a:cubicBezTo>
                <a:cubicBezTo>
                  <a:pt x="409416" y="2007108"/>
                  <a:pt x="395582" y="1993336"/>
                  <a:pt x="393765" y="1978626"/>
                </a:cubicBezTo>
                <a:cubicBezTo>
                  <a:pt x="383667" y="1908640"/>
                  <a:pt x="344084" y="1850740"/>
                  <a:pt x="316517" y="1788156"/>
                </a:cubicBezTo>
                <a:cubicBezTo>
                  <a:pt x="299957" y="1749462"/>
                  <a:pt x="281478" y="1710862"/>
                  <a:pt x="264009" y="1672168"/>
                </a:cubicBezTo>
                <a:cubicBezTo>
                  <a:pt x="244722" y="1628884"/>
                  <a:pt x="222608" y="1587473"/>
                  <a:pt x="206048" y="1543346"/>
                </a:cubicBezTo>
                <a:cubicBezTo>
                  <a:pt x="146269" y="1386884"/>
                  <a:pt x="87298" y="1230423"/>
                  <a:pt x="29337" y="1073118"/>
                </a:cubicBezTo>
                <a:cubicBezTo>
                  <a:pt x="15504" y="1035361"/>
                  <a:pt x="9142" y="995731"/>
                  <a:pt x="862" y="956194"/>
                </a:cubicBezTo>
                <a:cubicBezTo>
                  <a:pt x="-3783" y="935020"/>
                  <a:pt x="10960" y="911129"/>
                  <a:pt x="30246" y="901948"/>
                </a:cubicBezTo>
                <a:cubicBezTo>
                  <a:pt x="39435" y="897263"/>
                  <a:pt x="46806" y="893609"/>
                  <a:pt x="55087" y="889019"/>
                </a:cubicBezTo>
                <a:cubicBezTo>
                  <a:pt x="41354" y="850325"/>
                  <a:pt x="28429" y="812568"/>
                  <a:pt x="14595" y="773031"/>
                </a:cubicBezTo>
                <a:cubicBezTo>
                  <a:pt x="46806" y="760196"/>
                  <a:pt x="75383" y="748203"/>
                  <a:pt x="104768" y="736211"/>
                </a:cubicBezTo>
                <a:cubicBezTo>
                  <a:pt x="93761" y="702202"/>
                  <a:pt x="84572" y="670910"/>
                  <a:pt x="74474" y="638680"/>
                </a:cubicBezTo>
                <a:cubicBezTo>
                  <a:pt x="168282" y="592679"/>
                  <a:pt x="255729" y="544804"/>
                  <a:pt x="351455" y="511731"/>
                </a:cubicBezTo>
                <a:cubicBezTo>
                  <a:pt x="357009" y="509858"/>
                  <a:pt x="363371" y="507984"/>
                  <a:pt x="368015" y="504330"/>
                </a:cubicBezTo>
                <a:cubicBezTo>
                  <a:pt x="406690" y="468447"/>
                  <a:pt x="454553" y="456455"/>
                  <a:pt x="504234" y="453738"/>
                </a:cubicBezTo>
                <a:cubicBezTo>
                  <a:pt x="564921" y="450927"/>
                  <a:pt x="620156" y="431627"/>
                  <a:pt x="673573" y="403989"/>
                </a:cubicBezTo>
                <a:cubicBezTo>
                  <a:pt x="743449" y="368106"/>
                  <a:pt x="814335" y="333159"/>
                  <a:pt x="884313" y="297276"/>
                </a:cubicBezTo>
                <a:cubicBezTo>
                  <a:pt x="897137" y="290812"/>
                  <a:pt x="910062" y="283504"/>
                  <a:pt x="921068" y="274229"/>
                </a:cubicBezTo>
                <a:cubicBezTo>
                  <a:pt x="947828" y="253055"/>
                  <a:pt x="972668" y="231038"/>
                  <a:pt x="998417" y="208927"/>
                </a:cubicBezTo>
                <a:cubicBezTo>
                  <a:pt x="1001144" y="207053"/>
                  <a:pt x="1003971" y="204336"/>
                  <a:pt x="1007606" y="203400"/>
                </a:cubicBezTo>
                <a:cubicBezTo>
                  <a:pt x="1056378" y="195155"/>
                  <a:pt x="1088590" y="161052"/>
                  <a:pt x="1122619" y="130697"/>
                </a:cubicBezTo>
                <a:cubicBezTo>
                  <a:pt x="1166847" y="91160"/>
                  <a:pt x="1217437" y="64458"/>
                  <a:pt x="1274489" y="46938"/>
                </a:cubicBezTo>
                <a:cubicBezTo>
                  <a:pt x="1301147" y="38694"/>
                  <a:pt x="1326998" y="27638"/>
                  <a:pt x="1350929" y="13866"/>
                </a:cubicBezTo>
                <a:cubicBezTo>
                  <a:pt x="1383141" y="-3654"/>
                  <a:pt x="1410708" y="-843"/>
                  <a:pt x="1434639" y="26702"/>
                </a:cubicBezTo>
                <a:cubicBezTo>
                  <a:pt x="1442011" y="35040"/>
                  <a:pt x="1447564" y="44221"/>
                  <a:pt x="1453926" y="53403"/>
                </a:cubicBezTo>
                <a:cubicBezTo>
                  <a:pt x="1459480" y="60804"/>
                  <a:pt x="1465034" y="69049"/>
                  <a:pt x="1470486" y="78231"/>
                </a:cubicBezTo>
                <a:cubicBezTo>
                  <a:pt x="1508252" y="61741"/>
                  <a:pt x="1531275" y="33166"/>
                  <a:pt x="1551470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95"/>
          <p:cNvSpPr/>
          <p:nvPr/>
        </p:nvSpPr>
        <p:spPr>
          <a:xfrm>
            <a:off x="619277" y="4600622"/>
            <a:ext cx="1519357" cy="1532354"/>
          </a:xfrm>
          <a:custGeom>
            <a:rect b="b" l="l" r="r" t="t"/>
            <a:pathLst>
              <a:path extrusionOk="0" h="1532354" w="1519357">
                <a:moveTo>
                  <a:pt x="912917" y="782844"/>
                </a:moveTo>
                <a:cubicBezTo>
                  <a:pt x="916365" y="781866"/>
                  <a:pt x="920738" y="782143"/>
                  <a:pt x="926195" y="783319"/>
                </a:cubicBezTo>
                <a:cubicBezTo>
                  <a:pt x="933471" y="784887"/>
                  <a:pt x="942674" y="788051"/>
                  <a:pt x="954178" y="791963"/>
                </a:cubicBezTo>
                <a:cubicBezTo>
                  <a:pt x="963382" y="794722"/>
                  <a:pt x="971665" y="800246"/>
                  <a:pt x="979943" y="804851"/>
                </a:cubicBezTo>
                <a:cubicBezTo>
                  <a:pt x="990989" y="810368"/>
                  <a:pt x="996508" y="819571"/>
                  <a:pt x="992828" y="831543"/>
                </a:cubicBezTo>
                <a:cubicBezTo>
                  <a:pt x="989147" y="845347"/>
                  <a:pt x="977179" y="849032"/>
                  <a:pt x="964299" y="847189"/>
                </a:cubicBezTo>
                <a:cubicBezTo>
                  <a:pt x="943132" y="844420"/>
                  <a:pt x="921969" y="838896"/>
                  <a:pt x="902640" y="835217"/>
                </a:cubicBezTo>
                <a:cubicBezTo>
                  <a:pt x="900569" y="800017"/>
                  <a:pt x="902576" y="785779"/>
                  <a:pt x="912917" y="782844"/>
                </a:cubicBezTo>
                <a:close/>
                <a:moveTo>
                  <a:pt x="935037" y="690220"/>
                </a:moveTo>
                <a:cubicBezTo>
                  <a:pt x="967248" y="693904"/>
                  <a:pt x="992097" y="704940"/>
                  <a:pt x="1016946" y="715985"/>
                </a:cubicBezTo>
                <a:cubicBezTo>
                  <a:pt x="1028907" y="721506"/>
                  <a:pt x="1039032" y="728875"/>
                  <a:pt x="1033511" y="744511"/>
                </a:cubicBezTo>
                <a:cubicBezTo>
                  <a:pt x="1028907" y="757401"/>
                  <a:pt x="1017864" y="763836"/>
                  <a:pt x="1004981" y="762002"/>
                </a:cubicBezTo>
                <a:cubicBezTo>
                  <a:pt x="981049" y="757401"/>
                  <a:pt x="957123" y="751873"/>
                  <a:pt x="929516" y="745438"/>
                </a:cubicBezTo>
                <a:cubicBezTo>
                  <a:pt x="931357" y="725191"/>
                  <a:pt x="933197" y="708627"/>
                  <a:pt x="935037" y="690220"/>
                </a:cubicBezTo>
                <a:close/>
                <a:moveTo>
                  <a:pt x="914850" y="604595"/>
                </a:moveTo>
                <a:cubicBezTo>
                  <a:pt x="896454" y="661694"/>
                  <a:pt x="878918" y="715020"/>
                  <a:pt x="861453" y="769342"/>
                </a:cubicBezTo>
                <a:cubicBezTo>
                  <a:pt x="850430" y="802449"/>
                  <a:pt x="842127" y="836552"/>
                  <a:pt x="829243" y="869658"/>
                </a:cubicBezTo>
                <a:cubicBezTo>
                  <a:pt x="818220" y="900059"/>
                  <a:pt x="803475" y="929534"/>
                  <a:pt x="789661" y="958938"/>
                </a:cubicBezTo>
                <a:cubicBezTo>
                  <a:pt x="791522" y="960789"/>
                  <a:pt x="793383" y="962640"/>
                  <a:pt x="795172" y="964491"/>
                </a:cubicBezTo>
                <a:cubicBezTo>
                  <a:pt x="827382" y="953455"/>
                  <a:pt x="861453" y="945126"/>
                  <a:pt x="887221" y="919353"/>
                </a:cubicBezTo>
                <a:cubicBezTo>
                  <a:pt x="892732" y="913871"/>
                  <a:pt x="904686" y="908317"/>
                  <a:pt x="912058" y="911094"/>
                </a:cubicBezTo>
                <a:cubicBezTo>
                  <a:pt x="919431" y="913871"/>
                  <a:pt x="925872" y="923980"/>
                  <a:pt x="928664" y="932239"/>
                </a:cubicBezTo>
                <a:cubicBezTo>
                  <a:pt x="931384" y="941423"/>
                  <a:pt x="928664" y="951604"/>
                  <a:pt x="928664" y="960789"/>
                </a:cubicBezTo>
                <a:cubicBezTo>
                  <a:pt x="928664" y="978303"/>
                  <a:pt x="925872" y="995746"/>
                  <a:pt x="934175" y="1021519"/>
                </a:cubicBezTo>
                <a:cubicBezTo>
                  <a:pt x="956221" y="992969"/>
                  <a:pt x="977408" y="972750"/>
                  <a:pt x="991223" y="947902"/>
                </a:cubicBezTo>
                <a:cubicBezTo>
                  <a:pt x="1014199" y="906466"/>
                  <a:pt x="1031735" y="862325"/>
                  <a:pt x="1051061" y="819963"/>
                </a:cubicBezTo>
                <a:cubicBezTo>
                  <a:pt x="1063015" y="795116"/>
                  <a:pt x="1076829" y="770268"/>
                  <a:pt x="1085061" y="743570"/>
                </a:cubicBezTo>
                <a:cubicBezTo>
                  <a:pt x="1094294" y="715946"/>
                  <a:pt x="1108108" y="687467"/>
                  <a:pt x="1099805" y="655215"/>
                </a:cubicBezTo>
                <a:cubicBezTo>
                  <a:pt x="1038177" y="638698"/>
                  <a:pt x="977408" y="622109"/>
                  <a:pt x="914850" y="604595"/>
                </a:cubicBezTo>
                <a:close/>
                <a:moveTo>
                  <a:pt x="1403508" y="480358"/>
                </a:moveTo>
                <a:cubicBezTo>
                  <a:pt x="1389694" y="486837"/>
                  <a:pt x="1380460" y="492390"/>
                  <a:pt x="1370368" y="496021"/>
                </a:cubicBezTo>
                <a:cubicBezTo>
                  <a:pt x="1339089" y="507057"/>
                  <a:pt x="1325274" y="530979"/>
                  <a:pt x="1316971" y="562305"/>
                </a:cubicBezTo>
                <a:cubicBezTo>
                  <a:pt x="1297645" y="634996"/>
                  <a:pt x="1276530" y="706761"/>
                  <a:pt x="1252552" y="778598"/>
                </a:cubicBezTo>
                <a:cubicBezTo>
                  <a:pt x="1233226" y="833775"/>
                  <a:pt x="1209319" y="886247"/>
                  <a:pt x="1185412" y="939643"/>
                </a:cubicBezTo>
                <a:cubicBezTo>
                  <a:pt x="1161434" y="993966"/>
                  <a:pt x="1138457" y="1049143"/>
                  <a:pt x="1110828" y="1101614"/>
                </a:cubicBezTo>
                <a:cubicBezTo>
                  <a:pt x="1071318" y="1177082"/>
                  <a:pt x="1028013" y="1249773"/>
                  <a:pt x="987501" y="1325240"/>
                </a:cubicBezTo>
                <a:cubicBezTo>
                  <a:pt x="964524" y="1366676"/>
                  <a:pt x="944268" y="1409892"/>
                  <a:pt x="922222" y="1452254"/>
                </a:cubicBezTo>
                <a:cubicBezTo>
                  <a:pt x="924942" y="1454105"/>
                  <a:pt x="926803" y="1455956"/>
                  <a:pt x="929523" y="1457736"/>
                </a:cubicBezTo>
                <a:cubicBezTo>
                  <a:pt x="1012410" y="1420928"/>
                  <a:pt x="1079549" y="1366605"/>
                  <a:pt x="1116340" y="1281953"/>
                </a:cubicBezTo>
                <a:cubicBezTo>
                  <a:pt x="1143969" y="1218447"/>
                  <a:pt x="1167017" y="1153160"/>
                  <a:pt x="1193643" y="1089653"/>
                </a:cubicBezTo>
                <a:cubicBezTo>
                  <a:pt x="1225853" y="1012334"/>
                  <a:pt x="1258063" y="935016"/>
                  <a:pt x="1282041" y="854920"/>
                </a:cubicBezTo>
                <a:cubicBezTo>
                  <a:pt x="1307809" y="770268"/>
                  <a:pt x="1336297" y="686542"/>
                  <a:pt x="1363926" y="601890"/>
                </a:cubicBezTo>
                <a:cubicBezTo>
                  <a:pt x="1377740" y="562305"/>
                  <a:pt x="1389694" y="523645"/>
                  <a:pt x="1403508" y="480358"/>
                </a:cubicBezTo>
                <a:close/>
                <a:moveTo>
                  <a:pt x="425260" y="233736"/>
                </a:moveTo>
                <a:cubicBezTo>
                  <a:pt x="423399" y="238364"/>
                  <a:pt x="418818" y="243846"/>
                  <a:pt x="417888" y="251250"/>
                </a:cubicBezTo>
                <a:cubicBezTo>
                  <a:pt x="409585" y="318388"/>
                  <a:pt x="385678" y="380115"/>
                  <a:pt x="362630" y="442696"/>
                </a:cubicBezTo>
                <a:cubicBezTo>
                  <a:pt x="317536" y="567858"/>
                  <a:pt x="270653" y="693021"/>
                  <a:pt x="221837" y="817258"/>
                </a:cubicBezTo>
                <a:cubicBezTo>
                  <a:pt x="178605" y="926757"/>
                  <a:pt x="129860" y="1033480"/>
                  <a:pt x="84767" y="1142125"/>
                </a:cubicBezTo>
                <a:cubicBezTo>
                  <a:pt x="73672" y="1169677"/>
                  <a:pt x="65441" y="1198227"/>
                  <a:pt x="54346" y="1229553"/>
                </a:cubicBezTo>
                <a:cubicBezTo>
                  <a:pt x="88417" y="1246996"/>
                  <a:pt x="117907" y="1265436"/>
                  <a:pt x="149186" y="1277397"/>
                </a:cubicBezTo>
                <a:cubicBezTo>
                  <a:pt x="215395" y="1304095"/>
                  <a:pt x="282606" y="1328017"/>
                  <a:pt x="350677" y="1351013"/>
                </a:cubicBezTo>
                <a:cubicBezTo>
                  <a:pt x="392120" y="1364825"/>
                  <a:pt x="434422" y="1376786"/>
                  <a:pt x="475865" y="1389673"/>
                </a:cubicBezTo>
                <a:cubicBezTo>
                  <a:pt x="549518" y="1412669"/>
                  <a:pt x="624030" y="1425555"/>
                  <a:pt x="699473" y="1438442"/>
                </a:cubicBezTo>
                <a:cubicBezTo>
                  <a:pt x="746428" y="1445775"/>
                  <a:pt x="792452" y="1454105"/>
                  <a:pt x="839407" y="1461438"/>
                </a:cubicBezTo>
                <a:cubicBezTo>
                  <a:pt x="847638" y="1448552"/>
                  <a:pt x="855941" y="1438442"/>
                  <a:pt x="862383" y="1426481"/>
                </a:cubicBezTo>
                <a:cubicBezTo>
                  <a:pt x="888151" y="1379563"/>
                  <a:pt x="912989" y="1332574"/>
                  <a:pt x="939687" y="1285655"/>
                </a:cubicBezTo>
                <a:cubicBezTo>
                  <a:pt x="1006898" y="1166046"/>
                  <a:pt x="1074968" y="1046366"/>
                  <a:pt x="1131085" y="921204"/>
                </a:cubicBezTo>
                <a:cubicBezTo>
                  <a:pt x="1152272" y="874286"/>
                  <a:pt x="1174389" y="829219"/>
                  <a:pt x="1193643" y="781375"/>
                </a:cubicBezTo>
                <a:cubicBezTo>
                  <a:pt x="1212110" y="736236"/>
                  <a:pt x="1226784" y="690244"/>
                  <a:pt x="1241529" y="644251"/>
                </a:cubicBezTo>
                <a:cubicBezTo>
                  <a:pt x="1256274" y="595411"/>
                  <a:pt x="1269158" y="546642"/>
                  <a:pt x="1282972" y="494242"/>
                </a:cubicBezTo>
                <a:cubicBezTo>
                  <a:pt x="1213041" y="470249"/>
                  <a:pt x="1145830" y="446327"/>
                  <a:pt x="1076829" y="423330"/>
                </a:cubicBezTo>
                <a:cubicBezTo>
                  <a:pt x="1052851" y="475802"/>
                  <a:pt x="1039108" y="524571"/>
                  <a:pt x="1033525" y="579819"/>
                </a:cubicBezTo>
                <a:cubicBezTo>
                  <a:pt x="1060223" y="587152"/>
                  <a:pt x="1085991" y="594485"/>
                  <a:pt x="1110828" y="602815"/>
                </a:cubicBezTo>
                <a:cubicBezTo>
                  <a:pt x="1143969" y="612925"/>
                  <a:pt x="1162364" y="642400"/>
                  <a:pt x="1154992" y="675506"/>
                </a:cubicBezTo>
                <a:cubicBezTo>
                  <a:pt x="1149480" y="701279"/>
                  <a:pt x="1143038" y="727978"/>
                  <a:pt x="1132946" y="751900"/>
                </a:cubicBezTo>
                <a:cubicBezTo>
                  <a:pt x="1111759" y="804371"/>
                  <a:pt x="1085061" y="854992"/>
                  <a:pt x="1064804" y="908317"/>
                </a:cubicBezTo>
                <a:cubicBezTo>
                  <a:pt x="1039967" y="974601"/>
                  <a:pt x="1001315" y="1030774"/>
                  <a:pt x="950710" y="1079543"/>
                </a:cubicBezTo>
                <a:cubicBezTo>
                  <a:pt x="932314" y="1097912"/>
                  <a:pt x="910269" y="1113575"/>
                  <a:pt x="890871" y="1129238"/>
                </a:cubicBezTo>
                <a:cubicBezTo>
                  <a:pt x="861453" y="1111724"/>
                  <a:pt x="855941" y="1099763"/>
                  <a:pt x="867895" y="1071213"/>
                </a:cubicBezTo>
                <a:cubicBezTo>
                  <a:pt x="877128" y="1048217"/>
                  <a:pt x="877128" y="1027072"/>
                  <a:pt x="874337" y="999448"/>
                </a:cubicBezTo>
                <a:cubicBezTo>
                  <a:pt x="836615" y="1015111"/>
                  <a:pt x="800755" y="1028923"/>
                  <a:pt x="764823" y="1043661"/>
                </a:cubicBezTo>
                <a:cubicBezTo>
                  <a:pt x="739986" y="1053770"/>
                  <a:pt x="714218" y="1061104"/>
                  <a:pt x="687520" y="1037182"/>
                </a:cubicBezTo>
                <a:cubicBezTo>
                  <a:pt x="692101" y="1022444"/>
                  <a:pt x="693031" y="1001299"/>
                  <a:pt x="704126" y="992115"/>
                </a:cubicBezTo>
                <a:cubicBezTo>
                  <a:pt x="736335" y="962640"/>
                  <a:pt x="749219" y="923055"/>
                  <a:pt x="766684" y="886247"/>
                </a:cubicBezTo>
                <a:cubicBezTo>
                  <a:pt x="783219" y="852215"/>
                  <a:pt x="797964" y="818183"/>
                  <a:pt x="809917" y="782229"/>
                </a:cubicBezTo>
                <a:cubicBezTo>
                  <a:pt x="832965" y="713240"/>
                  <a:pt x="853150" y="643326"/>
                  <a:pt x="875267" y="574266"/>
                </a:cubicBezTo>
                <a:cubicBezTo>
                  <a:pt x="885359" y="543011"/>
                  <a:pt x="897384" y="537458"/>
                  <a:pt x="930453" y="548493"/>
                </a:cubicBezTo>
                <a:cubicBezTo>
                  <a:pt x="947059" y="554046"/>
                  <a:pt x="964524" y="558603"/>
                  <a:pt x="983850" y="565082"/>
                </a:cubicBezTo>
                <a:cubicBezTo>
                  <a:pt x="989362" y="536532"/>
                  <a:pt x="994014" y="510759"/>
                  <a:pt x="1000385" y="486837"/>
                </a:cubicBezTo>
                <a:cubicBezTo>
                  <a:pt x="1006898" y="461990"/>
                  <a:pt x="1016060" y="437142"/>
                  <a:pt x="1025293" y="411370"/>
                </a:cubicBezTo>
                <a:cubicBezTo>
                  <a:pt x="824662" y="351565"/>
                  <a:pt x="626750" y="293540"/>
                  <a:pt x="425260" y="233736"/>
                </a:cubicBezTo>
                <a:close/>
                <a:moveTo>
                  <a:pt x="530846" y="167150"/>
                </a:moveTo>
                <a:cubicBezTo>
                  <a:pt x="517506" y="167720"/>
                  <a:pt x="504389" y="173006"/>
                  <a:pt x="492400" y="188669"/>
                </a:cubicBezTo>
                <a:cubicBezTo>
                  <a:pt x="503494" y="194151"/>
                  <a:pt x="511726" y="200630"/>
                  <a:pt x="521890" y="203406"/>
                </a:cubicBezTo>
                <a:cubicBezTo>
                  <a:pt x="612077" y="228254"/>
                  <a:pt x="702265" y="253101"/>
                  <a:pt x="791522" y="277948"/>
                </a:cubicBezTo>
                <a:cubicBezTo>
                  <a:pt x="865103" y="298168"/>
                  <a:pt x="938756" y="317462"/>
                  <a:pt x="1011479" y="341455"/>
                </a:cubicBezTo>
                <a:cubicBezTo>
                  <a:pt x="1046409" y="352491"/>
                  <a:pt x="1063945" y="356122"/>
                  <a:pt x="1084130" y="311055"/>
                </a:cubicBezTo>
                <a:cubicBezTo>
                  <a:pt x="1034455" y="297243"/>
                  <a:pt x="986642" y="283431"/>
                  <a:pt x="938756" y="270544"/>
                </a:cubicBezTo>
                <a:cubicBezTo>
                  <a:pt x="878918" y="254952"/>
                  <a:pt x="819150" y="242066"/>
                  <a:pt x="759312" y="226403"/>
                </a:cubicBezTo>
                <a:cubicBezTo>
                  <a:pt x="695823" y="209814"/>
                  <a:pt x="634123" y="190520"/>
                  <a:pt x="570634" y="173931"/>
                </a:cubicBezTo>
                <a:cubicBezTo>
                  <a:pt x="557750" y="170728"/>
                  <a:pt x="544186" y="166580"/>
                  <a:pt x="530846" y="167150"/>
                </a:cubicBezTo>
                <a:close/>
                <a:moveTo>
                  <a:pt x="566983" y="51546"/>
                </a:moveTo>
                <a:cubicBezTo>
                  <a:pt x="566983" y="65358"/>
                  <a:pt x="566983" y="75467"/>
                  <a:pt x="566983" y="84652"/>
                </a:cubicBezTo>
                <a:cubicBezTo>
                  <a:pt x="607496" y="94761"/>
                  <a:pt x="647937" y="102166"/>
                  <a:pt x="686589" y="114127"/>
                </a:cubicBezTo>
                <a:cubicBezTo>
                  <a:pt x="725241" y="127013"/>
                  <a:pt x="768545" y="131570"/>
                  <a:pt x="798894" y="164747"/>
                </a:cubicBezTo>
                <a:cubicBezTo>
                  <a:pt x="715148" y="157343"/>
                  <a:pt x="635984" y="126088"/>
                  <a:pt x="552238" y="118683"/>
                </a:cubicBezTo>
                <a:cubicBezTo>
                  <a:pt x="551308" y="121460"/>
                  <a:pt x="550377" y="124237"/>
                  <a:pt x="549447" y="127939"/>
                </a:cubicBezTo>
                <a:cubicBezTo>
                  <a:pt x="554099" y="130644"/>
                  <a:pt x="558680" y="135272"/>
                  <a:pt x="564192" y="136197"/>
                </a:cubicBezTo>
                <a:cubicBezTo>
                  <a:pt x="626750" y="153712"/>
                  <a:pt x="690311" y="170229"/>
                  <a:pt x="752870" y="186818"/>
                </a:cubicBezTo>
                <a:cubicBezTo>
                  <a:pt x="774057" y="192371"/>
                  <a:pt x="795172" y="197853"/>
                  <a:pt x="816359" y="203406"/>
                </a:cubicBezTo>
                <a:cubicBezTo>
                  <a:pt x="866034" y="215367"/>
                  <a:pt x="915780" y="226403"/>
                  <a:pt x="964524" y="238364"/>
                </a:cubicBezTo>
                <a:cubicBezTo>
                  <a:pt x="1016060" y="251250"/>
                  <a:pt x="1067596" y="267839"/>
                  <a:pt x="1120062" y="276097"/>
                </a:cubicBezTo>
                <a:cubicBezTo>
                  <a:pt x="1168806" y="284356"/>
                  <a:pt x="1217622" y="288984"/>
                  <a:pt x="1260855" y="317462"/>
                </a:cubicBezTo>
                <a:cubicBezTo>
                  <a:pt x="1268227" y="322090"/>
                  <a:pt x="1280180" y="323015"/>
                  <a:pt x="1289414" y="322090"/>
                </a:cubicBezTo>
                <a:cubicBezTo>
                  <a:pt x="1333577" y="319313"/>
                  <a:pt x="1363926" y="348788"/>
                  <a:pt x="1401647" y="363526"/>
                </a:cubicBezTo>
                <a:cubicBezTo>
                  <a:pt x="1394275" y="366303"/>
                  <a:pt x="1387833" y="366303"/>
                  <a:pt x="1382321" y="364451"/>
                </a:cubicBezTo>
                <a:cubicBezTo>
                  <a:pt x="1372229" y="360749"/>
                  <a:pt x="1362065" y="352491"/>
                  <a:pt x="1351973" y="352491"/>
                </a:cubicBezTo>
                <a:cubicBezTo>
                  <a:pt x="1296786" y="353416"/>
                  <a:pt x="1243390" y="341455"/>
                  <a:pt x="1189993" y="329494"/>
                </a:cubicBezTo>
                <a:cubicBezTo>
                  <a:pt x="1155922" y="321164"/>
                  <a:pt x="1131085" y="334051"/>
                  <a:pt x="1113620" y="367157"/>
                </a:cubicBezTo>
                <a:cubicBezTo>
                  <a:pt x="1127434" y="371785"/>
                  <a:pt x="1139388" y="376412"/>
                  <a:pt x="1151341" y="380969"/>
                </a:cubicBezTo>
                <a:cubicBezTo>
                  <a:pt x="1203807" y="399409"/>
                  <a:pt x="1257204" y="415072"/>
                  <a:pt x="1308740" y="437142"/>
                </a:cubicBezTo>
                <a:cubicBezTo>
                  <a:pt x="1328996" y="445401"/>
                  <a:pt x="1342739" y="445401"/>
                  <a:pt x="1357484" y="431589"/>
                </a:cubicBezTo>
                <a:cubicBezTo>
                  <a:pt x="1363926" y="426107"/>
                  <a:pt x="1371298" y="421479"/>
                  <a:pt x="1377740" y="416923"/>
                </a:cubicBezTo>
                <a:cubicBezTo>
                  <a:pt x="1407159" y="393855"/>
                  <a:pt x="1428346" y="364451"/>
                  <a:pt x="1442160" y="331274"/>
                </a:cubicBezTo>
                <a:cubicBezTo>
                  <a:pt x="1450463" y="311055"/>
                  <a:pt x="1446741" y="306427"/>
                  <a:pt x="1426485" y="300019"/>
                </a:cubicBezTo>
                <a:cubicBezTo>
                  <a:pt x="1398927" y="290835"/>
                  <a:pt x="1371298" y="280654"/>
                  <a:pt x="1343670" y="271470"/>
                </a:cubicBezTo>
                <a:cubicBezTo>
                  <a:pt x="1314251" y="261360"/>
                  <a:pt x="1283902" y="250324"/>
                  <a:pt x="1253482" y="242991"/>
                </a:cubicBezTo>
                <a:cubicBezTo>
                  <a:pt x="1154133" y="218998"/>
                  <a:pt x="1054712" y="198779"/>
                  <a:pt x="956221" y="174857"/>
                </a:cubicBezTo>
                <a:cubicBezTo>
                  <a:pt x="896454" y="160119"/>
                  <a:pt x="836615" y="144456"/>
                  <a:pt x="777707" y="126088"/>
                </a:cubicBezTo>
                <a:cubicBezTo>
                  <a:pt x="719729" y="107648"/>
                  <a:pt x="661752" y="92056"/>
                  <a:pt x="607496" y="62581"/>
                </a:cubicBezTo>
                <a:cubicBezTo>
                  <a:pt x="596402" y="56102"/>
                  <a:pt x="582587" y="55177"/>
                  <a:pt x="566983" y="51546"/>
                </a:cubicBezTo>
                <a:close/>
                <a:moveTo>
                  <a:pt x="508075" y="0"/>
                </a:moveTo>
                <a:cubicBezTo>
                  <a:pt x="526471" y="925"/>
                  <a:pt x="544866" y="-1851"/>
                  <a:pt x="561472" y="2776"/>
                </a:cubicBezTo>
                <a:cubicBezTo>
                  <a:pt x="661752" y="31255"/>
                  <a:pt x="761173" y="62581"/>
                  <a:pt x="862383" y="89279"/>
                </a:cubicBezTo>
                <a:cubicBezTo>
                  <a:pt x="932314" y="108573"/>
                  <a:pt x="1004107" y="122385"/>
                  <a:pt x="1074968" y="139900"/>
                </a:cubicBezTo>
                <a:cubicBezTo>
                  <a:pt x="1176179" y="163821"/>
                  <a:pt x="1279250" y="181264"/>
                  <a:pt x="1375879" y="221775"/>
                </a:cubicBezTo>
                <a:cubicBezTo>
                  <a:pt x="1397066" y="230959"/>
                  <a:pt x="1420043" y="235587"/>
                  <a:pt x="1442160" y="240215"/>
                </a:cubicBezTo>
                <a:cubicBezTo>
                  <a:pt x="1459625" y="243917"/>
                  <a:pt x="1470719" y="255878"/>
                  <a:pt x="1483603" y="265988"/>
                </a:cubicBezTo>
                <a:cubicBezTo>
                  <a:pt x="1538790" y="306427"/>
                  <a:pt x="1517603" y="355267"/>
                  <a:pt x="1501999" y="402185"/>
                </a:cubicBezTo>
                <a:cubicBezTo>
                  <a:pt x="1484462" y="452806"/>
                  <a:pt x="1460555" y="500649"/>
                  <a:pt x="1443091" y="551270"/>
                </a:cubicBezTo>
                <a:cubicBezTo>
                  <a:pt x="1413601" y="638698"/>
                  <a:pt x="1387833" y="727052"/>
                  <a:pt x="1358415" y="814481"/>
                </a:cubicBezTo>
                <a:cubicBezTo>
                  <a:pt x="1331716" y="894505"/>
                  <a:pt x="1302298" y="974601"/>
                  <a:pt x="1272808" y="1053770"/>
                </a:cubicBezTo>
                <a:cubicBezTo>
                  <a:pt x="1242459" y="1133795"/>
                  <a:pt x="1206599" y="1212964"/>
                  <a:pt x="1178040" y="1293914"/>
                </a:cubicBezTo>
                <a:cubicBezTo>
                  <a:pt x="1146760" y="1381343"/>
                  <a:pt x="1087852" y="1441218"/>
                  <a:pt x="1011479" y="1489062"/>
                </a:cubicBezTo>
                <a:cubicBezTo>
                  <a:pt x="991223" y="1501949"/>
                  <a:pt x="967316" y="1510207"/>
                  <a:pt x="946129" y="1521243"/>
                </a:cubicBezTo>
                <a:cubicBezTo>
                  <a:pt x="917570" y="1535980"/>
                  <a:pt x="889082" y="1534129"/>
                  <a:pt x="858733" y="1526796"/>
                </a:cubicBezTo>
                <a:cubicBezTo>
                  <a:pt x="815428" y="1515761"/>
                  <a:pt x="770335" y="1511133"/>
                  <a:pt x="727102" y="1502874"/>
                </a:cubicBezTo>
                <a:cubicBezTo>
                  <a:pt x="682939" y="1495470"/>
                  <a:pt x="639706" y="1487211"/>
                  <a:pt x="595471" y="1478027"/>
                </a:cubicBezTo>
                <a:cubicBezTo>
                  <a:pt x="555030" y="1469697"/>
                  <a:pt x="514517" y="1463289"/>
                  <a:pt x="474935" y="1451328"/>
                </a:cubicBezTo>
                <a:cubicBezTo>
                  <a:pt x="377375" y="1421853"/>
                  <a:pt x="279815" y="1392378"/>
                  <a:pt x="184116" y="1358346"/>
                </a:cubicBezTo>
                <a:cubicBezTo>
                  <a:pt x="130791" y="1339052"/>
                  <a:pt x="81045" y="1310503"/>
                  <a:pt x="29509" y="1284730"/>
                </a:cubicBezTo>
                <a:cubicBezTo>
                  <a:pt x="4671" y="1271843"/>
                  <a:pt x="-7282" y="1225851"/>
                  <a:pt x="4671" y="1194525"/>
                </a:cubicBezTo>
                <a:cubicBezTo>
                  <a:pt x="19416" y="1155865"/>
                  <a:pt x="35020" y="1118132"/>
                  <a:pt x="50696" y="1079543"/>
                </a:cubicBezTo>
                <a:cubicBezTo>
                  <a:pt x="102231" y="955235"/>
                  <a:pt x="155628" y="831924"/>
                  <a:pt x="204372" y="705836"/>
                </a:cubicBezTo>
                <a:cubicBezTo>
                  <a:pt x="257769" y="568712"/>
                  <a:pt x="306513" y="430664"/>
                  <a:pt x="356260" y="292615"/>
                </a:cubicBezTo>
                <a:cubicBezTo>
                  <a:pt x="369144" y="257658"/>
                  <a:pt x="378305" y="220849"/>
                  <a:pt x="386608" y="184967"/>
                </a:cubicBezTo>
                <a:cubicBezTo>
                  <a:pt x="390259" y="171155"/>
                  <a:pt x="396701" y="165673"/>
                  <a:pt x="408654" y="159194"/>
                </a:cubicBezTo>
                <a:cubicBezTo>
                  <a:pt x="427980" y="149084"/>
                  <a:pt x="446447" y="137123"/>
                  <a:pt x="463912" y="125162"/>
                </a:cubicBezTo>
                <a:cubicBezTo>
                  <a:pt x="500703" y="98464"/>
                  <a:pt x="518168" y="64432"/>
                  <a:pt x="504425" y="18368"/>
                </a:cubicBezTo>
                <a:cubicBezTo>
                  <a:pt x="504353" y="14737"/>
                  <a:pt x="506214" y="11035"/>
                  <a:pt x="508075" y="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95"/>
          <p:cNvSpPr/>
          <p:nvPr/>
        </p:nvSpPr>
        <p:spPr>
          <a:xfrm>
            <a:off x="711326" y="459298"/>
            <a:ext cx="4385197" cy="3768289"/>
          </a:xfrm>
          <a:custGeom>
            <a:rect b="b" l="l" r="r" t="t"/>
            <a:pathLst>
              <a:path extrusionOk="0" h="21546" w="21600">
                <a:moveTo>
                  <a:pt x="14796" y="2710"/>
                </a:moveTo>
                <a:cubicBezTo>
                  <a:pt x="14506" y="2294"/>
                  <a:pt x="14320" y="2031"/>
                  <a:pt x="14311" y="2021"/>
                </a:cubicBezTo>
                <a:lnTo>
                  <a:pt x="14261" y="1952"/>
                </a:lnTo>
                <a:lnTo>
                  <a:pt x="13776" y="2457"/>
                </a:lnTo>
                <a:cubicBezTo>
                  <a:pt x="13363" y="1868"/>
                  <a:pt x="13137" y="1563"/>
                  <a:pt x="13064" y="1521"/>
                </a:cubicBezTo>
                <a:cubicBezTo>
                  <a:pt x="12815" y="1373"/>
                  <a:pt x="12180" y="1415"/>
                  <a:pt x="11904" y="1694"/>
                </a:cubicBezTo>
                <a:cubicBezTo>
                  <a:pt x="11428" y="1158"/>
                  <a:pt x="10925" y="631"/>
                  <a:pt x="10403" y="142"/>
                </a:cubicBezTo>
                <a:lnTo>
                  <a:pt x="10249" y="0"/>
                </a:lnTo>
                <a:lnTo>
                  <a:pt x="10281" y="226"/>
                </a:lnTo>
                <a:cubicBezTo>
                  <a:pt x="10381" y="884"/>
                  <a:pt x="9769" y="2263"/>
                  <a:pt x="9179" y="3594"/>
                </a:cubicBezTo>
                <a:cubicBezTo>
                  <a:pt x="8563" y="4988"/>
                  <a:pt x="7924" y="6430"/>
                  <a:pt x="7951" y="7304"/>
                </a:cubicBezTo>
                <a:cubicBezTo>
                  <a:pt x="6786" y="6472"/>
                  <a:pt x="5199" y="6604"/>
                  <a:pt x="4343" y="6767"/>
                </a:cubicBezTo>
                <a:cubicBezTo>
                  <a:pt x="3128" y="6993"/>
                  <a:pt x="1995" y="7514"/>
                  <a:pt x="1709" y="7977"/>
                </a:cubicBezTo>
                <a:lnTo>
                  <a:pt x="1704" y="7988"/>
                </a:lnTo>
                <a:cubicBezTo>
                  <a:pt x="1691" y="8014"/>
                  <a:pt x="1673" y="8056"/>
                  <a:pt x="1958" y="9003"/>
                </a:cubicBezTo>
                <a:lnTo>
                  <a:pt x="748" y="9871"/>
                </a:lnTo>
                <a:lnTo>
                  <a:pt x="780" y="9940"/>
                </a:lnTo>
                <a:cubicBezTo>
                  <a:pt x="780" y="9945"/>
                  <a:pt x="834" y="10061"/>
                  <a:pt x="920" y="10261"/>
                </a:cubicBezTo>
                <a:lnTo>
                  <a:pt x="408" y="10640"/>
                </a:lnTo>
                <a:lnTo>
                  <a:pt x="571" y="10966"/>
                </a:lnTo>
                <a:lnTo>
                  <a:pt x="141" y="11234"/>
                </a:lnTo>
                <a:lnTo>
                  <a:pt x="281" y="11513"/>
                </a:lnTo>
                <a:lnTo>
                  <a:pt x="0" y="11629"/>
                </a:lnTo>
                <a:lnTo>
                  <a:pt x="204" y="12039"/>
                </a:lnTo>
                <a:lnTo>
                  <a:pt x="286" y="12197"/>
                </a:lnTo>
                <a:cubicBezTo>
                  <a:pt x="122" y="12250"/>
                  <a:pt x="32" y="12302"/>
                  <a:pt x="18" y="12350"/>
                </a:cubicBezTo>
                <a:cubicBezTo>
                  <a:pt x="14" y="12371"/>
                  <a:pt x="18" y="12392"/>
                  <a:pt x="27" y="12408"/>
                </a:cubicBezTo>
                <a:cubicBezTo>
                  <a:pt x="50" y="12444"/>
                  <a:pt x="413" y="13218"/>
                  <a:pt x="866" y="14202"/>
                </a:cubicBezTo>
                <a:cubicBezTo>
                  <a:pt x="3010" y="18806"/>
                  <a:pt x="4275" y="21484"/>
                  <a:pt x="4379" y="21542"/>
                </a:cubicBezTo>
                <a:cubicBezTo>
                  <a:pt x="4474" y="21600"/>
                  <a:pt x="5807" y="20958"/>
                  <a:pt x="10086" y="18801"/>
                </a:cubicBezTo>
                <a:cubicBezTo>
                  <a:pt x="11115" y="18285"/>
                  <a:pt x="11931" y="17869"/>
                  <a:pt x="12144" y="17775"/>
                </a:cubicBezTo>
                <a:cubicBezTo>
                  <a:pt x="12262" y="17890"/>
                  <a:pt x="12547" y="17911"/>
                  <a:pt x="12829" y="17817"/>
                </a:cubicBezTo>
                <a:cubicBezTo>
                  <a:pt x="13033" y="17748"/>
                  <a:pt x="13518" y="17512"/>
                  <a:pt x="13613" y="16849"/>
                </a:cubicBezTo>
                <a:cubicBezTo>
                  <a:pt x="13853" y="16633"/>
                  <a:pt x="17702" y="13186"/>
                  <a:pt x="21428" y="10950"/>
                </a:cubicBezTo>
                <a:cubicBezTo>
                  <a:pt x="21469" y="10924"/>
                  <a:pt x="21514" y="10897"/>
                  <a:pt x="21555" y="10871"/>
                </a:cubicBezTo>
                <a:lnTo>
                  <a:pt x="21600" y="10845"/>
                </a:lnTo>
                <a:lnTo>
                  <a:pt x="21564" y="10803"/>
                </a:lnTo>
                <a:cubicBezTo>
                  <a:pt x="21310" y="10503"/>
                  <a:pt x="20226" y="9103"/>
                  <a:pt x="19932" y="8729"/>
                </a:cubicBezTo>
                <a:cubicBezTo>
                  <a:pt x="19964" y="8719"/>
                  <a:pt x="19995" y="8708"/>
                  <a:pt x="20027" y="8698"/>
                </a:cubicBezTo>
                <a:lnTo>
                  <a:pt x="20127" y="8666"/>
                </a:lnTo>
                <a:lnTo>
                  <a:pt x="20068" y="8566"/>
                </a:lnTo>
                <a:cubicBezTo>
                  <a:pt x="19347" y="7314"/>
                  <a:pt x="15571" y="2557"/>
                  <a:pt x="15408" y="2352"/>
                </a:cubicBezTo>
                <a:lnTo>
                  <a:pt x="15367" y="2299"/>
                </a:lnTo>
                <a:lnTo>
                  <a:pt x="14796" y="2710"/>
                </a:lnTo>
                <a:close/>
                <a:moveTo>
                  <a:pt x="14247" y="2200"/>
                </a:moveTo>
                <a:cubicBezTo>
                  <a:pt x="14642" y="2768"/>
                  <a:pt x="17334" y="6614"/>
                  <a:pt x="18386" y="8193"/>
                </a:cubicBezTo>
                <a:cubicBezTo>
                  <a:pt x="18227" y="8272"/>
                  <a:pt x="18046" y="8382"/>
                  <a:pt x="17851" y="8519"/>
                </a:cubicBezTo>
                <a:cubicBezTo>
                  <a:pt x="16020" y="9771"/>
                  <a:pt x="12697" y="13250"/>
                  <a:pt x="12126" y="16012"/>
                </a:cubicBezTo>
                <a:cubicBezTo>
                  <a:pt x="12525" y="12797"/>
                  <a:pt x="14914" y="9193"/>
                  <a:pt x="16827" y="8056"/>
                </a:cubicBezTo>
                <a:cubicBezTo>
                  <a:pt x="17004" y="7951"/>
                  <a:pt x="17171" y="7867"/>
                  <a:pt x="17339" y="7809"/>
                </a:cubicBezTo>
                <a:lnTo>
                  <a:pt x="17443" y="7772"/>
                </a:lnTo>
                <a:lnTo>
                  <a:pt x="17371" y="7672"/>
                </a:lnTo>
                <a:cubicBezTo>
                  <a:pt x="16858" y="6977"/>
                  <a:pt x="15997" y="5714"/>
                  <a:pt x="15168" y="4488"/>
                </a:cubicBezTo>
                <a:cubicBezTo>
                  <a:pt x="14624" y="3689"/>
                  <a:pt x="14198" y="3062"/>
                  <a:pt x="13871" y="2594"/>
                </a:cubicBezTo>
                <a:lnTo>
                  <a:pt x="14247" y="2200"/>
                </a:lnTo>
                <a:close/>
                <a:moveTo>
                  <a:pt x="12430" y="16191"/>
                </a:moveTo>
                <a:cubicBezTo>
                  <a:pt x="13463" y="12834"/>
                  <a:pt x="16886" y="10229"/>
                  <a:pt x="18994" y="9150"/>
                </a:cubicBezTo>
                <a:cubicBezTo>
                  <a:pt x="19211" y="9040"/>
                  <a:pt x="19415" y="8945"/>
                  <a:pt x="19605" y="8866"/>
                </a:cubicBezTo>
                <a:lnTo>
                  <a:pt x="19859" y="9250"/>
                </a:lnTo>
                <a:cubicBezTo>
                  <a:pt x="19701" y="9292"/>
                  <a:pt x="19547" y="9340"/>
                  <a:pt x="19388" y="9398"/>
                </a:cubicBezTo>
                <a:cubicBezTo>
                  <a:pt x="16591" y="10366"/>
                  <a:pt x="13586" y="13281"/>
                  <a:pt x="12430" y="16191"/>
                </a:cubicBezTo>
                <a:cubicBezTo>
                  <a:pt x="12430" y="16191"/>
                  <a:pt x="12430" y="16191"/>
                  <a:pt x="12430" y="16191"/>
                </a:cubicBezTo>
                <a:moveTo>
                  <a:pt x="4288" y="19964"/>
                </a:moveTo>
                <a:cubicBezTo>
                  <a:pt x="4288" y="19964"/>
                  <a:pt x="4325" y="19922"/>
                  <a:pt x="4388" y="19848"/>
                </a:cubicBezTo>
                <a:lnTo>
                  <a:pt x="4465" y="20100"/>
                </a:lnTo>
                <a:lnTo>
                  <a:pt x="4393" y="20185"/>
                </a:lnTo>
                <a:lnTo>
                  <a:pt x="4288" y="19964"/>
                </a:lnTo>
                <a:lnTo>
                  <a:pt x="4288" y="19964"/>
                </a:lnTo>
                <a:close/>
                <a:moveTo>
                  <a:pt x="12117" y="16770"/>
                </a:moveTo>
                <a:cubicBezTo>
                  <a:pt x="12140" y="16801"/>
                  <a:pt x="12158" y="16822"/>
                  <a:pt x="12180" y="16849"/>
                </a:cubicBezTo>
                <a:lnTo>
                  <a:pt x="4574" y="20237"/>
                </a:lnTo>
                <a:lnTo>
                  <a:pt x="4510" y="20095"/>
                </a:lnTo>
                <a:cubicBezTo>
                  <a:pt x="7212" y="18869"/>
                  <a:pt x="11142" y="17117"/>
                  <a:pt x="12117" y="16770"/>
                </a:cubicBezTo>
                <a:moveTo>
                  <a:pt x="4451" y="19780"/>
                </a:moveTo>
                <a:cubicBezTo>
                  <a:pt x="4474" y="19758"/>
                  <a:pt x="4497" y="19732"/>
                  <a:pt x="4524" y="19706"/>
                </a:cubicBezTo>
                <a:cubicBezTo>
                  <a:pt x="6197" y="18927"/>
                  <a:pt x="8327" y="18075"/>
                  <a:pt x="11337" y="16991"/>
                </a:cubicBezTo>
                <a:cubicBezTo>
                  <a:pt x="9383" y="17796"/>
                  <a:pt x="5240" y="19680"/>
                  <a:pt x="4524" y="20001"/>
                </a:cubicBezTo>
                <a:lnTo>
                  <a:pt x="4451" y="19780"/>
                </a:lnTo>
                <a:close/>
                <a:moveTo>
                  <a:pt x="4610" y="20311"/>
                </a:moveTo>
                <a:lnTo>
                  <a:pt x="12244" y="16906"/>
                </a:lnTo>
                <a:cubicBezTo>
                  <a:pt x="12280" y="16938"/>
                  <a:pt x="12312" y="16959"/>
                  <a:pt x="12339" y="16975"/>
                </a:cubicBezTo>
                <a:lnTo>
                  <a:pt x="4651" y="20406"/>
                </a:lnTo>
                <a:lnTo>
                  <a:pt x="4610" y="20311"/>
                </a:lnTo>
                <a:close/>
                <a:moveTo>
                  <a:pt x="5091" y="19153"/>
                </a:moveTo>
                <a:cubicBezTo>
                  <a:pt x="5839" y="18838"/>
                  <a:pt x="9859" y="17149"/>
                  <a:pt x="11727" y="16759"/>
                </a:cubicBezTo>
                <a:cubicBezTo>
                  <a:pt x="8613" y="17875"/>
                  <a:pt x="6405" y="18743"/>
                  <a:pt x="4687" y="19537"/>
                </a:cubicBezTo>
                <a:cubicBezTo>
                  <a:pt x="4796" y="19422"/>
                  <a:pt x="4932" y="19295"/>
                  <a:pt x="5091" y="19153"/>
                </a:cubicBezTo>
                <a:moveTo>
                  <a:pt x="5290" y="18974"/>
                </a:moveTo>
                <a:cubicBezTo>
                  <a:pt x="5612" y="18701"/>
                  <a:pt x="6002" y="18401"/>
                  <a:pt x="6464" y="18111"/>
                </a:cubicBezTo>
                <a:cubicBezTo>
                  <a:pt x="7620" y="17380"/>
                  <a:pt x="9420" y="16575"/>
                  <a:pt x="11650" y="16691"/>
                </a:cubicBezTo>
                <a:cubicBezTo>
                  <a:pt x="9900" y="17070"/>
                  <a:pt x="6405" y="18506"/>
                  <a:pt x="5290" y="18974"/>
                </a:cubicBezTo>
                <a:moveTo>
                  <a:pt x="4751" y="20542"/>
                </a:moveTo>
                <a:lnTo>
                  <a:pt x="12502" y="17075"/>
                </a:lnTo>
                <a:lnTo>
                  <a:pt x="12529" y="17154"/>
                </a:lnTo>
                <a:lnTo>
                  <a:pt x="4778" y="20621"/>
                </a:lnTo>
                <a:lnTo>
                  <a:pt x="4751" y="20542"/>
                </a:lnTo>
                <a:close/>
                <a:moveTo>
                  <a:pt x="11945" y="16286"/>
                </a:moveTo>
                <a:lnTo>
                  <a:pt x="11949" y="16280"/>
                </a:lnTo>
                <a:cubicBezTo>
                  <a:pt x="11949" y="16280"/>
                  <a:pt x="11949" y="16280"/>
                  <a:pt x="11945" y="16286"/>
                </a:cubicBezTo>
                <a:cubicBezTo>
                  <a:pt x="11949" y="16286"/>
                  <a:pt x="11945" y="16286"/>
                  <a:pt x="11945" y="16286"/>
                </a:cubicBezTo>
                <a:moveTo>
                  <a:pt x="20607" y="10855"/>
                </a:moveTo>
                <a:cubicBezTo>
                  <a:pt x="19030" y="11360"/>
                  <a:pt x="13790" y="16207"/>
                  <a:pt x="13354" y="16612"/>
                </a:cubicBezTo>
                <a:cubicBezTo>
                  <a:pt x="13309" y="16575"/>
                  <a:pt x="13259" y="16543"/>
                  <a:pt x="13205" y="16512"/>
                </a:cubicBezTo>
                <a:lnTo>
                  <a:pt x="13214" y="16501"/>
                </a:lnTo>
                <a:cubicBezTo>
                  <a:pt x="14569" y="15238"/>
                  <a:pt x="18159" y="11902"/>
                  <a:pt x="20571" y="10745"/>
                </a:cubicBezTo>
                <a:cubicBezTo>
                  <a:pt x="20589" y="10782"/>
                  <a:pt x="20603" y="10824"/>
                  <a:pt x="20607" y="10855"/>
                </a:cubicBezTo>
                <a:moveTo>
                  <a:pt x="12616" y="16243"/>
                </a:moveTo>
                <a:cubicBezTo>
                  <a:pt x="13871" y="13723"/>
                  <a:pt x="15811" y="12092"/>
                  <a:pt x="17244" y="11166"/>
                </a:cubicBezTo>
                <a:cubicBezTo>
                  <a:pt x="18445" y="10382"/>
                  <a:pt x="19497" y="9956"/>
                  <a:pt x="19959" y="9782"/>
                </a:cubicBezTo>
                <a:cubicBezTo>
                  <a:pt x="20041" y="9750"/>
                  <a:pt x="20104" y="9729"/>
                  <a:pt x="20149" y="9714"/>
                </a:cubicBezTo>
                <a:lnTo>
                  <a:pt x="20249" y="9992"/>
                </a:lnTo>
                <a:lnTo>
                  <a:pt x="20254" y="10003"/>
                </a:lnTo>
                <a:cubicBezTo>
                  <a:pt x="18926" y="10334"/>
                  <a:pt x="14583" y="12487"/>
                  <a:pt x="12643" y="16249"/>
                </a:cubicBezTo>
                <a:cubicBezTo>
                  <a:pt x="12634" y="16249"/>
                  <a:pt x="12625" y="16243"/>
                  <a:pt x="12616" y="16243"/>
                </a:cubicBezTo>
                <a:moveTo>
                  <a:pt x="18445" y="11366"/>
                </a:moveTo>
                <a:cubicBezTo>
                  <a:pt x="18581" y="11292"/>
                  <a:pt x="18712" y="11224"/>
                  <a:pt x="18839" y="11160"/>
                </a:cubicBezTo>
                <a:cubicBezTo>
                  <a:pt x="16469" y="12665"/>
                  <a:pt x="13912" y="15212"/>
                  <a:pt x="13092" y="16054"/>
                </a:cubicBezTo>
                <a:cubicBezTo>
                  <a:pt x="13767" y="15217"/>
                  <a:pt x="15376" y="13465"/>
                  <a:pt x="18445" y="11366"/>
                </a:cubicBezTo>
                <a:moveTo>
                  <a:pt x="13132" y="15880"/>
                </a:moveTo>
                <a:cubicBezTo>
                  <a:pt x="14347" y="14007"/>
                  <a:pt x="16215" y="12639"/>
                  <a:pt x="17761" y="11739"/>
                </a:cubicBezTo>
                <a:cubicBezTo>
                  <a:pt x="15231" y="13555"/>
                  <a:pt x="13808" y="15065"/>
                  <a:pt x="13132" y="15880"/>
                </a:cubicBezTo>
                <a:moveTo>
                  <a:pt x="12724" y="16259"/>
                </a:moveTo>
                <a:cubicBezTo>
                  <a:pt x="13758" y="14270"/>
                  <a:pt x="15449" y="12813"/>
                  <a:pt x="16700" y="11929"/>
                </a:cubicBezTo>
                <a:cubicBezTo>
                  <a:pt x="18246" y="10840"/>
                  <a:pt x="19687" y="10229"/>
                  <a:pt x="20281" y="10082"/>
                </a:cubicBezTo>
                <a:lnTo>
                  <a:pt x="20363" y="10303"/>
                </a:lnTo>
                <a:cubicBezTo>
                  <a:pt x="19687" y="10555"/>
                  <a:pt x="14864" y="12471"/>
                  <a:pt x="12724" y="16259"/>
                </a:cubicBezTo>
                <a:moveTo>
                  <a:pt x="12915" y="16354"/>
                </a:moveTo>
                <a:cubicBezTo>
                  <a:pt x="13345" y="15902"/>
                  <a:pt x="16813" y="12302"/>
                  <a:pt x="19660" y="10776"/>
                </a:cubicBezTo>
                <a:cubicBezTo>
                  <a:pt x="20054" y="10603"/>
                  <a:pt x="20335" y="10498"/>
                  <a:pt x="20435" y="10455"/>
                </a:cubicBezTo>
                <a:cubicBezTo>
                  <a:pt x="20440" y="10471"/>
                  <a:pt x="20444" y="10487"/>
                  <a:pt x="20449" y="10503"/>
                </a:cubicBezTo>
                <a:cubicBezTo>
                  <a:pt x="19062" y="10829"/>
                  <a:pt x="13513" y="15738"/>
                  <a:pt x="12992" y="16391"/>
                </a:cubicBezTo>
                <a:cubicBezTo>
                  <a:pt x="12969" y="16375"/>
                  <a:pt x="12942" y="16365"/>
                  <a:pt x="12915" y="16354"/>
                </a:cubicBezTo>
                <a:moveTo>
                  <a:pt x="20553" y="10661"/>
                </a:moveTo>
                <a:cubicBezTo>
                  <a:pt x="18128" y="11824"/>
                  <a:pt x="14533" y="15170"/>
                  <a:pt x="13173" y="16433"/>
                </a:cubicBezTo>
                <a:lnTo>
                  <a:pt x="13137" y="16465"/>
                </a:lnTo>
                <a:cubicBezTo>
                  <a:pt x="13114" y="16454"/>
                  <a:pt x="13092" y="16438"/>
                  <a:pt x="13069" y="16428"/>
                </a:cubicBezTo>
                <a:cubicBezTo>
                  <a:pt x="13332" y="16122"/>
                  <a:pt x="14746" y="14818"/>
                  <a:pt x="16310" y="13513"/>
                </a:cubicBezTo>
                <a:cubicBezTo>
                  <a:pt x="17552" y="12476"/>
                  <a:pt x="19746" y="10713"/>
                  <a:pt x="20512" y="10582"/>
                </a:cubicBezTo>
                <a:lnTo>
                  <a:pt x="20530" y="10576"/>
                </a:lnTo>
                <a:cubicBezTo>
                  <a:pt x="20535" y="10608"/>
                  <a:pt x="20544" y="10634"/>
                  <a:pt x="20553" y="10661"/>
                </a:cubicBezTo>
                <a:moveTo>
                  <a:pt x="20068" y="9561"/>
                </a:moveTo>
                <a:cubicBezTo>
                  <a:pt x="20004" y="9582"/>
                  <a:pt x="19909" y="9619"/>
                  <a:pt x="19791" y="9661"/>
                </a:cubicBezTo>
                <a:cubicBezTo>
                  <a:pt x="19275" y="9861"/>
                  <a:pt x="18291" y="10282"/>
                  <a:pt x="17180" y="11008"/>
                </a:cubicBezTo>
                <a:cubicBezTo>
                  <a:pt x="15811" y="11897"/>
                  <a:pt x="13980" y="13418"/>
                  <a:pt x="12706" y="15744"/>
                </a:cubicBezTo>
                <a:cubicBezTo>
                  <a:pt x="13989" y="12997"/>
                  <a:pt x="16836" y="10345"/>
                  <a:pt x="19479" y="9450"/>
                </a:cubicBezTo>
                <a:cubicBezTo>
                  <a:pt x="19624" y="9403"/>
                  <a:pt x="19764" y="9356"/>
                  <a:pt x="19905" y="9319"/>
                </a:cubicBezTo>
                <a:lnTo>
                  <a:pt x="19905" y="9308"/>
                </a:lnTo>
                <a:lnTo>
                  <a:pt x="20068" y="9561"/>
                </a:lnTo>
                <a:close/>
                <a:moveTo>
                  <a:pt x="15050" y="4588"/>
                </a:moveTo>
                <a:cubicBezTo>
                  <a:pt x="15848" y="5762"/>
                  <a:pt x="16668" y="6967"/>
                  <a:pt x="17189" y="7682"/>
                </a:cubicBezTo>
                <a:cubicBezTo>
                  <a:pt x="17013" y="7756"/>
                  <a:pt x="16827" y="7856"/>
                  <a:pt x="16636" y="7977"/>
                </a:cubicBezTo>
                <a:cubicBezTo>
                  <a:pt x="15789" y="8524"/>
                  <a:pt x="14850" y="9519"/>
                  <a:pt x="14021" y="10782"/>
                </a:cubicBezTo>
                <a:cubicBezTo>
                  <a:pt x="12942" y="12423"/>
                  <a:pt x="12230" y="14202"/>
                  <a:pt x="11999" y="15828"/>
                </a:cubicBezTo>
                <a:cubicBezTo>
                  <a:pt x="11963" y="15528"/>
                  <a:pt x="11949" y="15228"/>
                  <a:pt x="11954" y="14928"/>
                </a:cubicBezTo>
                <a:cubicBezTo>
                  <a:pt x="12434" y="12450"/>
                  <a:pt x="14279" y="9024"/>
                  <a:pt x="15489" y="7572"/>
                </a:cubicBezTo>
                <a:cubicBezTo>
                  <a:pt x="15657" y="7372"/>
                  <a:pt x="15811" y="7209"/>
                  <a:pt x="15952" y="7088"/>
                </a:cubicBezTo>
                <a:cubicBezTo>
                  <a:pt x="15703" y="6277"/>
                  <a:pt x="12770" y="2231"/>
                  <a:pt x="12339" y="1642"/>
                </a:cubicBezTo>
                <a:cubicBezTo>
                  <a:pt x="12584" y="1579"/>
                  <a:pt x="12869" y="1584"/>
                  <a:pt x="13001" y="1663"/>
                </a:cubicBezTo>
                <a:cubicBezTo>
                  <a:pt x="13128" y="1757"/>
                  <a:pt x="14152" y="3262"/>
                  <a:pt x="15050" y="4588"/>
                </a:cubicBezTo>
                <a:moveTo>
                  <a:pt x="12421" y="12281"/>
                </a:moveTo>
                <a:cubicBezTo>
                  <a:pt x="12498" y="12050"/>
                  <a:pt x="12579" y="11818"/>
                  <a:pt x="12670" y="11592"/>
                </a:cubicBezTo>
                <a:cubicBezTo>
                  <a:pt x="12584" y="11824"/>
                  <a:pt x="12498" y="12050"/>
                  <a:pt x="12421" y="12281"/>
                </a:cubicBezTo>
                <a:moveTo>
                  <a:pt x="8110" y="7356"/>
                </a:moveTo>
                <a:cubicBezTo>
                  <a:pt x="8042" y="6546"/>
                  <a:pt x="8690" y="5083"/>
                  <a:pt x="9315" y="3668"/>
                </a:cubicBezTo>
                <a:cubicBezTo>
                  <a:pt x="9887" y="2373"/>
                  <a:pt x="10431" y="1147"/>
                  <a:pt x="10444" y="400"/>
                </a:cubicBezTo>
                <a:cubicBezTo>
                  <a:pt x="11142" y="1068"/>
                  <a:pt x="11809" y="1800"/>
                  <a:pt x="12412" y="2521"/>
                </a:cubicBezTo>
                <a:cubicBezTo>
                  <a:pt x="13141" y="3604"/>
                  <a:pt x="14619" y="5809"/>
                  <a:pt x="15068" y="6477"/>
                </a:cubicBezTo>
                <a:cubicBezTo>
                  <a:pt x="15100" y="6562"/>
                  <a:pt x="15118" y="6630"/>
                  <a:pt x="15127" y="6688"/>
                </a:cubicBezTo>
                <a:cubicBezTo>
                  <a:pt x="15131" y="6720"/>
                  <a:pt x="15122" y="6767"/>
                  <a:pt x="15104" y="6825"/>
                </a:cubicBezTo>
                <a:cubicBezTo>
                  <a:pt x="15027" y="6946"/>
                  <a:pt x="14909" y="7135"/>
                  <a:pt x="14764" y="7382"/>
                </a:cubicBezTo>
                <a:cubicBezTo>
                  <a:pt x="14592" y="7672"/>
                  <a:pt x="14383" y="8040"/>
                  <a:pt x="14152" y="8461"/>
                </a:cubicBezTo>
                <a:cubicBezTo>
                  <a:pt x="13096" y="10156"/>
                  <a:pt x="11650" y="12697"/>
                  <a:pt x="11822" y="15475"/>
                </a:cubicBezTo>
                <a:cubicBezTo>
                  <a:pt x="11160" y="14081"/>
                  <a:pt x="8527" y="8524"/>
                  <a:pt x="8123" y="7451"/>
                </a:cubicBezTo>
                <a:cubicBezTo>
                  <a:pt x="8114" y="7414"/>
                  <a:pt x="8110" y="7382"/>
                  <a:pt x="8110" y="7356"/>
                </a:cubicBezTo>
                <a:moveTo>
                  <a:pt x="1850" y="8045"/>
                </a:moveTo>
                <a:cubicBezTo>
                  <a:pt x="2103" y="7682"/>
                  <a:pt x="3123" y="7161"/>
                  <a:pt x="4374" y="6930"/>
                </a:cubicBezTo>
                <a:cubicBezTo>
                  <a:pt x="5204" y="6777"/>
                  <a:pt x="6727" y="6646"/>
                  <a:pt x="7847" y="7419"/>
                </a:cubicBezTo>
                <a:cubicBezTo>
                  <a:pt x="7897" y="7451"/>
                  <a:pt x="7942" y="7488"/>
                  <a:pt x="7987" y="7525"/>
                </a:cubicBezTo>
                <a:cubicBezTo>
                  <a:pt x="8400" y="8603"/>
                  <a:pt x="10861" y="13812"/>
                  <a:pt x="11618" y="15407"/>
                </a:cubicBezTo>
                <a:cubicBezTo>
                  <a:pt x="10113" y="14091"/>
                  <a:pt x="6682" y="14191"/>
                  <a:pt x="4456" y="16228"/>
                </a:cubicBezTo>
                <a:cubicBezTo>
                  <a:pt x="4211" y="15607"/>
                  <a:pt x="3123" y="12265"/>
                  <a:pt x="2434" y="10034"/>
                </a:cubicBezTo>
                <a:cubicBezTo>
                  <a:pt x="2117" y="9003"/>
                  <a:pt x="1877" y="8214"/>
                  <a:pt x="1850" y="8045"/>
                </a:cubicBezTo>
                <a:moveTo>
                  <a:pt x="943" y="9924"/>
                </a:moveTo>
                <a:lnTo>
                  <a:pt x="2008" y="9161"/>
                </a:lnTo>
                <a:cubicBezTo>
                  <a:pt x="2085" y="9424"/>
                  <a:pt x="2185" y="9740"/>
                  <a:pt x="2307" y="10134"/>
                </a:cubicBezTo>
                <a:cubicBezTo>
                  <a:pt x="2471" y="10661"/>
                  <a:pt x="2679" y="11318"/>
                  <a:pt x="2942" y="12139"/>
                </a:cubicBezTo>
                <a:cubicBezTo>
                  <a:pt x="3558" y="14065"/>
                  <a:pt x="4266" y="16217"/>
                  <a:pt x="4370" y="16407"/>
                </a:cubicBezTo>
                <a:lnTo>
                  <a:pt x="4415" y="16486"/>
                </a:lnTo>
                <a:lnTo>
                  <a:pt x="4479" y="16422"/>
                </a:lnTo>
                <a:cubicBezTo>
                  <a:pt x="5580" y="15381"/>
                  <a:pt x="7099" y="14754"/>
                  <a:pt x="8645" y="14707"/>
                </a:cubicBezTo>
                <a:cubicBezTo>
                  <a:pt x="10054" y="14665"/>
                  <a:pt x="11283" y="15112"/>
                  <a:pt x="11849" y="15880"/>
                </a:cubicBezTo>
                <a:lnTo>
                  <a:pt x="11859" y="15891"/>
                </a:lnTo>
                <a:cubicBezTo>
                  <a:pt x="11863" y="15912"/>
                  <a:pt x="11863" y="15938"/>
                  <a:pt x="11868" y="15959"/>
                </a:cubicBezTo>
                <a:cubicBezTo>
                  <a:pt x="10485" y="15244"/>
                  <a:pt x="8989" y="15186"/>
                  <a:pt x="7416" y="15791"/>
                </a:cubicBezTo>
                <a:cubicBezTo>
                  <a:pt x="6120" y="16291"/>
                  <a:pt x="5109" y="17127"/>
                  <a:pt x="4678" y="17480"/>
                </a:cubicBezTo>
                <a:cubicBezTo>
                  <a:pt x="4597" y="17548"/>
                  <a:pt x="4515" y="17612"/>
                  <a:pt x="4474" y="17643"/>
                </a:cubicBezTo>
                <a:cubicBezTo>
                  <a:pt x="4207" y="17280"/>
                  <a:pt x="2625" y="13755"/>
                  <a:pt x="1374" y="10897"/>
                </a:cubicBezTo>
                <a:cubicBezTo>
                  <a:pt x="1224" y="10566"/>
                  <a:pt x="1079" y="10240"/>
                  <a:pt x="943" y="9924"/>
                </a:cubicBezTo>
                <a:moveTo>
                  <a:pt x="607" y="10692"/>
                </a:moveTo>
                <a:lnTo>
                  <a:pt x="988" y="10408"/>
                </a:lnTo>
                <a:cubicBezTo>
                  <a:pt x="1061" y="10576"/>
                  <a:pt x="1151" y="10776"/>
                  <a:pt x="1251" y="11013"/>
                </a:cubicBezTo>
                <a:cubicBezTo>
                  <a:pt x="1582" y="11766"/>
                  <a:pt x="2049" y="12823"/>
                  <a:pt x="2516" y="13876"/>
                </a:cubicBezTo>
                <a:cubicBezTo>
                  <a:pt x="4302" y="17864"/>
                  <a:pt x="4388" y="17854"/>
                  <a:pt x="4470" y="17843"/>
                </a:cubicBezTo>
                <a:cubicBezTo>
                  <a:pt x="4515" y="17838"/>
                  <a:pt x="4565" y="17796"/>
                  <a:pt x="4760" y="17633"/>
                </a:cubicBezTo>
                <a:cubicBezTo>
                  <a:pt x="7094" y="15707"/>
                  <a:pt x="9275" y="15117"/>
                  <a:pt x="11260" y="15880"/>
                </a:cubicBezTo>
                <a:cubicBezTo>
                  <a:pt x="9846" y="15486"/>
                  <a:pt x="8445" y="15886"/>
                  <a:pt x="7457" y="16328"/>
                </a:cubicBezTo>
                <a:cubicBezTo>
                  <a:pt x="6106" y="16938"/>
                  <a:pt x="5014" y="17864"/>
                  <a:pt x="4492" y="18553"/>
                </a:cubicBezTo>
                <a:lnTo>
                  <a:pt x="916" y="11324"/>
                </a:lnTo>
                <a:lnTo>
                  <a:pt x="607" y="10692"/>
                </a:lnTo>
                <a:close/>
                <a:moveTo>
                  <a:pt x="349" y="11297"/>
                </a:moveTo>
                <a:lnTo>
                  <a:pt x="648" y="11108"/>
                </a:lnTo>
                <a:lnTo>
                  <a:pt x="807" y="11429"/>
                </a:lnTo>
                <a:lnTo>
                  <a:pt x="4474" y="18848"/>
                </a:lnTo>
                <a:lnTo>
                  <a:pt x="4542" y="18753"/>
                </a:lnTo>
                <a:cubicBezTo>
                  <a:pt x="5435" y="17491"/>
                  <a:pt x="8885" y="14933"/>
                  <a:pt x="11822" y="16254"/>
                </a:cubicBezTo>
                <a:cubicBezTo>
                  <a:pt x="9442" y="15744"/>
                  <a:pt x="7552" y="16559"/>
                  <a:pt x="6369" y="17359"/>
                </a:cubicBezTo>
                <a:cubicBezTo>
                  <a:pt x="5272" y="18101"/>
                  <a:pt x="4569" y="18953"/>
                  <a:pt x="4356" y="19232"/>
                </a:cubicBezTo>
                <a:lnTo>
                  <a:pt x="544" y="11692"/>
                </a:lnTo>
                <a:lnTo>
                  <a:pt x="349" y="11297"/>
                </a:lnTo>
                <a:close/>
                <a:moveTo>
                  <a:pt x="322" y="11923"/>
                </a:moveTo>
                <a:lnTo>
                  <a:pt x="222" y="11724"/>
                </a:lnTo>
                <a:lnTo>
                  <a:pt x="363" y="11666"/>
                </a:lnTo>
                <a:lnTo>
                  <a:pt x="435" y="11808"/>
                </a:lnTo>
                <a:lnTo>
                  <a:pt x="4343" y="19532"/>
                </a:lnTo>
                <a:lnTo>
                  <a:pt x="4411" y="19438"/>
                </a:lnTo>
                <a:cubicBezTo>
                  <a:pt x="4420" y="19427"/>
                  <a:pt x="5145" y="18390"/>
                  <a:pt x="6451" y="17512"/>
                </a:cubicBezTo>
                <a:cubicBezTo>
                  <a:pt x="7643" y="16712"/>
                  <a:pt x="9565" y="15886"/>
                  <a:pt x="11985" y="16470"/>
                </a:cubicBezTo>
                <a:cubicBezTo>
                  <a:pt x="11990" y="16496"/>
                  <a:pt x="11999" y="16522"/>
                  <a:pt x="12008" y="16544"/>
                </a:cubicBezTo>
                <a:cubicBezTo>
                  <a:pt x="9583" y="16323"/>
                  <a:pt x="7629" y="17180"/>
                  <a:pt x="6396" y="17964"/>
                </a:cubicBezTo>
                <a:cubicBezTo>
                  <a:pt x="5231" y="18706"/>
                  <a:pt x="4483" y="19511"/>
                  <a:pt x="4261" y="19764"/>
                </a:cubicBezTo>
                <a:lnTo>
                  <a:pt x="322" y="11923"/>
                </a:lnTo>
                <a:close/>
                <a:moveTo>
                  <a:pt x="19891" y="8572"/>
                </a:moveTo>
                <a:cubicBezTo>
                  <a:pt x="19819" y="8598"/>
                  <a:pt x="19737" y="8630"/>
                  <a:pt x="19655" y="8661"/>
                </a:cubicBezTo>
                <a:lnTo>
                  <a:pt x="19655" y="8661"/>
                </a:lnTo>
                <a:lnTo>
                  <a:pt x="19655" y="8661"/>
                </a:lnTo>
                <a:cubicBezTo>
                  <a:pt x="19411" y="8761"/>
                  <a:pt x="19134" y="8887"/>
                  <a:pt x="18830" y="9051"/>
                </a:cubicBezTo>
                <a:cubicBezTo>
                  <a:pt x="16682" y="10182"/>
                  <a:pt x="13309" y="12802"/>
                  <a:pt x="12285" y="16165"/>
                </a:cubicBezTo>
                <a:cubicBezTo>
                  <a:pt x="12276" y="16165"/>
                  <a:pt x="12262" y="16159"/>
                  <a:pt x="12253" y="16159"/>
                </a:cubicBezTo>
                <a:cubicBezTo>
                  <a:pt x="12579" y="14344"/>
                  <a:pt x="14134" y="12366"/>
                  <a:pt x="15036" y="11345"/>
                </a:cubicBezTo>
                <a:cubicBezTo>
                  <a:pt x="16142" y="10092"/>
                  <a:pt x="17266" y="9114"/>
                  <a:pt x="18023" y="8609"/>
                </a:cubicBezTo>
                <a:cubicBezTo>
                  <a:pt x="18218" y="8477"/>
                  <a:pt x="18391" y="8377"/>
                  <a:pt x="18531" y="8314"/>
                </a:cubicBezTo>
                <a:lnTo>
                  <a:pt x="18622" y="8272"/>
                </a:lnTo>
                <a:lnTo>
                  <a:pt x="18563" y="8182"/>
                </a:lnTo>
                <a:cubicBezTo>
                  <a:pt x="17765" y="6977"/>
                  <a:pt x="15857" y="4236"/>
                  <a:pt x="14891" y="2852"/>
                </a:cubicBezTo>
                <a:lnTo>
                  <a:pt x="15344" y="2531"/>
                </a:lnTo>
                <a:cubicBezTo>
                  <a:pt x="15752" y="3041"/>
                  <a:pt x="19093" y="7267"/>
                  <a:pt x="19891" y="8572"/>
                </a:cubicBezTo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95"/>
          <p:cNvSpPr/>
          <p:nvPr/>
        </p:nvSpPr>
        <p:spPr>
          <a:xfrm>
            <a:off x="1199082" y="1885755"/>
            <a:ext cx="10992918" cy="4972244"/>
          </a:xfrm>
          <a:custGeom>
            <a:rect b="b" l="l" r="r" t="t"/>
            <a:pathLst>
              <a:path extrusionOk="0" h="21429" w="21600">
                <a:moveTo>
                  <a:pt x="21600" y="21429"/>
                </a:moveTo>
                <a:lnTo>
                  <a:pt x="21600" y="5394"/>
                </a:lnTo>
                <a:cubicBezTo>
                  <a:pt x="21475" y="4783"/>
                  <a:pt x="21388" y="4113"/>
                  <a:pt x="21244" y="3522"/>
                </a:cubicBezTo>
                <a:cubicBezTo>
                  <a:pt x="20848" y="1883"/>
                  <a:pt x="20077" y="253"/>
                  <a:pt x="19209" y="31"/>
                </a:cubicBezTo>
                <a:cubicBezTo>
                  <a:pt x="18414" y="-171"/>
                  <a:pt x="17656" y="630"/>
                  <a:pt x="17083" y="1788"/>
                </a:cubicBezTo>
                <a:cubicBezTo>
                  <a:pt x="16255" y="3458"/>
                  <a:pt x="15835" y="5457"/>
                  <a:pt x="14674" y="6183"/>
                </a:cubicBezTo>
                <a:cubicBezTo>
                  <a:pt x="12587" y="7496"/>
                  <a:pt x="10539" y="3351"/>
                  <a:pt x="8613" y="6330"/>
                </a:cubicBezTo>
                <a:cubicBezTo>
                  <a:pt x="8139" y="7059"/>
                  <a:pt x="7743" y="8023"/>
                  <a:pt x="7239" y="8650"/>
                </a:cubicBezTo>
                <a:cubicBezTo>
                  <a:pt x="6325" y="9792"/>
                  <a:pt x="5125" y="9550"/>
                  <a:pt x="4287" y="8158"/>
                </a:cubicBezTo>
                <a:cubicBezTo>
                  <a:pt x="4526" y="8781"/>
                  <a:pt x="4407" y="9764"/>
                  <a:pt x="4164" y="10379"/>
                </a:cubicBezTo>
                <a:cubicBezTo>
                  <a:pt x="3922" y="10994"/>
                  <a:pt x="3584" y="11383"/>
                  <a:pt x="3315" y="11942"/>
                </a:cubicBezTo>
                <a:cubicBezTo>
                  <a:pt x="3043" y="12509"/>
                  <a:pt x="2846" y="13251"/>
                  <a:pt x="2758" y="14052"/>
                </a:cubicBezTo>
                <a:cubicBezTo>
                  <a:pt x="2673" y="14821"/>
                  <a:pt x="2683" y="15626"/>
                  <a:pt x="2651" y="16416"/>
                </a:cubicBezTo>
                <a:cubicBezTo>
                  <a:pt x="2618" y="17205"/>
                  <a:pt x="2532" y="18026"/>
                  <a:pt x="2287" y="18613"/>
                </a:cubicBezTo>
                <a:cubicBezTo>
                  <a:pt x="1953" y="19414"/>
                  <a:pt x="1421" y="19581"/>
                  <a:pt x="948" y="19890"/>
                </a:cubicBezTo>
                <a:cubicBezTo>
                  <a:pt x="561" y="20144"/>
                  <a:pt x="148" y="20656"/>
                  <a:pt x="0" y="21425"/>
                </a:cubicBezTo>
                <a:lnTo>
                  <a:pt x="21600" y="214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95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8" name="Google Shape;1538;p95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4">
  <p:cSld name="4_14"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96"/>
          <p:cNvSpPr/>
          <p:nvPr/>
        </p:nvSpPr>
        <p:spPr>
          <a:xfrm>
            <a:off x="1009759" y="0"/>
            <a:ext cx="11182241" cy="6858000"/>
          </a:xfrm>
          <a:custGeom>
            <a:rect b="b" l="l" r="r" t="t"/>
            <a:pathLst>
              <a:path extrusionOk="0" h="6867001" w="11182241">
                <a:moveTo>
                  <a:pt x="8704010" y="1"/>
                </a:moveTo>
                <a:lnTo>
                  <a:pt x="8807750" y="1"/>
                </a:lnTo>
                <a:cubicBezTo>
                  <a:pt x="8945929" y="281993"/>
                  <a:pt x="9072557" y="570662"/>
                  <a:pt x="9189774" y="856151"/>
                </a:cubicBezTo>
                <a:cubicBezTo>
                  <a:pt x="9409876" y="786845"/>
                  <a:pt x="9785910" y="925774"/>
                  <a:pt x="9897351" y="1061843"/>
                </a:cubicBezTo>
                <a:cubicBezTo>
                  <a:pt x="9929864" y="1101900"/>
                  <a:pt x="9995530" y="1309500"/>
                  <a:pt x="10105047" y="1707850"/>
                </a:cubicBezTo>
                <a:lnTo>
                  <a:pt x="10493701" y="1579093"/>
                </a:lnTo>
                <a:lnTo>
                  <a:pt x="10506962" y="1625827"/>
                </a:lnTo>
                <a:cubicBezTo>
                  <a:pt x="10508888" y="1633457"/>
                  <a:pt x="10558298" y="1810537"/>
                  <a:pt x="10635516" y="2091575"/>
                </a:cubicBezTo>
                <a:lnTo>
                  <a:pt x="11055613" y="2035304"/>
                </a:lnTo>
                <a:lnTo>
                  <a:pt x="11068019" y="2071546"/>
                </a:lnTo>
                <a:cubicBezTo>
                  <a:pt x="11076575" y="2096344"/>
                  <a:pt x="11118499" y="2217152"/>
                  <a:pt x="11182241" y="2403769"/>
                </a:cubicBezTo>
                <a:lnTo>
                  <a:pt x="11182241" y="2693391"/>
                </a:lnTo>
                <a:cubicBezTo>
                  <a:pt x="11088981" y="2418075"/>
                  <a:pt x="11019464" y="2216198"/>
                  <a:pt x="10992726" y="2138309"/>
                </a:cubicBezTo>
                <a:lnTo>
                  <a:pt x="10660328" y="2182817"/>
                </a:lnTo>
                <a:cubicBezTo>
                  <a:pt x="10792732" y="2663825"/>
                  <a:pt x="10992726" y="3390582"/>
                  <a:pt x="11182241" y="4090635"/>
                </a:cubicBezTo>
                <a:lnTo>
                  <a:pt x="11182241" y="4447973"/>
                </a:lnTo>
                <a:cubicBezTo>
                  <a:pt x="10874654" y="3304109"/>
                  <a:pt x="10504182" y="1963772"/>
                  <a:pt x="10429745" y="1698312"/>
                </a:cubicBezTo>
                <a:lnTo>
                  <a:pt x="10128790" y="1797184"/>
                </a:lnTo>
                <a:cubicBezTo>
                  <a:pt x="10214563" y="2112557"/>
                  <a:pt x="10325148" y="2532525"/>
                  <a:pt x="10465038" y="3066943"/>
                </a:cubicBezTo>
                <a:cubicBezTo>
                  <a:pt x="10679365" y="3885897"/>
                  <a:pt x="10900322" y="4732509"/>
                  <a:pt x="11045988" y="5205887"/>
                </a:cubicBezTo>
                <a:lnTo>
                  <a:pt x="11066950" y="5273603"/>
                </a:lnTo>
                <a:lnTo>
                  <a:pt x="10996577" y="5265973"/>
                </a:lnTo>
                <a:cubicBezTo>
                  <a:pt x="10887916" y="5254528"/>
                  <a:pt x="10770700" y="5253574"/>
                  <a:pt x="10647066" y="5261204"/>
                </a:cubicBezTo>
                <a:cubicBezTo>
                  <a:pt x="9671688" y="5322244"/>
                  <a:pt x="8278351" y="5956488"/>
                  <a:pt x="7227680" y="6867001"/>
                </a:cubicBezTo>
                <a:lnTo>
                  <a:pt x="7081160" y="6867001"/>
                </a:lnTo>
                <a:cubicBezTo>
                  <a:pt x="7471525" y="6515703"/>
                  <a:pt x="7927771" y="6191746"/>
                  <a:pt x="8433642" y="5911662"/>
                </a:cubicBezTo>
                <a:cubicBezTo>
                  <a:pt x="9189774" y="5492647"/>
                  <a:pt x="9946976" y="5232592"/>
                  <a:pt x="10554662" y="5175367"/>
                </a:cubicBezTo>
                <a:cubicBezTo>
                  <a:pt x="10689846" y="5162968"/>
                  <a:pt x="10818399" y="5160107"/>
                  <a:pt x="10937541" y="5167737"/>
                </a:cubicBezTo>
                <a:cubicBezTo>
                  <a:pt x="10791662" y="4683232"/>
                  <a:pt x="10580330" y="3873498"/>
                  <a:pt x="10375629" y="3090787"/>
                </a:cubicBezTo>
                <a:cubicBezTo>
                  <a:pt x="10144190" y="2203799"/>
                  <a:pt x="9880239" y="1197275"/>
                  <a:pt x="9825053" y="1120975"/>
                </a:cubicBezTo>
                <a:cubicBezTo>
                  <a:pt x="9766017" y="1048490"/>
                  <a:pt x="9602170" y="972508"/>
                  <a:pt x="9446880" y="942942"/>
                </a:cubicBezTo>
                <a:cubicBezTo>
                  <a:pt x="9566877" y="1346696"/>
                  <a:pt x="10380334" y="4097311"/>
                  <a:pt x="10348891" y="4564013"/>
                </a:cubicBezTo>
                <a:cubicBezTo>
                  <a:pt x="10243225" y="4587857"/>
                  <a:pt x="10117453" y="4629822"/>
                  <a:pt x="9977349" y="4688000"/>
                </a:cubicBezTo>
                <a:cubicBezTo>
                  <a:pt x="9140149" y="5031668"/>
                  <a:pt x="7761144" y="5936459"/>
                  <a:pt x="6846727" y="6867001"/>
                </a:cubicBezTo>
                <a:lnTo>
                  <a:pt x="6562027" y="6867001"/>
                </a:lnTo>
                <a:cubicBezTo>
                  <a:pt x="7207788" y="5904032"/>
                  <a:pt x="8239208" y="5245944"/>
                  <a:pt x="9014590" y="4787826"/>
                </a:cubicBezTo>
                <a:cubicBezTo>
                  <a:pt x="9238329" y="4636498"/>
                  <a:pt x="9440249" y="4507742"/>
                  <a:pt x="9602170" y="4406962"/>
                </a:cubicBezTo>
                <a:cubicBezTo>
                  <a:pt x="9741205" y="4320171"/>
                  <a:pt x="9850721" y="4255316"/>
                  <a:pt x="9920238" y="4214622"/>
                </a:cubicBezTo>
                <a:cubicBezTo>
                  <a:pt x="9943125" y="4190779"/>
                  <a:pt x="9957456" y="4170750"/>
                  <a:pt x="9962162" y="4152629"/>
                </a:cubicBezTo>
                <a:cubicBezTo>
                  <a:pt x="9969862" y="4123062"/>
                  <a:pt x="9974568" y="4083005"/>
                  <a:pt x="9974568" y="4033410"/>
                </a:cubicBezTo>
                <a:cubicBezTo>
                  <a:pt x="9862272" y="3587691"/>
                  <a:pt x="9488804" y="2117326"/>
                  <a:pt x="9302070" y="1394384"/>
                </a:cubicBezTo>
                <a:cubicBezTo>
                  <a:pt x="9132663" y="935312"/>
                  <a:pt x="8932667" y="460026"/>
                  <a:pt x="8704010" y="1"/>
                </a:cubicBezTo>
                <a:close/>
                <a:moveTo>
                  <a:pt x="8417926" y="0"/>
                </a:moveTo>
                <a:lnTo>
                  <a:pt x="8533313" y="0"/>
                </a:lnTo>
                <a:cubicBezTo>
                  <a:pt x="8296216" y="342078"/>
                  <a:pt x="7790410" y="753462"/>
                  <a:pt x="7261685" y="1184874"/>
                </a:cubicBezTo>
                <a:cubicBezTo>
                  <a:pt x="6592282" y="1731372"/>
                  <a:pt x="5900750" y="2295356"/>
                  <a:pt x="5763629" y="2716277"/>
                </a:cubicBezTo>
                <a:cubicBezTo>
                  <a:pt x="5758097" y="2731537"/>
                  <a:pt x="5754145" y="2746797"/>
                  <a:pt x="5750193" y="2762057"/>
                </a:cubicBezTo>
                <a:cubicBezTo>
                  <a:pt x="5751379" y="3267861"/>
                  <a:pt x="5947379" y="5523159"/>
                  <a:pt x="6068298" y="6866991"/>
                </a:cubicBezTo>
                <a:lnTo>
                  <a:pt x="5975040" y="6866991"/>
                </a:lnTo>
                <a:cubicBezTo>
                  <a:pt x="5854121" y="5526974"/>
                  <a:pt x="5659702" y="3292659"/>
                  <a:pt x="5656935" y="2769686"/>
                </a:cubicBezTo>
                <a:cubicBezTo>
                  <a:pt x="5637968" y="2740121"/>
                  <a:pt x="5617814" y="2710554"/>
                  <a:pt x="5596871" y="2681942"/>
                </a:cubicBezTo>
                <a:cubicBezTo>
                  <a:pt x="5117145" y="2013364"/>
                  <a:pt x="4211436" y="1694494"/>
                  <a:pt x="3698122" y="1561923"/>
                </a:cubicBezTo>
                <a:cubicBezTo>
                  <a:pt x="2926373" y="1362907"/>
                  <a:pt x="2225357" y="1365768"/>
                  <a:pt x="1998930" y="1482126"/>
                </a:cubicBezTo>
                <a:cubicBezTo>
                  <a:pt x="1978777" y="1571460"/>
                  <a:pt x="1943607" y="2025763"/>
                  <a:pt x="1904486" y="2620266"/>
                </a:cubicBezTo>
                <a:cubicBezTo>
                  <a:pt x="1819922" y="3902104"/>
                  <a:pt x="1718761" y="5840122"/>
                  <a:pt x="1727454" y="6209858"/>
                </a:cubicBezTo>
                <a:cubicBezTo>
                  <a:pt x="3008566" y="5874457"/>
                  <a:pt x="4440630" y="6236563"/>
                  <a:pt x="5333299" y="6866991"/>
                </a:cubicBezTo>
                <a:lnTo>
                  <a:pt x="5161008" y="6866991"/>
                </a:lnTo>
                <a:cubicBezTo>
                  <a:pt x="4955920" y="6733784"/>
                  <a:pt x="4724750" y="6613612"/>
                  <a:pt x="4474218" y="6511879"/>
                </a:cubicBezTo>
                <a:cubicBezTo>
                  <a:pt x="3572066" y="6145957"/>
                  <a:pt x="2559663" y="6073472"/>
                  <a:pt x="1697027" y="6313499"/>
                </a:cubicBezTo>
                <a:lnTo>
                  <a:pt x="1646446" y="6327805"/>
                </a:lnTo>
                <a:lnTo>
                  <a:pt x="1638938" y="6276621"/>
                </a:lnTo>
                <a:cubicBezTo>
                  <a:pt x="1620761" y="6156448"/>
                  <a:pt x="1678850" y="4905130"/>
                  <a:pt x="1741680" y="3792423"/>
                </a:cubicBezTo>
                <a:cubicBezTo>
                  <a:pt x="1767366" y="3317456"/>
                  <a:pt x="1790285" y="2938182"/>
                  <a:pt x="1810438" y="2635208"/>
                </a:cubicBezTo>
                <a:cubicBezTo>
                  <a:pt x="1825454" y="2409806"/>
                  <a:pt x="1837704" y="2226686"/>
                  <a:pt x="1849164" y="2077265"/>
                </a:cubicBezTo>
                <a:lnTo>
                  <a:pt x="1068326" y="2187582"/>
                </a:lnTo>
                <a:cubicBezTo>
                  <a:pt x="1078995" y="2378332"/>
                  <a:pt x="1090060" y="2577347"/>
                  <a:pt x="1102705" y="2783039"/>
                </a:cubicBezTo>
                <a:cubicBezTo>
                  <a:pt x="1198729" y="4426984"/>
                  <a:pt x="1335850" y="6445116"/>
                  <a:pt x="1414882" y="6866038"/>
                </a:cubicBezTo>
                <a:lnTo>
                  <a:pt x="1323600" y="6866038"/>
                </a:lnTo>
                <a:cubicBezTo>
                  <a:pt x="1281712" y="6641271"/>
                  <a:pt x="1222833" y="6064253"/>
                  <a:pt x="1120882" y="4547792"/>
                </a:cubicBezTo>
                <a:cubicBezTo>
                  <a:pt x="1077810" y="3907827"/>
                  <a:pt x="1038689" y="3265000"/>
                  <a:pt x="1011027" y="2805929"/>
                </a:cubicBezTo>
                <a:cubicBezTo>
                  <a:pt x="1002729" y="2663821"/>
                  <a:pt x="994826" y="2540151"/>
                  <a:pt x="989293" y="2439054"/>
                </a:cubicBezTo>
                <a:lnTo>
                  <a:pt x="708334" y="2483880"/>
                </a:lnTo>
                <a:lnTo>
                  <a:pt x="751011" y="2876188"/>
                </a:lnTo>
                <a:lnTo>
                  <a:pt x="1189245" y="6866038"/>
                </a:lnTo>
                <a:lnTo>
                  <a:pt x="1095987" y="6866038"/>
                </a:lnTo>
                <a:lnTo>
                  <a:pt x="660519" y="2900986"/>
                </a:lnTo>
                <a:lnTo>
                  <a:pt x="638786" y="2701971"/>
                </a:lnTo>
                <a:lnTo>
                  <a:pt x="425399" y="2720092"/>
                </a:lnTo>
                <a:lnTo>
                  <a:pt x="455036" y="2963933"/>
                </a:lnTo>
                <a:lnTo>
                  <a:pt x="921721" y="6865084"/>
                </a:lnTo>
                <a:lnTo>
                  <a:pt x="828463" y="6865084"/>
                </a:lnTo>
                <a:lnTo>
                  <a:pt x="365334" y="2992546"/>
                </a:lnTo>
                <a:lnTo>
                  <a:pt x="355060" y="2904801"/>
                </a:lnTo>
                <a:lnTo>
                  <a:pt x="261802" y="2897171"/>
                </a:lnTo>
                <a:lnTo>
                  <a:pt x="276028" y="3022112"/>
                </a:lnTo>
                <a:lnTo>
                  <a:pt x="720584" y="6866038"/>
                </a:lnTo>
                <a:lnTo>
                  <a:pt x="318705" y="6866038"/>
                </a:lnTo>
                <a:cubicBezTo>
                  <a:pt x="257850" y="6173616"/>
                  <a:pt x="183560" y="5310791"/>
                  <a:pt x="97810" y="4296320"/>
                </a:cubicBezTo>
                <a:cubicBezTo>
                  <a:pt x="46439" y="3693551"/>
                  <a:pt x="6528" y="3217313"/>
                  <a:pt x="1786" y="3192515"/>
                </a:cubicBezTo>
                <a:cubicBezTo>
                  <a:pt x="-2166" y="3182978"/>
                  <a:pt x="600" y="3170579"/>
                  <a:pt x="8504" y="3161995"/>
                </a:cubicBezTo>
                <a:cubicBezTo>
                  <a:pt x="27471" y="3140059"/>
                  <a:pt x="90302" y="3137198"/>
                  <a:pt x="196995" y="3152458"/>
                </a:cubicBezTo>
                <a:lnTo>
                  <a:pt x="185536" y="3053586"/>
                </a:lnTo>
                <a:lnTo>
                  <a:pt x="155899" y="2797345"/>
                </a:lnTo>
                <a:lnTo>
                  <a:pt x="342415" y="2811652"/>
                </a:lnTo>
                <a:lnTo>
                  <a:pt x="321471" y="2636480"/>
                </a:lnTo>
                <a:lnTo>
                  <a:pt x="629302" y="2610729"/>
                </a:lnTo>
                <a:lnTo>
                  <a:pt x="606382" y="2406944"/>
                </a:lnTo>
                <a:lnTo>
                  <a:pt x="984551" y="2345904"/>
                </a:lnTo>
                <a:cubicBezTo>
                  <a:pt x="977043" y="2224778"/>
                  <a:pt x="973092" y="2153565"/>
                  <a:pt x="973092" y="2150704"/>
                </a:cubicBezTo>
                <a:lnTo>
                  <a:pt x="971116" y="2107785"/>
                </a:lnTo>
                <a:lnTo>
                  <a:pt x="1857857" y="1981890"/>
                </a:lnTo>
                <a:cubicBezTo>
                  <a:pt x="1900930" y="1438253"/>
                  <a:pt x="1919897" y="1422993"/>
                  <a:pt x="1932147" y="1412502"/>
                </a:cubicBezTo>
                <a:lnTo>
                  <a:pt x="1938075" y="1408687"/>
                </a:lnTo>
                <a:cubicBezTo>
                  <a:pt x="2206389" y="1250683"/>
                  <a:pt x="2973002" y="1277070"/>
                  <a:pt x="3722622" y="1471635"/>
                </a:cubicBezTo>
                <a:cubicBezTo>
                  <a:pt x="4253323" y="1609610"/>
                  <a:pt x="5196968" y="1943104"/>
                  <a:pt x="5689339" y="2649514"/>
                </a:cubicBezTo>
                <a:cubicBezTo>
                  <a:pt x="5862814" y="2206657"/>
                  <a:pt x="6543677" y="1651575"/>
                  <a:pt x="7203596" y="1113343"/>
                </a:cubicBezTo>
                <a:cubicBezTo>
                  <a:pt x="7680950" y="723895"/>
                  <a:pt x="8171346" y="323957"/>
                  <a:pt x="84179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96"/>
          <p:cNvSpPr/>
          <p:nvPr/>
        </p:nvSpPr>
        <p:spPr>
          <a:xfrm>
            <a:off x="-1" y="13"/>
            <a:ext cx="8961380" cy="1875269"/>
          </a:xfrm>
          <a:custGeom>
            <a:rect b="b" l="l" r="r" t="t"/>
            <a:pathLst>
              <a:path extrusionOk="0" h="21233" w="21600">
                <a:moveTo>
                  <a:pt x="0" y="20198"/>
                </a:moveTo>
                <a:cubicBezTo>
                  <a:pt x="0" y="20198"/>
                  <a:pt x="4832" y="8897"/>
                  <a:pt x="10076" y="12951"/>
                </a:cubicBezTo>
                <a:cubicBezTo>
                  <a:pt x="13352" y="15486"/>
                  <a:pt x="14809" y="18645"/>
                  <a:pt x="15441" y="20651"/>
                </a:cubicBezTo>
                <a:cubicBezTo>
                  <a:pt x="15739" y="21600"/>
                  <a:pt x="16141" y="21363"/>
                  <a:pt x="16384" y="20123"/>
                </a:cubicBezTo>
                <a:cubicBezTo>
                  <a:pt x="17087" y="16532"/>
                  <a:pt x="18402" y="10158"/>
                  <a:pt x="19293" y="7991"/>
                </a:cubicBezTo>
                <a:cubicBezTo>
                  <a:pt x="20558" y="4907"/>
                  <a:pt x="21600" y="0"/>
                  <a:pt x="21600" y="0"/>
                </a:cubicBezTo>
                <a:lnTo>
                  <a:pt x="0" y="0"/>
                </a:lnTo>
                <a:lnTo>
                  <a:pt x="0" y="201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9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3" name="Google Shape;1543;p9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4" name="Google Shape;1544;p9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45" name="Google Shape;1545;p96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p96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7" name="Google Shape;1547;p96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5">
  <p:cSld name="4_15"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97"/>
          <p:cNvSpPr/>
          <p:nvPr/>
        </p:nvSpPr>
        <p:spPr>
          <a:xfrm>
            <a:off x="6524625" y="909646"/>
            <a:ext cx="1878366" cy="1163368"/>
          </a:xfrm>
          <a:custGeom>
            <a:rect b="b" l="l" r="r" t="t"/>
            <a:pathLst>
              <a:path extrusionOk="0" h="21156" w="21025">
                <a:moveTo>
                  <a:pt x="10247" y="3634"/>
                </a:moveTo>
                <a:cubicBezTo>
                  <a:pt x="10844" y="3149"/>
                  <a:pt x="11398" y="2733"/>
                  <a:pt x="11931" y="2248"/>
                </a:cubicBezTo>
                <a:cubicBezTo>
                  <a:pt x="12688" y="1573"/>
                  <a:pt x="13477" y="1815"/>
                  <a:pt x="14255" y="2040"/>
                </a:cubicBezTo>
                <a:cubicBezTo>
                  <a:pt x="15588" y="2422"/>
                  <a:pt x="16452" y="3721"/>
                  <a:pt x="16889" y="5799"/>
                </a:cubicBezTo>
                <a:cubicBezTo>
                  <a:pt x="16910" y="5886"/>
                  <a:pt x="16942" y="5972"/>
                  <a:pt x="16974" y="6059"/>
                </a:cubicBezTo>
                <a:cubicBezTo>
                  <a:pt x="16985" y="6094"/>
                  <a:pt x="16995" y="6111"/>
                  <a:pt x="17059" y="6198"/>
                </a:cubicBezTo>
                <a:cubicBezTo>
                  <a:pt x="17592" y="5972"/>
                  <a:pt x="18168" y="5903"/>
                  <a:pt x="18712" y="6267"/>
                </a:cubicBezTo>
                <a:cubicBezTo>
                  <a:pt x="19181" y="6596"/>
                  <a:pt x="19661" y="6960"/>
                  <a:pt x="20066" y="7445"/>
                </a:cubicBezTo>
                <a:cubicBezTo>
                  <a:pt x="20983" y="8536"/>
                  <a:pt x="21324" y="11394"/>
                  <a:pt x="20727" y="13282"/>
                </a:cubicBezTo>
                <a:cubicBezTo>
                  <a:pt x="20652" y="13525"/>
                  <a:pt x="20610" y="13819"/>
                  <a:pt x="20535" y="14062"/>
                </a:cubicBezTo>
                <a:cubicBezTo>
                  <a:pt x="20365" y="14668"/>
                  <a:pt x="20205" y="15291"/>
                  <a:pt x="19767" y="15534"/>
                </a:cubicBezTo>
                <a:cubicBezTo>
                  <a:pt x="19682" y="15586"/>
                  <a:pt x="19565" y="15672"/>
                  <a:pt x="19533" y="15794"/>
                </a:cubicBezTo>
                <a:cubicBezTo>
                  <a:pt x="19416" y="16261"/>
                  <a:pt x="19160" y="16279"/>
                  <a:pt x="18915" y="16435"/>
                </a:cubicBezTo>
                <a:cubicBezTo>
                  <a:pt x="18179" y="16885"/>
                  <a:pt x="17497" y="16504"/>
                  <a:pt x="16772" y="16158"/>
                </a:cubicBezTo>
                <a:cubicBezTo>
                  <a:pt x="16558" y="16937"/>
                  <a:pt x="16345" y="17682"/>
                  <a:pt x="16153" y="18444"/>
                </a:cubicBezTo>
                <a:cubicBezTo>
                  <a:pt x="15833" y="19691"/>
                  <a:pt x="15204" y="20540"/>
                  <a:pt x="14469" y="20869"/>
                </a:cubicBezTo>
                <a:cubicBezTo>
                  <a:pt x="13211" y="21458"/>
                  <a:pt x="11995" y="21181"/>
                  <a:pt x="10972" y="19674"/>
                </a:cubicBezTo>
                <a:cubicBezTo>
                  <a:pt x="10695" y="19258"/>
                  <a:pt x="10407" y="18877"/>
                  <a:pt x="10130" y="18513"/>
                </a:cubicBezTo>
                <a:cubicBezTo>
                  <a:pt x="8754" y="21388"/>
                  <a:pt x="5332" y="21094"/>
                  <a:pt x="4703" y="15725"/>
                </a:cubicBezTo>
                <a:cubicBezTo>
                  <a:pt x="4436" y="15932"/>
                  <a:pt x="4181" y="16002"/>
                  <a:pt x="4010" y="16521"/>
                </a:cubicBezTo>
                <a:cubicBezTo>
                  <a:pt x="3914" y="16816"/>
                  <a:pt x="3552" y="17006"/>
                  <a:pt x="3296" y="17041"/>
                </a:cubicBezTo>
                <a:cubicBezTo>
                  <a:pt x="2517" y="17145"/>
                  <a:pt x="1824" y="16850"/>
                  <a:pt x="1238" y="15880"/>
                </a:cubicBezTo>
                <a:cubicBezTo>
                  <a:pt x="705" y="14997"/>
                  <a:pt x="364" y="13975"/>
                  <a:pt x="108" y="12849"/>
                </a:cubicBezTo>
                <a:cubicBezTo>
                  <a:pt x="-276" y="11204"/>
                  <a:pt x="428" y="9263"/>
                  <a:pt x="1238" y="8328"/>
                </a:cubicBezTo>
                <a:cubicBezTo>
                  <a:pt x="1632" y="7878"/>
                  <a:pt x="2123" y="7653"/>
                  <a:pt x="2581" y="7341"/>
                </a:cubicBezTo>
                <a:cubicBezTo>
                  <a:pt x="2720" y="7237"/>
                  <a:pt x="2880" y="7202"/>
                  <a:pt x="3050" y="7116"/>
                </a:cubicBezTo>
                <a:cubicBezTo>
                  <a:pt x="2677" y="5366"/>
                  <a:pt x="3082" y="3946"/>
                  <a:pt x="3722" y="2699"/>
                </a:cubicBezTo>
                <a:cubicBezTo>
                  <a:pt x="4479" y="1226"/>
                  <a:pt x="5428" y="170"/>
                  <a:pt x="6643" y="14"/>
                </a:cubicBezTo>
                <a:cubicBezTo>
                  <a:pt x="7859" y="-142"/>
                  <a:pt x="9458" y="1053"/>
                  <a:pt x="10044" y="2959"/>
                </a:cubicBezTo>
                <a:cubicBezTo>
                  <a:pt x="10087" y="3236"/>
                  <a:pt x="10194" y="3478"/>
                  <a:pt x="10247" y="3634"/>
                </a:cubicBezTo>
                <a:close/>
                <a:moveTo>
                  <a:pt x="4980" y="13490"/>
                </a:moveTo>
                <a:cubicBezTo>
                  <a:pt x="5652" y="13906"/>
                  <a:pt x="5769" y="14218"/>
                  <a:pt x="5769" y="15291"/>
                </a:cubicBezTo>
                <a:cubicBezTo>
                  <a:pt x="5769" y="15828"/>
                  <a:pt x="5790" y="16383"/>
                  <a:pt x="5854" y="16920"/>
                </a:cubicBezTo>
                <a:cubicBezTo>
                  <a:pt x="6004" y="18063"/>
                  <a:pt x="6856" y="19050"/>
                  <a:pt x="7560" y="18877"/>
                </a:cubicBezTo>
                <a:cubicBezTo>
                  <a:pt x="8477" y="18669"/>
                  <a:pt x="9309" y="17716"/>
                  <a:pt x="9564" y="16088"/>
                </a:cubicBezTo>
                <a:cubicBezTo>
                  <a:pt x="9607" y="15829"/>
                  <a:pt x="9714" y="15396"/>
                  <a:pt x="9788" y="15396"/>
                </a:cubicBezTo>
                <a:cubicBezTo>
                  <a:pt x="10002" y="15413"/>
                  <a:pt x="10247" y="15534"/>
                  <a:pt x="10417" y="15742"/>
                </a:cubicBezTo>
                <a:cubicBezTo>
                  <a:pt x="10535" y="15880"/>
                  <a:pt x="10577" y="16227"/>
                  <a:pt x="10609" y="16504"/>
                </a:cubicBezTo>
                <a:cubicBezTo>
                  <a:pt x="10940" y="19362"/>
                  <a:pt x="13285" y="20748"/>
                  <a:pt x="14650" y="18843"/>
                </a:cubicBezTo>
                <a:cubicBezTo>
                  <a:pt x="15140" y="18150"/>
                  <a:pt x="15396" y="17180"/>
                  <a:pt x="15652" y="16244"/>
                </a:cubicBezTo>
                <a:cubicBezTo>
                  <a:pt x="15737" y="15915"/>
                  <a:pt x="15737" y="15482"/>
                  <a:pt x="15716" y="15101"/>
                </a:cubicBezTo>
                <a:cubicBezTo>
                  <a:pt x="15705" y="14789"/>
                  <a:pt x="15588" y="14374"/>
                  <a:pt x="15812" y="14252"/>
                </a:cubicBezTo>
                <a:cubicBezTo>
                  <a:pt x="15983" y="14166"/>
                  <a:pt x="16207" y="14391"/>
                  <a:pt x="16398" y="14512"/>
                </a:cubicBezTo>
                <a:cubicBezTo>
                  <a:pt x="16473" y="14547"/>
                  <a:pt x="16516" y="14703"/>
                  <a:pt x="16580" y="14755"/>
                </a:cubicBezTo>
                <a:cubicBezTo>
                  <a:pt x="17209" y="15274"/>
                  <a:pt x="17827" y="15638"/>
                  <a:pt x="18552" y="15032"/>
                </a:cubicBezTo>
                <a:cubicBezTo>
                  <a:pt x="19533" y="14235"/>
                  <a:pt x="19949" y="12832"/>
                  <a:pt x="20130" y="11256"/>
                </a:cubicBezTo>
                <a:cubicBezTo>
                  <a:pt x="20247" y="10217"/>
                  <a:pt x="20141" y="9108"/>
                  <a:pt x="19533" y="8381"/>
                </a:cubicBezTo>
                <a:cubicBezTo>
                  <a:pt x="19053" y="7809"/>
                  <a:pt x="18477" y="7653"/>
                  <a:pt x="17902" y="7566"/>
                </a:cubicBezTo>
                <a:cubicBezTo>
                  <a:pt x="17731" y="7532"/>
                  <a:pt x="17507" y="7705"/>
                  <a:pt x="17358" y="7896"/>
                </a:cubicBezTo>
                <a:cubicBezTo>
                  <a:pt x="17113" y="8207"/>
                  <a:pt x="16910" y="8588"/>
                  <a:pt x="16697" y="8935"/>
                </a:cubicBezTo>
                <a:cubicBezTo>
                  <a:pt x="15929" y="8536"/>
                  <a:pt x="15823" y="8207"/>
                  <a:pt x="16015" y="7064"/>
                </a:cubicBezTo>
                <a:cubicBezTo>
                  <a:pt x="16068" y="6718"/>
                  <a:pt x="16068" y="6285"/>
                  <a:pt x="16015" y="5938"/>
                </a:cubicBezTo>
                <a:cubicBezTo>
                  <a:pt x="15769" y="4604"/>
                  <a:pt x="15268" y="3738"/>
                  <a:pt x="14383" y="3444"/>
                </a:cubicBezTo>
                <a:cubicBezTo>
                  <a:pt x="13722" y="3219"/>
                  <a:pt x="13019" y="3201"/>
                  <a:pt x="12464" y="3600"/>
                </a:cubicBezTo>
                <a:cubicBezTo>
                  <a:pt x="11750" y="4120"/>
                  <a:pt x="11068" y="4882"/>
                  <a:pt x="10620" y="6060"/>
                </a:cubicBezTo>
                <a:cubicBezTo>
                  <a:pt x="10300" y="6908"/>
                  <a:pt x="9980" y="6856"/>
                  <a:pt x="9671" y="5990"/>
                </a:cubicBezTo>
                <a:cubicBezTo>
                  <a:pt x="9586" y="5765"/>
                  <a:pt x="9532" y="5436"/>
                  <a:pt x="9564" y="5176"/>
                </a:cubicBezTo>
                <a:cubicBezTo>
                  <a:pt x="9735" y="3686"/>
                  <a:pt x="8552" y="1556"/>
                  <a:pt x="7443" y="1504"/>
                </a:cubicBezTo>
                <a:cubicBezTo>
                  <a:pt x="6611" y="1469"/>
                  <a:pt x="5854" y="1868"/>
                  <a:pt x="5247" y="2751"/>
                </a:cubicBezTo>
                <a:cubicBezTo>
                  <a:pt x="4777" y="3427"/>
                  <a:pt x="4351" y="4189"/>
                  <a:pt x="4084" y="5176"/>
                </a:cubicBezTo>
                <a:cubicBezTo>
                  <a:pt x="3850" y="6007"/>
                  <a:pt x="3807" y="6770"/>
                  <a:pt x="4127" y="7549"/>
                </a:cubicBezTo>
                <a:cubicBezTo>
                  <a:pt x="4170" y="7653"/>
                  <a:pt x="4255" y="7757"/>
                  <a:pt x="4255" y="7861"/>
                </a:cubicBezTo>
                <a:cubicBezTo>
                  <a:pt x="4276" y="8173"/>
                  <a:pt x="4319" y="8536"/>
                  <a:pt x="4234" y="8762"/>
                </a:cubicBezTo>
                <a:cubicBezTo>
                  <a:pt x="4180" y="8918"/>
                  <a:pt x="3925" y="8900"/>
                  <a:pt x="3754" y="8900"/>
                </a:cubicBezTo>
                <a:cubicBezTo>
                  <a:pt x="3541" y="8900"/>
                  <a:pt x="3317" y="8762"/>
                  <a:pt x="3114" y="8831"/>
                </a:cubicBezTo>
                <a:cubicBezTo>
                  <a:pt x="2091" y="9160"/>
                  <a:pt x="1430" y="10217"/>
                  <a:pt x="1057" y="11758"/>
                </a:cubicBezTo>
                <a:cubicBezTo>
                  <a:pt x="982" y="12053"/>
                  <a:pt x="1014" y="12434"/>
                  <a:pt x="1025" y="12780"/>
                </a:cubicBezTo>
                <a:cubicBezTo>
                  <a:pt x="1046" y="13508"/>
                  <a:pt x="1313" y="14027"/>
                  <a:pt x="1568" y="14582"/>
                </a:cubicBezTo>
                <a:cubicBezTo>
                  <a:pt x="2059" y="15638"/>
                  <a:pt x="2645" y="15915"/>
                  <a:pt x="3402" y="15413"/>
                </a:cubicBezTo>
                <a:cubicBezTo>
                  <a:pt x="4031" y="14997"/>
                  <a:pt x="4596" y="14425"/>
                  <a:pt x="4980" y="1349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97"/>
          <p:cNvSpPr/>
          <p:nvPr/>
        </p:nvSpPr>
        <p:spPr>
          <a:xfrm>
            <a:off x="1943101" y="134779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13"/>
                  <a:pt x="10812" y="17674"/>
                  <a:pt x="10754" y="17532"/>
                </a:cubicBezTo>
                <a:close/>
                <a:moveTo>
                  <a:pt x="16033" y="7672"/>
                </a:moveTo>
                <a:cubicBezTo>
                  <a:pt x="15358" y="7267"/>
                  <a:pt x="15241" y="6958"/>
                  <a:pt x="15241" y="5886"/>
                </a:cubicBezTo>
                <a:cubicBezTo>
                  <a:pt x="15241" y="5339"/>
                  <a:pt x="15226" y="4791"/>
                  <a:pt x="15153" y="4267"/>
                </a:cubicBezTo>
                <a:cubicBezTo>
                  <a:pt x="15006" y="3124"/>
                  <a:pt x="14156" y="2147"/>
                  <a:pt x="13452" y="2314"/>
                </a:cubicBezTo>
                <a:cubicBezTo>
                  <a:pt x="12542" y="2529"/>
                  <a:pt x="11707" y="3481"/>
                  <a:pt x="11443" y="5100"/>
                </a:cubicBezTo>
                <a:cubicBezTo>
                  <a:pt x="11399" y="5362"/>
                  <a:pt x="11296" y="5791"/>
                  <a:pt x="11223" y="5791"/>
                </a:cubicBezTo>
                <a:cubicBezTo>
                  <a:pt x="11003" y="5767"/>
                  <a:pt x="10768" y="5648"/>
                  <a:pt x="10592" y="5434"/>
                </a:cubicBezTo>
                <a:cubicBezTo>
                  <a:pt x="10475" y="5291"/>
                  <a:pt x="10431" y="4934"/>
                  <a:pt x="10402" y="4672"/>
                </a:cubicBezTo>
                <a:cubicBezTo>
                  <a:pt x="10079" y="1814"/>
                  <a:pt x="7718" y="433"/>
                  <a:pt x="6354" y="2338"/>
                </a:cubicBezTo>
                <a:cubicBezTo>
                  <a:pt x="5856" y="3029"/>
                  <a:pt x="5607" y="4005"/>
                  <a:pt x="5357" y="4934"/>
                </a:cubicBezTo>
                <a:cubicBezTo>
                  <a:pt x="5269" y="5267"/>
                  <a:pt x="5269" y="5696"/>
                  <a:pt x="5284" y="6077"/>
                </a:cubicBezTo>
                <a:cubicBezTo>
                  <a:pt x="5299" y="6387"/>
                  <a:pt x="5416" y="6815"/>
                  <a:pt x="5181" y="6911"/>
                </a:cubicBezTo>
                <a:cubicBezTo>
                  <a:pt x="5020" y="6982"/>
                  <a:pt x="4785" y="6768"/>
                  <a:pt x="4595" y="6649"/>
                </a:cubicBezTo>
                <a:cubicBezTo>
                  <a:pt x="4521" y="6601"/>
                  <a:pt x="4477" y="6458"/>
                  <a:pt x="4419" y="6410"/>
                </a:cubicBezTo>
                <a:cubicBezTo>
                  <a:pt x="3788" y="5887"/>
                  <a:pt x="3172" y="5529"/>
                  <a:pt x="2439" y="6125"/>
                </a:cubicBezTo>
                <a:cubicBezTo>
                  <a:pt x="1457" y="6934"/>
                  <a:pt x="1046" y="8316"/>
                  <a:pt x="855" y="9887"/>
                </a:cubicBezTo>
                <a:cubicBezTo>
                  <a:pt x="738" y="10911"/>
                  <a:pt x="841" y="12031"/>
                  <a:pt x="1457" y="12769"/>
                </a:cubicBezTo>
                <a:cubicBezTo>
                  <a:pt x="1941" y="13340"/>
                  <a:pt x="2512" y="13483"/>
                  <a:pt x="3084" y="13579"/>
                </a:cubicBezTo>
                <a:cubicBezTo>
                  <a:pt x="3260" y="13602"/>
                  <a:pt x="3480" y="13436"/>
                  <a:pt x="3627" y="13245"/>
                </a:cubicBezTo>
                <a:cubicBezTo>
                  <a:pt x="3876" y="12936"/>
                  <a:pt x="4067" y="12554"/>
                  <a:pt x="4287" y="12197"/>
                </a:cubicBezTo>
                <a:cubicBezTo>
                  <a:pt x="5049" y="12578"/>
                  <a:pt x="5152" y="12912"/>
                  <a:pt x="4976" y="14079"/>
                </a:cubicBezTo>
                <a:cubicBezTo>
                  <a:pt x="4917" y="14436"/>
                  <a:pt x="4917" y="14864"/>
                  <a:pt x="4976" y="15198"/>
                </a:cubicBezTo>
                <a:cubicBezTo>
                  <a:pt x="5225" y="16531"/>
                  <a:pt x="5724" y="17389"/>
                  <a:pt x="6604" y="17698"/>
                </a:cubicBezTo>
                <a:cubicBezTo>
                  <a:pt x="7264" y="17913"/>
                  <a:pt x="7967" y="17960"/>
                  <a:pt x="8525" y="17556"/>
                </a:cubicBezTo>
                <a:cubicBezTo>
                  <a:pt x="9243" y="17032"/>
                  <a:pt x="9932" y="16270"/>
                  <a:pt x="10372" y="15079"/>
                </a:cubicBezTo>
                <a:cubicBezTo>
                  <a:pt x="10695" y="14222"/>
                  <a:pt x="11003" y="14269"/>
                  <a:pt x="11326" y="15150"/>
                </a:cubicBezTo>
                <a:cubicBezTo>
                  <a:pt x="11414" y="15388"/>
                  <a:pt x="11458" y="15698"/>
                  <a:pt x="11428" y="15960"/>
                </a:cubicBezTo>
                <a:cubicBezTo>
                  <a:pt x="11252" y="17460"/>
                  <a:pt x="12440" y="19580"/>
                  <a:pt x="13540" y="19628"/>
                </a:cubicBezTo>
                <a:cubicBezTo>
                  <a:pt x="14376" y="19675"/>
                  <a:pt x="15123" y="19270"/>
                  <a:pt x="15739" y="18389"/>
                </a:cubicBezTo>
                <a:cubicBezTo>
                  <a:pt x="16209" y="17722"/>
                  <a:pt x="16634" y="16937"/>
                  <a:pt x="16898" y="15984"/>
                </a:cubicBezTo>
                <a:cubicBezTo>
                  <a:pt x="17132" y="15150"/>
                  <a:pt x="17176" y="14388"/>
                  <a:pt x="16854" y="13603"/>
                </a:cubicBezTo>
                <a:cubicBezTo>
                  <a:pt x="16810" y="13507"/>
                  <a:pt x="16737" y="13388"/>
                  <a:pt x="16722" y="13293"/>
                </a:cubicBezTo>
                <a:cubicBezTo>
                  <a:pt x="16707" y="12983"/>
                  <a:pt x="16663" y="12626"/>
                  <a:pt x="16737" y="12388"/>
                </a:cubicBezTo>
                <a:cubicBezTo>
                  <a:pt x="16795" y="12245"/>
                  <a:pt x="17045" y="12245"/>
                  <a:pt x="17220" y="12245"/>
                </a:cubicBezTo>
                <a:cubicBezTo>
                  <a:pt x="17440" y="12245"/>
                  <a:pt x="17660" y="12388"/>
                  <a:pt x="17866" y="12317"/>
                </a:cubicBezTo>
                <a:cubicBezTo>
                  <a:pt x="18892" y="11983"/>
                  <a:pt x="19552" y="10935"/>
                  <a:pt x="19933" y="9388"/>
                </a:cubicBezTo>
                <a:cubicBezTo>
                  <a:pt x="20007" y="9078"/>
                  <a:pt x="19977" y="8697"/>
                  <a:pt x="19963" y="8364"/>
                </a:cubicBezTo>
                <a:cubicBezTo>
                  <a:pt x="19948" y="7649"/>
                  <a:pt x="19669" y="7125"/>
                  <a:pt x="19420" y="6577"/>
                </a:cubicBezTo>
                <a:cubicBezTo>
                  <a:pt x="18936" y="5530"/>
                  <a:pt x="18335" y="5244"/>
                  <a:pt x="17587" y="5744"/>
                </a:cubicBezTo>
                <a:cubicBezTo>
                  <a:pt x="16971" y="6148"/>
                  <a:pt x="16399" y="6720"/>
                  <a:pt x="16033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97"/>
          <p:cNvSpPr/>
          <p:nvPr/>
        </p:nvSpPr>
        <p:spPr>
          <a:xfrm>
            <a:off x="10182224" y="642946"/>
            <a:ext cx="1365517" cy="845664"/>
          </a:xfrm>
          <a:custGeom>
            <a:rect b="b" l="l" r="r" t="t"/>
            <a:pathLst>
              <a:path extrusionOk="0" h="21143" w="21022">
                <a:moveTo>
                  <a:pt x="10754" y="17532"/>
                </a:moveTo>
                <a:cubicBezTo>
                  <a:pt x="10152" y="18008"/>
                  <a:pt x="9595" y="18437"/>
                  <a:pt x="9067" y="18913"/>
                </a:cubicBezTo>
                <a:cubicBezTo>
                  <a:pt x="8305" y="19580"/>
                  <a:pt x="7513" y="19341"/>
                  <a:pt x="6750" y="19127"/>
                </a:cubicBezTo>
                <a:cubicBezTo>
                  <a:pt x="5416" y="18746"/>
                  <a:pt x="4551" y="17437"/>
                  <a:pt x="4126" y="15365"/>
                </a:cubicBezTo>
                <a:cubicBezTo>
                  <a:pt x="4111" y="15269"/>
                  <a:pt x="4067" y="15198"/>
                  <a:pt x="4038" y="15103"/>
                </a:cubicBezTo>
                <a:cubicBezTo>
                  <a:pt x="4023" y="15079"/>
                  <a:pt x="4008" y="15055"/>
                  <a:pt x="3964" y="14960"/>
                </a:cubicBezTo>
                <a:cubicBezTo>
                  <a:pt x="3436" y="15198"/>
                  <a:pt x="2850" y="15246"/>
                  <a:pt x="2307" y="14889"/>
                </a:cubicBezTo>
                <a:cubicBezTo>
                  <a:pt x="1838" y="14555"/>
                  <a:pt x="1354" y="14198"/>
                  <a:pt x="958" y="13722"/>
                </a:cubicBezTo>
                <a:cubicBezTo>
                  <a:pt x="49" y="12626"/>
                  <a:pt x="-303" y="9768"/>
                  <a:pt x="298" y="7887"/>
                </a:cubicBezTo>
                <a:cubicBezTo>
                  <a:pt x="372" y="7649"/>
                  <a:pt x="416" y="7363"/>
                  <a:pt x="489" y="7101"/>
                </a:cubicBezTo>
                <a:cubicBezTo>
                  <a:pt x="665" y="6506"/>
                  <a:pt x="826" y="5887"/>
                  <a:pt x="1251" y="5625"/>
                </a:cubicBezTo>
                <a:cubicBezTo>
                  <a:pt x="1339" y="5577"/>
                  <a:pt x="1457" y="5482"/>
                  <a:pt x="1486" y="5363"/>
                </a:cubicBezTo>
                <a:cubicBezTo>
                  <a:pt x="1603" y="4910"/>
                  <a:pt x="1867" y="4863"/>
                  <a:pt x="2102" y="4720"/>
                </a:cubicBezTo>
                <a:cubicBezTo>
                  <a:pt x="2835" y="4267"/>
                  <a:pt x="3524" y="4648"/>
                  <a:pt x="4243" y="5006"/>
                </a:cubicBezTo>
                <a:cubicBezTo>
                  <a:pt x="4448" y="4220"/>
                  <a:pt x="4668" y="3481"/>
                  <a:pt x="4859" y="2719"/>
                </a:cubicBezTo>
                <a:cubicBezTo>
                  <a:pt x="5181" y="1481"/>
                  <a:pt x="5797" y="624"/>
                  <a:pt x="6545" y="290"/>
                </a:cubicBezTo>
                <a:cubicBezTo>
                  <a:pt x="7806" y="-305"/>
                  <a:pt x="9023" y="-19"/>
                  <a:pt x="10050" y="1481"/>
                </a:cubicBezTo>
                <a:cubicBezTo>
                  <a:pt x="10328" y="1886"/>
                  <a:pt x="10622" y="2267"/>
                  <a:pt x="10900" y="2648"/>
                </a:cubicBezTo>
                <a:cubicBezTo>
                  <a:pt x="12279" y="-233"/>
                  <a:pt x="15695" y="76"/>
                  <a:pt x="16326" y="5434"/>
                </a:cubicBezTo>
                <a:cubicBezTo>
                  <a:pt x="16590" y="5244"/>
                  <a:pt x="16854" y="5173"/>
                  <a:pt x="17015" y="4649"/>
                </a:cubicBezTo>
                <a:cubicBezTo>
                  <a:pt x="17118" y="4339"/>
                  <a:pt x="17484" y="4172"/>
                  <a:pt x="17734" y="4125"/>
                </a:cubicBezTo>
                <a:cubicBezTo>
                  <a:pt x="18511" y="4029"/>
                  <a:pt x="19200" y="4315"/>
                  <a:pt x="19787" y="5292"/>
                </a:cubicBezTo>
                <a:cubicBezTo>
                  <a:pt x="20314" y="6173"/>
                  <a:pt x="20652" y="7197"/>
                  <a:pt x="20916" y="8316"/>
                </a:cubicBezTo>
                <a:cubicBezTo>
                  <a:pt x="21297" y="9959"/>
                  <a:pt x="20593" y="11888"/>
                  <a:pt x="19787" y="12841"/>
                </a:cubicBezTo>
                <a:cubicBezTo>
                  <a:pt x="19391" y="13293"/>
                  <a:pt x="18907" y="13508"/>
                  <a:pt x="18452" y="13817"/>
                </a:cubicBezTo>
                <a:cubicBezTo>
                  <a:pt x="18306" y="13913"/>
                  <a:pt x="18159" y="13960"/>
                  <a:pt x="17983" y="14032"/>
                </a:cubicBezTo>
                <a:cubicBezTo>
                  <a:pt x="18349" y="15770"/>
                  <a:pt x="17954" y="17199"/>
                  <a:pt x="17308" y="18437"/>
                </a:cubicBezTo>
                <a:cubicBezTo>
                  <a:pt x="16546" y="19914"/>
                  <a:pt x="15607" y="20962"/>
                  <a:pt x="14390" y="21128"/>
                </a:cubicBezTo>
                <a:cubicBezTo>
                  <a:pt x="13173" y="21295"/>
                  <a:pt x="11575" y="20104"/>
                  <a:pt x="10988" y="18199"/>
                </a:cubicBezTo>
                <a:cubicBezTo>
                  <a:pt x="10915" y="17937"/>
                  <a:pt x="10812" y="17698"/>
                  <a:pt x="10754" y="17532"/>
                </a:cubicBezTo>
                <a:close/>
                <a:moveTo>
                  <a:pt x="16018" y="7672"/>
                </a:moveTo>
                <a:cubicBezTo>
                  <a:pt x="15343" y="7267"/>
                  <a:pt x="15226" y="6958"/>
                  <a:pt x="15226" y="5886"/>
                </a:cubicBezTo>
                <a:cubicBezTo>
                  <a:pt x="15226" y="5339"/>
                  <a:pt x="15211" y="4791"/>
                  <a:pt x="15138" y="4267"/>
                </a:cubicBezTo>
                <a:cubicBezTo>
                  <a:pt x="14991" y="3124"/>
                  <a:pt x="14141" y="2147"/>
                  <a:pt x="13437" y="2314"/>
                </a:cubicBezTo>
                <a:cubicBezTo>
                  <a:pt x="12528" y="2529"/>
                  <a:pt x="11692" y="3481"/>
                  <a:pt x="11428" y="5100"/>
                </a:cubicBezTo>
                <a:cubicBezTo>
                  <a:pt x="11384" y="5362"/>
                  <a:pt x="11281" y="5791"/>
                  <a:pt x="11208" y="5791"/>
                </a:cubicBezTo>
                <a:cubicBezTo>
                  <a:pt x="10988" y="5767"/>
                  <a:pt x="10753" y="5648"/>
                  <a:pt x="10578" y="5434"/>
                </a:cubicBezTo>
                <a:cubicBezTo>
                  <a:pt x="10460" y="5291"/>
                  <a:pt x="10416" y="4934"/>
                  <a:pt x="10387" y="4672"/>
                </a:cubicBezTo>
                <a:cubicBezTo>
                  <a:pt x="10064" y="1814"/>
                  <a:pt x="7703" y="433"/>
                  <a:pt x="6340" y="2338"/>
                </a:cubicBezTo>
                <a:cubicBezTo>
                  <a:pt x="5841" y="3029"/>
                  <a:pt x="5592" y="4005"/>
                  <a:pt x="5343" y="4934"/>
                </a:cubicBezTo>
                <a:cubicBezTo>
                  <a:pt x="5255" y="5267"/>
                  <a:pt x="5255" y="5696"/>
                  <a:pt x="5269" y="6077"/>
                </a:cubicBezTo>
                <a:cubicBezTo>
                  <a:pt x="5284" y="6387"/>
                  <a:pt x="5401" y="6815"/>
                  <a:pt x="5167" y="6911"/>
                </a:cubicBezTo>
                <a:cubicBezTo>
                  <a:pt x="5005" y="6982"/>
                  <a:pt x="4771" y="6768"/>
                  <a:pt x="4580" y="6649"/>
                </a:cubicBezTo>
                <a:cubicBezTo>
                  <a:pt x="4507" y="6601"/>
                  <a:pt x="4463" y="6458"/>
                  <a:pt x="4404" y="6410"/>
                </a:cubicBezTo>
                <a:cubicBezTo>
                  <a:pt x="3774" y="5887"/>
                  <a:pt x="3158" y="5529"/>
                  <a:pt x="2424" y="6125"/>
                </a:cubicBezTo>
                <a:cubicBezTo>
                  <a:pt x="1442" y="6934"/>
                  <a:pt x="1031" y="8316"/>
                  <a:pt x="841" y="9887"/>
                </a:cubicBezTo>
                <a:cubicBezTo>
                  <a:pt x="723" y="10911"/>
                  <a:pt x="826" y="12031"/>
                  <a:pt x="1442" y="12769"/>
                </a:cubicBezTo>
                <a:cubicBezTo>
                  <a:pt x="1926" y="13340"/>
                  <a:pt x="2498" y="13483"/>
                  <a:pt x="3070" y="13579"/>
                </a:cubicBezTo>
                <a:cubicBezTo>
                  <a:pt x="3246" y="13602"/>
                  <a:pt x="3466" y="13436"/>
                  <a:pt x="3612" y="13245"/>
                </a:cubicBezTo>
                <a:cubicBezTo>
                  <a:pt x="3862" y="12936"/>
                  <a:pt x="4052" y="12554"/>
                  <a:pt x="4272" y="12197"/>
                </a:cubicBezTo>
                <a:cubicBezTo>
                  <a:pt x="5035" y="12578"/>
                  <a:pt x="5137" y="12912"/>
                  <a:pt x="4961" y="14079"/>
                </a:cubicBezTo>
                <a:cubicBezTo>
                  <a:pt x="4903" y="14436"/>
                  <a:pt x="4903" y="14864"/>
                  <a:pt x="4961" y="15198"/>
                </a:cubicBezTo>
                <a:cubicBezTo>
                  <a:pt x="5211" y="16531"/>
                  <a:pt x="5709" y="17389"/>
                  <a:pt x="6589" y="17698"/>
                </a:cubicBezTo>
                <a:cubicBezTo>
                  <a:pt x="7249" y="17913"/>
                  <a:pt x="7953" y="17960"/>
                  <a:pt x="8510" y="17556"/>
                </a:cubicBezTo>
                <a:cubicBezTo>
                  <a:pt x="9229" y="17032"/>
                  <a:pt x="9918" y="16270"/>
                  <a:pt x="10358" y="15079"/>
                </a:cubicBezTo>
                <a:cubicBezTo>
                  <a:pt x="10680" y="14222"/>
                  <a:pt x="10988" y="14269"/>
                  <a:pt x="11311" y="15150"/>
                </a:cubicBezTo>
                <a:cubicBezTo>
                  <a:pt x="11399" y="15388"/>
                  <a:pt x="11443" y="15698"/>
                  <a:pt x="11414" y="15960"/>
                </a:cubicBezTo>
                <a:cubicBezTo>
                  <a:pt x="11238" y="17460"/>
                  <a:pt x="12425" y="19580"/>
                  <a:pt x="13525" y="19628"/>
                </a:cubicBezTo>
                <a:cubicBezTo>
                  <a:pt x="14361" y="19675"/>
                  <a:pt x="15109" y="19270"/>
                  <a:pt x="15725" y="18389"/>
                </a:cubicBezTo>
                <a:cubicBezTo>
                  <a:pt x="16194" y="17722"/>
                  <a:pt x="16619" y="16937"/>
                  <a:pt x="16883" y="15984"/>
                </a:cubicBezTo>
                <a:cubicBezTo>
                  <a:pt x="17118" y="15150"/>
                  <a:pt x="17162" y="14388"/>
                  <a:pt x="16839" y="13603"/>
                </a:cubicBezTo>
                <a:cubicBezTo>
                  <a:pt x="16795" y="13483"/>
                  <a:pt x="16722" y="13388"/>
                  <a:pt x="16707" y="13293"/>
                </a:cubicBezTo>
                <a:cubicBezTo>
                  <a:pt x="16693" y="12983"/>
                  <a:pt x="16649" y="12626"/>
                  <a:pt x="16722" y="12388"/>
                </a:cubicBezTo>
                <a:cubicBezTo>
                  <a:pt x="16781" y="12245"/>
                  <a:pt x="17030" y="12269"/>
                  <a:pt x="17206" y="12245"/>
                </a:cubicBezTo>
                <a:cubicBezTo>
                  <a:pt x="17426" y="12245"/>
                  <a:pt x="17646" y="12388"/>
                  <a:pt x="17851" y="12317"/>
                </a:cubicBezTo>
                <a:cubicBezTo>
                  <a:pt x="18877" y="11983"/>
                  <a:pt x="19537" y="10935"/>
                  <a:pt x="19919" y="9388"/>
                </a:cubicBezTo>
                <a:cubicBezTo>
                  <a:pt x="19992" y="9078"/>
                  <a:pt x="19963" y="8697"/>
                  <a:pt x="19948" y="8364"/>
                </a:cubicBezTo>
                <a:cubicBezTo>
                  <a:pt x="19933" y="7649"/>
                  <a:pt x="19655" y="7125"/>
                  <a:pt x="19405" y="6577"/>
                </a:cubicBezTo>
                <a:cubicBezTo>
                  <a:pt x="18921" y="5530"/>
                  <a:pt x="18320" y="5244"/>
                  <a:pt x="17572" y="5744"/>
                </a:cubicBezTo>
                <a:cubicBezTo>
                  <a:pt x="16971" y="6172"/>
                  <a:pt x="16399" y="6744"/>
                  <a:pt x="16018" y="767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97"/>
          <p:cNvSpPr/>
          <p:nvPr/>
        </p:nvSpPr>
        <p:spPr>
          <a:xfrm>
            <a:off x="0" y="5183240"/>
            <a:ext cx="12192000" cy="1674760"/>
          </a:xfrm>
          <a:custGeom>
            <a:rect b="b" l="l" r="r" t="t"/>
            <a:pathLst>
              <a:path extrusionOk="0" h="20879" w="21600">
                <a:moveTo>
                  <a:pt x="21600" y="1131"/>
                </a:moveTo>
                <a:lnTo>
                  <a:pt x="21600" y="20879"/>
                </a:lnTo>
                <a:lnTo>
                  <a:pt x="0" y="20879"/>
                </a:lnTo>
                <a:lnTo>
                  <a:pt x="0" y="12911"/>
                </a:lnTo>
                <a:cubicBezTo>
                  <a:pt x="2896" y="8434"/>
                  <a:pt x="6325" y="4231"/>
                  <a:pt x="10010" y="1939"/>
                </a:cubicBezTo>
                <a:cubicBezTo>
                  <a:pt x="14308" y="-721"/>
                  <a:pt x="18343" y="-294"/>
                  <a:pt x="21600" y="113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97"/>
          <p:cNvSpPr/>
          <p:nvPr/>
        </p:nvSpPr>
        <p:spPr>
          <a:xfrm>
            <a:off x="361950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97"/>
          <p:cNvSpPr/>
          <p:nvPr/>
        </p:nvSpPr>
        <p:spPr>
          <a:xfrm>
            <a:off x="2695575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45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97"/>
          <p:cNvSpPr/>
          <p:nvPr/>
        </p:nvSpPr>
        <p:spPr>
          <a:xfrm>
            <a:off x="9201150" y="2938471"/>
            <a:ext cx="1636201" cy="3344887"/>
          </a:xfrm>
          <a:custGeom>
            <a:rect b="b" l="l" r="r" t="t"/>
            <a:pathLst>
              <a:path extrusionOk="0" h="20696" w="21251">
                <a:moveTo>
                  <a:pt x="2999" y="20468"/>
                </a:moveTo>
                <a:cubicBezTo>
                  <a:pt x="673" y="20244"/>
                  <a:pt x="178" y="19755"/>
                  <a:pt x="2108" y="18965"/>
                </a:cubicBezTo>
                <a:cubicBezTo>
                  <a:pt x="4545" y="17969"/>
                  <a:pt x="6153" y="19396"/>
                  <a:pt x="6487" y="15854"/>
                </a:cubicBezTo>
                <a:cubicBezTo>
                  <a:pt x="6549" y="14245"/>
                  <a:pt x="6710" y="13402"/>
                  <a:pt x="6252" y="11781"/>
                </a:cubicBezTo>
                <a:cubicBezTo>
                  <a:pt x="6029" y="10974"/>
                  <a:pt x="6005" y="10555"/>
                  <a:pt x="6240" y="9742"/>
                </a:cubicBezTo>
                <a:cubicBezTo>
                  <a:pt x="6413" y="9271"/>
                  <a:pt x="6574" y="8793"/>
                  <a:pt x="6710" y="8322"/>
                </a:cubicBezTo>
                <a:cubicBezTo>
                  <a:pt x="6871" y="7768"/>
                  <a:pt x="5658" y="7284"/>
                  <a:pt x="4941" y="6919"/>
                </a:cubicBezTo>
                <a:cubicBezTo>
                  <a:pt x="3444" y="6153"/>
                  <a:pt x="2912" y="5835"/>
                  <a:pt x="1897" y="4886"/>
                </a:cubicBezTo>
                <a:cubicBezTo>
                  <a:pt x="821" y="3884"/>
                  <a:pt x="438" y="2906"/>
                  <a:pt x="42" y="1803"/>
                </a:cubicBezTo>
                <a:cubicBezTo>
                  <a:pt x="-8" y="1662"/>
                  <a:pt x="-119" y="1238"/>
                  <a:pt x="475" y="1356"/>
                </a:cubicBezTo>
                <a:cubicBezTo>
                  <a:pt x="1069" y="1468"/>
                  <a:pt x="1613" y="2629"/>
                  <a:pt x="1836" y="2970"/>
                </a:cubicBezTo>
                <a:cubicBezTo>
                  <a:pt x="2516" y="3972"/>
                  <a:pt x="4260" y="5428"/>
                  <a:pt x="6685" y="5599"/>
                </a:cubicBezTo>
                <a:cubicBezTo>
                  <a:pt x="7774" y="5675"/>
                  <a:pt x="7749" y="5304"/>
                  <a:pt x="7935" y="4921"/>
                </a:cubicBezTo>
                <a:cubicBezTo>
                  <a:pt x="8479" y="3784"/>
                  <a:pt x="9110" y="2664"/>
                  <a:pt x="9555" y="1509"/>
                </a:cubicBezTo>
                <a:cubicBezTo>
                  <a:pt x="9642" y="1285"/>
                  <a:pt x="9902" y="660"/>
                  <a:pt x="10112" y="0"/>
                </a:cubicBezTo>
                <a:lnTo>
                  <a:pt x="13093" y="0"/>
                </a:lnTo>
                <a:cubicBezTo>
                  <a:pt x="12895" y="1014"/>
                  <a:pt x="12512" y="2086"/>
                  <a:pt x="12339" y="2676"/>
                </a:cubicBezTo>
                <a:cubicBezTo>
                  <a:pt x="11955" y="3972"/>
                  <a:pt x="11460" y="5546"/>
                  <a:pt x="12005" y="6837"/>
                </a:cubicBezTo>
                <a:cubicBezTo>
                  <a:pt x="12153" y="7178"/>
                  <a:pt x="12153" y="7756"/>
                  <a:pt x="13118" y="7821"/>
                </a:cubicBezTo>
                <a:cubicBezTo>
                  <a:pt x="13761" y="7862"/>
                  <a:pt x="14578" y="7485"/>
                  <a:pt x="14949" y="7267"/>
                </a:cubicBezTo>
                <a:cubicBezTo>
                  <a:pt x="15691" y="6831"/>
                  <a:pt x="16335" y="6141"/>
                  <a:pt x="16904" y="5628"/>
                </a:cubicBezTo>
                <a:cubicBezTo>
                  <a:pt x="17497" y="5086"/>
                  <a:pt x="18005" y="4568"/>
                  <a:pt x="18660" y="4031"/>
                </a:cubicBezTo>
                <a:cubicBezTo>
                  <a:pt x="19415" y="3418"/>
                  <a:pt x="19675" y="3047"/>
                  <a:pt x="20157" y="2393"/>
                </a:cubicBezTo>
                <a:cubicBezTo>
                  <a:pt x="20256" y="2251"/>
                  <a:pt x="20689" y="1680"/>
                  <a:pt x="21122" y="1798"/>
                </a:cubicBezTo>
                <a:cubicBezTo>
                  <a:pt x="21481" y="1892"/>
                  <a:pt x="20986" y="2570"/>
                  <a:pt x="20900" y="2723"/>
                </a:cubicBezTo>
                <a:cubicBezTo>
                  <a:pt x="20454" y="3507"/>
                  <a:pt x="20120" y="3837"/>
                  <a:pt x="19390" y="4550"/>
                </a:cubicBezTo>
                <a:cubicBezTo>
                  <a:pt x="18945" y="4986"/>
                  <a:pt x="18487" y="5581"/>
                  <a:pt x="18116" y="6047"/>
                </a:cubicBezTo>
                <a:cubicBezTo>
                  <a:pt x="17163" y="7202"/>
                  <a:pt x="16941" y="7915"/>
                  <a:pt x="15357" y="9000"/>
                </a:cubicBezTo>
                <a:cubicBezTo>
                  <a:pt x="14454" y="9618"/>
                  <a:pt x="13205" y="10331"/>
                  <a:pt x="13267" y="11121"/>
                </a:cubicBezTo>
                <a:cubicBezTo>
                  <a:pt x="13576" y="14663"/>
                  <a:pt x="15419" y="16461"/>
                  <a:pt x="18351" y="19596"/>
                </a:cubicBezTo>
                <a:cubicBezTo>
                  <a:pt x="20232" y="21600"/>
                  <a:pt x="15803" y="19549"/>
                  <a:pt x="15098" y="19525"/>
                </a:cubicBezTo>
                <a:cubicBezTo>
                  <a:pt x="14034" y="19484"/>
                  <a:pt x="10867" y="21164"/>
                  <a:pt x="4112" y="20569"/>
                </a:cubicBezTo>
                <a:lnTo>
                  <a:pt x="2999" y="20468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97"/>
          <p:cNvSpPr/>
          <p:nvPr/>
        </p:nvSpPr>
        <p:spPr>
          <a:xfrm>
            <a:off x="8267700" y="1147770"/>
            <a:ext cx="3406023" cy="2690608"/>
          </a:xfrm>
          <a:custGeom>
            <a:rect b="b" l="l" r="r" t="t"/>
            <a:pathLst>
              <a:path extrusionOk="0" h="21040" w="21092">
                <a:moveTo>
                  <a:pt x="17913" y="1946"/>
                </a:moveTo>
                <a:cubicBezTo>
                  <a:pt x="18868" y="1760"/>
                  <a:pt x="19623" y="2736"/>
                  <a:pt x="19564" y="3898"/>
                </a:cubicBezTo>
                <a:cubicBezTo>
                  <a:pt x="19523" y="4687"/>
                  <a:pt x="19812" y="5447"/>
                  <a:pt x="20296" y="5946"/>
                </a:cubicBezTo>
                <a:cubicBezTo>
                  <a:pt x="20709" y="6378"/>
                  <a:pt x="20773" y="7123"/>
                  <a:pt x="20473" y="7756"/>
                </a:cubicBezTo>
                <a:cubicBezTo>
                  <a:pt x="20154" y="8419"/>
                  <a:pt x="20083" y="9238"/>
                  <a:pt x="20325" y="9953"/>
                </a:cubicBezTo>
                <a:cubicBezTo>
                  <a:pt x="20408" y="10199"/>
                  <a:pt x="20443" y="10460"/>
                  <a:pt x="20402" y="10691"/>
                </a:cubicBezTo>
                <a:cubicBezTo>
                  <a:pt x="20290" y="11406"/>
                  <a:pt x="20402" y="12143"/>
                  <a:pt x="20773" y="12702"/>
                </a:cubicBezTo>
                <a:cubicBezTo>
                  <a:pt x="21322" y="13521"/>
                  <a:pt x="21127" y="14392"/>
                  <a:pt x="20461" y="14728"/>
                </a:cubicBezTo>
                <a:cubicBezTo>
                  <a:pt x="19847" y="15033"/>
                  <a:pt x="19376" y="15688"/>
                  <a:pt x="19263" y="16508"/>
                </a:cubicBezTo>
                <a:cubicBezTo>
                  <a:pt x="19151" y="17364"/>
                  <a:pt x="18444" y="17997"/>
                  <a:pt x="17665" y="18050"/>
                </a:cubicBezTo>
                <a:cubicBezTo>
                  <a:pt x="17010" y="18094"/>
                  <a:pt x="16438" y="18571"/>
                  <a:pt x="16126" y="19293"/>
                </a:cubicBezTo>
                <a:cubicBezTo>
                  <a:pt x="15819" y="20001"/>
                  <a:pt x="15194" y="20314"/>
                  <a:pt x="14562" y="19941"/>
                </a:cubicBezTo>
                <a:cubicBezTo>
                  <a:pt x="13908" y="19562"/>
                  <a:pt x="13141" y="19681"/>
                  <a:pt x="12575" y="20254"/>
                </a:cubicBezTo>
                <a:cubicBezTo>
                  <a:pt x="11531" y="21312"/>
                  <a:pt x="9667" y="21305"/>
                  <a:pt x="8611" y="20217"/>
                </a:cubicBezTo>
                <a:cubicBezTo>
                  <a:pt x="8080" y="19666"/>
                  <a:pt x="7349" y="19539"/>
                  <a:pt x="6712" y="19867"/>
                </a:cubicBezTo>
                <a:cubicBezTo>
                  <a:pt x="5703" y="20388"/>
                  <a:pt x="4405" y="19867"/>
                  <a:pt x="3880" y="18817"/>
                </a:cubicBezTo>
                <a:cubicBezTo>
                  <a:pt x="3556" y="18176"/>
                  <a:pt x="3002" y="17752"/>
                  <a:pt x="2400" y="17729"/>
                </a:cubicBezTo>
                <a:cubicBezTo>
                  <a:pt x="1509" y="17692"/>
                  <a:pt x="937" y="16605"/>
                  <a:pt x="1037" y="15584"/>
                </a:cubicBezTo>
                <a:cubicBezTo>
                  <a:pt x="1108" y="14854"/>
                  <a:pt x="919" y="14110"/>
                  <a:pt x="495" y="13596"/>
                </a:cubicBezTo>
                <a:cubicBezTo>
                  <a:pt x="-1" y="12992"/>
                  <a:pt x="-148" y="12024"/>
                  <a:pt x="164" y="11220"/>
                </a:cubicBezTo>
                <a:cubicBezTo>
                  <a:pt x="406" y="10601"/>
                  <a:pt x="389" y="9879"/>
                  <a:pt x="158" y="9261"/>
                </a:cubicBezTo>
                <a:cubicBezTo>
                  <a:pt x="-278" y="8084"/>
                  <a:pt x="247" y="6550"/>
                  <a:pt x="1167" y="6095"/>
                </a:cubicBezTo>
                <a:cubicBezTo>
                  <a:pt x="1786" y="5782"/>
                  <a:pt x="2241" y="5075"/>
                  <a:pt x="2329" y="4241"/>
                </a:cubicBezTo>
                <a:cubicBezTo>
                  <a:pt x="2459" y="3012"/>
                  <a:pt x="3226" y="2155"/>
                  <a:pt x="4063" y="2170"/>
                </a:cubicBezTo>
                <a:cubicBezTo>
                  <a:pt x="4783" y="2185"/>
                  <a:pt x="5461" y="1723"/>
                  <a:pt x="5786" y="904"/>
                </a:cubicBezTo>
                <a:cubicBezTo>
                  <a:pt x="6169" y="-65"/>
                  <a:pt x="6965" y="-288"/>
                  <a:pt x="7638" y="397"/>
                </a:cubicBezTo>
                <a:cubicBezTo>
                  <a:pt x="8169" y="941"/>
                  <a:pt x="8906" y="1008"/>
                  <a:pt x="9525" y="643"/>
                </a:cubicBezTo>
                <a:cubicBezTo>
                  <a:pt x="9879" y="434"/>
                  <a:pt x="10286" y="434"/>
                  <a:pt x="10652" y="673"/>
                </a:cubicBezTo>
                <a:cubicBezTo>
                  <a:pt x="11312" y="1097"/>
                  <a:pt x="12103" y="1038"/>
                  <a:pt x="12693" y="472"/>
                </a:cubicBezTo>
                <a:cubicBezTo>
                  <a:pt x="12982" y="196"/>
                  <a:pt x="13271" y="144"/>
                  <a:pt x="13489" y="375"/>
                </a:cubicBezTo>
                <a:cubicBezTo>
                  <a:pt x="13860" y="777"/>
                  <a:pt x="14380" y="852"/>
                  <a:pt x="14840" y="665"/>
                </a:cubicBezTo>
                <a:cubicBezTo>
                  <a:pt x="15341" y="457"/>
                  <a:pt x="15878" y="665"/>
                  <a:pt x="16232" y="1164"/>
                </a:cubicBezTo>
                <a:cubicBezTo>
                  <a:pt x="16651" y="1760"/>
                  <a:pt x="17282" y="2073"/>
                  <a:pt x="17913" y="19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97"/>
          <p:cNvSpPr/>
          <p:nvPr/>
        </p:nvSpPr>
        <p:spPr>
          <a:xfrm>
            <a:off x="1085850" y="3843345"/>
            <a:ext cx="1391353" cy="2842747"/>
          </a:xfrm>
          <a:custGeom>
            <a:rect b="b" l="l" r="r" t="t"/>
            <a:pathLst>
              <a:path extrusionOk="0" h="20688" w="21247">
                <a:moveTo>
                  <a:pt x="2977" y="20442"/>
                </a:moveTo>
                <a:cubicBezTo>
                  <a:pt x="665" y="20221"/>
                  <a:pt x="155" y="19728"/>
                  <a:pt x="2090" y="18938"/>
                </a:cubicBezTo>
                <a:cubicBezTo>
                  <a:pt x="4534" y="17940"/>
                  <a:pt x="6119" y="19368"/>
                  <a:pt x="6468" y="15826"/>
                </a:cubicBezTo>
                <a:cubicBezTo>
                  <a:pt x="6541" y="14217"/>
                  <a:pt x="6686" y="13379"/>
                  <a:pt x="6235" y="11757"/>
                </a:cubicBezTo>
                <a:cubicBezTo>
                  <a:pt x="6017" y="10953"/>
                  <a:pt x="5988" y="10530"/>
                  <a:pt x="6221" y="9719"/>
                </a:cubicBezTo>
                <a:cubicBezTo>
                  <a:pt x="6395" y="9247"/>
                  <a:pt x="6555" y="8769"/>
                  <a:pt x="6686" y="8304"/>
                </a:cubicBezTo>
                <a:cubicBezTo>
                  <a:pt x="6846" y="7750"/>
                  <a:pt x="5639" y="7272"/>
                  <a:pt x="4926" y="6904"/>
                </a:cubicBezTo>
                <a:cubicBezTo>
                  <a:pt x="3428" y="6142"/>
                  <a:pt x="2904" y="5823"/>
                  <a:pt x="1886" y="4873"/>
                </a:cubicBezTo>
                <a:cubicBezTo>
                  <a:pt x="810" y="3875"/>
                  <a:pt x="432" y="2898"/>
                  <a:pt x="39" y="1795"/>
                </a:cubicBezTo>
                <a:cubicBezTo>
                  <a:pt x="-5" y="1657"/>
                  <a:pt x="-121" y="1234"/>
                  <a:pt x="475" y="1345"/>
                </a:cubicBezTo>
                <a:cubicBezTo>
                  <a:pt x="1057" y="1456"/>
                  <a:pt x="1610" y="2620"/>
                  <a:pt x="1843" y="2960"/>
                </a:cubicBezTo>
                <a:cubicBezTo>
                  <a:pt x="2526" y="3958"/>
                  <a:pt x="4272" y="5421"/>
                  <a:pt x="6686" y="5587"/>
                </a:cubicBezTo>
                <a:cubicBezTo>
                  <a:pt x="7777" y="5663"/>
                  <a:pt x="7748" y="5289"/>
                  <a:pt x="7937" y="4908"/>
                </a:cubicBezTo>
                <a:cubicBezTo>
                  <a:pt x="8475" y="3771"/>
                  <a:pt x="9115" y="2648"/>
                  <a:pt x="9552" y="1504"/>
                </a:cubicBezTo>
                <a:cubicBezTo>
                  <a:pt x="9639" y="1276"/>
                  <a:pt x="9901" y="659"/>
                  <a:pt x="10119" y="0"/>
                </a:cubicBezTo>
                <a:lnTo>
                  <a:pt x="13101" y="0"/>
                </a:lnTo>
                <a:cubicBezTo>
                  <a:pt x="12912" y="1012"/>
                  <a:pt x="12519" y="2080"/>
                  <a:pt x="12344" y="2676"/>
                </a:cubicBezTo>
                <a:cubicBezTo>
                  <a:pt x="11966" y="3972"/>
                  <a:pt x="11457" y="5546"/>
                  <a:pt x="12010" y="6835"/>
                </a:cubicBezTo>
                <a:cubicBezTo>
                  <a:pt x="12155" y="7181"/>
                  <a:pt x="12155" y="7750"/>
                  <a:pt x="13115" y="7819"/>
                </a:cubicBezTo>
                <a:cubicBezTo>
                  <a:pt x="13755" y="7861"/>
                  <a:pt x="14570" y="7480"/>
                  <a:pt x="14948" y="7265"/>
                </a:cubicBezTo>
                <a:cubicBezTo>
                  <a:pt x="15690" y="6828"/>
                  <a:pt x="16330" y="6142"/>
                  <a:pt x="16897" y="5629"/>
                </a:cubicBezTo>
                <a:cubicBezTo>
                  <a:pt x="17494" y="5088"/>
                  <a:pt x="18003" y="4568"/>
                  <a:pt x="18657" y="4034"/>
                </a:cubicBezTo>
                <a:cubicBezTo>
                  <a:pt x="19414" y="3424"/>
                  <a:pt x="19661" y="3050"/>
                  <a:pt x="20155" y="2398"/>
                </a:cubicBezTo>
                <a:cubicBezTo>
                  <a:pt x="20257" y="2260"/>
                  <a:pt x="20679" y="1691"/>
                  <a:pt x="21115" y="1802"/>
                </a:cubicBezTo>
                <a:cubicBezTo>
                  <a:pt x="21479" y="1892"/>
                  <a:pt x="20984" y="2572"/>
                  <a:pt x="20897" y="2724"/>
                </a:cubicBezTo>
                <a:cubicBezTo>
                  <a:pt x="20461" y="3508"/>
                  <a:pt x="20112" y="3840"/>
                  <a:pt x="19384" y="4554"/>
                </a:cubicBezTo>
                <a:cubicBezTo>
                  <a:pt x="18934" y="4991"/>
                  <a:pt x="18483" y="5587"/>
                  <a:pt x="18104" y="6052"/>
                </a:cubicBezTo>
                <a:cubicBezTo>
                  <a:pt x="17159" y="7202"/>
                  <a:pt x="16941" y="7916"/>
                  <a:pt x="15355" y="9005"/>
                </a:cubicBezTo>
                <a:cubicBezTo>
                  <a:pt x="14454" y="9622"/>
                  <a:pt x="13217" y="10336"/>
                  <a:pt x="13275" y="11126"/>
                </a:cubicBezTo>
                <a:cubicBezTo>
                  <a:pt x="13581" y="14668"/>
                  <a:pt x="15428" y="16463"/>
                  <a:pt x="18352" y="19597"/>
                </a:cubicBezTo>
                <a:cubicBezTo>
                  <a:pt x="20228" y="21600"/>
                  <a:pt x="15806" y="19555"/>
                  <a:pt x="15108" y="19520"/>
                </a:cubicBezTo>
                <a:cubicBezTo>
                  <a:pt x="14046" y="19479"/>
                  <a:pt x="10875" y="21156"/>
                  <a:pt x="4141" y="20560"/>
                </a:cubicBezTo>
                <a:lnTo>
                  <a:pt x="2977" y="20442"/>
                </a:ln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97"/>
          <p:cNvSpPr/>
          <p:nvPr/>
        </p:nvSpPr>
        <p:spPr>
          <a:xfrm>
            <a:off x="295275" y="2319346"/>
            <a:ext cx="2893334" cy="2287157"/>
          </a:xfrm>
          <a:custGeom>
            <a:rect b="b" l="l" r="r" t="t"/>
            <a:pathLst>
              <a:path extrusionOk="0" h="21024" w="21077">
                <a:moveTo>
                  <a:pt x="17883" y="1955"/>
                </a:moveTo>
                <a:cubicBezTo>
                  <a:pt x="18869" y="1754"/>
                  <a:pt x="19639" y="2778"/>
                  <a:pt x="19542" y="3978"/>
                </a:cubicBezTo>
                <a:cubicBezTo>
                  <a:pt x="19479" y="4739"/>
                  <a:pt x="19771" y="5457"/>
                  <a:pt x="20249" y="5921"/>
                </a:cubicBezTo>
                <a:cubicBezTo>
                  <a:pt x="20721" y="6377"/>
                  <a:pt x="20777" y="7226"/>
                  <a:pt x="20388" y="7891"/>
                </a:cubicBezTo>
                <a:cubicBezTo>
                  <a:pt x="20055" y="8461"/>
                  <a:pt x="20034" y="9231"/>
                  <a:pt x="20284" y="9870"/>
                </a:cubicBezTo>
                <a:cubicBezTo>
                  <a:pt x="20388" y="10142"/>
                  <a:pt x="20430" y="10431"/>
                  <a:pt x="20388" y="10693"/>
                </a:cubicBezTo>
                <a:cubicBezTo>
                  <a:pt x="20270" y="11402"/>
                  <a:pt x="20388" y="12138"/>
                  <a:pt x="20756" y="12689"/>
                </a:cubicBezTo>
                <a:cubicBezTo>
                  <a:pt x="21318" y="13521"/>
                  <a:pt x="21103" y="14414"/>
                  <a:pt x="20409" y="14738"/>
                </a:cubicBezTo>
                <a:cubicBezTo>
                  <a:pt x="19798" y="15018"/>
                  <a:pt x="19361" y="15701"/>
                  <a:pt x="19250" y="16507"/>
                </a:cubicBezTo>
                <a:cubicBezTo>
                  <a:pt x="19132" y="17356"/>
                  <a:pt x="18432" y="17987"/>
                  <a:pt x="17654" y="18039"/>
                </a:cubicBezTo>
                <a:cubicBezTo>
                  <a:pt x="17002" y="18083"/>
                  <a:pt x="16426" y="18556"/>
                  <a:pt x="16114" y="19282"/>
                </a:cubicBezTo>
                <a:cubicBezTo>
                  <a:pt x="15802" y="20000"/>
                  <a:pt x="15163" y="20316"/>
                  <a:pt x="14518" y="19913"/>
                </a:cubicBezTo>
                <a:cubicBezTo>
                  <a:pt x="13894" y="19519"/>
                  <a:pt x="13137" y="19650"/>
                  <a:pt x="12596" y="20211"/>
                </a:cubicBezTo>
                <a:cubicBezTo>
                  <a:pt x="11548" y="21305"/>
                  <a:pt x="9647" y="21296"/>
                  <a:pt x="8586" y="20176"/>
                </a:cubicBezTo>
                <a:cubicBezTo>
                  <a:pt x="8072" y="19633"/>
                  <a:pt x="7351" y="19501"/>
                  <a:pt x="6733" y="19834"/>
                </a:cubicBezTo>
                <a:cubicBezTo>
                  <a:pt x="5720" y="20377"/>
                  <a:pt x="4402" y="19860"/>
                  <a:pt x="3874" y="18801"/>
                </a:cubicBezTo>
                <a:cubicBezTo>
                  <a:pt x="3548" y="18162"/>
                  <a:pt x="3000" y="17741"/>
                  <a:pt x="2396" y="17715"/>
                </a:cubicBezTo>
                <a:cubicBezTo>
                  <a:pt x="1508" y="17680"/>
                  <a:pt x="939" y="16594"/>
                  <a:pt x="1036" y="15570"/>
                </a:cubicBezTo>
                <a:cubicBezTo>
                  <a:pt x="1106" y="14843"/>
                  <a:pt x="918" y="14099"/>
                  <a:pt x="495" y="13583"/>
                </a:cubicBezTo>
                <a:cubicBezTo>
                  <a:pt x="2" y="12978"/>
                  <a:pt x="-150" y="12015"/>
                  <a:pt x="162" y="11210"/>
                </a:cubicBezTo>
                <a:cubicBezTo>
                  <a:pt x="405" y="10588"/>
                  <a:pt x="384" y="9870"/>
                  <a:pt x="155" y="9249"/>
                </a:cubicBezTo>
                <a:cubicBezTo>
                  <a:pt x="-282" y="8067"/>
                  <a:pt x="252" y="6517"/>
                  <a:pt x="1182" y="6079"/>
                </a:cubicBezTo>
                <a:cubicBezTo>
                  <a:pt x="1793" y="5781"/>
                  <a:pt x="2244" y="5107"/>
                  <a:pt x="2320" y="4284"/>
                </a:cubicBezTo>
                <a:cubicBezTo>
                  <a:pt x="2438" y="3023"/>
                  <a:pt x="3215" y="2130"/>
                  <a:pt x="4075" y="2165"/>
                </a:cubicBezTo>
                <a:cubicBezTo>
                  <a:pt x="4783" y="2192"/>
                  <a:pt x="5456" y="1728"/>
                  <a:pt x="5768" y="922"/>
                </a:cubicBezTo>
                <a:cubicBezTo>
                  <a:pt x="6150" y="-59"/>
                  <a:pt x="6948" y="-295"/>
                  <a:pt x="7628" y="397"/>
                </a:cubicBezTo>
                <a:cubicBezTo>
                  <a:pt x="8162" y="940"/>
                  <a:pt x="8891" y="1010"/>
                  <a:pt x="9515" y="642"/>
                </a:cubicBezTo>
                <a:cubicBezTo>
                  <a:pt x="9883" y="423"/>
                  <a:pt x="10306" y="432"/>
                  <a:pt x="10681" y="694"/>
                </a:cubicBezTo>
                <a:cubicBezTo>
                  <a:pt x="11312" y="1132"/>
                  <a:pt x="12096" y="1045"/>
                  <a:pt x="12658" y="484"/>
                </a:cubicBezTo>
                <a:cubicBezTo>
                  <a:pt x="12950" y="195"/>
                  <a:pt x="13248" y="143"/>
                  <a:pt x="13463" y="370"/>
                </a:cubicBezTo>
                <a:cubicBezTo>
                  <a:pt x="13831" y="773"/>
                  <a:pt x="14352" y="843"/>
                  <a:pt x="14816" y="659"/>
                </a:cubicBezTo>
                <a:cubicBezTo>
                  <a:pt x="15330" y="449"/>
                  <a:pt x="15892" y="668"/>
                  <a:pt x="16239" y="1211"/>
                </a:cubicBezTo>
                <a:cubicBezTo>
                  <a:pt x="16641" y="1824"/>
                  <a:pt x="17266" y="2087"/>
                  <a:pt x="17883" y="195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97"/>
          <p:cNvSpPr/>
          <p:nvPr/>
        </p:nvSpPr>
        <p:spPr>
          <a:xfrm>
            <a:off x="6372224" y="4119570"/>
            <a:ext cx="1702947" cy="2738429"/>
          </a:xfrm>
          <a:custGeom>
            <a:rect b="b" l="l" r="r" t="t"/>
            <a:pathLst>
              <a:path extrusionOk="0" h="21600" w="21254">
                <a:moveTo>
                  <a:pt x="1878" y="6476"/>
                </a:moveTo>
                <a:cubicBezTo>
                  <a:pt x="2900" y="7738"/>
                  <a:pt x="3435" y="8167"/>
                  <a:pt x="4921" y="9173"/>
                </a:cubicBezTo>
                <a:cubicBezTo>
                  <a:pt x="5635" y="9662"/>
                  <a:pt x="6847" y="10300"/>
                  <a:pt x="6693" y="11037"/>
                </a:cubicBezTo>
                <a:cubicBezTo>
                  <a:pt x="6550" y="11660"/>
                  <a:pt x="6395" y="12299"/>
                  <a:pt x="6229" y="12915"/>
                </a:cubicBezTo>
                <a:cubicBezTo>
                  <a:pt x="5991" y="13997"/>
                  <a:pt x="6015" y="14553"/>
                  <a:pt x="6241" y="15620"/>
                </a:cubicBezTo>
                <a:cubicBezTo>
                  <a:pt x="6693" y="17768"/>
                  <a:pt x="6538" y="18888"/>
                  <a:pt x="6479" y="21021"/>
                </a:cubicBezTo>
                <a:cubicBezTo>
                  <a:pt x="6467" y="21224"/>
                  <a:pt x="6443" y="21420"/>
                  <a:pt x="6431" y="21600"/>
                </a:cubicBezTo>
                <a:lnTo>
                  <a:pt x="15394" y="21600"/>
                </a:lnTo>
                <a:cubicBezTo>
                  <a:pt x="14194" y="19564"/>
                  <a:pt x="13457" y="17581"/>
                  <a:pt x="13278" y="14756"/>
                </a:cubicBezTo>
                <a:cubicBezTo>
                  <a:pt x="13219" y="13704"/>
                  <a:pt x="14455" y="12757"/>
                  <a:pt x="15359" y="11938"/>
                </a:cubicBezTo>
                <a:cubicBezTo>
                  <a:pt x="16952" y="10496"/>
                  <a:pt x="17166" y="9549"/>
                  <a:pt x="18117" y="8016"/>
                </a:cubicBezTo>
                <a:cubicBezTo>
                  <a:pt x="18497" y="7400"/>
                  <a:pt x="18949" y="6611"/>
                  <a:pt x="19401" y="6033"/>
                </a:cubicBezTo>
                <a:cubicBezTo>
                  <a:pt x="20126" y="5086"/>
                  <a:pt x="20471" y="4643"/>
                  <a:pt x="20910" y="3606"/>
                </a:cubicBezTo>
                <a:cubicBezTo>
                  <a:pt x="20994" y="3403"/>
                  <a:pt x="21481" y="2502"/>
                  <a:pt x="21124" y="2382"/>
                </a:cubicBezTo>
                <a:cubicBezTo>
                  <a:pt x="20685" y="2231"/>
                  <a:pt x="20257" y="2990"/>
                  <a:pt x="20161" y="3170"/>
                </a:cubicBezTo>
                <a:cubicBezTo>
                  <a:pt x="19674" y="4034"/>
                  <a:pt x="19424" y="4530"/>
                  <a:pt x="18664" y="5342"/>
                </a:cubicBezTo>
                <a:cubicBezTo>
                  <a:pt x="18010" y="6048"/>
                  <a:pt x="17499" y="6739"/>
                  <a:pt x="16904" y="7460"/>
                </a:cubicBezTo>
                <a:cubicBezTo>
                  <a:pt x="16334" y="8144"/>
                  <a:pt x="15692" y="9053"/>
                  <a:pt x="14955" y="9632"/>
                </a:cubicBezTo>
                <a:cubicBezTo>
                  <a:pt x="14574" y="9917"/>
                  <a:pt x="13766" y="10428"/>
                  <a:pt x="13124" y="10368"/>
                </a:cubicBezTo>
                <a:cubicBezTo>
                  <a:pt x="12161" y="10285"/>
                  <a:pt x="12161" y="9519"/>
                  <a:pt x="12018" y="9068"/>
                </a:cubicBezTo>
                <a:cubicBezTo>
                  <a:pt x="11472" y="7355"/>
                  <a:pt x="11971" y="5274"/>
                  <a:pt x="12351" y="3554"/>
                </a:cubicBezTo>
                <a:cubicBezTo>
                  <a:pt x="12530" y="2765"/>
                  <a:pt x="12910" y="1345"/>
                  <a:pt x="13100" y="0"/>
                </a:cubicBezTo>
                <a:lnTo>
                  <a:pt x="10116" y="0"/>
                </a:lnTo>
                <a:cubicBezTo>
                  <a:pt x="9902" y="871"/>
                  <a:pt x="9641" y="1698"/>
                  <a:pt x="9558" y="1998"/>
                </a:cubicBezTo>
                <a:cubicBezTo>
                  <a:pt x="9106" y="3524"/>
                  <a:pt x="8476" y="5011"/>
                  <a:pt x="7941" y="6521"/>
                </a:cubicBezTo>
                <a:cubicBezTo>
                  <a:pt x="7763" y="7032"/>
                  <a:pt x="7786" y="7521"/>
                  <a:pt x="6693" y="7423"/>
                </a:cubicBezTo>
                <a:cubicBezTo>
                  <a:pt x="4279" y="7198"/>
                  <a:pt x="2532" y="5267"/>
                  <a:pt x="1842" y="3937"/>
                </a:cubicBezTo>
                <a:cubicBezTo>
                  <a:pt x="1617" y="3486"/>
                  <a:pt x="1070" y="1946"/>
                  <a:pt x="475" y="1796"/>
                </a:cubicBezTo>
                <a:cubicBezTo>
                  <a:pt x="-119" y="1645"/>
                  <a:pt x="-12" y="2201"/>
                  <a:pt x="47" y="2389"/>
                </a:cubicBezTo>
                <a:cubicBezTo>
                  <a:pt x="416" y="3847"/>
                  <a:pt x="796" y="5146"/>
                  <a:pt x="1878" y="6476"/>
                </a:cubicBezTo>
                <a:close/>
              </a:path>
            </a:pathLst>
          </a:custGeom>
          <a:solidFill>
            <a:srgbClr val="663E1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97"/>
          <p:cNvSpPr/>
          <p:nvPr/>
        </p:nvSpPr>
        <p:spPr>
          <a:xfrm>
            <a:off x="5400674" y="2262195"/>
            <a:ext cx="3543535" cy="2800811"/>
          </a:xfrm>
          <a:custGeom>
            <a:rect b="b" l="l" r="r" t="t"/>
            <a:pathLst>
              <a:path extrusionOk="0" h="21024" w="21080">
                <a:moveTo>
                  <a:pt x="17886" y="1950"/>
                </a:moveTo>
                <a:cubicBezTo>
                  <a:pt x="18867" y="1750"/>
                  <a:pt x="19643" y="2772"/>
                  <a:pt x="19546" y="3974"/>
                </a:cubicBezTo>
                <a:cubicBezTo>
                  <a:pt x="19484" y="4731"/>
                  <a:pt x="19773" y="5454"/>
                  <a:pt x="20255" y="5918"/>
                </a:cubicBezTo>
                <a:cubicBezTo>
                  <a:pt x="20725" y="6376"/>
                  <a:pt x="20782" y="7227"/>
                  <a:pt x="20391" y="7892"/>
                </a:cubicBezTo>
                <a:cubicBezTo>
                  <a:pt x="20056" y="8464"/>
                  <a:pt x="20039" y="9229"/>
                  <a:pt x="20283" y="9865"/>
                </a:cubicBezTo>
                <a:cubicBezTo>
                  <a:pt x="20391" y="10137"/>
                  <a:pt x="20430" y="10430"/>
                  <a:pt x="20391" y="10687"/>
                </a:cubicBezTo>
                <a:cubicBezTo>
                  <a:pt x="20272" y="11395"/>
                  <a:pt x="20391" y="12139"/>
                  <a:pt x="20759" y="12689"/>
                </a:cubicBezTo>
                <a:cubicBezTo>
                  <a:pt x="21320" y="13526"/>
                  <a:pt x="21110" y="14412"/>
                  <a:pt x="20408" y="14741"/>
                </a:cubicBezTo>
                <a:cubicBezTo>
                  <a:pt x="19796" y="15020"/>
                  <a:pt x="19359" y="15699"/>
                  <a:pt x="19252" y="16507"/>
                </a:cubicBezTo>
                <a:cubicBezTo>
                  <a:pt x="19133" y="17358"/>
                  <a:pt x="18430" y="17987"/>
                  <a:pt x="17660" y="18037"/>
                </a:cubicBezTo>
                <a:cubicBezTo>
                  <a:pt x="17008" y="18080"/>
                  <a:pt x="16436" y="18559"/>
                  <a:pt x="16118" y="19282"/>
                </a:cubicBezTo>
                <a:cubicBezTo>
                  <a:pt x="15807" y="20004"/>
                  <a:pt x="15166" y="20311"/>
                  <a:pt x="14520" y="19911"/>
                </a:cubicBezTo>
                <a:cubicBezTo>
                  <a:pt x="13891" y="19518"/>
                  <a:pt x="13138" y="19653"/>
                  <a:pt x="12600" y="20211"/>
                </a:cubicBezTo>
                <a:cubicBezTo>
                  <a:pt x="11551" y="21305"/>
                  <a:pt x="9647" y="21298"/>
                  <a:pt x="8588" y="20175"/>
                </a:cubicBezTo>
                <a:cubicBezTo>
                  <a:pt x="8078" y="19632"/>
                  <a:pt x="7353" y="19503"/>
                  <a:pt x="6741" y="19832"/>
                </a:cubicBezTo>
                <a:cubicBezTo>
                  <a:pt x="5726" y="20376"/>
                  <a:pt x="4412" y="19854"/>
                  <a:pt x="3879" y="18795"/>
                </a:cubicBezTo>
                <a:cubicBezTo>
                  <a:pt x="3556" y="18152"/>
                  <a:pt x="3001" y="17730"/>
                  <a:pt x="2400" y="17709"/>
                </a:cubicBezTo>
                <a:cubicBezTo>
                  <a:pt x="1511" y="17673"/>
                  <a:pt x="938" y="16586"/>
                  <a:pt x="1040" y="15564"/>
                </a:cubicBezTo>
                <a:cubicBezTo>
                  <a:pt x="1108" y="14834"/>
                  <a:pt x="921" y="14091"/>
                  <a:pt x="496" y="13583"/>
                </a:cubicBezTo>
                <a:cubicBezTo>
                  <a:pt x="3" y="12982"/>
                  <a:pt x="-150" y="12017"/>
                  <a:pt x="162" y="11209"/>
                </a:cubicBezTo>
                <a:cubicBezTo>
                  <a:pt x="400" y="10594"/>
                  <a:pt x="383" y="9872"/>
                  <a:pt x="156" y="9250"/>
                </a:cubicBezTo>
                <a:cubicBezTo>
                  <a:pt x="-280" y="8063"/>
                  <a:pt x="253" y="6519"/>
                  <a:pt x="1182" y="6076"/>
                </a:cubicBezTo>
                <a:cubicBezTo>
                  <a:pt x="1794" y="5782"/>
                  <a:pt x="2247" y="5103"/>
                  <a:pt x="2321" y="4281"/>
                </a:cubicBezTo>
                <a:cubicBezTo>
                  <a:pt x="2434" y="3023"/>
                  <a:pt x="3222" y="2129"/>
                  <a:pt x="4077" y="2165"/>
                </a:cubicBezTo>
                <a:cubicBezTo>
                  <a:pt x="4786" y="2193"/>
                  <a:pt x="5460" y="1728"/>
                  <a:pt x="5772" y="920"/>
                </a:cubicBezTo>
                <a:cubicBezTo>
                  <a:pt x="6151" y="-59"/>
                  <a:pt x="6956" y="-295"/>
                  <a:pt x="7630" y="399"/>
                </a:cubicBezTo>
                <a:cubicBezTo>
                  <a:pt x="8163" y="942"/>
                  <a:pt x="8894" y="1006"/>
                  <a:pt x="9517" y="642"/>
                </a:cubicBezTo>
                <a:cubicBezTo>
                  <a:pt x="9885" y="427"/>
                  <a:pt x="10310" y="434"/>
                  <a:pt x="10684" y="699"/>
                </a:cubicBezTo>
                <a:cubicBezTo>
                  <a:pt x="11313" y="1142"/>
                  <a:pt x="12095" y="1049"/>
                  <a:pt x="12668" y="484"/>
                </a:cubicBezTo>
                <a:cubicBezTo>
                  <a:pt x="12962" y="191"/>
                  <a:pt x="13257" y="141"/>
                  <a:pt x="13478" y="370"/>
                </a:cubicBezTo>
                <a:cubicBezTo>
                  <a:pt x="13846" y="770"/>
                  <a:pt x="14367" y="849"/>
                  <a:pt x="14826" y="656"/>
                </a:cubicBezTo>
                <a:cubicBezTo>
                  <a:pt x="15342" y="441"/>
                  <a:pt x="15903" y="670"/>
                  <a:pt x="16249" y="1207"/>
                </a:cubicBezTo>
                <a:cubicBezTo>
                  <a:pt x="16640" y="1814"/>
                  <a:pt x="17269" y="2072"/>
                  <a:pt x="17886" y="195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97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2" name="Google Shape;1562;p97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3" name="Google Shape;1563;p97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4" name="Google Shape;1564;p97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5" name="Google Shape;1565;p97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6">
  <p:cSld name="4_16"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98"/>
          <p:cNvSpPr/>
          <p:nvPr/>
        </p:nvSpPr>
        <p:spPr>
          <a:xfrm>
            <a:off x="1813758" y="2312647"/>
            <a:ext cx="4193469" cy="4043709"/>
          </a:xfrm>
          <a:custGeom>
            <a:rect b="b" l="l" r="r" t="t"/>
            <a:pathLst>
              <a:path extrusionOk="0" h="21370" w="21040">
                <a:moveTo>
                  <a:pt x="10729" y="3"/>
                </a:moveTo>
                <a:cubicBezTo>
                  <a:pt x="10451" y="13"/>
                  <a:pt x="10336" y="84"/>
                  <a:pt x="10188" y="104"/>
                </a:cubicBezTo>
                <a:cubicBezTo>
                  <a:pt x="8521" y="417"/>
                  <a:pt x="7956" y="2114"/>
                  <a:pt x="7400" y="3402"/>
                </a:cubicBezTo>
                <a:cubicBezTo>
                  <a:pt x="6931" y="4437"/>
                  <a:pt x="6504" y="5680"/>
                  <a:pt x="5307" y="5952"/>
                </a:cubicBezTo>
                <a:cubicBezTo>
                  <a:pt x="3765" y="6553"/>
                  <a:pt x="1514" y="6387"/>
                  <a:pt x="388" y="7841"/>
                </a:cubicBezTo>
                <a:cubicBezTo>
                  <a:pt x="-397" y="8942"/>
                  <a:pt x="115" y="10604"/>
                  <a:pt x="987" y="11427"/>
                </a:cubicBezTo>
                <a:cubicBezTo>
                  <a:pt x="1854" y="12442"/>
                  <a:pt x="3468" y="13134"/>
                  <a:pt x="3976" y="14432"/>
                </a:cubicBezTo>
                <a:cubicBezTo>
                  <a:pt x="4373" y="16376"/>
                  <a:pt x="3348" y="18477"/>
                  <a:pt x="4244" y="20335"/>
                </a:cubicBezTo>
                <a:cubicBezTo>
                  <a:pt x="4862" y="21553"/>
                  <a:pt x="6428" y="21593"/>
                  <a:pt x="7467" y="20987"/>
                </a:cubicBezTo>
                <a:cubicBezTo>
                  <a:pt x="8732" y="20431"/>
                  <a:pt x="9871" y="19290"/>
                  <a:pt x="11279" y="19164"/>
                </a:cubicBezTo>
                <a:cubicBezTo>
                  <a:pt x="13157" y="19366"/>
                  <a:pt x="14824" y="21411"/>
                  <a:pt x="16778" y="21093"/>
                </a:cubicBezTo>
                <a:cubicBezTo>
                  <a:pt x="18066" y="20846"/>
                  <a:pt x="18712" y="18906"/>
                  <a:pt x="18487" y="17679"/>
                </a:cubicBezTo>
                <a:cubicBezTo>
                  <a:pt x="18377" y="16240"/>
                  <a:pt x="17735" y="14841"/>
                  <a:pt x="18056" y="13396"/>
                </a:cubicBezTo>
                <a:cubicBezTo>
                  <a:pt x="18818" y="11573"/>
                  <a:pt x="20710" y="10513"/>
                  <a:pt x="21026" y="8457"/>
                </a:cubicBezTo>
                <a:cubicBezTo>
                  <a:pt x="21203" y="7089"/>
                  <a:pt x="19680" y="5831"/>
                  <a:pt x="18507" y="5680"/>
                </a:cubicBezTo>
                <a:cubicBezTo>
                  <a:pt x="17175" y="5346"/>
                  <a:pt x="16145" y="5745"/>
                  <a:pt x="14939" y="4978"/>
                </a:cubicBezTo>
                <a:cubicBezTo>
                  <a:pt x="13530" y="3649"/>
                  <a:pt x="13248" y="948"/>
                  <a:pt x="11457" y="69"/>
                </a:cubicBezTo>
                <a:cubicBezTo>
                  <a:pt x="11121" y="8"/>
                  <a:pt x="10896" y="-7"/>
                  <a:pt x="10729" y="3"/>
                </a:cubicBezTo>
                <a:lnTo>
                  <a:pt x="10729" y="3"/>
                </a:lnTo>
                <a:close/>
                <a:moveTo>
                  <a:pt x="10264" y="1402"/>
                </a:moveTo>
                <a:cubicBezTo>
                  <a:pt x="11375" y="1407"/>
                  <a:pt x="11864" y="3321"/>
                  <a:pt x="12486" y="4377"/>
                </a:cubicBezTo>
                <a:cubicBezTo>
                  <a:pt x="13075" y="5710"/>
                  <a:pt x="14225" y="6882"/>
                  <a:pt x="15681" y="6957"/>
                </a:cubicBezTo>
                <a:cubicBezTo>
                  <a:pt x="16897" y="7139"/>
                  <a:pt x="18392" y="6962"/>
                  <a:pt x="19335" y="7604"/>
                </a:cubicBezTo>
                <a:cubicBezTo>
                  <a:pt x="20154" y="8240"/>
                  <a:pt x="18832" y="9897"/>
                  <a:pt x="18138" y="10710"/>
                </a:cubicBezTo>
                <a:cubicBezTo>
                  <a:pt x="17127" y="11816"/>
                  <a:pt x="16145" y="13280"/>
                  <a:pt x="16495" y="14901"/>
                </a:cubicBezTo>
                <a:cubicBezTo>
                  <a:pt x="16682" y="16331"/>
                  <a:pt x="17448" y="18022"/>
                  <a:pt x="17175" y="19174"/>
                </a:cubicBezTo>
                <a:cubicBezTo>
                  <a:pt x="16811" y="20305"/>
                  <a:pt x="15049" y="19386"/>
                  <a:pt x="14191" y="18911"/>
                </a:cubicBezTo>
                <a:cubicBezTo>
                  <a:pt x="12922" y="18149"/>
                  <a:pt x="11332" y="17432"/>
                  <a:pt x="9905" y="18189"/>
                </a:cubicBezTo>
                <a:cubicBezTo>
                  <a:pt x="8559" y="18775"/>
                  <a:pt x="6892" y="20265"/>
                  <a:pt x="5925" y="20108"/>
                </a:cubicBezTo>
                <a:cubicBezTo>
                  <a:pt x="4958" y="19866"/>
                  <a:pt x="4943" y="18442"/>
                  <a:pt x="5092" y="17533"/>
                </a:cubicBezTo>
                <a:cubicBezTo>
                  <a:pt x="5360" y="15881"/>
                  <a:pt x="5561" y="13901"/>
                  <a:pt x="4359" y="12583"/>
                </a:cubicBezTo>
                <a:cubicBezTo>
                  <a:pt x="3391" y="11427"/>
                  <a:pt x="1629" y="10452"/>
                  <a:pt x="1351" y="9205"/>
                </a:cubicBezTo>
                <a:cubicBezTo>
                  <a:pt x="1169" y="7993"/>
                  <a:pt x="2960" y="7695"/>
                  <a:pt x="3942" y="7543"/>
                </a:cubicBezTo>
                <a:cubicBezTo>
                  <a:pt x="5417" y="7331"/>
                  <a:pt x="7094" y="6826"/>
                  <a:pt x="7802" y="5296"/>
                </a:cubicBezTo>
                <a:cubicBezTo>
                  <a:pt x="8502" y="4043"/>
                  <a:pt x="8736" y="2442"/>
                  <a:pt x="9886" y="1518"/>
                </a:cubicBezTo>
                <a:cubicBezTo>
                  <a:pt x="10001" y="1437"/>
                  <a:pt x="10144" y="1402"/>
                  <a:pt x="10264" y="1402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98"/>
          <p:cNvSpPr/>
          <p:nvPr/>
        </p:nvSpPr>
        <p:spPr>
          <a:xfrm>
            <a:off x="8522345" y="2140632"/>
            <a:ext cx="3462350" cy="3342291"/>
          </a:xfrm>
          <a:custGeom>
            <a:rect b="b" l="l" r="r" t="t"/>
            <a:pathLst>
              <a:path extrusionOk="0" h="21370" w="21043">
                <a:moveTo>
                  <a:pt x="10732" y="1"/>
                </a:moveTo>
                <a:cubicBezTo>
                  <a:pt x="10453" y="13"/>
                  <a:pt x="10337" y="81"/>
                  <a:pt x="10192" y="105"/>
                </a:cubicBezTo>
                <a:cubicBezTo>
                  <a:pt x="8527" y="417"/>
                  <a:pt x="7959" y="2115"/>
                  <a:pt x="7402" y="3405"/>
                </a:cubicBezTo>
                <a:cubicBezTo>
                  <a:pt x="6932" y="4437"/>
                  <a:pt x="6508" y="5678"/>
                  <a:pt x="5307" y="5953"/>
                </a:cubicBezTo>
                <a:cubicBezTo>
                  <a:pt x="3764" y="6551"/>
                  <a:pt x="1507" y="6386"/>
                  <a:pt x="387" y="7841"/>
                </a:cubicBezTo>
                <a:cubicBezTo>
                  <a:pt x="-396" y="8941"/>
                  <a:pt x="115" y="10603"/>
                  <a:pt x="985" y="11427"/>
                </a:cubicBezTo>
                <a:cubicBezTo>
                  <a:pt x="1855" y="12442"/>
                  <a:pt x="3468" y="13132"/>
                  <a:pt x="3979" y="14434"/>
                </a:cubicBezTo>
                <a:cubicBezTo>
                  <a:pt x="4379" y="16377"/>
                  <a:pt x="3352" y="18479"/>
                  <a:pt x="4245" y="20336"/>
                </a:cubicBezTo>
                <a:cubicBezTo>
                  <a:pt x="4866" y="21552"/>
                  <a:pt x="6433" y="21595"/>
                  <a:pt x="7471" y="20984"/>
                </a:cubicBezTo>
                <a:cubicBezTo>
                  <a:pt x="8736" y="20428"/>
                  <a:pt x="9879" y="19291"/>
                  <a:pt x="11283" y="19163"/>
                </a:cubicBezTo>
                <a:cubicBezTo>
                  <a:pt x="13163" y="19365"/>
                  <a:pt x="14834" y="21412"/>
                  <a:pt x="16783" y="21094"/>
                </a:cubicBezTo>
                <a:cubicBezTo>
                  <a:pt x="18071" y="20850"/>
                  <a:pt x="18721" y="18906"/>
                  <a:pt x="18495" y="17684"/>
                </a:cubicBezTo>
                <a:cubicBezTo>
                  <a:pt x="18384" y="16242"/>
                  <a:pt x="17740" y="14849"/>
                  <a:pt x="18059" y="13401"/>
                </a:cubicBezTo>
                <a:cubicBezTo>
                  <a:pt x="18825" y="11580"/>
                  <a:pt x="20717" y="10517"/>
                  <a:pt x="21030" y="8464"/>
                </a:cubicBezTo>
                <a:cubicBezTo>
                  <a:pt x="21204" y="7095"/>
                  <a:pt x="19684" y="5837"/>
                  <a:pt x="18506" y="5684"/>
                </a:cubicBezTo>
                <a:cubicBezTo>
                  <a:pt x="17172" y="5348"/>
                  <a:pt x="16145" y="5751"/>
                  <a:pt x="14938" y="4981"/>
                </a:cubicBezTo>
                <a:cubicBezTo>
                  <a:pt x="13528" y="3655"/>
                  <a:pt x="13244" y="954"/>
                  <a:pt x="11451" y="75"/>
                </a:cubicBezTo>
                <a:cubicBezTo>
                  <a:pt x="11126" y="7"/>
                  <a:pt x="10900" y="-5"/>
                  <a:pt x="10732" y="1"/>
                </a:cubicBezTo>
                <a:lnTo>
                  <a:pt x="10732" y="1"/>
                </a:lnTo>
                <a:close/>
                <a:moveTo>
                  <a:pt x="10262" y="1400"/>
                </a:moveTo>
                <a:cubicBezTo>
                  <a:pt x="11376" y="1400"/>
                  <a:pt x="11863" y="3319"/>
                  <a:pt x="12490" y="4376"/>
                </a:cubicBezTo>
                <a:cubicBezTo>
                  <a:pt x="13081" y="5708"/>
                  <a:pt x="14230" y="6881"/>
                  <a:pt x="15686" y="6955"/>
                </a:cubicBezTo>
                <a:cubicBezTo>
                  <a:pt x="16905" y="7132"/>
                  <a:pt x="18402" y="6961"/>
                  <a:pt x="19342" y="7602"/>
                </a:cubicBezTo>
                <a:cubicBezTo>
                  <a:pt x="20160" y="8238"/>
                  <a:pt x="18837" y="9894"/>
                  <a:pt x="18146" y="10706"/>
                </a:cubicBezTo>
                <a:cubicBezTo>
                  <a:pt x="17131" y="11812"/>
                  <a:pt x="16151" y="13279"/>
                  <a:pt x="16505" y="14898"/>
                </a:cubicBezTo>
                <a:cubicBezTo>
                  <a:pt x="16690" y="16328"/>
                  <a:pt x="17456" y="18020"/>
                  <a:pt x="17189" y="19169"/>
                </a:cubicBezTo>
                <a:cubicBezTo>
                  <a:pt x="16824" y="20300"/>
                  <a:pt x="15060" y="19383"/>
                  <a:pt x="14201" y="18906"/>
                </a:cubicBezTo>
                <a:cubicBezTo>
                  <a:pt x="12931" y="18143"/>
                  <a:pt x="11341" y="17428"/>
                  <a:pt x="9914" y="18185"/>
                </a:cubicBezTo>
                <a:cubicBezTo>
                  <a:pt x="8568" y="18772"/>
                  <a:pt x="6897" y="20263"/>
                  <a:pt x="5934" y="20104"/>
                </a:cubicBezTo>
                <a:cubicBezTo>
                  <a:pt x="4965" y="19860"/>
                  <a:pt x="4947" y="18436"/>
                  <a:pt x="5098" y="17525"/>
                </a:cubicBezTo>
                <a:cubicBezTo>
                  <a:pt x="5365" y="15876"/>
                  <a:pt x="5568" y="13896"/>
                  <a:pt x="4361" y="12576"/>
                </a:cubicBezTo>
                <a:cubicBezTo>
                  <a:pt x="3393" y="11421"/>
                  <a:pt x="1629" y="10450"/>
                  <a:pt x="1350" y="9197"/>
                </a:cubicBezTo>
                <a:cubicBezTo>
                  <a:pt x="1170" y="7987"/>
                  <a:pt x="2963" y="7688"/>
                  <a:pt x="3944" y="7535"/>
                </a:cubicBezTo>
                <a:cubicBezTo>
                  <a:pt x="5417" y="7321"/>
                  <a:pt x="7100" y="6820"/>
                  <a:pt x="7808" y="5293"/>
                </a:cubicBezTo>
                <a:cubicBezTo>
                  <a:pt x="8510" y="4040"/>
                  <a:pt x="8742" y="2439"/>
                  <a:pt x="9896" y="1510"/>
                </a:cubicBezTo>
                <a:cubicBezTo>
                  <a:pt x="10001" y="1437"/>
                  <a:pt x="10146" y="1407"/>
                  <a:pt x="10262" y="1400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98"/>
          <p:cNvSpPr/>
          <p:nvPr/>
        </p:nvSpPr>
        <p:spPr>
          <a:xfrm>
            <a:off x="-40182" y="0"/>
            <a:ext cx="12232182" cy="3125928"/>
          </a:xfrm>
          <a:custGeom>
            <a:rect b="b" l="l" r="r" t="t"/>
            <a:pathLst>
              <a:path extrusionOk="0" h="21314" w="21600">
                <a:moveTo>
                  <a:pt x="9102" y="21105"/>
                </a:moveTo>
                <a:cubicBezTo>
                  <a:pt x="9295" y="21600"/>
                  <a:pt x="9556" y="21170"/>
                  <a:pt x="9593" y="20284"/>
                </a:cubicBezTo>
                <a:cubicBezTo>
                  <a:pt x="9693" y="17932"/>
                  <a:pt x="10142" y="15794"/>
                  <a:pt x="10734" y="15078"/>
                </a:cubicBezTo>
                <a:cubicBezTo>
                  <a:pt x="10981" y="14778"/>
                  <a:pt x="11256" y="14680"/>
                  <a:pt x="11456" y="14048"/>
                </a:cubicBezTo>
                <a:cubicBezTo>
                  <a:pt x="11735" y="13168"/>
                  <a:pt x="11769" y="11585"/>
                  <a:pt x="11966" y="10425"/>
                </a:cubicBezTo>
                <a:cubicBezTo>
                  <a:pt x="12263" y="8673"/>
                  <a:pt x="12970" y="8236"/>
                  <a:pt x="13395" y="9539"/>
                </a:cubicBezTo>
                <a:cubicBezTo>
                  <a:pt x="13758" y="10653"/>
                  <a:pt x="13888" y="12660"/>
                  <a:pt x="14276" y="13644"/>
                </a:cubicBezTo>
                <a:cubicBezTo>
                  <a:pt x="14539" y="14315"/>
                  <a:pt x="14872" y="14380"/>
                  <a:pt x="15177" y="14667"/>
                </a:cubicBezTo>
                <a:cubicBezTo>
                  <a:pt x="15483" y="14954"/>
                  <a:pt x="15810" y="15664"/>
                  <a:pt x="15864" y="16863"/>
                </a:cubicBezTo>
                <a:cubicBezTo>
                  <a:pt x="15881" y="17234"/>
                  <a:pt x="15869" y="17599"/>
                  <a:pt x="15841" y="17958"/>
                </a:cubicBezTo>
                <a:cubicBezTo>
                  <a:pt x="15773" y="18779"/>
                  <a:pt x="16003" y="19495"/>
                  <a:pt x="16197" y="19078"/>
                </a:cubicBezTo>
                <a:cubicBezTo>
                  <a:pt x="16505" y="18420"/>
                  <a:pt x="16770" y="17228"/>
                  <a:pt x="16991" y="16114"/>
                </a:cubicBezTo>
                <a:cubicBezTo>
                  <a:pt x="17341" y="14354"/>
                  <a:pt x="17796" y="12400"/>
                  <a:pt x="18368" y="12634"/>
                </a:cubicBezTo>
                <a:cubicBezTo>
                  <a:pt x="19028" y="12901"/>
                  <a:pt x="19347" y="15788"/>
                  <a:pt x="19813" y="17612"/>
                </a:cubicBezTo>
                <a:cubicBezTo>
                  <a:pt x="19813" y="17612"/>
                  <a:pt x="20183" y="19346"/>
                  <a:pt x="21600" y="20492"/>
                </a:cubicBezTo>
                <a:lnTo>
                  <a:pt x="21600" y="0"/>
                </a:lnTo>
                <a:lnTo>
                  <a:pt x="0" y="0"/>
                </a:lnTo>
                <a:lnTo>
                  <a:pt x="5" y="10289"/>
                </a:lnTo>
                <a:cubicBezTo>
                  <a:pt x="260" y="8190"/>
                  <a:pt x="1061" y="8093"/>
                  <a:pt x="1581" y="6933"/>
                </a:cubicBezTo>
                <a:cubicBezTo>
                  <a:pt x="1929" y="6158"/>
                  <a:pt x="2175" y="4880"/>
                  <a:pt x="2460" y="3786"/>
                </a:cubicBezTo>
                <a:cubicBezTo>
                  <a:pt x="2746" y="2691"/>
                  <a:pt x="3117" y="1733"/>
                  <a:pt x="3515" y="1903"/>
                </a:cubicBezTo>
                <a:cubicBezTo>
                  <a:pt x="4161" y="2170"/>
                  <a:pt x="4480" y="5063"/>
                  <a:pt x="5019" y="6470"/>
                </a:cubicBezTo>
                <a:cubicBezTo>
                  <a:pt x="5370" y="7389"/>
                  <a:pt x="5832" y="7721"/>
                  <a:pt x="6095" y="8998"/>
                </a:cubicBezTo>
                <a:cubicBezTo>
                  <a:pt x="6306" y="10028"/>
                  <a:pt x="6337" y="11481"/>
                  <a:pt x="6256" y="12758"/>
                </a:cubicBezTo>
                <a:cubicBezTo>
                  <a:pt x="6223" y="13247"/>
                  <a:pt x="6178" y="13716"/>
                  <a:pt x="6124" y="14179"/>
                </a:cubicBezTo>
                <a:cubicBezTo>
                  <a:pt x="6070" y="14635"/>
                  <a:pt x="6190" y="15110"/>
                  <a:pt x="6308" y="14921"/>
                </a:cubicBezTo>
                <a:cubicBezTo>
                  <a:pt x="6517" y="14583"/>
                  <a:pt x="6750" y="14433"/>
                  <a:pt x="6976" y="14504"/>
                </a:cubicBezTo>
                <a:cubicBezTo>
                  <a:pt x="7408" y="14635"/>
                  <a:pt x="7815" y="15482"/>
                  <a:pt x="8113" y="16687"/>
                </a:cubicBezTo>
                <a:cubicBezTo>
                  <a:pt x="8363" y="17697"/>
                  <a:pt x="8542" y="18942"/>
                  <a:pt x="8782" y="19984"/>
                </a:cubicBezTo>
                <a:cubicBezTo>
                  <a:pt x="8783" y="20004"/>
                  <a:pt x="8893" y="20564"/>
                  <a:pt x="9102" y="211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98"/>
          <p:cNvSpPr/>
          <p:nvPr/>
        </p:nvSpPr>
        <p:spPr>
          <a:xfrm>
            <a:off x="11073901" y="1490798"/>
            <a:ext cx="883962" cy="873871"/>
          </a:xfrm>
          <a:custGeom>
            <a:rect b="b" l="l" r="r" t="t"/>
            <a:pathLst>
              <a:path extrusionOk="0" h="21422" w="21600">
                <a:moveTo>
                  <a:pt x="21600" y="15099"/>
                </a:moveTo>
                <a:cubicBezTo>
                  <a:pt x="21320" y="15216"/>
                  <a:pt x="21063" y="15403"/>
                  <a:pt x="20783" y="15427"/>
                </a:cubicBezTo>
                <a:cubicBezTo>
                  <a:pt x="19031" y="15521"/>
                  <a:pt x="17280" y="15638"/>
                  <a:pt x="15529" y="15661"/>
                </a:cubicBezTo>
                <a:cubicBezTo>
                  <a:pt x="14034" y="15685"/>
                  <a:pt x="13007" y="16200"/>
                  <a:pt x="12493" y="17723"/>
                </a:cubicBezTo>
                <a:cubicBezTo>
                  <a:pt x="12143" y="18754"/>
                  <a:pt x="11535" y="19667"/>
                  <a:pt x="11068" y="20651"/>
                </a:cubicBezTo>
                <a:cubicBezTo>
                  <a:pt x="10835" y="21143"/>
                  <a:pt x="10531" y="21518"/>
                  <a:pt x="9924" y="21401"/>
                </a:cubicBezTo>
                <a:cubicBezTo>
                  <a:pt x="9410" y="21307"/>
                  <a:pt x="8827" y="20721"/>
                  <a:pt x="8803" y="20183"/>
                </a:cubicBezTo>
                <a:cubicBezTo>
                  <a:pt x="8780" y="19644"/>
                  <a:pt x="8850" y="19105"/>
                  <a:pt x="8897" y="18566"/>
                </a:cubicBezTo>
                <a:cubicBezTo>
                  <a:pt x="8967" y="17418"/>
                  <a:pt x="9037" y="16247"/>
                  <a:pt x="8827" y="14888"/>
                </a:cubicBezTo>
                <a:cubicBezTo>
                  <a:pt x="7122" y="15614"/>
                  <a:pt x="5558" y="16200"/>
                  <a:pt x="4087" y="16950"/>
                </a:cubicBezTo>
                <a:cubicBezTo>
                  <a:pt x="2802" y="17629"/>
                  <a:pt x="2662" y="17676"/>
                  <a:pt x="1705" y="16434"/>
                </a:cubicBezTo>
                <a:cubicBezTo>
                  <a:pt x="2685" y="14911"/>
                  <a:pt x="3853" y="13529"/>
                  <a:pt x="5324" y="12194"/>
                </a:cubicBezTo>
                <a:cubicBezTo>
                  <a:pt x="3456" y="10390"/>
                  <a:pt x="1681" y="8586"/>
                  <a:pt x="0" y="6712"/>
                </a:cubicBezTo>
                <a:cubicBezTo>
                  <a:pt x="420" y="6009"/>
                  <a:pt x="864" y="6079"/>
                  <a:pt x="1331" y="6197"/>
                </a:cubicBezTo>
                <a:cubicBezTo>
                  <a:pt x="2569" y="6525"/>
                  <a:pt x="3830" y="6852"/>
                  <a:pt x="5067" y="7251"/>
                </a:cubicBezTo>
                <a:cubicBezTo>
                  <a:pt x="7659" y="8047"/>
                  <a:pt x="8173" y="7790"/>
                  <a:pt x="9107" y="5259"/>
                </a:cubicBezTo>
                <a:cubicBezTo>
                  <a:pt x="9667" y="3760"/>
                  <a:pt x="10275" y="2308"/>
                  <a:pt x="10882" y="832"/>
                </a:cubicBezTo>
                <a:cubicBezTo>
                  <a:pt x="11045" y="410"/>
                  <a:pt x="11232" y="-82"/>
                  <a:pt x="11839" y="12"/>
                </a:cubicBezTo>
                <a:cubicBezTo>
                  <a:pt x="12376" y="106"/>
                  <a:pt x="12913" y="269"/>
                  <a:pt x="13100" y="902"/>
                </a:cubicBezTo>
                <a:cubicBezTo>
                  <a:pt x="13240" y="1417"/>
                  <a:pt x="13404" y="1956"/>
                  <a:pt x="13520" y="2472"/>
                </a:cubicBezTo>
                <a:cubicBezTo>
                  <a:pt x="13731" y="3456"/>
                  <a:pt x="13871" y="4440"/>
                  <a:pt x="14081" y="5423"/>
                </a:cubicBezTo>
                <a:cubicBezTo>
                  <a:pt x="14128" y="5658"/>
                  <a:pt x="14268" y="5868"/>
                  <a:pt x="14408" y="6196"/>
                </a:cubicBezTo>
                <a:cubicBezTo>
                  <a:pt x="14875" y="5985"/>
                  <a:pt x="15272" y="5775"/>
                  <a:pt x="15669" y="5587"/>
                </a:cubicBezTo>
                <a:cubicBezTo>
                  <a:pt x="16439" y="5189"/>
                  <a:pt x="17210" y="4767"/>
                  <a:pt x="18004" y="4393"/>
                </a:cubicBezTo>
                <a:cubicBezTo>
                  <a:pt x="18518" y="4158"/>
                  <a:pt x="19008" y="4346"/>
                  <a:pt x="19358" y="4744"/>
                </a:cubicBezTo>
                <a:cubicBezTo>
                  <a:pt x="19732" y="5166"/>
                  <a:pt x="19662" y="5658"/>
                  <a:pt x="19382" y="6150"/>
                </a:cubicBezTo>
                <a:cubicBezTo>
                  <a:pt x="18518" y="7672"/>
                  <a:pt x="17654" y="9195"/>
                  <a:pt x="16813" y="10741"/>
                </a:cubicBezTo>
                <a:cubicBezTo>
                  <a:pt x="16743" y="10882"/>
                  <a:pt x="16696" y="11046"/>
                  <a:pt x="16579" y="11304"/>
                </a:cubicBezTo>
                <a:cubicBezTo>
                  <a:pt x="17840" y="12006"/>
                  <a:pt x="19078" y="12709"/>
                  <a:pt x="20292" y="13412"/>
                </a:cubicBezTo>
                <a:cubicBezTo>
                  <a:pt x="20923" y="13740"/>
                  <a:pt x="21577" y="14045"/>
                  <a:pt x="21600" y="15099"/>
                </a:cubicBezTo>
                <a:close/>
                <a:moveTo>
                  <a:pt x="6328" y="13998"/>
                </a:moveTo>
                <a:cubicBezTo>
                  <a:pt x="7519" y="13975"/>
                  <a:pt x="8243" y="13506"/>
                  <a:pt x="9014" y="13084"/>
                </a:cubicBezTo>
                <a:cubicBezTo>
                  <a:pt x="9481" y="12827"/>
                  <a:pt x="9994" y="12709"/>
                  <a:pt x="10438" y="13061"/>
                </a:cubicBezTo>
                <a:cubicBezTo>
                  <a:pt x="10858" y="13412"/>
                  <a:pt x="11045" y="13904"/>
                  <a:pt x="10882" y="14537"/>
                </a:cubicBezTo>
                <a:cubicBezTo>
                  <a:pt x="10742" y="15075"/>
                  <a:pt x="10765" y="15638"/>
                  <a:pt x="10718" y="16200"/>
                </a:cubicBezTo>
                <a:cubicBezTo>
                  <a:pt x="11209" y="15848"/>
                  <a:pt x="11489" y="15450"/>
                  <a:pt x="11699" y="15005"/>
                </a:cubicBezTo>
                <a:cubicBezTo>
                  <a:pt x="12213" y="13974"/>
                  <a:pt x="12423" y="13904"/>
                  <a:pt x="13544" y="13974"/>
                </a:cubicBezTo>
                <a:cubicBezTo>
                  <a:pt x="14875" y="14045"/>
                  <a:pt x="16229" y="13974"/>
                  <a:pt x="17584" y="13974"/>
                </a:cubicBezTo>
                <a:cubicBezTo>
                  <a:pt x="17607" y="13881"/>
                  <a:pt x="17630" y="13787"/>
                  <a:pt x="17654" y="13693"/>
                </a:cubicBezTo>
                <a:cubicBezTo>
                  <a:pt x="16766" y="13107"/>
                  <a:pt x="15855" y="12522"/>
                  <a:pt x="14968" y="11936"/>
                </a:cubicBezTo>
                <a:cubicBezTo>
                  <a:pt x="14174" y="11421"/>
                  <a:pt x="14151" y="11116"/>
                  <a:pt x="14665" y="10343"/>
                </a:cubicBezTo>
                <a:cubicBezTo>
                  <a:pt x="15248" y="9500"/>
                  <a:pt x="15762" y="8609"/>
                  <a:pt x="16299" y="7743"/>
                </a:cubicBezTo>
                <a:cubicBezTo>
                  <a:pt x="16229" y="7673"/>
                  <a:pt x="16182" y="7602"/>
                  <a:pt x="16112" y="7532"/>
                </a:cubicBezTo>
                <a:cubicBezTo>
                  <a:pt x="15599" y="7766"/>
                  <a:pt x="15085" y="8000"/>
                  <a:pt x="14548" y="8235"/>
                </a:cubicBezTo>
                <a:cubicBezTo>
                  <a:pt x="13520" y="8680"/>
                  <a:pt x="12656" y="8141"/>
                  <a:pt x="12493" y="7016"/>
                </a:cubicBezTo>
                <a:cubicBezTo>
                  <a:pt x="12353" y="6103"/>
                  <a:pt x="12143" y="5189"/>
                  <a:pt x="11956" y="4276"/>
                </a:cubicBezTo>
                <a:cubicBezTo>
                  <a:pt x="11863" y="4276"/>
                  <a:pt x="11769" y="4276"/>
                  <a:pt x="11699" y="4276"/>
                </a:cubicBezTo>
                <a:cubicBezTo>
                  <a:pt x="11559" y="4604"/>
                  <a:pt x="11419" y="4931"/>
                  <a:pt x="11255" y="5259"/>
                </a:cubicBezTo>
                <a:cubicBezTo>
                  <a:pt x="10882" y="6103"/>
                  <a:pt x="10508" y="6946"/>
                  <a:pt x="10088" y="7766"/>
                </a:cubicBezTo>
                <a:cubicBezTo>
                  <a:pt x="9901" y="8141"/>
                  <a:pt x="9457" y="8399"/>
                  <a:pt x="9317" y="8774"/>
                </a:cubicBezTo>
                <a:cubicBezTo>
                  <a:pt x="8967" y="9640"/>
                  <a:pt x="8733" y="9804"/>
                  <a:pt x="7869" y="9547"/>
                </a:cubicBezTo>
                <a:cubicBezTo>
                  <a:pt x="6608" y="9172"/>
                  <a:pt x="5324" y="8820"/>
                  <a:pt x="3876" y="8422"/>
                </a:cubicBezTo>
                <a:cubicBezTo>
                  <a:pt x="4624" y="9617"/>
                  <a:pt x="5464" y="10484"/>
                  <a:pt x="6538" y="11163"/>
                </a:cubicBezTo>
                <a:cubicBezTo>
                  <a:pt x="6865" y="11350"/>
                  <a:pt x="7192" y="11561"/>
                  <a:pt x="7449" y="11819"/>
                </a:cubicBezTo>
                <a:cubicBezTo>
                  <a:pt x="7939" y="12334"/>
                  <a:pt x="7869" y="12733"/>
                  <a:pt x="7332" y="13178"/>
                </a:cubicBezTo>
                <a:cubicBezTo>
                  <a:pt x="7029" y="13365"/>
                  <a:pt x="6772" y="13600"/>
                  <a:pt x="6328" y="13998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1" name="Google Shape;1571;p98"/>
          <p:cNvSpPr/>
          <p:nvPr/>
        </p:nvSpPr>
        <p:spPr>
          <a:xfrm>
            <a:off x="4680676" y="1844384"/>
            <a:ext cx="683575" cy="696826"/>
          </a:xfrm>
          <a:custGeom>
            <a:rect b="b" l="l" r="r" t="t"/>
            <a:pathLst>
              <a:path extrusionOk="0" h="21458" w="21223">
                <a:moveTo>
                  <a:pt x="18374" y="1064"/>
                </a:moveTo>
                <a:cubicBezTo>
                  <a:pt x="18403" y="1388"/>
                  <a:pt x="18522" y="1712"/>
                  <a:pt x="18433" y="1977"/>
                </a:cubicBezTo>
                <a:cubicBezTo>
                  <a:pt x="17988" y="3772"/>
                  <a:pt x="17573" y="5567"/>
                  <a:pt x="17039" y="7333"/>
                </a:cubicBezTo>
                <a:cubicBezTo>
                  <a:pt x="16593" y="8863"/>
                  <a:pt x="16801" y="10040"/>
                  <a:pt x="18166" y="11011"/>
                </a:cubicBezTo>
                <a:cubicBezTo>
                  <a:pt x="19086" y="11688"/>
                  <a:pt x="19857" y="12571"/>
                  <a:pt x="20688" y="13365"/>
                </a:cubicBezTo>
                <a:cubicBezTo>
                  <a:pt x="21103" y="13748"/>
                  <a:pt x="21400" y="14160"/>
                  <a:pt x="21103" y="14748"/>
                </a:cubicBezTo>
                <a:cubicBezTo>
                  <a:pt x="20836" y="15249"/>
                  <a:pt x="20065" y="15631"/>
                  <a:pt x="19501" y="15484"/>
                </a:cubicBezTo>
                <a:cubicBezTo>
                  <a:pt x="18937" y="15337"/>
                  <a:pt x="18433" y="15102"/>
                  <a:pt x="17899" y="14896"/>
                </a:cubicBezTo>
                <a:cubicBezTo>
                  <a:pt x="16742" y="14484"/>
                  <a:pt x="15614" y="14042"/>
                  <a:pt x="14160" y="13807"/>
                </a:cubicBezTo>
                <a:cubicBezTo>
                  <a:pt x="14368" y="15749"/>
                  <a:pt x="14457" y="17515"/>
                  <a:pt x="14784" y="19222"/>
                </a:cubicBezTo>
                <a:cubicBezTo>
                  <a:pt x="15051" y="20722"/>
                  <a:pt x="15080" y="20869"/>
                  <a:pt x="13537" y="21458"/>
                </a:cubicBezTo>
                <a:cubicBezTo>
                  <a:pt x="12321" y="20016"/>
                  <a:pt x="11282" y="18397"/>
                  <a:pt x="10392" y="16485"/>
                </a:cubicBezTo>
                <a:cubicBezTo>
                  <a:pt x="7989" y="17809"/>
                  <a:pt x="5586" y="19045"/>
                  <a:pt x="3182" y="20134"/>
                </a:cubicBezTo>
                <a:cubicBezTo>
                  <a:pt x="2619" y="19486"/>
                  <a:pt x="2826" y="19045"/>
                  <a:pt x="3064" y="18633"/>
                </a:cubicBezTo>
                <a:cubicBezTo>
                  <a:pt x="3806" y="17485"/>
                  <a:pt x="4518" y="16338"/>
                  <a:pt x="5289" y="15190"/>
                </a:cubicBezTo>
                <a:cubicBezTo>
                  <a:pt x="6921" y="12836"/>
                  <a:pt x="6802" y="12247"/>
                  <a:pt x="4547" y="10511"/>
                </a:cubicBezTo>
                <a:cubicBezTo>
                  <a:pt x="3212" y="9481"/>
                  <a:pt x="1936" y="8421"/>
                  <a:pt x="631" y="7362"/>
                </a:cubicBezTo>
                <a:cubicBezTo>
                  <a:pt x="245" y="7068"/>
                  <a:pt x="-200" y="6714"/>
                  <a:pt x="97" y="6155"/>
                </a:cubicBezTo>
                <a:cubicBezTo>
                  <a:pt x="364" y="5655"/>
                  <a:pt x="690" y="5155"/>
                  <a:pt x="1372" y="5184"/>
                </a:cubicBezTo>
                <a:cubicBezTo>
                  <a:pt x="1936" y="5214"/>
                  <a:pt x="2530" y="5214"/>
                  <a:pt x="3093" y="5273"/>
                </a:cubicBezTo>
                <a:cubicBezTo>
                  <a:pt x="4161" y="5390"/>
                  <a:pt x="5200" y="5538"/>
                  <a:pt x="6268" y="5626"/>
                </a:cubicBezTo>
                <a:cubicBezTo>
                  <a:pt x="6505" y="5655"/>
                  <a:pt x="6773" y="5567"/>
                  <a:pt x="7158" y="5538"/>
                </a:cubicBezTo>
                <a:cubicBezTo>
                  <a:pt x="7069" y="5008"/>
                  <a:pt x="7010" y="4537"/>
                  <a:pt x="6921" y="4066"/>
                </a:cubicBezTo>
                <a:cubicBezTo>
                  <a:pt x="6773" y="3154"/>
                  <a:pt x="6565" y="2271"/>
                  <a:pt x="6446" y="1359"/>
                </a:cubicBezTo>
                <a:cubicBezTo>
                  <a:pt x="6357" y="770"/>
                  <a:pt x="6713" y="329"/>
                  <a:pt x="7218" y="93"/>
                </a:cubicBezTo>
                <a:cubicBezTo>
                  <a:pt x="7781" y="-142"/>
                  <a:pt x="8226" y="93"/>
                  <a:pt x="8642" y="505"/>
                </a:cubicBezTo>
                <a:cubicBezTo>
                  <a:pt x="9917" y="1859"/>
                  <a:pt x="11193" y="3183"/>
                  <a:pt x="12469" y="4508"/>
                </a:cubicBezTo>
                <a:cubicBezTo>
                  <a:pt x="12588" y="4625"/>
                  <a:pt x="12736" y="4714"/>
                  <a:pt x="12974" y="4920"/>
                </a:cubicBezTo>
                <a:cubicBezTo>
                  <a:pt x="14071" y="3890"/>
                  <a:pt x="15169" y="2860"/>
                  <a:pt x="16267" y="1830"/>
                </a:cubicBezTo>
                <a:cubicBezTo>
                  <a:pt x="16801" y="1329"/>
                  <a:pt x="17306" y="741"/>
                  <a:pt x="18374" y="1064"/>
                </a:cubicBezTo>
                <a:close/>
                <a:moveTo>
                  <a:pt x="12469" y="16073"/>
                </a:moveTo>
                <a:cubicBezTo>
                  <a:pt x="12796" y="14866"/>
                  <a:pt x="12558" y="13983"/>
                  <a:pt x="12380" y="13101"/>
                </a:cubicBezTo>
                <a:cubicBezTo>
                  <a:pt x="12262" y="12541"/>
                  <a:pt x="12321" y="11982"/>
                  <a:pt x="12825" y="11659"/>
                </a:cubicBezTo>
                <a:cubicBezTo>
                  <a:pt x="13330" y="11335"/>
                  <a:pt x="13864" y="11305"/>
                  <a:pt x="14457" y="11659"/>
                </a:cubicBezTo>
                <a:cubicBezTo>
                  <a:pt x="14962" y="11953"/>
                  <a:pt x="15525" y="12129"/>
                  <a:pt x="16089" y="12335"/>
                </a:cubicBezTo>
                <a:cubicBezTo>
                  <a:pt x="15881" y="11747"/>
                  <a:pt x="15555" y="11335"/>
                  <a:pt x="15199" y="10982"/>
                </a:cubicBezTo>
                <a:cubicBezTo>
                  <a:pt x="14309" y="10128"/>
                  <a:pt x="14309" y="9922"/>
                  <a:pt x="14724" y="8804"/>
                </a:cubicBezTo>
                <a:cubicBezTo>
                  <a:pt x="15229" y="7480"/>
                  <a:pt x="15585" y="6097"/>
                  <a:pt x="15971" y="4743"/>
                </a:cubicBezTo>
                <a:cubicBezTo>
                  <a:pt x="15882" y="4684"/>
                  <a:pt x="15792" y="4655"/>
                  <a:pt x="15704" y="4596"/>
                </a:cubicBezTo>
                <a:cubicBezTo>
                  <a:pt x="14843" y="5302"/>
                  <a:pt x="13953" y="6038"/>
                  <a:pt x="13093" y="6744"/>
                </a:cubicBezTo>
                <a:cubicBezTo>
                  <a:pt x="12321" y="7391"/>
                  <a:pt x="11995" y="7333"/>
                  <a:pt x="11372" y="6538"/>
                </a:cubicBezTo>
                <a:cubicBezTo>
                  <a:pt x="10689" y="5684"/>
                  <a:pt x="9977" y="4890"/>
                  <a:pt x="9265" y="4095"/>
                </a:cubicBezTo>
                <a:cubicBezTo>
                  <a:pt x="9176" y="4125"/>
                  <a:pt x="9087" y="4184"/>
                  <a:pt x="8998" y="4213"/>
                </a:cubicBezTo>
                <a:cubicBezTo>
                  <a:pt x="9058" y="4802"/>
                  <a:pt x="9146" y="5390"/>
                  <a:pt x="9206" y="6008"/>
                </a:cubicBezTo>
                <a:cubicBezTo>
                  <a:pt x="9325" y="7185"/>
                  <a:pt x="8524" y="7892"/>
                  <a:pt x="7337" y="7715"/>
                </a:cubicBezTo>
                <a:cubicBezTo>
                  <a:pt x="6358" y="7568"/>
                  <a:pt x="5378" y="7509"/>
                  <a:pt x="4399" y="7391"/>
                </a:cubicBezTo>
                <a:cubicBezTo>
                  <a:pt x="4370" y="7480"/>
                  <a:pt x="4340" y="7568"/>
                  <a:pt x="4310" y="7656"/>
                </a:cubicBezTo>
                <a:cubicBezTo>
                  <a:pt x="4607" y="7892"/>
                  <a:pt x="4904" y="8157"/>
                  <a:pt x="5171" y="8392"/>
                </a:cubicBezTo>
                <a:cubicBezTo>
                  <a:pt x="5883" y="9040"/>
                  <a:pt x="6654" y="9657"/>
                  <a:pt x="7337" y="10334"/>
                </a:cubicBezTo>
                <a:cubicBezTo>
                  <a:pt x="7663" y="10658"/>
                  <a:pt x="7782" y="11158"/>
                  <a:pt x="8108" y="11423"/>
                </a:cubicBezTo>
                <a:cubicBezTo>
                  <a:pt x="8880" y="12041"/>
                  <a:pt x="8969" y="12335"/>
                  <a:pt x="8435" y="13130"/>
                </a:cubicBezTo>
                <a:cubicBezTo>
                  <a:pt x="7663" y="14278"/>
                  <a:pt x="6921" y="15455"/>
                  <a:pt x="6031" y="16808"/>
                </a:cubicBezTo>
                <a:cubicBezTo>
                  <a:pt x="7485" y="16426"/>
                  <a:pt x="8613" y="15837"/>
                  <a:pt x="9621" y="14984"/>
                </a:cubicBezTo>
                <a:cubicBezTo>
                  <a:pt x="9918" y="14719"/>
                  <a:pt x="10215" y="14454"/>
                  <a:pt x="10571" y="14277"/>
                </a:cubicBezTo>
                <a:cubicBezTo>
                  <a:pt x="11224" y="13954"/>
                  <a:pt x="11609" y="14130"/>
                  <a:pt x="11906" y="14807"/>
                </a:cubicBezTo>
                <a:cubicBezTo>
                  <a:pt x="12084" y="15160"/>
                  <a:pt x="12232" y="15513"/>
                  <a:pt x="12469" y="16073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98"/>
          <p:cNvSpPr/>
          <p:nvPr/>
        </p:nvSpPr>
        <p:spPr>
          <a:xfrm>
            <a:off x="819893" y="3612316"/>
            <a:ext cx="669288" cy="752326"/>
          </a:xfrm>
          <a:custGeom>
            <a:rect b="b" l="l" r="r" t="t"/>
            <a:pathLst>
              <a:path extrusionOk="0" h="21255" w="20117">
                <a:moveTo>
                  <a:pt x="7612" y="9803"/>
                </a:moveTo>
                <a:cubicBezTo>
                  <a:pt x="7210" y="10153"/>
                  <a:pt x="6808" y="10423"/>
                  <a:pt x="6521" y="10802"/>
                </a:cubicBezTo>
                <a:cubicBezTo>
                  <a:pt x="5745" y="11882"/>
                  <a:pt x="5832" y="13312"/>
                  <a:pt x="6664" y="14015"/>
                </a:cubicBezTo>
                <a:cubicBezTo>
                  <a:pt x="7497" y="14717"/>
                  <a:pt x="9020" y="14636"/>
                  <a:pt x="10083" y="13826"/>
                </a:cubicBezTo>
                <a:cubicBezTo>
                  <a:pt x="12380" y="12071"/>
                  <a:pt x="12610" y="8534"/>
                  <a:pt x="9336" y="6779"/>
                </a:cubicBezTo>
                <a:cubicBezTo>
                  <a:pt x="8187" y="6158"/>
                  <a:pt x="5975" y="6590"/>
                  <a:pt x="5085" y="7589"/>
                </a:cubicBezTo>
                <a:cubicBezTo>
                  <a:pt x="4453" y="8291"/>
                  <a:pt x="3907" y="9020"/>
                  <a:pt x="3333" y="9776"/>
                </a:cubicBezTo>
                <a:cubicBezTo>
                  <a:pt x="1351" y="12341"/>
                  <a:pt x="2500" y="17120"/>
                  <a:pt x="5171" y="18605"/>
                </a:cubicBezTo>
                <a:cubicBezTo>
                  <a:pt x="6865" y="19523"/>
                  <a:pt x="8732" y="19711"/>
                  <a:pt x="10657" y="19306"/>
                </a:cubicBezTo>
                <a:cubicBezTo>
                  <a:pt x="13788" y="18658"/>
                  <a:pt x="15511" y="16580"/>
                  <a:pt x="16775" y="14042"/>
                </a:cubicBezTo>
                <a:cubicBezTo>
                  <a:pt x="17091" y="13393"/>
                  <a:pt x="17235" y="12637"/>
                  <a:pt x="17522" y="11990"/>
                </a:cubicBezTo>
                <a:cubicBezTo>
                  <a:pt x="18125" y="10667"/>
                  <a:pt x="18010" y="9344"/>
                  <a:pt x="17464" y="8048"/>
                </a:cubicBezTo>
                <a:cubicBezTo>
                  <a:pt x="17033" y="7049"/>
                  <a:pt x="16631" y="6077"/>
                  <a:pt x="16086" y="5132"/>
                </a:cubicBezTo>
                <a:cubicBezTo>
                  <a:pt x="15310" y="3755"/>
                  <a:pt x="14018" y="2918"/>
                  <a:pt x="12524" y="2270"/>
                </a:cubicBezTo>
                <a:cubicBezTo>
                  <a:pt x="11461" y="1811"/>
                  <a:pt x="10226" y="1649"/>
                  <a:pt x="9422" y="731"/>
                </a:cubicBezTo>
                <a:cubicBezTo>
                  <a:pt x="9566" y="110"/>
                  <a:pt x="9939" y="-79"/>
                  <a:pt x="10542" y="29"/>
                </a:cubicBezTo>
                <a:cubicBezTo>
                  <a:pt x="13730" y="677"/>
                  <a:pt x="16603" y="1838"/>
                  <a:pt x="18297" y="4727"/>
                </a:cubicBezTo>
                <a:cubicBezTo>
                  <a:pt x="18757" y="5537"/>
                  <a:pt x="19217" y="6347"/>
                  <a:pt x="19561" y="7211"/>
                </a:cubicBezTo>
                <a:cubicBezTo>
                  <a:pt x="20825" y="10424"/>
                  <a:pt x="19762" y="13313"/>
                  <a:pt x="18068" y="16067"/>
                </a:cubicBezTo>
                <a:cubicBezTo>
                  <a:pt x="17579" y="16850"/>
                  <a:pt x="17148" y="17768"/>
                  <a:pt x="16402" y="18281"/>
                </a:cubicBezTo>
                <a:cubicBezTo>
                  <a:pt x="15253" y="19064"/>
                  <a:pt x="14334" y="20171"/>
                  <a:pt x="12897" y="20549"/>
                </a:cubicBezTo>
                <a:cubicBezTo>
                  <a:pt x="10829" y="21089"/>
                  <a:pt x="8790" y="21521"/>
                  <a:pt x="6549" y="21062"/>
                </a:cubicBezTo>
                <a:cubicBezTo>
                  <a:pt x="3591" y="20441"/>
                  <a:pt x="1580" y="18848"/>
                  <a:pt x="661" y="16256"/>
                </a:cubicBezTo>
                <a:cubicBezTo>
                  <a:pt x="-775" y="12179"/>
                  <a:pt x="58" y="8723"/>
                  <a:pt x="3849" y="6105"/>
                </a:cubicBezTo>
                <a:cubicBezTo>
                  <a:pt x="7095" y="3864"/>
                  <a:pt x="11203" y="4593"/>
                  <a:pt x="13299" y="7860"/>
                </a:cubicBezTo>
                <a:cubicBezTo>
                  <a:pt x="14563" y="9804"/>
                  <a:pt x="14563" y="11720"/>
                  <a:pt x="13242" y="13719"/>
                </a:cubicBezTo>
                <a:cubicBezTo>
                  <a:pt x="12581" y="14690"/>
                  <a:pt x="11949" y="15500"/>
                  <a:pt x="10714" y="15878"/>
                </a:cubicBezTo>
                <a:cubicBezTo>
                  <a:pt x="9163" y="16364"/>
                  <a:pt x="7670" y="16310"/>
                  <a:pt x="6233" y="15663"/>
                </a:cubicBezTo>
                <a:cubicBezTo>
                  <a:pt x="4998" y="15096"/>
                  <a:pt x="4165" y="14259"/>
                  <a:pt x="4079" y="12882"/>
                </a:cubicBezTo>
                <a:cubicBezTo>
                  <a:pt x="3993" y="11343"/>
                  <a:pt x="4338" y="9966"/>
                  <a:pt x="5803" y="9075"/>
                </a:cubicBezTo>
                <a:cubicBezTo>
                  <a:pt x="6837" y="8454"/>
                  <a:pt x="7986" y="8562"/>
                  <a:pt x="9048" y="9075"/>
                </a:cubicBezTo>
                <a:cubicBezTo>
                  <a:pt x="9364" y="9210"/>
                  <a:pt x="9623" y="9642"/>
                  <a:pt x="9680" y="9966"/>
                </a:cubicBezTo>
                <a:cubicBezTo>
                  <a:pt x="9709" y="10209"/>
                  <a:pt x="9393" y="10560"/>
                  <a:pt x="9135" y="10722"/>
                </a:cubicBezTo>
                <a:cubicBezTo>
                  <a:pt x="8675" y="10992"/>
                  <a:pt x="8388" y="10614"/>
                  <a:pt x="8158" y="10290"/>
                </a:cubicBezTo>
                <a:cubicBezTo>
                  <a:pt x="8072" y="10126"/>
                  <a:pt x="7871" y="10018"/>
                  <a:pt x="7612" y="9803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98"/>
          <p:cNvSpPr/>
          <p:nvPr/>
        </p:nvSpPr>
        <p:spPr>
          <a:xfrm>
            <a:off x="5492968" y="1328338"/>
            <a:ext cx="753228" cy="664527"/>
          </a:xfrm>
          <a:custGeom>
            <a:rect b="b" l="l" r="r" t="t"/>
            <a:pathLst>
              <a:path extrusionOk="0" h="20107" w="21255">
                <a:moveTo>
                  <a:pt x="11331" y="7516"/>
                </a:moveTo>
                <a:cubicBezTo>
                  <a:pt x="10981" y="7141"/>
                  <a:pt x="10684" y="6736"/>
                  <a:pt x="10306" y="6476"/>
                </a:cubicBezTo>
                <a:cubicBezTo>
                  <a:pt x="9201" y="5724"/>
                  <a:pt x="7799" y="5868"/>
                  <a:pt x="7098" y="6765"/>
                </a:cubicBezTo>
                <a:cubicBezTo>
                  <a:pt x="6423" y="7632"/>
                  <a:pt x="6558" y="9165"/>
                  <a:pt x="7421" y="10206"/>
                </a:cubicBezTo>
                <a:cubicBezTo>
                  <a:pt x="9255" y="12432"/>
                  <a:pt x="12814" y="12548"/>
                  <a:pt x="14405" y="9165"/>
                </a:cubicBezTo>
                <a:cubicBezTo>
                  <a:pt x="14972" y="7979"/>
                  <a:pt x="14459" y="5782"/>
                  <a:pt x="13462" y="4914"/>
                </a:cubicBezTo>
                <a:cubicBezTo>
                  <a:pt x="12733" y="4307"/>
                  <a:pt x="11978" y="3786"/>
                  <a:pt x="11223" y="3237"/>
                </a:cubicBezTo>
                <a:cubicBezTo>
                  <a:pt x="8581" y="1358"/>
                  <a:pt x="3862" y="2688"/>
                  <a:pt x="2486" y="5464"/>
                </a:cubicBezTo>
                <a:cubicBezTo>
                  <a:pt x="1623" y="7199"/>
                  <a:pt x="1516" y="9107"/>
                  <a:pt x="2001" y="11016"/>
                </a:cubicBezTo>
                <a:cubicBezTo>
                  <a:pt x="2756" y="14139"/>
                  <a:pt x="4886" y="15787"/>
                  <a:pt x="7475" y="16943"/>
                </a:cubicBezTo>
                <a:cubicBezTo>
                  <a:pt x="8149" y="17233"/>
                  <a:pt x="8877" y="17348"/>
                  <a:pt x="9552" y="17608"/>
                </a:cubicBezTo>
                <a:cubicBezTo>
                  <a:pt x="10900" y="18158"/>
                  <a:pt x="12194" y="17984"/>
                  <a:pt x="13489" y="17377"/>
                </a:cubicBezTo>
                <a:cubicBezTo>
                  <a:pt x="14460" y="16915"/>
                  <a:pt x="15430" y="16452"/>
                  <a:pt x="16347" y="15873"/>
                </a:cubicBezTo>
                <a:cubicBezTo>
                  <a:pt x="17669" y="15035"/>
                  <a:pt x="18478" y="13705"/>
                  <a:pt x="19071" y="12172"/>
                </a:cubicBezTo>
                <a:cubicBezTo>
                  <a:pt x="19475" y="11102"/>
                  <a:pt x="19610" y="9859"/>
                  <a:pt x="20500" y="8992"/>
                </a:cubicBezTo>
                <a:cubicBezTo>
                  <a:pt x="21120" y="9107"/>
                  <a:pt x="21336" y="9483"/>
                  <a:pt x="21228" y="10090"/>
                </a:cubicBezTo>
                <a:cubicBezTo>
                  <a:pt x="20689" y="13329"/>
                  <a:pt x="19637" y="16278"/>
                  <a:pt x="16833" y="18071"/>
                </a:cubicBezTo>
                <a:cubicBezTo>
                  <a:pt x="16051" y="18591"/>
                  <a:pt x="15242" y="19054"/>
                  <a:pt x="14406" y="19430"/>
                </a:cubicBezTo>
                <a:cubicBezTo>
                  <a:pt x="11251" y="20818"/>
                  <a:pt x="8338" y="19893"/>
                  <a:pt x="5507" y="18273"/>
                </a:cubicBezTo>
                <a:cubicBezTo>
                  <a:pt x="4698" y="17811"/>
                  <a:pt x="3754" y="17406"/>
                  <a:pt x="3242" y="16683"/>
                </a:cubicBezTo>
                <a:cubicBezTo>
                  <a:pt x="2433" y="15555"/>
                  <a:pt x="1273" y="14688"/>
                  <a:pt x="869" y="13271"/>
                </a:cubicBezTo>
                <a:cubicBezTo>
                  <a:pt x="275" y="11189"/>
                  <a:pt x="-264" y="9165"/>
                  <a:pt x="140" y="6910"/>
                </a:cubicBezTo>
                <a:cubicBezTo>
                  <a:pt x="653" y="3902"/>
                  <a:pt x="2190" y="1820"/>
                  <a:pt x="4725" y="808"/>
                </a:cubicBezTo>
                <a:cubicBezTo>
                  <a:pt x="8743" y="-782"/>
                  <a:pt x="12221" y="-117"/>
                  <a:pt x="14972" y="3613"/>
                </a:cubicBezTo>
                <a:cubicBezTo>
                  <a:pt x="17318" y="6794"/>
                  <a:pt x="16752" y="10958"/>
                  <a:pt x="13543" y="13184"/>
                </a:cubicBezTo>
                <a:cubicBezTo>
                  <a:pt x="11628" y="14514"/>
                  <a:pt x="9714" y="14601"/>
                  <a:pt x="7691" y="13358"/>
                </a:cubicBezTo>
                <a:cubicBezTo>
                  <a:pt x="6693" y="12751"/>
                  <a:pt x="5857" y="12143"/>
                  <a:pt x="5453" y="10929"/>
                </a:cubicBezTo>
                <a:cubicBezTo>
                  <a:pt x="4914" y="9367"/>
                  <a:pt x="4914" y="7893"/>
                  <a:pt x="5507" y="6418"/>
                </a:cubicBezTo>
                <a:cubicBezTo>
                  <a:pt x="6019" y="5145"/>
                  <a:pt x="6855" y="4278"/>
                  <a:pt x="8204" y="4163"/>
                </a:cubicBezTo>
                <a:cubicBezTo>
                  <a:pt x="9741" y="4018"/>
                  <a:pt x="11116" y="4307"/>
                  <a:pt x="12060" y="5753"/>
                </a:cubicBezTo>
                <a:cubicBezTo>
                  <a:pt x="12734" y="6765"/>
                  <a:pt x="12653" y="7922"/>
                  <a:pt x="12195" y="9020"/>
                </a:cubicBezTo>
                <a:cubicBezTo>
                  <a:pt x="12060" y="9338"/>
                  <a:pt x="11655" y="9627"/>
                  <a:pt x="11332" y="9685"/>
                </a:cubicBezTo>
                <a:cubicBezTo>
                  <a:pt x="11116" y="9714"/>
                  <a:pt x="10711" y="9425"/>
                  <a:pt x="10550" y="9165"/>
                </a:cubicBezTo>
                <a:cubicBezTo>
                  <a:pt x="10280" y="8702"/>
                  <a:pt x="10630" y="8413"/>
                  <a:pt x="10954" y="8153"/>
                </a:cubicBezTo>
                <a:cubicBezTo>
                  <a:pt x="11035" y="8008"/>
                  <a:pt x="11115" y="7806"/>
                  <a:pt x="11331" y="7516"/>
                </a:cubicBezTo>
                <a:close/>
              </a:path>
            </a:pathLst>
          </a:custGeom>
          <a:solidFill>
            <a:srgbClr val="ACE4C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9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p9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6" name="Google Shape;1576;p9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7" name="Google Shape;1577;p98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8" name="Google Shape;1578;p98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9" name="Google Shape;1579;p98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0" name="Google Shape;1580;p98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1" name="Google Shape;1581;p98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p98"/>
          <p:cNvSpPr/>
          <p:nvPr/>
        </p:nvSpPr>
        <p:spPr>
          <a:xfrm>
            <a:off x="5664982" y="1519513"/>
            <a:ext cx="2995314" cy="2888417"/>
          </a:xfrm>
          <a:custGeom>
            <a:rect b="b" l="l" r="r" t="t"/>
            <a:pathLst>
              <a:path extrusionOk="0" h="2888417" w="2995314">
                <a:moveTo>
                  <a:pt x="1527002" y="225"/>
                </a:moveTo>
                <a:cubicBezTo>
                  <a:pt x="1550917" y="-721"/>
                  <a:pt x="1582377" y="1172"/>
                  <a:pt x="1630064" y="8875"/>
                </a:cubicBezTo>
                <a:cubicBezTo>
                  <a:pt x="1886012" y="127274"/>
                  <a:pt x="1926012" y="492335"/>
                  <a:pt x="2126585" y="672096"/>
                </a:cubicBezTo>
                <a:cubicBezTo>
                  <a:pt x="2298403" y="775221"/>
                  <a:pt x="2444455" y="721698"/>
                  <a:pt x="2634351" y="766706"/>
                </a:cubicBezTo>
                <a:cubicBezTo>
                  <a:pt x="2802325" y="786709"/>
                  <a:pt x="3018130" y="957819"/>
                  <a:pt x="2993360" y="1142175"/>
                </a:cubicBezTo>
                <a:cubicBezTo>
                  <a:pt x="2948378" y="1420330"/>
                  <a:pt x="2679192" y="1564543"/>
                  <a:pt x="2570436" y="1810125"/>
                </a:cubicBezTo>
                <a:cubicBezTo>
                  <a:pt x="2524598" y="2006104"/>
                  <a:pt x="2616273" y="2194379"/>
                  <a:pt x="2631504" y="2389277"/>
                </a:cubicBezTo>
                <a:cubicBezTo>
                  <a:pt x="2663960" y="2555521"/>
                  <a:pt x="2571432" y="2817457"/>
                  <a:pt x="2388084" y="2850841"/>
                </a:cubicBezTo>
                <a:cubicBezTo>
                  <a:pt x="2110357" y="2893821"/>
                  <a:pt x="1872631" y="2617694"/>
                  <a:pt x="1605295" y="2589986"/>
                </a:cubicBezTo>
                <a:cubicBezTo>
                  <a:pt x="1405861" y="2607151"/>
                  <a:pt x="1243581" y="2760961"/>
                  <a:pt x="1063080" y="2836514"/>
                </a:cubicBezTo>
                <a:cubicBezTo>
                  <a:pt x="915177" y="2918691"/>
                  <a:pt x="691828" y="2913014"/>
                  <a:pt x="603998" y="2748527"/>
                </a:cubicBezTo>
                <a:cubicBezTo>
                  <a:pt x="477021" y="2497268"/>
                  <a:pt x="622076" y="2213436"/>
                  <a:pt x="565705" y="1950690"/>
                </a:cubicBezTo>
                <a:cubicBezTo>
                  <a:pt x="493249" y="1774849"/>
                  <a:pt x="263067" y="1681185"/>
                  <a:pt x="139933" y="1544540"/>
                </a:cubicBezTo>
                <a:cubicBezTo>
                  <a:pt x="16800" y="1433710"/>
                  <a:pt x="-56653" y="1209078"/>
                  <a:pt x="55092" y="1059999"/>
                </a:cubicBezTo>
                <a:cubicBezTo>
                  <a:pt x="214525" y="863209"/>
                  <a:pt x="535242" y="886051"/>
                  <a:pt x="754748" y="804821"/>
                </a:cubicBezTo>
                <a:cubicBezTo>
                  <a:pt x="925569" y="767652"/>
                  <a:pt x="985783" y="599381"/>
                  <a:pt x="1052546" y="459898"/>
                </a:cubicBezTo>
                <a:cubicBezTo>
                  <a:pt x="1131836" y="285949"/>
                  <a:pt x="1212976" y="56586"/>
                  <a:pt x="1449706" y="14552"/>
                </a:cubicBezTo>
                <a:cubicBezTo>
                  <a:pt x="1471628" y="10768"/>
                  <a:pt x="1487856" y="2118"/>
                  <a:pt x="1527002" y="22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98"/>
          <p:cNvSpPr/>
          <p:nvPr/>
        </p:nvSpPr>
        <p:spPr>
          <a:xfrm>
            <a:off x="313403" y="516091"/>
            <a:ext cx="2995311" cy="2888412"/>
          </a:xfrm>
          <a:custGeom>
            <a:rect b="b" l="l" r="r" t="t"/>
            <a:pathLst>
              <a:path extrusionOk="0" h="2888412" w="2995311">
                <a:moveTo>
                  <a:pt x="1527001" y="225"/>
                </a:moveTo>
                <a:cubicBezTo>
                  <a:pt x="1549920" y="-721"/>
                  <a:pt x="1582376" y="1171"/>
                  <a:pt x="1630063" y="8876"/>
                </a:cubicBezTo>
                <a:cubicBezTo>
                  <a:pt x="1886010" y="127274"/>
                  <a:pt x="1926011" y="492335"/>
                  <a:pt x="2126583" y="672095"/>
                </a:cubicBezTo>
                <a:cubicBezTo>
                  <a:pt x="2298401" y="775220"/>
                  <a:pt x="2444453" y="721697"/>
                  <a:pt x="2634349" y="766705"/>
                </a:cubicBezTo>
                <a:cubicBezTo>
                  <a:pt x="2802323" y="786708"/>
                  <a:pt x="3018127" y="957818"/>
                  <a:pt x="2993358" y="1142173"/>
                </a:cubicBezTo>
                <a:cubicBezTo>
                  <a:pt x="2948375" y="1420328"/>
                  <a:pt x="2679189" y="1564541"/>
                  <a:pt x="2570433" y="1810123"/>
                </a:cubicBezTo>
                <a:cubicBezTo>
                  <a:pt x="2524596" y="2006101"/>
                  <a:pt x="2616270" y="2194376"/>
                  <a:pt x="2631502" y="2389274"/>
                </a:cubicBezTo>
                <a:cubicBezTo>
                  <a:pt x="2663958" y="2555518"/>
                  <a:pt x="2571430" y="2817453"/>
                  <a:pt x="2388082" y="2850837"/>
                </a:cubicBezTo>
                <a:cubicBezTo>
                  <a:pt x="2110355" y="2893817"/>
                  <a:pt x="1872629" y="2617690"/>
                  <a:pt x="1605294" y="2589983"/>
                </a:cubicBezTo>
                <a:cubicBezTo>
                  <a:pt x="1405861" y="2607148"/>
                  <a:pt x="1243580" y="2760957"/>
                  <a:pt x="1063079" y="2836511"/>
                </a:cubicBezTo>
                <a:cubicBezTo>
                  <a:pt x="915177" y="2918686"/>
                  <a:pt x="691828" y="2913010"/>
                  <a:pt x="603998" y="2748523"/>
                </a:cubicBezTo>
                <a:cubicBezTo>
                  <a:pt x="477021" y="2497265"/>
                  <a:pt x="622076" y="2213433"/>
                  <a:pt x="565706" y="1950687"/>
                </a:cubicBezTo>
                <a:cubicBezTo>
                  <a:pt x="493249" y="1774847"/>
                  <a:pt x="263210" y="1681182"/>
                  <a:pt x="139934" y="1544538"/>
                </a:cubicBezTo>
                <a:cubicBezTo>
                  <a:pt x="16800" y="1433708"/>
                  <a:pt x="-56653" y="1209076"/>
                  <a:pt x="55093" y="1059997"/>
                </a:cubicBezTo>
                <a:cubicBezTo>
                  <a:pt x="214384" y="863208"/>
                  <a:pt x="535242" y="886049"/>
                  <a:pt x="754747" y="804819"/>
                </a:cubicBezTo>
                <a:cubicBezTo>
                  <a:pt x="925569" y="767651"/>
                  <a:pt x="985783" y="599380"/>
                  <a:pt x="1052546" y="459897"/>
                </a:cubicBezTo>
                <a:cubicBezTo>
                  <a:pt x="1131835" y="285949"/>
                  <a:pt x="1212975" y="56586"/>
                  <a:pt x="1449705" y="14552"/>
                </a:cubicBezTo>
                <a:cubicBezTo>
                  <a:pt x="1471627" y="10768"/>
                  <a:pt x="1487855" y="2118"/>
                  <a:pt x="1527001" y="22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8">
  <p:cSld name="4_18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99"/>
          <p:cNvSpPr/>
          <p:nvPr/>
        </p:nvSpPr>
        <p:spPr>
          <a:xfrm>
            <a:off x="0" y="2146376"/>
            <a:ext cx="12188952" cy="4709717"/>
          </a:xfrm>
          <a:custGeom>
            <a:rect b="b" l="l" r="r" t="t"/>
            <a:pathLst>
              <a:path extrusionOk="0" h="21600" w="21600">
                <a:moveTo>
                  <a:pt x="21193" y="227"/>
                </a:moveTo>
                <a:cubicBezTo>
                  <a:pt x="20979" y="345"/>
                  <a:pt x="20761" y="463"/>
                  <a:pt x="20540" y="580"/>
                </a:cubicBezTo>
                <a:lnTo>
                  <a:pt x="20528" y="589"/>
                </a:lnTo>
                <a:lnTo>
                  <a:pt x="20528" y="589"/>
                </a:lnTo>
                <a:cubicBezTo>
                  <a:pt x="19408" y="1183"/>
                  <a:pt x="18237" y="1741"/>
                  <a:pt x="17110" y="2169"/>
                </a:cubicBezTo>
                <a:cubicBezTo>
                  <a:pt x="17110" y="2169"/>
                  <a:pt x="6868" y="6519"/>
                  <a:pt x="0" y="6519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193" y="223"/>
                </a:lnTo>
                <a:lnTo>
                  <a:pt x="21193" y="22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99"/>
          <p:cNvSpPr/>
          <p:nvPr/>
        </p:nvSpPr>
        <p:spPr>
          <a:xfrm>
            <a:off x="2" y="2222492"/>
            <a:ext cx="12191999" cy="4635508"/>
          </a:xfrm>
          <a:custGeom>
            <a:rect b="b" l="l" r="r" t="t"/>
            <a:pathLst>
              <a:path extrusionOk="0" h="21600" w="21600">
                <a:moveTo>
                  <a:pt x="20912" y="0"/>
                </a:moveTo>
                <a:cubicBezTo>
                  <a:pt x="20900" y="4"/>
                  <a:pt x="20890" y="13"/>
                  <a:pt x="20879" y="18"/>
                </a:cubicBezTo>
                <a:lnTo>
                  <a:pt x="20879" y="1671"/>
                </a:lnTo>
                <a:lnTo>
                  <a:pt x="19950" y="1671"/>
                </a:lnTo>
                <a:lnTo>
                  <a:pt x="19950" y="514"/>
                </a:lnTo>
                <a:cubicBezTo>
                  <a:pt x="19938" y="519"/>
                  <a:pt x="19928" y="528"/>
                  <a:pt x="19916" y="532"/>
                </a:cubicBezTo>
                <a:lnTo>
                  <a:pt x="19916" y="1671"/>
                </a:lnTo>
                <a:lnTo>
                  <a:pt x="18987" y="1671"/>
                </a:lnTo>
                <a:lnTo>
                  <a:pt x="18987" y="993"/>
                </a:lnTo>
                <a:cubicBezTo>
                  <a:pt x="18975" y="998"/>
                  <a:pt x="18965" y="1002"/>
                  <a:pt x="18953" y="1011"/>
                </a:cubicBezTo>
                <a:lnTo>
                  <a:pt x="18953" y="1671"/>
                </a:lnTo>
                <a:lnTo>
                  <a:pt x="18026" y="1671"/>
                </a:lnTo>
                <a:lnTo>
                  <a:pt x="18026" y="1436"/>
                </a:lnTo>
                <a:cubicBezTo>
                  <a:pt x="18015" y="1441"/>
                  <a:pt x="18004" y="1445"/>
                  <a:pt x="17993" y="1450"/>
                </a:cubicBezTo>
                <a:lnTo>
                  <a:pt x="17993" y="1671"/>
                </a:lnTo>
                <a:lnTo>
                  <a:pt x="17472" y="1671"/>
                </a:lnTo>
                <a:cubicBezTo>
                  <a:pt x="17398" y="1702"/>
                  <a:pt x="17325" y="1729"/>
                  <a:pt x="17251" y="1760"/>
                </a:cubicBezTo>
                <a:lnTo>
                  <a:pt x="17993" y="1760"/>
                </a:lnTo>
                <a:lnTo>
                  <a:pt x="17993" y="4203"/>
                </a:lnTo>
                <a:lnTo>
                  <a:pt x="17064" y="4203"/>
                </a:lnTo>
                <a:lnTo>
                  <a:pt x="17064" y="1835"/>
                </a:lnTo>
                <a:cubicBezTo>
                  <a:pt x="17054" y="1840"/>
                  <a:pt x="17044" y="1844"/>
                  <a:pt x="17030" y="1849"/>
                </a:cubicBezTo>
                <a:lnTo>
                  <a:pt x="17030" y="4203"/>
                </a:lnTo>
                <a:lnTo>
                  <a:pt x="16101" y="4203"/>
                </a:lnTo>
                <a:lnTo>
                  <a:pt x="16101" y="2230"/>
                </a:lnTo>
                <a:cubicBezTo>
                  <a:pt x="16090" y="2234"/>
                  <a:pt x="16079" y="2239"/>
                  <a:pt x="16068" y="2243"/>
                </a:cubicBezTo>
                <a:lnTo>
                  <a:pt x="16068" y="4203"/>
                </a:lnTo>
                <a:lnTo>
                  <a:pt x="15139" y="4203"/>
                </a:lnTo>
                <a:lnTo>
                  <a:pt x="15139" y="2611"/>
                </a:lnTo>
                <a:cubicBezTo>
                  <a:pt x="15127" y="2616"/>
                  <a:pt x="15117" y="2620"/>
                  <a:pt x="15105" y="2625"/>
                </a:cubicBezTo>
                <a:lnTo>
                  <a:pt x="15105" y="4207"/>
                </a:lnTo>
                <a:lnTo>
                  <a:pt x="14176" y="4207"/>
                </a:lnTo>
                <a:lnTo>
                  <a:pt x="14176" y="2975"/>
                </a:lnTo>
                <a:cubicBezTo>
                  <a:pt x="14165" y="2979"/>
                  <a:pt x="14154" y="2984"/>
                  <a:pt x="14143" y="2988"/>
                </a:cubicBezTo>
                <a:lnTo>
                  <a:pt x="14143" y="4207"/>
                </a:lnTo>
                <a:lnTo>
                  <a:pt x="13214" y="4207"/>
                </a:lnTo>
                <a:lnTo>
                  <a:pt x="13214" y="3325"/>
                </a:lnTo>
                <a:cubicBezTo>
                  <a:pt x="13202" y="3330"/>
                  <a:pt x="13192" y="3334"/>
                  <a:pt x="13180" y="3338"/>
                </a:cubicBezTo>
                <a:lnTo>
                  <a:pt x="13180" y="4207"/>
                </a:lnTo>
                <a:lnTo>
                  <a:pt x="12251" y="4207"/>
                </a:lnTo>
                <a:lnTo>
                  <a:pt x="12251" y="3662"/>
                </a:lnTo>
                <a:cubicBezTo>
                  <a:pt x="12240" y="3667"/>
                  <a:pt x="12229" y="3671"/>
                  <a:pt x="12218" y="3675"/>
                </a:cubicBezTo>
                <a:lnTo>
                  <a:pt x="12218" y="4212"/>
                </a:lnTo>
                <a:lnTo>
                  <a:pt x="11289" y="4212"/>
                </a:lnTo>
                <a:lnTo>
                  <a:pt x="11289" y="3986"/>
                </a:lnTo>
                <a:cubicBezTo>
                  <a:pt x="11277" y="3990"/>
                  <a:pt x="11267" y="3995"/>
                  <a:pt x="11255" y="3995"/>
                </a:cubicBezTo>
                <a:lnTo>
                  <a:pt x="11255" y="4212"/>
                </a:lnTo>
                <a:lnTo>
                  <a:pt x="10583" y="4212"/>
                </a:lnTo>
                <a:cubicBezTo>
                  <a:pt x="10486" y="4243"/>
                  <a:pt x="10390" y="4274"/>
                  <a:pt x="10294" y="4300"/>
                </a:cubicBezTo>
                <a:lnTo>
                  <a:pt x="10294" y="6832"/>
                </a:lnTo>
                <a:lnTo>
                  <a:pt x="9365" y="6832"/>
                </a:lnTo>
                <a:lnTo>
                  <a:pt x="9365" y="4584"/>
                </a:lnTo>
                <a:cubicBezTo>
                  <a:pt x="9354" y="4589"/>
                  <a:pt x="9344" y="4589"/>
                  <a:pt x="9332" y="4593"/>
                </a:cubicBezTo>
                <a:lnTo>
                  <a:pt x="9332" y="6832"/>
                </a:lnTo>
                <a:lnTo>
                  <a:pt x="8403" y="6832"/>
                </a:lnTo>
                <a:lnTo>
                  <a:pt x="8403" y="4859"/>
                </a:lnTo>
                <a:cubicBezTo>
                  <a:pt x="8391" y="4864"/>
                  <a:pt x="8381" y="4864"/>
                  <a:pt x="8369" y="4868"/>
                </a:cubicBezTo>
                <a:lnTo>
                  <a:pt x="8369" y="6832"/>
                </a:lnTo>
                <a:lnTo>
                  <a:pt x="7440" y="6832"/>
                </a:lnTo>
                <a:lnTo>
                  <a:pt x="7440" y="5112"/>
                </a:lnTo>
                <a:cubicBezTo>
                  <a:pt x="7429" y="5116"/>
                  <a:pt x="7419" y="5116"/>
                  <a:pt x="7407" y="5121"/>
                </a:cubicBezTo>
                <a:lnTo>
                  <a:pt x="7407" y="6832"/>
                </a:lnTo>
                <a:lnTo>
                  <a:pt x="6480" y="6832"/>
                </a:lnTo>
                <a:lnTo>
                  <a:pt x="6480" y="5351"/>
                </a:lnTo>
                <a:cubicBezTo>
                  <a:pt x="6468" y="5356"/>
                  <a:pt x="6458" y="5356"/>
                  <a:pt x="6446" y="5360"/>
                </a:cubicBezTo>
                <a:lnTo>
                  <a:pt x="6446" y="6832"/>
                </a:lnTo>
                <a:lnTo>
                  <a:pt x="5517" y="6832"/>
                </a:lnTo>
                <a:lnTo>
                  <a:pt x="5517" y="5568"/>
                </a:lnTo>
                <a:cubicBezTo>
                  <a:pt x="5505" y="5573"/>
                  <a:pt x="5495" y="5573"/>
                  <a:pt x="5483" y="5577"/>
                </a:cubicBezTo>
                <a:lnTo>
                  <a:pt x="5483" y="6832"/>
                </a:lnTo>
                <a:lnTo>
                  <a:pt x="4555" y="6832"/>
                </a:lnTo>
                <a:lnTo>
                  <a:pt x="4555" y="5764"/>
                </a:lnTo>
                <a:cubicBezTo>
                  <a:pt x="4543" y="5764"/>
                  <a:pt x="4533" y="5768"/>
                  <a:pt x="4521" y="5768"/>
                </a:cubicBezTo>
                <a:lnTo>
                  <a:pt x="4521" y="6832"/>
                </a:lnTo>
                <a:lnTo>
                  <a:pt x="3592" y="6832"/>
                </a:lnTo>
                <a:lnTo>
                  <a:pt x="3592" y="5932"/>
                </a:lnTo>
                <a:cubicBezTo>
                  <a:pt x="3580" y="5932"/>
                  <a:pt x="3570" y="5936"/>
                  <a:pt x="3558" y="5936"/>
                </a:cubicBezTo>
                <a:lnTo>
                  <a:pt x="3558" y="6832"/>
                </a:lnTo>
                <a:lnTo>
                  <a:pt x="2630" y="6832"/>
                </a:lnTo>
                <a:lnTo>
                  <a:pt x="2630" y="6069"/>
                </a:lnTo>
                <a:cubicBezTo>
                  <a:pt x="2618" y="6069"/>
                  <a:pt x="2608" y="6074"/>
                  <a:pt x="2596" y="6074"/>
                </a:cubicBezTo>
                <a:lnTo>
                  <a:pt x="2596" y="6836"/>
                </a:lnTo>
                <a:lnTo>
                  <a:pt x="1667" y="6836"/>
                </a:lnTo>
                <a:lnTo>
                  <a:pt x="1667" y="6176"/>
                </a:lnTo>
                <a:cubicBezTo>
                  <a:pt x="1655" y="6176"/>
                  <a:pt x="1645" y="6176"/>
                  <a:pt x="1633" y="6180"/>
                </a:cubicBezTo>
                <a:lnTo>
                  <a:pt x="1633" y="6841"/>
                </a:lnTo>
                <a:lnTo>
                  <a:pt x="705" y="6841"/>
                </a:lnTo>
                <a:lnTo>
                  <a:pt x="705" y="6242"/>
                </a:lnTo>
                <a:cubicBezTo>
                  <a:pt x="693" y="6242"/>
                  <a:pt x="683" y="6242"/>
                  <a:pt x="671" y="6242"/>
                </a:cubicBezTo>
                <a:lnTo>
                  <a:pt x="671" y="6841"/>
                </a:lnTo>
                <a:lnTo>
                  <a:pt x="0" y="6841"/>
                </a:lnTo>
                <a:lnTo>
                  <a:pt x="0" y="6930"/>
                </a:lnTo>
                <a:lnTo>
                  <a:pt x="671" y="6930"/>
                </a:lnTo>
                <a:lnTo>
                  <a:pt x="671" y="9372"/>
                </a:lnTo>
                <a:lnTo>
                  <a:pt x="0" y="9372"/>
                </a:lnTo>
                <a:lnTo>
                  <a:pt x="0" y="9461"/>
                </a:lnTo>
                <a:lnTo>
                  <a:pt x="671" y="9461"/>
                </a:lnTo>
                <a:lnTo>
                  <a:pt x="671" y="11815"/>
                </a:lnTo>
                <a:lnTo>
                  <a:pt x="0" y="11815"/>
                </a:lnTo>
                <a:lnTo>
                  <a:pt x="0" y="11904"/>
                </a:lnTo>
                <a:lnTo>
                  <a:pt x="671" y="11904"/>
                </a:lnTo>
                <a:lnTo>
                  <a:pt x="671" y="14347"/>
                </a:lnTo>
                <a:lnTo>
                  <a:pt x="0" y="14347"/>
                </a:lnTo>
                <a:lnTo>
                  <a:pt x="0" y="14435"/>
                </a:lnTo>
                <a:lnTo>
                  <a:pt x="671" y="14435"/>
                </a:lnTo>
                <a:lnTo>
                  <a:pt x="671" y="16878"/>
                </a:lnTo>
                <a:lnTo>
                  <a:pt x="0" y="16878"/>
                </a:lnTo>
                <a:lnTo>
                  <a:pt x="0" y="16967"/>
                </a:lnTo>
                <a:lnTo>
                  <a:pt x="671" y="16967"/>
                </a:lnTo>
                <a:lnTo>
                  <a:pt x="671" y="19410"/>
                </a:lnTo>
                <a:lnTo>
                  <a:pt x="0" y="19410"/>
                </a:lnTo>
                <a:lnTo>
                  <a:pt x="0" y="19499"/>
                </a:lnTo>
                <a:lnTo>
                  <a:pt x="671" y="19499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19499"/>
                </a:lnTo>
                <a:lnTo>
                  <a:pt x="1633" y="19499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19499"/>
                </a:lnTo>
                <a:lnTo>
                  <a:pt x="2596" y="19499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19499"/>
                </a:lnTo>
                <a:lnTo>
                  <a:pt x="3558" y="19499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19499"/>
                </a:lnTo>
                <a:lnTo>
                  <a:pt x="4521" y="19499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19499"/>
                </a:lnTo>
                <a:lnTo>
                  <a:pt x="5483" y="19499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19499"/>
                </a:lnTo>
                <a:lnTo>
                  <a:pt x="6446" y="19499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19499"/>
                </a:lnTo>
                <a:lnTo>
                  <a:pt x="7408" y="19499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19499"/>
                </a:lnTo>
                <a:lnTo>
                  <a:pt x="8371" y="19499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19499"/>
                </a:lnTo>
                <a:lnTo>
                  <a:pt x="9333" y="19499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19499"/>
                </a:lnTo>
                <a:lnTo>
                  <a:pt x="10296" y="19499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19499"/>
                </a:lnTo>
                <a:lnTo>
                  <a:pt x="11258" y="19499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19499"/>
                </a:lnTo>
                <a:lnTo>
                  <a:pt x="12221" y="19499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19499"/>
                </a:lnTo>
                <a:lnTo>
                  <a:pt x="13184" y="19499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19499"/>
                </a:lnTo>
                <a:lnTo>
                  <a:pt x="14146" y="19499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19499"/>
                </a:lnTo>
                <a:lnTo>
                  <a:pt x="15109" y="19499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19499"/>
                </a:lnTo>
                <a:lnTo>
                  <a:pt x="16071" y="19499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19499"/>
                </a:lnTo>
                <a:lnTo>
                  <a:pt x="17034" y="19499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19499"/>
                </a:lnTo>
                <a:lnTo>
                  <a:pt x="17996" y="19499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19499"/>
                </a:lnTo>
                <a:lnTo>
                  <a:pt x="18959" y="19499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19499"/>
                </a:lnTo>
                <a:lnTo>
                  <a:pt x="19921" y="19499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19499"/>
                </a:lnTo>
                <a:lnTo>
                  <a:pt x="20884" y="19499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19499"/>
                </a:lnTo>
                <a:lnTo>
                  <a:pt x="21600" y="19499"/>
                </a:lnTo>
                <a:lnTo>
                  <a:pt x="21600" y="19410"/>
                </a:lnTo>
                <a:lnTo>
                  <a:pt x="20917" y="19410"/>
                </a:lnTo>
                <a:lnTo>
                  <a:pt x="20917" y="16967"/>
                </a:lnTo>
                <a:lnTo>
                  <a:pt x="21600" y="16967"/>
                </a:lnTo>
                <a:lnTo>
                  <a:pt x="21600" y="16878"/>
                </a:lnTo>
                <a:lnTo>
                  <a:pt x="20917" y="16878"/>
                </a:lnTo>
                <a:lnTo>
                  <a:pt x="20917" y="14435"/>
                </a:lnTo>
                <a:lnTo>
                  <a:pt x="21600" y="14435"/>
                </a:lnTo>
                <a:lnTo>
                  <a:pt x="21600" y="14347"/>
                </a:lnTo>
                <a:lnTo>
                  <a:pt x="20917" y="14347"/>
                </a:lnTo>
                <a:lnTo>
                  <a:pt x="20917" y="11904"/>
                </a:lnTo>
                <a:lnTo>
                  <a:pt x="21600" y="11904"/>
                </a:lnTo>
                <a:lnTo>
                  <a:pt x="21600" y="11815"/>
                </a:lnTo>
                <a:lnTo>
                  <a:pt x="20917" y="11815"/>
                </a:lnTo>
                <a:lnTo>
                  <a:pt x="20917" y="9461"/>
                </a:lnTo>
                <a:lnTo>
                  <a:pt x="21600" y="9461"/>
                </a:lnTo>
                <a:lnTo>
                  <a:pt x="21600" y="9372"/>
                </a:lnTo>
                <a:lnTo>
                  <a:pt x="20917" y="9372"/>
                </a:lnTo>
                <a:lnTo>
                  <a:pt x="20917" y="6930"/>
                </a:lnTo>
                <a:lnTo>
                  <a:pt x="21600" y="6930"/>
                </a:lnTo>
                <a:lnTo>
                  <a:pt x="21600" y="6841"/>
                </a:lnTo>
                <a:lnTo>
                  <a:pt x="20917" y="6841"/>
                </a:lnTo>
                <a:lnTo>
                  <a:pt x="20917" y="4309"/>
                </a:lnTo>
                <a:lnTo>
                  <a:pt x="21600" y="4309"/>
                </a:lnTo>
                <a:lnTo>
                  <a:pt x="21600" y="4221"/>
                </a:lnTo>
                <a:lnTo>
                  <a:pt x="20917" y="4221"/>
                </a:lnTo>
                <a:lnTo>
                  <a:pt x="20917" y="1765"/>
                </a:lnTo>
                <a:lnTo>
                  <a:pt x="21600" y="1765"/>
                </a:lnTo>
                <a:lnTo>
                  <a:pt x="21600" y="1676"/>
                </a:lnTo>
                <a:lnTo>
                  <a:pt x="20917" y="1676"/>
                </a:lnTo>
                <a:lnTo>
                  <a:pt x="20917" y="0"/>
                </a:lnTo>
                <a:close/>
                <a:moveTo>
                  <a:pt x="1635" y="19397"/>
                </a:moveTo>
                <a:lnTo>
                  <a:pt x="706" y="19397"/>
                </a:lnTo>
                <a:lnTo>
                  <a:pt x="706" y="16954"/>
                </a:lnTo>
                <a:lnTo>
                  <a:pt x="1635" y="16954"/>
                </a:lnTo>
                <a:lnTo>
                  <a:pt x="1635" y="19397"/>
                </a:lnTo>
                <a:close/>
                <a:moveTo>
                  <a:pt x="1635" y="16865"/>
                </a:moveTo>
                <a:lnTo>
                  <a:pt x="706" y="16865"/>
                </a:lnTo>
                <a:lnTo>
                  <a:pt x="706" y="14422"/>
                </a:lnTo>
                <a:lnTo>
                  <a:pt x="1635" y="14422"/>
                </a:lnTo>
                <a:lnTo>
                  <a:pt x="1635" y="16865"/>
                </a:lnTo>
                <a:close/>
                <a:moveTo>
                  <a:pt x="1635" y="14333"/>
                </a:moveTo>
                <a:lnTo>
                  <a:pt x="706" y="14333"/>
                </a:lnTo>
                <a:lnTo>
                  <a:pt x="706" y="11891"/>
                </a:lnTo>
                <a:lnTo>
                  <a:pt x="1635" y="11891"/>
                </a:lnTo>
                <a:lnTo>
                  <a:pt x="1635" y="14333"/>
                </a:lnTo>
                <a:close/>
                <a:moveTo>
                  <a:pt x="1635" y="11802"/>
                </a:moveTo>
                <a:lnTo>
                  <a:pt x="706" y="11802"/>
                </a:lnTo>
                <a:lnTo>
                  <a:pt x="706" y="9448"/>
                </a:lnTo>
                <a:lnTo>
                  <a:pt x="1635" y="9448"/>
                </a:lnTo>
                <a:lnTo>
                  <a:pt x="1635" y="11802"/>
                </a:lnTo>
                <a:close/>
                <a:moveTo>
                  <a:pt x="1635" y="9359"/>
                </a:moveTo>
                <a:lnTo>
                  <a:pt x="706" y="9359"/>
                </a:lnTo>
                <a:lnTo>
                  <a:pt x="706" y="6916"/>
                </a:lnTo>
                <a:lnTo>
                  <a:pt x="1635" y="6916"/>
                </a:lnTo>
                <a:lnTo>
                  <a:pt x="1635" y="9359"/>
                </a:lnTo>
                <a:close/>
                <a:moveTo>
                  <a:pt x="2598" y="19397"/>
                </a:moveTo>
                <a:lnTo>
                  <a:pt x="1669" y="19397"/>
                </a:lnTo>
                <a:lnTo>
                  <a:pt x="1669" y="16954"/>
                </a:lnTo>
                <a:lnTo>
                  <a:pt x="2598" y="16954"/>
                </a:lnTo>
                <a:lnTo>
                  <a:pt x="2598" y="19397"/>
                </a:lnTo>
                <a:close/>
                <a:moveTo>
                  <a:pt x="2598" y="16865"/>
                </a:moveTo>
                <a:lnTo>
                  <a:pt x="1669" y="16865"/>
                </a:lnTo>
                <a:lnTo>
                  <a:pt x="1669" y="14422"/>
                </a:lnTo>
                <a:lnTo>
                  <a:pt x="2598" y="14422"/>
                </a:lnTo>
                <a:lnTo>
                  <a:pt x="2598" y="16865"/>
                </a:lnTo>
                <a:close/>
                <a:moveTo>
                  <a:pt x="2598" y="14333"/>
                </a:moveTo>
                <a:lnTo>
                  <a:pt x="1669" y="14333"/>
                </a:lnTo>
                <a:lnTo>
                  <a:pt x="1669" y="11891"/>
                </a:lnTo>
                <a:lnTo>
                  <a:pt x="2598" y="11891"/>
                </a:lnTo>
                <a:lnTo>
                  <a:pt x="2598" y="14333"/>
                </a:lnTo>
                <a:close/>
                <a:moveTo>
                  <a:pt x="2598" y="11802"/>
                </a:moveTo>
                <a:lnTo>
                  <a:pt x="1669" y="11802"/>
                </a:lnTo>
                <a:lnTo>
                  <a:pt x="1669" y="9448"/>
                </a:lnTo>
                <a:lnTo>
                  <a:pt x="2598" y="9448"/>
                </a:lnTo>
                <a:lnTo>
                  <a:pt x="2598" y="11802"/>
                </a:lnTo>
                <a:close/>
                <a:moveTo>
                  <a:pt x="2598" y="9359"/>
                </a:moveTo>
                <a:lnTo>
                  <a:pt x="1669" y="9359"/>
                </a:lnTo>
                <a:lnTo>
                  <a:pt x="1669" y="6916"/>
                </a:lnTo>
                <a:lnTo>
                  <a:pt x="2598" y="6916"/>
                </a:lnTo>
                <a:lnTo>
                  <a:pt x="2598" y="9359"/>
                </a:lnTo>
                <a:close/>
                <a:moveTo>
                  <a:pt x="3560" y="19397"/>
                </a:moveTo>
                <a:lnTo>
                  <a:pt x="2631" y="19397"/>
                </a:lnTo>
                <a:lnTo>
                  <a:pt x="2631" y="16954"/>
                </a:lnTo>
                <a:lnTo>
                  <a:pt x="3560" y="16954"/>
                </a:lnTo>
                <a:lnTo>
                  <a:pt x="3560" y="19397"/>
                </a:lnTo>
                <a:close/>
                <a:moveTo>
                  <a:pt x="3560" y="16865"/>
                </a:moveTo>
                <a:lnTo>
                  <a:pt x="2631" y="16865"/>
                </a:lnTo>
                <a:lnTo>
                  <a:pt x="2631" y="14422"/>
                </a:lnTo>
                <a:lnTo>
                  <a:pt x="3560" y="14422"/>
                </a:lnTo>
                <a:lnTo>
                  <a:pt x="3560" y="16865"/>
                </a:lnTo>
                <a:close/>
                <a:moveTo>
                  <a:pt x="3560" y="14333"/>
                </a:moveTo>
                <a:lnTo>
                  <a:pt x="2631" y="14333"/>
                </a:lnTo>
                <a:lnTo>
                  <a:pt x="2631" y="11891"/>
                </a:lnTo>
                <a:lnTo>
                  <a:pt x="3560" y="11891"/>
                </a:lnTo>
                <a:lnTo>
                  <a:pt x="3560" y="14333"/>
                </a:lnTo>
                <a:close/>
                <a:moveTo>
                  <a:pt x="3560" y="11802"/>
                </a:moveTo>
                <a:lnTo>
                  <a:pt x="2631" y="11802"/>
                </a:lnTo>
                <a:lnTo>
                  <a:pt x="2631" y="9448"/>
                </a:lnTo>
                <a:lnTo>
                  <a:pt x="3560" y="9448"/>
                </a:lnTo>
                <a:lnTo>
                  <a:pt x="3560" y="11802"/>
                </a:lnTo>
                <a:close/>
                <a:moveTo>
                  <a:pt x="3560" y="9359"/>
                </a:moveTo>
                <a:lnTo>
                  <a:pt x="2631" y="9359"/>
                </a:lnTo>
                <a:lnTo>
                  <a:pt x="2631" y="6916"/>
                </a:lnTo>
                <a:lnTo>
                  <a:pt x="3560" y="6916"/>
                </a:lnTo>
                <a:lnTo>
                  <a:pt x="3560" y="9359"/>
                </a:lnTo>
                <a:close/>
                <a:moveTo>
                  <a:pt x="4521" y="19397"/>
                </a:moveTo>
                <a:lnTo>
                  <a:pt x="3592" y="19397"/>
                </a:lnTo>
                <a:lnTo>
                  <a:pt x="3592" y="16954"/>
                </a:lnTo>
                <a:lnTo>
                  <a:pt x="4521" y="16954"/>
                </a:lnTo>
                <a:lnTo>
                  <a:pt x="4521" y="19397"/>
                </a:lnTo>
                <a:close/>
                <a:moveTo>
                  <a:pt x="4521" y="16865"/>
                </a:moveTo>
                <a:lnTo>
                  <a:pt x="3592" y="16865"/>
                </a:lnTo>
                <a:lnTo>
                  <a:pt x="3592" y="14422"/>
                </a:lnTo>
                <a:lnTo>
                  <a:pt x="4521" y="14422"/>
                </a:lnTo>
                <a:lnTo>
                  <a:pt x="4521" y="16865"/>
                </a:lnTo>
                <a:close/>
                <a:moveTo>
                  <a:pt x="4521" y="14333"/>
                </a:moveTo>
                <a:lnTo>
                  <a:pt x="3592" y="14333"/>
                </a:lnTo>
                <a:lnTo>
                  <a:pt x="3592" y="11891"/>
                </a:lnTo>
                <a:lnTo>
                  <a:pt x="4521" y="11891"/>
                </a:lnTo>
                <a:lnTo>
                  <a:pt x="4521" y="14333"/>
                </a:lnTo>
                <a:close/>
                <a:moveTo>
                  <a:pt x="4521" y="11802"/>
                </a:moveTo>
                <a:lnTo>
                  <a:pt x="3592" y="11802"/>
                </a:lnTo>
                <a:lnTo>
                  <a:pt x="3592" y="9448"/>
                </a:lnTo>
                <a:lnTo>
                  <a:pt x="4521" y="9448"/>
                </a:lnTo>
                <a:lnTo>
                  <a:pt x="4521" y="11802"/>
                </a:lnTo>
                <a:close/>
                <a:moveTo>
                  <a:pt x="4521" y="9359"/>
                </a:moveTo>
                <a:lnTo>
                  <a:pt x="3592" y="9359"/>
                </a:lnTo>
                <a:lnTo>
                  <a:pt x="3592" y="6916"/>
                </a:lnTo>
                <a:lnTo>
                  <a:pt x="4521" y="6916"/>
                </a:lnTo>
                <a:lnTo>
                  <a:pt x="4521" y="9359"/>
                </a:lnTo>
                <a:close/>
                <a:moveTo>
                  <a:pt x="5483" y="19397"/>
                </a:moveTo>
                <a:lnTo>
                  <a:pt x="4555" y="19397"/>
                </a:lnTo>
                <a:lnTo>
                  <a:pt x="4555" y="16954"/>
                </a:lnTo>
                <a:lnTo>
                  <a:pt x="5483" y="16954"/>
                </a:lnTo>
                <a:lnTo>
                  <a:pt x="5483" y="19397"/>
                </a:lnTo>
                <a:close/>
                <a:moveTo>
                  <a:pt x="5483" y="16865"/>
                </a:moveTo>
                <a:lnTo>
                  <a:pt x="4555" y="16865"/>
                </a:lnTo>
                <a:lnTo>
                  <a:pt x="4555" y="14422"/>
                </a:lnTo>
                <a:lnTo>
                  <a:pt x="5483" y="14422"/>
                </a:lnTo>
                <a:lnTo>
                  <a:pt x="5483" y="16865"/>
                </a:lnTo>
                <a:close/>
                <a:moveTo>
                  <a:pt x="5483" y="14333"/>
                </a:moveTo>
                <a:lnTo>
                  <a:pt x="4555" y="14333"/>
                </a:lnTo>
                <a:lnTo>
                  <a:pt x="4555" y="11891"/>
                </a:lnTo>
                <a:lnTo>
                  <a:pt x="5483" y="11891"/>
                </a:lnTo>
                <a:lnTo>
                  <a:pt x="5483" y="14333"/>
                </a:lnTo>
                <a:close/>
                <a:moveTo>
                  <a:pt x="5483" y="11802"/>
                </a:moveTo>
                <a:lnTo>
                  <a:pt x="4555" y="11802"/>
                </a:lnTo>
                <a:lnTo>
                  <a:pt x="4555" y="9448"/>
                </a:lnTo>
                <a:lnTo>
                  <a:pt x="5483" y="9448"/>
                </a:lnTo>
                <a:lnTo>
                  <a:pt x="5483" y="11802"/>
                </a:lnTo>
                <a:close/>
                <a:moveTo>
                  <a:pt x="5483" y="9359"/>
                </a:moveTo>
                <a:lnTo>
                  <a:pt x="4555" y="9359"/>
                </a:lnTo>
                <a:lnTo>
                  <a:pt x="4555" y="6916"/>
                </a:lnTo>
                <a:lnTo>
                  <a:pt x="5483" y="6916"/>
                </a:lnTo>
                <a:lnTo>
                  <a:pt x="5483" y="9359"/>
                </a:lnTo>
                <a:close/>
                <a:moveTo>
                  <a:pt x="6446" y="19397"/>
                </a:moveTo>
                <a:lnTo>
                  <a:pt x="5517" y="19397"/>
                </a:lnTo>
                <a:lnTo>
                  <a:pt x="5517" y="16954"/>
                </a:lnTo>
                <a:lnTo>
                  <a:pt x="6446" y="16954"/>
                </a:lnTo>
                <a:lnTo>
                  <a:pt x="6446" y="19397"/>
                </a:lnTo>
                <a:close/>
                <a:moveTo>
                  <a:pt x="6446" y="16865"/>
                </a:moveTo>
                <a:lnTo>
                  <a:pt x="5517" y="16865"/>
                </a:lnTo>
                <a:lnTo>
                  <a:pt x="5517" y="14422"/>
                </a:lnTo>
                <a:lnTo>
                  <a:pt x="6446" y="14422"/>
                </a:lnTo>
                <a:lnTo>
                  <a:pt x="6446" y="16865"/>
                </a:lnTo>
                <a:close/>
                <a:moveTo>
                  <a:pt x="6446" y="14333"/>
                </a:moveTo>
                <a:lnTo>
                  <a:pt x="5517" y="14333"/>
                </a:lnTo>
                <a:lnTo>
                  <a:pt x="5517" y="11891"/>
                </a:lnTo>
                <a:lnTo>
                  <a:pt x="6446" y="11891"/>
                </a:lnTo>
                <a:lnTo>
                  <a:pt x="6446" y="14333"/>
                </a:lnTo>
                <a:close/>
                <a:moveTo>
                  <a:pt x="6446" y="11802"/>
                </a:moveTo>
                <a:lnTo>
                  <a:pt x="5517" y="11802"/>
                </a:lnTo>
                <a:lnTo>
                  <a:pt x="5517" y="9448"/>
                </a:lnTo>
                <a:lnTo>
                  <a:pt x="6446" y="9448"/>
                </a:lnTo>
                <a:lnTo>
                  <a:pt x="6446" y="11802"/>
                </a:lnTo>
                <a:close/>
                <a:moveTo>
                  <a:pt x="6446" y="9359"/>
                </a:moveTo>
                <a:lnTo>
                  <a:pt x="5517" y="9359"/>
                </a:lnTo>
                <a:lnTo>
                  <a:pt x="5517" y="6916"/>
                </a:lnTo>
                <a:lnTo>
                  <a:pt x="6446" y="6916"/>
                </a:lnTo>
                <a:lnTo>
                  <a:pt x="6446" y="9359"/>
                </a:lnTo>
                <a:close/>
                <a:moveTo>
                  <a:pt x="7408" y="19397"/>
                </a:moveTo>
                <a:lnTo>
                  <a:pt x="6480" y="19397"/>
                </a:lnTo>
                <a:lnTo>
                  <a:pt x="6480" y="16954"/>
                </a:lnTo>
                <a:lnTo>
                  <a:pt x="7408" y="16954"/>
                </a:lnTo>
                <a:lnTo>
                  <a:pt x="7408" y="19397"/>
                </a:lnTo>
                <a:close/>
                <a:moveTo>
                  <a:pt x="7408" y="16865"/>
                </a:moveTo>
                <a:lnTo>
                  <a:pt x="6480" y="16865"/>
                </a:lnTo>
                <a:lnTo>
                  <a:pt x="6480" y="14422"/>
                </a:lnTo>
                <a:lnTo>
                  <a:pt x="7408" y="14422"/>
                </a:lnTo>
                <a:lnTo>
                  <a:pt x="7408" y="16865"/>
                </a:lnTo>
                <a:close/>
                <a:moveTo>
                  <a:pt x="7408" y="14333"/>
                </a:moveTo>
                <a:lnTo>
                  <a:pt x="6480" y="14333"/>
                </a:lnTo>
                <a:lnTo>
                  <a:pt x="6480" y="11891"/>
                </a:lnTo>
                <a:lnTo>
                  <a:pt x="7408" y="11891"/>
                </a:lnTo>
                <a:lnTo>
                  <a:pt x="7408" y="14333"/>
                </a:lnTo>
                <a:close/>
                <a:moveTo>
                  <a:pt x="7408" y="11802"/>
                </a:moveTo>
                <a:lnTo>
                  <a:pt x="6480" y="11802"/>
                </a:lnTo>
                <a:lnTo>
                  <a:pt x="6480" y="9448"/>
                </a:lnTo>
                <a:lnTo>
                  <a:pt x="7408" y="9448"/>
                </a:lnTo>
                <a:lnTo>
                  <a:pt x="7408" y="11802"/>
                </a:lnTo>
                <a:close/>
                <a:moveTo>
                  <a:pt x="7408" y="9359"/>
                </a:moveTo>
                <a:lnTo>
                  <a:pt x="6480" y="9359"/>
                </a:lnTo>
                <a:lnTo>
                  <a:pt x="6480" y="6916"/>
                </a:lnTo>
                <a:lnTo>
                  <a:pt x="7408" y="6916"/>
                </a:lnTo>
                <a:lnTo>
                  <a:pt x="7408" y="9359"/>
                </a:lnTo>
                <a:close/>
                <a:moveTo>
                  <a:pt x="8371" y="19397"/>
                </a:moveTo>
                <a:lnTo>
                  <a:pt x="7442" y="19397"/>
                </a:lnTo>
                <a:lnTo>
                  <a:pt x="7442" y="16954"/>
                </a:lnTo>
                <a:lnTo>
                  <a:pt x="8371" y="16954"/>
                </a:lnTo>
                <a:lnTo>
                  <a:pt x="8371" y="19397"/>
                </a:lnTo>
                <a:close/>
                <a:moveTo>
                  <a:pt x="8371" y="16865"/>
                </a:moveTo>
                <a:lnTo>
                  <a:pt x="7442" y="16865"/>
                </a:lnTo>
                <a:lnTo>
                  <a:pt x="7442" y="14422"/>
                </a:lnTo>
                <a:lnTo>
                  <a:pt x="8371" y="14422"/>
                </a:lnTo>
                <a:lnTo>
                  <a:pt x="8371" y="16865"/>
                </a:lnTo>
                <a:close/>
                <a:moveTo>
                  <a:pt x="8371" y="14333"/>
                </a:moveTo>
                <a:lnTo>
                  <a:pt x="7442" y="14333"/>
                </a:lnTo>
                <a:lnTo>
                  <a:pt x="7442" y="11891"/>
                </a:lnTo>
                <a:lnTo>
                  <a:pt x="8371" y="11891"/>
                </a:lnTo>
                <a:lnTo>
                  <a:pt x="8371" y="14333"/>
                </a:lnTo>
                <a:close/>
                <a:moveTo>
                  <a:pt x="8371" y="11802"/>
                </a:moveTo>
                <a:lnTo>
                  <a:pt x="7442" y="11802"/>
                </a:lnTo>
                <a:lnTo>
                  <a:pt x="7442" y="9448"/>
                </a:lnTo>
                <a:lnTo>
                  <a:pt x="8371" y="9448"/>
                </a:lnTo>
                <a:lnTo>
                  <a:pt x="8371" y="11802"/>
                </a:lnTo>
                <a:close/>
                <a:moveTo>
                  <a:pt x="8371" y="9359"/>
                </a:moveTo>
                <a:lnTo>
                  <a:pt x="7442" y="9359"/>
                </a:lnTo>
                <a:lnTo>
                  <a:pt x="7442" y="6916"/>
                </a:lnTo>
                <a:lnTo>
                  <a:pt x="8371" y="6916"/>
                </a:lnTo>
                <a:lnTo>
                  <a:pt x="8371" y="9359"/>
                </a:lnTo>
                <a:close/>
                <a:moveTo>
                  <a:pt x="9332" y="19397"/>
                </a:moveTo>
                <a:lnTo>
                  <a:pt x="8403" y="19397"/>
                </a:lnTo>
                <a:lnTo>
                  <a:pt x="8403" y="16954"/>
                </a:lnTo>
                <a:lnTo>
                  <a:pt x="9332" y="16954"/>
                </a:lnTo>
                <a:lnTo>
                  <a:pt x="9332" y="19397"/>
                </a:lnTo>
                <a:close/>
                <a:moveTo>
                  <a:pt x="9332" y="16865"/>
                </a:moveTo>
                <a:lnTo>
                  <a:pt x="8403" y="16865"/>
                </a:lnTo>
                <a:lnTo>
                  <a:pt x="8403" y="14422"/>
                </a:lnTo>
                <a:lnTo>
                  <a:pt x="9332" y="14422"/>
                </a:lnTo>
                <a:lnTo>
                  <a:pt x="9332" y="16865"/>
                </a:lnTo>
                <a:close/>
                <a:moveTo>
                  <a:pt x="9332" y="14333"/>
                </a:moveTo>
                <a:lnTo>
                  <a:pt x="8403" y="14333"/>
                </a:lnTo>
                <a:lnTo>
                  <a:pt x="8403" y="11891"/>
                </a:lnTo>
                <a:lnTo>
                  <a:pt x="9332" y="11891"/>
                </a:lnTo>
                <a:lnTo>
                  <a:pt x="9332" y="14333"/>
                </a:lnTo>
                <a:close/>
                <a:moveTo>
                  <a:pt x="9332" y="11802"/>
                </a:moveTo>
                <a:lnTo>
                  <a:pt x="8403" y="11802"/>
                </a:lnTo>
                <a:lnTo>
                  <a:pt x="8403" y="9448"/>
                </a:lnTo>
                <a:lnTo>
                  <a:pt x="9332" y="9448"/>
                </a:lnTo>
                <a:lnTo>
                  <a:pt x="9332" y="11802"/>
                </a:lnTo>
                <a:close/>
                <a:moveTo>
                  <a:pt x="9332" y="9359"/>
                </a:moveTo>
                <a:lnTo>
                  <a:pt x="8403" y="9359"/>
                </a:lnTo>
                <a:lnTo>
                  <a:pt x="8403" y="6916"/>
                </a:lnTo>
                <a:lnTo>
                  <a:pt x="9332" y="6916"/>
                </a:lnTo>
                <a:lnTo>
                  <a:pt x="9332" y="9359"/>
                </a:lnTo>
                <a:close/>
                <a:moveTo>
                  <a:pt x="10294" y="19397"/>
                </a:moveTo>
                <a:lnTo>
                  <a:pt x="9365" y="19397"/>
                </a:lnTo>
                <a:lnTo>
                  <a:pt x="9365" y="16954"/>
                </a:lnTo>
                <a:lnTo>
                  <a:pt x="10294" y="16954"/>
                </a:lnTo>
                <a:lnTo>
                  <a:pt x="10294" y="19397"/>
                </a:lnTo>
                <a:close/>
                <a:moveTo>
                  <a:pt x="10294" y="16865"/>
                </a:moveTo>
                <a:lnTo>
                  <a:pt x="9365" y="16865"/>
                </a:lnTo>
                <a:lnTo>
                  <a:pt x="9365" y="14422"/>
                </a:lnTo>
                <a:lnTo>
                  <a:pt x="10294" y="14422"/>
                </a:lnTo>
                <a:lnTo>
                  <a:pt x="10294" y="16865"/>
                </a:lnTo>
                <a:close/>
                <a:moveTo>
                  <a:pt x="10294" y="14333"/>
                </a:moveTo>
                <a:lnTo>
                  <a:pt x="9365" y="14333"/>
                </a:lnTo>
                <a:lnTo>
                  <a:pt x="9365" y="11891"/>
                </a:lnTo>
                <a:lnTo>
                  <a:pt x="10294" y="11891"/>
                </a:lnTo>
                <a:lnTo>
                  <a:pt x="10294" y="14333"/>
                </a:lnTo>
                <a:close/>
                <a:moveTo>
                  <a:pt x="10294" y="11802"/>
                </a:moveTo>
                <a:lnTo>
                  <a:pt x="9365" y="11802"/>
                </a:lnTo>
                <a:lnTo>
                  <a:pt x="9365" y="9448"/>
                </a:lnTo>
                <a:lnTo>
                  <a:pt x="10294" y="9448"/>
                </a:lnTo>
                <a:lnTo>
                  <a:pt x="10294" y="11802"/>
                </a:lnTo>
                <a:close/>
                <a:moveTo>
                  <a:pt x="10294" y="9359"/>
                </a:moveTo>
                <a:lnTo>
                  <a:pt x="9365" y="9359"/>
                </a:lnTo>
                <a:lnTo>
                  <a:pt x="9365" y="6916"/>
                </a:lnTo>
                <a:lnTo>
                  <a:pt x="10294" y="6916"/>
                </a:lnTo>
                <a:lnTo>
                  <a:pt x="10294" y="9359"/>
                </a:lnTo>
                <a:close/>
                <a:moveTo>
                  <a:pt x="11257" y="19397"/>
                </a:moveTo>
                <a:lnTo>
                  <a:pt x="10328" y="19397"/>
                </a:lnTo>
                <a:lnTo>
                  <a:pt x="10328" y="16954"/>
                </a:lnTo>
                <a:lnTo>
                  <a:pt x="11257" y="16954"/>
                </a:lnTo>
                <a:lnTo>
                  <a:pt x="11257" y="19397"/>
                </a:lnTo>
                <a:close/>
                <a:moveTo>
                  <a:pt x="11257" y="16865"/>
                </a:moveTo>
                <a:lnTo>
                  <a:pt x="10328" y="16865"/>
                </a:lnTo>
                <a:lnTo>
                  <a:pt x="10328" y="14422"/>
                </a:lnTo>
                <a:lnTo>
                  <a:pt x="11257" y="14422"/>
                </a:lnTo>
                <a:lnTo>
                  <a:pt x="11257" y="16865"/>
                </a:lnTo>
                <a:close/>
                <a:moveTo>
                  <a:pt x="11257" y="14333"/>
                </a:moveTo>
                <a:lnTo>
                  <a:pt x="10328" y="14333"/>
                </a:lnTo>
                <a:lnTo>
                  <a:pt x="10328" y="11891"/>
                </a:lnTo>
                <a:lnTo>
                  <a:pt x="11257" y="11891"/>
                </a:lnTo>
                <a:lnTo>
                  <a:pt x="11257" y="14333"/>
                </a:lnTo>
                <a:close/>
                <a:moveTo>
                  <a:pt x="11257" y="11802"/>
                </a:moveTo>
                <a:lnTo>
                  <a:pt x="10328" y="11802"/>
                </a:lnTo>
                <a:lnTo>
                  <a:pt x="10328" y="9448"/>
                </a:lnTo>
                <a:lnTo>
                  <a:pt x="11257" y="9448"/>
                </a:lnTo>
                <a:lnTo>
                  <a:pt x="11257" y="11802"/>
                </a:lnTo>
                <a:close/>
                <a:moveTo>
                  <a:pt x="11257" y="9359"/>
                </a:moveTo>
                <a:lnTo>
                  <a:pt x="10328" y="9359"/>
                </a:lnTo>
                <a:lnTo>
                  <a:pt x="10328" y="6916"/>
                </a:lnTo>
                <a:lnTo>
                  <a:pt x="11257" y="6916"/>
                </a:lnTo>
                <a:lnTo>
                  <a:pt x="11257" y="9359"/>
                </a:lnTo>
                <a:close/>
                <a:moveTo>
                  <a:pt x="11257" y="6828"/>
                </a:moveTo>
                <a:lnTo>
                  <a:pt x="10328" y="6828"/>
                </a:lnTo>
                <a:lnTo>
                  <a:pt x="10328" y="4296"/>
                </a:lnTo>
                <a:lnTo>
                  <a:pt x="11257" y="4296"/>
                </a:lnTo>
                <a:lnTo>
                  <a:pt x="11257" y="6828"/>
                </a:lnTo>
                <a:close/>
                <a:moveTo>
                  <a:pt x="12219" y="19397"/>
                </a:moveTo>
                <a:lnTo>
                  <a:pt x="11291" y="19397"/>
                </a:lnTo>
                <a:lnTo>
                  <a:pt x="11291" y="16954"/>
                </a:lnTo>
                <a:lnTo>
                  <a:pt x="12219" y="16954"/>
                </a:lnTo>
                <a:lnTo>
                  <a:pt x="12219" y="19397"/>
                </a:lnTo>
                <a:close/>
                <a:moveTo>
                  <a:pt x="12219" y="16865"/>
                </a:moveTo>
                <a:lnTo>
                  <a:pt x="11291" y="16865"/>
                </a:lnTo>
                <a:lnTo>
                  <a:pt x="11291" y="14422"/>
                </a:lnTo>
                <a:lnTo>
                  <a:pt x="12219" y="14422"/>
                </a:lnTo>
                <a:lnTo>
                  <a:pt x="12219" y="16865"/>
                </a:lnTo>
                <a:close/>
                <a:moveTo>
                  <a:pt x="12219" y="14333"/>
                </a:moveTo>
                <a:lnTo>
                  <a:pt x="11291" y="14333"/>
                </a:lnTo>
                <a:lnTo>
                  <a:pt x="11291" y="11891"/>
                </a:lnTo>
                <a:lnTo>
                  <a:pt x="12219" y="11891"/>
                </a:lnTo>
                <a:lnTo>
                  <a:pt x="12219" y="14333"/>
                </a:lnTo>
                <a:close/>
                <a:moveTo>
                  <a:pt x="12219" y="11802"/>
                </a:moveTo>
                <a:lnTo>
                  <a:pt x="11291" y="11802"/>
                </a:lnTo>
                <a:lnTo>
                  <a:pt x="11291" y="9448"/>
                </a:lnTo>
                <a:lnTo>
                  <a:pt x="12219" y="9448"/>
                </a:lnTo>
                <a:lnTo>
                  <a:pt x="12219" y="11802"/>
                </a:lnTo>
                <a:close/>
                <a:moveTo>
                  <a:pt x="12219" y="9359"/>
                </a:moveTo>
                <a:lnTo>
                  <a:pt x="11291" y="9359"/>
                </a:lnTo>
                <a:lnTo>
                  <a:pt x="11291" y="6916"/>
                </a:lnTo>
                <a:lnTo>
                  <a:pt x="12219" y="6916"/>
                </a:lnTo>
                <a:lnTo>
                  <a:pt x="12219" y="9359"/>
                </a:lnTo>
                <a:close/>
                <a:moveTo>
                  <a:pt x="12219" y="6828"/>
                </a:moveTo>
                <a:lnTo>
                  <a:pt x="11291" y="6828"/>
                </a:lnTo>
                <a:lnTo>
                  <a:pt x="11291" y="4296"/>
                </a:lnTo>
                <a:lnTo>
                  <a:pt x="12219" y="4296"/>
                </a:lnTo>
                <a:lnTo>
                  <a:pt x="12219" y="6828"/>
                </a:lnTo>
                <a:close/>
                <a:moveTo>
                  <a:pt x="13182" y="19397"/>
                </a:moveTo>
                <a:lnTo>
                  <a:pt x="12253" y="19397"/>
                </a:lnTo>
                <a:lnTo>
                  <a:pt x="12253" y="16954"/>
                </a:lnTo>
                <a:lnTo>
                  <a:pt x="13182" y="16954"/>
                </a:lnTo>
                <a:lnTo>
                  <a:pt x="13182" y="19397"/>
                </a:lnTo>
                <a:close/>
                <a:moveTo>
                  <a:pt x="13182" y="16865"/>
                </a:moveTo>
                <a:lnTo>
                  <a:pt x="12253" y="16865"/>
                </a:lnTo>
                <a:lnTo>
                  <a:pt x="12253" y="14422"/>
                </a:lnTo>
                <a:lnTo>
                  <a:pt x="13182" y="14422"/>
                </a:lnTo>
                <a:lnTo>
                  <a:pt x="13182" y="16865"/>
                </a:lnTo>
                <a:close/>
                <a:moveTo>
                  <a:pt x="13182" y="14333"/>
                </a:moveTo>
                <a:lnTo>
                  <a:pt x="12253" y="14333"/>
                </a:lnTo>
                <a:lnTo>
                  <a:pt x="12253" y="11891"/>
                </a:lnTo>
                <a:lnTo>
                  <a:pt x="13182" y="11891"/>
                </a:lnTo>
                <a:lnTo>
                  <a:pt x="13182" y="14333"/>
                </a:lnTo>
                <a:close/>
                <a:moveTo>
                  <a:pt x="13182" y="11802"/>
                </a:moveTo>
                <a:lnTo>
                  <a:pt x="12253" y="11802"/>
                </a:lnTo>
                <a:lnTo>
                  <a:pt x="12253" y="9448"/>
                </a:lnTo>
                <a:lnTo>
                  <a:pt x="13182" y="9448"/>
                </a:lnTo>
                <a:lnTo>
                  <a:pt x="13182" y="11802"/>
                </a:lnTo>
                <a:close/>
                <a:moveTo>
                  <a:pt x="13182" y="9359"/>
                </a:moveTo>
                <a:lnTo>
                  <a:pt x="12253" y="9359"/>
                </a:lnTo>
                <a:lnTo>
                  <a:pt x="12253" y="6916"/>
                </a:lnTo>
                <a:lnTo>
                  <a:pt x="13182" y="6916"/>
                </a:lnTo>
                <a:lnTo>
                  <a:pt x="13182" y="9359"/>
                </a:lnTo>
                <a:close/>
                <a:moveTo>
                  <a:pt x="13182" y="6828"/>
                </a:moveTo>
                <a:lnTo>
                  <a:pt x="12253" y="6828"/>
                </a:lnTo>
                <a:lnTo>
                  <a:pt x="12253" y="4296"/>
                </a:lnTo>
                <a:lnTo>
                  <a:pt x="13182" y="4296"/>
                </a:lnTo>
                <a:lnTo>
                  <a:pt x="13182" y="6828"/>
                </a:lnTo>
                <a:close/>
                <a:moveTo>
                  <a:pt x="14143" y="19397"/>
                </a:moveTo>
                <a:lnTo>
                  <a:pt x="13214" y="19397"/>
                </a:lnTo>
                <a:lnTo>
                  <a:pt x="13214" y="16954"/>
                </a:lnTo>
                <a:lnTo>
                  <a:pt x="14143" y="16954"/>
                </a:lnTo>
                <a:lnTo>
                  <a:pt x="14143" y="19397"/>
                </a:lnTo>
                <a:close/>
                <a:moveTo>
                  <a:pt x="14143" y="16865"/>
                </a:moveTo>
                <a:lnTo>
                  <a:pt x="13214" y="16865"/>
                </a:lnTo>
                <a:lnTo>
                  <a:pt x="13214" y="14422"/>
                </a:lnTo>
                <a:lnTo>
                  <a:pt x="14143" y="14422"/>
                </a:lnTo>
                <a:lnTo>
                  <a:pt x="14143" y="16865"/>
                </a:lnTo>
                <a:close/>
                <a:moveTo>
                  <a:pt x="14143" y="14333"/>
                </a:moveTo>
                <a:lnTo>
                  <a:pt x="13214" y="14333"/>
                </a:lnTo>
                <a:lnTo>
                  <a:pt x="13214" y="11891"/>
                </a:lnTo>
                <a:lnTo>
                  <a:pt x="14143" y="11891"/>
                </a:lnTo>
                <a:lnTo>
                  <a:pt x="14143" y="14333"/>
                </a:lnTo>
                <a:close/>
                <a:moveTo>
                  <a:pt x="14143" y="11802"/>
                </a:moveTo>
                <a:lnTo>
                  <a:pt x="13214" y="11802"/>
                </a:lnTo>
                <a:lnTo>
                  <a:pt x="13214" y="9448"/>
                </a:lnTo>
                <a:lnTo>
                  <a:pt x="14143" y="9448"/>
                </a:lnTo>
                <a:lnTo>
                  <a:pt x="14143" y="11802"/>
                </a:lnTo>
                <a:close/>
                <a:moveTo>
                  <a:pt x="14143" y="9359"/>
                </a:moveTo>
                <a:lnTo>
                  <a:pt x="13214" y="9359"/>
                </a:lnTo>
                <a:lnTo>
                  <a:pt x="13214" y="6916"/>
                </a:lnTo>
                <a:lnTo>
                  <a:pt x="14143" y="6916"/>
                </a:lnTo>
                <a:lnTo>
                  <a:pt x="14143" y="9359"/>
                </a:lnTo>
                <a:close/>
                <a:moveTo>
                  <a:pt x="14143" y="6828"/>
                </a:moveTo>
                <a:lnTo>
                  <a:pt x="13214" y="6828"/>
                </a:lnTo>
                <a:lnTo>
                  <a:pt x="13214" y="4296"/>
                </a:lnTo>
                <a:lnTo>
                  <a:pt x="14143" y="4296"/>
                </a:lnTo>
                <a:lnTo>
                  <a:pt x="14143" y="6828"/>
                </a:lnTo>
                <a:close/>
                <a:moveTo>
                  <a:pt x="15105" y="19397"/>
                </a:moveTo>
                <a:lnTo>
                  <a:pt x="14176" y="19397"/>
                </a:lnTo>
                <a:lnTo>
                  <a:pt x="14176" y="16954"/>
                </a:lnTo>
                <a:lnTo>
                  <a:pt x="15105" y="16954"/>
                </a:lnTo>
                <a:lnTo>
                  <a:pt x="15105" y="19397"/>
                </a:lnTo>
                <a:close/>
                <a:moveTo>
                  <a:pt x="15105" y="16865"/>
                </a:moveTo>
                <a:lnTo>
                  <a:pt x="14176" y="16865"/>
                </a:lnTo>
                <a:lnTo>
                  <a:pt x="14176" y="14422"/>
                </a:lnTo>
                <a:lnTo>
                  <a:pt x="15105" y="14422"/>
                </a:lnTo>
                <a:lnTo>
                  <a:pt x="15105" y="16865"/>
                </a:lnTo>
                <a:close/>
                <a:moveTo>
                  <a:pt x="15105" y="14333"/>
                </a:moveTo>
                <a:lnTo>
                  <a:pt x="14176" y="14333"/>
                </a:lnTo>
                <a:lnTo>
                  <a:pt x="14176" y="11891"/>
                </a:lnTo>
                <a:lnTo>
                  <a:pt x="15105" y="11891"/>
                </a:lnTo>
                <a:lnTo>
                  <a:pt x="15105" y="14333"/>
                </a:lnTo>
                <a:close/>
                <a:moveTo>
                  <a:pt x="15105" y="11802"/>
                </a:moveTo>
                <a:lnTo>
                  <a:pt x="14176" y="11802"/>
                </a:lnTo>
                <a:lnTo>
                  <a:pt x="14176" y="9448"/>
                </a:lnTo>
                <a:lnTo>
                  <a:pt x="15105" y="9448"/>
                </a:lnTo>
                <a:lnTo>
                  <a:pt x="15105" y="11802"/>
                </a:lnTo>
                <a:close/>
                <a:moveTo>
                  <a:pt x="15105" y="9359"/>
                </a:moveTo>
                <a:lnTo>
                  <a:pt x="14176" y="9359"/>
                </a:lnTo>
                <a:lnTo>
                  <a:pt x="14176" y="6916"/>
                </a:lnTo>
                <a:lnTo>
                  <a:pt x="15105" y="6916"/>
                </a:lnTo>
                <a:lnTo>
                  <a:pt x="15105" y="9359"/>
                </a:lnTo>
                <a:close/>
                <a:moveTo>
                  <a:pt x="15105" y="6828"/>
                </a:moveTo>
                <a:lnTo>
                  <a:pt x="14176" y="6828"/>
                </a:lnTo>
                <a:lnTo>
                  <a:pt x="14176" y="4296"/>
                </a:lnTo>
                <a:lnTo>
                  <a:pt x="15105" y="4296"/>
                </a:lnTo>
                <a:lnTo>
                  <a:pt x="15105" y="6828"/>
                </a:lnTo>
                <a:close/>
                <a:moveTo>
                  <a:pt x="16068" y="19397"/>
                </a:moveTo>
                <a:lnTo>
                  <a:pt x="15139" y="19397"/>
                </a:lnTo>
                <a:lnTo>
                  <a:pt x="15139" y="16954"/>
                </a:lnTo>
                <a:lnTo>
                  <a:pt x="16068" y="16954"/>
                </a:lnTo>
                <a:lnTo>
                  <a:pt x="16068" y="19397"/>
                </a:lnTo>
                <a:close/>
                <a:moveTo>
                  <a:pt x="16068" y="16865"/>
                </a:moveTo>
                <a:lnTo>
                  <a:pt x="15139" y="16865"/>
                </a:lnTo>
                <a:lnTo>
                  <a:pt x="15139" y="14422"/>
                </a:lnTo>
                <a:lnTo>
                  <a:pt x="16068" y="14422"/>
                </a:lnTo>
                <a:lnTo>
                  <a:pt x="16068" y="16865"/>
                </a:lnTo>
                <a:close/>
                <a:moveTo>
                  <a:pt x="16068" y="14333"/>
                </a:moveTo>
                <a:lnTo>
                  <a:pt x="15139" y="14333"/>
                </a:lnTo>
                <a:lnTo>
                  <a:pt x="15139" y="11891"/>
                </a:lnTo>
                <a:lnTo>
                  <a:pt x="16068" y="11891"/>
                </a:lnTo>
                <a:lnTo>
                  <a:pt x="16068" y="14333"/>
                </a:lnTo>
                <a:close/>
                <a:moveTo>
                  <a:pt x="16068" y="11802"/>
                </a:moveTo>
                <a:lnTo>
                  <a:pt x="15139" y="11802"/>
                </a:lnTo>
                <a:lnTo>
                  <a:pt x="15139" y="9448"/>
                </a:lnTo>
                <a:lnTo>
                  <a:pt x="16068" y="9448"/>
                </a:lnTo>
                <a:lnTo>
                  <a:pt x="16068" y="11802"/>
                </a:lnTo>
                <a:close/>
                <a:moveTo>
                  <a:pt x="16068" y="9359"/>
                </a:moveTo>
                <a:lnTo>
                  <a:pt x="15139" y="9359"/>
                </a:lnTo>
                <a:lnTo>
                  <a:pt x="15139" y="6916"/>
                </a:lnTo>
                <a:lnTo>
                  <a:pt x="16068" y="6916"/>
                </a:lnTo>
                <a:lnTo>
                  <a:pt x="16068" y="9359"/>
                </a:lnTo>
                <a:close/>
                <a:moveTo>
                  <a:pt x="16068" y="6828"/>
                </a:moveTo>
                <a:lnTo>
                  <a:pt x="15139" y="6828"/>
                </a:lnTo>
                <a:lnTo>
                  <a:pt x="15139" y="4296"/>
                </a:lnTo>
                <a:lnTo>
                  <a:pt x="16068" y="4296"/>
                </a:lnTo>
                <a:lnTo>
                  <a:pt x="16068" y="6828"/>
                </a:lnTo>
                <a:close/>
                <a:moveTo>
                  <a:pt x="17030" y="19397"/>
                </a:moveTo>
                <a:lnTo>
                  <a:pt x="16101" y="19397"/>
                </a:lnTo>
                <a:lnTo>
                  <a:pt x="16101" y="16954"/>
                </a:lnTo>
                <a:lnTo>
                  <a:pt x="17030" y="16954"/>
                </a:lnTo>
                <a:lnTo>
                  <a:pt x="17030" y="19397"/>
                </a:lnTo>
                <a:close/>
                <a:moveTo>
                  <a:pt x="17030" y="16865"/>
                </a:moveTo>
                <a:lnTo>
                  <a:pt x="16101" y="16865"/>
                </a:lnTo>
                <a:lnTo>
                  <a:pt x="16101" y="14422"/>
                </a:lnTo>
                <a:lnTo>
                  <a:pt x="17030" y="14422"/>
                </a:lnTo>
                <a:lnTo>
                  <a:pt x="17030" y="16865"/>
                </a:lnTo>
                <a:close/>
                <a:moveTo>
                  <a:pt x="17030" y="14333"/>
                </a:moveTo>
                <a:lnTo>
                  <a:pt x="16101" y="14333"/>
                </a:lnTo>
                <a:lnTo>
                  <a:pt x="16101" y="11891"/>
                </a:lnTo>
                <a:lnTo>
                  <a:pt x="17030" y="11891"/>
                </a:lnTo>
                <a:lnTo>
                  <a:pt x="17030" y="14333"/>
                </a:lnTo>
                <a:close/>
                <a:moveTo>
                  <a:pt x="17030" y="11802"/>
                </a:moveTo>
                <a:lnTo>
                  <a:pt x="16101" y="11802"/>
                </a:lnTo>
                <a:lnTo>
                  <a:pt x="16101" y="9448"/>
                </a:lnTo>
                <a:lnTo>
                  <a:pt x="17030" y="9448"/>
                </a:lnTo>
                <a:lnTo>
                  <a:pt x="17030" y="11802"/>
                </a:lnTo>
                <a:close/>
                <a:moveTo>
                  <a:pt x="17030" y="9359"/>
                </a:moveTo>
                <a:lnTo>
                  <a:pt x="16101" y="9359"/>
                </a:lnTo>
                <a:lnTo>
                  <a:pt x="16101" y="6916"/>
                </a:lnTo>
                <a:lnTo>
                  <a:pt x="17030" y="6916"/>
                </a:lnTo>
                <a:lnTo>
                  <a:pt x="17030" y="9359"/>
                </a:lnTo>
                <a:close/>
                <a:moveTo>
                  <a:pt x="17030" y="6828"/>
                </a:moveTo>
                <a:lnTo>
                  <a:pt x="16101" y="6828"/>
                </a:lnTo>
                <a:lnTo>
                  <a:pt x="16101" y="4296"/>
                </a:lnTo>
                <a:lnTo>
                  <a:pt x="17030" y="4296"/>
                </a:lnTo>
                <a:lnTo>
                  <a:pt x="17030" y="6828"/>
                </a:lnTo>
                <a:close/>
                <a:moveTo>
                  <a:pt x="17993" y="19397"/>
                </a:moveTo>
                <a:lnTo>
                  <a:pt x="17064" y="19397"/>
                </a:lnTo>
                <a:lnTo>
                  <a:pt x="17064" y="16954"/>
                </a:lnTo>
                <a:lnTo>
                  <a:pt x="17993" y="16954"/>
                </a:lnTo>
                <a:lnTo>
                  <a:pt x="17993" y="19397"/>
                </a:lnTo>
                <a:close/>
                <a:moveTo>
                  <a:pt x="17993" y="16865"/>
                </a:moveTo>
                <a:lnTo>
                  <a:pt x="17064" y="16865"/>
                </a:lnTo>
                <a:lnTo>
                  <a:pt x="17064" y="14422"/>
                </a:lnTo>
                <a:lnTo>
                  <a:pt x="17993" y="14422"/>
                </a:lnTo>
                <a:lnTo>
                  <a:pt x="17993" y="16865"/>
                </a:lnTo>
                <a:close/>
                <a:moveTo>
                  <a:pt x="17993" y="14333"/>
                </a:moveTo>
                <a:lnTo>
                  <a:pt x="17064" y="14333"/>
                </a:lnTo>
                <a:lnTo>
                  <a:pt x="17064" y="11891"/>
                </a:lnTo>
                <a:lnTo>
                  <a:pt x="17993" y="11891"/>
                </a:lnTo>
                <a:lnTo>
                  <a:pt x="17993" y="14333"/>
                </a:lnTo>
                <a:close/>
                <a:moveTo>
                  <a:pt x="17993" y="11802"/>
                </a:moveTo>
                <a:lnTo>
                  <a:pt x="17064" y="11802"/>
                </a:lnTo>
                <a:lnTo>
                  <a:pt x="17064" y="9448"/>
                </a:lnTo>
                <a:lnTo>
                  <a:pt x="17993" y="9448"/>
                </a:lnTo>
                <a:lnTo>
                  <a:pt x="17993" y="11802"/>
                </a:lnTo>
                <a:close/>
                <a:moveTo>
                  <a:pt x="17993" y="9359"/>
                </a:moveTo>
                <a:lnTo>
                  <a:pt x="17064" y="9359"/>
                </a:lnTo>
                <a:lnTo>
                  <a:pt x="17064" y="6916"/>
                </a:lnTo>
                <a:lnTo>
                  <a:pt x="17993" y="6916"/>
                </a:lnTo>
                <a:lnTo>
                  <a:pt x="17993" y="9359"/>
                </a:lnTo>
                <a:close/>
                <a:moveTo>
                  <a:pt x="17993" y="6828"/>
                </a:moveTo>
                <a:lnTo>
                  <a:pt x="17064" y="6828"/>
                </a:lnTo>
                <a:lnTo>
                  <a:pt x="17064" y="4296"/>
                </a:lnTo>
                <a:lnTo>
                  <a:pt x="17993" y="4296"/>
                </a:lnTo>
                <a:lnTo>
                  <a:pt x="17993" y="6828"/>
                </a:lnTo>
                <a:close/>
                <a:moveTo>
                  <a:pt x="18953" y="19397"/>
                </a:moveTo>
                <a:lnTo>
                  <a:pt x="18026" y="19397"/>
                </a:lnTo>
                <a:lnTo>
                  <a:pt x="18026" y="16954"/>
                </a:lnTo>
                <a:lnTo>
                  <a:pt x="18955" y="16954"/>
                </a:lnTo>
                <a:lnTo>
                  <a:pt x="18955" y="19397"/>
                </a:lnTo>
                <a:close/>
                <a:moveTo>
                  <a:pt x="18953" y="16865"/>
                </a:moveTo>
                <a:lnTo>
                  <a:pt x="18026" y="16865"/>
                </a:lnTo>
                <a:lnTo>
                  <a:pt x="18026" y="14422"/>
                </a:lnTo>
                <a:lnTo>
                  <a:pt x="18955" y="14422"/>
                </a:lnTo>
                <a:lnTo>
                  <a:pt x="18955" y="16865"/>
                </a:lnTo>
                <a:close/>
                <a:moveTo>
                  <a:pt x="18953" y="14333"/>
                </a:moveTo>
                <a:lnTo>
                  <a:pt x="18026" y="14333"/>
                </a:lnTo>
                <a:lnTo>
                  <a:pt x="18026" y="11891"/>
                </a:lnTo>
                <a:lnTo>
                  <a:pt x="18955" y="11891"/>
                </a:lnTo>
                <a:lnTo>
                  <a:pt x="18955" y="14333"/>
                </a:lnTo>
                <a:close/>
                <a:moveTo>
                  <a:pt x="18953" y="11802"/>
                </a:moveTo>
                <a:lnTo>
                  <a:pt x="18026" y="11802"/>
                </a:lnTo>
                <a:lnTo>
                  <a:pt x="18026" y="9448"/>
                </a:lnTo>
                <a:lnTo>
                  <a:pt x="18955" y="9448"/>
                </a:lnTo>
                <a:lnTo>
                  <a:pt x="18955" y="11802"/>
                </a:lnTo>
                <a:close/>
                <a:moveTo>
                  <a:pt x="18953" y="9359"/>
                </a:moveTo>
                <a:lnTo>
                  <a:pt x="18026" y="9359"/>
                </a:lnTo>
                <a:lnTo>
                  <a:pt x="18026" y="6916"/>
                </a:lnTo>
                <a:lnTo>
                  <a:pt x="18955" y="6916"/>
                </a:lnTo>
                <a:lnTo>
                  <a:pt x="18955" y="9359"/>
                </a:lnTo>
                <a:close/>
                <a:moveTo>
                  <a:pt x="18953" y="6828"/>
                </a:moveTo>
                <a:lnTo>
                  <a:pt x="18026" y="6828"/>
                </a:lnTo>
                <a:lnTo>
                  <a:pt x="18026" y="4296"/>
                </a:lnTo>
                <a:lnTo>
                  <a:pt x="18955" y="4296"/>
                </a:lnTo>
                <a:lnTo>
                  <a:pt x="18955" y="6828"/>
                </a:lnTo>
                <a:close/>
                <a:moveTo>
                  <a:pt x="18953" y="4207"/>
                </a:moveTo>
                <a:lnTo>
                  <a:pt x="18026" y="4207"/>
                </a:lnTo>
                <a:lnTo>
                  <a:pt x="18026" y="1765"/>
                </a:lnTo>
                <a:lnTo>
                  <a:pt x="18955" y="1765"/>
                </a:lnTo>
                <a:lnTo>
                  <a:pt x="18955" y="4207"/>
                </a:lnTo>
                <a:close/>
                <a:moveTo>
                  <a:pt x="19916" y="19397"/>
                </a:moveTo>
                <a:lnTo>
                  <a:pt x="18987" y="19397"/>
                </a:lnTo>
                <a:lnTo>
                  <a:pt x="18987" y="16954"/>
                </a:lnTo>
                <a:lnTo>
                  <a:pt x="19916" y="16954"/>
                </a:lnTo>
                <a:lnTo>
                  <a:pt x="19916" y="19397"/>
                </a:lnTo>
                <a:close/>
                <a:moveTo>
                  <a:pt x="19916" y="16865"/>
                </a:moveTo>
                <a:lnTo>
                  <a:pt x="18987" y="16865"/>
                </a:lnTo>
                <a:lnTo>
                  <a:pt x="18987" y="14422"/>
                </a:lnTo>
                <a:lnTo>
                  <a:pt x="19916" y="14422"/>
                </a:lnTo>
                <a:lnTo>
                  <a:pt x="19916" y="16865"/>
                </a:lnTo>
                <a:close/>
                <a:moveTo>
                  <a:pt x="19916" y="14333"/>
                </a:moveTo>
                <a:lnTo>
                  <a:pt x="18987" y="14333"/>
                </a:lnTo>
                <a:lnTo>
                  <a:pt x="18987" y="11891"/>
                </a:lnTo>
                <a:lnTo>
                  <a:pt x="19916" y="11891"/>
                </a:lnTo>
                <a:lnTo>
                  <a:pt x="19916" y="14333"/>
                </a:lnTo>
                <a:close/>
                <a:moveTo>
                  <a:pt x="19916" y="11802"/>
                </a:moveTo>
                <a:lnTo>
                  <a:pt x="18987" y="11802"/>
                </a:lnTo>
                <a:lnTo>
                  <a:pt x="18987" y="9448"/>
                </a:lnTo>
                <a:lnTo>
                  <a:pt x="19916" y="9448"/>
                </a:lnTo>
                <a:lnTo>
                  <a:pt x="19916" y="11802"/>
                </a:lnTo>
                <a:close/>
                <a:moveTo>
                  <a:pt x="19916" y="9359"/>
                </a:moveTo>
                <a:lnTo>
                  <a:pt x="18987" y="9359"/>
                </a:lnTo>
                <a:lnTo>
                  <a:pt x="18987" y="6916"/>
                </a:lnTo>
                <a:lnTo>
                  <a:pt x="19916" y="6916"/>
                </a:lnTo>
                <a:lnTo>
                  <a:pt x="19916" y="9359"/>
                </a:lnTo>
                <a:close/>
                <a:moveTo>
                  <a:pt x="19916" y="6828"/>
                </a:moveTo>
                <a:lnTo>
                  <a:pt x="18987" y="6828"/>
                </a:lnTo>
                <a:lnTo>
                  <a:pt x="18987" y="4296"/>
                </a:lnTo>
                <a:lnTo>
                  <a:pt x="19916" y="4296"/>
                </a:lnTo>
                <a:lnTo>
                  <a:pt x="19916" y="6828"/>
                </a:lnTo>
                <a:close/>
                <a:moveTo>
                  <a:pt x="19916" y="4207"/>
                </a:moveTo>
                <a:lnTo>
                  <a:pt x="18987" y="4207"/>
                </a:lnTo>
                <a:lnTo>
                  <a:pt x="18987" y="1765"/>
                </a:lnTo>
                <a:lnTo>
                  <a:pt x="19916" y="1765"/>
                </a:lnTo>
                <a:lnTo>
                  <a:pt x="19916" y="4207"/>
                </a:lnTo>
                <a:close/>
                <a:moveTo>
                  <a:pt x="20879" y="19397"/>
                </a:moveTo>
                <a:lnTo>
                  <a:pt x="19950" y="19397"/>
                </a:lnTo>
                <a:lnTo>
                  <a:pt x="19950" y="16954"/>
                </a:lnTo>
                <a:lnTo>
                  <a:pt x="20879" y="16954"/>
                </a:lnTo>
                <a:lnTo>
                  <a:pt x="20879" y="19397"/>
                </a:lnTo>
                <a:close/>
                <a:moveTo>
                  <a:pt x="20879" y="16865"/>
                </a:moveTo>
                <a:lnTo>
                  <a:pt x="19950" y="16865"/>
                </a:lnTo>
                <a:lnTo>
                  <a:pt x="19950" y="14422"/>
                </a:lnTo>
                <a:lnTo>
                  <a:pt x="20879" y="14422"/>
                </a:lnTo>
                <a:lnTo>
                  <a:pt x="20879" y="16865"/>
                </a:lnTo>
                <a:close/>
                <a:moveTo>
                  <a:pt x="20879" y="14333"/>
                </a:moveTo>
                <a:lnTo>
                  <a:pt x="19950" y="14333"/>
                </a:lnTo>
                <a:lnTo>
                  <a:pt x="19950" y="11891"/>
                </a:lnTo>
                <a:lnTo>
                  <a:pt x="20879" y="11891"/>
                </a:lnTo>
                <a:lnTo>
                  <a:pt x="20879" y="14333"/>
                </a:lnTo>
                <a:close/>
                <a:moveTo>
                  <a:pt x="20879" y="11802"/>
                </a:moveTo>
                <a:lnTo>
                  <a:pt x="19950" y="11802"/>
                </a:lnTo>
                <a:lnTo>
                  <a:pt x="19950" y="9448"/>
                </a:lnTo>
                <a:lnTo>
                  <a:pt x="20879" y="9448"/>
                </a:lnTo>
                <a:lnTo>
                  <a:pt x="20879" y="11802"/>
                </a:lnTo>
                <a:close/>
                <a:moveTo>
                  <a:pt x="20879" y="9359"/>
                </a:moveTo>
                <a:lnTo>
                  <a:pt x="19950" y="9359"/>
                </a:lnTo>
                <a:lnTo>
                  <a:pt x="19950" y="6916"/>
                </a:lnTo>
                <a:lnTo>
                  <a:pt x="20879" y="6916"/>
                </a:lnTo>
                <a:lnTo>
                  <a:pt x="20879" y="9359"/>
                </a:lnTo>
                <a:close/>
                <a:moveTo>
                  <a:pt x="20879" y="6828"/>
                </a:moveTo>
                <a:lnTo>
                  <a:pt x="19950" y="6828"/>
                </a:lnTo>
                <a:lnTo>
                  <a:pt x="19950" y="4296"/>
                </a:lnTo>
                <a:lnTo>
                  <a:pt x="20879" y="4296"/>
                </a:lnTo>
                <a:lnTo>
                  <a:pt x="20879" y="6828"/>
                </a:lnTo>
                <a:close/>
                <a:moveTo>
                  <a:pt x="20879" y="4207"/>
                </a:moveTo>
                <a:lnTo>
                  <a:pt x="19950" y="4207"/>
                </a:lnTo>
                <a:lnTo>
                  <a:pt x="19950" y="1765"/>
                </a:lnTo>
                <a:lnTo>
                  <a:pt x="20879" y="1765"/>
                </a:lnTo>
                <a:lnTo>
                  <a:pt x="20879" y="4207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99"/>
          <p:cNvSpPr/>
          <p:nvPr/>
        </p:nvSpPr>
        <p:spPr>
          <a:xfrm>
            <a:off x="494760" y="1956084"/>
            <a:ext cx="2013292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4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99"/>
          <p:cNvSpPr/>
          <p:nvPr/>
        </p:nvSpPr>
        <p:spPr>
          <a:xfrm>
            <a:off x="580390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99"/>
          <p:cNvSpPr/>
          <p:nvPr/>
        </p:nvSpPr>
        <p:spPr>
          <a:xfrm>
            <a:off x="2797288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99"/>
          <p:cNvSpPr/>
          <p:nvPr/>
        </p:nvSpPr>
        <p:spPr>
          <a:xfrm>
            <a:off x="2882918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99"/>
          <p:cNvSpPr/>
          <p:nvPr/>
        </p:nvSpPr>
        <p:spPr>
          <a:xfrm>
            <a:off x="7364286" y="1956084"/>
            <a:ext cx="2013281" cy="4334840"/>
          </a:xfrm>
          <a:custGeom>
            <a:rect b="b" l="l" r="r" t="t"/>
            <a:pathLst>
              <a:path extrusionOk="0" h="21600" w="21600">
                <a:moveTo>
                  <a:pt x="20140" y="21600"/>
                </a:moveTo>
                <a:lnTo>
                  <a:pt x="1470" y="21600"/>
                </a:lnTo>
                <a:cubicBezTo>
                  <a:pt x="664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5" y="0"/>
                  <a:pt x="3859" y="0"/>
                </a:cubicBezTo>
                <a:lnTo>
                  <a:pt x="17741" y="0"/>
                </a:lnTo>
                <a:cubicBezTo>
                  <a:pt x="19875" y="0"/>
                  <a:pt x="21600" y="801"/>
                  <a:pt x="21600" y="1792"/>
                </a:cubicBezTo>
                <a:lnTo>
                  <a:pt x="21600" y="20917"/>
                </a:lnTo>
                <a:cubicBezTo>
                  <a:pt x="21600" y="21297"/>
                  <a:pt x="20947" y="21600"/>
                  <a:pt x="20140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99"/>
          <p:cNvSpPr/>
          <p:nvPr/>
        </p:nvSpPr>
        <p:spPr>
          <a:xfrm>
            <a:off x="7449916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99"/>
          <p:cNvSpPr/>
          <p:nvPr/>
        </p:nvSpPr>
        <p:spPr>
          <a:xfrm>
            <a:off x="9666813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99"/>
          <p:cNvSpPr/>
          <p:nvPr/>
        </p:nvSpPr>
        <p:spPr>
          <a:xfrm>
            <a:off x="9761959" y="2450842"/>
            <a:ext cx="1829653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99"/>
          <p:cNvSpPr/>
          <p:nvPr/>
        </p:nvSpPr>
        <p:spPr>
          <a:xfrm>
            <a:off x="5090301" y="1956084"/>
            <a:ext cx="2013293" cy="4334840"/>
          </a:xfrm>
          <a:custGeom>
            <a:rect b="b" l="l" r="r" t="t"/>
            <a:pathLst>
              <a:path extrusionOk="0" h="21600" w="21590">
                <a:moveTo>
                  <a:pt x="20131" y="21600"/>
                </a:moveTo>
                <a:lnTo>
                  <a:pt x="1469" y="21600"/>
                </a:lnTo>
                <a:cubicBezTo>
                  <a:pt x="663" y="21600"/>
                  <a:pt x="0" y="21297"/>
                  <a:pt x="0" y="20917"/>
                </a:cubicBezTo>
                <a:lnTo>
                  <a:pt x="0" y="1792"/>
                </a:lnTo>
                <a:cubicBezTo>
                  <a:pt x="0" y="801"/>
                  <a:pt x="1724" y="0"/>
                  <a:pt x="3857" y="0"/>
                </a:cubicBezTo>
                <a:lnTo>
                  <a:pt x="17733" y="0"/>
                </a:lnTo>
                <a:cubicBezTo>
                  <a:pt x="19865" y="0"/>
                  <a:pt x="21590" y="801"/>
                  <a:pt x="21590" y="1792"/>
                </a:cubicBezTo>
                <a:lnTo>
                  <a:pt x="21590" y="20917"/>
                </a:lnTo>
                <a:cubicBezTo>
                  <a:pt x="21600" y="21297"/>
                  <a:pt x="20937" y="21600"/>
                  <a:pt x="20131" y="21600"/>
                </a:cubicBezTo>
                <a:close/>
              </a:path>
            </a:pathLst>
          </a:custGeom>
          <a:solidFill>
            <a:srgbClr val="F1F1F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99"/>
          <p:cNvSpPr/>
          <p:nvPr/>
        </p:nvSpPr>
        <p:spPr>
          <a:xfrm>
            <a:off x="5175932" y="2450842"/>
            <a:ext cx="1829657" cy="3679288"/>
          </a:xfrm>
          <a:custGeom>
            <a:rect b="b" l="l" r="r" t="t"/>
            <a:pathLst>
              <a:path extrusionOk="0" h="21600" w="21600">
                <a:moveTo>
                  <a:pt x="0" y="17"/>
                </a:moveTo>
                <a:lnTo>
                  <a:pt x="0" y="17"/>
                </a:lnTo>
                <a:lnTo>
                  <a:pt x="0" y="17"/>
                </a:lnTo>
                <a:moveTo>
                  <a:pt x="21600" y="0"/>
                </a:moveTo>
                <a:lnTo>
                  <a:pt x="0" y="0"/>
                </a:lnTo>
                <a:lnTo>
                  <a:pt x="0" y="17"/>
                </a:lnTo>
                <a:lnTo>
                  <a:pt x="0" y="34"/>
                </a:lnTo>
                <a:lnTo>
                  <a:pt x="21600" y="34"/>
                </a:lnTo>
                <a:lnTo>
                  <a:pt x="21600" y="0"/>
                </a:lnTo>
                <a:moveTo>
                  <a:pt x="0" y="1916"/>
                </a:moveTo>
                <a:lnTo>
                  <a:pt x="0" y="1916"/>
                </a:lnTo>
                <a:lnTo>
                  <a:pt x="0" y="1916"/>
                </a:lnTo>
                <a:moveTo>
                  <a:pt x="21600" y="1899"/>
                </a:moveTo>
                <a:lnTo>
                  <a:pt x="0" y="1899"/>
                </a:lnTo>
                <a:lnTo>
                  <a:pt x="0" y="1916"/>
                </a:lnTo>
                <a:lnTo>
                  <a:pt x="0" y="1933"/>
                </a:lnTo>
                <a:lnTo>
                  <a:pt x="21600" y="1933"/>
                </a:lnTo>
                <a:lnTo>
                  <a:pt x="21600" y="1899"/>
                </a:lnTo>
                <a:moveTo>
                  <a:pt x="0" y="3748"/>
                </a:moveTo>
                <a:lnTo>
                  <a:pt x="0" y="3748"/>
                </a:lnTo>
                <a:lnTo>
                  <a:pt x="0" y="3748"/>
                </a:lnTo>
                <a:moveTo>
                  <a:pt x="21600" y="3731"/>
                </a:moveTo>
                <a:lnTo>
                  <a:pt x="0" y="3731"/>
                </a:lnTo>
                <a:lnTo>
                  <a:pt x="0" y="3748"/>
                </a:lnTo>
                <a:lnTo>
                  <a:pt x="0" y="3765"/>
                </a:lnTo>
                <a:lnTo>
                  <a:pt x="21600" y="3765"/>
                </a:lnTo>
                <a:lnTo>
                  <a:pt x="21600" y="3731"/>
                </a:lnTo>
                <a:moveTo>
                  <a:pt x="0" y="5647"/>
                </a:moveTo>
                <a:lnTo>
                  <a:pt x="0" y="5647"/>
                </a:lnTo>
                <a:lnTo>
                  <a:pt x="0" y="5647"/>
                </a:lnTo>
                <a:moveTo>
                  <a:pt x="21600" y="5630"/>
                </a:moveTo>
                <a:lnTo>
                  <a:pt x="0" y="5630"/>
                </a:lnTo>
                <a:lnTo>
                  <a:pt x="0" y="5647"/>
                </a:lnTo>
                <a:lnTo>
                  <a:pt x="0" y="5664"/>
                </a:lnTo>
                <a:lnTo>
                  <a:pt x="21600" y="5664"/>
                </a:lnTo>
                <a:lnTo>
                  <a:pt x="21600" y="5630"/>
                </a:lnTo>
                <a:moveTo>
                  <a:pt x="0" y="7546"/>
                </a:moveTo>
                <a:lnTo>
                  <a:pt x="0" y="7546"/>
                </a:lnTo>
                <a:lnTo>
                  <a:pt x="0" y="7546"/>
                </a:lnTo>
                <a:moveTo>
                  <a:pt x="21600" y="7530"/>
                </a:moveTo>
                <a:lnTo>
                  <a:pt x="0" y="7530"/>
                </a:lnTo>
                <a:lnTo>
                  <a:pt x="0" y="7546"/>
                </a:lnTo>
                <a:lnTo>
                  <a:pt x="0" y="7563"/>
                </a:lnTo>
                <a:lnTo>
                  <a:pt x="21600" y="7563"/>
                </a:lnTo>
                <a:lnTo>
                  <a:pt x="21600" y="7530"/>
                </a:lnTo>
                <a:moveTo>
                  <a:pt x="0" y="9445"/>
                </a:moveTo>
                <a:lnTo>
                  <a:pt x="0" y="9445"/>
                </a:lnTo>
                <a:lnTo>
                  <a:pt x="0" y="9445"/>
                </a:lnTo>
                <a:moveTo>
                  <a:pt x="21600" y="9429"/>
                </a:moveTo>
                <a:lnTo>
                  <a:pt x="0" y="9429"/>
                </a:lnTo>
                <a:lnTo>
                  <a:pt x="0" y="9445"/>
                </a:lnTo>
                <a:lnTo>
                  <a:pt x="0" y="9462"/>
                </a:lnTo>
                <a:lnTo>
                  <a:pt x="21600" y="9462"/>
                </a:lnTo>
                <a:lnTo>
                  <a:pt x="21600" y="9429"/>
                </a:lnTo>
                <a:moveTo>
                  <a:pt x="0" y="21600"/>
                </a:moveTo>
                <a:lnTo>
                  <a:pt x="0" y="21600"/>
                </a:lnTo>
                <a:lnTo>
                  <a:pt x="0" y="21600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99"/>
          <p:cNvSpPr/>
          <p:nvPr/>
        </p:nvSpPr>
        <p:spPr>
          <a:xfrm>
            <a:off x="580390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99"/>
          <p:cNvSpPr/>
          <p:nvPr/>
        </p:nvSpPr>
        <p:spPr>
          <a:xfrm>
            <a:off x="2882918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99"/>
          <p:cNvSpPr/>
          <p:nvPr/>
        </p:nvSpPr>
        <p:spPr>
          <a:xfrm>
            <a:off x="7449916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99"/>
          <p:cNvSpPr/>
          <p:nvPr/>
        </p:nvSpPr>
        <p:spPr>
          <a:xfrm>
            <a:off x="9761959" y="4401331"/>
            <a:ext cx="1829653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99"/>
          <p:cNvSpPr/>
          <p:nvPr/>
        </p:nvSpPr>
        <p:spPr>
          <a:xfrm>
            <a:off x="5175932" y="4401331"/>
            <a:ext cx="1829657" cy="1611767"/>
          </a:xfrm>
          <a:custGeom>
            <a:rect b="b" l="l" r="r" t="t"/>
            <a:pathLst>
              <a:path extrusionOk="0" h="21600" w="21600">
                <a:moveTo>
                  <a:pt x="0" y="38"/>
                </a:moveTo>
                <a:lnTo>
                  <a:pt x="0" y="38"/>
                </a:lnTo>
                <a:lnTo>
                  <a:pt x="0" y="38"/>
                </a:lnTo>
                <a:moveTo>
                  <a:pt x="21600" y="0"/>
                </a:moveTo>
                <a:lnTo>
                  <a:pt x="0" y="0"/>
                </a:lnTo>
                <a:lnTo>
                  <a:pt x="0" y="38"/>
                </a:lnTo>
                <a:lnTo>
                  <a:pt x="0" y="77"/>
                </a:lnTo>
                <a:lnTo>
                  <a:pt x="21600" y="77"/>
                </a:lnTo>
                <a:lnTo>
                  <a:pt x="21600" y="0"/>
                </a:lnTo>
                <a:moveTo>
                  <a:pt x="0" y="4374"/>
                </a:moveTo>
                <a:lnTo>
                  <a:pt x="0" y="4374"/>
                </a:lnTo>
                <a:lnTo>
                  <a:pt x="0" y="4374"/>
                </a:lnTo>
                <a:moveTo>
                  <a:pt x="21600" y="4335"/>
                </a:moveTo>
                <a:lnTo>
                  <a:pt x="0" y="4335"/>
                </a:lnTo>
                <a:lnTo>
                  <a:pt x="0" y="4374"/>
                </a:lnTo>
                <a:lnTo>
                  <a:pt x="0" y="4412"/>
                </a:lnTo>
                <a:lnTo>
                  <a:pt x="21600" y="4412"/>
                </a:lnTo>
                <a:lnTo>
                  <a:pt x="21600" y="4335"/>
                </a:lnTo>
                <a:moveTo>
                  <a:pt x="0" y="8556"/>
                </a:moveTo>
                <a:lnTo>
                  <a:pt x="0" y="8556"/>
                </a:lnTo>
                <a:lnTo>
                  <a:pt x="0" y="8556"/>
                </a:lnTo>
                <a:moveTo>
                  <a:pt x="21600" y="8518"/>
                </a:moveTo>
                <a:lnTo>
                  <a:pt x="0" y="8518"/>
                </a:lnTo>
                <a:lnTo>
                  <a:pt x="0" y="8556"/>
                </a:lnTo>
                <a:lnTo>
                  <a:pt x="0" y="8594"/>
                </a:lnTo>
                <a:lnTo>
                  <a:pt x="21600" y="8594"/>
                </a:lnTo>
                <a:lnTo>
                  <a:pt x="21600" y="8518"/>
                </a:lnTo>
                <a:moveTo>
                  <a:pt x="0" y="12891"/>
                </a:moveTo>
                <a:lnTo>
                  <a:pt x="0" y="12891"/>
                </a:lnTo>
                <a:lnTo>
                  <a:pt x="0" y="12891"/>
                </a:lnTo>
                <a:moveTo>
                  <a:pt x="21600" y="12853"/>
                </a:moveTo>
                <a:lnTo>
                  <a:pt x="0" y="12853"/>
                </a:lnTo>
                <a:lnTo>
                  <a:pt x="0" y="12891"/>
                </a:lnTo>
                <a:lnTo>
                  <a:pt x="0" y="12929"/>
                </a:lnTo>
                <a:lnTo>
                  <a:pt x="21600" y="12929"/>
                </a:lnTo>
                <a:lnTo>
                  <a:pt x="21600" y="12853"/>
                </a:lnTo>
                <a:moveTo>
                  <a:pt x="0" y="17226"/>
                </a:moveTo>
                <a:lnTo>
                  <a:pt x="0" y="17226"/>
                </a:lnTo>
                <a:lnTo>
                  <a:pt x="0" y="17226"/>
                </a:lnTo>
                <a:moveTo>
                  <a:pt x="21600" y="17188"/>
                </a:moveTo>
                <a:lnTo>
                  <a:pt x="0" y="17188"/>
                </a:lnTo>
                <a:lnTo>
                  <a:pt x="0" y="17226"/>
                </a:lnTo>
                <a:lnTo>
                  <a:pt x="0" y="17265"/>
                </a:lnTo>
                <a:lnTo>
                  <a:pt x="21600" y="17265"/>
                </a:lnTo>
                <a:lnTo>
                  <a:pt x="21600" y="17188"/>
                </a:lnTo>
                <a:moveTo>
                  <a:pt x="0" y="21562"/>
                </a:moveTo>
                <a:lnTo>
                  <a:pt x="0" y="21562"/>
                </a:lnTo>
                <a:lnTo>
                  <a:pt x="0" y="21562"/>
                </a:lnTo>
                <a:moveTo>
                  <a:pt x="21600" y="21524"/>
                </a:moveTo>
                <a:lnTo>
                  <a:pt x="0" y="21524"/>
                </a:lnTo>
                <a:lnTo>
                  <a:pt x="0" y="2156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524"/>
                </a:lnTo>
              </a:path>
            </a:pathLst>
          </a:custGeom>
          <a:solidFill>
            <a:srgbClr val="C5DFF5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99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3" name="Google Shape;1603;p99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4" name="Google Shape;1604;p99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5" name="Google Shape;1605;p99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6" name="Google Shape;1606;p99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7" name="Google Shape;1607;p99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  <a:defRPr sz="2400">
                <a:solidFill>
                  <a:srgbClr val="A2A7A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8" name="Google Shape;1608;p99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b="1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9" name="Google Shape;1609;p99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b="1" sz="32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0" name="Google Shape;1610;p99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b="1" sz="32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1" name="Google Shape;1611;p99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b="1" sz="32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2" name="Google Shape;1612;p99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b="1" sz="32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3" name="Google Shape;1613;p99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b="1" sz="3200">
                <a:solidFill>
                  <a:schemeClr val="accent4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17">
  <p:cSld name="4_17"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10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100"/>
          <p:cNvSpPr/>
          <p:nvPr/>
        </p:nvSpPr>
        <p:spPr>
          <a:xfrm>
            <a:off x="0" y="0"/>
            <a:ext cx="12192000" cy="6859975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3" y="0"/>
                </a:lnTo>
                <a:lnTo>
                  <a:pt x="18953" y="1363"/>
                </a:lnTo>
                <a:lnTo>
                  <a:pt x="18025" y="1363"/>
                </a:lnTo>
                <a:lnTo>
                  <a:pt x="18025" y="0"/>
                </a:lnTo>
                <a:lnTo>
                  <a:pt x="17991" y="0"/>
                </a:lnTo>
                <a:lnTo>
                  <a:pt x="17991" y="1363"/>
                </a:lnTo>
                <a:lnTo>
                  <a:pt x="17062" y="1363"/>
                </a:lnTo>
                <a:lnTo>
                  <a:pt x="17062" y="0"/>
                </a:lnTo>
                <a:lnTo>
                  <a:pt x="17028" y="0"/>
                </a:lnTo>
                <a:lnTo>
                  <a:pt x="17028" y="1363"/>
                </a:lnTo>
                <a:lnTo>
                  <a:pt x="16100" y="1363"/>
                </a:lnTo>
                <a:lnTo>
                  <a:pt x="16100" y="0"/>
                </a:lnTo>
                <a:lnTo>
                  <a:pt x="16066" y="0"/>
                </a:lnTo>
                <a:lnTo>
                  <a:pt x="16066" y="1363"/>
                </a:lnTo>
                <a:lnTo>
                  <a:pt x="15137" y="1363"/>
                </a:lnTo>
                <a:lnTo>
                  <a:pt x="15137" y="0"/>
                </a:lnTo>
                <a:lnTo>
                  <a:pt x="15103" y="0"/>
                </a:lnTo>
                <a:lnTo>
                  <a:pt x="15103" y="1363"/>
                </a:lnTo>
                <a:lnTo>
                  <a:pt x="14175" y="1363"/>
                </a:lnTo>
                <a:lnTo>
                  <a:pt x="14175" y="0"/>
                </a:lnTo>
                <a:lnTo>
                  <a:pt x="14141" y="0"/>
                </a:lnTo>
                <a:lnTo>
                  <a:pt x="14141" y="1363"/>
                </a:lnTo>
                <a:lnTo>
                  <a:pt x="13212" y="1363"/>
                </a:lnTo>
                <a:lnTo>
                  <a:pt x="13212" y="0"/>
                </a:lnTo>
                <a:lnTo>
                  <a:pt x="13178" y="0"/>
                </a:lnTo>
                <a:lnTo>
                  <a:pt x="13178" y="1363"/>
                </a:lnTo>
                <a:lnTo>
                  <a:pt x="12250" y="1363"/>
                </a:lnTo>
                <a:lnTo>
                  <a:pt x="12250" y="0"/>
                </a:lnTo>
                <a:lnTo>
                  <a:pt x="12216" y="0"/>
                </a:lnTo>
                <a:lnTo>
                  <a:pt x="12216" y="1363"/>
                </a:lnTo>
                <a:lnTo>
                  <a:pt x="11287" y="1363"/>
                </a:lnTo>
                <a:lnTo>
                  <a:pt x="11287" y="0"/>
                </a:lnTo>
                <a:lnTo>
                  <a:pt x="11253" y="0"/>
                </a:lnTo>
                <a:lnTo>
                  <a:pt x="11253" y="1363"/>
                </a:lnTo>
                <a:lnTo>
                  <a:pt x="10325" y="1363"/>
                </a:lnTo>
                <a:lnTo>
                  <a:pt x="10325" y="0"/>
                </a:lnTo>
                <a:lnTo>
                  <a:pt x="10291" y="0"/>
                </a:lnTo>
                <a:lnTo>
                  <a:pt x="10291" y="1363"/>
                </a:lnTo>
                <a:lnTo>
                  <a:pt x="9362" y="1363"/>
                </a:lnTo>
                <a:lnTo>
                  <a:pt x="9362" y="0"/>
                </a:lnTo>
                <a:lnTo>
                  <a:pt x="9328" y="0"/>
                </a:lnTo>
                <a:lnTo>
                  <a:pt x="9328" y="1363"/>
                </a:lnTo>
                <a:lnTo>
                  <a:pt x="8403" y="1363"/>
                </a:lnTo>
                <a:lnTo>
                  <a:pt x="8403" y="0"/>
                </a:lnTo>
                <a:lnTo>
                  <a:pt x="8369" y="0"/>
                </a:lnTo>
                <a:lnTo>
                  <a:pt x="8369" y="1363"/>
                </a:lnTo>
                <a:lnTo>
                  <a:pt x="7442" y="1363"/>
                </a:lnTo>
                <a:lnTo>
                  <a:pt x="7442" y="0"/>
                </a:lnTo>
                <a:lnTo>
                  <a:pt x="7408" y="0"/>
                </a:lnTo>
                <a:lnTo>
                  <a:pt x="7408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10"/>
                </a:lnTo>
                <a:lnTo>
                  <a:pt x="706" y="18410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8"/>
                </a:lnTo>
                <a:lnTo>
                  <a:pt x="706" y="13338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6" y="18469"/>
                </a:moveTo>
                <a:lnTo>
                  <a:pt x="2596" y="20120"/>
                </a:lnTo>
                <a:lnTo>
                  <a:pt x="1667" y="20120"/>
                </a:lnTo>
                <a:lnTo>
                  <a:pt x="1667" y="18469"/>
                </a:lnTo>
                <a:lnTo>
                  <a:pt x="2596" y="18469"/>
                </a:lnTo>
                <a:close/>
                <a:moveTo>
                  <a:pt x="2596" y="16759"/>
                </a:moveTo>
                <a:lnTo>
                  <a:pt x="2596" y="18410"/>
                </a:lnTo>
                <a:lnTo>
                  <a:pt x="1667" y="18410"/>
                </a:lnTo>
                <a:lnTo>
                  <a:pt x="1667" y="16759"/>
                </a:lnTo>
                <a:lnTo>
                  <a:pt x="2596" y="16759"/>
                </a:lnTo>
                <a:close/>
                <a:moveTo>
                  <a:pt x="2596" y="15048"/>
                </a:moveTo>
                <a:lnTo>
                  <a:pt x="2596" y="16699"/>
                </a:lnTo>
                <a:lnTo>
                  <a:pt x="1667" y="16699"/>
                </a:lnTo>
                <a:lnTo>
                  <a:pt x="1667" y="15048"/>
                </a:lnTo>
                <a:lnTo>
                  <a:pt x="2596" y="15048"/>
                </a:lnTo>
                <a:close/>
                <a:moveTo>
                  <a:pt x="2596" y="13397"/>
                </a:moveTo>
                <a:lnTo>
                  <a:pt x="2596" y="14988"/>
                </a:lnTo>
                <a:lnTo>
                  <a:pt x="1667" y="14988"/>
                </a:lnTo>
                <a:lnTo>
                  <a:pt x="1667" y="13397"/>
                </a:lnTo>
                <a:lnTo>
                  <a:pt x="2596" y="13397"/>
                </a:lnTo>
                <a:close/>
                <a:moveTo>
                  <a:pt x="2596" y="11687"/>
                </a:moveTo>
                <a:lnTo>
                  <a:pt x="2596" y="13338"/>
                </a:lnTo>
                <a:lnTo>
                  <a:pt x="1667" y="13338"/>
                </a:lnTo>
                <a:lnTo>
                  <a:pt x="1667" y="11687"/>
                </a:lnTo>
                <a:lnTo>
                  <a:pt x="2596" y="11687"/>
                </a:lnTo>
                <a:close/>
                <a:moveTo>
                  <a:pt x="2596" y="9916"/>
                </a:moveTo>
                <a:lnTo>
                  <a:pt x="2596" y="11627"/>
                </a:lnTo>
                <a:lnTo>
                  <a:pt x="1667" y="11627"/>
                </a:lnTo>
                <a:lnTo>
                  <a:pt x="1667" y="9916"/>
                </a:lnTo>
                <a:lnTo>
                  <a:pt x="2596" y="9916"/>
                </a:lnTo>
                <a:close/>
                <a:moveTo>
                  <a:pt x="2596" y="8206"/>
                </a:moveTo>
                <a:lnTo>
                  <a:pt x="2596" y="9856"/>
                </a:lnTo>
                <a:lnTo>
                  <a:pt x="1667" y="9856"/>
                </a:lnTo>
                <a:lnTo>
                  <a:pt x="1667" y="8206"/>
                </a:lnTo>
                <a:lnTo>
                  <a:pt x="2596" y="8206"/>
                </a:lnTo>
                <a:close/>
                <a:moveTo>
                  <a:pt x="2596" y="6495"/>
                </a:moveTo>
                <a:lnTo>
                  <a:pt x="2596" y="8146"/>
                </a:lnTo>
                <a:lnTo>
                  <a:pt x="1667" y="8146"/>
                </a:lnTo>
                <a:lnTo>
                  <a:pt x="1667" y="6495"/>
                </a:lnTo>
                <a:lnTo>
                  <a:pt x="2596" y="6495"/>
                </a:lnTo>
                <a:close/>
                <a:moveTo>
                  <a:pt x="2596" y="4784"/>
                </a:moveTo>
                <a:lnTo>
                  <a:pt x="2596" y="6435"/>
                </a:lnTo>
                <a:lnTo>
                  <a:pt x="1667" y="6435"/>
                </a:lnTo>
                <a:lnTo>
                  <a:pt x="1667" y="4784"/>
                </a:lnTo>
                <a:lnTo>
                  <a:pt x="2596" y="4784"/>
                </a:lnTo>
                <a:close/>
                <a:moveTo>
                  <a:pt x="2596" y="3074"/>
                </a:moveTo>
                <a:lnTo>
                  <a:pt x="2596" y="4724"/>
                </a:lnTo>
                <a:lnTo>
                  <a:pt x="1667" y="4724"/>
                </a:lnTo>
                <a:lnTo>
                  <a:pt x="1667" y="3074"/>
                </a:lnTo>
                <a:lnTo>
                  <a:pt x="2596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10"/>
                </a:lnTo>
                <a:lnTo>
                  <a:pt x="2630" y="18410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8"/>
                </a:lnTo>
                <a:lnTo>
                  <a:pt x="2630" y="13338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10"/>
                </a:lnTo>
                <a:lnTo>
                  <a:pt x="3592" y="18410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8"/>
                </a:lnTo>
                <a:lnTo>
                  <a:pt x="3592" y="13338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10"/>
                </a:lnTo>
                <a:lnTo>
                  <a:pt x="4555" y="18410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8"/>
                </a:lnTo>
                <a:lnTo>
                  <a:pt x="4555" y="13338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10"/>
                </a:lnTo>
                <a:lnTo>
                  <a:pt x="5517" y="18410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8"/>
                </a:lnTo>
                <a:lnTo>
                  <a:pt x="5517" y="13338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7" y="18469"/>
                </a:moveTo>
                <a:lnTo>
                  <a:pt x="7407" y="20120"/>
                </a:lnTo>
                <a:lnTo>
                  <a:pt x="6478" y="20120"/>
                </a:lnTo>
                <a:lnTo>
                  <a:pt x="6478" y="18469"/>
                </a:lnTo>
                <a:lnTo>
                  <a:pt x="7407" y="18469"/>
                </a:lnTo>
                <a:close/>
                <a:moveTo>
                  <a:pt x="7407" y="16759"/>
                </a:moveTo>
                <a:lnTo>
                  <a:pt x="7407" y="18410"/>
                </a:lnTo>
                <a:lnTo>
                  <a:pt x="6478" y="18410"/>
                </a:lnTo>
                <a:lnTo>
                  <a:pt x="6478" y="16759"/>
                </a:lnTo>
                <a:lnTo>
                  <a:pt x="7407" y="16759"/>
                </a:lnTo>
                <a:close/>
                <a:moveTo>
                  <a:pt x="7407" y="15048"/>
                </a:moveTo>
                <a:lnTo>
                  <a:pt x="7407" y="16699"/>
                </a:lnTo>
                <a:lnTo>
                  <a:pt x="6478" y="16699"/>
                </a:lnTo>
                <a:lnTo>
                  <a:pt x="6478" y="15048"/>
                </a:lnTo>
                <a:lnTo>
                  <a:pt x="7407" y="15048"/>
                </a:lnTo>
                <a:close/>
                <a:moveTo>
                  <a:pt x="7407" y="13397"/>
                </a:moveTo>
                <a:lnTo>
                  <a:pt x="7407" y="14988"/>
                </a:lnTo>
                <a:lnTo>
                  <a:pt x="6478" y="14988"/>
                </a:lnTo>
                <a:lnTo>
                  <a:pt x="6478" y="13397"/>
                </a:lnTo>
                <a:lnTo>
                  <a:pt x="7407" y="13397"/>
                </a:lnTo>
                <a:close/>
                <a:moveTo>
                  <a:pt x="7407" y="11687"/>
                </a:moveTo>
                <a:lnTo>
                  <a:pt x="7407" y="13338"/>
                </a:lnTo>
                <a:lnTo>
                  <a:pt x="6478" y="13338"/>
                </a:lnTo>
                <a:lnTo>
                  <a:pt x="6478" y="11687"/>
                </a:lnTo>
                <a:lnTo>
                  <a:pt x="7407" y="11687"/>
                </a:lnTo>
                <a:close/>
                <a:moveTo>
                  <a:pt x="7407" y="9916"/>
                </a:moveTo>
                <a:lnTo>
                  <a:pt x="7407" y="11627"/>
                </a:lnTo>
                <a:lnTo>
                  <a:pt x="6478" y="11627"/>
                </a:lnTo>
                <a:lnTo>
                  <a:pt x="6478" y="9916"/>
                </a:lnTo>
                <a:lnTo>
                  <a:pt x="7407" y="9916"/>
                </a:lnTo>
                <a:close/>
                <a:moveTo>
                  <a:pt x="7407" y="8206"/>
                </a:moveTo>
                <a:lnTo>
                  <a:pt x="7407" y="9856"/>
                </a:lnTo>
                <a:lnTo>
                  <a:pt x="6478" y="9856"/>
                </a:lnTo>
                <a:lnTo>
                  <a:pt x="6478" y="8206"/>
                </a:lnTo>
                <a:lnTo>
                  <a:pt x="7407" y="8206"/>
                </a:lnTo>
                <a:close/>
                <a:moveTo>
                  <a:pt x="7407" y="6495"/>
                </a:moveTo>
                <a:lnTo>
                  <a:pt x="7407" y="8146"/>
                </a:lnTo>
                <a:lnTo>
                  <a:pt x="6478" y="8146"/>
                </a:lnTo>
                <a:lnTo>
                  <a:pt x="6478" y="6495"/>
                </a:lnTo>
                <a:lnTo>
                  <a:pt x="7407" y="6495"/>
                </a:lnTo>
                <a:close/>
                <a:moveTo>
                  <a:pt x="7407" y="4784"/>
                </a:moveTo>
                <a:lnTo>
                  <a:pt x="7407" y="6435"/>
                </a:lnTo>
                <a:lnTo>
                  <a:pt x="6478" y="6435"/>
                </a:lnTo>
                <a:lnTo>
                  <a:pt x="6478" y="4784"/>
                </a:lnTo>
                <a:lnTo>
                  <a:pt x="7407" y="4784"/>
                </a:lnTo>
                <a:close/>
                <a:moveTo>
                  <a:pt x="7407" y="3074"/>
                </a:moveTo>
                <a:lnTo>
                  <a:pt x="7407" y="4724"/>
                </a:lnTo>
                <a:lnTo>
                  <a:pt x="6478" y="4724"/>
                </a:lnTo>
                <a:lnTo>
                  <a:pt x="6478" y="3074"/>
                </a:lnTo>
                <a:lnTo>
                  <a:pt x="7407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2" y="20120"/>
                </a:lnTo>
                <a:lnTo>
                  <a:pt x="7442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10"/>
                </a:lnTo>
                <a:lnTo>
                  <a:pt x="7442" y="18410"/>
                </a:lnTo>
                <a:lnTo>
                  <a:pt x="7442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2" y="16699"/>
                </a:lnTo>
                <a:lnTo>
                  <a:pt x="7442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2" y="14988"/>
                </a:lnTo>
                <a:lnTo>
                  <a:pt x="7442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8"/>
                </a:lnTo>
                <a:lnTo>
                  <a:pt x="7442" y="13338"/>
                </a:lnTo>
                <a:lnTo>
                  <a:pt x="7442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2" y="11627"/>
                </a:lnTo>
                <a:lnTo>
                  <a:pt x="7442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2" y="9856"/>
                </a:lnTo>
                <a:lnTo>
                  <a:pt x="7442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2" y="8146"/>
                </a:lnTo>
                <a:lnTo>
                  <a:pt x="7442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2" y="6435"/>
                </a:lnTo>
                <a:lnTo>
                  <a:pt x="7442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2" y="4724"/>
                </a:lnTo>
                <a:lnTo>
                  <a:pt x="7442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10"/>
                </a:lnTo>
                <a:lnTo>
                  <a:pt x="8403" y="18410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8"/>
                </a:lnTo>
                <a:lnTo>
                  <a:pt x="8403" y="13338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3" y="3014"/>
                </a:moveTo>
                <a:lnTo>
                  <a:pt x="8403" y="1423"/>
                </a:lnTo>
                <a:lnTo>
                  <a:pt x="9332" y="1423"/>
                </a:lnTo>
                <a:lnTo>
                  <a:pt x="9332" y="3014"/>
                </a:lnTo>
                <a:lnTo>
                  <a:pt x="8403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10"/>
                </a:lnTo>
                <a:lnTo>
                  <a:pt x="9366" y="18410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8"/>
                </a:lnTo>
                <a:lnTo>
                  <a:pt x="9366" y="13338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10"/>
                </a:lnTo>
                <a:lnTo>
                  <a:pt x="10328" y="18410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8"/>
                </a:lnTo>
                <a:lnTo>
                  <a:pt x="10328" y="13338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10"/>
                </a:lnTo>
                <a:lnTo>
                  <a:pt x="11291" y="18410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8"/>
                </a:lnTo>
                <a:lnTo>
                  <a:pt x="11291" y="13338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10"/>
                </a:lnTo>
                <a:lnTo>
                  <a:pt x="12251" y="18410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8"/>
                </a:lnTo>
                <a:lnTo>
                  <a:pt x="12251" y="13338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10"/>
                </a:lnTo>
                <a:lnTo>
                  <a:pt x="13214" y="18410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8"/>
                </a:lnTo>
                <a:lnTo>
                  <a:pt x="13214" y="13338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4" y="3014"/>
                </a:moveTo>
                <a:lnTo>
                  <a:pt x="13214" y="1423"/>
                </a:lnTo>
                <a:lnTo>
                  <a:pt x="14143" y="1423"/>
                </a:lnTo>
                <a:lnTo>
                  <a:pt x="14143" y="3014"/>
                </a:lnTo>
                <a:lnTo>
                  <a:pt x="13214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10"/>
                </a:lnTo>
                <a:lnTo>
                  <a:pt x="14176" y="18410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8"/>
                </a:lnTo>
                <a:lnTo>
                  <a:pt x="14176" y="13338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10"/>
                </a:lnTo>
                <a:lnTo>
                  <a:pt x="15139" y="18410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8"/>
                </a:lnTo>
                <a:lnTo>
                  <a:pt x="15139" y="13338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10"/>
                </a:lnTo>
                <a:lnTo>
                  <a:pt x="16101" y="18410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8"/>
                </a:lnTo>
                <a:lnTo>
                  <a:pt x="16101" y="13338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1" y="18469"/>
                </a:moveTo>
                <a:lnTo>
                  <a:pt x="17991" y="20120"/>
                </a:lnTo>
                <a:lnTo>
                  <a:pt x="17062" y="20120"/>
                </a:lnTo>
                <a:lnTo>
                  <a:pt x="17062" y="18469"/>
                </a:lnTo>
                <a:lnTo>
                  <a:pt x="17991" y="18469"/>
                </a:lnTo>
                <a:close/>
                <a:moveTo>
                  <a:pt x="17991" y="16759"/>
                </a:moveTo>
                <a:lnTo>
                  <a:pt x="17991" y="18410"/>
                </a:lnTo>
                <a:lnTo>
                  <a:pt x="17062" y="18410"/>
                </a:lnTo>
                <a:lnTo>
                  <a:pt x="17062" y="16759"/>
                </a:lnTo>
                <a:lnTo>
                  <a:pt x="17991" y="16759"/>
                </a:lnTo>
                <a:close/>
                <a:moveTo>
                  <a:pt x="17991" y="15048"/>
                </a:moveTo>
                <a:lnTo>
                  <a:pt x="17991" y="16699"/>
                </a:lnTo>
                <a:lnTo>
                  <a:pt x="17062" y="16699"/>
                </a:lnTo>
                <a:lnTo>
                  <a:pt x="17062" y="15048"/>
                </a:lnTo>
                <a:lnTo>
                  <a:pt x="17991" y="15048"/>
                </a:lnTo>
                <a:close/>
                <a:moveTo>
                  <a:pt x="17991" y="13397"/>
                </a:moveTo>
                <a:lnTo>
                  <a:pt x="17991" y="14988"/>
                </a:lnTo>
                <a:lnTo>
                  <a:pt x="17062" y="14988"/>
                </a:lnTo>
                <a:lnTo>
                  <a:pt x="17062" y="13397"/>
                </a:lnTo>
                <a:lnTo>
                  <a:pt x="17991" y="13397"/>
                </a:lnTo>
                <a:close/>
                <a:moveTo>
                  <a:pt x="17991" y="11687"/>
                </a:moveTo>
                <a:lnTo>
                  <a:pt x="17991" y="13338"/>
                </a:lnTo>
                <a:lnTo>
                  <a:pt x="17062" y="13338"/>
                </a:lnTo>
                <a:lnTo>
                  <a:pt x="17062" y="11687"/>
                </a:lnTo>
                <a:lnTo>
                  <a:pt x="17991" y="11687"/>
                </a:lnTo>
                <a:close/>
                <a:moveTo>
                  <a:pt x="17991" y="9916"/>
                </a:moveTo>
                <a:lnTo>
                  <a:pt x="17991" y="11627"/>
                </a:lnTo>
                <a:lnTo>
                  <a:pt x="17062" y="11627"/>
                </a:lnTo>
                <a:lnTo>
                  <a:pt x="17062" y="9916"/>
                </a:lnTo>
                <a:lnTo>
                  <a:pt x="17991" y="9916"/>
                </a:lnTo>
                <a:close/>
                <a:moveTo>
                  <a:pt x="17991" y="8206"/>
                </a:moveTo>
                <a:lnTo>
                  <a:pt x="17991" y="9856"/>
                </a:lnTo>
                <a:lnTo>
                  <a:pt x="17062" y="9856"/>
                </a:lnTo>
                <a:lnTo>
                  <a:pt x="17062" y="8206"/>
                </a:lnTo>
                <a:lnTo>
                  <a:pt x="17991" y="8206"/>
                </a:lnTo>
                <a:close/>
                <a:moveTo>
                  <a:pt x="17991" y="6495"/>
                </a:moveTo>
                <a:lnTo>
                  <a:pt x="17991" y="8146"/>
                </a:lnTo>
                <a:lnTo>
                  <a:pt x="17062" y="8146"/>
                </a:lnTo>
                <a:lnTo>
                  <a:pt x="17062" y="6495"/>
                </a:lnTo>
                <a:lnTo>
                  <a:pt x="17991" y="6495"/>
                </a:lnTo>
                <a:close/>
                <a:moveTo>
                  <a:pt x="17991" y="4784"/>
                </a:moveTo>
                <a:lnTo>
                  <a:pt x="17991" y="6435"/>
                </a:lnTo>
                <a:lnTo>
                  <a:pt x="17062" y="6435"/>
                </a:lnTo>
                <a:lnTo>
                  <a:pt x="17062" y="4784"/>
                </a:lnTo>
                <a:lnTo>
                  <a:pt x="17991" y="4784"/>
                </a:lnTo>
                <a:close/>
                <a:moveTo>
                  <a:pt x="17991" y="3074"/>
                </a:moveTo>
                <a:lnTo>
                  <a:pt x="17991" y="4724"/>
                </a:lnTo>
                <a:lnTo>
                  <a:pt x="17062" y="4724"/>
                </a:lnTo>
                <a:lnTo>
                  <a:pt x="17062" y="3074"/>
                </a:lnTo>
                <a:lnTo>
                  <a:pt x="17991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3" y="18469"/>
                </a:moveTo>
                <a:lnTo>
                  <a:pt x="18953" y="20120"/>
                </a:lnTo>
                <a:lnTo>
                  <a:pt x="18025" y="20120"/>
                </a:lnTo>
                <a:lnTo>
                  <a:pt x="18025" y="18469"/>
                </a:lnTo>
                <a:lnTo>
                  <a:pt x="18953" y="18469"/>
                </a:lnTo>
                <a:close/>
                <a:moveTo>
                  <a:pt x="18953" y="16759"/>
                </a:moveTo>
                <a:lnTo>
                  <a:pt x="18953" y="18410"/>
                </a:lnTo>
                <a:lnTo>
                  <a:pt x="18025" y="18410"/>
                </a:lnTo>
                <a:lnTo>
                  <a:pt x="18025" y="16759"/>
                </a:lnTo>
                <a:lnTo>
                  <a:pt x="18953" y="16759"/>
                </a:lnTo>
                <a:close/>
                <a:moveTo>
                  <a:pt x="18953" y="15048"/>
                </a:moveTo>
                <a:lnTo>
                  <a:pt x="18953" y="16699"/>
                </a:lnTo>
                <a:lnTo>
                  <a:pt x="18025" y="16699"/>
                </a:lnTo>
                <a:lnTo>
                  <a:pt x="18025" y="15048"/>
                </a:lnTo>
                <a:lnTo>
                  <a:pt x="18953" y="15048"/>
                </a:lnTo>
                <a:close/>
                <a:moveTo>
                  <a:pt x="18953" y="13397"/>
                </a:moveTo>
                <a:lnTo>
                  <a:pt x="18953" y="14988"/>
                </a:lnTo>
                <a:lnTo>
                  <a:pt x="18025" y="14988"/>
                </a:lnTo>
                <a:lnTo>
                  <a:pt x="18025" y="13397"/>
                </a:lnTo>
                <a:lnTo>
                  <a:pt x="18953" y="13397"/>
                </a:lnTo>
                <a:close/>
                <a:moveTo>
                  <a:pt x="18953" y="11687"/>
                </a:moveTo>
                <a:lnTo>
                  <a:pt x="18953" y="13338"/>
                </a:lnTo>
                <a:lnTo>
                  <a:pt x="18025" y="13338"/>
                </a:lnTo>
                <a:lnTo>
                  <a:pt x="18025" y="11687"/>
                </a:lnTo>
                <a:lnTo>
                  <a:pt x="18953" y="11687"/>
                </a:lnTo>
                <a:close/>
                <a:moveTo>
                  <a:pt x="18953" y="9916"/>
                </a:moveTo>
                <a:lnTo>
                  <a:pt x="18953" y="11627"/>
                </a:lnTo>
                <a:lnTo>
                  <a:pt x="18025" y="11627"/>
                </a:lnTo>
                <a:lnTo>
                  <a:pt x="18025" y="9916"/>
                </a:lnTo>
                <a:lnTo>
                  <a:pt x="18953" y="9916"/>
                </a:lnTo>
                <a:close/>
                <a:moveTo>
                  <a:pt x="18953" y="8206"/>
                </a:moveTo>
                <a:lnTo>
                  <a:pt x="18953" y="9856"/>
                </a:lnTo>
                <a:lnTo>
                  <a:pt x="18025" y="9856"/>
                </a:lnTo>
                <a:lnTo>
                  <a:pt x="18025" y="8206"/>
                </a:lnTo>
                <a:lnTo>
                  <a:pt x="18953" y="8206"/>
                </a:lnTo>
                <a:close/>
                <a:moveTo>
                  <a:pt x="18953" y="6495"/>
                </a:moveTo>
                <a:lnTo>
                  <a:pt x="18953" y="8146"/>
                </a:lnTo>
                <a:lnTo>
                  <a:pt x="18025" y="8146"/>
                </a:lnTo>
                <a:lnTo>
                  <a:pt x="18025" y="6495"/>
                </a:lnTo>
                <a:lnTo>
                  <a:pt x="18953" y="6495"/>
                </a:lnTo>
                <a:close/>
                <a:moveTo>
                  <a:pt x="18953" y="4784"/>
                </a:moveTo>
                <a:lnTo>
                  <a:pt x="18953" y="6435"/>
                </a:lnTo>
                <a:lnTo>
                  <a:pt x="18025" y="6435"/>
                </a:lnTo>
                <a:lnTo>
                  <a:pt x="18025" y="4784"/>
                </a:lnTo>
                <a:lnTo>
                  <a:pt x="18953" y="4784"/>
                </a:lnTo>
                <a:close/>
                <a:moveTo>
                  <a:pt x="18953" y="3074"/>
                </a:moveTo>
                <a:lnTo>
                  <a:pt x="18953" y="4724"/>
                </a:lnTo>
                <a:lnTo>
                  <a:pt x="18025" y="4724"/>
                </a:lnTo>
                <a:lnTo>
                  <a:pt x="18025" y="3074"/>
                </a:lnTo>
                <a:lnTo>
                  <a:pt x="18953" y="3074"/>
                </a:lnTo>
                <a:close/>
                <a:moveTo>
                  <a:pt x="18025" y="3014"/>
                </a:moveTo>
                <a:lnTo>
                  <a:pt x="18025" y="1423"/>
                </a:lnTo>
                <a:lnTo>
                  <a:pt x="18953" y="1423"/>
                </a:lnTo>
                <a:lnTo>
                  <a:pt x="18953" y="3014"/>
                </a:lnTo>
                <a:lnTo>
                  <a:pt x="18025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10"/>
                </a:lnTo>
                <a:lnTo>
                  <a:pt x="18987" y="18410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8"/>
                </a:lnTo>
                <a:lnTo>
                  <a:pt x="18987" y="13338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10"/>
                </a:lnTo>
                <a:lnTo>
                  <a:pt x="19950" y="18410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8"/>
                </a:lnTo>
                <a:lnTo>
                  <a:pt x="19950" y="13338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100"/>
          <p:cNvSpPr/>
          <p:nvPr/>
        </p:nvSpPr>
        <p:spPr>
          <a:xfrm>
            <a:off x="532816" y="742137"/>
            <a:ext cx="6933833" cy="6120342"/>
          </a:xfrm>
          <a:custGeom>
            <a:rect b="b" l="l" r="r" t="t"/>
            <a:pathLst>
              <a:path extrusionOk="0" h="21532" w="21540">
                <a:moveTo>
                  <a:pt x="2526" y="21532"/>
                </a:moveTo>
                <a:lnTo>
                  <a:pt x="21540" y="21532"/>
                </a:lnTo>
                <a:lnTo>
                  <a:pt x="18525" y="749"/>
                </a:lnTo>
                <a:cubicBezTo>
                  <a:pt x="18454" y="263"/>
                  <a:pt x="18049" y="-68"/>
                  <a:pt x="17621" y="12"/>
                </a:cubicBezTo>
                <a:lnTo>
                  <a:pt x="661" y="3169"/>
                </a:lnTo>
                <a:cubicBezTo>
                  <a:pt x="233" y="3249"/>
                  <a:pt x="-60" y="3708"/>
                  <a:pt x="11" y="4193"/>
                </a:cubicBezTo>
                <a:lnTo>
                  <a:pt x="2526" y="21532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100"/>
          <p:cNvSpPr/>
          <p:nvPr/>
        </p:nvSpPr>
        <p:spPr>
          <a:xfrm>
            <a:off x="5432824" y="1351070"/>
            <a:ext cx="6234998" cy="5503322"/>
          </a:xfrm>
          <a:custGeom>
            <a:rect b="b" l="l" r="r" t="t"/>
            <a:pathLst>
              <a:path extrusionOk="0" h="21533" w="21541">
                <a:moveTo>
                  <a:pt x="19013" y="21533"/>
                </a:moveTo>
                <a:lnTo>
                  <a:pt x="0" y="21533"/>
                </a:lnTo>
                <a:lnTo>
                  <a:pt x="3014" y="748"/>
                </a:lnTo>
                <a:cubicBezTo>
                  <a:pt x="3083" y="261"/>
                  <a:pt x="3491" y="-67"/>
                  <a:pt x="3918" y="11"/>
                </a:cubicBezTo>
                <a:lnTo>
                  <a:pt x="20880" y="3168"/>
                </a:lnTo>
                <a:cubicBezTo>
                  <a:pt x="21311" y="3246"/>
                  <a:pt x="21600" y="3708"/>
                  <a:pt x="21531" y="4192"/>
                </a:cubicBezTo>
                <a:lnTo>
                  <a:pt x="19013" y="21533"/>
                </a:ln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100"/>
          <p:cNvSpPr/>
          <p:nvPr/>
        </p:nvSpPr>
        <p:spPr>
          <a:xfrm>
            <a:off x="789709" y="1065632"/>
            <a:ext cx="6433757" cy="5793433"/>
          </a:xfrm>
          <a:custGeom>
            <a:rect b="b" l="l" r="r" t="t"/>
            <a:pathLst>
              <a:path extrusionOk="0" h="21600" w="21600">
                <a:moveTo>
                  <a:pt x="2859" y="21582"/>
                </a:moveTo>
                <a:lnTo>
                  <a:pt x="21600" y="21600"/>
                </a:lnTo>
                <a:lnTo>
                  <a:pt x="18406" y="0"/>
                </a:lnTo>
                <a:lnTo>
                  <a:pt x="0" y="3359"/>
                </a:lnTo>
                <a:close/>
              </a:path>
            </a:pathLst>
          </a:custGeom>
          <a:solidFill>
            <a:srgbClr val="FBFBF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100"/>
          <p:cNvSpPr/>
          <p:nvPr/>
        </p:nvSpPr>
        <p:spPr>
          <a:xfrm>
            <a:off x="1094177" y="2007576"/>
            <a:ext cx="337563" cy="337564"/>
          </a:xfrm>
          <a:custGeom>
            <a:rect b="b" l="l" r="r" t="t"/>
            <a:pathLst>
              <a:path extrusionOk="0" h="20061" w="20061">
                <a:moveTo>
                  <a:pt x="11671" y="19926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40"/>
                  <a:pt x="-769" y="6185"/>
                  <a:pt x="136" y="11670"/>
                </a:cubicBezTo>
                <a:cubicBezTo>
                  <a:pt x="1040" y="17098"/>
                  <a:pt x="6186" y="20830"/>
                  <a:pt x="11671" y="1992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100"/>
          <p:cNvSpPr/>
          <p:nvPr/>
        </p:nvSpPr>
        <p:spPr>
          <a:xfrm>
            <a:off x="1037089" y="1322527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lnTo>
                  <a:pt x="5328" y="28"/>
                </a:lnTo>
                <a:cubicBezTo>
                  <a:pt x="8796" y="-165"/>
                  <a:pt x="12082" y="669"/>
                  <a:pt x="12690" y="1867"/>
                </a:cubicBezTo>
                <a:lnTo>
                  <a:pt x="20539" y="18655"/>
                </a:lnTo>
                <a:cubicBezTo>
                  <a:pt x="21087" y="19874"/>
                  <a:pt x="18714" y="21029"/>
                  <a:pt x="15246" y="21242"/>
                </a:cubicBezTo>
                <a:lnTo>
                  <a:pt x="15246" y="21242"/>
                </a:lnTo>
                <a:cubicBezTo>
                  <a:pt x="11778" y="21435"/>
                  <a:pt x="8492" y="20601"/>
                  <a:pt x="7944" y="19382"/>
                </a:cubicBezTo>
                <a:lnTo>
                  <a:pt x="95" y="2594"/>
                </a:ln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100"/>
          <p:cNvSpPr/>
          <p:nvPr/>
        </p:nvSpPr>
        <p:spPr>
          <a:xfrm>
            <a:off x="1750683" y="1893401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100"/>
          <p:cNvSpPr/>
          <p:nvPr/>
        </p:nvSpPr>
        <p:spPr>
          <a:xfrm>
            <a:off x="1703110" y="1208352"/>
            <a:ext cx="322409" cy="946299"/>
          </a:xfrm>
          <a:custGeom>
            <a:rect b="b" l="l" r="r" t="t"/>
            <a:pathLst>
              <a:path extrusionOk="0" h="21270" w="20618">
                <a:moveTo>
                  <a:pt x="5328" y="28"/>
                </a:moveTo>
                <a:cubicBezTo>
                  <a:pt x="5328" y="28"/>
                  <a:pt x="5328" y="28"/>
                  <a:pt x="5328" y="28"/>
                </a:cubicBezTo>
                <a:cubicBezTo>
                  <a:pt x="8796" y="-165"/>
                  <a:pt x="12082" y="669"/>
                  <a:pt x="12690" y="1867"/>
                </a:cubicBezTo>
                <a:cubicBezTo>
                  <a:pt x="15307" y="7470"/>
                  <a:pt x="17923" y="13052"/>
                  <a:pt x="20539" y="18655"/>
                </a:cubicBezTo>
                <a:cubicBezTo>
                  <a:pt x="21087" y="19874"/>
                  <a:pt x="18714" y="21029"/>
                  <a:pt x="15246" y="21242"/>
                </a:cubicBezTo>
                <a:cubicBezTo>
                  <a:pt x="15246" y="21242"/>
                  <a:pt x="15246" y="21242"/>
                  <a:pt x="15246" y="21242"/>
                </a:cubicBezTo>
                <a:cubicBezTo>
                  <a:pt x="11778" y="21435"/>
                  <a:pt x="8492" y="20601"/>
                  <a:pt x="7944" y="19382"/>
                </a:cubicBezTo>
                <a:cubicBezTo>
                  <a:pt x="5328" y="13800"/>
                  <a:pt x="2712" y="8197"/>
                  <a:pt x="95" y="2594"/>
                </a:cubicBezTo>
                <a:cubicBezTo>
                  <a:pt x="-513" y="1396"/>
                  <a:pt x="1860" y="241"/>
                  <a:pt x="5328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100"/>
          <p:cNvSpPr/>
          <p:nvPr/>
        </p:nvSpPr>
        <p:spPr>
          <a:xfrm>
            <a:off x="2416703" y="178874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100"/>
          <p:cNvSpPr/>
          <p:nvPr/>
        </p:nvSpPr>
        <p:spPr>
          <a:xfrm>
            <a:off x="2359615" y="110369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100"/>
          <p:cNvSpPr/>
          <p:nvPr/>
        </p:nvSpPr>
        <p:spPr>
          <a:xfrm>
            <a:off x="3073209" y="1684080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6"/>
                  <a:pt x="2907" y="1041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100"/>
          <p:cNvSpPr/>
          <p:nvPr/>
        </p:nvSpPr>
        <p:spPr>
          <a:xfrm>
            <a:off x="3025635" y="999031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96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100"/>
          <p:cNvSpPr/>
          <p:nvPr/>
        </p:nvSpPr>
        <p:spPr>
          <a:xfrm>
            <a:off x="3739230" y="156990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984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100"/>
          <p:cNvSpPr/>
          <p:nvPr/>
        </p:nvSpPr>
        <p:spPr>
          <a:xfrm>
            <a:off x="3682141" y="88485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779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100"/>
          <p:cNvSpPr/>
          <p:nvPr/>
        </p:nvSpPr>
        <p:spPr>
          <a:xfrm>
            <a:off x="4395736" y="1465245"/>
            <a:ext cx="337589" cy="337562"/>
          </a:xfrm>
          <a:custGeom>
            <a:rect b="b" l="l" r="r" t="t"/>
            <a:pathLst>
              <a:path extrusionOk="0" h="20061" w="20063">
                <a:moveTo>
                  <a:pt x="8392" y="136"/>
                </a:moveTo>
                <a:cubicBezTo>
                  <a:pt x="13877" y="-769"/>
                  <a:pt x="19022" y="2963"/>
                  <a:pt x="19927" y="8391"/>
                </a:cubicBezTo>
                <a:cubicBezTo>
                  <a:pt x="20832" y="13876"/>
                  <a:pt x="17100" y="19021"/>
                  <a:pt x="11672" y="19926"/>
                </a:cubicBezTo>
                <a:cubicBezTo>
                  <a:pt x="6187" y="20831"/>
                  <a:pt x="1041" y="17099"/>
                  <a:pt x="136" y="11671"/>
                </a:cubicBezTo>
                <a:cubicBezTo>
                  <a:pt x="-768" y="6185"/>
                  <a:pt x="2907" y="1040"/>
                  <a:pt x="8392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100"/>
          <p:cNvSpPr/>
          <p:nvPr/>
        </p:nvSpPr>
        <p:spPr>
          <a:xfrm>
            <a:off x="4348162" y="780196"/>
            <a:ext cx="323102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cubicBezTo>
                  <a:pt x="15351" y="7470"/>
                  <a:pt x="17967" y="13052"/>
                  <a:pt x="20583" y="18655"/>
                </a:cubicBez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cubicBezTo>
                  <a:pt x="5311" y="13800"/>
                  <a:pt x="2695" y="8197"/>
                  <a:pt x="79" y="2594"/>
                </a:cubicBezTo>
                <a:cubicBezTo>
                  <a:pt x="-469" y="1375"/>
                  <a:pt x="1904" y="220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100"/>
          <p:cNvSpPr/>
          <p:nvPr/>
        </p:nvSpPr>
        <p:spPr>
          <a:xfrm>
            <a:off x="5061756" y="1351070"/>
            <a:ext cx="337827" cy="337562"/>
          </a:xfrm>
          <a:custGeom>
            <a:rect b="b" l="l" r="r" t="t"/>
            <a:pathLst>
              <a:path extrusionOk="0" h="20061" w="20024">
                <a:moveTo>
                  <a:pt x="8385" y="136"/>
                </a:moveTo>
                <a:cubicBezTo>
                  <a:pt x="13855" y="-769"/>
                  <a:pt x="18987" y="2963"/>
                  <a:pt x="19890" y="8391"/>
                </a:cubicBezTo>
                <a:cubicBezTo>
                  <a:pt x="20792" y="13876"/>
                  <a:pt x="17070" y="19021"/>
                  <a:pt x="11656" y="19926"/>
                </a:cubicBezTo>
                <a:cubicBezTo>
                  <a:pt x="6185" y="20831"/>
                  <a:pt x="1053" y="17099"/>
                  <a:pt x="151" y="11671"/>
                </a:cubicBezTo>
                <a:cubicBezTo>
                  <a:pt x="-808" y="6186"/>
                  <a:pt x="2914" y="1040"/>
                  <a:pt x="8385" y="136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100"/>
          <p:cNvSpPr/>
          <p:nvPr/>
        </p:nvSpPr>
        <p:spPr>
          <a:xfrm>
            <a:off x="5004669" y="666021"/>
            <a:ext cx="322882" cy="946299"/>
          </a:xfrm>
          <a:custGeom>
            <a:rect b="b" l="l" r="r" t="t"/>
            <a:pathLst>
              <a:path extrusionOk="0" h="21270" w="20706">
                <a:moveTo>
                  <a:pt x="5374" y="28"/>
                </a:moveTo>
                <a:lnTo>
                  <a:pt x="5374" y="28"/>
                </a:lnTo>
                <a:cubicBezTo>
                  <a:pt x="8852" y="-165"/>
                  <a:pt x="12147" y="669"/>
                  <a:pt x="12757" y="1867"/>
                </a:cubicBezTo>
                <a:cubicBezTo>
                  <a:pt x="15380" y="7470"/>
                  <a:pt x="18004" y="13052"/>
                  <a:pt x="20628" y="18655"/>
                </a:cubicBezTo>
                <a:cubicBezTo>
                  <a:pt x="21177" y="19874"/>
                  <a:pt x="18797" y="21029"/>
                  <a:pt x="15319" y="21242"/>
                </a:cubicBezTo>
                <a:lnTo>
                  <a:pt x="15319" y="21242"/>
                </a:lnTo>
                <a:cubicBezTo>
                  <a:pt x="11841" y="21435"/>
                  <a:pt x="8546" y="20601"/>
                  <a:pt x="7936" y="19382"/>
                </a:cubicBezTo>
                <a:cubicBezTo>
                  <a:pt x="5313" y="13779"/>
                  <a:pt x="2689" y="8197"/>
                  <a:pt x="65" y="2594"/>
                </a:cubicBezTo>
                <a:cubicBezTo>
                  <a:pt x="-423" y="1375"/>
                  <a:pt x="1896" y="220"/>
                  <a:pt x="5374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100"/>
          <p:cNvSpPr/>
          <p:nvPr/>
        </p:nvSpPr>
        <p:spPr>
          <a:xfrm>
            <a:off x="5718262" y="1246410"/>
            <a:ext cx="337563" cy="337565"/>
          </a:xfrm>
          <a:custGeom>
            <a:rect b="b" l="l" r="r" t="t"/>
            <a:pathLst>
              <a:path extrusionOk="0" h="20061" w="20061">
                <a:moveTo>
                  <a:pt x="11671" y="19925"/>
                </a:moveTo>
                <a:cubicBezTo>
                  <a:pt x="17099" y="19021"/>
                  <a:pt x="20831" y="13875"/>
                  <a:pt x="19926" y="8390"/>
                </a:cubicBezTo>
                <a:cubicBezTo>
                  <a:pt x="19021" y="2962"/>
                  <a:pt x="13876" y="-770"/>
                  <a:pt x="8391" y="135"/>
                </a:cubicBezTo>
                <a:cubicBezTo>
                  <a:pt x="2963" y="1039"/>
                  <a:pt x="-769" y="6185"/>
                  <a:pt x="136" y="11670"/>
                </a:cubicBezTo>
                <a:cubicBezTo>
                  <a:pt x="1041" y="17098"/>
                  <a:pt x="6242" y="20830"/>
                  <a:pt x="11671" y="19925"/>
                </a:cubicBezTo>
                <a:close/>
              </a:path>
            </a:pathLst>
          </a:custGeom>
          <a:solidFill>
            <a:srgbClr val="D0D3D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5" name="Google Shape;1635;p100"/>
          <p:cNvSpPr/>
          <p:nvPr/>
        </p:nvSpPr>
        <p:spPr>
          <a:xfrm>
            <a:off x="5670689" y="561360"/>
            <a:ext cx="323101" cy="946299"/>
          </a:xfrm>
          <a:custGeom>
            <a:rect b="b" l="l" r="r" t="t"/>
            <a:pathLst>
              <a:path extrusionOk="0" h="21270" w="20662">
                <a:moveTo>
                  <a:pt x="5372" y="28"/>
                </a:moveTo>
                <a:lnTo>
                  <a:pt x="5372" y="28"/>
                </a:lnTo>
                <a:cubicBezTo>
                  <a:pt x="8840" y="-165"/>
                  <a:pt x="12126" y="669"/>
                  <a:pt x="12734" y="1867"/>
                </a:cubicBezTo>
                <a:lnTo>
                  <a:pt x="20583" y="18655"/>
                </a:lnTo>
                <a:cubicBezTo>
                  <a:pt x="21131" y="19874"/>
                  <a:pt x="18758" y="21029"/>
                  <a:pt x="15290" y="21242"/>
                </a:cubicBezTo>
                <a:lnTo>
                  <a:pt x="15290" y="21242"/>
                </a:lnTo>
                <a:cubicBezTo>
                  <a:pt x="11822" y="21435"/>
                  <a:pt x="8536" y="20601"/>
                  <a:pt x="7928" y="19382"/>
                </a:cubicBezTo>
                <a:lnTo>
                  <a:pt x="79" y="2594"/>
                </a:lnTo>
                <a:cubicBezTo>
                  <a:pt x="-469" y="1396"/>
                  <a:pt x="1904" y="241"/>
                  <a:pt x="5372" y="28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100"/>
          <p:cNvSpPr/>
          <p:nvPr/>
        </p:nvSpPr>
        <p:spPr>
          <a:xfrm>
            <a:off x="1370099" y="2568936"/>
            <a:ext cx="5349094" cy="4156915"/>
          </a:xfrm>
          <a:custGeom>
            <a:rect b="b" l="l" r="r" t="t"/>
            <a:pathLst>
              <a:path extrusionOk="0" h="21600" w="21600">
                <a:moveTo>
                  <a:pt x="19410" y="376"/>
                </a:moveTo>
                <a:lnTo>
                  <a:pt x="50" y="4469"/>
                </a:lnTo>
                <a:lnTo>
                  <a:pt x="0" y="4094"/>
                </a:lnTo>
                <a:lnTo>
                  <a:pt x="19360" y="0"/>
                </a:lnTo>
                <a:lnTo>
                  <a:pt x="19410" y="376"/>
                </a:lnTo>
                <a:close/>
                <a:moveTo>
                  <a:pt x="19909" y="4281"/>
                </a:moveTo>
                <a:cubicBezTo>
                  <a:pt x="13455" y="5646"/>
                  <a:pt x="7000" y="7010"/>
                  <a:pt x="549" y="8375"/>
                </a:cubicBezTo>
                <a:cubicBezTo>
                  <a:pt x="565" y="8499"/>
                  <a:pt x="580" y="8627"/>
                  <a:pt x="599" y="8751"/>
                </a:cubicBezTo>
                <a:cubicBezTo>
                  <a:pt x="7054" y="7386"/>
                  <a:pt x="13509" y="6022"/>
                  <a:pt x="19959" y="4657"/>
                </a:cubicBezTo>
                <a:cubicBezTo>
                  <a:pt x="19940" y="4534"/>
                  <a:pt x="19925" y="4405"/>
                  <a:pt x="19909" y="4281"/>
                </a:cubicBezTo>
                <a:close/>
                <a:moveTo>
                  <a:pt x="20455" y="8563"/>
                </a:moveTo>
                <a:cubicBezTo>
                  <a:pt x="14000" y="9927"/>
                  <a:pt x="7546" y="11292"/>
                  <a:pt x="1095" y="12656"/>
                </a:cubicBezTo>
                <a:cubicBezTo>
                  <a:pt x="1110" y="12780"/>
                  <a:pt x="1126" y="12909"/>
                  <a:pt x="1145" y="13032"/>
                </a:cubicBezTo>
                <a:cubicBezTo>
                  <a:pt x="7600" y="11668"/>
                  <a:pt x="14054" y="10303"/>
                  <a:pt x="20505" y="8939"/>
                </a:cubicBezTo>
                <a:cubicBezTo>
                  <a:pt x="20486" y="8815"/>
                  <a:pt x="20470" y="8691"/>
                  <a:pt x="20455" y="8563"/>
                </a:cubicBezTo>
                <a:close/>
                <a:moveTo>
                  <a:pt x="21001" y="12844"/>
                </a:moveTo>
                <a:cubicBezTo>
                  <a:pt x="14546" y="14209"/>
                  <a:pt x="8091" y="15573"/>
                  <a:pt x="1641" y="16938"/>
                </a:cubicBezTo>
                <a:cubicBezTo>
                  <a:pt x="1656" y="17061"/>
                  <a:pt x="1671" y="17190"/>
                  <a:pt x="1691" y="17314"/>
                </a:cubicBezTo>
                <a:cubicBezTo>
                  <a:pt x="8145" y="15949"/>
                  <a:pt x="14600" y="14585"/>
                  <a:pt x="21051" y="13220"/>
                </a:cubicBezTo>
                <a:cubicBezTo>
                  <a:pt x="21035" y="13096"/>
                  <a:pt x="21020" y="12973"/>
                  <a:pt x="21001" y="12844"/>
                </a:cubicBezTo>
                <a:close/>
                <a:moveTo>
                  <a:pt x="21550" y="17131"/>
                </a:moveTo>
                <a:cubicBezTo>
                  <a:pt x="15095" y="18495"/>
                  <a:pt x="8641" y="19860"/>
                  <a:pt x="2190" y="21224"/>
                </a:cubicBezTo>
                <a:cubicBezTo>
                  <a:pt x="2205" y="21348"/>
                  <a:pt x="2221" y="21476"/>
                  <a:pt x="2240" y="21600"/>
                </a:cubicBezTo>
                <a:cubicBezTo>
                  <a:pt x="8695" y="20235"/>
                  <a:pt x="15149" y="18871"/>
                  <a:pt x="21600" y="17506"/>
                </a:cubicBezTo>
                <a:cubicBezTo>
                  <a:pt x="21581" y="17383"/>
                  <a:pt x="21565" y="17254"/>
                  <a:pt x="21550" y="17131"/>
                </a:cubicBez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100"/>
          <p:cNvSpPr/>
          <p:nvPr/>
        </p:nvSpPr>
        <p:spPr>
          <a:xfrm>
            <a:off x="1313011" y="1798256"/>
            <a:ext cx="4842922" cy="1315780"/>
          </a:xfrm>
          <a:custGeom>
            <a:rect b="b" l="l" r="r" t="t"/>
            <a:pathLst>
              <a:path extrusionOk="0" h="21459" w="21600">
                <a:moveTo>
                  <a:pt x="1744" y="21405"/>
                </a:moveTo>
                <a:cubicBezTo>
                  <a:pt x="3611" y="20644"/>
                  <a:pt x="5453" y="19155"/>
                  <a:pt x="7286" y="17665"/>
                </a:cubicBezTo>
                <a:cubicBezTo>
                  <a:pt x="8967" y="16284"/>
                  <a:pt x="10651" y="15012"/>
                  <a:pt x="12340" y="13817"/>
                </a:cubicBezTo>
                <a:cubicBezTo>
                  <a:pt x="13304" y="13134"/>
                  <a:pt x="14267" y="12483"/>
                  <a:pt x="15230" y="11846"/>
                </a:cubicBezTo>
                <a:cubicBezTo>
                  <a:pt x="15056" y="11970"/>
                  <a:pt x="14878" y="12079"/>
                  <a:pt x="14704" y="12203"/>
                </a:cubicBezTo>
                <a:cubicBezTo>
                  <a:pt x="15931" y="11381"/>
                  <a:pt x="17157" y="10481"/>
                  <a:pt x="18388" y="9767"/>
                </a:cubicBezTo>
                <a:cubicBezTo>
                  <a:pt x="18736" y="9565"/>
                  <a:pt x="19084" y="9410"/>
                  <a:pt x="19432" y="9317"/>
                </a:cubicBezTo>
                <a:cubicBezTo>
                  <a:pt x="19703" y="9239"/>
                  <a:pt x="19962" y="9007"/>
                  <a:pt x="20212" y="8634"/>
                </a:cubicBezTo>
                <a:cubicBezTo>
                  <a:pt x="20458" y="8370"/>
                  <a:pt x="20688" y="7967"/>
                  <a:pt x="20896" y="7424"/>
                </a:cubicBezTo>
                <a:cubicBezTo>
                  <a:pt x="21087" y="7005"/>
                  <a:pt x="21239" y="6462"/>
                  <a:pt x="21358" y="5794"/>
                </a:cubicBezTo>
                <a:cubicBezTo>
                  <a:pt x="21485" y="5298"/>
                  <a:pt x="21566" y="4693"/>
                  <a:pt x="21600" y="3995"/>
                </a:cubicBezTo>
                <a:cubicBezTo>
                  <a:pt x="21596" y="3591"/>
                  <a:pt x="21592" y="3188"/>
                  <a:pt x="21587" y="2784"/>
                </a:cubicBezTo>
                <a:cubicBezTo>
                  <a:pt x="21515" y="1946"/>
                  <a:pt x="21375" y="1310"/>
                  <a:pt x="21163" y="891"/>
                </a:cubicBezTo>
                <a:cubicBezTo>
                  <a:pt x="21040" y="705"/>
                  <a:pt x="20917" y="519"/>
                  <a:pt x="20798" y="317"/>
                </a:cubicBezTo>
                <a:cubicBezTo>
                  <a:pt x="20488" y="22"/>
                  <a:pt x="20178" y="-71"/>
                  <a:pt x="19860" y="53"/>
                </a:cubicBezTo>
                <a:cubicBezTo>
                  <a:pt x="18825" y="301"/>
                  <a:pt x="17802" y="1155"/>
                  <a:pt x="16783" y="1838"/>
                </a:cubicBezTo>
                <a:cubicBezTo>
                  <a:pt x="15600" y="2629"/>
                  <a:pt x="14411" y="3420"/>
                  <a:pt x="13227" y="4227"/>
                </a:cubicBezTo>
                <a:cubicBezTo>
                  <a:pt x="11182" y="5624"/>
                  <a:pt x="9141" y="7098"/>
                  <a:pt x="7112" y="8743"/>
                </a:cubicBezTo>
                <a:cubicBezTo>
                  <a:pt x="5983" y="9658"/>
                  <a:pt x="4859" y="10605"/>
                  <a:pt x="3722" y="11365"/>
                </a:cubicBezTo>
                <a:cubicBezTo>
                  <a:pt x="3896" y="11241"/>
                  <a:pt x="4074" y="11132"/>
                  <a:pt x="4248" y="11008"/>
                </a:cubicBezTo>
                <a:cubicBezTo>
                  <a:pt x="3560" y="11474"/>
                  <a:pt x="2864" y="11862"/>
                  <a:pt x="2168" y="12141"/>
                </a:cubicBezTo>
                <a:cubicBezTo>
                  <a:pt x="1897" y="12219"/>
                  <a:pt x="1638" y="12436"/>
                  <a:pt x="1388" y="12824"/>
                </a:cubicBezTo>
                <a:cubicBezTo>
                  <a:pt x="1142" y="13088"/>
                  <a:pt x="912" y="13491"/>
                  <a:pt x="704" y="14034"/>
                </a:cubicBezTo>
                <a:cubicBezTo>
                  <a:pt x="513" y="14453"/>
                  <a:pt x="361" y="14996"/>
                  <a:pt x="242" y="15664"/>
                </a:cubicBezTo>
                <a:cubicBezTo>
                  <a:pt x="115" y="16160"/>
                  <a:pt x="34" y="16765"/>
                  <a:pt x="0" y="17463"/>
                </a:cubicBezTo>
                <a:cubicBezTo>
                  <a:pt x="4" y="17867"/>
                  <a:pt x="8" y="18270"/>
                  <a:pt x="13" y="18674"/>
                </a:cubicBezTo>
                <a:cubicBezTo>
                  <a:pt x="85" y="19512"/>
                  <a:pt x="225" y="20148"/>
                  <a:pt x="437" y="20567"/>
                </a:cubicBezTo>
                <a:cubicBezTo>
                  <a:pt x="560" y="20753"/>
                  <a:pt x="683" y="20939"/>
                  <a:pt x="802" y="21141"/>
                </a:cubicBezTo>
                <a:cubicBezTo>
                  <a:pt x="1116" y="21436"/>
                  <a:pt x="1426" y="21529"/>
                  <a:pt x="1744" y="21405"/>
                </a:cubicBezTo>
                <a:lnTo>
                  <a:pt x="1744" y="21405"/>
                </a:ln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100"/>
          <p:cNvSpPr/>
          <p:nvPr/>
        </p:nvSpPr>
        <p:spPr>
          <a:xfrm>
            <a:off x="5899038" y="1836313"/>
            <a:ext cx="406055" cy="554113"/>
          </a:xfrm>
          <a:custGeom>
            <a:rect b="b" l="l" r="r" t="t"/>
            <a:pathLst>
              <a:path extrusionOk="0" h="21540" w="21438">
                <a:moveTo>
                  <a:pt x="391" y="9149"/>
                </a:moveTo>
                <a:cubicBezTo>
                  <a:pt x="491" y="6893"/>
                  <a:pt x="-162" y="4637"/>
                  <a:pt x="39" y="2381"/>
                </a:cubicBezTo>
                <a:cubicBezTo>
                  <a:pt x="139" y="1604"/>
                  <a:pt x="391" y="717"/>
                  <a:pt x="1345" y="273"/>
                </a:cubicBezTo>
                <a:cubicBezTo>
                  <a:pt x="1596" y="125"/>
                  <a:pt x="1998" y="125"/>
                  <a:pt x="2299" y="51"/>
                </a:cubicBezTo>
                <a:cubicBezTo>
                  <a:pt x="2852" y="-60"/>
                  <a:pt x="3405" y="14"/>
                  <a:pt x="3857" y="236"/>
                </a:cubicBezTo>
                <a:lnTo>
                  <a:pt x="3857" y="236"/>
                </a:lnTo>
                <a:cubicBezTo>
                  <a:pt x="4761" y="606"/>
                  <a:pt x="5615" y="1050"/>
                  <a:pt x="6670" y="1197"/>
                </a:cubicBezTo>
                <a:cubicBezTo>
                  <a:pt x="7172" y="1271"/>
                  <a:pt x="7524" y="1493"/>
                  <a:pt x="7976" y="1641"/>
                </a:cubicBezTo>
                <a:cubicBezTo>
                  <a:pt x="9232" y="2085"/>
                  <a:pt x="10487" y="2529"/>
                  <a:pt x="11844" y="2751"/>
                </a:cubicBezTo>
                <a:cubicBezTo>
                  <a:pt x="12597" y="2899"/>
                  <a:pt x="13250" y="3269"/>
                  <a:pt x="14004" y="3416"/>
                </a:cubicBezTo>
                <a:cubicBezTo>
                  <a:pt x="15059" y="3601"/>
                  <a:pt x="15912" y="4156"/>
                  <a:pt x="16967" y="4415"/>
                </a:cubicBezTo>
                <a:cubicBezTo>
                  <a:pt x="18374" y="4896"/>
                  <a:pt x="20032" y="5007"/>
                  <a:pt x="21287" y="5710"/>
                </a:cubicBezTo>
                <a:lnTo>
                  <a:pt x="21438" y="5599"/>
                </a:lnTo>
                <a:cubicBezTo>
                  <a:pt x="18625" y="10074"/>
                  <a:pt x="16314" y="14734"/>
                  <a:pt x="13652" y="19247"/>
                </a:cubicBezTo>
                <a:cubicBezTo>
                  <a:pt x="13250" y="19987"/>
                  <a:pt x="12647" y="20689"/>
                  <a:pt x="12547" y="21540"/>
                </a:cubicBezTo>
                <a:cubicBezTo>
                  <a:pt x="12446" y="21429"/>
                  <a:pt x="12296" y="21318"/>
                  <a:pt x="12095" y="21281"/>
                </a:cubicBezTo>
                <a:cubicBezTo>
                  <a:pt x="9834" y="20578"/>
                  <a:pt x="7373" y="20356"/>
                  <a:pt x="5163" y="19580"/>
                </a:cubicBezTo>
                <a:cubicBezTo>
                  <a:pt x="3354" y="18988"/>
                  <a:pt x="1797" y="17879"/>
                  <a:pt x="1144" y="16473"/>
                </a:cubicBezTo>
                <a:cubicBezTo>
                  <a:pt x="-112" y="14105"/>
                  <a:pt x="340" y="11590"/>
                  <a:pt x="391" y="914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9" name="Google Shape;1639;p100"/>
          <p:cNvSpPr/>
          <p:nvPr/>
        </p:nvSpPr>
        <p:spPr>
          <a:xfrm>
            <a:off x="7221565" y="2045634"/>
            <a:ext cx="3943916" cy="2580830"/>
          </a:xfrm>
          <a:custGeom>
            <a:rect b="b" l="l" r="r" t="t"/>
            <a:pathLst>
              <a:path extrusionOk="0" h="21517" w="21585">
                <a:moveTo>
                  <a:pt x="6415" y="2105"/>
                </a:moveTo>
                <a:cubicBezTo>
                  <a:pt x="6941" y="2454"/>
                  <a:pt x="7472" y="2803"/>
                  <a:pt x="7998" y="3160"/>
                </a:cubicBezTo>
                <a:cubicBezTo>
                  <a:pt x="9186" y="3953"/>
                  <a:pt x="10373" y="4762"/>
                  <a:pt x="11560" y="5563"/>
                </a:cubicBezTo>
                <a:cubicBezTo>
                  <a:pt x="13872" y="7142"/>
                  <a:pt x="16190" y="8720"/>
                  <a:pt x="18512" y="10267"/>
                </a:cubicBezTo>
                <a:cubicBezTo>
                  <a:pt x="18647" y="10354"/>
                  <a:pt x="18772" y="10473"/>
                  <a:pt x="18908" y="10561"/>
                </a:cubicBezTo>
                <a:cubicBezTo>
                  <a:pt x="19022" y="10640"/>
                  <a:pt x="19142" y="10687"/>
                  <a:pt x="19251" y="10783"/>
                </a:cubicBezTo>
                <a:cubicBezTo>
                  <a:pt x="19356" y="10870"/>
                  <a:pt x="19465" y="10941"/>
                  <a:pt x="19580" y="11005"/>
                </a:cubicBezTo>
                <a:cubicBezTo>
                  <a:pt x="19673" y="11052"/>
                  <a:pt x="19762" y="11132"/>
                  <a:pt x="19856" y="11195"/>
                </a:cubicBezTo>
                <a:cubicBezTo>
                  <a:pt x="20111" y="11386"/>
                  <a:pt x="20376" y="11560"/>
                  <a:pt x="20642" y="11719"/>
                </a:cubicBezTo>
                <a:cubicBezTo>
                  <a:pt x="20704" y="11750"/>
                  <a:pt x="20746" y="11822"/>
                  <a:pt x="20798" y="11885"/>
                </a:cubicBezTo>
                <a:cubicBezTo>
                  <a:pt x="21058" y="12202"/>
                  <a:pt x="21288" y="12599"/>
                  <a:pt x="21433" y="13059"/>
                </a:cubicBezTo>
                <a:cubicBezTo>
                  <a:pt x="21470" y="13218"/>
                  <a:pt x="21517" y="13369"/>
                  <a:pt x="21548" y="13527"/>
                </a:cubicBezTo>
                <a:cubicBezTo>
                  <a:pt x="21600" y="14019"/>
                  <a:pt x="21595" y="14527"/>
                  <a:pt x="21548" y="15019"/>
                </a:cubicBezTo>
                <a:cubicBezTo>
                  <a:pt x="21459" y="15923"/>
                  <a:pt x="21230" y="16780"/>
                  <a:pt x="21012" y="17636"/>
                </a:cubicBezTo>
                <a:cubicBezTo>
                  <a:pt x="20798" y="18461"/>
                  <a:pt x="20543" y="19270"/>
                  <a:pt x="20194" y="19976"/>
                </a:cubicBezTo>
                <a:cubicBezTo>
                  <a:pt x="19965" y="20436"/>
                  <a:pt x="19689" y="20865"/>
                  <a:pt x="19356" y="21150"/>
                </a:cubicBezTo>
                <a:cubicBezTo>
                  <a:pt x="19069" y="21404"/>
                  <a:pt x="18741" y="21531"/>
                  <a:pt x="18413" y="21515"/>
                </a:cubicBezTo>
                <a:cubicBezTo>
                  <a:pt x="18111" y="21507"/>
                  <a:pt x="17819" y="21372"/>
                  <a:pt x="17533" y="21237"/>
                </a:cubicBezTo>
                <a:cubicBezTo>
                  <a:pt x="16919" y="20936"/>
                  <a:pt x="16325" y="20539"/>
                  <a:pt x="15721" y="20175"/>
                </a:cubicBezTo>
                <a:cubicBezTo>
                  <a:pt x="15159" y="19841"/>
                  <a:pt x="14591" y="19532"/>
                  <a:pt x="14023" y="19215"/>
                </a:cubicBezTo>
                <a:cubicBezTo>
                  <a:pt x="9842" y="16891"/>
                  <a:pt x="5634" y="14669"/>
                  <a:pt x="1468" y="12282"/>
                </a:cubicBezTo>
                <a:cubicBezTo>
                  <a:pt x="1177" y="12123"/>
                  <a:pt x="890" y="11925"/>
                  <a:pt x="588" y="11806"/>
                </a:cubicBezTo>
                <a:cubicBezTo>
                  <a:pt x="479" y="11758"/>
                  <a:pt x="365" y="11711"/>
                  <a:pt x="260" y="11639"/>
                </a:cubicBezTo>
                <a:cubicBezTo>
                  <a:pt x="161" y="11568"/>
                  <a:pt x="52" y="11465"/>
                  <a:pt x="26" y="11282"/>
                </a:cubicBezTo>
                <a:cubicBezTo>
                  <a:pt x="5" y="11203"/>
                  <a:pt x="36" y="11116"/>
                  <a:pt x="0" y="11036"/>
                </a:cubicBezTo>
                <a:cubicBezTo>
                  <a:pt x="5" y="10933"/>
                  <a:pt x="47" y="10854"/>
                  <a:pt x="68" y="10759"/>
                </a:cubicBezTo>
                <a:cubicBezTo>
                  <a:pt x="125" y="10529"/>
                  <a:pt x="193" y="10315"/>
                  <a:pt x="250" y="10092"/>
                </a:cubicBezTo>
                <a:cubicBezTo>
                  <a:pt x="307" y="9862"/>
                  <a:pt x="375" y="9648"/>
                  <a:pt x="432" y="9418"/>
                </a:cubicBezTo>
                <a:cubicBezTo>
                  <a:pt x="542" y="9022"/>
                  <a:pt x="646" y="8625"/>
                  <a:pt x="760" y="8228"/>
                </a:cubicBezTo>
                <a:cubicBezTo>
                  <a:pt x="812" y="8006"/>
                  <a:pt x="885" y="7792"/>
                  <a:pt x="937" y="7570"/>
                </a:cubicBezTo>
                <a:cubicBezTo>
                  <a:pt x="1396" y="5904"/>
                  <a:pt x="1843" y="4238"/>
                  <a:pt x="2302" y="2565"/>
                </a:cubicBezTo>
                <a:cubicBezTo>
                  <a:pt x="2510" y="1795"/>
                  <a:pt x="2718" y="1034"/>
                  <a:pt x="2932" y="264"/>
                </a:cubicBezTo>
                <a:cubicBezTo>
                  <a:pt x="3025" y="50"/>
                  <a:pt x="3223" y="-69"/>
                  <a:pt x="3385" y="42"/>
                </a:cubicBezTo>
                <a:cubicBezTo>
                  <a:pt x="4385" y="740"/>
                  <a:pt x="5395" y="1438"/>
                  <a:pt x="6415" y="2105"/>
                </a:cubicBezTo>
                <a:close/>
              </a:path>
            </a:pathLst>
          </a:custGeom>
          <a:solidFill>
            <a:srgbClr val="83D7A8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100"/>
          <p:cNvSpPr/>
          <p:nvPr/>
        </p:nvSpPr>
        <p:spPr>
          <a:xfrm>
            <a:off x="6136903" y="1950488"/>
            <a:ext cx="1616696" cy="1441193"/>
          </a:xfrm>
          <a:custGeom>
            <a:rect b="b" l="l" r="r" t="t"/>
            <a:pathLst>
              <a:path extrusionOk="0" h="21525" w="21564">
                <a:moveTo>
                  <a:pt x="6436" y="1292"/>
                </a:moveTo>
                <a:cubicBezTo>
                  <a:pt x="7248" y="1590"/>
                  <a:pt x="8085" y="1775"/>
                  <a:pt x="8923" y="1874"/>
                </a:cubicBezTo>
                <a:cubicBezTo>
                  <a:pt x="10713" y="2087"/>
                  <a:pt x="12527" y="1917"/>
                  <a:pt x="14266" y="1462"/>
                </a:cubicBezTo>
                <a:cubicBezTo>
                  <a:pt x="15104" y="1235"/>
                  <a:pt x="15929" y="979"/>
                  <a:pt x="16703" y="567"/>
                </a:cubicBezTo>
                <a:cubicBezTo>
                  <a:pt x="17121" y="354"/>
                  <a:pt x="17553" y="126"/>
                  <a:pt x="18010" y="41"/>
                </a:cubicBezTo>
                <a:cubicBezTo>
                  <a:pt x="18365" y="-30"/>
                  <a:pt x="18733" y="-16"/>
                  <a:pt x="19076" y="141"/>
                </a:cubicBezTo>
                <a:cubicBezTo>
                  <a:pt x="19507" y="354"/>
                  <a:pt x="19977" y="467"/>
                  <a:pt x="20408" y="666"/>
                </a:cubicBezTo>
                <a:cubicBezTo>
                  <a:pt x="20738" y="808"/>
                  <a:pt x="21068" y="979"/>
                  <a:pt x="21322" y="1263"/>
                </a:cubicBezTo>
                <a:cubicBezTo>
                  <a:pt x="21474" y="1434"/>
                  <a:pt x="21576" y="1690"/>
                  <a:pt x="21563" y="1945"/>
                </a:cubicBezTo>
                <a:cubicBezTo>
                  <a:pt x="21043" y="3309"/>
                  <a:pt x="20535" y="4688"/>
                  <a:pt x="20028" y="6066"/>
                </a:cubicBezTo>
                <a:cubicBezTo>
                  <a:pt x="18911" y="9051"/>
                  <a:pt x="17819" y="12049"/>
                  <a:pt x="16703" y="15033"/>
                </a:cubicBezTo>
                <a:cubicBezTo>
                  <a:pt x="16576" y="15431"/>
                  <a:pt x="16398" y="15815"/>
                  <a:pt x="16271" y="16213"/>
                </a:cubicBezTo>
                <a:cubicBezTo>
                  <a:pt x="16005" y="16923"/>
                  <a:pt x="15751" y="17634"/>
                  <a:pt x="15472" y="18344"/>
                </a:cubicBezTo>
                <a:cubicBezTo>
                  <a:pt x="15332" y="18756"/>
                  <a:pt x="15167" y="19140"/>
                  <a:pt x="15027" y="19552"/>
                </a:cubicBezTo>
                <a:cubicBezTo>
                  <a:pt x="14888" y="19950"/>
                  <a:pt x="14723" y="20348"/>
                  <a:pt x="14583" y="20746"/>
                </a:cubicBezTo>
                <a:cubicBezTo>
                  <a:pt x="14533" y="20916"/>
                  <a:pt x="14431" y="21073"/>
                  <a:pt x="14418" y="21243"/>
                </a:cubicBezTo>
                <a:cubicBezTo>
                  <a:pt x="14139" y="21570"/>
                  <a:pt x="13682" y="21570"/>
                  <a:pt x="13314" y="21456"/>
                </a:cubicBezTo>
                <a:cubicBezTo>
                  <a:pt x="12807" y="21300"/>
                  <a:pt x="12362" y="20959"/>
                  <a:pt x="11880" y="20717"/>
                </a:cubicBezTo>
                <a:cubicBezTo>
                  <a:pt x="11576" y="20547"/>
                  <a:pt x="11246" y="20419"/>
                  <a:pt x="10979" y="20177"/>
                </a:cubicBezTo>
                <a:cubicBezTo>
                  <a:pt x="10776" y="19993"/>
                  <a:pt x="10636" y="19723"/>
                  <a:pt x="10560" y="19438"/>
                </a:cubicBezTo>
                <a:cubicBezTo>
                  <a:pt x="10433" y="18984"/>
                  <a:pt x="10357" y="18501"/>
                  <a:pt x="10268" y="18032"/>
                </a:cubicBezTo>
                <a:cubicBezTo>
                  <a:pt x="10192" y="17648"/>
                  <a:pt x="9964" y="17335"/>
                  <a:pt x="9799" y="16994"/>
                </a:cubicBezTo>
                <a:cubicBezTo>
                  <a:pt x="9672" y="16724"/>
                  <a:pt x="9558" y="16468"/>
                  <a:pt x="9431" y="16198"/>
                </a:cubicBezTo>
                <a:cubicBezTo>
                  <a:pt x="7921" y="13143"/>
                  <a:pt x="5623" y="10614"/>
                  <a:pt x="3022" y="8724"/>
                </a:cubicBezTo>
                <a:cubicBezTo>
                  <a:pt x="2349" y="8241"/>
                  <a:pt x="1600" y="7900"/>
                  <a:pt x="852" y="7587"/>
                </a:cubicBezTo>
                <a:cubicBezTo>
                  <a:pt x="611" y="7473"/>
                  <a:pt x="344" y="7374"/>
                  <a:pt x="154" y="7161"/>
                </a:cubicBezTo>
                <a:cubicBezTo>
                  <a:pt x="14" y="7004"/>
                  <a:pt x="-24" y="6777"/>
                  <a:pt x="14" y="6578"/>
                </a:cubicBezTo>
                <a:cubicBezTo>
                  <a:pt x="39" y="6265"/>
                  <a:pt x="192" y="5995"/>
                  <a:pt x="293" y="5697"/>
                </a:cubicBezTo>
                <a:cubicBezTo>
                  <a:pt x="966" y="3963"/>
                  <a:pt x="1550" y="2173"/>
                  <a:pt x="2260" y="453"/>
                </a:cubicBezTo>
                <a:cubicBezTo>
                  <a:pt x="2590" y="269"/>
                  <a:pt x="2984" y="325"/>
                  <a:pt x="3339" y="368"/>
                </a:cubicBezTo>
                <a:cubicBezTo>
                  <a:pt x="4418" y="482"/>
                  <a:pt x="5433" y="894"/>
                  <a:pt x="6436" y="1292"/>
                </a:cubicBezTo>
                <a:close/>
              </a:path>
            </a:pathLst>
          </a:custGeom>
          <a:solidFill>
            <a:srgbClr val="32323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100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2" name="Google Shape;1642;p100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3" name="Google Shape;1643;p100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4" name="Google Shape;1644;p100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">
  <p:cSld name="19">
    <p:spTree>
      <p:nvGrpSpPr>
        <p:cNvPr id="1645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" type="title">
  <p:cSld name="TITLE"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10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8" name="Google Shape;1648;p10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49" name="Google Shape;1649;p10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0" name="Google Shape;1650;p10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1" name="Google Shape;1651;p10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" type="twoObj">
  <p:cSld name="TWO_OBJECTS"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103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p10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p10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6" name="Google Shape;1656;p10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7" name="Google Shape;1657;p10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8" name="Google Shape;1658;p10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51.xml"/><Relationship Id="rId27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44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76.xml"/><Relationship Id="rId23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78.xml"/><Relationship Id="rId25" Type="http://schemas.openxmlformats.org/officeDocument/2006/relationships/slideLayout" Target="../slideLayouts/slideLayout77.xml"/><Relationship Id="rId27" Type="http://schemas.openxmlformats.org/officeDocument/2006/relationships/theme" Target="../theme/theme6.xml"/><Relationship Id="rId5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9.xml"/><Relationship Id="rId8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0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8.xml"/><Relationship Id="rId22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99.xml"/><Relationship Id="rId24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104.xml"/><Relationship Id="rId25" Type="http://schemas.openxmlformats.org/officeDocument/2006/relationships/slideLayout" Target="../slideLayouts/slideLayout103.xml"/><Relationship Id="rId27" Type="http://schemas.openxmlformats.org/officeDocument/2006/relationships/theme" Target="../theme/theme3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96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12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12192000" cy="6860020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0" y="6435"/>
                </a:lnTo>
                <a:lnTo>
                  <a:pt x="7440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0" y="4724"/>
                </a:lnTo>
                <a:lnTo>
                  <a:pt x="7440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4"/>
                </a:moveTo>
                <a:lnTo>
                  <a:pt x="18954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4" y="4784"/>
                </a:lnTo>
                <a:close/>
                <a:moveTo>
                  <a:pt x="18954" y="3074"/>
                </a:moveTo>
                <a:lnTo>
                  <a:pt x="18954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4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1"/>
          <p:cNvSpPr/>
          <p:nvPr/>
        </p:nvSpPr>
        <p:spPr>
          <a:xfrm rot="5400000">
            <a:off x="11604686" y="5799926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/>
          <p:nvPr/>
        </p:nvSpPr>
        <p:spPr>
          <a:xfrm>
            <a:off x="0" y="0"/>
            <a:ext cx="12192000" cy="6860020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0" y="6435"/>
                </a:lnTo>
                <a:lnTo>
                  <a:pt x="7440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0" y="4724"/>
                </a:lnTo>
                <a:lnTo>
                  <a:pt x="7440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4"/>
                </a:moveTo>
                <a:lnTo>
                  <a:pt x="18954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4" y="4784"/>
                </a:lnTo>
                <a:close/>
                <a:moveTo>
                  <a:pt x="18954" y="3074"/>
                </a:moveTo>
                <a:lnTo>
                  <a:pt x="18954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4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8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3" name="Google Shape;433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4" name="Google Shape;434;p2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5" name="Google Shape;435;p2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6" name="Google Shape;436;p2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7" name="Google Shape;437;p28"/>
          <p:cNvSpPr/>
          <p:nvPr/>
        </p:nvSpPr>
        <p:spPr>
          <a:xfrm rot="5400000">
            <a:off x="11604686" y="5799926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55"/>
          <p:cNvSpPr/>
          <p:nvPr/>
        </p:nvSpPr>
        <p:spPr>
          <a:xfrm>
            <a:off x="0" y="0"/>
            <a:ext cx="12192000" cy="6860020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0" y="6435"/>
                </a:lnTo>
                <a:lnTo>
                  <a:pt x="7440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0" y="4724"/>
                </a:lnTo>
                <a:lnTo>
                  <a:pt x="7440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4"/>
                </a:moveTo>
                <a:lnTo>
                  <a:pt x="18954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4" y="4784"/>
                </a:lnTo>
                <a:close/>
                <a:moveTo>
                  <a:pt x="18954" y="3074"/>
                </a:moveTo>
                <a:lnTo>
                  <a:pt x="18954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4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55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54" name="Google Shape;854;p5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5" name="Google Shape;855;p5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6" name="Google Shape;856;p5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7" name="Google Shape;857;p5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8" name="Google Shape;858;p55"/>
          <p:cNvSpPr/>
          <p:nvPr/>
        </p:nvSpPr>
        <p:spPr>
          <a:xfrm rot="5400000">
            <a:off x="11604686" y="5799926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82"/>
          <p:cNvSpPr/>
          <p:nvPr/>
        </p:nvSpPr>
        <p:spPr>
          <a:xfrm>
            <a:off x="0" y="0"/>
            <a:ext cx="12192000" cy="6860020"/>
          </a:xfrm>
          <a:custGeom>
            <a:rect b="b" l="l" r="r" t="t"/>
            <a:pathLst>
              <a:path extrusionOk="0" h="21600" w="21600">
                <a:moveTo>
                  <a:pt x="21595" y="1423"/>
                </a:moveTo>
                <a:lnTo>
                  <a:pt x="21595" y="1363"/>
                </a:lnTo>
                <a:lnTo>
                  <a:pt x="20912" y="1363"/>
                </a:lnTo>
                <a:lnTo>
                  <a:pt x="20912" y="0"/>
                </a:lnTo>
                <a:lnTo>
                  <a:pt x="20879" y="0"/>
                </a:lnTo>
                <a:lnTo>
                  <a:pt x="20879" y="1363"/>
                </a:lnTo>
                <a:lnTo>
                  <a:pt x="19950" y="1363"/>
                </a:lnTo>
                <a:lnTo>
                  <a:pt x="19950" y="0"/>
                </a:lnTo>
                <a:lnTo>
                  <a:pt x="19916" y="0"/>
                </a:lnTo>
                <a:lnTo>
                  <a:pt x="19916" y="1363"/>
                </a:lnTo>
                <a:lnTo>
                  <a:pt x="18987" y="1363"/>
                </a:lnTo>
                <a:lnTo>
                  <a:pt x="18987" y="0"/>
                </a:lnTo>
                <a:lnTo>
                  <a:pt x="18954" y="0"/>
                </a:lnTo>
                <a:lnTo>
                  <a:pt x="18954" y="1363"/>
                </a:lnTo>
                <a:lnTo>
                  <a:pt x="18026" y="1363"/>
                </a:lnTo>
                <a:lnTo>
                  <a:pt x="18026" y="0"/>
                </a:lnTo>
                <a:lnTo>
                  <a:pt x="17993" y="0"/>
                </a:lnTo>
                <a:lnTo>
                  <a:pt x="17993" y="1363"/>
                </a:lnTo>
                <a:lnTo>
                  <a:pt x="17064" y="1363"/>
                </a:lnTo>
                <a:lnTo>
                  <a:pt x="17064" y="0"/>
                </a:lnTo>
                <a:lnTo>
                  <a:pt x="17030" y="0"/>
                </a:lnTo>
                <a:lnTo>
                  <a:pt x="17030" y="1363"/>
                </a:lnTo>
                <a:lnTo>
                  <a:pt x="16101" y="1363"/>
                </a:lnTo>
                <a:lnTo>
                  <a:pt x="16101" y="0"/>
                </a:lnTo>
                <a:lnTo>
                  <a:pt x="16068" y="0"/>
                </a:lnTo>
                <a:lnTo>
                  <a:pt x="16068" y="1363"/>
                </a:lnTo>
                <a:lnTo>
                  <a:pt x="15139" y="1363"/>
                </a:lnTo>
                <a:lnTo>
                  <a:pt x="15139" y="0"/>
                </a:lnTo>
                <a:lnTo>
                  <a:pt x="15105" y="0"/>
                </a:lnTo>
                <a:lnTo>
                  <a:pt x="15105" y="1363"/>
                </a:lnTo>
                <a:lnTo>
                  <a:pt x="14176" y="1363"/>
                </a:lnTo>
                <a:lnTo>
                  <a:pt x="14176" y="0"/>
                </a:lnTo>
                <a:lnTo>
                  <a:pt x="14143" y="0"/>
                </a:lnTo>
                <a:lnTo>
                  <a:pt x="14143" y="1363"/>
                </a:lnTo>
                <a:lnTo>
                  <a:pt x="13214" y="1363"/>
                </a:lnTo>
                <a:lnTo>
                  <a:pt x="13214" y="0"/>
                </a:lnTo>
                <a:lnTo>
                  <a:pt x="13180" y="0"/>
                </a:lnTo>
                <a:lnTo>
                  <a:pt x="13180" y="1363"/>
                </a:lnTo>
                <a:lnTo>
                  <a:pt x="12251" y="1363"/>
                </a:lnTo>
                <a:lnTo>
                  <a:pt x="12251" y="0"/>
                </a:lnTo>
                <a:lnTo>
                  <a:pt x="12218" y="0"/>
                </a:lnTo>
                <a:lnTo>
                  <a:pt x="12218" y="1363"/>
                </a:lnTo>
                <a:lnTo>
                  <a:pt x="11289" y="1363"/>
                </a:lnTo>
                <a:lnTo>
                  <a:pt x="11289" y="0"/>
                </a:lnTo>
                <a:lnTo>
                  <a:pt x="11255" y="0"/>
                </a:lnTo>
                <a:lnTo>
                  <a:pt x="11255" y="1363"/>
                </a:lnTo>
                <a:lnTo>
                  <a:pt x="10326" y="1363"/>
                </a:lnTo>
                <a:lnTo>
                  <a:pt x="10326" y="0"/>
                </a:lnTo>
                <a:lnTo>
                  <a:pt x="10293" y="0"/>
                </a:lnTo>
                <a:lnTo>
                  <a:pt x="10293" y="1363"/>
                </a:lnTo>
                <a:lnTo>
                  <a:pt x="9364" y="1363"/>
                </a:lnTo>
                <a:lnTo>
                  <a:pt x="9364" y="0"/>
                </a:lnTo>
                <a:lnTo>
                  <a:pt x="9330" y="0"/>
                </a:lnTo>
                <a:lnTo>
                  <a:pt x="9330" y="1363"/>
                </a:lnTo>
                <a:lnTo>
                  <a:pt x="8401" y="1363"/>
                </a:lnTo>
                <a:lnTo>
                  <a:pt x="8401" y="0"/>
                </a:lnTo>
                <a:lnTo>
                  <a:pt x="8368" y="0"/>
                </a:lnTo>
                <a:lnTo>
                  <a:pt x="8368" y="1363"/>
                </a:lnTo>
                <a:lnTo>
                  <a:pt x="7439" y="1363"/>
                </a:lnTo>
                <a:lnTo>
                  <a:pt x="7439" y="0"/>
                </a:lnTo>
                <a:lnTo>
                  <a:pt x="7405" y="0"/>
                </a:lnTo>
                <a:lnTo>
                  <a:pt x="7405" y="1363"/>
                </a:lnTo>
                <a:lnTo>
                  <a:pt x="6480" y="1363"/>
                </a:lnTo>
                <a:lnTo>
                  <a:pt x="6480" y="0"/>
                </a:lnTo>
                <a:lnTo>
                  <a:pt x="6446" y="0"/>
                </a:lnTo>
                <a:lnTo>
                  <a:pt x="6446" y="1363"/>
                </a:lnTo>
                <a:lnTo>
                  <a:pt x="5517" y="1363"/>
                </a:lnTo>
                <a:lnTo>
                  <a:pt x="5517" y="0"/>
                </a:lnTo>
                <a:lnTo>
                  <a:pt x="5483" y="0"/>
                </a:lnTo>
                <a:lnTo>
                  <a:pt x="5483" y="1363"/>
                </a:lnTo>
                <a:lnTo>
                  <a:pt x="4555" y="1363"/>
                </a:lnTo>
                <a:lnTo>
                  <a:pt x="4555" y="0"/>
                </a:lnTo>
                <a:lnTo>
                  <a:pt x="4521" y="0"/>
                </a:lnTo>
                <a:lnTo>
                  <a:pt x="4521" y="1363"/>
                </a:lnTo>
                <a:lnTo>
                  <a:pt x="3592" y="1363"/>
                </a:lnTo>
                <a:lnTo>
                  <a:pt x="3592" y="0"/>
                </a:lnTo>
                <a:lnTo>
                  <a:pt x="3558" y="0"/>
                </a:lnTo>
                <a:lnTo>
                  <a:pt x="3558" y="1363"/>
                </a:lnTo>
                <a:lnTo>
                  <a:pt x="2630" y="1363"/>
                </a:lnTo>
                <a:lnTo>
                  <a:pt x="2630" y="0"/>
                </a:lnTo>
                <a:lnTo>
                  <a:pt x="2596" y="0"/>
                </a:lnTo>
                <a:lnTo>
                  <a:pt x="2596" y="1363"/>
                </a:lnTo>
                <a:lnTo>
                  <a:pt x="1667" y="1363"/>
                </a:lnTo>
                <a:lnTo>
                  <a:pt x="1667" y="0"/>
                </a:lnTo>
                <a:lnTo>
                  <a:pt x="1633" y="0"/>
                </a:lnTo>
                <a:lnTo>
                  <a:pt x="1633" y="1363"/>
                </a:lnTo>
                <a:lnTo>
                  <a:pt x="705" y="1363"/>
                </a:lnTo>
                <a:lnTo>
                  <a:pt x="705" y="0"/>
                </a:lnTo>
                <a:lnTo>
                  <a:pt x="671" y="0"/>
                </a:lnTo>
                <a:lnTo>
                  <a:pt x="671" y="1363"/>
                </a:lnTo>
                <a:lnTo>
                  <a:pt x="0" y="1363"/>
                </a:lnTo>
                <a:lnTo>
                  <a:pt x="0" y="1423"/>
                </a:lnTo>
                <a:lnTo>
                  <a:pt x="671" y="1423"/>
                </a:lnTo>
                <a:lnTo>
                  <a:pt x="671" y="3014"/>
                </a:lnTo>
                <a:lnTo>
                  <a:pt x="0" y="3014"/>
                </a:lnTo>
                <a:lnTo>
                  <a:pt x="0" y="3074"/>
                </a:lnTo>
                <a:lnTo>
                  <a:pt x="671" y="3074"/>
                </a:lnTo>
                <a:lnTo>
                  <a:pt x="671" y="4724"/>
                </a:lnTo>
                <a:lnTo>
                  <a:pt x="0" y="4724"/>
                </a:lnTo>
                <a:lnTo>
                  <a:pt x="0" y="4784"/>
                </a:lnTo>
                <a:lnTo>
                  <a:pt x="671" y="4784"/>
                </a:lnTo>
                <a:lnTo>
                  <a:pt x="671" y="6435"/>
                </a:lnTo>
                <a:lnTo>
                  <a:pt x="0" y="6435"/>
                </a:lnTo>
                <a:lnTo>
                  <a:pt x="0" y="6495"/>
                </a:lnTo>
                <a:lnTo>
                  <a:pt x="671" y="6495"/>
                </a:lnTo>
                <a:lnTo>
                  <a:pt x="671" y="8146"/>
                </a:lnTo>
                <a:lnTo>
                  <a:pt x="0" y="8146"/>
                </a:lnTo>
                <a:lnTo>
                  <a:pt x="0" y="8206"/>
                </a:lnTo>
                <a:lnTo>
                  <a:pt x="671" y="8206"/>
                </a:lnTo>
                <a:lnTo>
                  <a:pt x="671" y="9856"/>
                </a:lnTo>
                <a:lnTo>
                  <a:pt x="0" y="9856"/>
                </a:lnTo>
                <a:lnTo>
                  <a:pt x="0" y="9916"/>
                </a:lnTo>
                <a:lnTo>
                  <a:pt x="671" y="9916"/>
                </a:lnTo>
                <a:lnTo>
                  <a:pt x="671" y="11627"/>
                </a:lnTo>
                <a:lnTo>
                  <a:pt x="0" y="11627"/>
                </a:lnTo>
                <a:lnTo>
                  <a:pt x="0" y="11687"/>
                </a:lnTo>
                <a:lnTo>
                  <a:pt x="671" y="11687"/>
                </a:lnTo>
                <a:lnTo>
                  <a:pt x="671" y="13337"/>
                </a:lnTo>
                <a:lnTo>
                  <a:pt x="0" y="13337"/>
                </a:lnTo>
                <a:lnTo>
                  <a:pt x="0" y="13397"/>
                </a:lnTo>
                <a:lnTo>
                  <a:pt x="671" y="13397"/>
                </a:lnTo>
                <a:lnTo>
                  <a:pt x="671" y="14988"/>
                </a:lnTo>
                <a:lnTo>
                  <a:pt x="0" y="14988"/>
                </a:lnTo>
                <a:lnTo>
                  <a:pt x="0" y="15048"/>
                </a:lnTo>
                <a:lnTo>
                  <a:pt x="671" y="15048"/>
                </a:lnTo>
                <a:lnTo>
                  <a:pt x="671" y="16699"/>
                </a:lnTo>
                <a:lnTo>
                  <a:pt x="0" y="16699"/>
                </a:lnTo>
                <a:lnTo>
                  <a:pt x="0" y="16759"/>
                </a:lnTo>
                <a:lnTo>
                  <a:pt x="671" y="16759"/>
                </a:lnTo>
                <a:lnTo>
                  <a:pt x="671" y="18409"/>
                </a:lnTo>
                <a:lnTo>
                  <a:pt x="0" y="18409"/>
                </a:lnTo>
                <a:lnTo>
                  <a:pt x="0" y="18469"/>
                </a:lnTo>
                <a:lnTo>
                  <a:pt x="671" y="18469"/>
                </a:lnTo>
                <a:lnTo>
                  <a:pt x="671" y="20120"/>
                </a:lnTo>
                <a:lnTo>
                  <a:pt x="0" y="20120"/>
                </a:lnTo>
                <a:lnTo>
                  <a:pt x="0" y="20180"/>
                </a:lnTo>
                <a:lnTo>
                  <a:pt x="671" y="20180"/>
                </a:lnTo>
                <a:lnTo>
                  <a:pt x="671" y="21600"/>
                </a:lnTo>
                <a:lnTo>
                  <a:pt x="705" y="21600"/>
                </a:lnTo>
                <a:lnTo>
                  <a:pt x="705" y="20180"/>
                </a:lnTo>
                <a:lnTo>
                  <a:pt x="1633" y="20180"/>
                </a:lnTo>
                <a:lnTo>
                  <a:pt x="1633" y="21600"/>
                </a:lnTo>
                <a:lnTo>
                  <a:pt x="1667" y="21600"/>
                </a:lnTo>
                <a:lnTo>
                  <a:pt x="1667" y="20180"/>
                </a:lnTo>
                <a:lnTo>
                  <a:pt x="2596" y="20180"/>
                </a:lnTo>
                <a:lnTo>
                  <a:pt x="2596" y="21600"/>
                </a:lnTo>
                <a:lnTo>
                  <a:pt x="2630" y="21600"/>
                </a:lnTo>
                <a:lnTo>
                  <a:pt x="2630" y="20180"/>
                </a:lnTo>
                <a:lnTo>
                  <a:pt x="3558" y="20180"/>
                </a:lnTo>
                <a:lnTo>
                  <a:pt x="3558" y="21600"/>
                </a:lnTo>
                <a:lnTo>
                  <a:pt x="3592" y="21600"/>
                </a:lnTo>
                <a:lnTo>
                  <a:pt x="3592" y="20180"/>
                </a:lnTo>
                <a:lnTo>
                  <a:pt x="4521" y="20180"/>
                </a:lnTo>
                <a:lnTo>
                  <a:pt x="4521" y="21600"/>
                </a:lnTo>
                <a:lnTo>
                  <a:pt x="4555" y="21600"/>
                </a:lnTo>
                <a:lnTo>
                  <a:pt x="4555" y="20180"/>
                </a:lnTo>
                <a:lnTo>
                  <a:pt x="5483" y="20180"/>
                </a:lnTo>
                <a:lnTo>
                  <a:pt x="5483" y="21600"/>
                </a:lnTo>
                <a:lnTo>
                  <a:pt x="5517" y="21600"/>
                </a:lnTo>
                <a:lnTo>
                  <a:pt x="5517" y="20180"/>
                </a:lnTo>
                <a:lnTo>
                  <a:pt x="6446" y="20180"/>
                </a:lnTo>
                <a:lnTo>
                  <a:pt x="6446" y="21600"/>
                </a:lnTo>
                <a:lnTo>
                  <a:pt x="6480" y="21600"/>
                </a:lnTo>
                <a:lnTo>
                  <a:pt x="6480" y="20180"/>
                </a:lnTo>
                <a:lnTo>
                  <a:pt x="7408" y="20180"/>
                </a:lnTo>
                <a:lnTo>
                  <a:pt x="7408" y="21600"/>
                </a:lnTo>
                <a:lnTo>
                  <a:pt x="7442" y="21600"/>
                </a:lnTo>
                <a:lnTo>
                  <a:pt x="7442" y="20180"/>
                </a:lnTo>
                <a:lnTo>
                  <a:pt x="8371" y="20180"/>
                </a:lnTo>
                <a:lnTo>
                  <a:pt x="8371" y="21600"/>
                </a:lnTo>
                <a:lnTo>
                  <a:pt x="8405" y="21600"/>
                </a:lnTo>
                <a:lnTo>
                  <a:pt x="8405" y="20180"/>
                </a:lnTo>
                <a:lnTo>
                  <a:pt x="9333" y="20180"/>
                </a:lnTo>
                <a:lnTo>
                  <a:pt x="9333" y="21600"/>
                </a:lnTo>
                <a:lnTo>
                  <a:pt x="9367" y="21600"/>
                </a:lnTo>
                <a:lnTo>
                  <a:pt x="9367" y="20180"/>
                </a:lnTo>
                <a:lnTo>
                  <a:pt x="10296" y="20180"/>
                </a:lnTo>
                <a:lnTo>
                  <a:pt x="10296" y="21600"/>
                </a:lnTo>
                <a:lnTo>
                  <a:pt x="10330" y="21600"/>
                </a:lnTo>
                <a:lnTo>
                  <a:pt x="10330" y="20180"/>
                </a:lnTo>
                <a:lnTo>
                  <a:pt x="11258" y="20180"/>
                </a:lnTo>
                <a:lnTo>
                  <a:pt x="11258" y="21600"/>
                </a:lnTo>
                <a:lnTo>
                  <a:pt x="11292" y="21600"/>
                </a:lnTo>
                <a:lnTo>
                  <a:pt x="11292" y="20180"/>
                </a:lnTo>
                <a:lnTo>
                  <a:pt x="12221" y="20180"/>
                </a:lnTo>
                <a:lnTo>
                  <a:pt x="12221" y="21600"/>
                </a:lnTo>
                <a:lnTo>
                  <a:pt x="12255" y="21600"/>
                </a:lnTo>
                <a:lnTo>
                  <a:pt x="12255" y="20180"/>
                </a:lnTo>
                <a:lnTo>
                  <a:pt x="13184" y="20180"/>
                </a:lnTo>
                <a:lnTo>
                  <a:pt x="13184" y="21600"/>
                </a:lnTo>
                <a:lnTo>
                  <a:pt x="13217" y="21600"/>
                </a:lnTo>
                <a:lnTo>
                  <a:pt x="13217" y="20180"/>
                </a:lnTo>
                <a:lnTo>
                  <a:pt x="14146" y="20180"/>
                </a:lnTo>
                <a:lnTo>
                  <a:pt x="14146" y="21600"/>
                </a:lnTo>
                <a:lnTo>
                  <a:pt x="14180" y="21600"/>
                </a:lnTo>
                <a:lnTo>
                  <a:pt x="14180" y="20180"/>
                </a:lnTo>
                <a:lnTo>
                  <a:pt x="15109" y="20180"/>
                </a:lnTo>
                <a:lnTo>
                  <a:pt x="15109" y="21600"/>
                </a:lnTo>
                <a:lnTo>
                  <a:pt x="15142" y="21600"/>
                </a:lnTo>
                <a:lnTo>
                  <a:pt x="15142" y="20180"/>
                </a:lnTo>
                <a:lnTo>
                  <a:pt x="16071" y="20180"/>
                </a:lnTo>
                <a:lnTo>
                  <a:pt x="16071" y="21600"/>
                </a:lnTo>
                <a:lnTo>
                  <a:pt x="16105" y="21600"/>
                </a:lnTo>
                <a:lnTo>
                  <a:pt x="16105" y="20180"/>
                </a:lnTo>
                <a:lnTo>
                  <a:pt x="17034" y="20180"/>
                </a:lnTo>
                <a:lnTo>
                  <a:pt x="17034" y="21600"/>
                </a:lnTo>
                <a:lnTo>
                  <a:pt x="17067" y="21600"/>
                </a:lnTo>
                <a:lnTo>
                  <a:pt x="17067" y="20180"/>
                </a:lnTo>
                <a:lnTo>
                  <a:pt x="17996" y="20180"/>
                </a:lnTo>
                <a:lnTo>
                  <a:pt x="17996" y="21600"/>
                </a:lnTo>
                <a:lnTo>
                  <a:pt x="18030" y="21600"/>
                </a:lnTo>
                <a:lnTo>
                  <a:pt x="18030" y="20180"/>
                </a:lnTo>
                <a:lnTo>
                  <a:pt x="18959" y="20180"/>
                </a:lnTo>
                <a:lnTo>
                  <a:pt x="18959" y="21600"/>
                </a:lnTo>
                <a:lnTo>
                  <a:pt x="18992" y="21600"/>
                </a:lnTo>
                <a:lnTo>
                  <a:pt x="18992" y="20180"/>
                </a:lnTo>
                <a:lnTo>
                  <a:pt x="19921" y="20180"/>
                </a:lnTo>
                <a:lnTo>
                  <a:pt x="19921" y="21600"/>
                </a:lnTo>
                <a:lnTo>
                  <a:pt x="19955" y="21600"/>
                </a:lnTo>
                <a:lnTo>
                  <a:pt x="19955" y="20180"/>
                </a:lnTo>
                <a:lnTo>
                  <a:pt x="20884" y="20180"/>
                </a:lnTo>
                <a:lnTo>
                  <a:pt x="20884" y="21600"/>
                </a:lnTo>
                <a:lnTo>
                  <a:pt x="20917" y="21600"/>
                </a:lnTo>
                <a:lnTo>
                  <a:pt x="20917" y="20180"/>
                </a:lnTo>
                <a:lnTo>
                  <a:pt x="21600" y="20180"/>
                </a:lnTo>
                <a:lnTo>
                  <a:pt x="21600" y="20120"/>
                </a:lnTo>
                <a:lnTo>
                  <a:pt x="20917" y="20120"/>
                </a:lnTo>
                <a:lnTo>
                  <a:pt x="20917" y="18469"/>
                </a:lnTo>
                <a:lnTo>
                  <a:pt x="21600" y="18469"/>
                </a:lnTo>
                <a:lnTo>
                  <a:pt x="21600" y="18409"/>
                </a:lnTo>
                <a:lnTo>
                  <a:pt x="20917" y="18409"/>
                </a:lnTo>
                <a:lnTo>
                  <a:pt x="20917" y="16759"/>
                </a:lnTo>
                <a:lnTo>
                  <a:pt x="21600" y="16759"/>
                </a:lnTo>
                <a:lnTo>
                  <a:pt x="21600" y="16699"/>
                </a:lnTo>
                <a:lnTo>
                  <a:pt x="20917" y="16699"/>
                </a:lnTo>
                <a:lnTo>
                  <a:pt x="20917" y="15048"/>
                </a:lnTo>
                <a:lnTo>
                  <a:pt x="21600" y="15048"/>
                </a:lnTo>
                <a:lnTo>
                  <a:pt x="21600" y="14988"/>
                </a:lnTo>
                <a:lnTo>
                  <a:pt x="20917" y="14988"/>
                </a:lnTo>
                <a:lnTo>
                  <a:pt x="20917" y="13397"/>
                </a:lnTo>
                <a:lnTo>
                  <a:pt x="21600" y="13397"/>
                </a:lnTo>
                <a:lnTo>
                  <a:pt x="21600" y="13337"/>
                </a:lnTo>
                <a:lnTo>
                  <a:pt x="20917" y="13337"/>
                </a:lnTo>
                <a:lnTo>
                  <a:pt x="20917" y="11687"/>
                </a:lnTo>
                <a:lnTo>
                  <a:pt x="21600" y="11687"/>
                </a:lnTo>
                <a:lnTo>
                  <a:pt x="21600" y="11627"/>
                </a:lnTo>
                <a:lnTo>
                  <a:pt x="20917" y="11627"/>
                </a:lnTo>
                <a:lnTo>
                  <a:pt x="20917" y="9916"/>
                </a:lnTo>
                <a:lnTo>
                  <a:pt x="21600" y="9916"/>
                </a:lnTo>
                <a:lnTo>
                  <a:pt x="21600" y="9856"/>
                </a:lnTo>
                <a:lnTo>
                  <a:pt x="20917" y="9856"/>
                </a:lnTo>
                <a:lnTo>
                  <a:pt x="20917" y="8206"/>
                </a:lnTo>
                <a:lnTo>
                  <a:pt x="21600" y="8206"/>
                </a:lnTo>
                <a:lnTo>
                  <a:pt x="21600" y="8146"/>
                </a:lnTo>
                <a:lnTo>
                  <a:pt x="20917" y="8146"/>
                </a:lnTo>
                <a:lnTo>
                  <a:pt x="20917" y="6495"/>
                </a:lnTo>
                <a:lnTo>
                  <a:pt x="21600" y="6495"/>
                </a:lnTo>
                <a:lnTo>
                  <a:pt x="21600" y="6435"/>
                </a:lnTo>
                <a:lnTo>
                  <a:pt x="20917" y="6435"/>
                </a:lnTo>
                <a:lnTo>
                  <a:pt x="20917" y="4784"/>
                </a:lnTo>
                <a:lnTo>
                  <a:pt x="21600" y="4784"/>
                </a:lnTo>
                <a:lnTo>
                  <a:pt x="21600" y="4724"/>
                </a:lnTo>
                <a:lnTo>
                  <a:pt x="20917" y="4724"/>
                </a:lnTo>
                <a:lnTo>
                  <a:pt x="20917" y="3074"/>
                </a:lnTo>
                <a:lnTo>
                  <a:pt x="21600" y="3074"/>
                </a:lnTo>
                <a:lnTo>
                  <a:pt x="21600" y="3014"/>
                </a:lnTo>
                <a:lnTo>
                  <a:pt x="20917" y="3014"/>
                </a:lnTo>
                <a:lnTo>
                  <a:pt x="20917" y="1423"/>
                </a:lnTo>
                <a:lnTo>
                  <a:pt x="21595" y="1423"/>
                </a:lnTo>
                <a:close/>
                <a:moveTo>
                  <a:pt x="1635" y="18469"/>
                </a:moveTo>
                <a:lnTo>
                  <a:pt x="1635" y="20120"/>
                </a:lnTo>
                <a:lnTo>
                  <a:pt x="706" y="20120"/>
                </a:lnTo>
                <a:lnTo>
                  <a:pt x="706" y="18469"/>
                </a:lnTo>
                <a:lnTo>
                  <a:pt x="1635" y="18469"/>
                </a:lnTo>
                <a:close/>
                <a:moveTo>
                  <a:pt x="1635" y="16759"/>
                </a:moveTo>
                <a:lnTo>
                  <a:pt x="1635" y="18409"/>
                </a:lnTo>
                <a:lnTo>
                  <a:pt x="706" y="18409"/>
                </a:lnTo>
                <a:lnTo>
                  <a:pt x="706" y="16759"/>
                </a:lnTo>
                <a:lnTo>
                  <a:pt x="1635" y="16759"/>
                </a:lnTo>
                <a:close/>
                <a:moveTo>
                  <a:pt x="1635" y="15048"/>
                </a:moveTo>
                <a:lnTo>
                  <a:pt x="1635" y="16699"/>
                </a:lnTo>
                <a:lnTo>
                  <a:pt x="706" y="16699"/>
                </a:lnTo>
                <a:lnTo>
                  <a:pt x="706" y="15048"/>
                </a:lnTo>
                <a:lnTo>
                  <a:pt x="1635" y="15048"/>
                </a:lnTo>
                <a:close/>
                <a:moveTo>
                  <a:pt x="1635" y="13397"/>
                </a:moveTo>
                <a:lnTo>
                  <a:pt x="1635" y="14988"/>
                </a:lnTo>
                <a:lnTo>
                  <a:pt x="706" y="14988"/>
                </a:lnTo>
                <a:lnTo>
                  <a:pt x="706" y="13397"/>
                </a:lnTo>
                <a:lnTo>
                  <a:pt x="1635" y="13397"/>
                </a:lnTo>
                <a:close/>
                <a:moveTo>
                  <a:pt x="1635" y="11687"/>
                </a:moveTo>
                <a:lnTo>
                  <a:pt x="1635" y="13337"/>
                </a:lnTo>
                <a:lnTo>
                  <a:pt x="706" y="13337"/>
                </a:lnTo>
                <a:lnTo>
                  <a:pt x="706" y="11687"/>
                </a:lnTo>
                <a:lnTo>
                  <a:pt x="1635" y="11687"/>
                </a:lnTo>
                <a:close/>
                <a:moveTo>
                  <a:pt x="1635" y="9916"/>
                </a:moveTo>
                <a:lnTo>
                  <a:pt x="1635" y="11627"/>
                </a:lnTo>
                <a:lnTo>
                  <a:pt x="706" y="11627"/>
                </a:lnTo>
                <a:lnTo>
                  <a:pt x="706" y="9916"/>
                </a:lnTo>
                <a:lnTo>
                  <a:pt x="1635" y="9916"/>
                </a:lnTo>
                <a:close/>
                <a:moveTo>
                  <a:pt x="1635" y="8206"/>
                </a:moveTo>
                <a:lnTo>
                  <a:pt x="1635" y="9856"/>
                </a:lnTo>
                <a:lnTo>
                  <a:pt x="706" y="9856"/>
                </a:lnTo>
                <a:lnTo>
                  <a:pt x="706" y="8206"/>
                </a:lnTo>
                <a:lnTo>
                  <a:pt x="1635" y="8206"/>
                </a:lnTo>
                <a:close/>
                <a:moveTo>
                  <a:pt x="1635" y="6495"/>
                </a:moveTo>
                <a:lnTo>
                  <a:pt x="1635" y="8146"/>
                </a:lnTo>
                <a:lnTo>
                  <a:pt x="706" y="8146"/>
                </a:lnTo>
                <a:lnTo>
                  <a:pt x="706" y="6495"/>
                </a:lnTo>
                <a:lnTo>
                  <a:pt x="1635" y="6495"/>
                </a:lnTo>
                <a:close/>
                <a:moveTo>
                  <a:pt x="1635" y="4784"/>
                </a:moveTo>
                <a:lnTo>
                  <a:pt x="1635" y="6435"/>
                </a:lnTo>
                <a:lnTo>
                  <a:pt x="706" y="6435"/>
                </a:lnTo>
                <a:lnTo>
                  <a:pt x="706" y="4784"/>
                </a:lnTo>
                <a:lnTo>
                  <a:pt x="1635" y="4784"/>
                </a:lnTo>
                <a:close/>
                <a:moveTo>
                  <a:pt x="1635" y="3074"/>
                </a:moveTo>
                <a:lnTo>
                  <a:pt x="1635" y="4724"/>
                </a:lnTo>
                <a:lnTo>
                  <a:pt x="706" y="4724"/>
                </a:lnTo>
                <a:lnTo>
                  <a:pt x="706" y="3074"/>
                </a:lnTo>
                <a:lnTo>
                  <a:pt x="1635" y="3074"/>
                </a:lnTo>
                <a:close/>
                <a:moveTo>
                  <a:pt x="706" y="3014"/>
                </a:moveTo>
                <a:lnTo>
                  <a:pt x="706" y="1423"/>
                </a:lnTo>
                <a:lnTo>
                  <a:pt x="1635" y="1423"/>
                </a:lnTo>
                <a:lnTo>
                  <a:pt x="1635" y="3014"/>
                </a:lnTo>
                <a:lnTo>
                  <a:pt x="706" y="3014"/>
                </a:lnTo>
                <a:close/>
                <a:moveTo>
                  <a:pt x="2598" y="18469"/>
                </a:moveTo>
                <a:lnTo>
                  <a:pt x="2598" y="20120"/>
                </a:lnTo>
                <a:lnTo>
                  <a:pt x="1669" y="20120"/>
                </a:lnTo>
                <a:lnTo>
                  <a:pt x="1669" y="18469"/>
                </a:lnTo>
                <a:lnTo>
                  <a:pt x="2598" y="18469"/>
                </a:lnTo>
                <a:close/>
                <a:moveTo>
                  <a:pt x="2598" y="16759"/>
                </a:moveTo>
                <a:lnTo>
                  <a:pt x="2598" y="18409"/>
                </a:lnTo>
                <a:lnTo>
                  <a:pt x="1669" y="18409"/>
                </a:lnTo>
                <a:lnTo>
                  <a:pt x="1669" y="16759"/>
                </a:lnTo>
                <a:lnTo>
                  <a:pt x="2598" y="16759"/>
                </a:lnTo>
                <a:close/>
                <a:moveTo>
                  <a:pt x="2598" y="15048"/>
                </a:moveTo>
                <a:lnTo>
                  <a:pt x="2598" y="16699"/>
                </a:lnTo>
                <a:lnTo>
                  <a:pt x="1669" y="16699"/>
                </a:lnTo>
                <a:lnTo>
                  <a:pt x="1669" y="15048"/>
                </a:lnTo>
                <a:lnTo>
                  <a:pt x="2598" y="15048"/>
                </a:lnTo>
                <a:close/>
                <a:moveTo>
                  <a:pt x="2598" y="13397"/>
                </a:moveTo>
                <a:lnTo>
                  <a:pt x="2598" y="14988"/>
                </a:lnTo>
                <a:lnTo>
                  <a:pt x="1669" y="14988"/>
                </a:lnTo>
                <a:lnTo>
                  <a:pt x="1669" y="13397"/>
                </a:lnTo>
                <a:lnTo>
                  <a:pt x="2598" y="13397"/>
                </a:lnTo>
                <a:close/>
                <a:moveTo>
                  <a:pt x="2598" y="11687"/>
                </a:moveTo>
                <a:lnTo>
                  <a:pt x="2598" y="13337"/>
                </a:lnTo>
                <a:lnTo>
                  <a:pt x="1669" y="13337"/>
                </a:lnTo>
                <a:lnTo>
                  <a:pt x="1669" y="11687"/>
                </a:lnTo>
                <a:lnTo>
                  <a:pt x="2598" y="11687"/>
                </a:lnTo>
                <a:close/>
                <a:moveTo>
                  <a:pt x="2598" y="9916"/>
                </a:moveTo>
                <a:lnTo>
                  <a:pt x="2598" y="11627"/>
                </a:lnTo>
                <a:lnTo>
                  <a:pt x="1669" y="11627"/>
                </a:lnTo>
                <a:lnTo>
                  <a:pt x="1669" y="9916"/>
                </a:lnTo>
                <a:lnTo>
                  <a:pt x="2598" y="9916"/>
                </a:lnTo>
                <a:close/>
                <a:moveTo>
                  <a:pt x="2598" y="8206"/>
                </a:moveTo>
                <a:lnTo>
                  <a:pt x="2598" y="9856"/>
                </a:lnTo>
                <a:lnTo>
                  <a:pt x="1669" y="9856"/>
                </a:lnTo>
                <a:lnTo>
                  <a:pt x="1669" y="8206"/>
                </a:lnTo>
                <a:lnTo>
                  <a:pt x="2598" y="8206"/>
                </a:lnTo>
                <a:close/>
                <a:moveTo>
                  <a:pt x="2598" y="6495"/>
                </a:moveTo>
                <a:lnTo>
                  <a:pt x="2598" y="8146"/>
                </a:lnTo>
                <a:lnTo>
                  <a:pt x="1669" y="8146"/>
                </a:lnTo>
                <a:lnTo>
                  <a:pt x="1669" y="6495"/>
                </a:lnTo>
                <a:lnTo>
                  <a:pt x="2598" y="6495"/>
                </a:lnTo>
                <a:close/>
                <a:moveTo>
                  <a:pt x="2598" y="4784"/>
                </a:moveTo>
                <a:lnTo>
                  <a:pt x="2598" y="6435"/>
                </a:lnTo>
                <a:lnTo>
                  <a:pt x="1669" y="6435"/>
                </a:lnTo>
                <a:lnTo>
                  <a:pt x="1669" y="4784"/>
                </a:lnTo>
                <a:lnTo>
                  <a:pt x="2598" y="4784"/>
                </a:lnTo>
                <a:close/>
                <a:moveTo>
                  <a:pt x="2598" y="3074"/>
                </a:moveTo>
                <a:lnTo>
                  <a:pt x="2598" y="4724"/>
                </a:lnTo>
                <a:lnTo>
                  <a:pt x="1669" y="4724"/>
                </a:lnTo>
                <a:lnTo>
                  <a:pt x="1669" y="3074"/>
                </a:lnTo>
                <a:lnTo>
                  <a:pt x="2598" y="3074"/>
                </a:lnTo>
                <a:close/>
                <a:moveTo>
                  <a:pt x="1669" y="3014"/>
                </a:moveTo>
                <a:lnTo>
                  <a:pt x="1669" y="1423"/>
                </a:lnTo>
                <a:lnTo>
                  <a:pt x="2598" y="1423"/>
                </a:lnTo>
                <a:lnTo>
                  <a:pt x="2598" y="3014"/>
                </a:lnTo>
                <a:lnTo>
                  <a:pt x="1669" y="3014"/>
                </a:lnTo>
                <a:close/>
                <a:moveTo>
                  <a:pt x="3558" y="18469"/>
                </a:moveTo>
                <a:lnTo>
                  <a:pt x="3558" y="20120"/>
                </a:lnTo>
                <a:lnTo>
                  <a:pt x="2630" y="20120"/>
                </a:lnTo>
                <a:lnTo>
                  <a:pt x="2630" y="18469"/>
                </a:lnTo>
                <a:lnTo>
                  <a:pt x="3558" y="18469"/>
                </a:lnTo>
                <a:close/>
                <a:moveTo>
                  <a:pt x="3558" y="16759"/>
                </a:moveTo>
                <a:lnTo>
                  <a:pt x="3558" y="18409"/>
                </a:lnTo>
                <a:lnTo>
                  <a:pt x="2630" y="18409"/>
                </a:lnTo>
                <a:lnTo>
                  <a:pt x="2630" y="16759"/>
                </a:lnTo>
                <a:lnTo>
                  <a:pt x="3558" y="16759"/>
                </a:lnTo>
                <a:close/>
                <a:moveTo>
                  <a:pt x="3558" y="15048"/>
                </a:moveTo>
                <a:lnTo>
                  <a:pt x="3558" y="16699"/>
                </a:lnTo>
                <a:lnTo>
                  <a:pt x="2630" y="16699"/>
                </a:lnTo>
                <a:lnTo>
                  <a:pt x="2630" y="15048"/>
                </a:lnTo>
                <a:lnTo>
                  <a:pt x="3558" y="15048"/>
                </a:lnTo>
                <a:close/>
                <a:moveTo>
                  <a:pt x="3558" y="13397"/>
                </a:moveTo>
                <a:lnTo>
                  <a:pt x="3558" y="14988"/>
                </a:lnTo>
                <a:lnTo>
                  <a:pt x="2630" y="14988"/>
                </a:lnTo>
                <a:lnTo>
                  <a:pt x="2630" y="13397"/>
                </a:lnTo>
                <a:lnTo>
                  <a:pt x="3558" y="13397"/>
                </a:lnTo>
                <a:close/>
                <a:moveTo>
                  <a:pt x="3558" y="11687"/>
                </a:moveTo>
                <a:lnTo>
                  <a:pt x="3558" y="13337"/>
                </a:lnTo>
                <a:lnTo>
                  <a:pt x="2630" y="13337"/>
                </a:lnTo>
                <a:lnTo>
                  <a:pt x="2630" y="11687"/>
                </a:lnTo>
                <a:lnTo>
                  <a:pt x="3558" y="11687"/>
                </a:lnTo>
                <a:close/>
                <a:moveTo>
                  <a:pt x="3558" y="9916"/>
                </a:moveTo>
                <a:lnTo>
                  <a:pt x="3558" y="11627"/>
                </a:lnTo>
                <a:lnTo>
                  <a:pt x="2630" y="11627"/>
                </a:lnTo>
                <a:lnTo>
                  <a:pt x="2630" y="9916"/>
                </a:lnTo>
                <a:lnTo>
                  <a:pt x="3558" y="9916"/>
                </a:lnTo>
                <a:close/>
                <a:moveTo>
                  <a:pt x="3558" y="8206"/>
                </a:moveTo>
                <a:lnTo>
                  <a:pt x="3558" y="9856"/>
                </a:lnTo>
                <a:lnTo>
                  <a:pt x="2630" y="9856"/>
                </a:lnTo>
                <a:lnTo>
                  <a:pt x="2630" y="8206"/>
                </a:lnTo>
                <a:lnTo>
                  <a:pt x="3558" y="8206"/>
                </a:lnTo>
                <a:close/>
                <a:moveTo>
                  <a:pt x="3558" y="6495"/>
                </a:moveTo>
                <a:lnTo>
                  <a:pt x="3558" y="8146"/>
                </a:lnTo>
                <a:lnTo>
                  <a:pt x="2630" y="8146"/>
                </a:lnTo>
                <a:lnTo>
                  <a:pt x="2630" y="6495"/>
                </a:lnTo>
                <a:lnTo>
                  <a:pt x="3558" y="6495"/>
                </a:lnTo>
                <a:close/>
                <a:moveTo>
                  <a:pt x="3558" y="4784"/>
                </a:moveTo>
                <a:lnTo>
                  <a:pt x="3558" y="6435"/>
                </a:lnTo>
                <a:lnTo>
                  <a:pt x="2630" y="6435"/>
                </a:lnTo>
                <a:lnTo>
                  <a:pt x="2630" y="4784"/>
                </a:lnTo>
                <a:lnTo>
                  <a:pt x="3558" y="4784"/>
                </a:lnTo>
                <a:close/>
                <a:moveTo>
                  <a:pt x="3558" y="3074"/>
                </a:moveTo>
                <a:lnTo>
                  <a:pt x="3558" y="4724"/>
                </a:lnTo>
                <a:lnTo>
                  <a:pt x="2630" y="4724"/>
                </a:lnTo>
                <a:lnTo>
                  <a:pt x="2630" y="3074"/>
                </a:lnTo>
                <a:lnTo>
                  <a:pt x="3558" y="3074"/>
                </a:lnTo>
                <a:close/>
                <a:moveTo>
                  <a:pt x="2631" y="3014"/>
                </a:moveTo>
                <a:lnTo>
                  <a:pt x="2631" y="1423"/>
                </a:lnTo>
                <a:lnTo>
                  <a:pt x="3560" y="1423"/>
                </a:lnTo>
                <a:lnTo>
                  <a:pt x="3560" y="3014"/>
                </a:lnTo>
                <a:lnTo>
                  <a:pt x="2631" y="3014"/>
                </a:lnTo>
                <a:close/>
                <a:moveTo>
                  <a:pt x="4521" y="18469"/>
                </a:moveTo>
                <a:lnTo>
                  <a:pt x="4521" y="20120"/>
                </a:lnTo>
                <a:lnTo>
                  <a:pt x="3592" y="20120"/>
                </a:lnTo>
                <a:lnTo>
                  <a:pt x="3592" y="18469"/>
                </a:lnTo>
                <a:lnTo>
                  <a:pt x="4521" y="18469"/>
                </a:lnTo>
                <a:close/>
                <a:moveTo>
                  <a:pt x="4521" y="16759"/>
                </a:moveTo>
                <a:lnTo>
                  <a:pt x="4521" y="18409"/>
                </a:lnTo>
                <a:lnTo>
                  <a:pt x="3592" y="18409"/>
                </a:lnTo>
                <a:lnTo>
                  <a:pt x="3592" y="16759"/>
                </a:lnTo>
                <a:lnTo>
                  <a:pt x="4521" y="16759"/>
                </a:lnTo>
                <a:close/>
                <a:moveTo>
                  <a:pt x="4521" y="15048"/>
                </a:moveTo>
                <a:lnTo>
                  <a:pt x="4521" y="16699"/>
                </a:lnTo>
                <a:lnTo>
                  <a:pt x="3592" y="16699"/>
                </a:lnTo>
                <a:lnTo>
                  <a:pt x="3592" y="15048"/>
                </a:lnTo>
                <a:lnTo>
                  <a:pt x="4521" y="15048"/>
                </a:lnTo>
                <a:close/>
                <a:moveTo>
                  <a:pt x="4521" y="13397"/>
                </a:moveTo>
                <a:lnTo>
                  <a:pt x="4521" y="14988"/>
                </a:lnTo>
                <a:lnTo>
                  <a:pt x="3592" y="14988"/>
                </a:lnTo>
                <a:lnTo>
                  <a:pt x="3592" y="13397"/>
                </a:lnTo>
                <a:lnTo>
                  <a:pt x="4521" y="13397"/>
                </a:lnTo>
                <a:close/>
                <a:moveTo>
                  <a:pt x="4521" y="11687"/>
                </a:moveTo>
                <a:lnTo>
                  <a:pt x="4521" y="13337"/>
                </a:lnTo>
                <a:lnTo>
                  <a:pt x="3592" y="13337"/>
                </a:lnTo>
                <a:lnTo>
                  <a:pt x="3592" y="11687"/>
                </a:lnTo>
                <a:lnTo>
                  <a:pt x="4521" y="11687"/>
                </a:lnTo>
                <a:close/>
                <a:moveTo>
                  <a:pt x="4521" y="9916"/>
                </a:moveTo>
                <a:lnTo>
                  <a:pt x="4521" y="11627"/>
                </a:lnTo>
                <a:lnTo>
                  <a:pt x="3592" y="11627"/>
                </a:lnTo>
                <a:lnTo>
                  <a:pt x="3592" y="9916"/>
                </a:lnTo>
                <a:lnTo>
                  <a:pt x="4521" y="9916"/>
                </a:lnTo>
                <a:close/>
                <a:moveTo>
                  <a:pt x="4521" y="8206"/>
                </a:moveTo>
                <a:lnTo>
                  <a:pt x="4521" y="9856"/>
                </a:lnTo>
                <a:lnTo>
                  <a:pt x="3592" y="9856"/>
                </a:lnTo>
                <a:lnTo>
                  <a:pt x="3592" y="8206"/>
                </a:lnTo>
                <a:lnTo>
                  <a:pt x="4521" y="8206"/>
                </a:lnTo>
                <a:close/>
                <a:moveTo>
                  <a:pt x="4521" y="6495"/>
                </a:moveTo>
                <a:lnTo>
                  <a:pt x="4521" y="8146"/>
                </a:lnTo>
                <a:lnTo>
                  <a:pt x="3592" y="8146"/>
                </a:lnTo>
                <a:lnTo>
                  <a:pt x="3592" y="6495"/>
                </a:lnTo>
                <a:lnTo>
                  <a:pt x="4521" y="6495"/>
                </a:lnTo>
                <a:close/>
                <a:moveTo>
                  <a:pt x="4521" y="4784"/>
                </a:moveTo>
                <a:lnTo>
                  <a:pt x="4521" y="6435"/>
                </a:lnTo>
                <a:lnTo>
                  <a:pt x="3592" y="6435"/>
                </a:lnTo>
                <a:lnTo>
                  <a:pt x="3592" y="4784"/>
                </a:lnTo>
                <a:lnTo>
                  <a:pt x="4521" y="4784"/>
                </a:lnTo>
                <a:close/>
                <a:moveTo>
                  <a:pt x="4521" y="3074"/>
                </a:moveTo>
                <a:lnTo>
                  <a:pt x="4521" y="4724"/>
                </a:lnTo>
                <a:lnTo>
                  <a:pt x="3592" y="4724"/>
                </a:lnTo>
                <a:lnTo>
                  <a:pt x="3592" y="3074"/>
                </a:lnTo>
                <a:lnTo>
                  <a:pt x="4521" y="3074"/>
                </a:lnTo>
                <a:close/>
                <a:moveTo>
                  <a:pt x="3592" y="3014"/>
                </a:moveTo>
                <a:lnTo>
                  <a:pt x="3592" y="1423"/>
                </a:lnTo>
                <a:lnTo>
                  <a:pt x="4521" y="1423"/>
                </a:lnTo>
                <a:lnTo>
                  <a:pt x="4521" y="3014"/>
                </a:lnTo>
                <a:lnTo>
                  <a:pt x="3592" y="3014"/>
                </a:lnTo>
                <a:close/>
                <a:moveTo>
                  <a:pt x="5483" y="18469"/>
                </a:moveTo>
                <a:lnTo>
                  <a:pt x="5483" y="20120"/>
                </a:lnTo>
                <a:lnTo>
                  <a:pt x="4555" y="20120"/>
                </a:lnTo>
                <a:lnTo>
                  <a:pt x="4555" y="18469"/>
                </a:lnTo>
                <a:lnTo>
                  <a:pt x="5483" y="18469"/>
                </a:lnTo>
                <a:close/>
                <a:moveTo>
                  <a:pt x="5483" y="16759"/>
                </a:moveTo>
                <a:lnTo>
                  <a:pt x="5483" y="18409"/>
                </a:lnTo>
                <a:lnTo>
                  <a:pt x="4555" y="18409"/>
                </a:lnTo>
                <a:lnTo>
                  <a:pt x="4555" y="16759"/>
                </a:lnTo>
                <a:lnTo>
                  <a:pt x="5483" y="16759"/>
                </a:lnTo>
                <a:close/>
                <a:moveTo>
                  <a:pt x="5483" y="15048"/>
                </a:moveTo>
                <a:lnTo>
                  <a:pt x="5483" y="16699"/>
                </a:lnTo>
                <a:lnTo>
                  <a:pt x="4555" y="16699"/>
                </a:lnTo>
                <a:lnTo>
                  <a:pt x="4555" y="15048"/>
                </a:lnTo>
                <a:lnTo>
                  <a:pt x="5483" y="15048"/>
                </a:lnTo>
                <a:close/>
                <a:moveTo>
                  <a:pt x="5483" y="13397"/>
                </a:moveTo>
                <a:lnTo>
                  <a:pt x="5483" y="14988"/>
                </a:lnTo>
                <a:lnTo>
                  <a:pt x="4555" y="14988"/>
                </a:lnTo>
                <a:lnTo>
                  <a:pt x="4555" y="13397"/>
                </a:lnTo>
                <a:lnTo>
                  <a:pt x="5483" y="13397"/>
                </a:lnTo>
                <a:close/>
                <a:moveTo>
                  <a:pt x="5483" y="11687"/>
                </a:moveTo>
                <a:lnTo>
                  <a:pt x="5483" y="13337"/>
                </a:lnTo>
                <a:lnTo>
                  <a:pt x="4555" y="13337"/>
                </a:lnTo>
                <a:lnTo>
                  <a:pt x="4555" y="11687"/>
                </a:lnTo>
                <a:lnTo>
                  <a:pt x="5483" y="11687"/>
                </a:lnTo>
                <a:close/>
                <a:moveTo>
                  <a:pt x="5483" y="9916"/>
                </a:moveTo>
                <a:lnTo>
                  <a:pt x="5483" y="11627"/>
                </a:lnTo>
                <a:lnTo>
                  <a:pt x="4555" y="11627"/>
                </a:lnTo>
                <a:lnTo>
                  <a:pt x="4555" y="9916"/>
                </a:lnTo>
                <a:lnTo>
                  <a:pt x="5483" y="9916"/>
                </a:lnTo>
                <a:close/>
                <a:moveTo>
                  <a:pt x="5483" y="8206"/>
                </a:moveTo>
                <a:lnTo>
                  <a:pt x="5483" y="9856"/>
                </a:lnTo>
                <a:lnTo>
                  <a:pt x="4555" y="9856"/>
                </a:lnTo>
                <a:lnTo>
                  <a:pt x="4555" y="8206"/>
                </a:lnTo>
                <a:lnTo>
                  <a:pt x="5483" y="8206"/>
                </a:lnTo>
                <a:close/>
                <a:moveTo>
                  <a:pt x="5483" y="6495"/>
                </a:moveTo>
                <a:lnTo>
                  <a:pt x="5483" y="8146"/>
                </a:lnTo>
                <a:lnTo>
                  <a:pt x="4555" y="8146"/>
                </a:lnTo>
                <a:lnTo>
                  <a:pt x="4555" y="6495"/>
                </a:lnTo>
                <a:lnTo>
                  <a:pt x="5483" y="6495"/>
                </a:lnTo>
                <a:close/>
                <a:moveTo>
                  <a:pt x="5483" y="4784"/>
                </a:moveTo>
                <a:lnTo>
                  <a:pt x="5483" y="6435"/>
                </a:lnTo>
                <a:lnTo>
                  <a:pt x="4555" y="6435"/>
                </a:lnTo>
                <a:lnTo>
                  <a:pt x="4555" y="4784"/>
                </a:lnTo>
                <a:lnTo>
                  <a:pt x="5483" y="4784"/>
                </a:lnTo>
                <a:close/>
                <a:moveTo>
                  <a:pt x="5483" y="3074"/>
                </a:moveTo>
                <a:lnTo>
                  <a:pt x="5483" y="4724"/>
                </a:lnTo>
                <a:lnTo>
                  <a:pt x="4555" y="4724"/>
                </a:lnTo>
                <a:lnTo>
                  <a:pt x="4555" y="3074"/>
                </a:lnTo>
                <a:lnTo>
                  <a:pt x="5483" y="3074"/>
                </a:lnTo>
                <a:close/>
                <a:moveTo>
                  <a:pt x="4555" y="3014"/>
                </a:moveTo>
                <a:lnTo>
                  <a:pt x="4555" y="1423"/>
                </a:lnTo>
                <a:lnTo>
                  <a:pt x="5483" y="1423"/>
                </a:lnTo>
                <a:lnTo>
                  <a:pt x="5483" y="3014"/>
                </a:lnTo>
                <a:lnTo>
                  <a:pt x="4555" y="3014"/>
                </a:lnTo>
                <a:close/>
                <a:moveTo>
                  <a:pt x="6446" y="18469"/>
                </a:moveTo>
                <a:lnTo>
                  <a:pt x="6446" y="20120"/>
                </a:lnTo>
                <a:lnTo>
                  <a:pt x="5517" y="20120"/>
                </a:lnTo>
                <a:lnTo>
                  <a:pt x="5517" y="18469"/>
                </a:lnTo>
                <a:lnTo>
                  <a:pt x="6446" y="18469"/>
                </a:lnTo>
                <a:close/>
                <a:moveTo>
                  <a:pt x="6446" y="16759"/>
                </a:moveTo>
                <a:lnTo>
                  <a:pt x="6446" y="18409"/>
                </a:lnTo>
                <a:lnTo>
                  <a:pt x="5517" y="18409"/>
                </a:lnTo>
                <a:lnTo>
                  <a:pt x="5517" y="16759"/>
                </a:lnTo>
                <a:lnTo>
                  <a:pt x="6446" y="16759"/>
                </a:lnTo>
                <a:close/>
                <a:moveTo>
                  <a:pt x="6446" y="15048"/>
                </a:moveTo>
                <a:lnTo>
                  <a:pt x="6446" y="16699"/>
                </a:lnTo>
                <a:lnTo>
                  <a:pt x="5517" y="16699"/>
                </a:lnTo>
                <a:lnTo>
                  <a:pt x="5517" y="15048"/>
                </a:lnTo>
                <a:lnTo>
                  <a:pt x="6446" y="15048"/>
                </a:lnTo>
                <a:close/>
                <a:moveTo>
                  <a:pt x="6446" y="13397"/>
                </a:moveTo>
                <a:lnTo>
                  <a:pt x="6446" y="14988"/>
                </a:lnTo>
                <a:lnTo>
                  <a:pt x="5517" y="14988"/>
                </a:lnTo>
                <a:lnTo>
                  <a:pt x="5517" y="13397"/>
                </a:lnTo>
                <a:lnTo>
                  <a:pt x="6446" y="13397"/>
                </a:lnTo>
                <a:close/>
                <a:moveTo>
                  <a:pt x="6446" y="11687"/>
                </a:moveTo>
                <a:lnTo>
                  <a:pt x="6446" y="13337"/>
                </a:lnTo>
                <a:lnTo>
                  <a:pt x="5517" y="13337"/>
                </a:lnTo>
                <a:lnTo>
                  <a:pt x="5517" y="11687"/>
                </a:lnTo>
                <a:lnTo>
                  <a:pt x="6446" y="11687"/>
                </a:lnTo>
                <a:close/>
                <a:moveTo>
                  <a:pt x="6446" y="9916"/>
                </a:moveTo>
                <a:lnTo>
                  <a:pt x="6446" y="11627"/>
                </a:lnTo>
                <a:lnTo>
                  <a:pt x="5517" y="11627"/>
                </a:lnTo>
                <a:lnTo>
                  <a:pt x="5517" y="9916"/>
                </a:lnTo>
                <a:lnTo>
                  <a:pt x="6446" y="9916"/>
                </a:lnTo>
                <a:close/>
                <a:moveTo>
                  <a:pt x="6446" y="8206"/>
                </a:moveTo>
                <a:lnTo>
                  <a:pt x="6446" y="9856"/>
                </a:lnTo>
                <a:lnTo>
                  <a:pt x="5517" y="9856"/>
                </a:lnTo>
                <a:lnTo>
                  <a:pt x="5517" y="8206"/>
                </a:lnTo>
                <a:lnTo>
                  <a:pt x="6446" y="8206"/>
                </a:lnTo>
                <a:close/>
                <a:moveTo>
                  <a:pt x="6446" y="6495"/>
                </a:moveTo>
                <a:lnTo>
                  <a:pt x="6446" y="8146"/>
                </a:lnTo>
                <a:lnTo>
                  <a:pt x="5517" y="8146"/>
                </a:lnTo>
                <a:lnTo>
                  <a:pt x="5517" y="6495"/>
                </a:lnTo>
                <a:lnTo>
                  <a:pt x="6446" y="6495"/>
                </a:lnTo>
                <a:close/>
                <a:moveTo>
                  <a:pt x="6446" y="4784"/>
                </a:moveTo>
                <a:lnTo>
                  <a:pt x="6446" y="6435"/>
                </a:lnTo>
                <a:lnTo>
                  <a:pt x="5517" y="6435"/>
                </a:lnTo>
                <a:lnTo>
                  <a:pt x="5517" y="4784"/>
                </a:lnTo>
                <a:lnTo>
                  <a:pt x="6446" y="4784"/>
                </a:lnTo>
                <a:close/>
                <a:moveTo>
                  <a:pt x="6446" y="3074"/>
                </a:moveTo>
                <a:lnTo>
                  <a:pt x="6446" y="4724"/>
                </a:lnTo>
                <a:lnTo>
                  <a:pt x="5517" y="4724"/>
                </a:lnTo>
                <a:lnTo>
                  <a:pt x="5517" y="3074"/>
                </a:lnTo>
                <a:lnTo>
                  <a:pt x="6446" y="3074"/>
                </a:lnTo>
                <a:close/>
                <a:moveTo>
                  <a:pt x="5517" y="3014"/>
                </a:moveTo>
                <a:lnTo>
                  <a:pt x="5517" y="1423"/>
                </a:lnTo>
                <a:lnTo>
                  <a:pt x="6446" y="1423"/>
                </a:lnTo>
                <a:lnTo>
                  <a:pt x="6446" y="3014"/>
                </a:lnTo>
                <a:lnTo>
                  <a:pt x="5517" y="3014"/>
                </a:lnTo>
                <a:close/>
                <a:moveTo>
                  <a:pt x="7408" y="18469"/>
                </a:moveTo>
                <a:lnTo>
                  <a:pt x="7408" y="20120"/>
                </a:lnTo>
                <a:lnTo>
                  <a:pt x="6480" y="20120"/>
                </a:lnTo>
                <a:lnTo>
                  <a:pt x="6480" y="18469"/>
                </a:lnTo>
                <a:lnTo>
                  <a:pt x="7408" y="18469"/>
                </a:lnTo>
                <a:close/>
                <a:moveTo>
                  <a:pt x="7408" y="16759"/>
                </a:moveTo>
                <a:lnTo>
                  <a:pt x="7408" y="18409"/>
                </a:lnTo>
                <a:lnTo>
                  <a:pt x="6480" y="18409"/>
                </a:lnTo>
                <a:lnTo>
                  <a:pt x="6480" y="16759"/>
                </a:lnTo>
                <a:lnTo>
                  <a:pt x="7408" y="16759"/>
                </a:lnTo>
                <a:close/>
                <a:moveTo>
                  <a:pt x="7408" y="15048"/>
                </a:moveTo>
                <a:lnTo>
                  <a:pt x="7408" y="16699"/>
                </a:lnTo>
                <a:lnTo>
                  <a:pt x="6480" y="16699"/>
                </a:lnTo>
                <a:lnTo>
                  <a:pt x="6480" y="15048"/>
                </a:lnTo>
                <a:lnTo>
                  <a:pt x="7408" y="15048"/>
                </a:lnTo>
                <a:close/>
                <a:moveTo>
                  <a:pt x="7408" y="13397"/>
                </a:moveTo>
                <a:lnTo>
                  <a:pt x="7408" y="14988"/>
                </a:lnTo>
                <a:lnTo>
                  <a:pt x="6480" y="14988"/>
                </a:lnTo>
                <a:lnTo>
                  <a:pt x="6480" y="13397"/>
                </a:lnTo>
                <a:lnTo>
                  <a:pt x="7408" y="13397"/>
                </a:lnTo>
                <a:close/>
                <a:moveTo>
                  <a:pt x="7408" y="11687"/>
                </a:moveTo>
                <a:lnTo>
                  <a:pt x="7408" y="13337"/>
                </a:lnTo>
                <a:lnTo>
                  <a:pt x="6480" y="13337"/>
                </a:lnTo>
                <a:lnTo>
                  <a:pt x="6480" y="11687"/>
                </a:lnTo>
                <a:lnTo>
                  <a:pt x="7408" y="11687"/>
                </a:lnTo>
                <a:close/>
                <a:moveTo>
                  <a:pt x="7408" y="9916"/>
                </a:moveTo>
                <a:lnTo>
                  <a:pt x="7408" y="11627"/>
                </a:lnTo>
                <a:lnTo>
                  <a:pt x="6480" y="11627"/>
                </a:lnTo>
                <a:lnTo>
                  <a:pt x="6480" y="9916"/>
                </a:lnTo>
                <a:lnTo>
                  <a:pt x="7408" y="9916"/>
                </a:lnTo>
                <a:close/>
                <a:moveTo>
                  <a:pt x="7408" y="8206"/>
                </a:moveTo>
                <a:lnTo>
                  <a:pt x="7408" y="9856"/>
                </a:lnTo>
                <a:lnTo>
                  <a:pt x="6480" y="9856"/>
                </a:lnTo>
                <a:lnTo>
                  <a:pt x="6480" y="8206"/>
                </a:lnTo>
                <a:lnTo>
                  <a:pt x="7408" y="8206"/>
                </a:lnTo>
                <a:close/>
                <a:moveTo>
                  <a:pt x="7408" y="6495"/>
                </a:moveTo>
                <a:lnTo>
                  <a:pt x="7408" y="8146"/>
                </a:lnTo>
                <a:lnTo>
                  <a:pt x="6480" y="8146"/>
                </a:lnTo>
                <a:lnTo>
                  <a:pt x="6480" y="6495"/>
                </a:lnTo>
                <a:lnTo>
                  <a:pt x="7408" y="6495"/>
                </a:lnTo>
                <a:close/>
                <a:moveTo>
                  <a:pt x="7408" y="4784"/>
                </a:moveTo>
                <a:lnTo>
                  <a:pt x="7408" y="6435"/>
                </a:lnTo>
                <a:lnTo>
                  <a:pt x="6480" y="6435"/>
                </a:lnTo>
                <a:lnTo>
                  <a:pt x="6480" y="4784"/>
                </a:lnTo>
                <a:lnTo>
                  <a:pt x="7408" y="4784"/>
                </a:lnTo>
                <a:close/>
                <a:moveTo>
                  <a:pt x="7408" y="3074"/>
                </a:moveTo>
                <a:lnTo>
                  <a:pt x="7408" y="4724"/>
                </a:lnTo>
                <a:lnTo>
                  <a:pt x="6480" y="4724"/>
                </a:lnTo>
                <a:lnTo>
                  <a:pt x="6480" y="3074"/>
                </a:lnTo>
                <a:lnTo>
                  <a:pt x="7408" y="3074"/>
                </a:lnTo>
                <a:close/>
                <a:moveTo>
                  <a:pt x="6480" y="3014"/>
                </a:moveTo>
                <a:lnTo>
                  <a:pt x="6480" y="1423"/>
                </a:lnTo>
                <a:lnTo>
                  <a:pt x="7408" y="1423"/>
                </a:lnTo>
                <a:lnTo>
                  <a:pt x="7408" y="3014"/>
                </a:lnTo>
                <a:lnTo>
                  <a:pt x="6480" y="3014"/>
                </a:lnTo>
                <a:close/>
                <a:moveTo>
                  <a:pt x="8369" y="18469"/>
                </a:moveTo>
                <a:lnTo>
                  <a:pt x="8369" y="20120"/>
                </a:lnTo>
                <a:lnTo>
                  <a:pt x="7440" y="20120"/>
                </a:lnTo>
                <a:lnTo>
                  <a:pt x="7440" y="18469"/>
                </a:lnTo>
                <a:lnTo>
                  <a:pt x="8369" y="18469"/>
                </a:lnTo>
                <a:close/>
                <a:moveTo>
                  <a:pt x="8369" y="16759"/>
                </a:moveTo>
                <a:lnTo>
                  <a:pt x="8369" y="18409"/>
                </a:lnTo>
                <a:lnTo>
                  <a:pt x="7440" y="18409"/>
                </a:lnTo>
                <a:lnTo>
                  <a:pt x="7440" y="16759"/>
                </a:lnTo>
                <a:lnTo>
                  <a:pt x="8369" y="16759"/>
                </a:lnTo>
                <a:close/>
                <a:moveTo>
                  <a:pt x="8369" y="15048"/>
                </a:moveTo>
                <a:lnTo>
                  <a:pt x="8369" y="16699"/>
                </a:lnTo>
                <a:lnTo>
                  <a:pt x="7440" y="16699"/>
                </a:lnTo>
                <a:lnTo>
                  <a:pt x="7440" y="15048"/>
                </a:lnTo>
                <a:lnTo>
                  <a:pt x="8369" y="15048"/>
                </a:lnTo>
                <a:close/>
                <a:moveTo>
                  <a:pt x="8369" y="13397"/>
                </a:moveTo>
                <a:lnTo>
                  <a:pt x="8369" y="14988"/>
                </a:lnTo>
                <a:lnTo>
                  <a:pt x="7440" y="14988"/>
                </a:lnTo>
                <a:lnTo>
                  <a:pt x="7440" y="13397"/>
                </a:lnTo>
                <a:lnTo>
                  <a:pt x="8369" y="13397"/>
                </a:lnTo>
                <a:close/>
                <a:moveTo>
                  <a:pt x="8369" y="11687"/>
                </a:moveTo>
                <a:lnTo>
                  <a:pt x="8369" y="13337"/>
                </a:lnTo>
                <a:lnTo>
                  <a:pt x="7440" y="13337"/>
                </a:lnTo>
                <a:lnTo>
                  <a:pt x="7440" y="11687"/>
                </a:lnTo>
                <a:lnTo>
                  <a:pt x="8369" y="11687"/>
                </a:lnTo>
                <a:close/>
                <a:moveTo>
                  <a:pt x="8369" y="9916"/>
                </a:moveTo>
                <a:lnTo>
                  <a:pt x="8369" y="11627"/>
                </a:lnTo>
                <a:lnTo>
                  <a:pt x="7440" y="11627"/>
                </a:lnTo>
                <a:lnTo>
                  <a:pt x="7440" y="9916"/>
                </a:lnTo>
                <a:lnTo>
                  <a:pt x="8369" y="9916"/>
                </a:lnTo>
                <a:close/>
                <a:moveTo>
                  <a:pt x="8369" y="8206"/>
                </a:moveTo>
                <a:lnTo>
                  <a:pt x="8369" y="9856"/>
                </a:lnTo>
                <a:lnTo>
                  <a:pt x="7440" y="9856"/>
                </a:lnTo>
                <a:lnTo>
                  <a:pt x="7440" y="8206"/>
                </a:lnTo>
                <a:lnTo>
                  <a:pt x="8369" y="8206"/>
                </a:lnTo>
                <a:close/>
                <a:moveTo>
                  <a:pt x="8369" y="6495"/>
                </a:moveTo>
                <a:lnTo>
                  <a:pt x="8369" y="8146"/>
                </a:lnTo>
                <a:lnTo>
                  <a:pt x="7440" y="8146"/>
                </a:lnTo>
                <a:lnTo>
                  <a:pt x="7440" y="6495"/>
                </a:lnTo>
                <a:lnTo>
                  <a:pt x="8369" y="6495"/>
                </a:lnTo>
                <a:close/>
                <a:moveTo>
                  <a:pt x="8369" y="4784"/>
                </a:moveTo>
                <a:lnTo>
                  <a:pt x="8369" y="6435"/>
                </a:lnTo>
                <a:lnTo>
                  <a:pt x="7440" y="6435"/>
                </a:lnTo>
                <a:lnTo>
                  <a:pt x="7440" y="4784"/>
                </a:lnTo>
                <a:lnTo>
                  <a:pt x="8369" y="4784"/>
                </a:lnTo>
                <a:close/>
                <a:moveTo>
                  <a:pt x="8369" y="3074"/>
                </a:moveTo>
                <a:lnTo>
                  <a:pt x="8369" y="4724"/>
                </a:lnTo>
                <a:lnTo>
                  <a:pt x="7440" y="4724"/>
                </a:lnTo>
                <a:lnTo>
                  <a:pt x="7440" y="3074"/>
                </a:lnTo>
                <a:lnTo>
                  <a:pt x="8369" y="3074"/>
                </a:lnTo>
                <a:close/>
                <a:moveTo>
                  <a:pt x="7442" y="3014"/>
                </a:moveTo>
                <a:lnTo>
                  <a:pt x="7442" y="1423"/>
                </a:lnTo>
                <a:lnTo>
                  <a:pt x="8371" y="1423"/>
                </a:lnTo>
                <a:lnTo>
                  <a:pt x="8371" y="3014"/>
                </a:lnTo>
                <a:lnTo>
                  <a:pt x="7442" y="3014"/>
                </a:lnTo>
                <a:close/>
                <a:moveTo>
                  <a:pt x="9332" y="18469"/>
                </a:moveTo>
                <a:lnTo>
                  <a:pt x="9332" y="20120"/>
                </a:lnTo>
                <a:lnTo>
                  <a:pt x="8403" y="20120"/>
                </a:lnTo>
                <a:lnTo>
                  <a:pt x="8403" y="18469"/>
                </a:lnTo>
                <a:lnTo>
                  <a:pt x="9332" y="18469"/>
                </a:lnTo>
                <a:close/>
                <a:moveTo>
                  <a:pt x="9332" y="16759"/>
                </a:moveTo>
                <a:lnTo>
                  <a:pt x="9332" y="18409"/>
                </a:lnTo>
                <a:lnTo>
                  <a:pt x="8403" y="18409"/>
                </a:lnTo>
                <a:lnTo>
                  <a:pt x="8403" y="16759"/>
                </a:lnTo>
                <a:lnTo>
                  <a:pt x="9332" y="16759"/>
                </a:lnTo>
                <a:close/>
                <a:moveTo>
                  <a:pt x="9332" y="15048"/>
                </a:moveTo>
                <a:lnTo>
                  <a:pt x="9332" y="16699"/>
                </a:lnTo>
                <a:lnTo>
                  <a:pt x="8403" y="16699"/>
                </a:lnTo>
                <a:lnTo>
                  <a:pt x="8403" y="15048"/>
                </a:lnTo>
                <a:lnTo>
                  <a:pt x="9332" y="15048"/>
                </a:lnTo>
                <a:close/>
                <a:moveTo>
                  <a:pt x="9332" y="13397"/>
                </a:moveTo>
                <a:lnTo>
                  <a:pt x="9332" y="14988"/>
                </a:lnTo>
                <a:lnTo>
                  <a:pt x="8403" y="14988"/>
                </a:lnTo>
                <a:lnTo>
                  <a:pt x="8403" y="13397"/>
                </a:lnTo>
                <a:lnTo>
                  <a:pt x="9332" y="13397"/>
                </a:lnTo>
                <a:close/>
                <a:moveTo>
                  <a:pt x="9332" y="11687"/>
                </a:moveTo>
                <a:lnTo>
                  <a:pt x="9332" y="13337"/>
                </a:lnTo>
                <a:lnTo>
                  <a:pt x="8403" y="13337"/>
                </a:lnTo>
                <a:lnTo>
                  <a:pt x="8403" y="11687"/>
                </a:lnTo>
                <a:lnTo>
                  <a:pt x="9332" y="11687"/>
                </a:lnTo>
                <a:close/>
                <a:moveTo>
                  <a:pt x="9332" y="9916"/>
                </a:moveTo>
                <a:lnTo>
                  <a:pt x="9332" y="11627"/>
                </a:lnTo>
                <a:lnTo>
                  <a:pt x="8403" y="11627"/>
                </a:lnTo>
                <a:lnTo>
                  <a:pt x="8403" y="9916"/>
                </a:lnTo>
                <a:lnTo>
                  <a:pt x="9332" y="9916"/>
                </a:lnTo>
                <a:close/>
                <a:moveTo>
                  <a:pt x="9332" y="8206"/>
                </a:moveTo>
                <a:lnTo>
                  <a:pt x="9332" y="9856"/>
                </a:lnTo>
                <a:lnTo>
                  <a:pt x="8403" y="9856"/>
                </a:lnTo>
                <a:lnTo>
                  <a:pt x="8403" y="8206"/>
                </a:lnTo>
                <a:lnTo>
                  <a:pt x="9332" y="8206"/>
                </a:lnTo>
                <a:close/>
                <a:moveTo>
                  <a:pt x="9332" y="6495"/>
                </a:moveTo>
                <a:lnTo>
                  <a:pt x="9332" y="8146"/>
                </a:lnTo>
                <a:lnTo>
                  <a:pt x="8403" y="8146"/>
                </a:lnTo>
                <a:lnTo>
                  <a:pt x="8403" y="6495"/>
                </a:lnTo>
                <a:lnTo>
                  <a:pt x="9332" y="6495"/>
                </a:lnTo>
                <a:close/>
                <a:moveTo>
                  <a:pt x="9332" y="4784"/>
                </a:moveTo>
                <a:lnTo>
                  <a:pt x="9332" y="6435"/>
                </a:lnTo>
                <a:lnTo>
                  <a:pt x="8403" y="6435"/>
                </a:lnTo>
                <a:lnTo>
                  <a:pt x="8403" y="4784"/>
                </a:lnTo>
                <a:lnTo>
                  <a:pt x="9332" y="4784"/>
                </a:lnTo>
                <a:close/>
                <a:moveTo>
                  <a:pt x="9332" y="3074"/>
                </a:moveTo>
                <a:lnTo>
                  <a:pt x="9332" y="4724"/>
                </a:lnTo>
                <a:lnTo>
                  <a:pt x="8403" y="4724"/>
                </a:lnTo>
                <a:lnTo>
                  <a:pt x="8403" y="3074"/>
                </a:lnTo>
                <a:lnTo>
                  <a:pt x="9332" y="3074"/>
                </a:lnTo>
                <a:close/>
                <a:moveTo>
                  <a:pt x="8405" y="3014"/>
                </a:moveTo>
                <a:lnTo>
                  <a:pt x="8405" y="1423"/>
                </a:lnTo>
                <a:lnTo>
                  <a:pt x="9333" y="1423"/>
                </a:lnTo>
                <a:lnTo>
                  <a:pt x="9333" y="3014"/>
                </a:lnTo>
                <a:lnTo>
                  <a:pt x="8405" y="3014"/>
                </a:lnTo>
                <a:close/>
                <a:moveTo>
                  <a:pt x="10294" y="18469"/>
                </a:moveTo>
                <a:lnTo>
                  <a:pt x="10294" y="20120"/>
                </a:lnTo>
                <a:lnTo>
                  <a:pt x="9366" y="20120"/>
                </a:lnTo>
                <a:lnTo>
                  <a:pt x="9366" y="18469"/>
                </a:lnTo>
                <a:lnTo>
                  <a:pt x="10294" y="18469"/>
                </a:lnTo>
                <a:close/>
                <a:moveTo>
                  <a:pt x="10294" y="16759"/>
                </a:moveTo>
                <a:lnTo>
                  <a:pt x="10294" y="18409"/>
                </a:lnTo>
                <a:lnTo>
                  <a:pt x="9366" y="18409"/>
                </a:lnTo>
                <a:lnTo>
                  <a:pt x="9366" y="16759"/>
                </a:lnTo>
                <a:lnTo>
                  <a:pt x="10294" y="16759"/>
                </a:lnTo>
                <a:close/>
                <a:moveTo>
                  <a:pt x="10294" y="15048"/>
                </a:moveTo>
                <a:lnTo>
                  <a:pt x="10294" y="16699"/>
                </a:lnTo>
                <a:lnTo>
                  <a:pt x="9366" y="16699"/>
                </a:lnTo>
                <a:lnTo>
                  <a:pt x="9366" y="15048"/>
                </a:lnTo>
                <a:lnTo>
                  <a:pt x="10294" y="15048"/>
                </a:lnTo>
                <a:close/>
                <a:moveTo>
                  <a:pt x="10294" y="13397"/>
                </a:moveTo>
                <a:lnTo>
                  <a:pt x="10294" y="14988"/>
                </a:lnTo>
                <a:lnTo>
                  <a:pt x="9366" y="14988"/>
                </a:lnTo>
                <a:lnTo>
                  <a:pt x="9366" y="13397"/>
                </a:lnTo>
                <a:lnTo>
                  <a:pt x="10294" y="13397"/>
                </a:lnTo>
                <a:close/>
                <a:moveTo>
                  <a:pt x="10294" y="11687"/>
                </a:moveTo>
                <a:lnTo>
                  <a:pt x="10294" y="13337"/>
                </a:lnTo>
                <a:lnTo>
                  <a:pt x="9366" y="13337"/>
                </a:lnTo>
                <a:lnTo>
                  <a:pt x="9366" y="11687"/>
                </a:lnTo>
                <a:lnTo>
                  <a:pt x="10294" y="11687"/>
                </a:lnTo>
                <a:close/>
                <a:moveTo>
                  <a:pt x="10294" y="9916"/>
                </a:moveTo>
                <a:lnTo>
                  <a:pt x="10294" y="11627"/>
                </a:lnTo>
                <a:lnTo>
                  <a:pt x="9366" y="11627"/>
                </a:lnTo>
                <a:lnTo>
                  <a:pt x="9366" y="9916"/>
                </a:lnTo>
                <a:lnTo>
                  <a:pt x="10294" y="9916"/>
                </a:lnTo>
                <a:close/>
                <a:moveTo>
                  <a:pt x="10294" y="8206"/>
                </a:moveTo>
                <a:lnTo>
                  <a:pt x="10294" y="9856"/>
                </a:lnTo>
                <a:lnTo>
                  <a:pt x="9366" y="9856"/>
                </a:lnTo>
                <a:lnTo>
                  <a:pt x="9366" y="8206"/>
                </a:lnTo>
                <a:lnTo>
                  <a:pt x="10294" y="8206"/>
                </a:lnTo>
                <a:close/>
                <a:moveTo>
                  <a:pt x="10294" y="6495"/>
                </a:moveTo>
                <a:lnTo>
                  <a:pt x="10294" y="8146"/>
                </a:lnTo>
                <a:lnTo>
                  <a:pt x="9366" y="8146"/>
                </a:lnTo>
                <a:lnTo>
                  <a:pt x="9366" y="6495"/>
                </a:lnTo>
                <a:lnTo>
                  <a:pt x="10294" y="6495"/>
                </a:lnTo>
                <a:close/>
                <a:moveTo>
                  <a:pt x="10294" y="4784"/>
                </a:moveTo>
                <a:lnTo>
                  <a:pt x="10294" y="6435"/>
                </a:lnTo>
                <a:lnTo>
                  <a:pt x="9366" y="6435"/>
                </a:lnTo>
                <a:lnTo>
                  <a:pt x="9366" y="4784"/>
                </a:lnTo>
                <a:lnTo>
                  <a:pt x="10294" y="4784"/>
                </a:lnTo>
                <a:close/>
                <a:moveTo>
                  <a:pt x="10294" y="3074"/>
                </a:moveTo>
                <a:lnTo>
                  <a:pt x="10294" y="4724"/>
                </a:lnTo>
                <a:lnTo>
                  <a:pt x="9366" y="4724"/>
                </a:lnTo>
                <a:lnTo>
                  <a:pt x="9366" y="3074"/>
                </a:lnTo>
                <a:lnTo>
                  <a:pt x="10294" y="3074"/>
                </a:lnTo>
                <a:close/>
                <a:moveTo>
                  <a:pt x="9366" y="3014"/>
                </a:moveTo>
                <a:lnTo>
                  <a:pt x="9366" y="1423"/>
                </a:lnTo>
                <a:lnTo>
                  <a:pt x="10294" y="1423"/>
                </a:lnTo>
                <a:lnTo>
                  <a:pt x="10294" y="3014"/>
                </a:lnTo>
                <a:lnTo>
                  <a:pt x="9366" y="3014"/>
                </a:lnTo>
                <a:close/>
                <a:moveTo>
                  <a:pt x="11257" y="18469"/>
                </a:moveTo>
                <a:lnTo>
                  <a:pt x="11257" y="20120"/>
                </a:lnTo>
                <a:lnTo>
                  <a:pt x="10328" y="20120"/>
                </a:lnTo>
                <a:lnTo>
                  <a:pt x="10328" y="18469"/>
                </a:lnTo>
                <a:lnTo>
                  <a:pt x="11257" y="18469"/>
                </a:lnTo>
                <a:close/>
                <a:moveTo>
                  <a:pt x="11257" y="16759"/>
                </a:moveTo>
                <a:lnTo>
                  <a:pt x="11257" y="18409"/>
                </a:lnTo>
                <a:lnTo>
                  <a:pt x="10328" y="18409"/>
                </a:lnTo>
                <a:lnTo>
                  <a:pt x="10328" y="16759"/>
                </a:lnTo>
                <a:lnTo>
                  <a:pt x="11257" y="16759"/>
                </a:lnTo>
                <a:close/>
                <a:moveTo>
                  <a:pt x="11257" y="15048"/>
                </a:moveTo>
                <a:lnTo>
                  <a:pt x="11257" y="16699"/>
                </a:lnTo>
                <a:lnTo>
                  <a:pt x="10328" y="16699"/>
                </a:lnTo>
                <a:lnTo>
                  <a:pt x="10328" y="15048"/>
                </a:lnTo>
                <a:lnTo>
                  <a:pt x="11257" y="15048"/>
                </a:lnTo>
                <a:close/>
                <a:moveTo>
                  <a:pt x="11257" y="13397"/>
                </a:moveTo>
                <a:lnTo>
                  <a:pt x="11257" y="14988"/>
                </a:lnTo>
                <a:lnTo>
                  <a:pt x="10328" y="14988"/>
                </a:lnTo>
                <a:lnTo>
                  <a:pt x="10328" y="13397"/>
                </a:lnTo>
                <a:lnTo>
                  <a:pt x="11257" y="13397"/>
                </a:lnTo>
                <a:close/>
                <a:moveTo>
                  <a:pt x="11257" y="11687"/>
                </a:moveTo>
                <a:lnTo>
                  <a:pt x="11257" y="13337"/>
                </a:lnTo>
                <a:lnTo>
                  <a:pt x="10328" y="13337"/>
                </a:lnTo>
                <a:lnTo>
                  <a:pt x="10328" y="11687"/>
                </a:lnTo>
                <a:lnTo>
                  <a:pt x="11257" y="11687"/>
                </a:lnTo>
                <a:close/>
                <a:moveTo>
                  <a:pt x="11257" y="9916"/>
                </a:moveTo>
                <a:lnTo>
                  <a:pt x="11257" y="11627"/>
                </a:lnTo>
                <a:lnTo>
                  <a:pt x="10328" y="11627"/>
                </a:lnTo>
                <a:lnTo>
                  <a:pt x="10328" y="9916"/>
                </a:lnTo>
                <a:lnTo>
                  <a:pt x="11257" y="9916"/>
                </a:lnTo>
                <a:close/>
                <a:moveTo>
                  <a:pt x="11257" y="8206"/>
                </a:moveTo>
                <a:lnTo>
                  <a:pt x="11257" y="9856"/>
                </a:lnTo>
                <a:lnTo>
                  <a:pt x="10328" y="9856"/>
                </a:lnTo>
                <a:lnTo>
                  <a:pt x="10328" y="8206"/>
                </a:lnTo>
                <a:lnTo>
                  <a:pt x="11257" y="8206"/>
                </a:lnTo>
                <a:close/>
                <a:moveTo>
                  <a:pt x="11257" y="6495"/>
                </a:moveTo>
                <a:lnTo>
                  <a:pt x="11257" y="8146"/>
                </a:lnTo>
                <a:lnTo>
                  <a:pt x="10328" y="8146"/>
                </a:lnTo>
                <a:lnTo>
                  <a:pt x="10328" y="6495"/>
                </a:lnTo>
                <a:lnTo>
                  <a:pt x="11257" y="6495"/>
                </a:lnTo>
                <a:close/>
                <a:moveTo>
                  <a:pt x="11257" y="4784"/>
                </a:moveTo>
                <a:lnTo>
                  <a:pt x="11257" y="6435"/>
                </a:lnTo>
                <a:lnTo>
                  <a:pt x="10328" y="6435"/>
                </a:lnTo>
                <a:lnTo>
                  <a:pt x="10328" y="4784"/>
                </a:lnTo>
                <a:lnTo>
                  <a:pt x="11257" y="4784"/>
                </a:lnTo>
                <a:close/>
                <a:moveTo>
                  <a:pt x="11257" y="3074"/>
                </a:moveTo>
                <a:lnTo>
                  <a:pt x="11257" y="4724"/>
                </a:lnTo>
                <a:lnTo>
                  <a:pt x="10328" y="4724"/>
                </a:lnTo>
                <a:lnTo>
                  <a:pt x="10328" y="3074"/>
                </a:lnTo>
                <a:lnTo>
                  <a:pt x="11257" y="3074"/>
                </a:lnTo>
                <a:close/>
                <a:moveTo>
                  <a:pt x="10328" y="3014"/>
                </a:moveTo>
                <a:lnTo>
                  <a:pt x="10328" y="1423"/>
                </a:lnTo>
                <a:lnTo>
                  <a:pt x="11257" y="1423"/>
                </a:lnTo>
                <a:lnTo>
                  <a:pt x="11257" y="3014"/>
                </a:lnTo>
                <a:lnTo>
                  <a:pt x="10328" y="3014"/>
                </a:lnTo>
                <a:close/>
                <a:moveTo>
                  <a:pt x="12219" y="18469"/>
                </a:moveTo>
                <a:lnTo>
                  <a:pt x="12219" y="20120"/>
                </a:lnTo>
                <a:lnTo>
                  <a:pt x="11291" y="20120"/>
                </a:lnTo>
                <a:lnTo>
                  <a:pt x="11291" y="18469"/>
                </a:lnTo>
                <a:lnTo>
                  <a:pt x="12219" y="18469"/>
                </a:lnTo>
                <a:close/>
                <a:moveTo>
                  <a:pt x="12219" y="16759"/>
                </a:moveTo>
                <a:lnTo>
                  <a:pt x="12219" y="18409"/>
                </a:lnTo>
                <a:lnTo>
                  <a:pt x="11291" y="18409"/>
                </a:lnTo>
                <a:lnTo>
                  <a:pt x="11291" y="16759"/>
                </a:lnTo>
                <a:lnTo>
                  <a:pt x="12219" y="16759"/>
                </a:lnTo>
                <a:close/>
                <a:moveTo>
                  <a:pt x="12219" y="15048"/>
                </a:moveTo>
                <a:lnTo>
                  <a:pt x="12219" y="16699"/>
                </a:lnTo>
                <a:lnTo>
                  <a:pt x="11291" y="16699"/>
                </a:lnTo>
                <a:lnTo>
                  <a:pt x="11291" y="15048"/>
                </a:lnTo>
                <a:lnTo>
                  <a:pt x="12219" y="15048"/>
                </a:lnTo>
                <a:close/>
                <a:moveTo>
                  <a:pt x="12219" y="13397"/>
                </a:moveTo>
                <a:lnTo>
                  <a:pt x="12219" y="14988"/>
                </a:lnTo>
                <a:lnTo>
                  <a:pt x="11291" y="14988"/>
                </a:lnTo>
                <a:lnTo>
                  <a:pt x="11291" y="13397"/>
                </a:lnTo>
                <a:lnTo>
                  <a:pt x="12219" y="13397"/>
                </a:lnTo>
                <a:close/>
                <a:moveTo>
                  <a:pt x="12219" y="11687"/>
                </a:moveTo>
                <a:lnTo>
                  <a:pt x="12219" y="13337"/>
                </a:lnTo>
                <a:lnTo>
                  <a:pt x="11291" y="13337"/>
                </a:lnTo>
                <a:lnTo>
                  <a:pt x="11291" y="11687"/>
                </a:lnTo>
                <a:lnTo>
                  <a:pt x="12219" y="11687"/>
                </a:lnTo>
                <a:close/>
                <a:moveTo>
                  <a:pt x="12219" y="9916"/>
                </a:moveTo>
                <a:lnTo>
                  <a:pt x="12219" y="11627"/>
                </a:lnTo>
                <a:lnTo>
                  <a:pt x="11291" y="11627"/>
                </a:lnTo>
                <a:lnTo>
                  <a:pt x="11291" y="9916"/>
                </a:lnTo>
                <a:lnTo>
                  <a:pt x="12219" y="9916"/>
                </a:lnTo>
                <a:close/>
                <a:moveTo>
                  <a:pt x="12219" y="8206"/>
                </a:moveTo>
                <a:lnTo>
                  <a:pt x="12219" y="9856"/>
                </a:lnTo>
                <a:lnTo>
                  <a:pt x="11291" y="9856"/>
                </a:lnTo>
                <a:lnTo>
                  <a:pt x="11291" y="8206"/>
                </a:lnTo>
                <a:lnTo>
                  <a:pt x="12219" y="8206"/>
                </a:lnTo>
                <a:close/>
                <a:moveTo>
                  <a:pt x="12219" y="6495"/>
                </a:moveTo>
                <a:lnTo>
                  <a:pt x="12219" y="8146"/>
                </a:lnTo>
                <a:lnTo>
                  <a:pt x="11291" y="8146"/>
                </a:lnTo>
                <a:lnTo>
                  <a:pt x="11291" y="6495"/>
                </a:lnTo>
                <a:lnTo>
                  <a:pt x="12219" y="6495"/>
                </a:lnTo>
                <a:close/>
                <a:moveTo>
                  <a:pt x="12219" y="4784"/>
                </a:moveTo>
                <a:lnTo>
                  <a:pt x="12219" y="6435"/>
                </a:lnTo>
                <a:lnTo>
                  <a:pt x="11291" y="6435"/>
                </a:lnTo>
                <a:lnTo>
                  <a:pt x="11291" y="4784"/>
                </a:lnTo>
                <a:lnTo>
                  <a:pt x="12219" y="4784"/>
                </a:lnTo>
                <a:close/>
                <a:moveTo>
                  <a:pt x="12219" y="3074"/>
                </a:moveTo>
                <a:lnTo>
                  <a:pt x="12219" y="4724"/>
                </a:lnTo>
                <a:lnTo>
                  <a:pt x="11291" y="4724"/>
                </a:lnTo>
                <a:lnTo>
                  <a:pt x="11291" y="3074"/>
                </a:lnTo>
                <a:lnTo>
                  <a:pt x="12219" y="3074"/>
                </a:lnTo>
                <a:close/>
                <a:moveTo>
                  <a:pt x="11291" y="3014"/>
                </a:moveTo>
                <a:lnTo>
                  <a:pt x="11291" y="1423"/>
                </a:lnTo>
                <a:lnTo>
                  <a:pt x="12219" y="1423"/>
                </a:lnTo>
                <a:lnTo>
                  <a:pt x="12219" y="3014"/>
                </a:lnTo>
                <a:lnTo>
                  <a:pt x="11291" y="3014"/>
                </a:lnTo>
                <a:close/>
                <a:moveTo>
                  <a:pt x="13180" y="18469"/>
                </a:moveTo>
                <a:lnTo>
                  <a:pt x="13180" y="20120"/>
                </a:lnTo>
                <a:lnTo>
                  <a:pt x="12251" y="20120"/>
                </a:lnTo>
                <a:lnTo>
                  <a:pt x="12251" y="18469"/>
                </a:lnTo>
                <a:lnTo>
                  <a:pt x="13180" y="18469"/>
                </a:lnTo>
                <a:close/>
                <a:moveTo>
                  <a:pt x="13180" y="16759"/>
                </a:moveTo>
                <a:lnTo>
                  <a:pt x="13180" y="18409"/>
                </a:lnTo>
                <a:lnTo>
                  <a:pt x="12251" y="18409"/>
                </a:lnTo>
                <a:lnTo>
                  <a:pt x="12251" y="16759"/>
                </a:lnTo>
                <a:lnTo>
                  <a:pt x="13180" y="16759"/>
                </a:lnTo>
                <a:close/>
                <a:moveTo>
                  <a:pt x="13180" y="15048"/>
                </a:moveTo>
                <a:lnTo>
                  <a:pt x="13180" y="16699"/>
                </a:lnTo>
                <a:lnTo>
                  <a:pt x="12251" y="16699"/>
                </a:lnTo>
                <a:lnTo>
                  <a:pt x="12251" y="15048"/>
                </a:lnTo>
                <a:lnTo>
                  <a:pt x="13180" y="15048"/>
                </a:lnTo>
                <a:close/>
                <a:moveTo>
                  <a:pt x="13180" y="13397"/>
                </a:moveTo>
                <a:lnTo>
                  <a:pt x="13180" y="14988"/>
                </a:lnTo>
                <a:lnTo>
                  <a:pt x="12251" y="14988"/>
                </a:lnTo>
                <a:lnTo>
                  <a:pt x="12251" y="13397"/>
                </a:lnTo>
                <a:lnTo>
                  <a:pt x="13180" y="13397"/>
                </a:lnTo>
                <a:close/>
                <a:moveTo>
                  <a:pt x="13180" y="11687"/>
                </a:moveTo>
                <a:lnTo>
                  <a:pt x="13180" y="13337"/>
                </a:lnTo>
                <a:lnTo>
                  <a:pt x="12251" y="13337"/>
                </a:lnTo>
                <a:lnTo>
                  <a:pt x="12251" y="11687"/>
                </a:lnTo>
                <a:lnTo>
                  <a:pt x="13180" y="11687"/>
                </a:lnTo>
                <a:close/>
                <a:moveTo>
                  <a:pt x="13180" y="9916"/>
                </a:moveTo>
                <a:lnTo>
                  <a:pt x="13180" y="11627"/>
                </a:lnTo>
                <a:lnTo>
                  <a:pt x="12251" y="11627"/>
                </a:lnTo>
                <a:lnTo>
                  <a:pt x="12251" y="9916"/>
                </a:lnTo>
                <a:lnTo>
                  <a:pt x="13180" y="9916"/>
                </a:lnTo>
                <a:close/>
                <a:moveTo>
                  <a:pt x="13180" y="8206"/>
                </a:moveTo>
                <a:lnTo>
                  <a:pt x="13180" y="9856"/>
                </a:lnTo>
                <a:lnTo>
                  <a:pt x="12251" y="9856"/>
                </a:lnTo>
                <a:lnTo>
                  <a:pt x="12251" y="8206"/>
                </a:lnTo>
                <a:lnTo>
                  <a:pt x="13180" y="8206"/>
                </a:lnTo>
                <a:close/>
                <a:moveTo>
                  <a:pt x="13180" y="6495"/>
                </a:moveTo>
                <a:lnTo>
                  <a:pt x="13180" y="8146"/>
                </a:lnTo>
                <a:lnTo>
                  <a:pt x="12251" y="8146"/>
                </a:lnTo>
                <a:lnTo>
                  <a:pt x="12251" y="6495"/>
                </a:lnTo>
                <a:lnTo>
                  <a:pt x="13180" y="6495"/>
                </a:lnTo>
                <a:close/>
                <a:moveTo>
                  <a:pt x="13180" y="4784"/>
                </a:moveTo>
                <a:lnTo>
                  <a:pt x="13180" y="6435"/>
                </a:lnTo>
                <a:lnTo>
                  <a:pt x="12251" y="6435"/>
                </a:lnTo>
                <a:lnTo>
                  <a:pt x="12251" y="4784"/>
                </a:lnTo>
                <a:lnTo>
                  <a:pt x="13180" y="4784"/>
                </a:lnTo>
                <a:close/>
                <a:moveTo>
                  <a:pt x="13180" y="3074"/>
                </a:moveTo>
                <a:lnTo>
                  <a:pt x="13180" y="4724"/>
                </a:lnTo>
                <a:lnTo>
                  <a:pt x="12251" y="4724"/>
                </a:lnTo>
                <a:lnTo>
                  <a:pt x="12251" y="3074"/>
                </a:lnTo>
                <a:lnTo>
                  <a:pt x="13180" y="3074"/>
                </a:lnTo>
                <a:close/>
                <a:moveTo>
                  <a:pt x="12253" y="3014"/>
                </a:moveTo>
                <a:lnTo>
                  <a:pt x="12253" y="1423"/>
                </a:lnTo>
                <a:lnTo>
                  <a:pt x="13182" y="1423"/>
                </a:lnTo>
                <a:lnTo>
                  <a:pt x="13182" y="3014"/>
                </a:lnTo>
                <a:lnTo>
                  <a:pt x="12253" y="3014"/>
                </a:lnTo>
                <a:close/>
                <a:moveTo>
                  <a:pt x="14143" y="18469"/>
                </a:moveTo>
                <a:lnTo>
                  <a:pt x="14143" y="20120"/>
                </a:lnTo>
                <a:lnTo>
                  <a:pt x="13214" y="20120"/>
                </a:lnTo>
                <a:lnTo>
                  <a:pt x="13214" y="18469"/>
                </a:lnTo>
                <a:lnTo>
                  <a:pt x="14143" y="18469"/>
                </a:lnTo>
                <a:close/>
                <a:moveTo>
                  <a:pt x="14143" y="16759"/>
                </a:moveTo>
                <a:lnTo>
                  <a:pt x="14143" y="18409"/>
                </a:lnTo>
                <a:lnTo>
                  <a:pt x="13214" y="18409"/>
                </a:lnTo>
                <a:lnTo>
                  <a:pt x="13214" y="16759"/>
                </a:lnTo>
                <a:lnTo>
                  <a:pt x="14143" y="16759"/>
                </a:lnTo>
                <a:close/>
                <a:moveTo>
                  <a:pt x="14143" y="15048"/>
                </a:moveTo>
                <a:lnTo>
                  <a:pt x="14143" y="16699"/>
                </a:lnTo>
                <a:lnTo>
                  <a:pt x="13214" y="16699"/>
                </a:lnTo>
                <a:lnTo>
                  <a:pt x="13214" y="15048"/>
                </a:lnTo>
                <a:lnTo>
                  <a:pt x="14143" y="15048"/>
                </a:lnTo>
                <a:close/>
                <a:moveTo>
                  <a:pt x="14143" y="13397"/>
                </a:moveTo>
                <a:lnTo>
                  <a:pt x="14143" y="14988"/>
                </a:lnTo>
                <a:lnTo>
                  <a:pt x="13214" y="14988"/>
                </a:lnTo>
                <a:lnTo>
                  <a:pt x="13214" y="13397"/>
                </a:lnTo>
                <a:lnTo>
                  <a:pt x="14143" y="13397"/>
                </a:lnTo>
                <a:close/>
                <a:moveTo>
                  <a:pt x="14143" y="11687"/>
                </a:moveTo>
                <a:lnTo>
                  <a:pt x="14143" y="13337"/>
                </a:lnTo>
                <a:lnTo>
                  <a:pt x="13214" y="13337"/>
                </a:lnTo>
                <a:lnTo>
                  <a:pt x="13214" y="11687"/>
                </a:lnTo>
                <a:lnTo>
                  <a:pt x="14143" y="11687"/>
                </a:lnTo>
                <a:close/>
                <a:moveTo>
                  <a:pt x="14143" y="9916"/>
                </a:moveTo>
                <a:lnTo>
                  <a:pt x="14143" y="11627"/>
                </a:lnTo>
                <a:lnTo>
                  <a:pt x="13214" y="11627"/>
                </a:lnTo>
                <a:lnTo>
                  <a:pt x="13214" y="9916"/>
                </a:lnTo>
                <a:lnTo>
                  <a:pt x="14143" y="9916"/>
                </a:lnTo>
                <a:close/>
                <a:moveTo>
                  <a:pt x="14143" y="8206"/>
                </a:moveTo>
                <a:lnTo>
                  <a:pt x="14143" y="9856"/>
                </a:lnTo>
                <a:lnTo>
                  <a:pt x="13214" y="9856"/>
                </a:lnTo>
                <a:lnTo>
                  <a:pt x="13214" y="8206"/>
                </a:lnTo>
                <a:lnTo>
                  <a:pt x="14143" y="8206"/>
                </a:lnTo>
                <a:close/>
                <a:moveTo>
                  <a:pt x="14143" y="6495"/>
                </a:moveTo>
                <a:lnTo>
                  <a:pt x="14143" y="8146"/>
                </a:lnTo>
                <a:lnTo>
                  <a:pt x="13214" y="8146"/>
                </a:lnTo>
                <a:lnTo>
                  <a:pt x="13214" y="6495"/>
                </a:lnTo>
                <a:lnTo>
                  <a:pt x="14143" y="6495"/>
                </a:lnTo>
                <a:close/>
                <a:moveTo>
                  <a:pt x="14143" y="4784"/>
                </a:moveTo>
                <a:lnTo>
                  <a:pt x="14143" y="6435"/>
                </a:lnTo>
                <a:lnTo>
                  <a:pt x="13214" y="6435"/>
                </a:lnTo>
                <a:lnTo>
                  <a:pt x="13214" y="4784"/>
                </a:lnTo>
                <a:lnTo>
                  <a:pt x="14143" y="4784"/>
                </a:lnTo>
                <a:close/>
                <a:moveTo>
                  <a:pt x="14143" y="3074"/>
                </a:moveTo>
                <a:lnTo>
                  <a:pt x="14143" y="4724"/>
                </a:lnTo>
                <a:lnTo>
                  <a:pt x="13214" y="4724"/>
                </a:lnTo>
                <a:lnTo>
                  <a:pt x="13214" y="3074"/>
                </a:lnTo>
                <a:lnTo>
                  <a:pt x="14143" y="3074"/>
                </a:lnTo>
                <a:close/>
                <a:moveTo>
                  <a:pt x="13216" y="3014"/>
                </a:moveTo>
                <a:lnTo>
                  <a:pt x="13216" y="1423"/>
                </a:lnTo>
                <a:lnTo>
                  <a:pt x="14144" y="1423"/>
                </a:lnTo>
                <a:lnTo>
                  <a:pt x="14144" y="3014"/>
                </a:lnTo>
                <a:lnTo>
                  <a:pt x="13216" y="3014"/>
                </a:lnTo>
                <a:close/>
                <a:moveTo>
                  <a:pt x="15105" y="18469"/>
                </a:moveTo>
                <a:lnTo>
                  <a:pt x="15105" y="20120"/>
                </a:lnTo>
                <a:lnTo>
                  <a:pt x="14176" y="20120"/>
                </a:lnTo>
                <a:lnTo>
                  <a:pt x="14176" y="18469"/>
                </a:lnTo>
                <a:lnTo>
                  <a:pt x="15105" y="18469"/>
                </a:lnTo>
                <a:close/>
                <a:moveTo>
                  <a:pt x="15105" y="16759"/>
                </a:moveTo>
                <a:lnTo>
                  <a:pt x="15105" y="18409"/>
                </a:lnTo>
                <a:lnTo>
                  <a:pt x="14176" y="18409"/>
                </a:lnTo>
                <a:lnTo>
                  <a:pt x="14176" y="16759"/>
                </a:lnTo>
                <a:lnTo>
                  <a:pt x="15105" y="16759"/>
                </a:lnTo>
                <a:close/>
                <a:moveTo>
                  <a:pt x="15105" y="15048"/>
                </a:moveTo>
                <a:lnTo>
                  <a:pt x="15105" y="16699"/>
                </a:lnTo>
                <a:lnTo>
                  <a:pt x="14176" y="16699"/>
                </a:lnTo>
                <a:lnTo>
                  <a:pt x="14176" y="15048"/>
                </a:lnTo>
                <a:lnTo>
                  <a:pt x="15105" y="15048"/>
                </a:lnTo>
                <a:close/>
                <a:moveTo>
                  <a:pt x="15105" y="13397"/>
                </a:moveTo>
                <a:lnTo>
                  <a:pt x="15105" y="14988"/>
                </a:lnTo>
                <a:lnTo>
                  <a:pt x="14176" y="14988"/>
                </a:lnTo>
                <a:lnTo>
                  <a:pt x="14176" y="13397"/>
                </a:lnTo>
                <a:lnTo>
                  <a:pt x="15105" y="13397"/>
                </a:lnTo>
                <a:close/>
                <a:moveTo>
                  <a:pt x="15105" y="11687"/>
                </a:moveTo>
                <a:lnTo>
                  <a:pt x="15105" y="13337"/>
                </a:lnTo>
                <a:lnTo>
                  <a:pt x="14176" y="13337"/>
                </a:lnTo>
                <a:lnTo>
                  <a:pt x="14176" y="11687"/>
                </a:lnTo>
                <a:lnTo>
                  <a:pt x="15105" y="11687"/>
                </a:lnTo>
                <a:close/>
                <a:moveTo>
                  <a:pt x="15105" y="9916"/>
                </a:moveTo>
                <a:lnTo>
                  <a:pt x="15105" y="11627"/>
                </a:lnTo>
                <a:lnTo>
                  <a:pt x="14176" y="11627"/>
                </a:lnTo>
                <a:lnTo>
                  <a:pt x="14176" y="9916"/>
                </a:lnTo>
                <a:lnTo>
                  <a:pt x="15105" y="9916"/>
                </a:lnTo>
                <a:close/>
                <a:moveTo>
                  <a:pt x="15105" y="8206"/>
                </a:moveTo>
                <a:lnTo>
                  <a:pt x="15105" y="9856"/>
                </a:lnTo>
                <a:lnTo>
                  <a:pt x="14176" y="9856"/>
                </a:lnTo>
                <a:lnTo>
                  <a:pt x="14176" y="8206"/>
                </a:lnTo>
                <a:lnTo>
                  <a:pt x="15105" y="8206"/>
                </a:lnTo>
                <a:close/>
                <a:moveTo>
                  <a:pt x="15105" y="6495"/>
                </a:moveTo>
                <a:lnTo>
                  <a:pt x="15105" y="8146"/>
                </a:lnTo>
                <a:lnTo>
                  <a:pt x="14176" y="8146"/>
                </a:lnTo>
                <a:lnTo>
                  <a:pt x="14176" y="6495"/>
                </a:lnTo>
                <a:lnTo>
                  <a:pt x="15105" y="6495"/>
                </a:lnTo>
                <a:close/>
                <a:moveTo>
                  <a:pt x="15105" y="4784"/>
                </a:moveTo>
                <a:lnTo>
                  <a:pt x="15105" y="6435"/>
                </a:lnTo>
                <a:lnTo>
                  <a:pt x="14176" y="6435"/>
                </a:lnTo>
                <a:lnTo>
                  <a:pt x="14176" y="4784"/>
                </a:lnTo>
                <a:lnTo>
                  <a:pt x="15105" y="4784"/>
                </a:lnTo>
                <a:close/>
                <a:moveTo>
                  <a:pt x="15105" y="3074"/>
                </a:moveTo>
                <a:lnTo>
                  <a:pt x="15105" y="4724"/>
                </a:lnTo>
                <a:lnTo>
                  <a:pt x="14176" y="4724"/>
                </a:lnTo>
                <a:lnTo>
                  <a:pt x="14176" y="3074"/>
                </a:lnTo>
                <a:lnTo>
                  <a:pt x="15105" y="3074"/>
                </a:lnTo>
                <a:close/>
                <a:moveTo>
                  <a:pt x="14176" y="3014"/>
                </a:moveTo>
                <a:lnTo>
                  <a:pt x="14176" y="1423"/>
                </a:lnTo>
                <a:lnTo>
                  <a:pt x="15105" y="1423"/>
                </a:lnTo>
                <a:lnTo>
                  <a:pt x="15105" y="3014"/>
                </a:lnTo>
                <a:lnTo>
                  <a:pt x="14176" y="3014"/>
                </a:lnTo>
                <a:close/>
                <a:moveTo>
                  <a:pt x="16068" y="18469"/>
                </a:moveTo>
                <a:lnTo>
                  <a:pt x="16068" y="20120"/>
                </a:lnTo>
                <a:lnTo>
                  <a:pt x="15139" y="20120"/>
                </a:lnTo>
                <a:lnTo>
                  <a:pt x="15139" y="18469"/>
                </a:lnTo>
                <a:lnTo>
                  <a:pt x="16068" y="18469"/>
                </a:lnTo>
                <a:close/>
                <a:moveTo>
                  <a:pt x="16068" y="16759"/>
                </a:moveTo>
                <a:lnTo>
                  <a:pt x="16068" y="18409"/>
                </a:lnTo>
                <a:lnTo>
                  <a:pt x="15139" y="18409"/>
                </a:lnTo>
                <a:lnTo>
                  <a:pt x="15139" y="16759"/>
                </a:lnTo>
                <a:lnTo>
                  <a:pt x="16068" y="16759"/>
                </a:lnTo>
                <a:close/>
                <a:moveTo>
                  <a:pt x="16068" y="15048"/>
                </a:moveTo>
                <a:lnTo>
                  <a:pt x="16068" y="16699"/>
                </a:lnTo>
                <a:lnTo>
                  <a:pt x="15139" y="16699"/>
                </a:lnTo>
                <a:lnTo>
                  <a:pt x="15139" y="15048"/>
                </a:lnTo>
                <a:lnTo>
                  <a:pt x="16068" y="15048"/>
                </a:lnTo>
                <a:close/>
                <a:moveTo>
                  <a:pt x="16068" y="13397"/>
                </a:moveTo>
                <a:lnTo>
                  <a:pt x="16068" y="14988"/>
                </a:lnTo>
                <a:lnTo>
                  <a:pt x="15139" y="14988"/>
                </a:lnTo>
                <a:lnTo>
                  <a:pt x="15139" y="13397"/>
                </a:lnTo>
                <a:lnTo>
                  <a:pt x="16068" y="13397"/>
                </a:lnTo>
                <a:close/>
                <a:moveTo>
                  <a:pt x="16068" y="11687"/>
                </a:moveTo>
                <a:lnTo>
                  <a:pt x="16068" y="13337"/>
                </a:lnTo>
                <a:lnTo>
                  <a:pt x="15139" y="13337"/>
                </a:lnTo>
                <a:lnTo>
                  <a:pt x="15139" y="11687"/>
                </a:lnTo>
                <a:lnTo>
                  <a:pt x="16068" y="11687"/>
                </a:lnTo>
                <a:close/>
                <a:moveTo>
                  <a:pt x="16068" y="9916"/>
                </a:moveTo>
                <a:lnTo>
                  <a:pt x="16068" y="11627"/>
                </a:lnTo>
                <a:lnTo>
                  <a:pt x="15139" y="11627"/>
                </a:lnTo>
                <a:lnTo>
                  <a:pt x="15139" y="9916"/>
                </a:lnTo>
                <a:lnTo>
                  <a:pt x="16068" y="9916"/>
                </a:lnTo>
                <a:close/>
                <a:moveTo>
                  <a:pt x="16068" y="8206"/>
                </a:moveTo>
                <a:lnTo>
                  <a:pt x="16068" y="9856"/>
                </a:lnTo>
                <a:lnTo>
                  <a:pt x="15139" y="9856"/>
                </a:lnTo>
                <a:lnTo>
                  <a:pt x="15139" y="8206"/>
                </a:lnTo>
                <a:lnTo>
                  <a:pt x="16068" y="8206"/>
                </a:lnTo>
                <a:close/>
                <a:moveTo>
                  <a:pt x="16068" y="6495"/>
                </a:moveTo>
                <a:lnTo>
                  <a:pt x="16068" y="8146"/>
                </a:lnTo>
                <a:lnTo>
                  <a:pt x="15139" y="8146"/>
                </a:lnTo>
                <a:lnTo>
                  <a:pt x="15139" y="6495"/>
                </a:lnTo>
                <a:lnTo>
                  <a:pt x="16068" y="6495"/>
                </a:lnTo>
                <a:close/>
                <a:moveTo>
                  <a:pt x="16068" y="4784"/>
                </a:moveTo>
                <a:lnTo>
                  <a:pt x="16068" y="6435"/>
                </a:lnTo>
                <a:lnTo>
                  <a:pt x="15139" y="6435"/>
                </a:lnTo>
                <a:lnTo>
                  <a:pt x="15139" y="4784"/>
                </a:lnTo>
                <a:lnTo>
                  <a:pt x="16068" y="4784"/>
                </a:lnTo>
                <a:close/>
                <a:moveTo>
                  <a:pt x="16068" y="3074"/>
                </a:moveTo>
                <a:lnTo>
                  <a:pt x="16068" y="4724"/>
                </a:lnTo>
                <a:lnTo>
                  <a:pt x="15139" y="4724"/>
                </a:lnTo>
                <a:lnTo>
                  <a:pt x="15139" y="3074"/>
                </a:lnTo>
                <a:lnTo>
                  <a:pt x="16068" y="3074"/>
                </a:lnTo>
                <a:close/>
                <a:moveTo>
                  <a:pt x="15139" y="3014"/>
                </a:moveTo>
                <a:lnTo>
                  <a:pt x="15139" y="1423"/>
                </a:lnTo>
                <a:lnTo>
                  <a:pt x="16068" y="1423"/>
                </a:lnTo>
                <a:lnTo>
                  <a:pt x="16068" y="3014"/>
                </a:lnTo>
                <a:lnTo>
                  <a:pt x="15139" y="3014"/>
                </a:lnTo>
                <a:close/>
                <a:moveTo>
                  <a:pt x="17030" y="18469"/>
                </a:moveTo>
                <a:lnTo>
                  <a:pt x="17030" y="20120"/>
                </a:lnTo>
                <a:lnTo>
                  <a:pt x="16101" y="20120"/>
                </a:lnTo>
                <a:lnTo>
                  <a:pt x="16101" y="18469"/>
                </a:lnTo>
                <a:lnTo>
                  <a:pt x="17030" y="18469"/>
                </a:lnTo>
                <a:close/>
                <a:moveTo>
                  <a:pt x="17030" y="16759"/>
                </a:moveTo>
                <a:lnTo>
                  <a:pt x="17030" y="18409"/>
                </a:lnTo>
                <a:lnTo>
                  <a:pt x="16101" y="18409"/>
                </a:lnTo>
                <a:lnTo>
                  <a:pt x="16101" y="16759"/>
                </a:lnTo>
                <a:lnTo>
                  <a:pt x="17030" y="16759"/>
                </a:lnTo>
                <a:close/>
                <a:moveTo>
                  <a:pt x="17030" y="15048"/>
                </a:moveTo>
                <a:lnTo>
                  <a:pt x="17030" y="16699"/>
                </a:lnTo>
                <a:lnTo>
                  <a:pt x="16101" y="16699"/>
                </a:lnTo>
                <a:lnTo>
                  <a:pt x="16101" y="15048"/>
                </a:lnTo>
                <a:lnTo>
                  <a:pt x="17030" y="15048"/>
                </a:lnTo>
                <a:close/>
                <a:moveTo>
                  <a:pt x="17030" y="13397"/>
                </a:moveTo>
                <a:lnTo>
                  <a:pt x="17030" y="14988"/>
                </a:lnTo>
                <a:lnTo>
                  <a:pt x="16101" y="14988"/>
                </a:lnTo>
                <a:lnTo>
                  <a:pt x="16101" y="13397"/>
                </a:lnTo>
                <a:lnTo>
                  <a:pt x="17030" y="13397"/>
                </a:lnTo>
                <a:close/>
                <a:moveTo>
                  <a:pt x="17030" y="11687"/>
                </a:moveTo>
                <a:lnTo>
                  <a:pt x="17030" y="13337"/>
                </a:lnTo>
                <a:lnTo>
                  <a:pt x="16101" y="13337"/>
                </a:lnTo>
                <a:lnTo>
                  <a:pt x="16101" y="11687"/>
                </a:lnTo>
                <a:lnTo>
                  <a:pt x="17030" y="11687"/>
                </a:lnTo>
                <a:close/>
                <a:moveTo>
                  <a:pt x="17030" y="9916"/>
                </a:moveTo>
                <a:lnTo>
                  <a:pt x="17030" y="11627"/>
                </a:lnTo>
                <a:lnTo>
                  <a:pt x="16101" y="11627"/>
                </a:lnTo>
                <a:lnTo>
                  <a:pt x="16101" y="9916"/>
                </a:lnTo>
                <a:lnTo>
                  <a:pt x="17030" y="9916"/>
                </a:lnTo>
                <a:close/>
                <a:moveTo>
                  <a:pt x="17030" y="8206"/>
                </a:moveTo>
                <a:lnTo>
                  <a:pt x="17030" y="9856"/>
                </a:lnTo>
                <a:lnTo>
                  <a:pt x="16101" y="9856"/>
                </a:lnTo>
                <a:lnTo>
                  <a:pt x="16101" y="8206"/>
                </a:lnTo>
                <a:lnTo>
                  <a:pt x="17030" y="8206"/>
                </a:lnTo>
                <a:close/>
                <a:moveTo>
                  <a:pt x="17030" y="6495"/>
                </a:moveTo>
                <a:lnTo>
                  <a:pt x="17030" y="8146"/>
                </a:lnTo>
                <a:lnTo>
                  <a:pt x="16101" y="8146"/>
                </a:lnTo>
                <a:lnTo>
                  <a:pt x="16101" y="6495"/>
                </a:lnTo>
                <a:lnTo>
                  <a:pt x="17030" y="6495"/>
                </a:lnTo>
                <a:close/>
                <a:moveTo>
                  <a:pt x="17030" y="4784"/>
                </a:moveTo>
                <a:lnTo>
                  <a:pt x="17030" y="6435"/>
                </a:lnTo>
                <a:lnTo>
                  <a:pt x="16101" y="6435"/>
                </a:lnTo>
                <a:lnTo>
                  <a:pt x="16101" y="4784"/>
                </a:lnTo>
                <a:lnTo>
                  <a:pt x="17030" y="4784"/>
                </a:lnTo>
                <a:close/>
                <a:moveTo>
                  <a:pt x="17030" y="3074"/>
                </a:moveTo>
                <a:lnTo>
                  <a:pt x="17030" y="4724"/>
                </a:lnTo>
                <a:lnTo>
                  <a:pt x="16101" y="4724"/>
                </a:lnTo>
                <a:lnTo>
                  <a:pt x="16101" y="3074"/>
                </a:lnTo>
                <a:lnTo>
                  <a:pt x="17030" y="3074"/>
                </a:lnTo>
                <a:close/>
                <a:moveTo>
                  <a:pt x="16101" y="3014"/>
                </a:moveTo>
                <a:lnTo>
                  <a:pt x="16101" y="1423"/>
                </a:lnTo>
                <a:lnTo>
                  <a:pt x="17030" y="1423"/>
                </a:lnTo>
                <a:lnTo>
                  <a:pt x="17030" y="3014"/>
                </a:lnTo>
                <a:lnTo>
                  <a:pt x="16101" y="3014"/>
                </a:lnTo>
                <a:close/>
                <a:moveTo>
                  <a:pt x="17993" y="18469"/>
                </a:moveTo>
                <a:lnTo>
                  <a:pt x="17993" y="20120"/>
                </a:lnTo>
                <a:lnTo>
                  <a:pt x="17064" y="20120"/>
                </a:lnTo>
                <a:lnTo>
                  <a:pt x="17064" y="18469"/>
                </a:lnTo>
                <a:lnTo>
                  <a:pt x="17993" y="18469"/>
                </a:lnTo>
                <a:close/>
                <a:moveTo>
                  <a:pt x="17993" y="16759"/>
                </a:moveTo>
                <a:lnTo>
                  <a:pt x="17993" y="18409"/>
                </a:lnTo>
                <a:lnTo>
                  <a:pt x="17064" y="18409"/>
                </a:lnTo>
                <a:lnTo>
                  <a:pt x="17064" y="16759"/>
                </a:lnTo>
                <a:lnTo>
                  <a:pt x="17993" y="16759"/>
                </a:lnTo>
                <a:close/>
                <a:moveTo>
                  <a:pt x="17993" y="15048"/>
                </a:moveTo>
                <a:lnTo>
                  <a:pt x="17993" y="16699"/>
                </a:lnTo>
                <a:lnTo>
                  <a:pt x="17064" y="16699"/>
                </a:lnTo>
                <a:lnTo>
                  <a:pt x="17064" y="15048"/>
                </a:lnTo>
                <a:lnTo>
                  <a:pt x="17993" y="15048"/>
                </a:lnTo>
                <a:close/>
                <a:moveTo>
                  <a:pt x="17993" y="13397"/>
                </a:moveTo>
                <a:lnTo>
                  <a:pt x="17993" y="14988"/>
                </a:lnTo>
                <a:lnTo>
                  <a:pt x="17064" y="14988"/>
                </a:lnTo>
                <a:lnTo>
                  <a:pt x="17064" y="13397"/>
                </a:lnTo>
                <a:lnTo>
                  <a:pt x="17993" y="13397"/>
                </a:lnTo>
                <a:close/>
                <a:moveTo>
                  <a:pt x="17993" y="11687"/>
                </a:moveTo>
                <a:lnTo>
                  <a:pt x="17993" y="13337"/>
                </a:lnTo>
                <a:lnTo>
                  <a:pt x="17064" y="13337"/>
                </a:lnTo>
                <a:lnTo>
                  <a:pt x="17064" y="11687"/>
                </a:lnTo>
                <a:lnTo>
                  <a:pt x="17993" y="11687"/>
                </a:lnTo>
                <a:close/>
                <a:moveTo>
                  <a:pt x="17993" y="9916"/>
                </a:moveTo>
                <a:lnTo>
                  <a:pt x="17993" y="11627"/>
                </a:lnTo>
                <a:lnTo>
                  <a:pt x="17064" y="11627"/>
                </a:lnTo>
                <a:lnTo>
                  <a:pt x="17064" y="9916"/>
                </a:lnTo>
                <a:lnTo>
                  <a:pt x="17993" y="9916"/>
                </a:lnTo>
                <a:close/>
                <a:moveTo>
                  <a:pt x="17993" y="8206"/>
                </a:moveTo>
                <a:lnTo>
                  <a:pt x="17993" y="9856"/>
                </a:lnTo>
                <a:lnTo>
                  <a:pt x="17064" y="9856"/>
                </a:lnTo>
                <a:lnTo>
                  <a:pt x="17064" y="8206"/>
                </a:lnTo>
                <a:lnTo>
                  <a:pt x="17993" y="8206"/>
                </a:lnTo>
                <a:close/>
                <a:moveTo>
                  <a:pt x="17993" y="6495"/>
                </a:moveTo>
                <a:lnTo>
                  <a:pt x="17993" y="8146"/>
                </a:lnTo>
                <a:lnTo>
                  <a:pt x="17064" y="8146"/>
                </a:lnTo>
                <a:lnTo>
                  <a:pt x="17064" y="6495"/>
                </a:lnTo>
                <a:lnTo>
                  <a:pt x="17993" y="6495"/>
                </a:lnTo>
                <a:close/>
                <a:moveTo>
                  <a:pt x="17993" y="4784"/>
                </a:moveTo>
                <a:lnTo>
                  <a:pt x="17993" y="6435"/>
                </a:lnTo>
                <a:lnTo>
                  <a:pt x="17064" y="6435"/>
                </a:lnTo>
                <a:lnTo>
                  <a:pt x="17064" y="4784"/>
                </a:lnTo>
                <a:lnTo>
                  <a:pt x="17993" y="4784"/>
                </a:lnTo>
                <a:close/>
                <a:moveTo>
                  <a:pt x="17993" y="3074"/>
                </a:moveTo>
                <a:lnTo>
                  <a:pt x="17993" y="4724"/>
                </a:lnTo>
                <a:lnTo>
                  <a:pt x="17064" y="4724"/>
                </a:lnTo>
                <a:lnTo>
                  <a:pt x="17064" y="3074"/>
                </a:lnTo>
                <a:lnTo>
                  <a:pt x="17993" y="3074"/>
                </a:lnTo>
                <a:close/>
                <a:moveTo>
                  <a:pt x="17064" y="3014"/>
                </a:moveTo>
                <a:lnTo>
                  <a:pt x="17064" y="1423"/>
                </a:lnTo>
                <a:lnTo>
                  <a:pt x="17993" y="1423"/>
                </a:lnTo>
                <a:lnTo>
                  <a:pt x="17993" y="3014"/>
                </a:lnTo>
                <a:lnTo>
                  <a:pt x="17064" y="3014"/>
                </a:lnTo>
                <a:close/>
                <a:moveTo>
                  <a:pt x="18954" y="18469"/>
                </a:moveTo>
                <a:lnTo>
                  <a:pt x="18954" y="20120"/>
                </a:lnTo>
                <a:lnTo>
                  <a:pt x="18026" y="20120"/>
                </a:lnTo>
                <a:lnTo>
                  <a:pt x="18026" y="18469"/>
                </a:lnTo>
                <a:lnTo>
                  <a:pt x="18954" y="18469"/>
                </a:lnTo>
                <a:close/>
                <a:moveTo>
                  <a:pt x="18954" y="16759"/>
                </a:moveTo>
                <a:lnTo>
                  <a:pt x="18954" y="18409"/>
                </a:lnTo>
                <a:lnTo>
                  <a:pt x="18026" y="18409"/>
                </a:lnTo>
                <a:lnTo>
                  <a:pt x="18026" y="16759"/>
                </a:lnTo>
                <a:lnTo>
                  <a:pt x="18954" y="16759"/>
                </a:lnTo>
                <a:close/>
                <a:moveTo>
                  <a:pt x="18954" y="15048"/>
                </a:moveTo>
                <a:lnTo>
                  <a:pt x="18954" y="16699"/>
                </a:lnTo>
                <a:lnTo>
                  <a:pt x="18026" y="16699"/>
                </a:lnTo>
                <a:lnTo>
                  <a:pt x="18026" y="15048"/>
                </a:lnTo>
                <a:lnTo>
                  <a:pt x="18954" y="15048"/>
                </a:lnTo>
                <a:close/>
                <a:moveTo>
                  <a:pt x="18954" y="13397"/>
                </a:moveTo>
                <a:lnTo>
                  <a:pt x="18954" y="14988"/>
                </a:lnTo>
                <a:lnTo>
                  <a:pt x="18026" y="14988"/>
                </a:lnTo>
                <a:lnTo>
                  <a:pt x="18026" y="13397"/>
                </a:lnTo>
                <a:lnTo>
                  <a:pt x="18954" y="13397"/>
                </a:lnTo>
                <a:close/>
                <a:moveTo>
                  <a:pt x="18954" y="11687"/>
                </a:moveTo>
                <a:lnTo>
                  <a:pt x="18954" y="13337"/>
                </a:lnTo>
                <a:lnTo>
                  <a:pt x="18026" y="13337"/>
                </a:lnTo>
                <a:lnTo>
                  <a:pt x="18026" y="11687"/>
                </a:lnTo>
                <a:lnTo>
                  <a:pt x="18954" y="11687"/>
                </a:lnTo>
                <a:close/>
                <a:moveTo>
                  <a:pt x="18954" y="9916"/>
                </a:moveTo>
                <a:lnTo>
                  <a:pt x="18954" y="11627"/>
                </a:lnTo>
                <a:lnTo>
                  <a:pt x="18026" y="11627"/>
                </a:lnTo>
                <a:lnTo>
                  <a:pt x="18026" y="9916"/>
                </a:lnTo>
                <a:lnTo>
                  <a:pt x="18954" y="9916"/>
                </a:lnTo>
                <a:close/>
                <a:moveTo>
                  <a:pt x="18954" y="8206"/>
                </a:moveTo>
                <a:lnTo>
                  <a:pt x="18954" y="9856"/>
                </a:lnTo>
                <a:lnTo>
                  <a:pt x="18026" y="9856"/>
                </a:lnTo>
                <a:lnTo>
                  <a:pt x="18026" y="8206"/>
                </a:lnTo>
                <a:lnTo>
                  <a:pt x="18954" y="8206"/>
                </a:lnTo>
                <a:close/>
                <a:moveTo>
                  <a:pt x="18954" y="6495"/>
                </a:moveTo>
                <a:lnTo>
                  <a:pt x="18954" y="8146"/>
                </a:lnTo>
                <a:lnTo>
                  <a:pt x="18026" y="8146"/>
                </a:lnTo>
                <a:lnTo>
                  <a:pt x="18026" y="6495"/>
                </a:lnTo>
                <a:lnTo>
                  <a:pt x="18954" y="6495"/>
                </a:lnTo>
                <a:close/>
                <a:moveTo>
                  <a:pt x="18954" y="4784"/>
                </a:moveTo>
                <a:lnTo>
                  <a:pt x="18954" y="6435"/>
                </a:lnTo>
                <a:lnTo>
                  <a:pt x="18026" y="6435"/>
                </a:lnTo>
                <a:lnTo>
                  <a:pt x="18026" y="4784"/>
                </a:lnTo>
                <a:lnTo>
                  <a:pt x="18954" y="4784"/>
                </a:lnTo>
                <a:close/>
                <a:moveTo>
                  <a:pt x="18954" y="3074"/>
                </a:moveTo>
                <a:lnTo>
                  <a:pt x="18954" y="4724"/>
                </a:lnTo>
                <a:lnTo>
                  <a:pt x="18026" y="4724"/>
                </a:lnTo>
                <a:lnTo>
                  <a:pt x="18026" y="3074"/>
                </a:lnTo>
                <a:lnTo>
                  <a:pt x="18954" y="3074"/>
                </a:lnTo>
                <a:close/>
                <a:moveTo>
                  <a:pt x="18026" y="3014"/>
                </a:moveTo>
                <a:lnTo>
                  <a:pt x="18026" y="1423"/>
                </a:lnTo>
                <a:lnTo>
                  <a:pt x="18955" y="1423"/>
                </a:lnTo>
                <a:lnTo>
                  <a:pt x="18955" y="3014"/>
                </a:lnTo>
                <a:lnTo>
                  <a:pt x="18026" y="3014"/>
                </a:lnTo>
                <a:close/>
                <a:moveTo>
                  <a:pt x="19916" y="18469"/>
                </a:moveTo>
                <a:lnTo>
                  <a:pt x="19916" y="20120"/>
                </a:lnTo>
                <a:lnTo>
                  <a:pt x="18987" y="20120"/>
                </a:lnTo>
                <a:lnTo>
                  <a:pt x="18987" y="18469"/>
                </a:lnTo>
                <a:lnTo>
                  <a:pt x="19916" y="18469"/>
                </a:lnTo>
                <a:close/>
                <a:moveTo>
                  <a:pt x="19916" y="16759"/>
                </a:moveTo>
                <a:lnTo>
                  <a:pt x="19916" y="18409"/>
                </a:lnTo>
                <a:lnTo>
                  <a:pt x="18987" y="18409"/>
                </a:lnTo>
                <a:lnTo>
                  <a:pt x="18987" y="16759"/>
                </a:lnTo>
                <a:lnTo>
                  <a:pt x="19916" y="16759"/>
                </a:lnTo>
                <a:close/>
                <a:moveTo>
                  <a:pt x="19916" y="15048"/>
                </a:moveTo>
                <a:lnTo>
                  <a:pt x="19916" y="16699"/>
                </a:lnTo>
                <a:lnTo>
                  <a:pt x="18987" y="16699"/>
                </a:lnTo>
                <a:lnTo>
                  <a:pt x="18987" y="15048"/>
                </a:lnTo>
                <a:lnTo>
                  <a:pt x="19916" y="15048"/>
                </a:lnTo>
                <a:close/>
                <a:moveTo>
                  <a:pt x="19916" y="13397"/>
                </a:moveTo>
                <a:lnTo>
                  <a:pt x="19916" y="14988"/>
                </a:lnTo>
                <a:lnTo>
                  <a:pt x="18987" y="14988"/>
                </a:lnTo>
                <a:lnTo>
                  <a:pt x="18987" y="13397"/>
                </a:lnTo>
                <a:lnTo>
                  <a:pt x="19916" y="13397"/>
                </a:lnTo>
                <a:close/>
                <a:moveTo>
                  <a:pt x="19916" y="11687"/>
                </a:moveTo>
                <a:lnTo>
                  <a:pt x="19916" y="13337"/>
                </a:lnTo>
                <a:lnTo>
                  <a:pt x="18987" y="13337"/>
                </a:lnTo>
                <a:lnTo>
                  <a:pt x="18987" y="11687"/>
                </a:lnTo>
                <a:lnTo>
                  <a:pt x="19916" y="11687"/>
                </a:lnTo>
                <a:close/>
                <a:moveTo>
                  <a:pt x="19916" y="9916"/>
                </a:moveTo>
                <a:lnTo>
                  <a:pt x="19916" y="11627"/>
                </a:lnTo>
                <a:lnTo>
                  <a:pt x="18987" y="11627"/>
                </a:lnTo>
                <a:lnTo>
                  <a:pt x="18987" y="9916"/>
                </a:lnTo>
                <a:lnTo>
                  <a:pt x="19916" y="9916"/>
                </a:lnTo>
                <a:close/>
                <a:moveTo>
                  <a:pt x="19916" y="8206"/>
                </a:moveTo>
                <a:lnTo>
                  <a:pt x="19916" y="9856"/>
                </a:lnTo>
                <a:lnTo>
                  <a:pt x="18987" y="9856"/>
                </a:lnTo>
                <a:lnTo>
                  <a:pt x="18987" y="8206"/>
                </a:lnTo>
                <a:lnTo>
                  <a:pt x="19916" y="8206"/>
                </a:lnTo>
                <a:close/>
                <a:moveTo>
                  <a:pt x="19916" y="6495"/>
                </a:moveTo>
                <a:lnTo>
                  <a:pt x="19916" y="8146"/>
                </a:lnTo>
                <a:lnTo>
                  <a:pt x="18987" y="8146"/>
                </a:lnTo>
                <a:lnTo>
                  <a:pt x="18987" y="6495"/>
                </a:lnTo>
                <a:lnTo>
                  <a:pt x="19916" y="6495"/>
                </a:lnTo>
                <a:close/>
                <a:moveTo>
                  <a:pt x="19916" y="4784"/>
                </a:moveTo>
                <a:lnTo>
                  <a:pt x="19916" y="6435"/>
                </a:lnTo>
                <a:lnTo>
                  <a:pt x="18987" y="6435"/>
                </a:lnTo>
                <a:lnTo>
                  <a:pt x="18987" y="4784"/>
                </a:lnTo>
                <a:lnTo>
                  <a:pt x="19916" y="4784"/>
                </a:lnTo>
                <a:close/>
                <a:moveTo>
                  <a:pt x="19916" y="3074"/>
                </a:moveTo>
                <a:lnTo>
                  <a:pt x="19916" y="4724"/>
                </a:lnTo>
                <a:lnTo>
                  <a:pt x="18987" y="4724"/>
                </a:lnTo>
                <a:lnTo>
                  <a:pt x="18987" y="3074"/>
                </a:lnTo>
                <a:lnTo>
                  <a:pt x="19916" y="3074"/>
                </a:lnTo>
                <a:close/>
                <a:moveTo>
                  <a:pt x="18987" y="3014"/>
                </a:moveTo>
                <a:lnTo>
                  <a:pt x="18987" y="1423"/>
                </a:lnTo>
                <a:lnTo>
                  <a:pt x="19916" y="1423"/>
                </a:lnTo>
                <a:lnTo>
                  <a:pt x="19916" y="3014"/>
                </a:lnTo>
                <a:lnTo>
                  <a:pt x="18987" y="3014"/>
                </a:lnTo>
                <a:close/>
                <a:moveTo>
                  <a:pt x="20879" y="18469"/>
                </a:moveTo>
                <a:lnTo>
                  <a:pt x="20879" y="20120"/>
                </a:lnTo>
                <a:lnTo>
                  <a:pt x="19950" y="20120"/>
                </a:lnTo>
                <a:lnTo>
                  <a:pt x="19950" y="18469"/>
                </a:lnTo>
                <a:lnTo>
                  <a:pt x="20879" y="18469"/>
                </a:lnTo>
                <a:close/>
                <a:moveTo>
                  <a:pt x="20879" y="16759"/>
                </a:moveTo>
                <a:lnTo>
                  <a:pt x="20879" y="18409"/>
                </a:lnTo>
                <a:lnTo>
                  <a:pt x="19950" y="18409"/>
                </a:lnTo>
                <a:lnTo>
                  <a:pt x="19950" y="16759"/>
                </a:lnTo>
                <a:lnTo>
                  <a:pt x="20879" y="16759"/>
                </a:lnTo>
                <a:close/>
                <a:moveTo>
                  <a:pt x="20879" y="15048"/>
                </a:moveTo>
                <a:lnTo>
                  <a:pt x="20879" y="16699"/>
                </a:lnTo>
                <a:lnTo>
                  <a:pt x="19950" y="16699"/>
                </a:lnTo>
                <a:lnTo>
                  <a:pt x="19950" y="15048"/>
                </a:lnTo>
                <a:lnTo>
                  <a:pt x="20879" y="15048"/>
                </a:lnTo>
                <a:close/>
                <a:moveTo>
                  <a:pt x="20879" y="13397"/>
                </a:moveTo>
                <a:lnTo>
                  <a:pt x="20879" y="14988"/>
                </a:lnTo>
                <a:lnTo>
                  <a:pt x="19950" y="14988"/>
                </a:lnTo>
                <a:lnTo>
                  <a:pt x="19950" y="13397"/>
                </a:lnTo>
                <a:lnTo>
                  <a:pt x="20879" y="13397"/>
                </a:lnTo>
                <a:close/>
                <a:moveTo>
                  <a:pt x="20879" y="11687"/>
                </a:moveTo>
                <a:lnTo>
                  <a:pt x="20879" y="13337"/>
                </a:lnTo>
                <a:lnTo>
                  <a:pt x="19950" y="13337"/>
                </a:lnTo>
                <a:lnTo>
                  <a:pt x="19950" y="11687"/>
                </a:lnTo>
                <a:lnTo>
                  <a:pt x="20879" y="11687"/>
                </a:lnTo>
                <a:close/>
                <a:moveTo>
                  <a:pt x="20879" y="9916"/>
                </a:moveTo>
                <a:lnTo>
                  <a:pt x="20879" y="11627"/>
                </a:lnTo>
                <a:lnTo>
                  <a:pt x="19950" y="11627"/>
                </a:lnTo>
                <a:lnTo>
                  <a:pt x="19950" y="9916"/>
                </a:lnTo>
                <a:lnTo>
                  <a:pt x="20879" y="9916"/>
                </a:lnTo>
                <a:close/>
                <a:moveTo>
                  <a:pt x="20879" y="8206"/>
                </a:moveTo>
                <a:lnTo>
                  <a:pt x="20879" y="9856"/>
                </a:lnTo>
                <a:lnTo>
                  <a:pt x="19950" y="9856"/>
                </a:lnTo>
                <a:lnTo>
                  <a:pt x="19950" y="8206"/>
                </a:lnTo>
                <a:lnTo>
                  <a:pt x="20879" y="8206"/>
                </a:lnTo>
                <a:close/>
                <a:moveTo>
                  <a:pt x="20879" y="6495"/>
                </a:moveTo>
                <a:lnTo>
                  <a:pt x="20879" y="8146"/>
                </a:lnTo>
                <a:lnTo>
                  <a:pt x="19950" y="8146"/>
                </a:lnTo>
                <a:lnTo>
                  <a:pt x="19950" y="6495"/>
                </a:lnTo>
                <a:lnTo>
                  <a:pt x="20879" y="6495"/>
                </a:lnTo>
                <a:close/>
                <a:moveTo>
                  <a:pt x="20879" y="4784"/>
                </a:moveTo>
                <a:lnTo>
                  <a:pt x="20879" y="6435"/>
                </a:lnTo>
                <a:lnTo>
                  <a:pt x="19950" y="6435"/>
                </a:lnTo>
                <a:lnTo>
                  <a:pt x="19950" y="4784"/>
                </a:lnTo>
                <a:lnTo>
                  <a:pt x="20879" y="4784"/>
                </a:lnTo>
                <a:close/>
                <a:moveTo>
                  <a:pt x="20879" y="3074"/>
                </a:moveTo>
                <a:lnTo>
                  <a:pt x="20879" y="4724"/>
                </a:lnTo>
                <a:lnTo>
                  <a:pt x="19950" y="4724"/>
                </a:lnTo>
                <a:lnTo>
                  <a:pt x="19950" y="3074"/>
                </a:lnTo>
                <a:lnTo>
                  <a:pt x="20879" y="3074"/>
                </a:lnTo>
                <a:close/>
                <a:moveTo>
                  <a:pt x="19950" y="3014"/>
                </a:moveTo>
                <a:lnTo>
                  <a:pt x="19950" y="1423"/>
                </a:lnTo>
                <a:lnTo>
                  <a:pt x="20879" y="1423"/>
                </a:lnTo>
                <a:lnTo>
                  <a:pt x="20879" y="3014"/>
                </a:lnTo>
                <a:lnTo>
                  <a:pt x="19950" y="3014"/>
                </a:lnTo>
                <a:close/>
              </a:path>
            </a:pathLst>
          </a:custGeom>
          <a:solidFill>
            <a:srgbClr val="E8EAE9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82"/>
          <p:cNvSpPr txBox="1"/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76" name="Google Shape;1276;p8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7" name="Google Shape;1277;p8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8" name="Google Shape;1278;p8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9" name="Google Shape;1279;p8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0" name="Google Shape;1280;p82"/>
          <p:cNvSpPr/>
          <p:nvPr/>
        </p:nvSpPr>
        <p:spPr>
          <a:xfrm rot="5400000">
            <a:off x="11604686" y="5799926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94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109"/>
          <p:cNvSpPr txBox="1"/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  <a:defRPr b="1" i="0" sz="4000" u="none" cap="none" strike="noStrike">
                <a:solidFill>
                  <a:srgbClr val="2F3A4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96" name="Google Shape;1696;p109"/>
          <p:cNvSpPr txBox="1"/>
          <p:nvPr>
            <p:ph idx="1" type="body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6B7F8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6B7F8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6B7F8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7" name="Google Shape;1697;p109"/>
          <p:cNvSpPr/>
          <p:nvPr/>
        </p:nvSpPr>
        <p:spPr>
          <a:xfrm rot="5400000">
            <a:off x="11604686" y="5799926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631"/>
        </a:solidFill>
      </p:bgPr>
    </p:bg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7" name="Google Shape;1767;p1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638932" y="341037"/>
            <a:ext cx="2914141" cy="80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768" name="Google Shape;1768;p118"/>
          <p:cNvSpPr/>
          <p:nvPr/>
        </p:nvSpPr>
        <p:spPr>
          <a:xfrm>
            <a:off x="2185949" y="2158992"/>
            <a:ext cx="7820107" cy="3416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creative templates, charts, diagrams and maps for your outstanding presentations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4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5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78.xml"/><Relationship Id="rId3" Type="http://schemas.openxmlformats.org/officeDocument/2006/relationships/hyperlink" Target="https://www.showeet.com/" TargetMode="External"/><Relationship Id="rId4" Type="http://schemas.openxmlformats.org/officeDocument/2006/relationships/hyperlink" Target="http://www.facebook.com/showeetcom" TargetMode="External"/><Relationship Id="rId5" Type="http://schemas.openxmlformats.org/officeDocument/2006/relationships/hyperlink" Target="http://pinterest.com/showeet/pins" TargetMode="External"/><Relationship Id="rId6" Type="http://schemas.openxmlformats.org/officeDocument/2006/relationships/hyperlink" Target="http://twitter.com/showee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p12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777" name="Google Shape;1777;p12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778" name="Google Shape;1778;p12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7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129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59" name="Google Shape;1859;p129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130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66" name="Google Shape;1866;p130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Lorem ipsum dolor sit amet, consectetur adipiscing elit, sed do eiusmod tempor incididunt ut labore.</a:t>
            </a:r>
            <a:endParaRPr/>
          </a:p>
        </p:txBody>
      </p:sp>
      <p:sp>
        <p:nvSpPr>
          <p:cNvPr id="1867" name="Google Shape;1867;p130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1868" name="Google Shape;1868;p130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Velit aliquet sagittis id consectetur purus ut. Sed risus ultricies tristique nulla aliquet enim tortor at.</a:t>
            </a:r>
            <a:endParaRPr/>
          </a:p>
        </p:txBody>
      </p:sp>
      <p:sp>
        <p:nvSpPr>
          <p:cNvPr id="1869" name="Google Shape;1869;p130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Ac feugiat sed lectus vestibulum mattis ullamcorper.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Risus in hendrerit gravida rutrum quisque non tellu.</a:t>
            </a:r>
            <a:endParaRPr/>
          </a:p>
        </p:txBody>
      </p:sp>
      <p:sp>
        <p:nvSpPr>
          <p:cNvPr id="1870" name="Google Shape;1870;p130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1871" name="Google Shape;1871;p130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1872" name="Google Shape;1872;p130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7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131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 Ut enim ad minim veniam, quis.</a:t>
            </a:r>
            <a:endParaRPr/>
          </a:p>
        </p:txBody>
      </p:sp>
      <p:sp>
        <p:nvSpPr>
          <p:cNvPr id="1879" name="Google Shape;1879;p131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And your subtitle here</a:t>
            </a:r>
            <a:endParaRPr/>
          </a:p>
        </p:txBody>
      </p:sp>
      <p:sp>
        <p:nvSpPr>
          <p:cNvPr id="1880" name="Google Shape;1880;p131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81" name="Google Shape;1881;p131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Neque vitae tempus quam pellentesque nec nam aliquam sem et. Eget gravida cum sociis natoque penatibus et magnis dis parturient. Arcu non sodales neque sodales ut etiam.</a:t>
            </a:r>
            <a:endParaRPr/>
          </a:p>
        </p:txBody>
      </p:sp>
      <p:sp>
        <p:nvSpPr>
          <p:cNvPr id="1882" name="Google Shape;1882;p131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7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132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89" name="Google Shape;1889;p132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133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96" name="Google Shape;1896;p133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Ut enim ad minim veniam, quis nostrud exercitation ullamco.</a:t>
            </a:r>
            <a:endParaRPr/>
          </a:p>
        </p:txBody>
      </p:sp>
      <p:sp>
        <p:nvSpPr>
          <p:cNvPr id="1897" name="Google Shape;1897;p133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98" name="Google Shape;1898;p13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899" name="Google Shape;1899;p13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900" name="Google Shape;1900;p13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p134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907" name="Google Shape;1907;p134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908" name="Google Shape;1908;p134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1909" name="Google Shape;1909;p134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Sed risus ultricies tristique nulla aliquet enim tortor at. Ac feugiat sed lectus vestibulum.</a:t>
            </a:r>
            <a:endParaRPr/>
          </a:p>
        </p:txBody>
      </p:sp>
      <p:sp>
        <p:nvSpPr>
          <p:cNvPr id="1910" name="Google Shape;1910;p134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135"/>
          <p:cNvSpPr/>
          <p:nvPr>
            <p:ph idx="2" type="pic"/>
          </p:nvPr>
        </p:nvSpPr>
        <p:spPr>
          <a:xfrm>
            <a:off x="313403" y="516091"/>
            <a:ext cx="2995311" cy="2888412"/>
          </a:xfrm>
          <a:prstGeom prst="rect">
            <a:avLst/>
          </a:prstGeom>
          <a:noFill/>
          <a:ln>
            <a:noFill/>
          </a:ln>
        </p:spPr>
      </p:sp>
      <p:sp>
        <p:nvSpPr>
          <p:cNvPr id="1917" name="Google Shape;1917;p135"/>
          <p:cNvSpPr/>
          <p:nvPr>
            <p:ph idx="3" type="pic"/>
          </p:nvPr>
        </p:nvSpPr>
        <p:spPr>
          <a:xfrm>
            <a:off x="5664982" y="1519512"/>
            <a:ext cx="2995314" cy="2888417"/>
          </a:xfrm>
          <a:prstGeom prst="rect">
            <a:avLst/>
          </a:prstGeom>
          <a:noFill/>
          <a:ln>
            <a:noFill/>
          </a:ln>
        </p:spPr>
      </p:sp>
      <p:sp>
        <p:nvSpPr>
          <p:cNvPr id="1918" name="Google Shape;1918;p13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919" name="Google Shape;1919;p13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920" name="Google Shape;1920;p13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1" name="Google Shape;1921;p135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ct val="100000"/>
              <a:buNone/>
            </a:pPr>
            <a:r>
              <a:rPr lang="en-US"/>
              <a:t>And some other text right here</a:t>
            </a:r>
            <a:endParaRPr/>
          </a:p>
        </p:txBody>
      </p:sp>
      <p:sp>
        <p:nvSpPr>
          <p:cNvPr id="1922" name="Google Shape;1922;p135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1923" name="Google Shape;1923;p135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Some text here</a:t>
            </a:r>
            <a:endParaRPr/>
          </a:p>
        </p:txBody>
      </p:sp>
      <p:sp>
        <p:nvSpPr>
          <p:cNvPr id="1924" name="Google Shape;1924;p135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</p:txBody>
      </p:sp>
      <p:sp>
        <p:nvSpPr>
          <p:cNvPr id="1925" name="Google Shape;1925;p135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36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et.</a:t>
            </a:r>
            <a:endParaRPr/>
          </a:p>
        </p:txBody>
      </p:sp>
      <p:sp>
        <p:nvSpPr>
          <p:cNvPr id="1932" name="Google Shape;1932;p136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Sed risus ultricies tristique nulla aliquet enim tortor at.</a:t>
            </a:r>
            <a:endParaRPr/>
          </a:p>
        </p:txBody>
      </p:sp>
      <p:sp>
        <p:nvSpPr>
          <p:cNvPr id="1933" name="Google Shape;1933;p136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Ac feugiat sed lectus vestibulum mattis ullamcorper.</a:t>
            </a:r>
            <a:endParaRPr/>
          </a:p>
        </p:txBody>
      </p:sp>
      <p:sp>
        <p:nvSpPr>
          <p:cNvPr id="1934" name="Google Shape;1934;p136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  <p:sp>
        <p:nvSpPr>
          <p:cNvPr id="1935" name="Google Shape;1935;p136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Elit sed vulputate mi sit amet mauris commodo.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Varius sit amet mattis vulputate enim nulla aliquet.</a:t>
            </a:r>
            <a:endParaRPr/>
          </a:p>
        </p:txBody>
      </p:sp>
      <p:sp>
        <p:nvSpPr>
          <p:cNvPr id="1936" name="Google Shape;1936;p136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Your subtitle goes here</a:t>
            </a:r>
            <a:endParaRPr/>
          </a:p>
        </p:txBody>
      </p:sp>
      <p:sp>
        <p:nvSpPr>
          <p:cNvPr id="1937" name="Google Shape;1937;p136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School Timetable</a:t>
            </a:r>
            <a:endParaRPr/>
          </a:p>
        </p:txBody>
      </p:sp>
      <p:sp>
        <p:nvSpPr>
          <p:cNvPr id="1938" name="Google Shape;1938;p136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Monday</a:t>
            </a:r>
            <a:endParaRPr/>
          </a:p>
        </p:txBody>
      </p:sp>
      <p:sp>
        <p:nvSpPr>
          <p:cNvPr id="1939" name="Google Shape;1939;p136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Tuesday</a:t>
            </a:r>
            <a:endParaRPr/>
          </a:p>
        </p:txBody>
      </p:sp>
      <p:sp>
        <p:nvSpPr>
          <p:cNvPr id="1940" name="Google Shape;1940;p136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Wednesday</a:t>
            </a:r>
            <a:endParaRPr/>
          </a:p>
        </p:txBody>
      </p:sp>
      <p:sp>
        <p:nvSpPr>
          <p:cNvPr id="1941" name="Google Shape;1941;p136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Thursday</a:t>
            </a:r>
            <a:endParaRPr/>
          </a:p>
        </p:txBody>
      </p:sp>
      <p:sp>
        <p:nvSpPr>
          <p:cNvPr id="1942" name="Google Shape;1942;p136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Friday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137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Highlight your title</a:t>
            </a:r>
            <a:endParaRPr/>
          </a:p>
        </p:txBody>
      </p:sp>
      <p:sp>
        <p:nvSpPr>
          <p:cNvPr id="1949" name="Google Shape;1949;p137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1950" name="Google Shape;1950;p137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92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Insert some text here</a:t>
            </a:r>
            <a:endParaRPr/>
          </a:p>
        </p:txBody>
      </p:sp>
      <p:sp>
        <p:nvSpPr>
          <p:cNvPr id="1951" name="Google Shape;1951;p137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Etiam sit amet nisl purus in mollis nunc sed. Sed risus ultricies tristique nulla.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138"/>
          <p:cNvSpPr/>
          <p:nvPr/>
        </p:nvSpPr>
        <p:spPr>
          <a:xfrm>
            <a:off x="11039473" y="3743327"/>
            <a:ext cx="954384" cy="1294241"/>
          </a:xfrm>
          <a:custGeom>
            <a:rect b="b" l="l" r="r" t="t"/>
            <a:pathLst>
              <a:path extrusionOk="0" h="21517" w="21281">
                <a:moveTo>
                  <a:pt x="15415" y="1602"/>
                </a:moveTo>
                <a:cubicBezTo>
                  <a:pt x="15053" y="2045"/>
                  <a:pt x="15245" y="2489"/>
                  <a:pt x="15202" y="2916"/>
                </a:cubicBezTo>
                <a:cubicBezTo>
                  <a:pt x="16498" y="3312"/>
                  <a:pt x="17560" y="3866"/>
                  <a:pt x="18409" y="4690"/>
                </a:cubicBezTo>
                <a:cubicBezTo>
                  <a:pt x="19004" y="5260"/>
                  <a:pt x="19769" y="5751"/>
                  <a:pt x="20151" y="6448"/>
                </a:cubicBezTo>
                <a:cubicBezTo>
                  <a:pt x="20448" y="6986"/>
                  <a:pt x="20809" y="7524"/>
                  <a:pt x="21022" y="8079"/>
                </a:cubicBezTo>
                <a:cubicBezTo>
                  <a:pt x="21489" y="9282"/>
                  <a:pt x="21362" y="10438"/>
                  <a:pt x="20342" y="11483"/>
                </a:cubicBezTo>
                <a:cubicBezTo>
                  <a:pt x="19705" y="12133"/>
                  <a:pt x="19068" y="12829"/>
                  <a:pt x="18261" y="13352"/>
                </a:cubicBezTo>
                <a:cubicBezTo>
                  <a:pt x="16901" y="14239"/>
                  <a:pt x="15287" y="14841"/>
                  <a:pt x="13439" y="14983"/>
                </a:cubicBezTo>
                <a:cubicBezTo>
                  <a:pt x="12908" y="15031"/>
                  <a:pt x="12399" y="15078"/>
                  <a:pt x="11825" y="15126"/>
                </a:cubicBezTo>
                <a:cubicBezTo>
                  <a:pt x="11804" y="15316"/>
                  <a:pt x="11804" y="15522"/>
                  <a:pt x="11783" y="15775"/>
                </a:cubicBezTo>
                <a:cubicBezTo>
                  <a:pt x="12080" y="15743"/>
                  <a:pt x="12335" y="15743"/>
                  <a:pt x="12547" y="15696"/>
                </a:cubicBezTo>
                <a:cubicBezTo>
                  <a:pt x="12887" y="15601"/>
                  <a:pt x="13142" y="15680"/>
                  <a:pt x="13376" y="15870"/>
                </a:cubicBezTo>
                <a:cubicBezTo>
                  <a:pt x="13631" y="16076"/>
                  <a:pt x="13694" y="16313"/>
                  <a:pt x="13418" y="16535"/>
                </a:cubicBezTo>
                <a:cubicBezTo>
                  <a:pt x="14268" y="16852"/>
                  <a:pt x="15054" y="17232"/>
                  <a:pt x="15924" y="17454"/>
                </a:cubicBezTo>
                <a:cubicBezTo>
                  <a:pt x="17135" y="17754"/>
                  <a:pt x="17899" y="18309"/>
                  <a:pt x="18239" y="19195"/>
                </a:cubicBezTo>
                <a:cubicBezTo>
                  <a:pt x="18452" y="19750"/>
                  <a:pt x="18643" y="20320"/>
                  <a:pt x="18749" y="20906"/>
                </a:cubicBezTo>
                <a:cubicBezTo>
                  <a:pt x="18834" y="21444"/>
                  <a:pt x="18622" y="21555"/>
                  <a:pt x="17899" y="21507"/>
                </a:cubicBezTo>
                <a:cubicBezTo>
                  <a:pt x="16476" y="21397"/>
                  <a:pt x="15053" y="21286"/>
                  <a:pt x="13630" y="21143"/>
                </a:cubicBezTo>
                <a:cubicBezTo>
                  <a:pt x="12930" y="21080"/>
                  <a:pt x="12250" y="20906"/>
                  <a:pt x="11549" y="20811"/>
                </a:cubicBezTo>
                <a:cubicBezTo>
                  <a:pt x="11358" y="20779"/>
                  <a:pt x="11124" y="20906"/>
                  <a:pt x="10933" y="20890"/>
                </a:cubicBezTo>
                <a:cubicBezTo>
                  <a:pt x="10190" y="20779"/>
                  <a:pt x="9446" y="20621"/>
                  <a:pt x="8703" y="20526"/>
                </a:cubicBezTo>
                <a:cubicBezTo>
                  <a:pt x="7896" y="20415"/>
                  <a:pt x="7068" y="20351"/>
                  <a:pt x="6239" y="20288"/>
                </a:cubicBezTo>
                <a:cubicBezTo>
                  <a:pt x="5177" y="20209"/>
                  <a:pt x="4604" y="20082"/>
                  <a:pt x="3776" y="19686"/>
                </a:cubicBezTo>
                <a:cubicBezTo>
                  <a:pt x="3691" y="19275"/>
                  <a:pt x="3861" y="18990"/>
                  <a:pt x="4349" y="18705"/>
                </a:cubicBezTo>
                <a:cubicBezTo>
                  <a:pt x="5581" y="17976"/>
                  <a:pt x="6834" y="17279"/>
                  <a:pt x="8321" y="16773"/>
                </a:cubicBezTo>
                <a:cubicBezTo>
                  <a:pt x="7429" y="16583"/>
                  <a:pt x="6600" y="16456"/>
                  <a:pt x="5815" y="16218"/>
                </a:cubicBezTo>
                <a:cubicBezTo>
                  <a:pt x="4392" y="15759"/>
                  <a:pt x="3139" y="15157"/>
                  <a:pt x="2204" y="14160"/>
                </a:cubicBezTo>
                <a:cubicBezTo>
                  <a:pt x="1397" y="13305"/>
                  <a:pt x="823" y="12386"/>
                  <a:pt x="399" y="11420"/>
                </a:cubicBezTo>
                <a:cubicBezTo>
                  <a:pt x="-5" y="10502"/>
                  <a:pt x="-111" y="9536"/>
                  <a:pt x="123" y="8570"/>
                </a:cubicBezTo>
                <a:cubicBezTo>
                  <a:pt x="144" y="8490"/>
                  <a:pt x="208" y="8411"/>
                  <a:pt x="208" y="8332"/>
                </a:cubicBezTo>
                <a:cubicBezTo>
                  <a:pt x="377" y="6305"/>
                  <a:pt x="1843" y="4690"/>
                  <a:pt x="3117" y="2995"/>
                </a:cubicBezTo>
                <a:cubicBezTo>
                  <a:pt x="3372" y="2663"/>
                  <a:pt x="3691" y="2378"/>
                  <a:pt x="4009" y="2077"/>
                </a:cubicBezTo>
                <a:cubicBezTo>
                  <a:pt x="4073" y="2014"/>
                  <a:pt x="4158" y="1950"/>
                  <a:pt x="4243" y="1903"/>
                </a:cubicBezTo>
                <a:cubicBezTo>
                  <a:pt x="5815" y="1159"/>
                  <a:pt x="7365" y="414"/>
                  <a:pt x="9277" y="208"/>
                </a:cubicBezTo>
                <a:cubicBezTo>
                  <a:pt x="10551" y="66"/>
                  <a:pt x="11847" y="-45"/>
                  <a:pt x="13121" y="18"/>
                </a:cubicBezTo>
                <a:cubicBezTo>
                  <a:pt x="14183" y="66"/>
                  <a:pt x="15224" y="224"/>
                  <a:pt x="16264" y="414"/>
                </a:cubicBezTo>
                <a:cubicBezTo>
                  <a:pt x="16880" y="525"/>
                  <a:pt x="17178" y="953"/>
                  <a:pt x="17263" y="1412"/>
                </a:cubicBezTo>
                <a:cubicBezTo>
                  <a:pt x="17348" y="1871"/>
                  <a:pt x="16987" y="2061"/>
                  <a:pt x="16392" y="1919"/>
                </a:cubicBezTo>
                <a:cubicBezTo>
                  <a:pt x="16030" y="1792"/>
                  <a:pt x="15733" y="1697"/>
                  <a:pt x="15415" y="1602"/>
                </a:cubicBezTo>
                <a:close/>
                <a:moveTo>
                  <a:pt x="10615" y="14983"/>
                </a:moveTo>
                <a:cubicBezTo>
                  <a:pt x="10402" y="14920"/>
                  <a:pt x="10232" y="14841"/>
                  <a:pt x="10041" y="14809"/>
                </a:cubicBezTo>
                <a:cubicBezTo>
                  <a:pt x="9149" y="14651"/>
                  <a:pt x="8299" y="14397"/>
                  <a:pt x="7471" y="14065"/>
                </a:cubicBezTo>
                <a:cubicBezTo>
                  <a:pt x="6069" y="13495"/>
                  <a:pt x="5092" y="12608"/>
                  <a:pt x="4391" y="11578"/>
                </a:cubicBezTo>
                <a:cubicBezTo>
                  <a:pt x="3606" y="10454"/>
                  <a:pt x="3436" y="9251"/>
                  <a:pt x="3733" y="7984"/>
                </a:cubicBezTo>
                <a:cubicBezTo>
                  <a:pt x="4094" y="6432"/>
                  <a:pt x="5029" y="5102"/>
                  <a:pt x="6664" y="4151"/>
                </a:cubicBezTo>
                <a:cubicBezTo>
                  <a:pt x="8427" y="3138"/>
                  <a:pt x="10466" y="2552"/>
                  <a:pt x="12738" y="2584"/>
                </a:cubicBezTo>
                <a:cubicBezTo>
                  <a:pt x="13121" y="2584"/>
                  <a:pt x="13503" y="2584"/>
                  <a:pt x="13949" y="2584"/>
                </a:cubicBezTo>
                <a:cubicBezTo>
                  <a:pt x="14034" y="2125"/>
                  <a:pt x="14119" y="1697"/>
                  <a:pt x="14225" y="1254"/>
                </a:cubicBezTo>
                <a:cubicBezTo>
                  <a:pt x="13949" y="1238"/>
                  <a:pt x="13737" y="1190"/>
                  <a:pt x="13567" y="1206"/>
                </a:cubicBezTo>
                <a:cubicBezTo>
                  <a:pt x="12547" y="1285"/>
                  <a:pt x="11506" y="1333"/>
                  <a:pt x="10487" y="1459"/>
                </a:cubicBezTo>
                <a:cubicBezTo>
                  <a:pt x="8236" y="1744"/>
                  <a:pt x="6260" y="2425"/>
                  <a:pt x="4795" y="3771"/>
                </a:cubicBezTo>
                <a:cubicBezTo>
                  <a:pt x="3903" y="4595"/>
                  <a:pt x="2947" y="5403"/>
                  <a:pt x="2310" y="6369"/>
                </a:cubicBezTo>
                <a:cubicBezTo>
                  <a:pt x="1206" y="8079"/>
                  <a:pt x="1418" y="9757"/>
                  <a:pt x="2607" y="11404"/>
                </a:cubicBezTo>
                <a:cubicBezTo>
                  <a:pt x="2841" y="11737"/>
                  <a:pt x="3138" y="12054"/>
                  <a:pt x="3329" y="12402"/>
                </a:cubicBezTo>
                <a:cubicBezTo>
                  <a:pt x="3712" y="13146"/>
                  <a:pt x="4328" y="13764"/>
                  <a:pt x="5113" y="14271"/>
                </a:cubicBezTo>
                <a:cubicBezTo>
                  <a:pt x="6324" y="15046"/>
                  <a:pt x="7811" y="15442"/>
                  <a:pt x="9361" y="15696"/>
                </a:cubicBezTo>
                <a:cubicBezTo>
                  <a:pt x="9744" y="15759"/>
                  <a:pt x="10168" y="15759"/>
                  <a:pt x="10636" y="15791"/>
                </a:cubicBezTo>
                <a:cubicBezTo>
                  <a:pt x="10615" y="15490"/>
                  <a:pt x="10615" y="15268"/>
                  <a:pt x="10615" y="14983"/>
                </a:cubicBezTo>
                <a:close/>
                <a:moveTo>
                  <a:pt x="17645" y="20399"/>
                </a:moveTo>
                <a:cubicBezTo>
                  <a:pt x="17538" y="19670"/>
                  <a:pt x="17305" y="19132"/>
                  <a:pt x="16434" y="18910"/>
                </a:cubicBezTo>
                <a:cubicBezTo>
                  <a:pt x="16264" y="18863"/>
                  <a:pt x="16137" y="18720"/>
                  <a:pt x="15988" y="18625"/>
                </a:cubicBezTo>
                <a:cubicBezTo>
                  <a:pt x="15499" y="18372"/>
                  <a:pt x="15053" y="18087"/>
                  <a:pt x="14522" y="17897"/>
                </a:cubicBezTo>
                <a:cubicBezTo>
                  <a:pt x="13014" y="17374"/>
                  <a:pt x="11464" y="17279"/>
                  <a:pt x="9871" y="17707"/>
                </a:cubicBezTo>
                <a:cubicBezTo>
                  <a:pt x="9659" y="17770"/>
                  <a:pt x="9340" y="17818"/>
                  <a:pt x="9149" y="17754"/>
                </a:cubicBezTo>
                <a:cubicBezTo>
                  <a:pt x="8724" y="17612"/>
                  <a:pt x="8342" y="17738"/>
                  <a:pt x="8045" y="17881"/>
                </a:cubicBezTo>
                <a:cubicBezTo>
                  <a:pt x="7344" y="18214"/>
                  <a:pt x="6664" y="18578"/>
                  <a:pt x="5984" y="18942"/>
                </a:cubicBezTo>
                <a:cubicBezTo>
                  <a:pt x="5899" y="18990"/>
                  <a:pt x="5857" y="19069"/>
                  <a:pt x="5772" y="19180"/>
                </a:cubicBezTo>
                <a:cubicBezTo>
                  <a:pt x="9722" y="19734"/>
                  <a:pt x="13631" y="20161"/>
                  <a:pt x="17645" y="20399"/>
                </a:cubicBezTo>
                <a:close/>
                <a:moveTo>
                  <a:pt x="12144" y="9536"/>
                </a:moveTo>
                <a:cubicBezTo>
                  <a:pt x="12292" y="9092"/>
                  <a:pt x="12462" y="8649"/>
                  <a:pt x="12653" y="8110"/>
                </a:cubicBezTo>
                <a:cubicBezTo>
                  <a:pt x="11655" y="8110"/>
                  <a:pt x="10785" y="8110"/>
                  <a:pt x="9892" y="8110"/>
                </a:cubicBezTo>
                <a:cubicBezTo>
                  <a:pt x="9744" y="8490"/>
                  <a:pt x="9595" y="8871"/>
                  <a:pt x="9446" y="9266"/>
                </a:cubicBezTo>
                <a:cubicBezTo>
                  <a:pt x="10338" y="9409"/>
                  <a:pt x="11188" y="9631"/>
                  <a:pt x="12144" y="9536"/>
                </a:cubicBezTo>
                <a:close/>
                <a:moveTo>
                  <a:pt x="9638" y="5798"/>
                </a:moveTo>
                <a:cubicBezTo>
                  <a:pt x="7790" y="5672"/>
                  <a:pt x="5921" y="6273"/>
                  <a:pt x="5645" y="7034"/>
                </a:cubicBezTo>
                <a:cubicBezTo>
                  <a:pt x="6197" y="7034"/>
                  <a:pt x="6749" y="7049"/>
                  <a:pt x="7301" y="7034"/>
                </a:cubicBezTo>
                <a:cubicBezTo>
                  <a:pt x="7896" y="7018"/>
                  <a:pt x="8469" y="7002"/>
                  <a:pt x="9107" y="6970"/>
                </a:cubicBezTo>
                <a:cubicBezTo>
                  <a:pt x="9277" y="6606"/>
                  <a:pt x="9446" y="6226"/>
                  <a:pt x="9638" y="5798"/>
                </a:cubicBezTo>
                <a:close/>
                <a:moveTo>
                  <a:pt x="9255" y="10217"/>
                </a:moveTo>
                <a:cubicBezTo>
                  <a:pt x="8915" y="10660"/>
                  <a:pt x="8894" y="10755"/>
                  <a:pt x="9000" y="11388"/>
                </a:cubicBezTo>
                <a:cubicBezTo>
                  <a:pt x="9829" y="11547"/>
                  <a:pt x="10678" y="11721"/>
                  <a:pt x="11634" y="11673"/>
                </a:cubicBezTo>
                <a:cubicBezTo>
                  <a:pt x="11698" y="11262"/>
                  <a:pt x="11761" y="10913"/>
                  <a:pt x="11804" y="10517"/>
                </a:cubicBezTo>
                <a:cubicBezTo>
                  <a:pt x="10891" y="10407"/>
                  <a:pt x="10084" y="10312"/>
                  <a:pt x="9255" y="10217"/>
                </a:cubicBezTo>
                <a:close/>
                <a:moveTo>
                  <a:pt x="10997" y="5640"/>
                </a:moveTo>
                <a:cubicBezTo>
                  <a:pt x="10742" y="6115"/>
                  <a:pt x="10530" y="6543"/>
                  <a:pt x="10275" y="7018"/>
                </a:cubicBezTo>
                <a:cubicBezTo>
                  <a:pt x="11209" y="7065"/>
                  <a:pt x="11995" y="7097"/>
                  <a:pt x="12845" y="7144"/>
                </a:cubicBezTo>
                <a:cubicBezTo>
                  <a:pt x="13014" y="6701"/>
                  <a:pt x="13163" y="6337"/>
                  <a:pt x="13354" y="5909"/>
                </a:cubicBezTo>
                <a:cubicBezTo>
                  <a:pt x="12569" y="5814"/>
                  <a:pt x="11846" y="5735"/>
                  <a:pt x="10997" y="5640"/>
                </a:cubicBezTo>
                <a:close/>
                <a:moveTo>
                  <a:pt x="13800" y="8126"/>
                </a:moveTo>
                <a:cubicBezTo>
                  <a:pt x="13631" y="8712"/>
                  <a:pt x="13503" y="9156"/>
                  <a:pt x="13376" y="9646"/>
                </a:cubicBezTo>
                <a:cubicBezTo>
                  <a:pt x="14161" y="9646"/>
                  <a:pt x="14905" y="9646"/>
                  <a:pt x="15648" y="9646"/>
                </a:cubicBezTo>
                <a:cubicBezTo>
                  <a:pt x="15776" y="9251"/>
                  <a:pt x="16094" y="8902"/>
                  <a:pt x="15946" y="8411"/>
                </a:cubicBezTo>
                <a:cubicBezTo>
                  <a:pt x="15245" y="8332"/>
                  <a:pt x="14544" y="8237"/>
                  <a:pt x="13800" y="8126"/>
                </a:cubicBezTo>
                <a:close/>
                <a:moveTo>
                  <a:pt x="8682" y="8015"/>
                </a:moveTo>
                <a:cubicBezTo>
                  <a:pt x="7407" y="8015"/>
                  <a:pt x="6261" y="7952"/>
                  <a:pt x="5071" y="8205"/>
                </a:cubicBezTo>
                <a:cubicBezTo>
                  <a:pt x="5092" y="8395"/>
                  <a:pt x="5114" y="8554"/>
                  <a:pt x="5135" y="8775"/>
                </a:cubicBezTo>
                <a:cubicBezTo>
                  <a:pt x="6176" y="8918"/>
                  <a:pt x="7174" y="9061"/>
                  <a:pt x="8236" y="9219"/>
                </a:cubicBezTo>
                <a:cubicBezTo>
                  <a:pt x="8384" y="8791"/>
                  <a:pt x="8512" y="8443"/>
                  <a:pt x="8682" y="8015"/>
                </a:cubicBezTo>
                <a:close/>
                <a:moveTo>
                  <a:pt x="10848" y="13922"/>
                </a:moveTo>
                <a:cubicBezTo>
                  <a:pt x="10997" y="13526"/>
                  <a:pt x="11146" y="13130"/>
                  <a:pt x="11315" y="12687"/>
                </a:cubicBezTo>
                <a:cubicBezTo>
                  <a:pt x="10445" y="12576"/>
                  <a:pt x="9659" y="12465"/>
                  <a:pt x="8788" y="12339"/>
                </a:cubicBezTo>
                <a:cubicBezTo>
                  <a:pt x="8788" y="12782"/>
                  <a:pt x="8788" y="13162"/>
                  <a:pt x="8788" y="13590"/>
                </a:cubicBezTo>
                <a:cubicBezTo>
                  <a:pt x="9468" y="13732"/>
                  <a:pt x="10062" y="14017"/>
                  <a:pt x="10848" y="13922"/>
                </a:cubicBezTo>
                <a:close/>
                <a:moveTo>
                  <a:pt x="7960" y="10106"/>
                </a:moveTo>
                <a:cubicBezTo>
                  <a:pt x="6961" y="9947"/>
                  <a:pt x="6069" y="9821"/>
                  <a:pt x="5007" y="9646"/>
                </a:cubicBezTo>
                <a:cubicBezTo>
                  <a:pt x="5177" y="10011"/>
                  <a:pt x="5220" y="10422"/>
                  <a:pt x="5475" y="10549"/>
                </a:cubicBezTo>
                <a:cubicBezTo>
                  <a:pt x="6112" y="10850"/>
                  <a:pt x="6855" y="11040"/>
                  <a:pt x="7684" y="11040"/>
                </a:cubicBezTo>
                <a:cubicBezTo>
                  <a:pt x="7790" y="10739"/>
                  <a:pt x="7853" y="10470"/>
                  <a:pt x="7960" y="10106"/>
                </a:cubicBezTo>
                <a:close/>
                <a:moveTo>
                  <a:pt x="16349" y="7509"/>
                </a:moveTo>
                <a:cubicBezTo>
                  <a:pt x="16413" y="7113"/>
                  <a:pt x="16455" y="6780"/>
                  <a:pt x="16519" y="6432"/>
                </a:cubicBezTo>
                <a:cubicBezTo>
                  <a:pt x="15776" y="6289"/>
                  <a:pt x="15160" y="6004"/>
                  <a:pt x="14416" y="6178"/>
                </a:cubicBezTo>
                <a:cubicBezTo>
                  <a:pt x="14289" y="6511"/>
                  <a:pt x="14183" y="6812"/>
                  <a:pt x="14034" y="7176"/>
                </a:cubicBezTo>
                <a:cubicBezTo>
                  <a:pt x="14820" y="7303"/>
                  <a:pt x="15521" y="7398"/>
                  <a:pt x="16349" y="7509"/>
                </a:cubicBezTo>
                <a:close/>
                <a:moveTo>
                  <a:pt x="15266" y="10692"/>
                </a:moveTo>
                <a:cubicBezTo>
                  <a:pt x="14841" y="10676"/>
                  <a:pt x="14522" y="10644"/>
                  <a:pt x="14183" y="10644"/>
                </a:cubicBezTo>
                <a:cubicBezTo>
                  <a:pt x="12845" y="10628"/>
                  <a:pt x="12845" y="10628"/>
                  <a:pt x="12802" y="11626"/>
                </a:cubicBezTo>
                <a:cubicBezTo>
                  <a:pt x="12802" y="11673"/>
                  <a:pt x="12845" y="11737"/>
                  <a:pt x="12866" y="11768"/>
                </a:cubicBezTo>
                <a:cubicBezTo>
                  <a:pt x="13524" y="11768"/>
                  <a:pt x="14161" y="11768"/>
                  <a:pt x="14820" y="11768"/>
                </a:cubicBezTo>
                <a:cubicBezTo>
                  <a:pt x="14969" y="11404"/>
                  <a:pt x="15117" y="11072"/>
                  <a:pt x="15266" y="10692"/>
                </a:cubicBezTo>
                <a:close/>
                <a:moveTo>
                  <a:pt x="13758" y="4943"/>
                </a:moveTo>
                <a:cubicBezTo>
                  <a:pt x="13907" y="4611"/>
                  <a:pt x="14034" y="4373"/>
                  <a:pt x="14119" y="4104"/>
                </a:cubicBezTo>
                <a:cubicBezTo>
                  <a:pt x="14161" y="3993"/>
                  <a:pt x="14140" y="3851"/>
                  <a:pt x="14076" y="3756"/>
                </a:cubicBezTo>
                <a:cubicBezTo>
                  <a:pt x="13907" y="3566"/>
                  <a:pt x="12951" y="3439"/>
                  <a:pt x="12760" y="3597"/>
                </a:cubicBezTo>
                <a:cubicBezTo>
                  <a:pt x="12356" y="3930"/>
                  <a:pt x="11783" y="4183"/>
                  <a:pt x="11804" y="4769"/>
                </a:cubicBezTo>
                <a:cubicBezTo>
                  <a:pt x="12420" y="4817"/>
                  <a:pt x="13078" y="4880"/>
                  <a:pt x="13758" y="4943"/>
                </a:cubicBezTo>
                <a:close/>
                <a:moveTo>
                  <a:pt x="16795" y="9789"/>
                </a:moveTo>
                <a:cubicBezTo>
                  <a:pt x="17560" y="9757"/>
                  <a:pt x="18176" y="9726"/>
                  <a:pt x="18770" y="9694"/>
                </a:cubicBezTo>
                <a:cubicBezTo>
                  <a:pt x="19046" y="9678"/>
                  <a:pt x="19280" y="9662"/>
                  <a:pt x="19344" y="9425"/>
                </a:cubicBezTo>
                <a:cubicBezTo>
                  <a:pt x="19429" y="9140"/>
                  <a:pt x="19153" y="9029"/>
                  <a:pt x="18898" y="8966"/>
                </a:cubicBezTo>
                <a:cubicBezTo>
                  <a:pt x="18345" y="8855"/>
                  <a:pt x="17793" y="8775"/>
                  <a:pt x="17199" y="8680"/>
                </a:cubicBezTo>
                <a:cubicBezTo>
                  <a:pt x="17092" y="9045"/>
                  <a:pt x="16986" y="9330"/>
                  <a:pt x="16795" y="9789"/>
                </a:cubicBezTo>
                <a:close/>
                <a:moveTo>
                  <a:pt x="19025" y="7018"/>
                </a:moveTo>
                <a:cubicBezTo>
                  <a:pt x="18515" y="6954"/>
                  <a:pt x="18069" y="6891"/>
                  <a:pt x="17560" y="6828"/>
                </a:cubicBezTo>
                <a:cubicBezTo>
                  <a:pt x="17560" y="7129"/>
                  <a:pt x="17560" y="7445"/>
                  <a:pt x="17560" y="7778"/>
                </a:cubicBezTo>
                <a:cubicBezTo>
                  <a:pt x="18091" y="7905"/>
                  <a:pt x="18622" y="8031"/>
                  <a:pt x="19280" y="8190"/>
                </a:cubicBezTo>
                <a:cubicBezTo>
                  <a:pt x="19195" y="7715"/>
                  <a:pt x="19110" y="7334"/>
                  <a:pt x="19025" y="7018"/>
                </a:cubicBezTo>
                <a:close/>
                <a:moveTo>
                  <a:pt x="18749" y="10739"/>
                </a:moveTo>
                <a:cubicBezTo>
                  <a:pt x="17921" y="10707"/>
                  <a:pt x="17241" y="10676"/>
                  <a:pt x="16519" y="10644"/>
                </a:cubicBezTo>
                <a:cubicBezTo>
                  <a:pt x="16391" y="10961"/>
                  <a:pt x="16285" y="11262"/>
                  <a:pt x="16137" y="11673"/>
                </a:cubicBezTo>
                <a:cubicBezTo>
                  <a:pt x="17092" y="11373"/>
                  <a:pt x="18091" y="11452"/>
                  <a:pt x="18749" y="10739"/>
                </a:cubicBezTo>
                <a:close/>
                <a:moveTo>
                  <a:pt x="14119" y="12845"/>
                </a:moveTo>
                <a:cubicBezTo>
                  <a:pt x="13567" y="12845"/>
                  <a:pt x="13036" y="12845"/>
                  <a:pt x="12441" y="12845"/>
                </a:cubicBezTo>
                <a:cubicBezTo>
                  <a:pt x="12335" y="13162"/>
                  <a:pt x="12229" y="13463"/>
                  <a:pt x="12123" y="13795"/>
                </a:cubicBezTo>
                <a:cubicBezTo>
                  <a:pt x="13652" y="13795"/>
                  <a:pt x="13737" y="13764"/>
                  <a:pt x="14119" y="12845"/>
                </a:cubicBezTo>
                <a:close/>
                <a:moveTo>
                  <a:pt x="16307" y="5307"/>
                </a:moveTo>
                <a:cubicBezTo>
                  <a:pt x="16434" y="4357"/>
                  <a:pt x="16349" y="4246"/>
                  <a:pt x="15330" y="3993"/>
                </a:cubicBezTo>
                <a:cubicBezTo>
                  <a:pt x="15160" y="4326"/>
                  <a:pt x="15011" y="4674"/>
                  <a:pt x="14862" y="4991"/>
                </a:cubicBezTo>
                <a:cubicBezTo>
                  <a:pt x="15308" y="5339"/>
                  <a:pt x="15839" y="5212"/>
                  <a:pt x="16307" y="5307"/>
                </a:cubicBezTo>
                <a:close/>
                <a:moveTo>
                  <a:pt x="10827" y="3898"/>
                </a:moveTo>
                <a:cubicBezTo>
                  <a:pt x="9914" y="3977"/>
                  <a:pt x="8873" y="4357"/>
                  <a:pt x="8448" y="4769"/>
                </a:cubicBezTo>
                <a:cubicBezTo>
                  <a:pt x="8852" y="4737"/>
                  <a:pt x="9255" y="4706"/>
                  <a:pt x="9638" y="4706"/>
                </a:cubicBezTo>
                <a:cubicBezTo>
                  <a:pt x="10317" y="4706"/>
                  <a:pt x="10657" y="4421"/>
                  <a:pt x="10827" y="3898"/>
                </a:cubicBezTo>
                <a:close/>
                <a:moveTo>
                  <a:pt x="7407" y="12988"/>
                </a:moveTo>
                <a:cubicBezTo>
                  <a:pt x="7407" y="12608"/>
                  <a:pt x="7407" y="12307"/>
                  <a:pt x="7407" y="12006"/>
                </a:cubicBezTo>
                <a:cubicBezTo>
                  <a:pt x="6940" y="11879"/>
                  <a:pt x="6473" y="11753"/>
                  <a:pt x="5899" y="11610"/>
                </a:cubicBezTo>
                <a:cubicBezTo>
                  <a:pt x="6218" y="12244"/>
                  <a:pt x="6728" y="12624"/>
                  <a:pt x="7407" y="12988"/>
                </a:cubicBezTo>
                <a:close/>
                <a:moveTo>
                  <a:pt x="16476" y="12782"/>
                </a:moveTo>
                <a:cubicBezTo>
                  <a:pt x="15606" y="12734"/>
                  <a:pt x="15606" y="12734"/>
                  <a:pt x="15457" y="13257"/>
                </a:cubicBezTo>
                <a:cubicBezTo>
                  <a:pt x="15839" y="13067"/>
                  <a:pt x="16158" y="12924"/>
                  <a:pt x="16476" y="12782"/>
                </a:cubicBezTo>
                <a:close/>
                <a:moveTo>
                  <a:pt x="17560" y="5276"/>
                </a:moveTo>
                <a:cubicBezTo>
                  <a:pt x="17475" y="5608"/>
                  <a:pt x="17623" y="5751"/>
                  <a:pt x="18176" y="5719"/>
                </a:cubicBezTo>
                <a:cubicBezTo>
                  <a:pt x="17899" y="5513"/>
                  <a:pt x="17730" y="5387"/>
                  <a:pt x="17560" y="52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8" name="Google Shape;1958;p138"/>
          <p:cNvSpPr/>
          <p:nvPr/>
        </p:nvSpPr>
        <p:spPr>
          <a:xfrm>
            <a:off x="11096607" y="381003"/>
            <a:ext cx="837810" cy="1049912"/>
          </a:xfrm>
          <a:custGeom>
            <a:rect b="b" l="l" r="r" t="t"/>
            <a:pathLst>
              <a:path extrusionOk="0" h="1049912" w="837810">
                <a:moveTo>
                  <a:pt x="564993" y="976361"/>
                </a:moveTo>
                <a:cubicBezTo>
                  <a:pt x="558327" y="977318"/>
                  <a:pt x="549751" y="980172"/>
                  <a:pt x="544993" y="984935"/>
                </a:cubicBezTo>
                <a:cubicBezTo>
                  <a:pt x="542133" y="990648"/>
                  <a:pt x="544036" y="999222"/>
                  <a:pt x="542133" y="1009703"/>
                </a:cubicBezTo>
                <a:cubicBezTo>
                  <a:pt x="552611" y="1005892"/>
                  <a:pt x="559278" y="1003984"/>
                  <a:pt x="564042" y="1000173"/>
                </a:cubicBezTo>
                <a:cubicBezTo>
                  <a:pt x="568805" y="996367"/>
                  <a:pt x="572612" y="990648"/>
                  <a:pt x="574521" y="984935"/>
                </a:cubicBezTo>
                <a:cubicBezTo>
                  <a:pt x="575472" y="983032"/>
                  <a:pt x="567848" y="976361"/>
                  <a:pt x="564993" y="976361"/>
                </a:cubicBezTo>
                <a:close/>
                <a:moveTo>
                  <a:pt x="560235" y="943025"/>
                </a:moveTo>
                <a:cubicBezTo>
                  <a:pt x="580242" y="942074"/>
                  <a:pt x="594527" y="953506"/>
                  <a:pt x="605006" y="969696"/>
                </a:cubicBezTo>
                <a:cubicBezTo>
                  <a:pt x="610709" y="977318"/>
                  <a:pt x="612618" y="986843"/>
                  <a:pt x="614527" y="991605"/>
                </a:cubicBezTo>
                <a:cubicBezTo>
                  <a:pt x="615479" y="1024941"/>
                  <a:pt x="583096" y="1052564"/>
                  <a:pt x="554520" y="1049709"/>
                </a:cubicBezTo>
                <a:cubicBezTo>
                  <a:pt x="532617" y="1047801"/>
                  <a:pt x="516423" y="1036374"/>
                  <a:pt x="504041" y="1019228"/>
                </a:cubicBezTo>
                <a:cubicBezTo>
                  <a:pt x="493562" y="1005892"/>
                  <a:pt x="491659" y="989697"/>
                  <a:pt x="503083" y="977318"/>
                </a:cubicBezTo>
                <a:cubicBezTo>
                  <a:pt x="518326" y="960172"/>
                  <a:pt x="535471" y="944933"/>
                  <a:pt x="560235" y="943025"/>
                </a:cubicBezTo>
                <a:close/>
                <a:moveTo>
                  <a:pt x="78120" y="937262"/>
                </a:moveTo>
                <a:cubicBezTo>
                  <a:pt x="65735" y="938215"/>
                  <a:pt x="46686" y="961074"/>
                  <a:pt x="45736" y="974406"/>
                </a:cubicBezTo>
                <a:cubicBezTo>
                  <a:pt x="44786" y="982980"/>
                  <a:pt x="48593" y="988697"/>
                  <a:pt x="61928" y="988697"/>
                </a:cubicBezTo>
                <a:cubicBezTo>
                  <a:pt x="73363" y="989650"/>
                  <a:pt x="94312" y="976311"/>
                  <a:pt x="99076" y="962027"/>
                </a:cubicBezTo>
                <a:cubicBezTo>
                  <a:pt x="100983" y="956311"/>
                  <a:pt x="100983" y="946783"/>
                  <a:pt x="98119" y="943925"/>
                </a:cubicBezTo>
                <a:cubicBezTo>
                  <a:pt x="93362" y="939168"/>
                  <a:pt x="84784" y="936310"/>
                  <a:pt x="78120" y="937262"/>
                </a:cubicBezTo>
                <a:close/>
                <a:moveTo>
                  <a:pt x="76213" y="895349"/>
                </a:moveTo>
                <a:cubicBezTo>
                  <a:pt x="105747" y="896302"/>
                  <a:pt x="140031" y="934404"/>
                  <a:pt x="140031" y="966784"/>
                </a:cubicBezTo>
                <a:cubicBezTo>
                  <a:pt x="147652" y="1002981"/>
                  <a:pt x="95262" y="1033462"/>
                  <a:pt x="58121" y="1033462"/>
                </a:cubicBezTo>
                <a:cubicBezTo>
                  <a:pt x="32401" y="1033462"/>
                  <a:pt x="17" y="994407"/>
                  <a:pt x="17" y="965831"/>
                </a:cubicBezTo>
                <a:cubicBezTo>
                  <a:pt x="967" y="931540"/>
                  <a:pt x="40022" y="895349"/>
                  <a:pt x="76213" y="895349"/>
                </a:cubicBezTo>
                <a:close/>
                <a:moveTo>
                  <a:pt x="579797" y="248410"/>
                </a:moveTo>
                <a:cubicBezTo>
                  <a:pt x="570068" y="249245"/>
                  <a:pt x="559891" y="252224"/>
                  <a:pt x="549655" y="257466"/>
                </a:cubicBezTo>
                <a:cubicBezTo>
                  <a:pt x="531528" y="266978"/>
                  <a:pt x="519159" y="281281"/>
                  <a:pt x="509633" y="297457"/>
                </a:cubicBezTo>
                <a:cubicBezTo>
                  <a:pt x="492501" y="327000"/>
                  <a:pt x="488663" y="360326"/>
                  <a:pt x="491542" y="392716"/>
                </a:cubicBezTo>
                <a:cubicBezTo>
                  <a:pt x="493426" y="411774"/>
                  <a:pt x="489622" y="427951"/>
                  <a:pt x="479137" y="442254"/>
                </a:cubicBezTo>
                <a:cubicBezTo>
                  <a:pt x="464849" y="461313"/>
                  <a:pt x="447717" y="483218"/>
                  <a:pt x="421060" y="478426"/>
                </a:cubicBezTo>
                <a:cubicBezTo>
                  <a:pt x="381998" y="471761"/>
                  <a:pt x="342936" y="460340"/>
                  <a:pt x="318162" y="425105"/>
                </a:cubicBezTo>
                <a:cubicBezTo>
                  <a:pt x="300071" y="400318"/>
                  <a:pt x="285783" y="372720"/>
                  <a:pt x="269611" y="346023"/>
                </a:cubicBezTo>
                <a:cubicBezTo>
                  <a:pt x="256246" y="326028"/>
                  <a:pt x="224826" y="311761"/>
                  <a:pt x="201972" y="316516"/>
                </a:cubicBezTo>
                <a:cubicBezTo>
                  <a:pt x="188643" y="319363"/>
                  <a:pt x="180077" y="326028"/>
                  <a:pt x="182921" y="340331"/>
                </a:cubicBezTo>
                <a:cubicBezTo>
                  <a:pt x="184840" y="351752"/>
                  <a:pt x="187684" y="363173"/>
                  <a:pt x="191487" y="373657"/>
                </a:cubicBezTo>
                <a:cubicBezTo>
                  <a:pt x="206735" y="409865"/>
                  <a:pt x="191487" y="432707"/>
                  <a:pt x="152425" y="431770"/>
                </a:cubicBezTo>
                <a:cubicBezTo>
                  <a:pt x="138137" y="431770"/>
                  <a:pt x="123848" y="429861"/>
                  <a:pt x="109560" y="427951"/>
                </a:cubicBezTo>
                <a:cubicBezTo>
                  <a:pt x="94347" y="426042"/>
                  <a:pt x="80059" y="426042"/>
                  <a:pt x="71458" y="441281"/>
                </a:cubicBezTo>
                <a:cubicBezTo>
                  <a:pt x="64811" y="453675"/>
                  <a:pt x="67655" y="471761"/>
                  <a:pt x="80983" y="483218"/>
                </a:cubicBezTo>
                <a:cubicBezTo>
                  <a:pt x="91468" y="492730"/>
                  <a:pt x="105757" y="497485"/>
                  <a:pt x="118161" y="506060"/>
                </a:cubicBezTo>
                <a:cubicBezTo>
                  <a:pt x="127687" y="511788"/>
                  <a:pt x="137177" y="518454"/>
                  <a:pt x="144819" y="527028"/>
                </a:cubicBezTo>
                <a:cubicBezTo>
                  <a:pt x="154344" y="537512"/>
                  <a:pt x="160991" y="551780"/>
                  <a:pt x="172436" y="560354"/>
                </a:cubicBezTo>
                <a:cubicBezTo>
                  <a:pt x="191487" y="575594"/>
                  <a:pt x="196250" y="593680"/>
                  <a:pt x="189567" y="614649"/>
                </a:cubicBezTo>
                <a:cubicBezTo>
                  <a:pt x="184805" y="630825"/>
                  <a:pt x="175279" y="646065"/>
                  <a:pt x="165754" y="660368"/>
                </a:cubicBezTo>
                <a:cubicBezTo>
                  <a:pt x="148622" y="683210"/>
                  <a:pt x="121005" y="689911"/>
                  <a:pt x="96231" y="700359"/>
                </a:cubicBezTo>
                <a:cubicBezTo>
                  <a:pt x="53366" y="716572"/>
                  <a:pt x="26709" y="751807"/>
                  <a:pt x="66730" y="798500"/>
                </a:cubicBezTo>
                <a:cubicBezTo>
                  <a:pt x="77180" y="793744"/>
                  <a:pt x="87665" y="788952"/>
                  <a:pt x="98151" y="784197"/>
                </a:cubicBezTo>
                <a:cubicBezTo>
                  <a:pt x="120045" y="773712"/>
                  <a:pt x="141016" y="757536"/>
                  <a:pt x="163870" y="754690"/>
                </a:cubicBezTo>
                <a:cubicBezTo>
                  <a:pt x="231508" y="745142"/>
                  <a:pt x="307713" y="800409"/>
                  <a:pt x="303874" y="868034"/>
                </a:cubicBezTo>
                <a:cubicBezTo>
                  <a:pt x="303874" y="876609"/>
                  <a:pt x="306753" y="885183"/>
                  <a:pt x="308637" y="893758"/>
                </a:cubicBezTo>
                <a:cubicBezTo>
                  <a:pt x="315319" y="930903"/>
                  <a:pt x="349618" y="951835"/>
                  <a:pt x="385801" y="941351"/>
                </a:cubicBezTo>
                <a:cubicBezTo>
                  <a:pt x="412494" y="933749"/>
                  <a:pt x="426747" y="915663"/>
                  <a:pt x="424863" y="888029"/>
                </a:cubicBezTo>
                <a:cubicBezTo>
                  <a:pt x="423903" y="868034"/>
                  <a:pt x="420100" y="848038"/>
                  <a:pt x="418181" y="828007"/>
                </a:cubicBezTo>
                <a:cubicBezTo>
                  <a:pt x="417221" y="819432"/>
                  <a:pt x="417221" y="809921"/>
                  <a:pt x="421060" y="803255"/>
                </a:cubicBezTo>
                <a:cubicBezTo>
                  <a:pt x="435348" y="777531"/>
                  <a:pt x="451520" y="755626"/>
                  <a:pt x="485819" y="751807"/>
                </a:cubicBezTo>
                <a:cubicBezTo>
                  <a:pt x="510593" y="748961"/>
                  <a:pt x="531528" y="754690"/>
                  <a:pt x="551539" y="767047"/>
                </a:cubicBezTo>
                <a:cubicBezTo>
                  <a:pt x="574393" y="780378"/>
                  <a:pt x="598207" y="788952"/>
                  <a:pt x="624900" y="790862"/>
                </a:cubicBezTo>
                <a:cubicBezTo>
                  <a:pt x="664886" y="793744"/>
                  <a:pt x="690619" y="781350"/>
                  <a:pt x="711554" y="746115"/>
                </a:cubicBezTo>
                <a:cubicBezTo>
                  <a:pt x="721079" y="730875"/>
                  <a:pt x="718236" y="720391"/>
                  <a:pt x="708710" y="707060"/>
                </a:cubicBezTo>
                <a:cubicBezTo>
                  <a:pt x="694422" y="686092"/>
                  <a:pt x="673451" y="678490"/>
                  <a:pt x="650597" y="672762"/>
                </a:cubicBezTo>
                <a:cubicBezTo>
                  <a:pt x="569630" y="651793"/>
                  <a:pt x="537250" y="588924"/>
                  <a:pt x="546776" y="508906"/>
                </a:cubicBezTo>
                <a:cubicBezTo>
                  <a:pt x="548695" y="489883"/>
                  <a:pt x="555342" y="473671"/>
                  <a:pt x="566787" y="458431"/>
                </a:cubicBezTo>
                <a:cubicBezTo>
                  <a:pt x="584878" y="434616"/>
                  <a:pt x="602969" y="410802"/>
                  <a:pt x="618217" y="385114"/>
                </a:cubicBezTo>
                <a:cubicBezTo>
                  <a:pt x="630586" y="362236"/>
                  <a:pt x="638228" y="337485"/>
                  <a:pt x="646794" y="312697"/>
                </a:cubicBezTo>
                <a:cubicBezTo>
                  <a:pt x="648713" y="307942"/>
                  <a:pt x="645834" y="301276"/>
                  <a:pt x="644875" y="295548"/>
                </a:cubicBezTo>
                <a:cubicBezTo>
                  <a:pt x="634158" y="262690"/>
                  <a:pt x="608987" y="245904"/>
                  <a:pt x="579797" y="248410"/>
                </a:cubicBezTo>
                <a:close/>
                <a:moveTo>
                  <a:pt x="544403" y="210071"/>
                </a:moveTo>
                <a:cubicBezTo>
                  <a:pt x="565116" y="207928"/>
                  <a:pt x="586780" y="212215"/>
                  <a:pt x="602969" y="223168"/>
                </a:cubicBezTo>
                <a:cubicBezTo>
                  <a:pt x="624900" y="237471"/>
                  <a:pt x="645834" y="252711"/>
                  <a:pt x="662042" y="273643"/>
                </a:cubicBezTo>
                <a:cubicBezTo>
                  <a:pt x="680134" y="298430"/>
                  <a:pt x="684896" y="321272"/>
                  <a:pt x="679174" y="351752"/>
                </a:cubicBezTo>
                <a:cubicBezTo>
                  <a:pt x="672527" y="382231"/>
                  <a:pt x="660123" y="407019"/>
                  <a:pt x="640112" y="430833"/>
                </a:cubicBezTo>
                <a:cubicBezTo>
                  <a:pt x="623940" y="449856"/>
                  <a:pt x="609652" y="470824"/>
                  <a:pt x="596323" y="491793"/>
                </a:cubicBezTo>
                <a:cubicBezTo>
                  <a:pt x="578231" y="520363"/>
                  <a:pt x="582959" y="580350"/>
                  <a:pt x="604889" y="607047"/>
                </a:cubicBezTo>
                <a:cubicBezTo>
                  <a:pt x="610611" y="614649"/>
                  <a:pt x="619177" y="619404"/>
                  <a:pt x="627743" y="624196"/>
                </a:cubicBezTo>
                <a:cubicBezTo>
                  <a:pt x="640112" y="630861"/>
                  <a:pt x="653476" y="637526"/>
                  <a:pt x="667765" y="641345"/>
                </a:cubicBezTo>
                <a:cubicBezTo>
                  <a:pt x="702988" y="651793"/>
                  <a:pt x="726802" y="677517"/>
                  <a:pt x="746812" y="707060"/>
                </a:cubicBezTo>
                <a:cubicBezTo>
                  <a:pt x="760141" y="727993"/>
                  <a:pt x="756338" y="759445"/>
                  <a:pt x="737287" y="781350"/>
                </a:cubicBezTo>
                <a:cubicBezTo>
                  <a:pt x="732524" y="787079"/>
                  <a:pt x="723958" y="791834"/>
                  <a:pt x="722039" y="798500"/>
                </a:cubicBezTo>
                <a:cubicBezTo>
                  <a:pt x="715357" y="815649"/>
                  <a:pt x="704907" y="820405"/>
                  <a:pt x="688699" y="816586"/>
                </a:cubicBezTo>
                <a:cubicBezTo>
                  <a:pt x="683937" y="815649"/>
                  <a:pt x="678214" y="816586"/>
                  <a:pt x="674411" y="818495"/>
                </a:cubicBezTo>
                <a:cubicBezTo>
                  <a:pt x="638228" y="840400"/>
                  <a:pt x="604889" y="828007"/>
                  <a:pt x="570590" y="813740"/>
                </a:cubicBezTo>
                <a:cubicBezTo>
                  <a:pt x="557261" y="808011"/>
                  <a:pt x="545816" y="798500"/>
                  <a:pt x="532487" y="792771"/>
                </a:cubicBezTo>
                <a:cubicBezTo>
                  <a:pt x="495345" y="775622"/>
                  <a:pt x="467728" y="787043"/>
                  <a:pt x="454399" y="825160"/>
                </a:cubicBezTo>
                <a:cubicBezTo>
                  <a:pt x="452480" y="829916"/>
                  <a:pt x="452480" y="836581"/>
                  <a:pt x="453440" y="842310"/>
                </a:cubicBezTo>
                <a:cubicBezTo>
                  <a:pt x="457243" y="864215"/>
                  <a:pt x="461046" y="886120"/>
                  <a:pt x="464849" y="908025"/>
                </a:cubicBezTo>
                <a:cubicBezTo>
                  <a:pt x="468652" y="926111"/>
                  <a:pt x="449636" y="964229"/>
                  <a:pt x="432469" y="965166"/>
                </a:cubicBezTo>
                <a:cubicBezTo>
                  <a:pt x="421984" y="965166"/>
                  <a:pt x="417221" y="973740"/>
                  <a:pt x="407696" y="973740"/>
                </a:cubicBezTo>
                <a:cubicBezTo>
                  <a:pt x="393407" y="973740"/>
                  <a:pt x="379119" y="977559"/>
                  <a:pt x="364831" y="978532"/>
                </a:cubicBezTo>
                <a:cubicBezTo>
                  <a:pt x="322925" y="979469"/>
                  <a:pt x="281020" y="947080"/>
                  <a:pt x="270535" y="905179"/>
                </a:cubicBezTo>
                <a:cubicBezTo>
                  <a:pt x="265772" y="886120"/>
                  <a:pt x="259125" y="867061"/>
                  <a:pt x="259125" y="848038"/>
                </a:cubicBezTo>
                <a:cubicBezTo>
                  <a:pt x="258166" y="799436"/>
                  <a:pt x="189567" y="774685"/>
                  <a:pt x="149581" y="807074"/>
                </a:cubicBezTo>
                <a:cubicBezTo>
                  <a:pt x="131490" y="821341"/>
                  <a:pt x="113399" y="834672"/>
                  <a:pt x="87665" y="834672"/>
                </a:cubicBezTo>
                <a:cubicBezTo>
                  <a:pt x="49563" y="833735"/>
                  <a:pt x="20027" y="813740"/>
                  <a:pt x="6698" y="776595"/>
                </a:cubicBezTo>
                <a:cubicBezTo>
                  <a:pt x="-7590" y="737540"/>
                  <a:pt x="976" y="701332"/>
                  <a:pt x="32431" y="677517"/>
                </a:cubicBezTo>
                <a:cubicBezTo>
                  <a:pt x="45760" y="667033"/>
                  <a:pt x="61932" y="659431"/>
                  <a:pt x="78140" y="652766"/>
                </a:cubicBezTo>
                <a:cubicBezTo>
                  <a:pt x="102913" y="642282"/>
                  <a:pt x="123848" y="627979"/>
                  <a:pt x="135293" y="602255"/>
                </a:cubicBezTo>
                <a:cubicBezTo>
                  <a:pt x="141016" y="590834"/>
                  <a:pt x="141016" y="580350"/>
                  <a:pt x="130530" y="570838"/>
                </a:cubicBezTo>
                <a:cubicBezTo>
                  <a:pt x="110520" y="552752"/>
                  <a:pt x="94347" y="531784"/>
                  <a:pt x="66695" y="522273"/>
                </a:cubicBezTo>
                <a:cubicBezTo>
                  <a:pt x="37159" y="511788"/>
                  <a:pt x="15264" y="469852"/>
                  <a:pt x="18107" y="439372"/>
                </a:cubicBezTo>
                <a:cubicBezTo>
                  <a:pt x="20986" y="401290"/>
                  <a:pt x="43841" y="382231"/>
                  <a:pt x="81943" y="386050"/>
                </a:cubicBezTo>
                <a:cubicBezTo>
                  <a:pt x="90509" y="386987"/>
                  <a:pt x="99075" y="389869"/>
                  <a:pt x="107676" y="389869"/>
                </a:cubicBezTo>
                <a:cubicBezTo>
                  <a:pt x="120045" y="390806"/>
                  <a:pt x="132450" y="389869"/>
                  <a:pt x="149581" y="388897"/>
                </a:cubicBezTo>
                <a:cubicBezTo>
                  <a:pt x="144819" y="376539"/>
                  <a:pt x="143859" y="369874"/>
                  <a:pt x="140056" y="364145"/>
                </a:cubicBezTo>
                <a:cubicBezTo>
                  <a:pt x="127687" y="341268"/>
                  <a:pt x="131490" y="318426"/>
                  <a:pt x="141016" y="297457"/>
                </a:cubicBezTo>
                <a:cubicBezTo>
                  <a:pt x="145778" y="287946"/>
                  <a:pt x="159107" y="279371"/>
                  <a:pt x="169592" y="276525"/>
                </a:cubicBezTo>
                <a:cubicBezTo>
                  <a:pt x="201012" y="269860"/>
                  <a:pt x="232468" y="274616"/>
                  <a:pt x="258166" y="293674"/>
                </a:cubicBezTo>
                <a:cubicBezTo>
                  <a:pt x="284823" y="312697"/>
                  <a:pt x="308637" y="334602"/>
                  <a:pt x="322925" y="366055"/>
                </a:cubicBezTo>
                <a:cubicBezTo>
                  <a:pt x="330567" y="382231"/>
                  <a:pt x="340093" y="398444"/>
                  <a:pt x="352462" y="411774"/>
                </a:cubicBezTo>
                <a:cubicBezTo>
                  <a:pt x="367710" y="429861"/>
                  <a:pt x="389604" y="438435"/>
                  <a:pt x="412458" y="429861"/>
                </a:cubicBezTo>
                <a:cubicBezTo>
                  <a:pt x="435348" y="421286"/>
                  <a:pt x="445798" y="401290"/>
                  <a:pt x="447717" y="377476"/>
                </a:cubicBezTo>
                <a:cubicBezTo>
                  <a:pt x="448677" y="370811"/>
                  <a:pt x="447717" y="364145"/>
                  <a:pt x="446757" y="357480"/>
                </a:cubicBezTo>
                <a:cubicBezTo>
                  <a:pt x="442954" y="309851"/>
                  <a:pt x="462005" y="269860"/>
                  <a:pt x="491542" y="235561"/>
                </a:cubicBezTo>
                <a:cubicBezTo>
                  <a:pt x="503928" y="220790"/>
                  <a:pt x="523690" y="212215"/>
                  <a:pt x="544403" y="210071"/>
                </a:cubicBezTo>
                <a:close/>
                <a:moveTo>
                  <a:pt x="754213" y="203386"/>
                </a:moveTo>
                <a:cubicBezTo>
                  <a:pt x="754213" y="214821"/>
                  <a:pt x="754213" y="223389"/>
                  <a:pt x="754213" y="231964"/>
                </a:cubicBezTo>
                <a:cubicBezTo>
                  <a:pt x="778974" y="227201"/>
                  <a:pt x="778974" y="227201"/>
                  <a:pt x="795167" y="203386"/>
                </a:cubicBezTo>
                <a:cubicBezTo>
                  <a:pt x="778974" y="203386"/>
                  <a:pt x="766593" y="203386"/>
                  <a:pt x="754213" y="203386"/>
                </a:cubicBezTo>
                <a:close/>
                <a:moveTo>
                  <a:pt x="764691" y="153854"/>
                </a:moveTo>
                <a:cubicBezTo>
                  <a:pt x="789459" y="148140"/>
                  <a:pt x="810408" y="158617"/>
                  <a:pt x="829461" y="196720"/>
                </a:cubicBezTo>
                <a:cubicBezTo>
                  <a:pt x="842793" y="224340"/>
                  <a:pt x="841842" y="237678"/>
                  <a:pt x="814220" y="255772"/>
                </a:cubicBezTo>
                <a:cubicBezTo>
                  <a:pt x="798027" y="268158"/>
                  <a:pt x="778974" y="275781"/>
                  <a:pt x="767545" y="281496"/>
                </a:cubicBezTo>
                <a:cubicBezTo>
                  <a:pt x="728494" y="282447"/>
                  <a:pt x="697060" y="242441"/>
                  <a:pt x="706586" y="211960"/>
                </a:cubicBezTo>
                <a:cubicBezTo>
                  <a:pt x="715155" y="184340"/>
                  <a:pt x="733250" y="161477"/>
                  <a:pt x="764691" y="153854"/>
                </a:cubicBezTo>
                <a:close/>
                <a:moveTo>
                  <a:pt x="638207" y="50594"/>
                </a:moveTo>
                <a:cubicBezTo>
                  <a:pt x="634402" y="67737"/>
                  <a:pt x="629638" y="83927"/>
                  <a:pt x="624874" y="102031"/>
                </a:cubicBezTo>
                <a:cubicBezTo>
                  <a:pt x="658213" y="101077"/>
                  <a:pt x="670595" y="89641"/>
                  <a:pt x="678212" y="50594"/>
                </a:cubicBezTo>
                <a:cubicBezTo>
                  <a:pt x="662977" y="50594"/>
                  <a:pt x="649637" y="50594"/>
                  <a:pt x="638207" y="50594"/>
                </a:cubicBezTo>
                <a:close/>
                <a:moveTo>
                  <a:pt x="655352" y="111"/>
                </a:moveTo>
                <a:cubicBezTo>
                  <a:pt x="675351" y="-1796"/>
                  <a:pt x="706788" y="21062"/>
                  <a:pt x="715357" y="42973"/>
                </a:cubicBezTo>
                <a:cubicBezTo>
                  <a:pt x="733453" y="87741"/>
                  <a:pt x="694399" y="147746"/>
                  <a:pt x="645825" y="149653"/>
                </a:cubicBezTo>
                <a:cubicBezTo>
                  <a:pt x="611541" y="149653"/>
                  <a:pt x="581056" y="119174"/>
                  <a:pt x="581056" y="81073"/>
                </a:cubicBezTo>
                <a:cubicBezTo>
                  <a:pt x="580105" y="49641"/>
                  <a:pt x="622964" y="2011"/>
                  <a:pt x="655352" y="1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9" name="Google Shape;1959;p138"/>
          <p:cNvSpPr/>
          <p:nvPr/>
        </p:nvSpPr>
        <p:spPr>
          <a:xfrm>
            <a:off x="10353665" y="5343542"/>
            <a:ext cx="1326168" cy="1128079"/>
          </a:xfrm>
          <a:custGeom>
            <a:rect b="b" l="l" r="r" t="t"/>
            <a:pathLst>
              <a:path extrusionOk="0" h="1128079" w="1326168">
                <a:moveTo>
                  <a:pt x="273932" y="857700"/>
                </a:moveTo>
                <a:cubicBezTo>
                  <a:pt x="271126" y="870079"/>
                  <a:pt x="266325" y="878669"/>
                  <a:pt x="266325" y="888167"/>
                </a:cubicBezTo>
                <a:cubicBezTo>
                  <a:pt x="264454" y="929145"/>
                  <a:pt x="270128" y="968202"/>
                  <a:pt x="284470" y="1006299"/>
                </a:cubicBezTo>
                <a:cubicBezTo>
                  <a:pt x="308227" y="1070114"/>
                  <a:pt x="337783" y="1084414"/>
                  <a:pt x="403505" y="1064405"/>
                </a:cubicBezTo>
                <a:cubicBezTo>
                  <a:pt x="404440" y="1064405"/>
                  <a:pt x="405437" y="1063445"/>
                  <a:pt x="407308" y="1062484"/>
                </a:cubicBezTo>
                <a:cubicBezTo>
                  <a:pt x="433061" y="1053894"/>
                  <a:pt x="460684" y="1046317"/>
                  <a:pt x="485438" y="1034845"/>
                </a:cubicBezTo>
                <a:cubicBezTo>
                  <a:pt x="528276" y="1014890"/>
                  <a:pt x="571176" y="994881"/>
                  <a:pt x="605471" y="951982"/>
                </a:cubicBezTo>
                <a:cubicBezTo>
                  <a:pt x="584457" y="934854"/>
                  <a:pt x="563506" y="920555"/>
                  <a:pt x="547356" y="902467"/>
                </a:cubicBezTo>
                <a:cubicBezTo>
                  <a:pt x="523537" y="873921"/>
                  <a:pt x="492110" y="869118"/>
                  <a:pt x="459686" y="872960"/>
                </a:cubicBezTo>
                <a:cubicBezTo>
                  <a:pt x="433996" y="875788"/>
                  <a:pt x="408243" y="871039"/>
                  <a:pt x="381618" y="872960"/>
                </a:cubicBezTo>
                <a:cubicBezTo>
                  <a:pt x="349194" y="877709"/>
                  <a:pt x="314899" y="864370"/>
                  <a:pt x="273932" y="857700"/>
                </a:cubicBezTo>
                <a:close/>
                <a:moveTo>
                  <a:pt x="1072755" y="793305"/>
                </a:moveTo>
                <a:cubicBezTo>
                  <a:pt x="1066925" y="790563"/>
                  <a:pt x="1059317" y="791511"/>
                  <a:pt x="1047439" y="794845"/>
                </a:cubicBezTo>
                <a:cubicBezTo>
                  <a:pt x="1019816" y="803436"/>
                  <a:pt x="992193" y="813894"/>
                  <a:pt x="963572" y="818643"/>
                </a:cubicBezTo>
                <a:cubicBezTo>
                  <a:pt x="912130" y="828194"/>
                  <a:pt x="860750" y="834863"/>
                  <a:pt x="815979" y="863409"/>
                </a:cubicBezTo>
                <a:cubicBezTo>
                  <a:pt x="792160" y="878669"/>
                  <a:pt x="786423" y="886299"/>
                  <a:pt x="801638" y="907215"/>
                </a:cubicBezTo>
                <a:cubicBezTo>
                  <a:pt x="821653" y="933894"/>
                  <a:pt x="825457" y="961533"/>
                  <a:pt x="814046" y="1000590"/>
                </a:cubicBezTo>
                <a:cubicBezTo>
                  <a:pt x="870227" y="1018678"/>
                  <a:pt x="923603" y="1036766"/>
                  <a:pt x="976916" y="1052026"/>
                </a:cubicBezTo>
                <a:cubicBezTo>
                  <a:pt x="1009278" y="1061524"/>
                  <a:pt x="1041702" y="1052987"/>
                  <a:pt x="1072193" y="1038687"/>
                </a:cubicBezTo>
                <a:cubicBezTo>
                  <a:pt x="1122638" y="1014890"/>
                  <a:pt x="1143589" y="968202"/>
                  <a:pt x="1125507" y="915806"/>
                </a:cubicBezTo>
                <a:cubicBezTo>
                  <a:pt x="1114096" y="881497"/>
                  <a:pt x="1100752" y="847242"/>
                  <a:pt x="1087408" y="813894"/>
                </a:cubicBezTo>
                <a:cubicBezTo>
                  <a:pt x="1082638" y="802475"/>
                  <a:pt x="1078585" y="796046"/>
                  <a:pt x="1072755" y="793305"/>
                </a:cubicBezTo>
                <a:close/>
                <a:moveTo>
                  <a:pt x="317767" y="663374"/>
                </a:moveTo>
                <a:cubicBezTo>
                  <a:pt x="301555" y="713903"/>
                  <a:pt x="288274" y="755788"/>
                  <a:pt x="273932" y="799594"/>
                </a:cubicBezTo>
                <a:cubicBezTo>
                  <a:pt x="333044" y="816722"/>
                  <a:pt x="389225" y="811973"/>
                  <a:pt x="452079" y="812933"/>
                </a:cubicBezTo>
                <a:cubicBezTo>
                  <a:pt x="405437" y="761497"/>
                  <a:pt x="364471" y="714810"/>
                  <a:pt x="317767" y="663374"/>
                </a:cubicBezTo>
                <a:close/>
                <a:moveTo>
                  <a:pt x="1007407" y="650995"/>
                </a:moveTo>
                <a:cubicBezTo>
                  <a:pt x="978849" y="690052"/>
                  <a:pt x="954032" y="724361"/>
                  <a:pt x="928342" y="759576"/>
                </a:cubicBezTo>
                <a:cubicBezTo>
                  <a:pt x="969309" y="760537"/>
                  <a:pt x="1007407" y="746237"/>
                  <a:pt x="1051242" y="731030"/>
                </a:cubicBezTo>
                <a:cubicBezTo>
                  <a:pt x="1036901" y="704352"/>
                  <a:pt x="1023619" y="680555"/>
                  <a:pt x="1007407" y="650995"/>
                </a:cubicBezTo>
                <a:close/>
                <a:moveTo>
                  <a:pt x="223487" y="528167"/>
                </a:moveTo>
                <a:cubicBezTo>
                  <a:pt x="201601" y="532916"/>
                  <a:pt x="183456" y="538625"/>
                  <a:pt x="165373" y="540546"/>
                </a:cubicBezTo>
                <a:cubicBezTo>
                  <a:pt x="147290" y="541453"/>
                  <a:pt x="129207" y="537664"/>
                  <a:pt x="106323" y="535743"/>
                </a:cubicBezTo>
                <a:cubicBezTo>
                  <a:pt x="68225" y="574801"/>
                  <a:pt x="56814" y="623409"/>
                  <a:pt x="67289" y="678634"/>
                </a:cubicBezTo>
                <a:cubicBezTo>
                  <a:pt x="82504" y="752907"/>
                  <a:pt x="144422" y="768167"/>
                  <a:pt x="205404" y="787215"/>
                </a:cubicBezTo>
                <a:cubicBezTo>
                  <a:pt x="228226" y="721479"/>
                  <a:pt x="250175" y="659585"/>
                  <a:pt x="272061" y="596731"/>
                </a:cubicBezTo>
                <a:cubicBezTo>
                  <a:pt x="255849" y="573840"/>
                  <a:pt x="239699" y="551004"/>
                  <a:pt x="223487" y="528167"/>
                </a:cubicBezTo>
                <a:close/>
                <a:moveTo>
                  <a:pt x="664920" y="525507"/>
                </a:moveTo>
                <a:cubicBezTo>
                  <a:pt x="625857" y="524553"/>
                  <a:pt x="598235" y="541709"/>
                  <a:pt x="583001" y="573144"/>
                </a:cubicBezTo>
                <a:cubicBezTo>
                  <a:pt x="575377" y="588378"/>
                  <a:pt x="566809" y="604566"/>
                  <a:pt x="562046" y="620768"/>
                </a:cubicBezTo>
                <a:cubicBezTo>
                  <a:pt x="559185" y="629339"/>
                  <a:pt x="561088" y="640771"/>
                  <a:pt x="564893" y="649342"/>
                </a:cubicBezTo>
                <a:cubicBezTo>
                  <a:pt x="578238" y="678870"/>
                  <a:pt x="603957" y="692196"/>
                  <a:pt x="635383" y="685533"/>
                </a:cubicBezTo>
                <a:cubicBezTo>
                  <a:pt x="678238" y="676962"/>
                  <a:pt x="713484" y="654097"/>
                  <a:pt x="728718" y="612197"/>
                </a:cubicBezTo>
                <a:cubicBezTo>
                  <a:pt x="743007" y="572190"/>
                  <a:pt x="739202" y="528369"/>
                  <a:pt x="676336" y="526461"/>
                </a:cubicBezTo>
                <a:cubicBezTo>
                  <a:pt x="670628" y="525507"/>
                  <a:pt x="665865" y="525507"/>
                  <a:pt x="664920" y="525507"/>
                </a:cubicBezTo>
                <a:close/>
                <a:moveTo>
                  <a:pt x="640547" y="466709"/>
                </a:moveTo>
                <a:cubicBezTo>
                  <a:pt x="655742" y="466635"/>
                  <a:pt x="671816" y="468363"/>
                  <a:pt x="688723" y="471221"/>
                </a:cubicBezTo>
                <a:cubicBezTo>
                  <a:pt x="739202" y="479791"/>
                  <a:pt x="770642" y="505504"/>
                  <a:pt x="784918" y="554081"/>
                </a:cubicBezTo>
                <a:cubicBezTo>
                  <a:pt x="787792" y="565514"/>
                  <a:pt x="786834" y="577900"/>
                  <a:pt x="788737" y="590286"/>
                </a:cubicBezTo>
                <a:cubicBezTo>
                  <a:pt x="788737" y="668391"/>
                  <a:pt x="717302" y="735064"/>
                  <a:pt x="645867" y="746497"/>
                </a:cubicBezTo>
                <a:cubicBezTo>
                  <a:pt x="596333" y="754114"/>
                  <a:pt x="533480" y="716969"/>
                  <a:pt x="515371" y="669345"/>
                </a:cubicBezTo>
                <a:cubicBezTo>
                  <a:pt x="497277" y="621708"/>
                  <a:pt x="502998" y="579808"/>
                  <a:pt x="528703" y="534078"/>
                </a:cubicBezTo>
                <a:cubicBezTo>
                  <a:pt x="557283" y="483358"/>
                  <a:pt x="594962" y="466930"/>
                  <a:pt x="640547" y="466709"/>
                </a:cubicBezTo>
                <a:close/>
                <a:moveTo>
                  <a:pt x="1197900" y="451919"/>
                </a:moveTo>
                <a:cubicBezTo>
                  <a:pt x="1179817" y="455761"/>
                  <a:pt x="1162670" y="462430"/>
                  <a:pt x="1144587" y="466219"/>
                </a:cubicBezTo>
                <a:cubicBezTo>
                  <a:pt x="1127439" y="470061"/>
                  <a:pt x="1115966" y="475770"/>
                  <a:pt x="1107424" y="492898"/>
                </a:cubicBezTo>
                <a:cubicBezTo>
                  <a:pt x="1091211" y="524325"/>
                  <a:pt x="1072193" y="553832"/>
                  <a:pt x="1053113" y="583391"/>
                </a:cubicBezTo>
                <a:cubicBezTo>
                  <a:pt x="1044570" y="597691"/>
                  <a:pt x="1042637" y="609109"/>
                  <a:pt x="1052178" y="624370"/>
                </a:cubicBezTo>
                <a:cubicBezTo>
                  <a:pt x="1071196" y="652916"/>
                  <a:pt x="1085537" y="683382"/>
                  <a:pt x="1102622" y="715770"/>
                </a:cubicBezTo>
                <a:cubicBezTo>
                  <a:pt x="1168406" y="695761"/>
                  <a:pt x="1225523" y="671004"/>
                  <a:pt x="1258883" y="607189"/>
                </a:cubicBezTo>
                <a:cubicBezTo>
                  <a:pt x="1290309" y="546255"/>
                  <a:pt x="1274097" y="505277"/>
                  <a:pt x="1224588" y="456721"/>
                </a:cubicBezTo>
                <a:cubicBezTo>
                  <a:pt x="1218851" y="451919"/>
                  <a:pt x="1206505" y="451012"/>
                  <a:pt x="1197900" y="451919"/>
                </a:cubicBezTo>
                <a:close/>
                <a:moveTo>
                  <a:pt x="396833" y="403364"/>
                </a:moveTo>
                <a:cubicBezTo>
                  <a:pt x="357799" y="409073"/>
                  <a:pt x="323504" y="414783"/>
                  <a:pt x="292077" y="430043"/>
                </a:cubicBezTo>
                <a:cubicBezTo>
                  <a:pt x="273932" y="438580"/>
                  <a:pt x="267322" y="458589"/>
                  <a:pt x="275865" y="476731"/>
                </a:cubicBezTo>
                <a:cubicBezTo>
                  <a:pt x="284470" y="496686"/>
                  <a:pt x="295881" y="513867"/>
                  <a:pt x="308227" y="536704"/>
                </a:cubicBezTo>
                <a:cubicBezTo>
                  <a:pt x="339654" y="490016"/>
                  <a:pt x="366341" y="449091"/>
                  <a:pt x="396833" y="403364"/>
                </a:cubicBezTo>
                <a:close/>
                <a:moveTo>
                  <a:pt x="713094" y="354809"/>
                </a:moveTo>
                <a:cubicBezTo>
                  <a:pt x="693079" y="358598"/>
                  <a:pt x="672127" y="363346"/>
                  <a:pt x="652112" y="368095"/>
                </a:cubicBezTo>
                <a:cubicBezTo>
                  <a:pt x="637832" y="370976"/>
                  <a:pt x="624489" y="377646"/>
                  <a:pt x="610209" y="379567"/>
                </a:cubicBezTo>
                <a:cubicBezTo>
                  <a:pt x="584457" y="383355"/>
                  <a:pt x="557832" y="386237"/>
                  <a:pt x="532079" y="387197"/>
                </a:cubicBezTo>
                <a:cubicBezTo>
                  <a:pt x="512064" y="388104"/>
                  <a:pt x="500653" y="398615"/>
                  <a:pt x="487309" y="410034"/>
                </a:cubicBezTo>
                <a:cubicBezTo>
                  <a:pt x="432063" y="458589"/>
                  <a:pt x="397768" y="520537"/>
                  <a:pt x="362538" y="583391"/>
                </a:cubicBezTo>
                <a:cubicBezTo>
                  <a:pt x="354930" y="597691"/>
                  <a:pt x="360667" y="608149"/>
                  <a:pt x="369210" y="617700"/>
                </a:cubicBezTo>
                <a:cubicBezTo>
                  <a:pt x="418719" y="673885"/>
                  <a:pt x="469226" y="730070"/>
                  <a:pt x="517800" y="787215"/>
                </a:cubicBezTo>
                <a:cubicBezTo>
                  <a:pt x="539687" y="812933"/>
                  <a:pt x="567310" y="812933"/>
                  <a:pt x="595930" y="809145"/>
                </a:cubicBezTo>
                <a:cubicBezTo>
                  <a:pt x="614013" y="806264"/>
                  <a:pt x="632096" y="802475"/>
                  <a:pt x="651176" y="800555"/>
                </a:cubicBezTo>
                <a:cubicBezTo>
                  <a:pt x="700686" y="794845"/>
                  <a:pt x="750195" y="791004"/>
                  <a:pt x="798769" y="785294"/>
                </a:cubicBezTo>
                <a:cubicBezTo>
                  <a:pt x="807374" y="784334"/>
                  <a:pt x="816914" y="781506"/>
                  <a:pt x="822589" y="775797"/>
                </a:cubicBezTo>
                <a:cubicBezTo>
                  <a:pt x="846408" y="752000"/>
                  <a:pt x="871163" y="729109"/>
                  <a:pt x="892176" y="702431"/>
                </a:cubicBezTo>
                <a:cubicBezTo>
                  <a:pt x="914063" y="673885"/>
                  <a:pt x="930275" y="640537"/>
                  <a:pt x="953096" y="611937"/>
                </a:cubicBezTo>
                <a:cubicBezTo>
                  <a:pt x="966440" y="593849"/>
                  <a:pt x="967376" y="582431"/>
                  <a:pt x="953096" y="566264"/>
                </a:cubicBezTo>
                <a:cubicBezTo>
                  <a:pt x="901654" y="510025"/>
                  <a:pt x="850212" y="453840"/>
                  <a:pt x="799767" y="395734"/>
                </a:cubicBezTo>
                <a:cubicBezTo>
                  <a:pt x="775947" y="369056"/>
                  <a:pt x="751193" y="351928"/>
                  <a:pt x="713094" y="354809"/>
                </a:cubicBezTo>
                <a:close/>
                <a:moveTo>
                  <a:pt x="896907" y="351267"/>
                </a:moveTo>
                <a:cubicBezTo>
                  <a:pt x="880555" y="351935"/>
                  <a:pt x="864070" y="354076"/>
                  <a:pt x="847406" y="358598"/>
                </a:cubicBezTo>
                <a:cubicBezTo>
                  <a:pt x="899783" y="418624"/>
                  <a:pt x="951226" y="476731"/>
                  <a:pt x="1006472" y="539585"/>
                </a:cubicBezTo>
                <a:cubicBezTo>
                  <a:pt x="1023619" y="506237"/>
                  <a:pt x="1039769" y="477638"/>
                  <a:pt x="1054048" y="449091"/>
                </a:cubicBezTo>
                <a:cubicBezTo>
                  <a:pt x="1057852" y="442422"/>
                  <a:pt x="1056917" y="432871"/>
                  <a:pt x="1055981" y="424333"/>
                </a:cubicBezTo>
                <a:cubicBezTo>
                  <a:pt x="1052178" y="403364"/>
                  <a:pt x="1046441" y="383355"/>
                  <a:pt x="1041702" y="360518"/>
                </a:cubicBezTo>
                <a:cubicBezTo>
                  <a:pt x="993814" y="360518"/>
                  <a:pt x="945961" y="349263"/>
                  <a:pt x="896907" y="351267"/>
                </a:cubicBezTo>
                <a:close/>
                <a:moveTo>
                  <a:pt x="629228" y="244307"/>
                </a:moveTo>
                <a:cubicBezTo>
                  <a:pt x="612080" y="265276"/>
                  <a:pt x="596866" y="283364"/>
                  <a:pt x="579718" y="303373"/>
                </a:cubicBezTo>
                <a:cubicBezTo>
                  <a:pt x="620685" y="303373"/>
                  <a:pt x="655915" y="303373"/>
                  <a:pt x="692143" y="303373"/>
                </a:cubicBezTo>
                <a:cubicBezTo>
                  <a:pt x="694014" y="301452"/>
                  <a:pt x="694949" y="298571"/>
                  <a:pt x="696882" y="296703"/>
                </a:cubicBezTo>
                <a:cubicBezTo>
                  <a:pt x="674996" y="279522"/>
                  <a:pt x="653047" y="262395"/>
                  <a:pt x="629228" y="244307"/>
                </a:cubicBezTo>
                <a:close/>
                <a:moveTo>
                  <a:pt x="332046" y="116677"/>
                </a:moveTo>
                <a:cubicBezTo>
                  <a:pt x="228226" y="106165"/>
                  <a:pt x="149161" y="197619"/>
                  <a:pt x="160634" y="275734"/>
                </a:cubicBezTo>
                <a:cubicBezTo>
                  <a:pt x="163440" y="294783"/>
                  <a:pt x="168241" y="315752"/>
                  <a:pt x="178717" y="331919"/>
                </a:cubicBezTo>
                <a:cubicBezTo>
                  <a:pt x="183456" y="340510"/>
                  <a:pt x="203471" y="337628"/>
                  <a:pt x="215880" y="343337"/>
                </a:cubicBezTo>
                <a:cubicBezTo>
                  <a:pt x="228226" y="348140"/>
                  <a:pt x="239699" y="357637"/>
                  <a:pt x="252046" y="363346"/>
                </a:cubicBezTo>
                <a:cubicBezTo>
                  <a:pt x="259653" y="367188"/>
                  <a:pt x="268258" y="371937"/>
                  <a:pt x="274930" y="370016"/>
                </a:cubicBezTo>
                <a:cubicBezTo>
                  <a:pt x="330176" y="361479"/>
                  <a:pt x="385422" y="351928"/>
                  <a:pt x="440668" y="340510"/>
                </a:cubicBezTo>
                <a:cubicBezTo>
                  <a:pt x="450146" y="338589"/>
                  <a:pt x="460621" y="330959"/>
                  <a:pt x="468291" y="324289"/>
                </a:cubicBezTo>
                <a:cubicBezTo>
                  <a:pt x="492110" y="300492"/>
                  <a:pt x="513997" y="274774"/>
                  <a:pt x="536881" y="250016"/>
                </a:cubicBezTo>
                <a:cubicBezTo>
                  <a:pt x="547356" y="237637"/>
                  <a:pt x="558767" y="226219"/>
                  <a:pt x="569243" y="215707"/>
                </a:cubicBezTo>
                <a:cubicBezTo>
                  <a:pt x="566374" y="209998"/>
                  <a:pt x="565439" y="207170"/>
                  <a:pt x="563506" y="206210"/>
                </a:cubicBezTo>
                <a:cubicBezTo>
                  <a:pt x="493045" y="158562"/>
                  <a:pt x="418719" y="125214"/>
                  <a:pt x="332046" y="116677"/>
                </a:cubicBezTo>
                <a:close/>
                <a:moveTo>
                  <a:pt x="980743" y="53922"/>
                </a:moveTo>
                <a:cubicBezTo>
                  <a:pt x="949309" y="51421"/>
                  <a:pt x="917399" y="53795"/>
                  <a:pt x="885504" y="60438"/>
                </a:cubicBezTo>
                <a:cubicBezTo>
                  <a:pt x="800702" y="77619"/>
                  <a:pt x="744521" y="138553"/>
                  <a:pt x="682603" y="190950"/>
                </a:cubicBezTo>
                <a:cubicBezTo>
                  <a:pt x="672127" y="200501"/>
                  <a:pt x="674996" y="210959"/>
                  <a:pt x="686407" y="218589"/>
                </a:cubicBezTo>
                <a:cubicBezTo>
                  <a:pt x="705425" y="232888"/>
                  <a:pt x="729244" y="243346"/>
                  <a:pt x="742588" y="261434"/>
                </a:cubicBezTo>
                <a:cubicBezTo>
                  <a:pt x="764537" y="290994"/>
                  <a:pt x="791162" y="290994"/>
                  <a:pt x="822589" y="291901"/>
                </a:cubicBezTo>
                <a:cubicBezTo>
                  <a:pt x="871163" y="291901"/>
                  <a:pt x="919799" y="295743"/>
                  <a:pt x="968373" y="296703"/>
                </a:cubicBezTo>
                <a:cubicBezTo>
                  <a:pt x="1015950" y="297610"/>
                  <a:pt x="1064524" y="323329"/>
                  <a:pt x="1112163" y="286192"/>
                </a:cubicBezTo>
                <a:cubicBezTo>
                  <a:pt x="1127439" y="274774"/>
                  <a:pt x="1139786" y="268104"/>
                  <a:pt x="1138850" y="248095"/>
                </a:cubicBezTo>
                <a:cubicBezTo>
                  <a:pt x="1137915" y="237637"/>
                  <a:pt x="1138850" y="227126"/>
                  <a:pt x="1138850" y="217628"/>
                </a:cubicBezTo>
                <a:cubicBezTo>
                  <a:pt x="1138850" y="205249"/>
                  <a:pt x="1139786" y="191910"/>
                  <a:pt x="1138850" y="179531"/>
                </a:cubicBezTo>
                <a:cubicBezTo>
                  <a:pt x="1134111" y="134765"/>
                  <a:pt x="1115966" y="94747"/>
                  <a:pt x="1073129" y="76659"/>
                </a:cubicBezTo>
                <a:cubicBezTo>
                  <a:pt x="1043136" y="63800"/>
                  <a:pt x="1012178" y="56423"/>
                  <a:pt x="980743" y="53922"/>
                </a:cubicBezTo>
                <a:close/>
                <a:moveTo>
                  <a:pt x="918968" y="132"/>
                </a:moveTo>
                <a:cubicBezTo>
                  <a:pt x="941990" y="-552"/>
                  <a:pt x="965739" y="1412"/>
                  <a:pt x="990260" y="6174"/>
                </a:cubicBezTo>
                <a:cubicBezTo>
                  <a:pt x="1016947" y="11883"/>
                  <a:pt x="1043573" y="12844"/>
                  <a:pt x="1070260" y="21434"/>
                </a:cubicBezTo>
                <a:cubicBezTo>
                  <a:pt x="1126442" y="40483"/>
                  <a:pt x="1157868" y="82368"/>
                  <a:pt x="1181688" y="130976"/>
                </a:cubicBezTo>
                <a:cubicBezTo>
                  <a:pt x="1199833" y="167152"/>
                  <a:pt x="1205507" y="206210"/>
                  <a:pt x="1198835" y="247135"/>
                </a:cubicBezTo>
                <a:cubicBezTo>
                  <a:pt x="1194096" y="274774"/>
                  <a:pt x="1195032" y="304280"/>
                  <a:pt x="1219786" y="327170"/>
                </a:cubicBezTo>
                <a:cubicBezTo>
                  <a:pt x="1224588" y="331919"/>
                  <a:pt x="1229327" y="339549"/>
                  <a:pt x="1230262" y="347179"/>
                </a:cubicBezTo>
                <a:cubicBezTo>
                  <a:pt x="1234128" y="388104"/>
                  <a:pt x="1264557" y="411955"/>
                  <a:pt x="1285508" y="442422"/>
                </a:cubicBezTo>
                <a:cubicBezTo>
                  <a:pt x="1298852" y="460510"/>
                  <a:pt x="1310325" y="480519"/>
                  <a:pt x="1318867" y="501488"/>
                </a:cubicBezTo>
                <a:cubicBezTo>
                  <a:pt x="1336015" y="544334"/>
                  <a:pt x="1319803" y="585312"/>
                  <a:pt x="1302655" y="623409"/>
                </a:cubicBezTo>
                <a:cubicBezTo>
                  <a:pt x="1284573" y="662466"/>
                  <a:pt x="1260753" y="698643"/>
                  <a:pt x="1223590" y="724361"/>
                </a:cubicBezTo>
                <a:cubicBezTo>
                  <a:pt x="1217916" y="728149"/>
                  <a:pt x="1212179" y="735779"/>
                  <a:pt x="1205507" y="736740"/>
                </a:cubicBezTo>
                <a:cubicBezTo>
                  <a:pt x="1175016" y="740528"/>
                  <a:pt x="1155998" y="759576"/>
                  <a:pt x="1132178" y="779585"/>
                </a:cubicBezTo>
                <a:cubicBezTo>
                  <a:pt x="1139786" y="801515"/>
                  <a:pt x="1147393" y="824352"/>
                  <a:pt x="1155063" y="847242"/>
                </a:cubicBezTo>
                <a:cubicBezTo>
                  <a:pt x="1162670" y="873921"/>
                  <a:pt x="1170277" y="900546"/>
                  <a:pt x="1176013" y="927224"/>
                </a:cubicBezTo>
                <a:cubicBezTo>
                  <a:pt x="1184556" y="970123"/>
                  <a:pt x="1173145" y="1007260"/>
                  <a:pt x="1142654" y="1040555"/>
                </a:cubicBezTo>
                <a:cubicBezTo>
                  <a:pt x="1105491" y="1079612"/>
                  <a:pt x="1060720" y="1105330"/>
                  <a:pt x="1008343" y="1109172"/>
                </a:cubicBezTo>
                <a:cubicBezTo>
                  <a:pt x="975981" y="1112000"/>
                  <a:pt x="941686" y="1103463"/>
                  <a:pt x="909324" y="1094872"/>
                </a:cubicBezTo>
                <a:cubicBezTo>
                  <a:pt x="867359" y="1083454"/>
                  <a:pt x="827390" y="1065366"/>
                  <a:pt x="785488" y="1051066"/>
                </a:cubicBezTo>
                <a:cubicBezTo>
                  <a:pt x="773079" y="1047224"/>
                  <a:pt x="759735" y="1049145"/>
                  <a:pt x="746391" y="1049145"/>
                </a:cubicBezTo>
                <a:cubicBezTo>
                  <a:pt x="730242" y="1049145"/>
                  <a:pt x="713094" y="1054854"/>
                  <a:pt x="698815" y="1052026"/>
                </a:cubicBezTo>
                <a:cubicBezTo>
                  <a:pt x="670194" y="1045357"/>
                  <a:pt x="641636" y="1034845"/>
                  <a:pt x="612080" y="1025348"/>
                </a:cubicBezTo>
                <a:cubicBezTo>
                  <a:pt x="579718" y="1052987"/>
                  <a:pt x="544488" y="1080572"/>
                  <a:pt x="497784" y="1091991"/>
                </a:cubicBezTo>
                <a:cubicBezTo>
                  <a:pt x="466358" y="1099621"/>
                  <a:pt x="437799" y="1116802"/>
                  <a:pt x="404440" y="1123471"/>
                </a:cubicBezTo>
                <a:cubicBezTo>
                  <a:pt x="326372" y="1139639"/>
                  <a:pt x="266325" y="1112960"/>
                  <a:pt x="237766" y="1048185"/>
                </a:cubicBezTo>
                <a:cubicBezTo>
                  <a:pt x="213947" y="992960"/>
                  <a:pt x="203471" y="935815"/>
                  <a:pt x="200603" y="876748"/>
                </a:cubicBezTo>
                <a:cubicBezTo>
                  <a:pt x="200603" y="869118"/>
                  <a:pt x="199668" y="861488"/>
                  <a:pt x="198733" y="851991"/>
                </a:cubicBezTo>
                <a:cubicBezTo>
                  <a:pt x="188257" y="848202"/>
                  <a:pt x="177781" y="843400"/>
                  <a:pt x="167306" y="839612"/>
                </a:cubicBezTo>
                <a:cubicBezTo>
                  <a:pt x="109192" y="815815"/>
                  <a:pt x="59620" y="782467"/>
                  <a:pt x="24390" y="728149"/>
                </a:cubicBezTo>
                <a:cubicBezTo>
                  <a:pt x="-10841" y="671964"/>
                  <a:pt x="-2236" y="615779"/>
                  <a:pt x="14849" y="557673"/>
                </a:cubicBezTo>
                <a:cubicBezTo>
                  <a:pt x="17718" y="548122"/>
                  <a:pt x="22519" y="538625"/>
                  <a:pt x="28193" y="530034"/>
                </a:cubicBezTo>
                <a:cubicBezTo>
                  <a:pt x="44405" y="502449"/>
                  <a:pt x="69160" y="481479"/>
                  <a:pt x="77765" y="447170"/>
                </a:cubicBezTo>
                <a:cubicBezTo>
                  <a:pt x="84437" y="416703"/>
                  <a:pt x="101584" y="389064"/>
                  <a:pt x="115864" y="357637"/>
                </a:cubicBezTo>
                <a:cubicBezTo>
                  <a:pt x="98716" y="337628"/>
                  <a:pt x="104390" y="310043"/>
                  <a:pt x="99651" y="284325"/>
                </a:cubicBezTo>
                <a:cubicBezTo>
                  <a:pt x="92979" y="251937"/>
                  <a:pt x="98716" y="223337"/>
                  <a:pt x="112995" y="198580"/>
                </a:cubicBezTo>
                <a:cubicBezTo>
                  <a:pt x="163440" y="113795"/>
                  <a:pt x="238702" y="67108"/>
                  <a:pt x="339654" y="70950"/>
                </a:cubicBezTo>
                <a:cubicBezTo>
                  <a:pt x="408243" y="73778"/>
                  <a:pt x="473965" y="87117"/>
                  <a:pt x="534012" y="121425"/>
                </a:cubicBezTo>
                <a:cubicBezTo>
                  <a:pt x="554963" y="132844"/>
                  <a:pt x="574979" y="145223"/>
                  <a:pt x="595930" y="156694"/>
                </a:cubicBezTo>
                <a:cubicBezTo>
                  <a:pt x="609274" y="164271"/>
                  <a:pt x="621620" y="162404"/>
                  <a:pt x="634029" y="151892"/>
                </a:cubicBezTo>
                <a:cubicBezTo>
                  <a:pt x="665455" y="125214"/>
                  <a:pt x="697817" y="99496"/>
                  <a:pt x="730242" y="73778"/>
                </a:cubicBezTo>
                <a:cubicBezTo>
                  <a:pt x="787390" y="28077"/>
                  <a:pt x="849904" y="2186"/>
                  <a:pt x="918968" y="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0" name="Google Shape;1960;p138"/>
          <p:cNvSpPr/>
          <p:nvPr/>
        </p:nvSpPr>
        <p:spPr>
          <a:xfrm>
            <a:off x="10658474" y="1905001"/>
            <a:ext cx="1119359" cy="1331419"/>
          </a:xfrm>
          <a:custGeom>
            <a:rect b="b" l="l" r="r" t="t"/>
            <a:pathLst>
              <a:path extrusionOk="0" h="1331419" w="1119359">
                <a:moveTo>
                  <a:pt x="567691" y="1076325"/>
                </a:moveTo>
                <a:cubicBezTo>
                  <a:pt x="581022" y="1076325"/>
                  <a:pt x="597219" y="1076325"/>
                  <a:pt x="603884" y="1099184"/>
                </a:cubicBezTo>
                <a:cubicBezTo>
                  <a:pt x="561977" y="1100141"/>
                  <a:pt x="522924" y="1125860"/>
                  <a:pt x="476249" y="1093472"/>
                </a:cubicBezTo>
                <a:cubicBezTo>
                  <a:pt x="487683" y="1086803"/>
                  <a:pt x="493391" y="1082042"/>
                  <a:pt x="500062" y="1081088"/>
                </a:cubicBezTo>
                <a:cubicBezTo>
                  <a:pt x="522918" y="1078231"/>
                  <a:pt x="544829" y="1076325"/>
                  <a:pt x="567691" y="1076325"/>
                </a:cubicBezTo>
                <a:close/>
                <a:moveTo>
                  <a:pt x="534591" y="981076"/>
                </a:moveTo>
                <a:cubicBezTo>
                  <a:pt x="553403" y="981076"/>
                  <a:pt x="571978" y="984648"/>
                  <a:pt x="591504" y="995127"/>
                </a:cubicBezTo>
                <a:cubicBezTo>
                  <a:pt x="547686" y="1017036"/>
                  <a:pt x="506733" y="1014178"/>
                  <a:pt x="476249" y="988459"/>
                </a:cubicBezTo>
                <a:cubicBezTo>
                  <a:pt x="496728" y="984648"/>
                  <a:pt x="515779" y="981076"/>
                  <a:pt x="534591" y="981076"/>
                </a:cubicBezTo>
                <a:close/>
                <a:moveTo>
                  <a:pt x="489428" y="923675"/>
                </a:moveTo>
                <a:cubicBezTo>
                  <a:pt x="465626" y="923675"/>
                  <a:pt x="442759" y="927495"/>
                  <a:pt x="418957" y="929404"/>
                </a:cubicBezTo>
                <a:cubicBezTo>
                  <a:pt x="400864" y="930359"/>
                  <a:pt x="396091" y="944629"/>
                  <a:pt x="392285" y="958952"/>
                </a:cubicBezTo>
                <a:cubicBezTo>
                  <a:pt x="388479" y="974177"/>
                  <a:pt x="397993" y="981816"/>
                  <a:pt x="411346" y="985582"/>
                </a:cubicBezTo>
                <a:cubicBezTo>
                  <a:pt x="416087" y="987492"/>
                  <a:pt x="422763" y="988447"/>
                  <a:pt x="425634" y="991311"/>
                </a:cubicBezTo>
                <a:cubicBezTo>
                  <a:pt x="430374" y="997041"/>
                  <a:pt x="437051" y="1006589"/>
                  <a:pt x="435148" y="1011310"/>
                </a:cubicBezTo>
                <a:cubicBezTo>
                  <a:pt x="433245" y="1018949"/>
                  <a:pt x="423731" y="1024678"/>
                  <a:pt x="417055" y="1029400"/>
                </a:cubicBezTo>
                <a:cubicBezTo>
                  <a:pt x="413249" y="1031309"/>
                  <a:pt x="406573" y="1028445"/>
                  <a:pt x="401799" y="1030355"/>
                </a:cubicBezTo>
                <a:cubicBezTo>
                  <a:pt x="396091" y="1033219"/>
                  <a:pt x="389414" y="1037993"/>
                  <a:pt x="386577" y="1043723"/>
                </a:cubicBezTo>
                <a:cubicBezTo>
                  <a:pt x="379900" y="1059902"/>
                  <a:pt x="387511" y="1071308"/>
                  <a:pt x="405604" y="1073217"/>
                </a:cubicBezTo>
                <a:cubicBezTo>
                  <a:pt x="424666" y="1075127"/>
                  <a:pt x="442759" y="1077037"/>
                  <a:pt x="454209" y="1093216"/>
                </a:cubicBezTo>
                <a:cubicBezTo>
                  <a:pt x="442759" y="1116080"/>
                  <a:pt x="442759" y="1116080"/>
                  <a:pt x="427537" y="1117990"/>
                </a:cubicBezTo>
                <a:cubicBezTo>
                  <a:pt x="406573" y="1121809"/>
                  <a:pt x="398961" y="1128493"/>
                  <a:pt x="397059" y="1148492"/>
                </a:cubicBezTo>
                <a:cubicBezTo>
                  <a:pt x="395156" y="1172311"/>
                  <a:pt x="414184" y="1198039"/>
                  <a:pt x="443727" y="1206580"/>
                </a:cubicBezTo>
                <a:cubicBezTo>
                  <a:pt x="460852" y="1212309"/>
                  <a:pt x="479914" y="1216128"/>
                  <a:pt x="498007" y="1218038"/>
                </a:cubicBezTo>
                <a:cubicBezTo>
                  <a:pt x="555158" y="1223714"/>
                  <a:pt x="611374" y="1238037"/>
                  <a:pt x="669459" y="1220849"/>
                </a:cubicBezTo>
                <a:cubicBezTo>
                  <a:pt x="699937" y="1211354"/>
                  <a:pt x="725675" y="1196129"/>
                  <a:pt x="749477" y="1176130"/>
                </a:cubicBezTo>
                <a:cubicBezTo>
                  <a:pt x="757088" y="1169446"/>
                  <a:pt x="760927" y="1157988"/>
                  <a:pt x="766635" y="1148492"/>
                </a:cubicBezTo>
                <a:cubicBezTo>
                  <a:pt x="721869" y="1139898"/>
                  <a:pt x="719967" y="1137989"/>
                  <a:pt x="717096" y="1104675"/>
                </a:cubicBezTo>
                <a:cubicBezTo>
                  <a:pt x="731383" y="1095126"/>
                  <a:pt x="743768" y="1088495"/>
                  <a:pt x="754250" y="1078946"/>
                </a:cubicBezTo>
                <a:cubicBezTo>
                  <a:pt x="759959" y="1073217"/>
                  <a:pt x="765667" y="1061812"/>
                  <a:pt x="762796" y="1055128"/>
                </a:cubicBezTo>
                <a:cubicBezTo>
                  <a:pt x="760893" y="1049399"/>
                  <a:pt x="748508" y="1044678"/>
                  <a:pt x="740897" y="1042768"/>
                </a:cubicBezTo>
                <a:cubicBezTo>
                  <a:pt x="707582" y="1037993"/>
                  <a:pt x="707582" y="1038948"/>
                  <a:pt x="708516" y="1001815"/>
                </a:cubicBezTo>
                <a:cubicBezTo>
                  <a:pt x="713290" y="998950"/>
                  <a:pt x="718998" y="996086"/>
                  <a:pt x="724707" y="993221"/>
                </a:cubicBezTo>
                <a:cubicBezTo>
                  <a:pt x="735189" y="987492"/>
                  <a:pt x="743768" y="978951"/>
                  <a:pt x="739963" y="966538"/>
                </a:cubicBezTo>
                <a:cubicBezTo>
                  <a:pt x="737092" y="954178"/>
                  <a:pt x="727578" y="949403"/>
                  <a:pt x="714225" y="949403"/>
                </a:cubicBezTo>
                <a:cubicBezTo>
                  <a:pt x="705679" y="949403"/>
                  <a:pt x="695197" y="945584"/>
                  <a:pt x="689455" y="939908"/>
                </a:cubicBezTo>
                <a:cubicBezTo>
                  <a:pt x="678038" y="929404"/>
                  <a:pt x="664719" y="925585"/>
                  <a:pt x="650431" y="925585"/>
                </a:cubicBezTo>
                <a:cubicBezTo>
                  <a:pt x="597086" y="924630"/>
                  <a:pt x="542773" y="923675"/>
                  <a:pt x="489428" y="923675"/>
                </a:cubicBezTo>
                <a:close/>
                <a:moveTo>
                  <a:pt x="271463" y="704889"/>
                </a:moveTo>
                <a:cubicBezTo>
                  <a:pt x="278130" y="705484"/>
                  <a:pt x="284798" y="713104"/>
                  <a:pt x="295275" y="728342"/>
                </a:cubicBezTo>
                <a:cubicBezTo>
                  <a:pt x="280990" y="762638"/>
                  <a:pt x="250508" y="783591"/>
                  <a:pt x="224790" y="808352"/>
                </a:cubicBezTo>
                <a:cubicBezTo>
                  <a:pt x="218120" y="815023"/>
                  <a:pt x="203835" y="812165"/>
                  <a:pt x="190500" y="814069"/>
                </a:cubicBezTo>
                <a:cubicBezTo>
                  <a:pt x="193357" y="783591"/>
                  <a:pt x="211455" y="770254"/>
                  <a:pt x="223839" y="752159"/>
                </a:cubicBezTo>
                <a:cubicBezTo>
                  <a:pt x="231454" y="741680"/>
                  <a:pt x="240030" y="733105"/>
                  <a:pt x="247651" y="723580"/>
                </a:cubicBezTo>
                <a:cubicBezTo>
                  <a:pt x="258129" y="710722"/>
                  <a:pt x="264796" y="704294"/>
                  <a:pt x="271463" y="704889"/>
                </a:cubicBezTo>
                <a:close/>
                <a:moveTo>
                  <a:pt x="926777" y="619314"/>
                </a:moveTo>
                <a:cubicBezTo>
                  <a:pt x="973455" y="629790"/>
                  <a:pt x="1027749" y="649795"/>
                  <a:pt x="1043941" y="665036"/>
                </a:cubicBezTo>
                <a:cubicBezTo>
                  <a:pt x="1013456" y="678371"/>
                  <a:pt x="987741" y="668845"/>
                  <a:pt x="963932" y="660274"/>
                </a:cubicBezTo>
                <a:cubicBezTo>
                  <a:pt x="943929" y="652654"/>
                  <a:pt x="917261" y="650748"/>
                  <a:pt x="904874" y="622172"/>
                </a:cubicBezTo>
                <a:cubicBezTo>
                  <a:pt x="913443" y="621220"/>
                  <a:pt x="921066" y="618364"/>
                  <a:pt x="926777" y="619314"/>
                </a:cubicBezTo>
                <a:close/>
                <a:moveTo>
                  <a:pt x="155613" y="543774"/>
                </a:moveTo>
                <a:cubicBezTo>
                  <a:pt x="163113" y="546394"/>
                  <a:pt x="169543" y="555205"/>
                  <a:pt x="180021" y="571875"/>
                </a:cubicBezTo>
                <a:cubicBezTo>
                  <a:pt x="142874" y="589970"/>
                  <a:pt x="107628" y="607116"/>
                  <a:pt x="72388" y="625211"/>
                </a:cubicBezTo>
                <a:cubicBezTo>
                  <a:pt x="59053" y="631882"/>
                  <a:pt x="44770" y="633785"/>
                  <a:pt x="28574" y="625211"/>
                </a:cubicBezTo>
                <a:cubicBezTo>
                  <a:pt x="35242" y="608070"/>
                  <a:pt x="48578" y="597594"/>
                  <a:pt x="62867" y="588067"/>
                </a:cubicBezTo>
                <a:cubicBezTo>
                  <a:pt x="82871" y="575684"/>
                  <a:pt x="103821" y="564255"/>
                  <a:pt x="124778" y="552826"/>
                </a:cubicBezTo>
                <a:cubicBezTo>
                  <a:pt x="139541" y="544727"/>
                  <a:pt x="148112" y="541155"/>
                  <a:pt x="155613" y="543774"/>
                </a:cubicBezTo>
                <a:close/>
                <a:moveTo>
                  <a:pt x="592312" y="534145"/>
                </a:moveTo>
                <a:cubicBezTo>
                  <a:pt x="580895" y="537009"/>
                  <a:pt x="574219" y="537964"/>
                  <a:pt x="563737" y="540776"/>
                </a:cubicBezTo>
                <a:cubicBezTo>
                  <a:pt x="569445" y="557008"/>
                  <a:pt x="574219" y="569369"/>
                  <a:pt x="578993" y="582684"/>
                </a:cubicBezTo>
                <a:cubicBezTo>
                  <a:pt x="580895" y="582684"/>
                  <a:pt x="582798" y="581729"/>
                  <a:pt x="584701" y="581729"/>
                </a:cubicBezTo>
                <a:cubicBezTo>
                  <a:pt x="587539" y="567459"/>
                  <a:pt x="589475" y="552234"/>
                  <a:pt x="592312" y="534145"/>
                </a:cubicBezTo>
                <a:close/>
                <a:moveTo>
                  <a:pt x="1092694" y="467243"/>
                </a:moveTo>
                <a:cubicBezTo>
                  <a:pt x="1105072" y="465337"/>
                  <a:pt x="1115547" y="468195"/>
                  <a:pt x="1119359" y="484388"/>
                </a:cubicBezTo>
                <a:cubicBezTo>
                  <a:pt x="1088876" y="508202"/>
                  <a:pt x="1054593" y="519632"/>
                  <a:pt x="1014589" y="510105"/>
                </a:cubicBezTo>
                <a:cubicBezTo>
                  <a:pt x="1003159" y="507247"/>
                  <a:pt x="988872" y="502486"/>
                  <a:pt x="990775" y="485338"/>
                </a:cubicBezTo>
                <a:cubicBezTo>
                  <a:pt x="1026967" y="478672"/>
                  <a:pt x="1060302" y="472956"/>
                  <a:pt x="1092694" y="467243"/>
                </a:cubicBezTo>
                <a:close/>
                <a:moveTo>
                  <a:pt x="166687" y="305221"/>
                </a:moveTo>
                <a:cubicBezTo>
                  <a:pt x="186689" y="303316"/>
                  <a:pt x="203837" y="307126"/>
                  <a:pt x="213359" y="332844"/>
                </a:cubicBezTo>
                <a:cubicBezTo>
                  <a:pt x="176209" y="339509"/>
                  <a:pt x="140965" y="344273"/>
                  <a:pt x="105731" y="351893"/>
                </a:cubicBezTo>
                <a:cubicBezTo>
                  <a:pt x="71436" y="359512"/>
                  <a:pt x="39057" y="376660"/>
                  <a:pt x="2865" y="375706"/>
                </a:cubicBezTo>
                <a:cubicBezTo>
                  <a:pt x="1906" y="373801"/>
                  <a:pt x="948" y="370945"/>
                  <a:pt x="0" y="368086"/>
                </a:cubicBezTo>
                <a:cubicBezTo>
                  <a:pt x="6667" y="362368"/>
                  <a:pt x="13335" y="355702"/>
                  <a:pt x="20961" y="351893"/>
                </a:cubicBezTo>
                <a:cubicBezTo>
                  <a:pt x="66675" y="328080"/>
                  <a:pt x="114295" y="309031"/>
                  <a:pt x="166687" y="305221"/>
                </a:cubicBezTo>
                <a:close/>
                <a:moveTo>
                  <a:pt x="1055249" y="239783"/>
                </a:moveTo>
                <a:cubicBezTo>
                  <a:pt x="1060608" y="242164"/>
                  <a:pt x="1065847" y="246688"/>
                  <a:pt x="1071563" y="250498"/>
                </a:cubicBezTo>
                <a:cubicBezTo>
                  <a:pt x="1059184" y="284792"/>
                  <a:pt x="1029654" y="299079"/>
                  <a:pt x="1004886" y="316222"/>
                </a:cubicBezTo>
                <a:cubicBezTo>
                  <a:pt x="987745" y="328603"/>
                  <a:pt x="974403" y="320983"/>
                  <a:pt x="962024" y="296215"/>
                </a:cubicBezTo>
                <a:cubicBezTo>
                  <a:pt x="986792" y="278120"/>
                  <a:pt x="1011555" y="259072"/>
                  <a:pt x="1038225" y="241925"/>
                </a:cubicBezTo>
                <a:cubicBezTo>
                  <a:pt x="1044414" y="237164"/>
                  <a:pt x="1049891" y="237402"/>
                  <a:pt x="1055249" y="239783"/>
                </a:cubicBezTo>
                <a:close/>
                <a:moveTo>
                  <a:pt x="604697" y="230287"/>
                </a:moveTo>
                <a:cubicBezTo>
                  <a:pt x="568477" y="234106"/>
                  <a:pt x="533259" y="240790"/>
                  <a:pt x="498007" y="246466"/>
                </a:cubicBezTo>
                <a:cubicBezTo>
                  <a:pt x="455144" y="254105"/>
                  <a:pt x="414184" y="267420"/>
                  <a:pt x="378932" y="294103"/>
                </a:cubicBezTo>
                <a:cubicBezTo>
                  <a:pt x="341777" y="322696"/>
                  <a:pt x="309396" y="356010"/>
                  <a:pt x="298914" y="403647"/>
                </a:cubicBezTo>
                <a:cubicBezTo>
                  <a:pt x="280821" y="486508"/>
                  <a:pt x="307494" y="553189"/>
                  <a:pt x="369418" y="608412"/>
                </a:cubicBezTo>
                <a:cubicBezTo>
                  <a:pt x="393220" y="629366"/>
                  <a:pt x="414184" y="654139"/>
                  <a:pt x="435148" y="677957"/>
                </a:cubicBezTo>
                <a:cubicBezTo>
                  <a:pt x="451338" y="697002"/>
                  <a:pt x="460852" y="719865"/>
                  <a:pt x="462755" y="745593"/>
                </a:cubicBezTo>
                <a:cubicBezTo>
                  <a:pt x="466561" y="785592"/>
                  <a:pt x="469432" y="825590"/>
                  <a:pt x="462755" y="865588"/>
                </a:cubicBezTo>
                <a:cubicBezTo>
                  <a:pt x="461820" y="869407"/>
                  <a:pt x="464658" y="873227"/>
                  <a:pt x="465626" y="876091"/>
                </a:cubicBezTo>
                <a:cubicBezTo>
                  <a:pt x="500844" y="879911"/>
                  <a:pt x="505618" y="878001"/>
                  <a:pt x="511327" y="846544"/>
                </a:cubicBezTo>
                <a:cubicBezTo>
                  <a:pt x="517035" y="818004"/>
                  <a:pt x="520874" y="789411"/>
                  <a:pt x="523711" y="760818"/>
                </a:cubicBezTo>
                <a:cubicBezTo>
                  <a:pt x="527517" y="725594"/>
                  <a:pt x="530388" y="691326"/>
                  <a:pt x="533225" y="656049"/>
                </a:cubicBezTo>
                <a:cubicBezTo>
                  <a:pt x="537064" y="622735"/>
                  <a:pt x="535162" y="588413"/>
                  <a:pt x="520874" y="552234"/>
                </a:cubicBezTo>
                <a:cubicBezTo>
                  <a:pt x="506586" y="552234"/>
                  <a:pt x="494201" y="552234"/>
                  <a:pt x="481817" y="552234"/>
                </a:cubicBezTo>
                <a:cubicBezTo>
                  <a:pt x="446565" y="551279"/>
                  <a:pt x="417055" y="519822"/>
                  <a:pt x="418957" y="485553"/>
                </a:cubicBezTo>
                <a:cubicBezTo>
                  <a:pt x="418957" y="478869"/>
                  <a:pt x="421795" y="470328"/>
                  <a:pt x="425634" y="466509"/>
                </a:cubicBezTo>
                <a:cubicBezTo>
                  <a:pt x="442759" y="449374"/>
                  <a:pt x="462755" y="446510"/>
                  <a:pt x="485622" y="457915"/>
                </a:cubicBezTo>
                <a:cubicBezTo>
                  <a:pt x="500878" y="466509"/>
                  <a:pt x="515166" y="476959"/>
                  <a:pt x="528485" y="487463"/>
                </a:cubicBezTo>
                <a:cubicBezTo>
                  <a:pt x="553255" y="505552"/>
                  <a:pt x="600892" y="491282"/>
                  <a:pt x="609471" y="461734"/>
                </a:cubicBezTo>
                <a:cubicBezTo>
                  <a:pt x="614211" y="446510"/>
                  <a:pt x="617082" y="431285"/>
                  <a:pt x="621856" y="416962"/>
                </a:cubicBezTo>
                <a:cubicBezTo>
                  <a:pt x="628499" y="395053"/>
                  <a:pt x="653269" y="376964"/>
                  <a:pt x="669459" y="381738"/>
                </a:cubicBezTo>
                <a:cubicBezTo>
                  <a:pt x="688520" y="387468"/>
                  <a:pt x="706614" y="396963"/>
                  <a:pt x="711387" y="418872"/>
                </a:cubicBezTo>
                <a:cubicBezTo>
                  <a:pt x="716128" y="441735"/>
                  <a:pt x="714225" y="463644"/>
                  <a:pt x="694229" y="480779"/>
                </a:cubicBezTo>
                <a:cubicBezTo>
                  <a:pt x="687552" y="486508"/>
                  <a:pt x="679941" y="493192"/>
                  <a:pt x="671362" y="496056"/>
                </a:cubicBezTo>
                <a:cubicBezTo>
                  <a:pt x="652334" y="504597"/>
                  <a:pt x="645657" y="519822"/>
                  <a:pt x="641852" y="539874"/>
                </a:cubicBezTo>
                <a:cubicBezTo>
                  <a:pt x="633272" y="592232"/>
                  <a:pt x="621856" y="645598"/>
                  <a:pt x="617082" y="697957"/>
                </a:cubicBezTo>
                <a:cubicBezTo>
                  <a:pt x="611374" y="751323"/>
                  <a:pt x="611374" y="804636"/>
                  <a:pt x="610406" y="858002"/>
                </a:cubicBezTo>
                <a:cubicBezTo>
                  <a:pt x="610406" y="878956"/>
                  <a:pt x="612308" y="878956"/>
                  <a:pt x="638046" y="878001"/>
                </a:cubicBezTo>
                <a:cubicBezTo>
                  <a:pt x="639949" y="856092"/>
                  <a:pt x="642786" y="834183"/>
                  <a:pt x="645657" y="811320"/>
                </a:cubicBezTo>
                <a:cubicBezTo>
                  <a:pt x="651366" y="756999"/>
                  <a:pt x="669459" y="707505"/>
                  <a:pt x="696132" y="659868"/>
                </a:cubicBezTo>
                <a:cubicBezTo>
                  <a:pt x="699937" y="654139"/>
                  <a:pt x="703743" y="647508"/>
                  <a:pt x="709451" y="643689"/>
                </a:cubicBezTo>
                <a:cubicBezTo>
                  <a:pt x="743768" y="617006"/>
                  <a:pt x="778987" y="592232"/>
                  <a:pt x="812336" y="563692"/>
                </a:cubicBezTo>
                <a:cubicBezTo>
                  <a:pt x="831397" y="547460"/>
                  <a:pt x="851393" y="529370"/>
                  <a:pt x="863778" y="507462"/>
                </a:cubicBezTo>
                <a:cubicBezTo>
                  <a:pt x="896159" y="451284"/>
                  <a:pt x="883774" y="394152"/>
                  <a:pt x="859972" y="338876"/>
                </a:cubicBezTo>
                <a:cubicBezTo>
                  <a:pt x="857101" y="331237"/>
                  <a:pt x="850425" y="325561"/>
                  <a:pt x="844717" y="319832"/>
                </a:cubicBezTo>
                <a:cubicBezTo>
                  <a:pt x="792340" y="264609"/>
                  <a:pt x="721836" y="247421"/>
                  <a:pt x="650398" y="234106"/>
                </a:cubicBezTo>
                <a:cubicBezTo>
                  <a:pt x="635175" y="231242"/>
                  <a:pt x="619920" y="228377"/>
                  <a:pt x="604697" y="230287"/>
                </a:cubicBezTo>
                <a:close/>
                <a:moveTo>
                  <a:pt x="578025" y="191244"/>
                </a:moveTo>
                <a:cubicBezTo>
                  <a:pt x="666621" y="186469"/>
                  <a:pt x="751379" y="204559"/>
                  <a:pt x="826657" y="251241"/>
                </a:cubicBezTo>
                <a:cubicBezTo>
                  <a:pt x="922831" y="311238"/>
                  <a:pt x="954278" y="411233"/>
                  <a:pt x="922831" y="514146"/>
                </a:cubicBezTo>
                <a:cubicBezTo>
                  <a:pt x="913317" y="543640"/>
                  <a:pt x="890450" y="564594"/>
                  <a:pt x="868552" y="583638"/>
                </a:cubicBezTo>
                <a:cubicBezTo>
                  <a:pt x="846653" y="602683"/>
                  <a:pt x="824720" y="620825"/>
                  <a:pt x="799951" y="636050"/>
                </a:cubicBezTo>
                <a:cubicBezTo>
                  <a:pt x="741865" y="672228"/>
                  <a:pt x="717096" y="728406"/>
                  <a:pt x="703776" y="791321"/>
                </a:cubicBezTo>
                <a:cubicBezTo>
                  <a:pt x="697100" y="822725"/>
                  <a:pt x="697100" y="854182"/>
                  <a:pt x="694229" y="888451"/>
                </a:cubicBezTo>
                <a:cubicBezTo>
                  <a:pt x="717096" y="901766"/>
                  <a:pt x="737092" y="914180"/>
                  <a:pt x="757088" y="925585"/>
                </a:cubicBezTo>
                <a:cubicBezTo>
                  <a:pt x="787566" y="942719"/>
                  <a:pt x="796145" y="975131"/>
                  <a:pt x="780923" y="1019904"/>
                </a:cubicBezTo>
                <a:cubicBezTo>
                  <a:pt x="813304" y="1048444"/>
                  <a:pt x="820915" y="1081811"/>
                  <a:pt x="791405" y="1119899"/>
                </a:cubicBezTo>
                <a:cubicBezTo>
                  <a:pt x="796145" y="1124674"/>
                  <a:pt x="799951" y="1128493"/>
                  <a:pt x="803756" y="1133214"/>
                </a:cubicBezTo>
                <a:cubicBezTo>
                  <a:pt x="819012" y="1152312"/>
                  <a:pt x="819012" y="1172311"/>
                  <a:pt x="803756" y="1192310"/>
                </a:cubicBezTo>
                <a:cubicBezTo>
                  <a:pt x="785663" y="1217030"/>
                  <a:pt x="762830" y="1236127"/>
                  <a:pt x="735189" y="1248487"/>
                </a:cubicBezTo>
                <a:cubicBezTo>
                  <a:pt x="718998" y="1255171"/>
                  <a:pt x="708516" y="1264667"/>
                  <a:pt x="700905" y="1280847"/>
                </a:cubicBezTo>
                <a:cubicBezTo>
                  <a:pt x="681844" y="1318033"/>
                  <a:pt x="680909" y="1318988"/>
                  <a:pt x="640884" y="1323709"/>
                </a:cubicBezTo>
                <a:cubicBezTo>
                  <a:pt x="611374" y="1327529"/>
                  <a:pt x="581830" y="1329438"/>
                  <a:pt x="551352" y="1331348"/>
                </a:cubicBezTo>
                <a:cubicBezTo>
                  <a:pt x="528485" y="1332303"/>
                  <a:pt x="509457" y="1323709"/>
                  <a:pt x="495169" y="1304665"/>
                </a:cubicBezTo>
                <a:cubicBezTo>
                  <a:pt x="494201" y="1302755"/>
                  <a:pt x="492299" y="1301800"/>
                  <a:pt x="491330" y="1299944"/>
                </a:cubicBezTo>
                <a:cubicBezTo>
                  <a:pt x="473237" y="1267532"/>
                  <a:pt x="442759" y="1252307"/>
                  <a:pt x="410378" y="1237984"/>
                </a:cubicBezTo>
                <a:cubicBezTo>
                  <a:pt x="373224" y="1221804"/>
                  <a:pt x="350390" y="1190400"/>
                  <a:pt x="344648" y="1150402"/>
                </a:cubicBezTo>
                <a:cubicBezTo>
                  <a:pt x="341811" y="1132260"/>
                  <a:pt x="351325" y="1112260"/>
                  <a:pt x="356098" y="1089397"/>
                </a:cubicBezTo>
                <a:cubicBezTo>
                  <a:pt x="355130" y="1087540"/>
                  <a:pt x="350390" y="1082766"/>
                  <a:pt x="346551" y="1077037"/>
                </a:cubicBezTo>
                <a:cubicBezTo>
                  <a:pt x="334200" y="1055128"/>
                  <a:pt x="327523" y="1032264"/>
                  <a:pt x="342745" y="1010356"/>
                </a:cubicBezTo>
                <a:cubicBezTo>
                  <a:pt x="351325" y="997995"/>
                  <a:pt x="351325" y="985582"/>
                  <a:pt x="346551" y="973222"/>
                </a:cubicBezTo>
                <a:cubicBezTo>
                  <a:pt x="336102" y="947494"/>
                  <a:pt x="348487" y="926540"/>
                  <a:pt x="360839" y="906541"/>
                </a:cubicBezTo>
                <a:cubicBezTo>
                  <a:pt x="364678" y="899857"/>
                  <a:pt x="373224" y="893226"/>
                  <a:pt x="379900" y="893226"/>
                </a:cubicBezTo>
                <a:cubicBezTo>
                  <a:pt x="400864" y="892271"/>
                  <a:pt x="406573" y="879858"/>
                  <a:pt x="406573" y="862723"/>
                </a:cubicBezTo>
                <a:cubicBezTo>
                  <a:pt x="406573" y="816041"/>
                  <a:pt x="405604" y="770367"/>
                  <a:pt x="403702" y="723685"/>
                </a:cubicBezTo>
                <a:cubicBezTo>
                  <a:pt x="402767" y="713181"/>
                  <a:pt x="396091" y="701776"/>
                  <a:pt x="389414" y="694137"/>
                </a:cubicBezTo>
                <a:cubicBezTo>
                  <a:pt x="370386" y="672228"/>
                  <a:pt x="351325" y="650320"/>
                  <a:pt x="329426" y="632230"/>
                </a:cubicBezTo>
                <a:cubicBezTo>
                  <a:pt x="276081" y="587458"/>
                  <a:pt x="244635" y="529370"/>
                  <a:pt x="238926" y="461734"/>
                </a:cubicBezTo>
                <a:cubicBezTo>
                  <a:pt x="233218" y="390279"/>
                  <a:pt x="257988" y="327417"/>
                  <a:pt x="316073" y="279833"/>
                </a:cubicBezTo>
                <a:cubicBezTo>
                  <a:pt x="377063" y="229332"/>
                  <a:pt x="449436" y="208378"/>
                  <a:pt x="525648" y="197875"/>
                </a:cubicBezTo>
                <a:cubicBezTo>
                  <a:pt x="542773" y="196018"/>
                  <a:pt x="559931" y="192198"/>
                  <a:pt x="578025" y="191244"/>
                </a:cubicBezTo>
                <a:close/>
                <a:moveTo>
                  <a:pt x="276225" y="95442"/>
                </a:moveTo>
                <a:cubicBezTo>
                  <a:pt x="328613" y="93538"/>
                  <a:pt x="371477" y="105922"/>
                  <a:pt x="412430" y="125922"/>
                </a:cubicBezTo>
                <a:cubicBezTo>
                  <a:pt x="417196" y="127827"/>
                  <a:pt x="418148" y="137352"/>
                  <a:pt x="421003" y="143068"/>
                </a:cubicBezTo>
                <a:cubicBezTo>
                  <a:pt x="415286" y="144972"/>
                  <a:pt x="407671" y="149736"/>
                  <a:pt x="402906" y="148784"/>
                </a:cubicBezTo>
                <a:cubicBezTo>
                  <a:pt x="366711" y="137354"/>
                  <a:pt x="330517" y="124973"/>
                  <a:pt x="294322" y="112588"/>
                </a:cubicBezTo>
                <a:cubicBezTo>
                  <a:pt x="289557" y="110684"/>
                  <a:pt x="285750" y="104015"/>
                  <a:pt x="276225" y="95442"/>
                </a:cubicBezTo>
                <a:close/>
                <a:moveTo>
                  <a:pt x="827384" y="95250"/>
                </a:moveTo>
                <a:cubicBezTo>
                  <a:pt x="839766" y="97153"/>
                  <a:pt x="851197" y="99061"/>
                  <a:pt x="854052" y="113345"/>
                </a:cubicBezTo>
                <a:cubicBezTo>
                  <a:pt x="858816" y="138112"/>
                  <a:pt x="853100" y="160018"/>
                  <a:pt x="838812" y="180021"/>
                </a:cubicBezTo>
                <a:cubicBezTo>
                  <a:pt x="832142" y="189547"/>
                  <a:pt x="822617" y="186688"/>
                  <a:pt x="814047" y="182881"/>
                </a:cubicBezTo>
                <a:cubicBezTo>
                  <a:pt x="803567" y="178118"/>
                  <a:pt x="796903" y="169544"/>
                  <a:pt x="801667" y="158115"/>
                </a:cubicBezTo>
                <a:cubicBezTo>
                  <a:pt x="809288" y="137160"/>
                  <a:pt x="818813" y="117157"/>
                  <a:pt x="827384" y="95250"/>
                </a:cubicBezTo>
                <a:close/>
                <a:moveTo>
                  <a:pt x="561974" y="0"/>
                </a:moveTo>
                <a:cubicBezTo>
                  <a:pt x="582931" y="3809"/>
                  <a:pt x="593404" y="12384"/>
                  <a:pt x="600076" y="28577"/>
                </a:cubicBezTo>
                <a:cubicBezTo>
                  <a:pt x="610553" y="53339"/>
                  <a:pt x="621033" y="77151"/>
                  <a:pt x="632459" y="101919"/>
                </a:cubicBezTo>
                <a:cubicBezTo>
                  <a:pt x="638175" y="113348"/>
                  <a:pt x="639128" y="123827"/>
                  <a:pt x="625791" y="131446"/>
                </a:cubicBezTo>
                <a:cubicBezTo>
                  <a:pt x="609595" y="128586"/>
                  <a:pt x="599122" y="120017"/>
                  <a:pt x="594357" y="103824"/>
                </a:cubicBezTo>
                <a:cubicBezTo>
                  <a:pt x="588642" y="84777"/>
                  <a:pt x="581023" y="66678"/>
                  <a:pt x="575308" y="48580"/>
                </a:cubicBezTo>
                <a:cubicBezTo>
                  <a:pt x="570547" y="33336"/>
                  <a:pt x="566735" y="18098"/>
                  <a:pt x="5619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138"/>
          <p:cNvSpPr/>
          <p:nvPr/>
        </p:nvSpPr>
        <p:spPr>
          <a:xfrm>
            <a:off x="9810747" y="4352905"/>
            <a:ext cx="1105326" cy="1056666"/>
          </a:xfrm>
          <a:custGeom>
            <a:rect b="b" l="l" r="r" t="t"/>
            <a:pathLst>
              <a:path extrusionOk="0" h="1056666" w="1105326">
                <a:moveTo>
                  <a:pt x="431503" y="556647"/>
                </a:moveTo>
                <a:cubicBezTo>
                  <a:pt x="401937" y="577607"/>
                  <a:pt x="372422" y="597628"/>
                  <a:pt x="343829" y="618538"/>
                </a:cubicBezTo>
                <a:cubicBezTo>
                  <a:pt x="307653" y="646172"/>
                  <a:pt x="271477" y="673806"/>
                  <a:pt x="236223" y="702378"/>
                </a:cubicBezTo>
                <a:cubicBezTo>
                  <a:pt x="187646" y="741431"/>
                  <a:pt x="140043" y="782412"/>
                  <a:pt x="91466" y="821465"/>
                </a:cubicBezTo>
                <a:cubicBezTo>
                  <a:pt x="69534" y="839557"/>
                  <a:pt x="55238" y="859529"/>
                  <a:pt x="52369" y="888102"/>
                </a:cubicBezTo>
                <a:cubicBezTo>
                  <a:pt x="47603" y="934817"/>
                  <a:pt x="59081" y="974809"/>
                  <a:pt x="93362" y="1010994"/>
                </a:cubicBezTo>
                <a:cubicBezTo>
                  <a:pt x="232431" y="891957"/>
                  <a:pt x="369553" y="774750"/>
                  <a:pt x="503856" y="659519"/>
                </a:cubicBezTo>
                <a:cubicBezTo>
                  <a:pt x="480080" y="624273"/>
                  <a:pt x="457226" y="592833"/>
                  <a:pt x="431503" y="556647"/>
                </a:cubicBezTo>
                <a:close/>
                <a:moveTo>
                  <a:pt x="504830" y="504247"/>
                </a:moveTo>
                <a:cubicBezTo>
                  <a:pt x="492429" y="506175"/>
                  <a:pt x="478184" y="509042"/>
                  <a:pt x="469576" y="524268"/>
                </a:cubicBezTo>
                <a:cubicBezTo>
                  <a:pt x="486742" y="565199"/>
                  <a:pt x="510518" y="600446"/>
                  <a:pt x="547668" y="627140"/>
                </a:cubicBezTo>
                <a:cubicBezTo>
                  <a:pt x="559146" y="619527"/>
                  <a:pt x="568625" y="610926"/>
                  <a:pt x="577234" y="604252"/>
                </a:cubicBezTo>
                <a:cubicBezTo>
                  <a:pt x="552433" y="569994"/>
                  <a:pt x="529579" y="537615"/>
                  <a:pt x="504830" y="504247"/>
                </a:cubicBezTo>
                <a:close/>
                <a:moveTo>
                  <a:pt x="948686" y="248903"/>
                </a:moveTo>
                <a:cubicBezTo>
                  <a:pt x="968687" y="244145"/>
                  <a:pt x="977261" y="253674"/>
                  <a:pt x="982975" y="267961"/>
                </a:cubicBezTo>
                <a:cubicBezTo>
                  <a:pt x="998220" y="300347"/>
                  <a:pt x="1003934" y="333680"/>
                  <a:pt x="996312" y="368932"/>
                </a:cubicBezTo>
                <a:cubicBezTo>
                  <a:pt x="986787" y="416551"/>
                  <a:pt x="966785" y="459413"/>
                  <a:pt x="938209" y="498463"/>
                </a:cubicBezTo>
                <a:cubicBezTo>
                  <a:pt x="920116" y="524186"/>
                  <a:pt x="898205" y="522280"/>
                  <a:pt x="876301" y="490853"/>
                </a:cubicBezTo>
                <a:cubicBezTo>
                  <a:pt x="920116" y="465131"/>
                  <a:pt x="934404" y="422269"/>
                  <a:pt x="950594" y="380354"/>
                </a:cubicBezTo>
                <a:cubicBezTo>
                  <a:pt x="967736" y="337492"/>
                  <a:pt x="962974" y="292724"/>
                  <a:pt x="948686" y="248903"/>
                </a:cubicBezTo>
                <a:close/>
                <a:moveTo>
                  <a:pt x="658322" y="221133"/>
                </a:moveTo>
                <a:cubicBezTo>
                  <a:pt x="670699" y="224943"/>
                  <a:pt x="673562" y="233517"/>
                  <a:pt x="668799" y="243991"/>
                </a:cubicBezTo>
                <a:cubicBezTo>
                  <a:pt x="665942" y="250655"/>
                  <a:pt x="660227" y="257319"/>
                  <a:pt x="655464" y="263039"/>
                </a:cubicBezTo>
                <a:cubicBezTo>
                  <a:pt x="614512" y="308754"/>
                  <a:pt x="606886" y="361145"/>
                  <a:pt x="625937" y="418300"/>
                </a:cubicBezTo>
                <a:cubicBezTo>
                  <a:pt x="629747" y="430673"/>
                  <a:pt x="634509" y="443057"/>
                  <a:pt x="638319" y="454486"/>
                </a:cubicBezTo>
                <a:cubicBezTo>
                  <a:pt x="610696" y="464015"/>
                  <a:pt x="600219" y="461161"/>
                  <a:pt x="590694" y="439247"/>
                </a:cubicBezTo>
                <a:cubicBezTo>
                  <a:pt x="559261" y="367809"/>
                  <a:pt x="565924" y="300180"/>
                  <a:pt x="614506" y="237316"/>
                </a:cubicBezTo>
                <a:cubicBezTo>
                  <a:pt x="625937" y="222077"/>
                  <a:pt x="640224" y="215413"/>
                  <a:pt x="658322" y="221133"/>
                </a:cubicBezTo>
                <a:close/>
                <a:moveTo>
                  <a:pt x="762010" y="99562"/>
                </a:moveTo>
                <a:cubicBezTo>
                  <a:pt x="737004" y="103968"/>
                  <a:pt x="712946" y="113249"/>
                  <a:pt x="689606" y="128005"/>
                </a:cubicBezTo>
                <a:cubicBezTo>
                  <a:pt x="664856" y="144219"/>
                  <a:pt x="642925" y="163252"/>
                  <a:pt x="622941" y="186139"/>
                </a:cubicBezTo>
                <a:cubicBezTo>
                  <a:pt x="593426" y="219458"/>
                  <a:pt x="570572" y="256583"/>
                  <a:pt x="554380" y="296625"/>
                </a:cubicBezTo>
                <a:cubicBezTo>
                  <a:pt x="541006" y="329943"/>
                  <a:pt x="531475" y="364250"/>
                  <a:pt x="535318" y="401375"/>
                </a:cubicBezTo>
                <a:cubicBezTo>
                  <a:pt x="538188" y="422335"/>
                  <a:pt x="548641" y="444234"/>
                  <a:pt x="547668" y="465194"/>
                </a:cubicBezTo>
                <a:cubicBezTo>
                  <a:pt x="546745" y="488082"/>
                  <a:pt x="555302" y="505236"/>
                  <a:pt x="567703" y="519522"/>
                </a:cubicBezTo>
                <a:cubicBezTo>
                  <a:pt x="590556" y="547106"/>
                  <a:pt x="616280" y="570934"/>
                  <a:pt x="642003" y="596639"/>
                </a:cubicBezTo>
                <a:cubicBezTo>
                  <a:pt x="645795" y="600446"/>
                  <a:pt x="650560" y="603313"/>
                  <a:pt x="655326" y="604252"/>
                </a:cubicBezTo>
                <a:cubicBezTo>
                  <a:pt x="702006" y="613793"/>
                  <a:pt x="750583" y="626201"/>
                  <a:pt x="797264" y="613793"/>
                </a:cubicBezTo>
                <a:cubicBezTo>
                  <a:pt x="847737" y="600446"/>
                  <a:pt x="896314" y="579486"/>
                  <a:pt x="943917" y="557586"/>
                </a:cubicBezTo>
                <a:cubicBezTo>
                  <a:pt x="961083" y="549974"/>
                  <a:pt x="974405" y="531881"/>
                  <a:pt x="984859" y="516655"/>
                </a:cubicBezTo>
                <a:cubicBezTo>
                  <a:pt x="1020113" y="460449"/>
                  <a:pt x="1029644" y="400436"/>
                  <a:pt x="1026774" y="337556"/>
                </a:cubicBezTo>
                <a:cubicBezTo>
                  <a:pt x="1026774" y="322330"/>
                  <a:pt x="1025852" y="308044"/>
                  <a:pt x="1026774" y="292818"/>
                </a:cubicBezTo>
                <a:cubicBezTo>
                  <a:pt x="1029644" y="263257"/>
                  <a:pt x="1019190" y="239479"/>
                  <a:pt x="1002998" y="214712"/>
                </a:cubicBezTo>
                <a:cubicBezTo>
                  <a:pt x="962979" y="154699"/>
                  <a:pt x="913428" y="112780"/>
                  <a:pt x="840102" y="100372"/>
                </a:cubicBezTo>
                <a:cubicBezTo>
                  <a:pt x="812970" y="95626"/>
                  <a:pt x="787016" y="95156"/>
                  <a:pt x="762010" y="99562"/>
                </a:cubicBezTo>
                <a:close/>
                <a:moveTo>
                  <a:pt x="695345" y="68932"/>
                </a:moveTo>
                <a:cubicBezTo>
                  <a:pt x="526761" y="116586"/>
                  <a:pt x="408650" y="326137"/>
                  <a:pt x="448618" y="471868"/>
                </a:cubicBezTo>
                <a:cubicBezTo>
                  <a:pt x="455279" y="469001"/>
                  <a:pt x="461018" y="466134"/>
                  <a:pt x="466706" y="463316"/>
                </a:cubicBezTo>
                <a:cubicBezTo>
                  <a:pt x="483872" y="453775"/>
                  <a:pt x="493403" y="442356"/>
                  <a:pt x="487664" y="420457"/>
                </a:cubicBezTo>
                <a:cubicBezTo>
                  <a:pt x="483872" y="403303"/>
                  <a:pt x="483872" y="385210"/>
                  <a:pt x="484846" y="368057"/>
                </a:cubicBezTo>
                <a:cubicBezTo>
                  <a:pt x="489611" y="316596"/>
                  <a:pt x="504830" y="269930"/>
                  <a:pt x="531526" y="225193"/>
                </a:cubicBezTo>
                <a:cubicBezTo>
                  <a:pt x="566729" y="167058"/>
                  <a:pt x="605775" y="115647"/>
                  <a:pt x="668648" y="85146"/>
                </a:cubicBezTo>
                <a:cubicBezTo>
                  <a:pt x="679153" y="79412"/>
                  <a:pt x="687710" y="73727"/>
                  <a:pt x="695345" y="68932"/>
                </a:cubicBezTo>
                <a:close/>
                <a:moveTo>
                  <a:pt x="832247" y="38778"/>
                </a:moveTo>
                <a:cubicBezTo>
                  <a:pt x="786760" y="35916"/>
                  <a:pt x="740335" y="43238"/>
                  <a:pt x="723886" y="57512"/>
                </a:cubicBezTo>
                <a:cubicBezTo>
                  <a:pt x="844867" y="40359"/>
                  <a:pt x="951552" y="66114"/>
                  <a:pt x="1030617" y="168986"/>
                </a:cubicBezTo>
                <a:cubicBezTo>
                  <a:pt x="996337" y="104178"/>
                  <a:pt x="946786" y="61319"/>
                  <a:pt x="876278" y="45154"/>
                </a:cubicBezTo>
                <a:cubicBezTo>
                  <a:pt x="862469" y="41817"/>
                  <a:pt x="847410" y="39732"/>
                  <a:pt x="832247" y="38778"/>
                </a:cubicBezTo>
                <a:close/>
                <a:moveTo>
                  <a:pt x="837725" y="966"/>
                </a:moveTo>
                <a:cubicBezTo>
                  <a:pt x="871782" y="3704"/>
                  <a:pt x="905358" y="12281"/>
                  <a:pt x="937255" y="27061"/>
                </a:cubicBezTo>
                <a:cubicBezTo>
                  <a:pt x="1036305" y="72787"/>
                  <a:pt x="1097282" y="149904"/>
                  <a:pt x="1104917" y="262318"/>
                </a:cubicBezTo>
                <a:cubicBezTo>
                  <a:pt x="1105839" y="273737"/>
                  <a:pt x="1104917" y="288023"/>
                  <a:pt x="1104917" y="303298"/>
                </a:cubicBezTo>
                <a:cubicBezTo>
                  <a:pt x="1106813" y="348036"/>
                  <a:pt x="1088725" y="389017"/>
                  <a:pt x="1077298" y="430937"/>
                </a:cubicBezTo>
                <a:cubicBezTo>
                  <a:pt x="1076324" y="434743"/>
                  <a:pt x="1074428" y="438550"/>
                  <a:pt x="1072532" y="441367"/>
                </a:cubicBezTo>
                <a:cubicBezTo>
                  <a:pt x="1044913" y="472807"/>
                  <a:pt x="1036305" y="512849"/>
                  <a:pt x="1017294" y="548095"/>
                </a:cubicBezTo>
                <a:cubicBezTo>
                  <a:pt x="1008686" y="564260"/>
                  <a:pt x="992494" y="579486"/>
                  <a:pt x="976301" y="589966"/>
                </a:cubicBezTo>
                <a:cubicBezTo>
                  <a:pt x="915375" y="629018"/>
                  <a:pt x="846763" y="650967"/>
                  <a:pt x="774410" y="658580"/>
                </a:cubicBezTo>
                <a:cubicBezTo>
                  <a:pt x="726756" y="663326"/>
                  <a:pt x="679153" y="656652"/>
                  <a:pt x="634368" y="640487"/>
                </a:cubicBezTo>
                <a:cubicBezTo>
                  <a:pt x="622941" y="635692"/>
                  <a:pt x="615306" y="640487"/>
                  <a:pt x="607722" y="647111"/>
                </a:cubicBezTo>
                <a:cubicBezTo>
                  <a:pt x="580103" y="673806"/>
                  <a:pt x="549615" y="698572"/>
                  <a:pt x="516257" y="717604"/>
                </a:cubicBezTo>
                <a:cubicBezTo>
                  <a:pt x="473419" y="743359"/>
                  <a:pt x="443852" y="784290"/>
                  <a:pt x="404807" y="815730"/>
                </a:cubicBezTo>
                <a:cubicBezTo>
                  <a:pt x="360073" y="851916"/>
                  <a:pt x="317184" y="890029"/>
                  <a:pt x="273373" y="928143"/>
                </a:cubicBezTo>
                <a:cubicBezTo>
                  <a:pt x="249545" y="949103"/>
                  <a:pt x="225769" y="970014"/>
                  <a:pt x="200969" y="990034"/>
                </a:cubicBezTo>
                <a:cubicBezTo>
                  <a:pt x="176219" y="1010994"/>
                  <a:pt x="150496" y="1031015"/>
                  <a:pt x="123850" y="1050986"/>
                </a:cubicBezTo>
                <a:cubicBezTo>
                  <a:pt x="110476" y="1060527"/>
                  <a:pt x="84753" y="1057660"/>
                  <a:pt x="69534" y="1045301"/>
                </a:cubicBezTo>
                <a:cubicBezTo>
                  <a:pt x="60004" y="1037689"/>
                  <a:pt x="50473" y="1029087"/>
                  <a:pt x="44785" y="1019546"/>
                </a:cubicBezTo>
                <a:cubicBezTo>
                  <a:pt x="19062" y="974809"/>
                  <a:pt x="974" y="928143"/>
                  <a:pt x="0" y="872876"/>
                </a:cubicBezTo>
                <a:cubicBezTo>
                  <a:pt x="0" y="844303"/>
                  <a:pt x="8557" y="830956"/>
                  <a:pt x="29515" y="811924"/>
                </a:cubicBezTo>
                <a:cubicBezTo>
                  <a:pt x="131434" y="721410"/>
                  <a:pt x="238119" y="636681"/>
                  <a:pt x="347672" y="555708"/>
                </a:cubicBezTo>
                <a:cubicBezTo>
                  <a:pt x="364787" y="543300"/>
                  <a:pt x="380979" y="530941"/>
                  <a:pt x="398145" y="518534"/>
                </a:cubicBezTo>
                <a:cubicBezTo>
                  <a:pt x="410546" y="509042"/>
                  <a:pt x="415311" y="497574"/>
                  <a:pt x="410546" y="482348"/>
                </a:cubicBezTo>
                <a:cubicBezTo>
                  <a:pt x="406703" y="469001"/>
                  <a:pt x="405780" y="454714"/>
                  <a:pt x="403833" y="441367"/>
                </a:cubicBezTo>
                <a:cubicBezTo>
                  <a:pt x="393380" y="364250"/>
                  <a:pt x="415311" y="293758"/>
                  <a:pt x="450514" y="227071"/>
                </a:cubicBezTo>
                <a:cubicBezTo>
                  <a:pt x="511491" y="109912"/>
                  <a:pt x="609618" y="40359"/>
                  <a:pt x="735313" y="9908"/>
                </a:cubicBezTo>
                <a:cubicBezTo>
                  <a:pt x="769132" y="1331"/>
                  <a:pt x="803669" y="-1771"/>
                  <a:pt x="837725" y="9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2" name="Google Shape;1962;p138"/>
          <p:cNvSpPr/>
          <p:nvPr/>
        </p:nvSpPr>
        <p:spPr>
          <a:xfrm>
            <a:off x="8639173" y="4438640"/>
            <a:ext cx="950810" cy="838737"/>
          </a:xfrm>
          <a:custGeom>
            <a:rect b="b" l="l" r="r" t="t"/>
            <a:pathLst>
              <a:path extrusionOk="0" h="838737" w="950810">
                <a:moveTo>
                  <a:pt x="221171" y="657660"/>
                </a:moveTo>
                <a:cubicBezTo>
                  <a:pt x="230697" y="657660"/>
                  <a:pt x="237367" y="656706"/>
                  <a:pt x="244983" y="657660"/>
                </a:cubicBezTo>
                <a:cubicBezTo>
                  <a:pt x="279277" y="664328"/>
                  <a:pt x="313563" y="670993"/>
                  <a:pt x="347850" y="677664"/>
                </a:cubicBezTo>
                <a:cubicBezTo>
                  <a:pt x="365948" y="681473"/>
                  <a:pt x="372617" y="686236"/>
                  <a:pt x="387858" y="707194"/>
                </a:cubicBezTo>
                <a:cubicBezTo>
                  <a:pt x="385001" y="710049"/>
                  <a:pt x="383099" y="714812"/>
                  <a:pt x="380242" y="714812"/>
                </a:cubicBezTo>
                <a:cubicBezTo>
                  <a:pt x="330706" y="714812"/>
                  <a:pt x="279277" y="723385"/>
                  <a:pt x="235457" y="690999"/>
                </a:cubicBezTo>
                <a:cubicBezTo>
                  <a:pt x="224983" y="683381"/>
                  <a:pt x="214501" y="676710"/>
                  <a:pt x="221171" y="657660"/>
                </a:cubicBezTo>
                <a:close/>
                <a:moveTo>
                  <a:pt x="296229" y="571953"/>
                </a:moveTo>
                <a:cubicBezTo>
                  <a:pt x="340999" y="578620"/>
                  <a:pt x="384804" y="586239"/>
                  <a:pt x="428628" y="594812"/>
                </a:cubicBezTo>
                <a:cubicBezTo>
                  <a:pt x="433389" y="595765"/>
                  <a:pt x="439106" y="596714"/>
                  <a:pt x="442911" y="599573"/>
                </a:cubicBezTo>
                <a:cubicBezTo>
                  <a:pt x="452433" y="605290"/>
                  <a:pt x="465769" y="609098"/>
                  <a:pt x="460052" y="624337"/>
                </a:cubicBezTo>
                <a:cubicBezTo>
                  <a:pt x="455291" y="639580"/>
                  <a:pt x="441955" y="634819"/>
                  <a:pt x="431477" y="632910"/>
                </a:cubicBezTo>
                <a:cubicBezTo>
                  <a:pt x="384804" y="626243"/>
                  <a:pt x="338141" y="618623"/>
                  <a:pt x="291459" y="611957"/>
                </a:cubicBezTo>
                <a:cubicBezTo>
                  <a:pt x="275273" y="609101"/>
                  <a:pt x="260034" y="603384"/>
                  <a:pt x="257176" y="576714"/>
                </a:cubicBezTo>
                <a:cubicBezTo>
                  <a:pt x="272415" y="574808"/>
                  <a:pt x="284795" y="570047"/>
                  <a:pt x="296229" y="571953"/>
                </a:cubicBezTo>
                <a:close/>
                <a:moveTo>
                  <a:pt x="276271" y="457634"/>
                </a:moveTo>
                <a:cubicBezTo>
                  <a:pt x="292467" y="457634"/>
                  <a:pt x="305796" y="456681"/>
                  <a:pt x="319137" y="457634"/>
                </a:cubicBezTo>
                <a:cubicBezTo>
                  <a:pt x="379140" y="463351"/>
                  <a:pt x="439155" y="469065"/>
                  <a:pt x="498206" y="475729"/>
                </a:cubicBezTo>
                <a:cubicBezTo>
                  <a:pt x="504882" y="476685"/>
                  <a:pt x="510594" y="482397"/>
                  <a:pt x="517259" y="487160"/>
                </a:cubicBezTo>
                <a:cubicBezTo>
                  <a:pt x="512499" y="510019"/>
                  <a:pt x="493446" y="509068"/>
                  <a:pt x="481069" y="509068"/>
                </a:cubicBezTo>
                <a:cubicBezTo>
                  <a:pt x="422006" y="507164"/>
                  <a:pt x="363907" y="502401"/>
                  <a:pt x="304844" y="497638"/>
                </a:cubicBezTo>
                <a:cubicBezTo>
                  <a:pt x="287707" y="495734"/>
                  <a:pt x="275319" y="485259"/>
                  <a:pt x="276271" y="457634"/>
                </a:cubicBezTo>
                <a:close/>
                <a:moveTo>
                  <a:pt x="358379" y="371511"/>
                </a:moveTo>
                <a:cubicBezTo>
                  <a:pt x="382429" y="371273"/>
                  <a:pt x="406241" y="372702"/>
                  <a:pt x="429574" y="381274"/>
                </a:cubicBezTo>
                <a:cubicBezTo>
                  <a:pt x="436246" y="384133"/>
                  <a:pt x="443864" y="386035"/>
                  <a:pt x="450536" y="389845"/>
                </a:cubicBezTo>
                <a:cubicBezTo>
                  <a:pt x="461013" y="394609"/>
                  <a:pt x="473392" y="402229"/>
                  <a:pt x="465773" y="414611"/>
                </a:cubicBezTo>
                <a:cubicBezTo>
                  <a:pt x="462915" y="420328"/>
                  <a:pt x="447678" y="425090"/>
                  <a:pt x="440051" y="423182"/>
                </a:cubicBezTo>
                <a:cubicBezTo>
                  <a:pt x="402905" y="414611"/>
                  <a:pt x="365759" y="412706"/>
                  <a:pt x="328613" y="413657"/>
                </a:cubicBezTo>
                <a:cubicBezTo>
                  <a:pt x="300041" y="413657"/>
                  <a:pt x="288609" y="401278"/>
                  <a:pt x="285751" y="371749"/>
                </a:cubicBezTo>
                <a:cubicBezTo>
                  <a:pt x="310040" y="373654"/>
                  <a:pt x="334329" y="371749"/>
                  <a:pt x="358379" y="371511"/>
                </a:cubicBezTo>
                <a:close/>
                <a:moveTo>
                  <a:pt x="298118" y="246762"/>
                </a:moveTo>
                <a:cubicBezTo>
                  <a:pt x="287646" y="261997"/>
                  <a:pt x="272402" y="275337"/>
                  <a:pt x="266702" y="291518"/>
                </a:cubicBezTo>
                <a:cubicBezTo>
                  <a:pt x="258130" y="316304"/>
                  <a:pt x="254330" y="342945"/>
                  <a:pt x="251458" y="368677"/>
                </a:cubicBezTo>
                <a:cubicBezTo>
                  <a:pt x="241959" y="446783"/>
                  <a:pt x="217171" y="520114"/>
                  <a:pt x="176211" y="587761"/>
                </a:cubicBezTo>
                <a:cubicBezTo>
                  <a:pt x="163839" y="608718"/>
                  <a:pt x="144795" y="625847"/>
                  <a:pt x="129551" y="644910"/>
                </a:cubicBezTo>
                <a:cubicBezTo>
                  <a:pt x="117179" y="660145"/>
                  <a:pt x="104763" y="674432"/>
                  <a:pt x="90491" y="691561"/>
                </a:cubicBezTo>
                <a:cubicBezTo>
                  <a:pt x="101935" y="694442"/>
                  <a:pt x="108607" y="697284"/>
                  <a:pt x="116207" y="699218"/>
                </a:cubicBezTo>
                <a:cubicBezTo>
                  <a:pt x="180983" y="714452"/>
                  <a:pt x="245759" y="728739"/>
                  <a:pt x="310534" y="743027"/>
                </a:cubicBezTo>
                <a:cubicBezTo>
                  <a:pt x="354322" y="753486"/>
                  <a:pt x="398154" y="764931"/>
                  <a:pt x="441985" y="774443"/>
                </a:cubicBezTo>
                <a:cubicBezTo>
                  <a:pt x="472429" y="781113"/>
                  <a:pt x="478173" y="777324"/>
                  <a:pt x="494345" y="750644"/>
                </a:cubicBezTo>
                <a:cubicBezTo>
                  <a:pt x="553421" y="653475"/>
                  <a:pt x="581036" y="546794"/>
                  <a:pt x="590536" y="433443"/>
                </a:cubicBezTo>
                <a:cubicBezTo>
                  <a:pt x="594380" y="387740"/>
                  <a:pt x="579136" y="336275"/>
                  <a:pt x="622924" y="296294"/>
                </a:cubicBezTo>
                <a:cubicBezTo>
                  <a:pt x="598180" y="301030"/>
                  <a:pt x="578164" y="306753"/>
                  <a:pt x="558193" y="308687"/>
                </a:cubicBezTo>
                <a:cubicBezTo>
                  <a:pt x="532433" y="310581"/>
                  <a:pt x="522933" y="285796"/>
                  <a:pt x="508661" y="268667"/>
                </a:cubicBezTo>
                <a:cubicBezTo>
                  <a:pt x="474329" y="316304"/>
                  <a:pt x="456257" y="315317"/>
                  <a:pt x="409598" y="262944"/>
                </a:cubicBezTo>
                <a:cubicBezTo>
                  <a:pt x="394354" y="283901"/>
                  <a:pt x="373410" y="292466"/>
                  <a:pt x="352422" y="283901"/>
                </a:cubicBezTo>
                <a:cubicBezTo>
                  <a:pt x="333378" y="276284"/>
                  <a:pt x="318134" y="261050"/>
                  <a:pt x="298118" y="246762"/>
                </a:cubicBezTo>
                <a:close/>
                <a:moveTo>
                  <a:pt x="136223" y="237211"/>
                </a:moveTo>
                <a:cubicBezTo>
                  <a:pt x="131451" y="291518"/>
                  <a:pt x="126679" y="341050"/>
                  <a:pt x="121907" y="389635"/>
                </a:cubicBezTo>
                <a:cubicBezTo>
                  <a:pt x="120979" y="398199"/>
                  <a:pt x="119079" y="406763"/>
                  <a:pt x="117179" y="415328"/>
                </a:cubicBezTo>
                <a:cubicBezTo>
                  <a:pt x="109535" y="447731"/>
                  <a:pt x="100035" y="480133"/>
                  <a:pt x="93363" y="513444"/>
                </a:cubicBezTo>
                <a:cubicBezTo>
                  <a:pt x="88591" y="540124"/>
                  <a:pt x="86692" y="566804"/>
                  <a:pt x="82892" y="596326"/>
                </a:cubicBezTo>
                <a:cubicBezTo>
                  <a:pt x="145723" y="561081"/>
                  <a:pt x="212399" y="367730"/>
                  <a:pt x="200027" y="296294"/>
                </a:cubicBezTo>
                <a:cubicBezTo>
                  <a:pt x="179083" y="276284"/>
                  <a:pt x="160967" y="260102"/>
                  <a:pt x="136223" y="237211"/>
                </a:cubicBezTo>
                <a:close/>
                <a:moveTo>
                  <a:pt x="749456" y="213065"/>
                </a:moveTo>
                <a:cubicBezTo>
                  <a:pt x="725925" y="211814"/>
                  <a:pt x="706291" y="223417"/>
                  <a:pt x="687700" y="233422"/>
                </a:cubicBezTo>
                <a:cubicBezTo>
                  <a:pt x="669628" y="242934"/>
                  <a:pt x="661984" y="260102"/>
                  <a:pt x="675328" y="282007"/>
                </a:cubicBezTo>
                <a:cubicBezTo>
                  <a:pt x="692472" y="277231"/>
                  <a:pt x="711516" y="266772"/>
                  <a:pt x="725832" y="287730"/>
                </a:cubicBezTo>
                <a:cubicBezTo>
                  <a:pt x="711516" y="324868"/>
                  <a:pt x="682928" y="329605"/>
                  <a:pt x="647712" y="326763"/>
                </a:cubicBezTo>
                <a:cubicBezTo>
                  <a:pt x="659156" y="468688"/>
                  <a:pt x="629596" y="601101"/>
                  <a:pt x="576264" y="733476"/>
                </a:cubicBezTo>
                <a:cubicBezTo>
                  <a:pt x="604852" y="739198"/>
                  <a:pt x="629596" y="743027"/>
                  <a:pt x="657212" y="748710"/>
                </a:cubicBezTo>
                <a:cubicBezTo>
                  <a:pt x="661056" y="732528"/>
                  <a:pt x="662956" y="720136"/>
                  <a:pt x="665784" y="707782"/>
                </a:cubicBezTo>
                <a:cubicBezTo>
                  <a:pt x="676300" y="656316"/>
                  <a:pt x="682928" y="602996"/>
                  <a:pt x="700072" y="553464"/>
                </a:cubicBezTo>
                <a:cubicBezTo>
                  <a:pt x="718187" y="501091"/>
                  <a:pt x="735331" y="449625"/>
                  <a:pt x="743903" y="394410"/>
                </a:cubicBezTo>
                <a:cubicBezTo>
                  <a:pt x="749603" y="360113"/>
                  <a:pt x="758175" y="325816"/>
                  <a:pt x="764847" y="291518"/>
                </a:cubicBezTo>
                <a:cubicBezTo>
                  <a:pt x="769619" y="267720"/>
                  <a:pt x="771519" y="242934"/>
                  <a:pt x="774391" y="219135"/>
                </a:cubicBezTo>
                <a:cubicBezTo>
                  <a:pt x="765576" y="215327"/>
                  <a:pt x="757300" y="213482"/>
                  <a:pt x="749456" y="213065"/>
                </a:cubicBezTo>
                <a:close/>
                <a:moveTo>
                  <a:pt x="637240" y="198178"/>
                </a:moveTo>
                <a:cubicBezTo>
                  <a:pt x="631496" y="201967"/>
                  <a:pt x="625796" y="206742"/>
                  <a:pt x="620096" y="207690"/>
                </a:cubicBezTo>
                <a:cubicBezTo>
                  <a:pt x="613424" y="209623"/>
                  <a:pt x="605780" y="209623"/>
                  <a:pt x="598180" y="209623"/>
                </a:cubicBezTo>
                <a:cubicBezTo>
                  <a:pt x="567692" y="212465"/>
                  <a:pt x="557221" y="230541"/>
                  <a:pt x="569592" y="264838"/>
                </a:cubicBezTo>
                <a:cubicBezTo>
                  <a:pt x="601980" y="254380"/>
                  <a:pt x="628668" y="236264"/>
                  <a:pt x="637240" y="198178"/>
                </a:cubicBezTo>
                <a:close/>
                <a:moveTo>
                  <a:pt x="474329" y="196283"/>
                </a:moveTo>
                <a:cubicBezTo>
                  <a:pt x="462929" y="211518"/>
                  <a:pt x="445785" y="226752"/>
                  <a:pt x="465757" y="249604"/>
                </a:cubicBezTo>
                <a:cubicBezTo>
                  <a:pt x="478173" y="247710"/>
                  <a:pt x="491517" y="246762"/>
                  <a:pt x="506717" y="244828"/>
                </a:cubicBezTo>
                <a:cubicBezTo>
                  <a:pt x="514361" y="226752"/>
                  <a:pt x="521033" y="210571"/>
                  <a:pt x="527705" y="196283"/>
                </a:cubicBezTo>
                <a:cubicBezTo>
                  <a:pt x="509589" y="196283"/>
                  <a:pt x="492445" y="196283"/>
                  <a:pt x="474329" y="196283"/>
                </a:cubicBezTo>
                <a:close/>
                <a:moveTo>
                  <a:pt x="420069" y="174379"/>
                </a:moveTo>
                <a:cubicBezTo>
                  <a:pt x="400053" y="180062"/>
                  <a:pt x="379110" y="185785"/>
                  <a:pt x="356222" y="192455"/>
                </a:cubicBezTo>
                <a:cubicBezTo>
                  <a:pt x="346722" y="206742"/>
                  <a:pt x="341950" y="222924"/>
                  <a:pt x="365766" y="242934"/>
                </a:cubicBezTo>
                <a:cubicBezTo>
                  <a:pt x="386710" y="221030"/>
                  <a:pt x="405753" y="201967"/>
                  <a:pt x="424841" y="181996"/>
                </a:cubicBezTo>
                <a:cubicBezTo>
                  <a:pt x="422897" y="179115"/>
                  <a:pt x="421969" y="177221"/>
                  <a:pt x="420069" y="174379"/>
                </a:cubicBezTo>
                <a:close/>
                <a:moveTo>
                  <a:pt x="897270" y="164828"/>
                </a:moveTo>
                <a:cubicBezTo>
                  <a:pt x="869655" y="178168"/>
                  <a:pt x="846767" y="188666"/>
                  <a:pt x="840095" y="218188"/>
                </a:cubicBezTo>
                <a:cubicBezTo>
                  <a:pt x="830595" y="257221"/>
                  <a:pt x="818223" y="295347"/>
                  <a:pt x="808679" y="333433"/>
                </a:cubicBezTo>
                <a:cubicBezTo>
                  <a:pt x="794407" y="391529"/>
                  <a:pt x="782963" y="450612"/>
                  <a:pt x="767719" y="508708"/>
                </a:cubicBezTo>
                <a:cubicBezTo>
                  <a:pt x="754375" y="559187"/>
                  <a:pt x="736303" y="608718"/>
                  <a:pt x="721987" y="659198"/>
                </a:cubicBezTo>
                <a:cubicBezTo>
                  <a:pt x="716288" y="679208"/>
                  <a:pt x="714388" y="700165"/>
                  <a:pt x="720087" y="718241"/>
                </a:cubicBezTo>
                <a:cubicBezTo>
                  <a:pt x="739131" y="720136"/>
                  <a:pt x="754375" y="721122"/>
                  <a:pt x="772491" y="722069"/>
                </a:cubicBezTo>
                <a:cubicBezTo>
                  <a:pt x="836295" y="544900"/>
                  <a:pt x="858211" y="355337"/>
                  <a:pt x="897270" y="164828"/>
                </a:cubicBezTo>
                <a:close/>
                <a:moveTo>
                  <a:pt x="305762" y="158158"/>
                </a:moveTo>
                <a:cubicBezTo>
                  <a:pt x="281946" y="178168"/>
                  <a:pt x="263830" y="190561"/>
                  <a:pt x="242886" y="178168"/>
                </a:cubicBezTo>
                <a:cubicBezTo>
                  <a:pt x="228615" y="169603"/>
                  <a:pt x="217171" y="168656"/>
                  <a:pt x="205771" y="180062"/>
                </a:cubicBezTo>
                <a:cubicBezTo>
                  <a:pt x="193355" y="193402"/>
                  <a:pt x="187655" y="209623"/>
                  <a:pt x="194327" y="228647"/>
                </a:cubicBezTo>
                <a:cubicBezTo>
                  <a:pt x="200999" y="245815"/>
                  <a:pt x="218143" y="252485"/>
                  <a:pt x="233387" y="243881"/>
                </a:cubicBezTo>
                <a:cubicBezTo>
                  <a:pt x="240987" y="239145"/>
                  <a:pt x="247658" y="233422"/>
                  <a:pt x="252431" y="225805"/>
                </a:cubicBezTo>
                <a:cubicBezTo>
                  <a:pt x="262902" y="207690"/>
                  <a:pt x="278146" y="199125"/>
                  <a:pt x="300062" y="199125"/>
                </a:cubicBezTo>
                <a:cubicBezTo>
                  <a:pt x="301962" y="186732"/>
                  <a:pt x="303862" y="177221"/>
                  <a:pt x="305762" y="158158"/>
                </a:cubicBezTo>
                <a:close/>
                <a:moveTo>
                  <a:pt x="160039" y="142923"/>
                </a:moveTo>
                <a:cubicBezTo>
                  <a:pt x="158139" y="141976"/>
                  <a:pt x="152395" y="146752"/>
                  <a:pt x="152395" y="148646"/>
                </a:cubicBezTo>
                <a:cubicBezTo>
                  <a:pt x="152395" y="152435"/>
                  <a:pt x="156239" y="156263"/>
                  <a:pt x="158139" y="160092"/>
                </a:cubicBezTo>
                <a:cubicBezTo>
                  <a:pt x="161939" y="158158"/>
                  <a:pt x="165739" y="156263"/>
                  <a:pt x="173339" y="152435"/>
                </a:cubicBezTo>
                <a:cubicBezTo>
                  <a:pt x="167639" y="147699"/>
                  <a:pt x="163839" y="143871"/>
                  <a:pt x="160039" y="142923"/>
                </a:cubicBezTo>
                <a:close/>
                <a:moveTo>
                  <a:pt x="265774" y="49583"/>
                </a:moveTo>
                <a:cubicBezTo>
                  <a:pt x="243859" y="63870"/>
                  <a:pt x="220971" y="78157"/>
                  <a:pt x="198127" y="91497"/>
                </a:cubicBezTo>
                <a:cubicBezTo>
                  <a:pt x="199099" y="93392"/>
                  <a:pt x="199099" y="96273"/>
                  <a:pt x="200027" y="98167"/>
                </a:cubicBezTo>
                <a:cubicBezTo>
                  <a:pt x="241959" y="102943"/>
                  <a:pt x="283846" y="107679"/>
                  <a:pt x="324806" y="111507"/>
                </a:cubicBezTo>
                <a:cubicBezTo>
                  <a:pt x="354322" y="114349"/>
                  <a:pt x="384810" y="116243"/>
                  <a:pt x="414325" y="120072"/>
                </a:cubicBezTo>
                <a:cubicBezTo>
                  <a:pt x="507689" y="129583"/>
                  <a:pt x="601052" y="139135"/>
                  <a:pt x="694372" y="149593"/>
                </a:cubicBezTo>
                <a:cubicBezTo>
                  <a:pt x="720087" y="152435"/>
                  <a:pt x="745803" y="157211"/>
                  <a:pt x="772491" y="160092"/>
                </a:cubicBezTo>
                <a:cubicBezTo>
                  <a:pt x="794407" y="161986"/>
                  <a:pt x="817251" y="163881"/>
                  <a:pt x="839167" y="138148"/>
                </a:cubicBezTo>
                <a:cubicBezTo>
                  <a:pt x="791535" y="133412"/>
                  <a:pt x="750575" y="129583"/>
                  <a:pt x="708643" y="124847"/>
                </a:cubicBezTo>
                <a:cubicBezTo>
                  <a:pt x="668656" y="121019"/>
                  <a:pt x="628668" y="119125"/>
                  <a:pt x="589608" y="112455"/>
                </a:cubicBezTo>
                <a:cubicBezTo>
                  <a:pt x="551521" y="106732"/>
                  <a:pt x="513389" y="96273"/>
                  <a:pt x="475301" y="88656"/>
                </a:cubicBezTo>
                <a:cubicBezTo>
                  <a:pt x="436241" y="80999"/>
                  <a:pt x="397181" y="73382"/>
                  <a:pt x="357194" y="65765"/>
                </a:cubicBezTo>
                <a:cubicBezTo>
                  <a:pt x="332450" y="61028"/>
                  <a:pt x="308634" y="54358"/>
                  <a:pt x="283846" y="49583"/>
                </a:cubicBezTo>
                <a:cubicBezTo>
                  <a:pt x="278146" y="48636"/>
                  <a:pt x="270502" y="46741"/>
                  <a:pt x="265774" y="49583"/>
                </a:cubicBezTo>
                <a:close/>
                <a:moveTo>
                  <a:pt x="264554" y="411"/>
                </a:moveTo>
                <a:cubicBezTo>
                  <a:pt x="277174" y="-1133"/>
                  <a:pt x="290982" y="1965"/>
                  <a:pt x="304790" y="4827"/>
                </a:cubicBezTo>
                <a:cubicBezTo>
                  <a:pt x="407653" y="24837"/>
                  <a:pt x="511489" y="44807"/>
                  <a:pt x="615324" y="63870"/>
                </a:cubicBezTo>
                <a:cubicBezTo>
                  <a:pt x="644840" y="69593"/>
                  <a:pt x="675328" y="70540"/>
                  <a:pt x="704844" y="73382"/>
                </a:cubicBezTo>
                <a:cubicBezTo>
                  <a:pt x="768691" y="80052"/>
                  <a:pt x="832495" y="85775"/>
                  <a:pt x="896298" y="92445"/>
                </a:cubicBezTo>
                <a:cubicBezTo>
                  <a:pt x="903942" y="93392"/>
                  <a:pt x="911542" y="95286"/>
                  <a:pt x="918214" y="98167"/>
                </a:cubicBezTo>
                <a:cubicBezTo>
                  <a:pt x="944858" y="108626"/>
                  <a:pt x="954402" y="124847"/>
                  <a:pt x="949630" y="152475"/>
                </a:cubicBezTo>
                <a:cubicBezTo>
                  <a:pt x="931558" y="249604"/>
                  <a:pt x="913442" y="346773"/>
                  <a:pt x="894398" y="443942"/>
                </a:cubicBezTo>
                <a:cubicBezTo>
                  <a:pt x="886799" y="482028"/>
                  <a:pt x="881054" y="520114"/>
                  <a:pt x="871555" y="558240"/>
                </a:cubicBezTo>
                <a:cubicBezTo>
                  <a:pt x="857239" y="615388"/>
                  <a:pt x="841067" y="671591"/>
                  <a:pt x="824851" y="728739"/>
                </a:cubicBezTo>
                <a:cubicBezTo>
                  <a:pt x="822023" y="737304"/>
                  <a:pt x="815351" y="745868"/>
                  <a:pt x="808679" y="755380"/>
                </a:cubicBezTo>
                <a:cubicBezTo>
                  <a:pt x="796307" y="749697"/>
                  <a:pt x="786763" y="744921"/>
                  <a:pt x="778191" y="741093"/>
                </a:cubicBezTo>
                <a:cubicBezTo>
                  <a:pt x="763919" y="754433"/>
                  <a:pt x="750575" y="766826"/>
                  <a:pt x="737231" y="779218"/>
                </a:cubicBezTo>
                <a:cubicBezTo>
                  <a:pt x="711516" y="803017"/>
                  <a:pt x="683900" y="809687"/>
                  <a:pt x="651512" y="793506"/>
                </a:cubicBezTo>
                <a:cubicBezTo>
                  <a:pt x="639140" y="787783"/>
                  <a:pt x="624824" y="786836"/>
                  <a:pt x="611524" y="783007"/>
                </a:cubicBezTo>
                <a:cubicBezTo>
                  <a:pt x="594380" y="775390"/>
                  <a:pt x="579136" y="767773"/>
                  <a:pt x="559121" y="760156"/>
                </a:cubicBezTo>
                <a:cubicBezTo>
                  <a:pt x="550549" y="773496"/>
                  <a:pt x="541977" y="786836"/>
                  <a:pt x="533405" y="800176"/>
                </a:cubicBezTo>
                <a:cubicBezTo>
                  <a:pt x="513389" y="829697"/>
                  <a:pt x="487673" y="844932"/>
                  <a:pt x="450513" y="836367"/>
                </a:cubicBezTo>
                <a:cubicBezTo>
                  <a:pt x="420997" y="828750"/>
                  <a:pt x="391482" y="824922"/>
                  <a:pt x="362894" y="817304"/>
                </a:cubicBezTo>
                <a:cubicBezTo>
                  <a:pt x="287646" y="797294"/>
                  <a:pt x="213371" y="775390"/>
                  <a:pt x="138123" y="756367"/>
                </a:cubicBezTo>
                <a:cubicBezTo>
                  <a:pt x="114307" y="749697"/>
                  <a:pt x="88591" y="748710"/>
                  <a:pt x="63804" y="745868"/>
                </a:cubicBezTo>
                <a:cubicBezTo>
                  <a:pt x="37160" y="742079"/>
                  <a:pt x="12372" y="733476"/>
                  <a:pt x="0" y="700165"/>
                </a:cubicBezTo>
                <a:cubicBezTo>
                  <a:pt x="20016" y="683944"/>
                  <a:pt x="41888" y="666815"/>
                  <a:pt x="66676" y="645857"/>
                </a:cubicBezTo>
                <a:cubicBezTo>
                  <a:pt x="27616" y="624900"/>
                  <a:pt x="30488" y="599167"/>
                  <a:pt x="37160" y="568698"/>
                </a:cubicBezTo>
                <a:cubicBezTo>
                  <a:pt x="44760" y="532507"/>
                  <a:pt x="46660" y="494421"/>
                  <a:pt x="53332" y="457242"/>
                </a:cubicBezTo>
                <a:cubicBezTo>
                  <a:pt x="59076" y="424879"/>
                  <a:pt x="67648" y="394410"/>
                  <a:pt x="72375" y="362007"/>
                </a:cubicBezTo>
                <a:cubicBezTo>
                  <a:pt x="77147" y="336275"/>
                  <a:pt x="78120" y="309634"/>
                  <a:pt x="81920" y="283901"/>
                </a:cubicBezTo>
                <a:cubicBezTo>
                  <a:pt x="86692" y="246762"/>
                  <a:pt x="90491" y="208637"/>
                  <a:pt x="98091" y="172445"/>
                </a:cubicBezTo>
                <a:cubicBezTo>
                  <a:pt x="102863" y="153422"/>
                  <a:pt x="115235" y="135306"/>
                  <a:pt x="126679" y="113402"/>
                </a:cubicBezTo>
                <a:cubicBezTo>
                  <a:pt x="124779" y="110560"/>
                  <a:pt x="120979" y="103890"/>
                  <a:pt x="115235" y="94339"/>
                </a:cubicBezTo>
                <a:cubicBezTo>
                  <a:pt x="120979" y="88656"/>
                  <a:pt x="125751" y="80999"/>
                  <a:pt x="132379" y="77210"/>
                </a:cubicBezTo>
                <a:cubicBezTo>
                  <a:pt x="162867" y="60042"/>
                  <a:pt x="194327" y="43860"/>
                  <a:pt x="224771" y="27678"/>
                </a:cubicBezTo>
                <a:cubicBezTo>
                  <a:pt x="226715" y="26731"/>
                  <a:pt x="230515" y="25784"/>
                  <a:pt x="231442" y="23850"/>
                </a:cubicBezTo>
                <a:cubicBezTo>
                  <a:pt x="240500" y="8142"/>
                  <a:pt x="251933" y="1955"/>
                  <a:pt x="264554" y="4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3" name="Google Shape;1963;p138"/>
          <p:cNvSpPr/>
          <p:nvPr/>
        </p:nvSpPr>
        <p:spPr>
          <a:xfrm>
            <a:off x="6467473" y="1914526"/>
            <a:ext cx="2325401" cy="1171994"/>
          </a:xfrm>
          <a:custGeom>
            <a:rect b="b" l="l" r="r" t="t"/>
            <a:pathLst>
              <a:path extrusionOk="0" h="21468" w="21550">
                <a:moveTo>
                  <a:pt x="14445" y="11697"/>
                </a:moveTo>
                <a:cubicBezTo>
                  <a:pt x="14348" y="11505"/>
                  <a:pt x="14286" y="11610"/>
                  <a:pt x="14233" y="11801"/>
                </a:cubicBezTo>
                <a:cubicBezTo>
                  <a:pt x="14189" y="11958"/>
                  <a:pt x="14286" y="12255"/>
                  <a:pt x="14074" y="12255"/>
                </a:cubicBezTo>
                <a:cubicBezTo>
                  <a:pt x="14074" y="12133"/>
                  <a:pt x="14083" y="12028"/>
                  <a:pt x="14083" y="11854"/>
                </a:cubicBezTo>
                <a:cubicBezTo>
                  <a:pt x="13703" y="11906"/>
                  <a:pt x="13536" y="12499"/>
                  <a:pt x="13297" y="12936"/>
                </a:cubicBezTo>
                <a:lnTo>
                  <a:pt x="13297" y="12936"/>
                </a:lnTo>
                <a:cubicBezTo>
                  <a:pt x="13297" y="12779"/>
                  <a:pt x="13289" y="12622"/>
                  <a:pt x="13289" y="12412"/>
                </a:cubicBezTo>
                <a:cubicBezTo>
                  <a:pt x="13050" y="12552"/>
                  <a:pt x="12768" y="12430"/>
                  <a:pt x="12653" y="13058"/>
                </a:cubicBezTo>
                <a:cubicBezTo>
                  <a:pt x="12653" y="13075"/>
                  <a:pt x="12529" y="12988"/>
                  <a:pt x="12476" y="13005"/>
                </a:cubicBezTo>
                <a:cubicBezTo>
                  <a:pt x="12353" y="13058"/>
                  <a:pt x="12238" y="13162"/>
                  <a:pt x="12097" y="13267"/>
                </a:cubicBezTo>
                <a:cubicBezTo>
                  <a:pt x="12053" y="13407"/>
                  <a:pt x="11991" y="13599"/>
                  <a:pt x="11894" y="13947"/>
                </a:cubicBezTo>
                <a:cubicBezTo>
                  <a:pt x="11876" y="13668"/>
                  <a:pt x="11867" y="13546"/>
                  <a:pt x="11859" y="13442"/>
                </a:cubicBezTo>
                <a:cubicBezTo>
                  <a:pt x="11841" y="13424"/>
                  <a:pt x="11823" y="13424"/>
                  <a:pt x="11814" y="13407"/>
                </a:cubicBezTo>
                <a:cubicBezTo>
                  <a:pt x="11788" y="13529"/>
                  <a:pt x="11770" y="13668"/>
                  <a:pt x="11735" y="13860"/>
                </a:cubicBezTo>
                <a:cubicBezTo>
                  <a:pt x="11391" y="13843"/>
                  <a:pt x="11126" y="14523"/>
                  <a:pt x="10746" y="14454"/>
                </a:cubicBezTo>
                <a:cubicBezTo>
                  <a:pt x="10738" y="14384"/>
                  <a:pt x="10729" y="14296"/>
                  <a:pt x="10720" y="14227"/>
                </a:cubicBezTo>
                <a:cubicBezTo>
                  <a:pt x="10623" y="14279"/>
                  <a:pt x="10526" y="14331"/>
                  <a:pt x="10420" y="14384"/>
                </a:cubicBezTo>
                <a:cubicBezTo>
                  <a:pt x="10279" y="14558"/>
                  <a:pt x="10146" y="14733"/>
                  <a:pt x="10005" y="14890"/>
                </a:cubicBezTo>
                <a:cubicBezTo>
                  <a:pt x="9961" y="14942"/>
                  <a:pt x="9908" y="14959"/>
                  <a:pt x="9855" y="14994"/>
                </a:cubicBezTo>
                <a:cubicBezTo>
                  <a:pt x="9767" y="15029"/>
                  <a:pt x="9678" y="15064"/>
                  <a:pt x="9590" y="15099"/>
                </a:cubicBezTo>
                <a:cubicBezTo>
                  <a:pt x="9458" y="15308"/>
                  <a:pt x="9334" y="15588"/>
                  <a:pt x="9184" y="15692"/>
                </a:cubicBezTo>
                <a:cubicBezTo>
                  <a:pt x="9052" y="15779"/>
                  <a:pt x="8910" y="15832"/>
                  <a:pt x="8778" y="15954"/>
                </a:cubicBezTo>
                <a:cubicBezTo>
                  <a:pt x="8566" y="16128"/>
                  <a:pt x="8354" y="16320"/>
                  <a:pt x="8151" y="16460"/>
                </a:cubicBezTo>
                <a:cubicBezTo>
                  <a:pt x="7913" y="16617"/>
                  <a:pt x="7710" y="16896"/>
                  <a:pt x="7471" y="17018"/>
                </a:cubicBezTo>
                <a:cubicBezTo>
                  <a:pt x="7207" y="17158"/>
                  <a:pt x="6951" y="17385"/>
                  <a:pt x="6686" y="17577"/>
                </a:cubicBezTo>
                <a:cubicBezTo>
                  <a:pt x="6430" y="17751"/>
                  <a:pt x="6174" y="17908"/>
                  <a:pt x="5927" y="18083"/>
                </a:cubicBezTo>
                <a:cubicBezTo>
                  <a:pt x="5697" y="18240"/>
                  <a:pt x="5477" y="18414"/>
                  <a:pt x="5247" y="18571"/>
                </a:cubicBezTo>
                <a:cubicBezTo>
                  <a:pt x="4850" y="18850"/>
                  <a:pt x="4453" y="19094"/>
                  <a:pt x="4073" y="19426"/>
                </a:cubicBezTo>
                <a:cubicBezTo>
                  <a:pt x="3517" y="19932"/>
                  <a:pt x="2970" y="20525"/>
                  <a:pt x="2422" y="21066"/>
                </a:cubicBezTo>
                <a:cubicBezTo>
                  <a:pt x="2210" y="21275"/>
                  <a:pt x="2016" y="21572"/>
                  <a:pt x="1743" y="21432"/>
                </a:cubicBezTo>
                <a:cubicBezTo>
                  <a:pt x="1601" y="21363"/>
                  <a:pt x="1531" y="21241"/>
                  <a:pt x="1478" y="20961"/>
                </a:cubicBezTo>
                <a:cubicBezTo>
                  <a:pt x="1134" y="19252"/>
                  <a:pt x="780" y="17542"/>
                  <a:pt x="427" y="15849"/>
                </a:cubicBezTo>
                <a:cubicBezTo>
                  <a:pt x="313" y="15291"/>
                  <a:pt x="180" y="14767"/>
                  <a:pt x="65" y="14209"/>
                </a:cubicBezTo>
                <a:cubicBezTo>
                  <a:pt x="30" y="14070"/>
                  <a:pt x="21" y="13895"/>
                  <a:pt x="4" y="13738"/>
                </a:cubicBezTo>
                <a:cubicBezTo>
                  <a:pt x="-14" y="13459"/>
                  <a:pt x="21" y="13267"/>
                  <a:pt x="171" y="13145"/>
                </a:cubicBezTo>
                <a:cubicBezTo>
                  <a:pt x="622" y="12813"/>
                  <a:pt x="1054" y="12430"/>
                  <a:pt x="1504" y="12133"/>
                </a:cubicBezTo>
                <a:cubicBezTo>
                  <a:pt x="2175" y="11697"/>
                  <a:pt x="2864" y="11330"/>
                  <a:pt x="3543" y="10929"/>
                </a:cubicBezTo>
                <a:cubicBezTo>
                  <a:pt x="4073" y="10615"/>
                  <a:pt x="4611" y="10284"/>
                  <a:pt x="5141" y="9935"/>
                </a:cubicBezTo>
                <a:cubicBezTo>
                  <a:pt x="5953" y="9411"/>
                  <a:pt x="6765" y="8870"/>
                  <a:pt x="7577" y="8329"/>
                </a:cubicBezTo>
                <a:cubicBezTo>
                  <a:pt x="8584" y="7649"/>
                  <a:pt x="9590" y="6934"/>
                  <a:pt x="10596" y="6236"/>
                </a:cubicBezTo>
                <a:cubicBezTo>
                  <a:pt x="11408" y="5677"/>
                  <a:pt x="12212" y="5119"/>
                  <a:pt x="13024" y="4561"/>
                </a:cubicBezTo>
                <a:cubicBezTo>
                  <a:pt x="13492" y="4247"/>
                  <a:pt x="13968" y="3933"/>
                  <a:pt x="14445" y="3619"/>
                </a:cubicBezTo>
                <a:cubicBezTo>
                  <a:pt x="15566" y="2851"/>
                  <a:pt x="16687" y="2101"/>
                  <a:pt x="17808" y="1315"/>
                </a:cubicBezTo>
                <a:cubicBezTo>
                  <a:pt x="18426" y="897"/>
                  <a:pt x="19035" y="443"/>
                  <a:pt x="19644" y="24"/>
                </a:cubicBezTo>
                <a:cubicBezTo>
                  <a:pt x="19715" y="-28"/>
                  <a:pt x="19847" y="7"/>
                  <a:pt x="19891" y="112"/>
                </a:cubicBezTo>
                <a:cubicBezTo>
                  <a:pt x="20041" y="426"/>
                  <a:pt x="20191" y="757"/>
                  <a:pt x="20297" y="1124"/>
                </a:cubicBezTo>
                <a:cubicBezTo>
                  <a:pt x="20438" y="1664"/>
                  <a:pt x="20536" y="2275"/>
                  <a:pt x="20668" y="2833"/>
                </a:cubicBezTo>
                <a:cubicBezTo>
                  <a:pt x="20906" y="3845"/>
                  <a:pt x="21153" y="4857"/>
                  <a:pt x="21401" y="5869"/>
                </a:cubicBezTo>
                <a:cubicBezTo>
                  <a:pt x="21445" y="6044"/>
                  <a:pt x="21498" y="6183"/>
                  <a:pt x="21524" y="6358"/>
                </a:cubicBezTo>
                <a:cubicBezTo>
                  <a:pt x="21586" y="6672"/>
                  <a:pt x="21533" y="7108"/>
                  <a:pt x="21392" y="7213"/>
                </a:cubicBezTo>
                <a:cubicBezTo>
                  <a:pt x="21118" y="7387"/>
                  <a:pt x="20915" y="7806"/>
                  <a:pt x="20606" y="7893"/>
                </a:cubicBezTo>
                <a:cubicBezTo>
                  <a:pt x="20271" y="7998"/>
                  <a:pt x="19944" y="8277"/>
                  <a:pt x="19618" y="8486"/>
                </a:cubicBezTo>
                <a:cubicBezTo>
                  <a:pt x="19291" y="8696"/>
                  <a:pt x="18955" y="8905"/>
                  <a:pt x="18629" y="9115"/>
                </a:cubicBezTo>
                <a:cubicBezTo>
                  <a:pt x="18541" y="9167"/>
                  <a:pt x="18496" y="9202"/>
                  <a:pt x="18435" y="8992"/>
                </a:cubicBezTo>
                <a:cubicBezTo>
                  <a:pt x="18408" y="8905"/>
                  <a:pt x="18258" y="8940"/>
                  <a:pt x="18161" y="8975"/>
                </a:cubicBezTo>
                <a:cubicBezTo>
                  <a:pt x="18011" y="9010"/>
                  <a:pt x="17852" y="9097"/>
                  <a:pt x="17702" y="9149"/>
                </a:cubicBezTo>
                <a:cubicBezTo>
                  <a:pt x="17711" y="9167"/>
                  <a:pt x="17728" y="9219"/>
                  <a:pt x="17755" y="9289"/>
                </a:cubicBezTo>
                <a:cubicBezTo>
                  <a:pt x="17561" y="9376"/>
                  <a:pt x="17384" y="9603"/>
                  <a:pt x="17172" y="9429"/>
                </a:cubicBezTo>
                <a:cubicBezTo>
                  <a:pt x="17146" y="9411"/>
                  <a:pt x="17075" y="9516"/>
                  <a:pt x="17040" y="9586"/>
                </a:cubicBezTo>
                <a:cubicBezTo>
                  <a:pt x="16925" y="9795"/>
                  <a:pt x="16819" y="10004"/>
                  <a:pt x="16643" y="9882"/>
                </a:cubicBezTo>
                <a:cubicBezTo>
                  <a:pt x="16616" y="9865"/>
                  <a:pt x="16554" y="9865"/>
                  <a:pt x="16546" y="9900"/>
                </a:cubicBezTo>
                <a:cubicBezTo>
                  <a:pt x="16387" y="10493"/>
                  <a:pt x="16042" y="10284"/>
                  <a:pt x="15804" y="10580"/>
                </a:cubicBezTo>
                <a:cubicBezTo>
                  <a:pt x="15566" y="10877"/>
                  <a:pt x="15257" y="10912"/>
                  <a:pt x="14983" y="11104"/>
                </a:cubicBezTo>
                <a:cubicBezTo>
                  <a:pt x="14780" y="11243"/>
                  <a:pt x="14568" y="11365"/>
                  <a:pt x="14436" y="11732"/>
                </a:cubicBezTo>
                <a:lnTo>
                  <a:pt x="14445" y="11697"/>
                </a:lnTo>
                <a:close/>
                <a:moveTo>
                  <a:pt x="15628" y="3793"/>
                </a:moveTo>
                <a:cubicBezTo>
                  <a:pt x="15628" y="4404"/>
                  <a:pt x="15725" y="4962"/>
                  <a:pt x="15875" y="5485"/>
                </a:cubicBezTo>
                <a:cubicBezTo>
                  <a:pt x="15981" y="5852"/>
                  <a:pt x="16096" y="6201"/>
                  <a:pt x="16157" y="6585"/>
                </a:cubicBezTo>
                <a:cubicBezTo>
                  <a:pt x="16184" y="6759"/>
                  <a:pt x="16140" y="7108"/>
                  <a:pt x="16078" y="7178"/>
                </a:cubicBezTo>
                <a:cubicBezTo>
                  <a:pt x="15998" y="7248"/>
                  <a:pt x="15866" y="7125"/>
                  <a:pt x="15760" y="7038"/>
                </a:cubicBezTo>
                <a:cubicBezTo>
                  <a:pt x="15716" y="7003"/>
                  <a:pt x="15698" y="6846"/>
                  <a:pt x="15663" y="6759"/>
                </a:cubicBezTo>
                <a:cubicBezTo>
                  <a:pt x="15425" y="5991"/>
                  <a:pt x="15186" y="5224"/>
                  <a:pt x="15151" y="4229"/>
                </a:cubicBezTo>
                <a:cubicBezTo>
                  <a:pt x="14992" y="4351"/>
                  <a:pt x="14869" y="4439"/>
                  <a:pt x="14736" y="4526"/>
                </a:cubicBezTo>
                <a:cubicBezTo>
                  <a:pt x="14771" y="4962"/>
                  <a:pt x="14922" y="5363"/>
                  <a:pt x="14710" y="5747"/>
                </a:cubicBezTo>
                <a:cubicBezTo>
                  <a:pt x="14657" y="5712"/>
                  <a:pt x="14568" y="5730"/>
                  <a:pt x="14533" y="5642"/>
                </a:cubicBezTo>
                <a:cubicBezTo>
                  <a:pt x="14427" y="5398"/>
                  <a:pt x="14348" y="5119"/>
                  <a:pt x="14251" y="4840"/>
                </a:cubicBezTo>
                <a:cubicBezTo>
                  <a:pt x="14180" y="4840"/>
                  <a:pt x="14101" y="4857"/>
                  <a:pt x="14021" y="4857"/>
                </a:cubicBezTo>
                <a:cubicBezTo>
                  <a:pt x="14101" y="4718"/>
                  <a:pt x="14180" y="4596"/>
                  <a:pt x="14259" y="4456"/>
                </a:cubicBezTo>
                <a:cubicBezTo>
                  <a:pt x="14251" y="4421"/>
                  <a:pt x="14242" y="4404"/>
                  <a:pt x="14233" y="4369"/>
                </a:cubicBezTo>
                <a:cubicBezTo>
                  <a:pt x="14092" y="4438"/>
                  <a:pt x="13959" y="4526"/>
                  <a:pt x="13783" y="4630"/>
                </a:cubicBezTo>
                <a:cubicBezTo>
                  <a:pt x="13898" y="4735"/>
                  <a:pt x="13968" y="4787"/>
                  <a:pt x="14039" y="4857"/>
                </a:cubicBezTo>
                <a:cubicBezTo>
                  <a:pt x="13809" y="5171"/>
                  <a:pt x="13800" y="5171"/>
                  <a:pt x="13880" y="5660"/>
                </a:cubicBezTo>
                <a:cubicBezTo>
                  <a:pt x="13977" y="6201"/>
                  <a:pt x="14092" y="6724"/>
                  <a:pt x="14207" y="7248"/>
                </a:cubicBezTo>
                <a:cubicBezTo>
                  <a:pt x="14260" y="7509"/>
                  <a:pt x="14330" y="7754"/>
                  <a:pt x="14207" y="7998"/>
                </a:cubicBezTo>
                <a:cubicBezTo>
                  <a:pt x="13871" y="8033"/>
                  <a:pt x="13774" y="7928"/>
                  <a:pt x="13659" y="7370"/>
                </a:cubicBezTo>
                <a:cubicBezTo>
                  <a:pt x="13562" y="6899"/>
                  <a:pt x="13492" y="6410"/>
                  <a:pt x="13412" y="5939"/>
                </a:cubicBezTo>
                <a:cubicBezTo>
                  <a:pt x="13386" y="5782"/>
                  <a:pt x="13342" y="5625"/>
                  <a:pt x="13306" y="5433"/>
                </a:cubicBezTo>
                <a:cubicBezTo>
                  <a:pt x="13121" y="5573"/>
                  <a:pt x="12962" y="5677"/>
                  <a:pt x="12724" y="5852"/>
                </a:cubicBezTo>
                <a:cubicBezTo>
                  <a:pt x="12812" y="6096"/>
                  <a:pt x="12882" y="6253"/>
                  <a:pt x="12918" y="6445"/>
                </a:cubicBezTo>
                <a:cubicBezTo>
                  <a:pt x="12953" y="6619"/>
                  <a:pt x="12944" y="6829"/>
                  <a:pt x="12953" y="7021"/>
                </a:cubicBezTo>
                <a:cubicBezTo>
                  <a:pt x="12847" y="7021"/>
                  <a:pt x="12732" y="7073"/>
                  <a:pt x="12626" y="7021"/>
                </a:cubicBezTo>
                <a:cubicBezTo>
                  <a:pt x="12556" y="6986"/>
                  <a:pt x="12503" y="6829"/>
                  <a:pt x="12450" y="6707"/>
                </a:cubicBezTo>
                <a:cubicBezTo>
                  <a:pt x="12379" y="6532"/>
                  <a:pt x="12318" y="6340"/>
                  <a:pt x="12247" y="6131"/>
                </a:cubicBezTo>
                <a:cubicBezTo>
                  <a:pt x="12106" y="6236"/>
                  <a:pt x="11991" y="6305"/>
                  <a:pt x="11841" y="6410"/>
                </a:cubicBezTo>
                <a:cubicBezTo>
                  <a:pt x="12053" y="7370"/>
                  <a:pt x="12238" y="8260"/>
                  <a:pt x="12441" y="9132"/>
                </a:cubicBezTo>
                <a:cubicBezTo>
                  <a:pt x="12512" y="9446"/>
                  <a:pt x="12547" y="9673"/>
                  <a:pt x="12423" y="9935"/>
                </a:cubicBezTo>
                <a:cubicBezTo>
                  <a:pt x="12044" y="9917"/>
                  <a:pt x="12044" y="9917"/>
                  <a:pt x="11911" y="9254"/>
                </a:cubicBezTo>
                <a:cubicBezTo>
                  <a:pt x="11761" y="8486"/>
                  <a:pt x="11611" y="7701"/>
                  <a:pt x="11461" y="6934"/>
                </a:cubicBezTo>
                <a:cubicBezTo>
                  <a:pt x="11444" y="6864"/>
                  <a:pt x="11408" y="6794"/>
                  <a:pt x="11373" y="6724"/>
                </a:cubicBezTo>
                <a:cubicBezTo>
                  <a:pt x="11267" y="6794"/>
                  <a:pt x="11179" y="6864"/>
                  <a:pt x="11091" y="6934"/>
                </a:cubicBezTo>
                <a:cubicBezTo>
                  <a:pt x="11214" y="7736"/>
                  <a:pt x="11214" y="7736"/>
                  <a:pt x="11170" y="8155"/>
                </a:cubicBezTo>
                <a:cubicBezTo>
                  <a:pt x="11082" y="8120"/>
                  <a:pt x="10976" y="8155"/>
                  <a:pt x="10914" y="8050"/>
                </a:cubicBezTo>
                <a:cubicBezTo>
                  <a:pt x="10790" y="7823"/>
                  <a:pt x="10693" y="7544"/>
                  <a:pt x="10570" y="7248"/>
                </a:cubicBezTo>
                <a:cubicBezTo>
                  <a:pt x="10402" y="7370"/>
                  <a:pt x="10208" y="7509"/>
                  <a:pt x="10005" y="7666"/>
                </a:cubicBezTo>
                <a:cubicBezTo>
                  <a:pt x="10155" y="8382"/>
                  <a:pt x="10287" y="9010"/>
                  <a:pt x="10428" y="9655"/>
                </a:cubicBezTo>
                <a:cubicBezTo>
                  <a:pt x="10481" y="9917"/>
                  <a:pt x="10579" y="10196"/>
                  <a:pt x="10464" y="10475"/>
                </a:cubicBezTo>
                <a:cubicBezTo>
                  <a:pt x="10155" y="10632"/>
                  <a:pt x="10005" y="10371"/>
                  <a:pt x="9908" y="9830"/>
                </a:cubicBezTo>
                <a:cubicBezTo>
                  <a:pt x="9837" y="9394"/>
                  <a:pt x="9749" y="8957"/>
                  <a:pt x="9652" y="8539"/>
                </a:cubicBezTo>
                <a:cubicBezTo>
                  <a:pt x="9528" y="7963"/>
                  <a:pt x="9484" y="7945"/>
                  <a:pt x="9193" y="8329"/>
                </a:cubicBezTo>
                <a:cubicBezTo>
                  <a:pt x="9210" y="8521"/>
                  <a:pt x="9237" y="8731"/>
                  <a:pt x="9246" y="8923"/>
                </a:cubicBezTo>
                <a:cubicBezTo>
                  <a:pt x="9255" y="9306"/>
                  <a:pt x="9166" y="9446"/>
                  <a:pt x="8999" y="9254"/>
                </a:cubicBezTo>
                <a:cubicBezTo>
                  <a:pt x="8866" y="9114"/>
                  <a:pt x="8751" y="8870"/>
                  <a:pt x="8610" y="8643"/>
                </a:cubicBezTo>
                <a:cubicBezTo>
                  <a:pt x="8531" y="8713"/>
                  <a:pt x="8425" y="8783"/>
                  <a:pt x="8301" y="8870"/>
                </a:cubicBezTo>
                <a:cubicBezTo>
                  <a:pt x="8407" y="9673"/>
                  <a:pt x="8557" y="10388"/>
                  <a:pt x="8778" y="11051"/>
                </a:cubicBezTo>
                <a:cubicBezTo>
                  <a:pt x="8893" y="11400"/>
                  <a:pt x="8919" y="11714"/>
                  <a:pt x="8822" y="12081"/>
                </a:cubicBezTo>
                <a:cubicBezTo>
                  <a:pt x="8575" y="12098"/>
                  <a:pt x="8434" y="11941"/>
                  <a:pt x="8336" y="11470"/>
                </a:cubicBezTo>
                <a:cubicBezTo>
                  <a:pt x="8178" y="10720"/>
                  <a:pt x="7975" y="9987"/>
                  <a:pt x="7789" y="9237"/>
                </a:cubicBezTo>
                <a:cubicBezTo>
                  <a:pt x="7736" y="9271"/>
                  <a:pt x="7683" y="9289"/>
                  <a:pt x="7630" y="9341"/>
                </a:cubicBezTo>
                <a:cubicBezTo>
                  <a:pt x="7410" y="9498"/>
                  <a:pt x="7401" y="9568"/>
                  <a:pt x="7471" y="9987"/>
                </a:cubicBezTo>
                <a:cubicBezTo>
                  <a:pt x="7480" y="10057"/>
                  <a:pt x="7498" y="10109"/>
                  <a:pt x="7516" y="10179"/>
                </a:cubicBezTo>
                <a:cubicBezTo>
                  <a:pt x="7560" y="10406"/>
                  <a:pt x="7604" y="10615"/>
                  <a:pt x="7454" y="10755"/>
                </a:cubicBezTo>
                <a:cubicBezTo>
                  <a:pt x="7321" y="10877"/>
                  <a:pt x="7171" y="10807"/>
                  <a:pt x="7092" y="10545"/>
                </a:cubicBezTo>
                <a:cubicBezTo>
                  <a:pt x="7030" y="10353"/>
                  <a:pt x="6995" y="10126"/>
                  <a:pt x="6933" y="9847"/>
                </a:cubicBezTo>
                <a:cubicBezTo>
                  <a:pt x="6739" y="9987"/>
                  <a:pt x="6553" y="10109"/>
                  <a:pt x="6324" y="10266"/>
                </a:cubicBezTo>
                <a:cubicBezTo>
                  <a:pt x="6474" y="11016"/>
                  <a:pt x="6606" y="11697"/>
                  <a:pt x="6756" y="12377"/>
                </a:cubicBezTo>
                <a:cubicBezTo>
                  <a:pt x="6809" y="12604"/>
                  <a:pt x="6880" y="12831"/>
                  <a:pt x="6783" y="13075"/>
                </a:cubicBezTo>
                <a:cubicBezTo>
                  <a:pt x="6518" y="13267"/>
                  <a:pt x="6350" y="13040"/>
                  <a:pt x="6253" y="12569"/>
                </a:cubicBezTo>
                <a:cubicBezTo>
                  <a:pt x="6174" y="12220"/>
                  <a:pt x="6103" y="11836"/>
                  <a:pt x="6033" y="11470"/>
                </a:cubicBezTo>
                <a:cubicBezTo>
                  <a:pt x="5980" y="11173"/>
                  <a:pt x="5936" y="10877"/>
                  <a:pt x="5874" y="10528"/>
                </a:cubicBezTo>
                <a:cubicBezTo>
                  <a:pt x="5635" y="10685"/>
                  <a:pt x="5432" y="10807"/>
                  <a:pt x="5212" y="10946"/>
                </a:cubicBezTo>
                <a:cubicBezTo>
                  <a:pt x="5282" y="11226"/>
                  <a:pt x="5335" y="11435"/>
                  <a:pt x="5388" y="11644"/>
                </a:cubicBezTo>
                <a:cubicBezTo>
                  <a:pt x="5459" y="11889"/>
                  <a:pt x="5477" y="12150"/>
                  <a:pt x="5335" y="12307"/>
                </a:cubicBezTo>
                <a:cubicBezTo>
                  <a:pt x="5212" y="12447"/>
                  <a:pt x="5088" y="12360"/>
                  <a:pt x="5000" y="12115"/>
                </a:cubicBezTo>
                <a:cubicBezTo>
                  <a:pt x="4903" y="11836"/>
                  <a:pt x="4797" y="11575"/>
                  <a:pt x="4682" y="11278"/>
                </a:cubicBezTo>
                <a:cubicBezTo>
                  <a:pt x="4506" y="11383"/>
                  <a:pt x="4347" y="11487"/>
                  <a:pt x="4197" y="11575"/>
                </a:cubicBezTo>
                <a:cubicBezTo>
                  <a:pt x="4311" y="12534"/>
                  <a:pt x="4603" y="13284"/>
                  <a:pt x="4656" y="14192"/>
                </a:cubicBezTo>
                <a:cubicBezTo>
                  <a:pt x="4294" y="14384"/>
                  <a:pt x="4232" y="14349"/>
                  <a:pt x="4091" y="13790"/>
                </a:cubicBezTo>
                <a:cubicBezTo>
                  <a:pt x="4002" y="13441"/>
                  <a:pt x="3941" y="13075"/>
                  <a:pt x="3861" y="12709"/>
                </a:cubicBezTo>
                <a:cubicBezTo>
                  <a:pt x="3808" y="12447"/>
                  <a:pt x="3746" y="12168"/>
                  <a:pt x="3685" y="11871"/>
                </a:cubicBezTo>
                <a:cubicBezTo>
                  <a:pt x="3490" y="11976"/>
                  <a:pt x="3323" y="12063"/>
                  <a:pt x="3164" y="12133"/>
                </a:cubicBezTo>
                <a:cubicBezTo>
                  <a:pt x="3226" y="12482"/>
                  <a:pt x="3270" y="12744"/>
                  <a:pt x="3323" y="13075"/>
                </a:cubicBezTo>
                <a:cubicBezTo>
                  <a:pt x="3199" y="13145"/>
                  <a:pt x="3084" y="13284"/>
                  <a:pt x="3031" y="13215"/>
                </a:cubicBezTo>
                <a:cubicBezTo>
                  <a:pt x="2881" y="13023"/>
                  <a:pt x="2758" y="12761"/>
                  <a:pt x="2599" y="12482"/>
                </a:cubicBezTo>
                <a:cubicBezTo>
                  <a:pt x="2502" y="12534"/>
                  <a:pt x="2378" y="12621"/>
                  <a:pt x="2228" y="12709"/>
                </a:cubicBezTo>
                <a:cubicBezTo>
                  <a:pt x="2343" y="13250"/>
                  <a:pt x="2440" y="13703"/>
                  <a:pt x="2537" y="14174"/>
                </a:cubicBezTo>
                <a:cubicBezTo>
                  <a:pt x="2581" y="14401"/>
                  <a:pt x="2625" y="14610"/>
                  <a:pt x="2493" y="14785"/>
                </a:cubicBezTo>
                <a:cubicBezTo>
                  <a:pt x="2361" y="14942"/>
                  <a:pt x="2210" y="14907"/>
                  <a:pt x="2122" y="14645"/>
                </a:cubicBezTo>
                <a:cubicBezTo>
                  <a:pt x="2052" y="14436"/>
                  <a:pt x="1999" y="14192"/>
                  <a:pt x="1946" y="13965"/>
                </a:cubicBezTo>
                <a:cubicBezTo>
                  <a:pt x="1875" y="13651"/>
                  <a:pt x="1813" y="13337"/>
                  <a:pt x="1751" y="13005"/>
                </a:cubicBezTo>
                <a:cubicBezTo>
                  <a:pt x="1575" y="13127"/>
                  <a:pt x="1443" y="13232"/>
                  <a:pt x="1301" y="13319"/>
                </a:cubicBezTo>
                <a:cubicBezTo>
                  <a:pt x="1363" y="13599"/>
                  <a:pt x="1425" y="13790"/>
                  <a:pt x="1443" y="13982"/>
                </a:cubicBezTo>
                <a:cubicBezTo>
                  <a:pt x="1451" y="14122"/>
                  <a:pt x="1425" y="14314"/>
                  <a:pt x="1381" y="14401"/>
                </a:cubicBezTo>
                <a:cubicBezTo>
                  <a:pt x="1354" y="14471"/>
                  <a:pt x="1239" y="14471"/>
                  <a:pt x="1195" y="14419"/>
                </a:cubicBezTo>
                <a:cubicBezTo>
                  <a:pt x="1063" y="14209"/>
                  <a:pt x="948" y="13965"/>
                  <a:pt x="780" y="13651"/>
                </a:cubicBezTo>
                <a:cubicBezTo>
                  <a:pt x="710" y="13703"/>
                  <a:pt x="604" y="13808"/>
                  <a:pt x="498" y="13913"/>
                </a:cubicBezTo>
                <a:cubicBezTo>
                  <a:pt x="754" y="15064"/>
                  <a:pt x="992" y="16094"/>
                  <a:pt x="1222" y="17105"/>
                </a:cubicBezTo>
                <a:cubicBezTo>
                  <a:pt x="1460" y="18117"/>
                  <a:pt x="1601" y="19199"/>
                  <a:pt x="1875" y="20211"/>
                </a:cubicBezTo>
                <a:cubicBezTo>
                  <a:pt x="2246" y="19827"/>
                  <a:pt x="2563" y="19426"/>
                  <a:pt x="2899" y="19129"/>
                </a:cubicBezTo>
                <a:cubicBezTo>
                  <a:pt x="3543" y="18589"/>
                  <a:pt x="4188" y="18083"/>
                  <a:pt x="4850" y="17594"/>
                </a:cubicBezTo>
                <a:cubicBezTo>
                  <a:pt x="5935" y="16809"/>
                  <a:pt x="7021" y="16076"/>
                  <a:pt x="8107" y="15291"/>
                </a:cubicBezTo>
                <a:cubicBezTo>
                  <a:pt x="9007" y="14645"/>
                  <a:pt x="9890" y="13947"/>
                  <a:pt x="10790" y="13302"/>
                </a:cubicBezTo>
                <a:cubicBezTo>
                  <a:pt x="11214" y="13005"/>
                  <a:pt x="11664" y="12813"/>
                  <a:pt x="12088" y="12517"/>
                </a:cubicBezTo>
                <a:cubicBezTo>
                  <a:pt x="12988" y="11889"/>
                  <a:pt x="13880" y="11226"/>
                  <a:pt x="14780" y="10598"/>
                </a:cubicBezTo>
                <a:cubicBezTo>
                  <a:pt x="15636" y="9987"/>
                  <a:pt x="16493" y="9411"/>
                  <a:pt x="17349" y="8818"/>
                </a:cubicBezTo>
                <a:cubicBezTo>
                  <a:pt x="18152" y="8260"/>
                  <a:pt x="18947" y="7684"/>
                  <a:pt x="19741" y="7108"/>
                </a:cubicBezTo>
                <a:cubicBezTo>
                  <a:pt x="20094" y="6846"/>
                  <a:pt x="20447" y="6567"/>
                  <a:pt x="20792" y="6305"/>
                </a:cubicBezTo>
                <a:cubicBezTo>
                  <a:pt x="20721" y="5642"/>
                  <a:pt x="19794" y="1420"/>
                  <a:pt x="19653" y="1106"/>
                </a:cubicBezTo>
                <a:cubicBezTo>
                  <a:pt x="19432" y="1246"/>
                  <a:pt x="19211" y="1385"/>
                  <a:pt x="18947" y="1542"/>
                </a:cubicBezTo>
                <a:cubicBezTo>
                  <a:pt x="19044" y="1821"/>
                  <a:pt x="19114" y="2031"/>
                  <a:pt x="19176" y="2240"/>
                </a:cubicBezTo>
                <a:cubicBezTo>
                  <a:pt x="19309" y="2676"/>
                  <a:pt x="19450" y="3095"/>
                  <a:pt x="19565" y="3549"/>
                </a:cubicBezTo>
                <a:cubicBezTo>
                  <a:pt x="19609" y="3723"/>
                  <a:pt x="19618" y="4002"/>
                  <a:pt x="19485" y="4072"/>
                </a:cubicBezTo>
                <a:cubicBezTo>
                  <a:pt x="19397" y="4107"/>
                  <a:pt x="19282" y="4055"/>
                  <a:pt x="19194" y="3967"/>
                </a:cubicBezTo>
                <a:cubicBezTo>
                  <a:pt x="19141" y="3915"/>
                  <a:pt x="19123" y="3741"/>
                  <a:pt x="19088" y="3618"/>
                </a:cubicBezTo>
                <a:cubicBezTo>
                  <a:pt x="18903" y="3025"/>
                  <a:pt x="18717" y="2450"/>
                  <a:pt x="18523" y="1821"/>
                </a:cubicBezTo>
                <a:cubicBezTo>
                  <a:pt x="18417" y="1909"/>
                  <a:pt x="18329" y="1978"/>
                  <a:pt x="18240" y="2048"/>
                </a:cubicBezTo>
                <a:cubicBezTo>
                  <a:pt x="18267" y="2484"/>
                  <a:pt x="18488" y="2851"/>
                  <a:pt x="18285" y="3235"/>
                </a:cubicBezTo>
                <a:cubicBezTo>
                  <a:pt x="17914" y="3357"/>
                  <a:pt x="17958" y="2641"/>
                  <a:pt x="17808" y="2327"/>
                </a:cubicBezTo>
                <a:cubicBezTo>
                  <a:pt x="17684" y="2362"/>
                  <a:pt x="17570" y="2380"/>
                  <a:pt x="17455" y="2415"/>
                </a:cubicBezTo>
                <a:cubicBezTo>
                  <a:pt x="17561" y="2275"/>
                  <a:pt x="17667" y="2135"/>
                  <a:pt x="17790" y="1961"/>
                </a:cubicBezTo>
                <a:cubicBezTo>
                  <a:pt x="17517" y="1856"/>
                  <a:pt x="17517" y="1856"/>
                  <a:pt x="17164" y="2292"/>
                </a:cubicBezTo>
                <a:cubicBezTo>
                  <a:pt x="17287" y="2327"/>
                  <a:pt x="17375" y="2362"/>
                  <a:pt x="17473" y="2397"/>
                </a:cubicBezTo>
                <a:cubicBezTo>
                  <a:pt x="17420" y="2502"/>
                  <a:pt x="17358" y="2607"/>
                  <a:pt x="17296" y="2729"/>
                </a:cubicBezTo>
                <a:cubicBezTo>
                  <a:pt x="17420" y="3479"/>
                  <a:pt x="17570" y="4177"/>
                  <a:pt x="17799" y="4822"/>
                </a:cubicBezTo>
                <a:cubicBezTo>
                  <a:pt x="17905" y="5119"/>
                  <a:pt x="18002" y="5450"/>
                  <a:pt x="17887" y="5817"/>
                </a:cubicBezTo>
                <a:cubicBezTo>
                  <a:pt x="17561" y="5869"/>
                  <a:pt x="17543" y="5887"/>
                  <a:pt x="17420" y="5450"/>
                </a:cubicBezTo>
                <a:cubicBezTo>
                  <a:pt x="17225" y="4753"/>
                  <a:pt x="17031" y="4055"/>
                  <a:pt x="16881" y="3322"/>
                </a:cubicBezTo>
                <a:cubicBezTo>
                  <a:pt x="16819" y="3043"/>
                  <a:pt x="16740" y="3008"/>
                  <a:pt x="16625" y="2990"/>
                </a:cubicBezTo>
                <a:cubicBezTo>
                  <a:pt x="16705" y="2833"/>
                  <a:pt x="16819" y="2711"/>
                  <a:pt x="16669" y="2432"/>
                </a:cubicBezTo>
                <a:cubicBezTo>
                  <a:pt x="16563" y="2554"/>
                  <a:pt x="16449" y="2676"/>
                  <a:pt x="16334" y="2798"/>
                </a:cubicBezTo>
                <a:cubicBezTo>
                  <a:pt x="16334" y="2833"/>
                  <a:pt x="16334" y="2868"/>
                  <a:pt x="16343" y="2921"/>
                </a:cubicBezTo>
                <a:cubicBezTo>
                  <a:pt x="16440" y="2938"/>
                  <a:pt x="16546" y="2955"/>
                  <a:pt x="16643" y="2990"/>
                </a:cubicBezTo>
                <a:cubicBezTo>
                  <a:pt x="16528" y="3200"/>
                  <a:pt x="16431" y="3409"/>
                  <a:pt x="16537" y="3741"/>
                </a:cubicBezTo>
                <a:cubicBezTo>
                  <a:pt x="16563" y="3810"/>
                  <a:pt x="16581" y="3915"/>
                  <a:pt x="16572" y="4002"/>
                </a:cubicBezTo>
                <a:cubicBezTo>
                  <a:pt x="16563" y="4159"/>
                  <a:pt x="16555" y="4369"/>
                  <a:pt x="16510" y="4421"/>
                </a:cubicBezTo>
                <a:cubicBezTo>
                  <a:pt x="16449" y="4491"/>
                  <a:pt x="16334" y="4491"/>
                  <a:pt x="16263" y="4421"/>
                </a:cubicBezTo>
                <a:cubicBezTo>
                  <a:pt x="16193" y="4351"/>
                  <a:pt x="16140" y="4177"/>
                  <a:pt x="16096" y="4037"/>
                </a:cubicBezTo>
                <a:cubicBezTo>
                  <a:pt x="16051" y="3915"/>
                  <a:pt x="16043" y="3758"/>
                  <a:pt x="16016" y="3618"/>
                </a:cubicBezTo>
                <a:cubicBezTo>
                  <a:pt x="15884" y="3723"/>
                  <a:pt x="15751" y="3758"/>
                  <a:pt x="15628" y="3793"/>
                </a:cubicBezTo>
                <a:cubicBezTo>
                  <a:pt x="15690" y="3653"/>
                  <a:pt x="15751" y="3496"/>
                  <a:pt x="15795" y="3392"/>
                </a:cubicBezTo>
                <a:cubicBezTo>
                  <a:pt x="15742" y="3427"/>
                  <a:pt x="15672" y="3461"/>
                  <a:pt x="15592" y="3496"/>
                </a:cubicBezTo>
                <a:cubicBezTo>
                  <a:pt x="15601" y="3584"/>
                  <a:pt x="15610" y="3688"/>
                  <a:pt x="15628" y="3793"/>
                </a:cubicBezTo>
                <a:close/>
                <a:moveTo>
                  <a:pt x="18435" y="1787"/>
                </a:moveTo>
                <a:cubicBezTo>
                  <a:pt x="18338" y="1403"/>
                  <a:pt x="18232" y="1350"/>
                  <a:pt x="18055" y="1717"/>
                </a:cubicBezTo>
                <a:cubicBezTo>
                  <a:pt x="18214" y="1734"/>
                  <a:pt x="18320" y="1752"/>
                  <a:pt x="18435" y="1787"/>
                </a:cubicBezTo>
                <a:close/>
                <a:moveTo>
                  <a:pt x="12238" y="5991"/>
                </a:moveTo>
                <a:cubicBezTo>
                  <a:pt x="12238" y="5939"/>
                  <a:pt x="12238" y="5887"/>
                  <a:pt x="12247" y="5817"/>
                </a:cubicBezTo>
                <a:cubicBezTo>
                  <a:pt x="12150" y="5712"/>
                  <a:pt x="12044" y="5590"/>
                  <a:pt x="11947" y="5956"/>
                </a:cubicBezTo>
                <a:cubicBezTo>
                  <a:pt x="12053" y="5974"/>
                  <a:pt x="12150" y="5974"/>
                  <a:pt x="12238" y="5991"/>
                </a:cubicBezTo>
                <a:close/>
                <a:moveTo>
                  <a:pt x="11355" y="6428"/>
                </a:moveTo>
                <a:cubicBezTo>
                  <a:pt x="11347" y="6375"/>
                  <a:pt x="11329" y="6340"/>
                  <a:pt x="11320" y="6288"/>
                </a:cubicBezTo>
                <a:cubicBezTo>
                  <a:pt x="11223" y="6358"/>
                  <a:pt x="11117" y="6428"/>
                  <a:pt x="11020" y="6497"/>
                </a:cubicBezTo>
                <a:cubicBezTo>
                  <a:pt x="11029" y="6550"/>
                  <a:pt x="11038" y="6602"/>
                  <a:pt x="11046" y="6654"/>
                </a:cubicBezTo>
                <a:cubicBezTo>
                  <a:pt x="11144" y="6567"/>
                  <a:pt x="11249" y="6497"/>
                  <a:pt x="11355" y="6428"/>
                </a:cubicBezTo>
                <a:close/>
                <a:moveTo>
                  <a:pt x="12662" y="5346"/>
                </a:moveTo>
                <a:cubicBezTo>
                  <a:pt x="12653" y="5398"/>
                  <a:pt x="12644" y="5451"/>
                  <a:pt x="12635" y="5503"/>
                </a:cubicBezTo>
                <a:cubicBezTo>
                  <a:pt x="12706" y="5520"/>
                  <a:pt x="12768" y="5538"/>
                  <a:pt x="12838" y="5555"/>
                </a:cubicBezTo>
                <a:cubicBezTo>
                  <a:pt x="12838" y="5538"/>
                  <a:pt x="12838" y="5503"/>
                  <a:pt x="12847" y="5485"/>
                </a:cubicBezTo>
                <a:cubicBezTo>
                  <a:pt x="12785" y="5433"/>
                  <a:pt x="12724" y="5381"/>
                  <a:pt x="12662" y="5346"/>
                </a:cubicBezTo>
                <a:close/>
                <a:moveTo>
                  <a:pt x="10261" y="7195"/>
                </a:moveTo>
                <a:cubicBezTo>
                  <a:pt x="10305" y="7143"/>
                  <a:pt x="10340" y="7108"/>
                  <a:pt x="10367" y="7056"/>
                </a:cubicBezTo>
                <a:cubicBezTo>
                  <a:pt x="10367" y="7056"/>
                  <a:pt x="10349" y="6968"/>
                  <a:pt x="10340" y="6968"/>
                </a:cubicBezTo>
                <a:cubicBezTo>
                  <a:pt x="10305" y="6968"/>
                  <a:pt x="10261" y="6986"/>
                  <a:pt x="10226" y="6986"/>
                </a:cubicBezTo>
                <a:cubicBezTo>
                  <a:pt x="10234" y="7038"/>
                  <a:pt x="10243" y="7091"/>
                  <a:pt x="10261" y="71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138"/>
          <p:cNvSpPr/>
          <p:nvPr/>
        </p:nvSpPr>
        <p:spPr>
          <a:xfrm>
            <a:off x="6734174" y="5629277"/>
            <a:ext cx="1284194" cy="955403"/>
          </a:xfrm>
          <a:custGeom>
            <a:rect b="b" l="l" r="r" t="t"/>
            <a:pathLst>
              <a:path extrusionOk="0" h="21409" w="21508">
                <a:moveTo>
                  <a:pt x="19652" y="17301"/>
                </a:moveTo>
                <a:cubicBezTo>
                  <a:pt x="19540" y="17536"/>
                  <a:pt x="19460" y="17728"/>
                  <a:pt x="19380" y="17920"/>
                </a:cubicBezTo>
                <a:cubicBezTo>
                  <a:pt x="19093" y="18560"/>
                  <a:pt x="19029" y="18582"/>
                  <a:pt x="18535" y="18176"/>
                </a:cubicBezTo>
                <a:cubicBezTo>
                  <a:pt x="18471" y="18112"/>
                  <a:pt x="18407" y="18048"/>
                  <a:pt x="18296" y="17941"/>
                </a:cubicBezTo>
                <a:cubicBezTo>
                  <a:pt x="17913" y="18795"/>
                  <a:pt x="17418" y="19179"/>
                  <a:pt x="16732" y="18560"/>
                </a:cubicBezTo>
                <a:cubicBezTo>
                  <a:pt x="16317" y="18880"/>
                  <a:pt x="15935" y="19222"/>
                  <a:pt x="15520" y="19499"/>
                </a:cubicBezTo>
                <a:cubicBezTo>
                  <a:pt x="14834" y="19990"/>
                  <a:pt x="14068" y="20246"/>
                  <a:pt x="13302" y="20417"/>
                </a:cubicBezTo>
                <a:cubicBezTo>
                  <a:pt x="11564" y="20844"/>
                  <a:pt x="9841" y="21314"/>
                  <a:pt x="8070" y="21399"/>
                </a:cubicBezTo>
                <a:cubicBezTo>
                  <a:pt x="6586" y="21463"/>
                  <a:pt x="5135" y="21228"/>
                  <a:pt x="3699" y="20780"/>
                </a:cubicBezTo>
                <a:cubicBezTo>
                  <a:pt x="2933" y="20545"/>
                  <a:pt x="2518" y="19884"/>
                  <a:pt x="2471" y="18816"/>
                </a:cubicBezTo>
                <a:cubicBezTo>
                  <a:pt x="2391" y="17301"/>
                  <a:pt x="2183" y="15807"/>
                  <a:pt x="2040" y="14313"/>
                </a:cubicBezTo>
                <a:cubicBezTo>
                  <a:pt x="1992" y="13843"/>
                  <a:pt x="2008" y="13352"/>
                  <a:pt x="1992" y="12883"/>
                </a:cubicBezTo>
                <a:cubicBezTo>
                  <a:pt x="1976" y="12221"/>
                  <a:pt x="1976" y="12242"/>
                  <a:pt x="1513" y="12008"/>
                </a:cubicBezTo>
                <a:cubicBezTo>
                  <a:pt x="923" y="11730"/>
                  <a:pt x="413" y="11346"/>
                  <a:pt x="78" y="10578"/>
                </a:cubicBezTo>
                <a:cubicBezTo>
                  <a:pt x="-50" y="10279"/>
                  <a:pt x="-18" y="10044"/>
                  <a:pt x="157" y="9831"/>
                </a:cubicBezTo>
                <a:cubicBezTo>
                  <a:pt x="397" y="9553"/>
                  <a:pt x="636" y="9276"/>
                  <a:pt x="875" y="8998"/>
                </a:cubicBezTo>
                <a:cubicBezTo>
                  <a:pt x="2582" y="6949"/>
                  <a:pt x="4289" y="4900"/>
                  <a:pt x="6012" y="2851"/>
                </a:cubicBezTo>
                <a:cubicBezTo>
                  <a:pt x="6251" y="2574"/>
                  <a:pt x="6523" y="2360"/>
                  <a:pt x="6794" y="2147"/>
                </a:cubicBezTo>
                <a:cubicBezTo>
                  <a:pt x="7432" y="1592"/>
                  <a:pt x="8134" y="1144"/>
                  <a:pt x="8724" y="461"/>
                </a:cubicBezTo>
                <a:cubicBezTo>
                  <a:pt x="9123" y="12"/>
                  <a:pt x="9569" y="-137"/>
                  <a:pt x="10112" y="140"/>
                </a:cubicBezTo>
                <a:cubicBezTo>
                  <a:pt x="11739" y="973"/>
                  <a:pt x="13398" y="1741"/>
                  <a:pt x="15025" y="2552"/>
                </a:cubicBezTo>
                <a:cubicBezTo>
                  <a:pt x="15520" y="2787"/>
                  <a:pt x="16030" y="3043"/>
                  <a:pt x="16461" y="3427"/>
                </a:cubicBezTo>
                <a:cubicBezTo>
                  <a:pt x="17338" y="4217"/>
                  <a:pt x="18296" y="4793"/>
                  <a:pt x="19285" y="5306"/>
                </a:cubicBezTo>
                <a:cubicBezTo>
                  <a:pt x="19716" y="5541"/>
                  <a:pt x="20050" y="5882"/>
                  <a:pt x="20226" y="6480"/>
                </a:cubicBezTo>
                <a:cubicBezTo>
                  <a:pt x="20401" y="7099"/>
                  <a:pt x="20370" y="7376"/>
                  <a:pt x="20034" y="7824"/>
                </a:cubicBezTo>
                <a:cubicBezTo>
                  <a:pt x="20003" y="7867"/>
                  <a:pt x="19971" y="7910"/>
                  <a:pt x="19939" y="7931"/>
                </a:cubicBezTo>
                <a:cubicBezTo>
                  <a:pt x="19189" y="8486"/>
                  <a:pt x="19077" y="9382"/>
                  <a:pt x="19205" y="10428"/>
                </a:cubicBezTo>
                <a:cubicBezTo>
                  <a:pt x="19285" y="11069"/>
                  <a:pt x="19269" y="11730"/>
                  <a:pt x="19317" y="12371"/>
                </a:cubicBezTo>
                <a:cubicBezTo>
                  <a:pt x="19349" y="12904"/>
                  <a:pt x="19508" y="13267"/>
                  <a:pt x="19939" y="13502"/>
                </a:cubicBezTo>
                <a:cubicBezTo>
                  <a:pt x="20816" y="13993"/>
                  <a:pt x="21263" y="14996"/>
                  <a:pt x="21486" y="16191"/>
                </a:cubicBezTo>
                <a:cubicBezTo>
                  <a:pt x="21550" y="16533"/>
                  <a:pt x="21470" y="16789"/>
                  <a:pt x="21295" y="17024"/>
                </a:cubicBezTo>
                <a:cubicBezTo>
                  <a:pt x="21167" y="17194"/>
                  <a:pt x="21024" y="17386"/>
                  <a:pt x="20912" y="17579"/>
                </a:cubicBezTo>
                <a:cubicBezTo>
                  <a:pt x="20593" y="18091"/>
                  <a:pt x="20338" y="18133"/>
                  <a:pt x="19971" y="17664"/>
                </a:cubicBezTo>
                <a:cubicBezTo>
                  <a:pt x="19811" y="17557"/>
                  <a:pt x="19763" y="17450"/>
                  <a:pt x="19652" y="17301"/>
                </a:cubicBezTo>
                <a:close/>
                <a:moveTo>
                  <a:pt x="1210" y="10642"/>
                </a:moveTo>
                <a:cubicBezTo>
                  <a:pt x="4624" y="12733"/>
                  <a:pt x="8134" y="13758"/>
                  <a:pt x="11548" y="14953"/>
                </a:cubicBezTo>
                <a:cubicBezTo>
                  <a:pt x="13191" y="13416"/>
                  <a:pt x="14786" y="11986"/>
                  <a:pt x="16349" y="10450"/>
                </a:cubicBezTo>
                <a:cubicBezTo>
                  <a:pt x="16876" y="9937"/>
                  <a:pt x="17291" y="9233"/>
                  <a:pt x="17849" y="8465"/>
                </a:cubicBezTo>
                <a:cubicBezTo>
                  <a:pt x="17067" y="8294"/>
                  <a:pt x="16461" y="8294"/>
                  <a:pt x="15839" y="8315"/>
                </a:cubicBezTo>
                <a:cubicBezTo>
                  <a:pt x="14914" y="8358"/>
                  <a:pt x="13988" y="8443"/>
                  <a:pt x="13063" y="8465"/>
                </a:cubicBezTo>
                <a:cubicBezTo>
                  <a:pt x="12696" y="8486"/>
                  <a:pt x="12393" y="8486"/>
                  <a:pt x="12090" y="8870"/>
                </a:cubicBezTo>
                <a:cubicBezTo>
                  <a:pt x="11579" y="9510"/>
                  <a:pt x="11181" y="9425"/>
                  <a:pt x="10686" y="8763"/>
                </a:cubicBezTo>
                <a:cubicBezTo>
                  <a:pt x="10590" y="8635"/>
                  <a:pt x="10495" y="8550"/>
                  <a:pt x="10415" y="8422"/>
                </a:cubicBezTo>
                <a:cubicBezTo>
                  <a:pt x="9984" y="7696"/>
                  <a:pt x="10208" y="6821"/>
                  <a:pt x="10893" y="6608"/>
                </a:cubicBezTo>
                <a:cubicBezTo>
                  <a:pt x="11388" y="6458"/>
                  <a:pt x="11883" y="6586"/>
                  <a:pt x="12265" y="7035"/>
                </a:cubicBezTo>
                <a:cubicBezTo>
                  <a:pt x="12584" y="7419"/>
                  <a:pt x="12935" y="7461"/>
                  <a:pt x="13302" y="7419"/>
                </a:cubicBezTo>
                <a:cubicBezTo>
                  <a:pt x="13988" y="7333"/>
                  <a:pt x="14690" y="7227"/>
                  <a:pt x="15376" y="7163"/>
                </a:cubicBezTo>
                <a:cubicBezTo>
                  <a:pt x="16413" y="7056"/>
                  <a:pt x="17434" y="7099"/>
                  <a:pt x="18439" y="7803"/>
                </a:cubicBezTo>
                <a:cubicBezTo>
                  <a:pt x="18662" y="7461"/>
                  <a:pt x="18902" y="7120"/>
                  <a:pt x="19205" y="6672"/>
                </a:cubicBezTo>
                <a:cubicBezTo>
                  <a:pt x="18854" y="6394"/>
                  <a:pt x="18599" y="6117"/>
                  <a:pt x="18296" y="5946"/>
                </a:cubicBezTo>
                <a:cubicBezTo>
                  <a:pt x="17514" y="5498"/>
                  <a:pt x="16748" y="5071"/>
                  <a:pt x="16046" y="4409"/>
                </a:cubicBezTo>
                <a:cubicBezTo>
                  <a:pt x="15743" y="4132"/>
                  <a:pt x="15408" y="3876"/>
                  <a:pt x="15057" y="3705"/>
                </a:cubicBezTo>
                <a:cubicBezTo>
                  <a:pt x="14148" y="3257"/>
                  <a:pt x="13222" y="2894"/>
                  <a:pt x="12329" y="2446"/>
                </a:cubicBezTo>
                <a:cubicBezTo>
                  <a:pt x="11531" y="2040"/>
                  <a:pt x="10734" y="1592"/>
                  <a:pt x="9936" y="1186"/>
                </a:cubicBezTo>
                <a:cubicBezTo>
                  <a:pt x="9809" y="1122"/>
                  <a:pt x="9585" y="1165"/>
                  <a:pt x="9474" y="1272"/>
                </a:cubicBezTo>
                <a:cubicBezTo>
                  <a:pt x="9075" y="1677"/>
                  <a:pt x="8692" y="2125"/>
                  <a:pt x="8309" y="2552"/>
                </a:cubicBezTo>
                <a:cubicBezTo>
                  <a:pt x="7799" y="3129"/>
                  <a:pt x="7288" y="3705"/>
                  <a:pt x="6762" y="4260"/>
                </a:cubicBezTo>
                <a:cubicBezTo>
                  <a:pt x="6618" y="4409"/>
                  <a:pt x="6411" y="4452"/>
                  <a:pt x="6283" y="4601"/>
                </a:cubicBezTo>
                <a:cubicBezTo>
                  <a:pt x="5948" y="5007"/>
                  <a:pt x="5661" y="5519"/>
                  <a:pt x="5294" y="5861"/>
                </a:cubicBezTo>
                <a:cubicBezTo>
                  <a:pt x="4177" y="6885"/>
                  <a:pt x="3268" y="8208"/>
                  <a:pt x="2247" y="9382"/>
                </a:cubicBezTo>
                <a:cubicBezTo>
                  <a:pt x="1896" y="9745"/>
                  <a:pt x="1593" y="10172"/>
                  <a:pt x="1210" y="10642"/>
                </a:cubicBezTo>
                <a:close/>
                <a:moveTo>
                  <a:pt x="18168" y="10322"/>
                </a:moveTo>
                <a:cubicBezTo>
                  <a:pt x="18120" y="10279"/>
                  <a:pt x="18088" y="10236"/>
                  <a:pt x="18040" y="10215"/>
                </a:cubicBezTo>
                <a:cubicBezTo>
                  <a:pt x="17945" y="10898"/>
                  <a:pt x="17323" y="10748"/>
                  <a:pt x="17179" y="11410"/>
                </a:cubicBezTo>
                <a:cubicBezTo>
                  <a:pt x="17147" y="11538"/>
                  <a:pt x="16940" y="11624"/>
                  <a:pt x="16812" y="11709"/>
                </a:cubicBezTo>
                <a:cubicBezTo>
                  <a:pt x="16716" y="11773"/>
                  <a:pt x="16589" y="11794"/>
                  <a:pt x="16541" y="11901"/>
                </a:cubicBezTo>
                <a:cubicBezTo>
                  <a:pt x="16254" y="12477"/>
                  <a:pt x="15791" y="12755"/>
                  <a:pt x="15392" y="13139"/>
                </a:cubicBezTo>
                <a:cubicBezTo>
                  <a:pt x="14499" y="13971"/>
                  <a:pt x="13605" y="14804"/>
                  <a:pt x="12712" y="15658"/>
                </a:cubicBezTo>
                <a:cubicBezTo>
                  <a:pt x="12345" y="15999"/>
                  <a:pt x="11962" y="16319"/>
                  <a:pt x="11500" y="16234"/>
                </a:cubicBezTo>
                <a:cubicBezTo>
                  <a:pt x="11149" y="16191"/>
                  <a:pt x="10814" y="16020"/>
                  <a:pt x="10463" y="15914"/>
                </a:cubicBezTo>
                <a:cubicBezTo>
                  <a:pt x="9697" y="15636"/>
                  <a:pt x="8915" y="15359"/>
                  <a:pt x="8166" y="15081"/>
                </a:cubicBezTo>
                <a:cubicBezTo>
                  <a:pt x="7001" y="14633"/>
                  <a:pt x="5837" y="14163"/>
                  <a:pt x="4672" y="13673"/>
                </a:cubicBezTo>
                <a:cubicBezTo>
                  <a:pt x="4177" y="13459"/>
                  <a:pt x="3699" y="13182"/>
                  <a:pt x="3220" y="12947"/>
                </a:cubicBezTo>
                <a:cubicBezTo>
                  <a:pt x="2933" y="13502"/>
                  <a:pt x="2965" y="14078"/>
                  <a:pt x="3045" y="14633"/>
                </a:cubicBezTo>
                <a:cubicBezTo>
                  <a:pt x="3236" y="15978"/>
                  <a:pt x="3396" y="17344"/>
                  <a:pt x="3428" y="18731"/>
                </a:cubicBezTo>
                <a:cubicBezTo>
                  <a:pt x="3444" y="19478"/>
                  <a:pt x="3460" y="19542"/>
                  <a:pt x="4002" y="19691"/>
                </a:cubicBezTo>
                <a:cubicBezTo>
                  <a:pt x="4656" y="19862"/>
                  <a:pt x="5326" y="19969"/>
                  <a:pt x="5996" y="20097"/>
                </a:cubicBezTo>
                <a:cubicBezTo>
                  <a:pt x="6953" y="20268"/>
                  <a:pt x="7926" y="20310"/>
                  <a:pt x="8884" y="20118"/>
                </a:cubicBezTo>
                <a:cubicBezTo>
                  <a:pt x="10048" y="19884"/>
                  <a:pt x="11213" y="19627"/>
                  <a:pt x="12361" y="19393"/>
                </a:cubicBezTo>
                <a:cubicBezTo>
                  <a:pt x="13893" y="19073"/>
                  <a:pt x="15249" y="18261"/>
                  <a:pt x="16477" y="17002"/>
                </a:cubicBezTo>
                <a:cubicBezTo>
                  <a:pt x="16700" y="16767"/>
                  <a:pt x="16828" y="16554"/>
                  <a:pt x="16812" y="16170"/>
                </a:cubicBezTo>
                <a:cubicBezTo>
                  <a:pt x="16764" y="15124"/>
                  <a:pt x="17067" y="14292"/>
                  <a:pt x="17801" y="13843"/>
                </a:cubicBezTo>
                <a:cubicBezTo>
                  <a:pt x="18264" y="13566"/>
                  <a:pt x="18359" y="13054"/>
                  <a:pt x="18328" y="12456"/>
                </a:cubicBezTo>
                <a:cubicBezTo>
                  <a:pt x="18296" y="11858"/>
                  <a:pt x="18264" y="11282"/>
                  <a:pt x="18232" y="10684"/>
                </a:cubicBezTo>
                <a:cubicBezTo>
                  <a:pt x="18216" y="10514"/>
                  <a:pt x="18184" y="10407"/>
                  <a:pt x="18168" y="10322"/>
                </a:cubicBezTo>
                <a:close/>
                <a:moveTo>
                  <a:pt x="18966" y="17066"/>
                </a:moveTo>
                <a:cubicBezTo>
                  <a:pt x="19237" y="16276"/>
                  <a:pt x="19588" y="16063"/>
                  <a:pt x="20114" y="16469"/>
                </a:cubicBezTo>
                <a:cubicBezTo>
                  <a:pt x="20210" y="16533"/>
                  <a:pt x="20449" y="16426"/>
                  <a:pt x="20545" y="16298"/>
                </a:cubicBezTo>
                <a:cubicBezTo>
                  <a:pt x="20625" y="16191"/>
                  <a:pt x="20657" y="15892"/>
                  <a:pt x="20593" y="15764"/>
                </a:cubicBezTo>
                <a:cubicBezTo>
                  <a:pt x="20354" y="15273"/>
                  <a:pt x="20098" y="14782"/>
                  <a:pt x="19779" y="14398"/>
                </a:cubicBezTo>
                <a:cubicBezTo>
                  <a:pt x="19620" y="14185"/>
                  <a:pt x="19301" y="14035"/>
                  <a:pt x="19093" y="14078"/>
                </a:cubicBezTo>
                <a:cubicBezTo>
                  <a:pt x="18120" y="14291"/>
                  <a:pt x="17626" y="15252"/>
                  <a:pt x="17753" y="16618"/>
                </a:cubicBezTo>
                <a:cubicBezTo>
                  <a:pt x="18407" y="16084"/>
                  <a:pt x="18583" y="16341"/>
                  <a:pt x="18966" y="170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138"/>
          <p:cNvSpPr/>
          <p:nvPr/>
        </p:nvSpPr>
        <p:spPr>
          <a:xfrm>
            <a:off x="4638673" y="5581652"/>
            <a:ext cx="934273" cy="1043378"/>
          </a:xfrm>
          <a:custGeom>
            <a:rect b="b" l="l" r="r" t="t"/>
            <a:pathLst>
              <a:path extrusionOk="0" h="21393" w="21422">
                <a:moveTo>
                  <a:pt x="1485" y="16833"/>
                </a:moveTo>
                <a:cubicBezTo>
                  <a:pt x="1158" y="18590"/>
                  <a:pt x="2839" y="19977"/>
                  <a:pt x="4630" y="20231"/>
                </a:cubicBezTo>
                <a:cubicBezTo>
                  <a:pt x="5242" y="20329"/>
                  <a:pt x="5766" y="20055"/>
                  <a:pt x="6225" y="19723"/>
                </a:cubicBezTo>
                <a:cubicBezTo>
                  <a:pt x="6574" y="19469"/>
                  <a:pt x="6880" y="19157"/>
                  <a:pt x="7164" y="18825"/>
                </a:cubicBezTo>
                <a:cubicBezTo>
                  <a:pt x="8015" y="17848"/>
                  <a:pt x="8824" y="16852"/>
                  <a:pt x="9653" y="15856"/>
                </a:cubicBezTo>
                <a:cubicBezTo>
                  <a:pt x="10418" y="14958"/>
                  <a:pt x="11204" y="14079"/>
                  <a:pt x="11925" y="13142"/>
                </a:cubicBezTo>
                <a:cubicBezTo>
                  <a:pt x="12733" y="12087"/>
                  <a:pt x="13497" y="10993"/>
                  <a:pt x="14218" y="9880"/>
                </a:cubicBezTo>
                <a:cubicBezTo>
                  <a:pt x="14415" y="9568"/>
                  <a:pt x="14436" y="9158"/>
                  <a:pt x="14524" y="8786"/>
                </a:cubicBezTo>
                <a:cubicBezTo>
                  <a:pt x="14655" y="8201"/>
                  <a:pt x="14305" y="7869"/>
                  <a:pt x="13759" y="7634"/>
                </a:cubicBezTo>
                <a:cubicBezTo>
                  <a:pt x="12602" y="7166"/>
                  <a:pt x="11488" y="7361"/>
                  <a:pt x="10527" y="8259"/>
                </a:cubicBezTo>
                <a:cubicBezTo>
                  <a:pt x="9129" y="9548"/>
                  <a:pt x="8103" y="11052"/>
                  <a:pt x="7033" y="12575"/>
                </a:cubicBezTo>
                <a:cubicBezTo>
                  <a:pt x="6618" y="13161"/>
                  <a:pt x="6137" y="13708"/>
                  <a:pt x="5635" y="14216"/>
                </a:cubicBezTo>
                <a:cubicBezTo>
                  <a:pt x="5504" y="14352"/>
                  <a:pt x="5067" y="14411"/>
                  <a:pt x="4870" y="14313"/>
                </a:cubicBezTo>
                <a:cubicBezTo>
                  <a:pt x="4565" y="14177"/>
                  <a:pt x="4565" y="13884"/>
                  <a:pt x="4761" y="13571"/>
                </a:cubicBezTo>
                <a:cubicBezTo>
                  <a:pt x="6203" y="11364"/>
                  <a:pt x="7710" y="9197"/>
                  <a:pt x="9566" y="7244"/>
                </a:cubicBezTo>
                <a:cubicBezTo>
                  <a:pt x="10527" y="6228"/>
                  <a:pt x="12296" y="5877"/>
                  <a:pt x="13759" y="6365"/>
                </a:cubicBezTo>
                <a:cubicBezTo>
                  <a:pt x="13956" y="6423"/>
                  <a:pt x="14131" y="6501"/>
                  <a:pt x="14305" y="6580"/>
                </a:cubicBezTo>
                <a:cubicBezTo>
                  <a:pt x="15660" y="7185"/>
                  <a:pt x="16074" y="8025"/>
                  <a:pt x="15834" y="9372"/>
                </a:cubicBezTo>
                <a:cubicBezTo>
                  <a:pt x="15681" y="10251"/>
                  <a:pt x="15244" y="10974"/>
                  <a:pt x="14742" y="11696"/>
                </a:cubicBezTo>
                <a:cubicBezTo>
                  <a:pt x="13738" y="13103"/>
                  <a:pt x="12820" y="14567"/>
                  <a:pt x="11488" y="15798"/>
                </a:cubicBezTo>
                <a:cubicBezTo>
                  <a:pt x="11095" y="16169"/>
                  <a:pt x="10833" y="16657"/>
                  <a:pt x="10483" y="17067"/>
                </a:cubicBezTo>
                <a:cubicBezTo>
                  <a:pt x="9610" y="18102"/>
                  <a:pt x="8736" y="19118"/>
                  <a:pt x="7841" y="20114"/>
                </a:cubicBezTo>
                <a:cubicBezTo>
                  <a:pt x="7579" y="20407"/>
                  <a:pt x="7229" y="20680"/>
                  <a:pt x="6880" y="20875"/>
                </a:cubicBezTo>
                <a:cubicBezTo>
                  <a:pt x="6028" y="21344"/>
                  <a:pt x="5176" y="21559"/>
                  <a:pt x="4106" y="21247"/>
                </a:cubicBezTo>
                <a:cubicBezTo>
                  <a:pt x="2271" y="20719"/>
                  <a:pt x="1005" y="19704"/>
                  <a:pt x="240" y="18161"/>
                </a:cubicBezTo>
                <a:cubicBezTo>
                  <a:pt x="66" y="17809"/>
                  <a:pt x="0" y="17419"/>
                  <a:pt x="0" y="17028"/>
                </a:cubicBezTo>
                <a:cubicBezTo>
                  <a:pt x="0" y="16520"/>
                  <a:pt x="65" y="15993"/>
                  <a:pt x="153" y="15485"/>
                </a:cubicBezTo>
                <a:cubicBezTo>
                  <a:pt x="306" y="14392"/>
                  <a:pt x="1114" y="13591"/>
                  <a:pt x="1813" y="12771"/>
                </a:cubicBezTo>
                <a:cubicBezTo>
                  <a:pt x="2817" y="11599"/>
                  <a:pt x="3778" y="10427"/>
                  <a:pt x="4805" y="9275"/>
                </a:cubicBezTo>
                <a:cubicBezTo>
                  <a:pt x="6006" y="7927"/>
                  <a:pt x="7229" y="6599"/>
                  <a:pt x="8496" y="5291"/>
                </a:cubicBezTo>
                <a:cubicBezTo>
                  <a:pt x="8998" y="4783"/>
                  <a:pt x="9675" y="4392"/>
                  <a:pt x="10243" y="3924"/>
                </a:cubicBezTo>
                <a:cubicBezTo>
                  <a:pt x="11095" y="3201"/>
                  <a:pt x="11947" y="2459"/>
                  <a:pt x="12777" y="1717"/>
                </a:cubicBezTo>
                <a:cubicBezTo>
                  <a:pt x="13869" y="760"/>
                  <a:pt x="15179" y="232"/>
                  <a:pt x="16686" y="57"/>
                </a:cubicBezTo>
                <a:cubicBezTo>
                  <a:pt x="17276" y="-2"/>
                  <a:pt x="17865" y="-41"/>
                  <a:pt x="18477" y="76"/>
                </a:cubicBezTo>
                <a:cubicBezTo>
                  <a:pt x="20224" y="369"/>
                  <a:pt x="21600" y="2635"/>
                  <a:pt x="21403" y="3904"/>
                </a:cubicBezTo>
                <a:cubicBezTo>
                  <a:pt x="21163" y="5486"/>
                  <a:pt x="20464" y="6814"/>
                  <a:pt x="19591" y="8123"/>
                </a:cubicBezTo>
                <a:cubicBezTo>
                  <a:pt x="18979" y="9040"/>
                  <a:pt x="18258" y="9900"/>
                  <a:pt x="17581" y="10798"/>
                </a:cubicBezTo>
                <a:cubicBezTo>
                  <a:pt x="17407" y="11032"/>
                  <a:pt x="17319" y="11306"/>
                  <a:pt x="17166" y="11560"/>
                </a:cubicBezTo>
                <a:cubicBezTo>
                  <a:pt x="16140" y="13005"/>
                  <a:pt x="15114" y="14470"/>
                  <a:pt x="14087" y="15915"/>
                </a:cubicBezTo>
                <a:cubicBezTo>
                  <a:pt x="14065" y="15954"/>
                  <a:pt x="14022" y="15993"/>
                  <a:pt x="14000" y="16052"/>
                </a:cubicBezTo>
                <a:cubicBezTo>
                  <a:pt x="13672" y="16462"/>
                  <a:pt x="13126" y="16657"/>
                  <a:pt x="12842" y="16481"/>
                </a:cubicBezTo>
                <a:cubicBezTo>
                  <a:pt x="12536" y="16286"/>
                  <a:pt x="12449" y="15622"/>
                  <a:pt x="12711" y="15270"/>
                </a:cubicBezTo>
                <a:cubicBezTo>
                  <a:pt x="13803" y="13786"/>
                  <a:pt x="14939" y="12321"/>
                  <a:pt x="16009" y="10837"/>
                </a:cubicBezTo>
                <a:cubicBezTo>
                  <a:pt x="17036" y="9411"/>
                  <a:pt x="18084" y="7986"/>
                  <a:pt x="19045" y="6541"/>
                </a:cubicBezTo>
                <a:cubicBezTo>
                  <a:pt x="19700" y="5584"/>
                  <a:pt x="20049" y="4529"/>
                  <a:pt x="20071" y="3377"/>
                </a:cubicBezTo>
                <a:cubicBezTo>
                  <a:pt x="20093" y="2205"/>
                  <a:pt x="18936" y="1189"/>
                  <a:pt x="17429" y="1307"/>
                </a:cubicBezTo>
                <a:cubicBezTo>
                  <a:pt x="15987" y="1424"/>
                  <a:pt x="14720" y="1892"/>
                  <a:pt x="13716" y="2889"/>
                </a:cubicBezTo>
                <a:cubicBezTo>
                  <a:pt x="12973" y="3631"/>
                  <a:pt x="12165" y="4295"/>
                  <a:pt x="11379" y="4998"/>
                </a:cubicBezTo>
                <a:cubicBezTo>
                  <a:pt x="11248" y="5115"/>
                  <a:pt x="11160" y="5252"/>
                  <a:pt x="11008" y="5330"/>
                </a:cubicBezTo>
                <a:cubicBezTo>
                  <a:pt x="9675" y="6013"/>
                  <a:pt x="8758" y="7107"/>
                  <a:pt x="7753" y="8083"/>
                </a:cubicBezTo>
                <a:cubicBezTo>
                  <a:pt x="7185" y="8650"/>
                  <a:pt x="6683" y="9275"/>
                  <a:pt x="6159" y="9880"/>
                </a:cubicBezTo>
                <a:cubicBezTo>
                  <a:pt x="5373" y="10818"/>
                  <a:pt x="4608" y="11794"/>
                  <a:pt x="3800" y="12732"/>
                </a:cubicBezTo>
                <a:cubicBezTo>
                  <a:pt x="3233" y="13376"/>
                  <a:pt x="2534" y="13923"/>
                  <a:pt x="2053" y="14606"/>
                </a:cubicBezTo>
                <a:cubicBezTo>
                  <a:pt x="1704" y="15075"/>
                  <a:pt x="1616" y="15681"/>
                  <a:pt x="1442" y="16247"/>
                </a:cubicBezTo>
                <a:cubicBezTo>
                  <a:pt x="1442" y="16481"/>
                  <a:pt x="1485" y="16716"/>
                  <a:pt x="1485" y="168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6" name="Google Shape;1966;p138"/>
          <p:cNvSpPr/>
          <p:nvPr/>
        </p:nvSpPr>
        <p:spPr>
          <a:xfrm>
            <a:off x="4600574" y="4600577"/>
            <a:ext cx="808470" cy="792068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79"/>
                  <a:pt x="11844" y="16262"/>
                </a:cubicBezTo>
                <a:cubicBezTo>
                  <a:pt x="10885" y="18109"/>
                  <a:pt x="9472" y="19597"/>
                  <a:pt x="8135" y="21161"/>
                </a:cubicBezTo>
                <a:cubicBezTo>
                  <a:pt x="7857" y="21495"/>
                  <a:pt x="7024" y="21315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799"/>
                  <a:pt x="7428" y="14286"/>
                  <a:pt x="7479" y="13645"/>
                </a:cubicBezTo>
                <a:cubicBezTo>
                  <a:pt x="6646" y="13619"/>
                  <a:pt x="5889" y="13619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2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6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09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8"/>
                  <a:pt x="13989" y="7488"/>
                </a:cubicBezTo>
                <a:cubicBezTo>
                  <a:pt x="14897" y="7488"/>
                  <a:pt x="15780" y="7488"/>
                  <a:pt x="16689" y="7565"/>
                </a:cubicBezTo>
                <a:cubicBezTo>
                  <a:pt x="18026" y="7668"/>
                  <a:pt x="19338" y="7796"/>
                  <a:pt x="20650" y="7924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1"/>
                  <a:pt x="20903" y="9412"/>
                </a:cubicBezTo>
                <a:cubicBezTo>
                  <a:pt x="19313" y="10310"/>
                  <a:pt x="17749" y="11259"/>
                  <a:pt x="16184" y="12208"/>
                </a:cubicBezTo>
                <a:cubicBezTo>
                  <a:pt x="16083" y="12285"/>
                  <a:pt x="15982" y="12388"/>
                  <a:pt x="15831" y="12516"/>
                </a:cubicBezTo>
                <a:close/>
                <a:moveTo>
                  <a:pt x="10507" y="2999"/>
                </a:moveTo>
                <a:cubicBezTo>
                  <a:pt x="10305" y="3332"/>
                  <a:pt x="10204" y="3486"/>
                  <a:pt x="10128" y="3666"/>
                </a:cubicBezTo>
                <a:cubicBezTo>
                  <a:pt x="9497" y="5282"/>
                  <a:pt x="8867" y="6924"/>
                  <a:pt x="8210" y="8540"/>
                </a:cubicBezTo>
                <a:cubicBezTo>
                  <a:pt x="8084" y="8822"/>
                  <a:pt x="7857" y="9079"/>
                  <a:pt x="7605" y="9258"/>
                </a:cubicBezTo>
                <a:cubicBezTo>
                  <a:pt x="6495" y="10054"/>
                  <a:pt x="5334" y="10798"/>
                  <a:pt x="4224" y="11593"/>
                </a:cubicBezTo>
                <a:cubicBezTo>
                  <a:pt x="4047" y="11721"/>
                  <a:pt x="3896" y="11952"/>
                  <a:pt x="3668" y="12208"/>
                </a:cubicBezTo>
                <a:cubicBezTo>
                  <a:pt x="5208" y="12208"/>
                  <a:pt x="6596" y="12183"/>
                  <a:pt x="7983" y="12208"/>
                </a:cubicBezTo>
                <a:cubicBezTo>
                  <a:pt x="8337" y="12208"/>
                  <a:pt x="8715" y="12311"/>
                  <a:pt x="9043" y="12439"/>
                </a:cubicBezTo>
                <a:cubicBezTo>
                  <a:pt x="9396" y="12568"/>
                  <a:pt x="9472" y="12875"/>
                  <a:pt x="9396" y="13260"/>
                </a:cubicBezTo>
                <a:cubicBezTo>
                  <a:pt x="9144" y="14492"/>
                  <a:pt x="8917" y="15697"/>
                  <a:pt x="8690" y="16929"/>
                </a:cubicBezTo>
                <a:cubicBezTo>
                  <a:pt x="8665" y="17108"/>
                  <a:pt x="8690" y="17288"/>
                  <a:pt x="8690" y="17724"/>
                </a:cubicBezTo>
                <a:cubicBezTo>
                  <a:pt x="9901" y="16364"/>
                  <a:pt x="10482" y="14876"/>
                  <a:pt x="11440" y="13465"/>
                </a:cubicBezTo>
                <a:cubicBezTo>
                  <a:pt x="11844" y="13619"/>
                  <a:pt x="12324" y="13671"/>
                  <a:pt x="12677" y="13902"/>
                </a:cubicBezTo>
                <a:cubicBezTo>
                  <a:pt x="13333" y="14338"/>
                  <a:pt x="13913" y="14928"/>
                  <a:pt x="14569" y="15364"/>
                </a:cubicBezTo>
                <a:cubicBezTo>
                  <a:pt x="15352" y="15877"/>
                  <a:pt x="16109" y="16467"/>
                  <a:pt x="17219" y="16749"/>
                </a:cubicBezTo>
                <a:cubicBezTo>
                  <a:pt x="16058" y="14928"/>
                  <a:pt x="14695" y="13491"/>
                  <a:pt x="13787" y="11695"/>
                </a:cubicBezTo>
                <a:cubicBezTo>
                  <a:pt x="15074" y="10515"/>
                  <a:pt x="16765" y="10105"/>
                  <a:pt x="18228" y="8950"/>
                </a:cubicBezTo>
                <a:cubicBezTo>
                  <a:pt x="16411" y="8874"/>
                  <a:pt x="14822" y="8822"/>
                  <a:pt x="13232" y="8720"/>
                </a:cubicBezTo>
                <a:cubicBezTo>
                  <a:pt x="12349" y="8668"/>
                  <a:pt x="11945" y="8284"/>
                  <a:pt x="11718" y="7411"/>
                </a:cubicBezTo>
                <a:cubicBezTo>
                  <a:pt x="11314" y="6077"/>
                  <a:pt x="10936" y="4641"/>
                  <a:pt x="10507" y="2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7" name="Google Shape;1967;p138"/>
          <p:cNvSpPr/>
          <p:nvPr/>
        </p:nvSpPr>
        <p:spPr>
          <a:xfrm>
            <a:off x="5714999" y="5905502"/>
            <a:ext cx="719006" cy="679282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8" y="16799"/>
                  <a:pt x="7992" y="1565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5"/>
                  <a:pt x="8331" y="7996"/>
                </a:cubicBezTo>
                <a:cubicBezTo>
                  <a:pt x="8669" y="9018"/>
                  <a:pt x="8585" y="9378"/>
                  <a:pt x="7625" y="9468"/>
                </a:cubicBezTo>
                <a:cubicBezTo>
                  <a:pt x="6636" y="9559"/>
                  <a:pt x="5620" y="9649"/>
                  <a:pt x="4632" y="9799"/>
                </a:cubicBezTo>
                <a:cubicBezTo>
                  <a:pt x="3615" y="9979"/>
                  <a:pt x="2627" y="10250"/>
                  <a:pt x="1554" y="10460"/>
                </a:cubicBezTo>
                <a:cubicBezTo>
                  <a:pt x="1780" y="11541"/>
                  <a:pt x="1978" y="12473"/>
                  <a:pt x="2203" y="13554"/>
                </a:cubicBezTo>
                <a:cubicBezTo>
                  <a:pt x="2655" y="13464"/>
                  <a:pt x="3051" y="13434"/>
                  <a:pt x="3446" y="13344"/>
                </a:cubicBezTo>
                <a:cubicBezTo>
                  <a:pt x="4745" y="13043"/>
                  <a:pt x="6043" y="12683"/>
                  <a:pt x="7370" y="12443"/>
                </a:cubicBezTo>
                <a:cubicBezTo>
                  <a:pt x="8330" y="12262"/>
                  <a:pt x="8669" y="12503"/>
                  <a:pt x="8952" y="13494"/>
                </a:cubicBezTo>
                <a:cubicBezTo>
                  <a:pt x="9206" y="14365"/>
                  <a:pt x="9347" y="15266"/>
                  <a:pt x="9516" y="16138"/>
                </a:cubicBezTo>
                <a:cubicBezTo>
                  <a:pt x="9714" y="17039"/>
                  <a:pt x="9799" y="18000"/>
                  <a:pt x="10250" y="18872"/>
                </a:cubicBezTo>
                <a:cubicBezTo>
                  <a:pt x="11098" y="18691"/>
                  <a:pt x="11916" y="18571"/>
                  <a:pt x="12707" y="18361"/>
                </a:cubicBezTo>
                <a:cubicBezTo>
                  <a:pt x="13413" y="18181"/>
                  <a:pt x="13554" y="17970"/>
                  <a:pt x="13469" y="17159"/>
                </a:cubicBezTo>
                <a:cubicBezTo>
                  <a:pt x="13413" y="16558"/>
                  <a:pt x="13244" y="15988"/>
                  <a:pt x="13187" y="15417"/>
                </a:cubicBezTo>
                <a:cubicBezTo>
                  <a:pt x="13074" y="14395"/>
                  <a:pt x="12961" y="13374"/>
                  <a:pt x="12905" y="12353"/>
                </a:cubicBezTo>
                <a:cubicBezTo>
                  <a:pt x="12876" y="11782"/>
                  <a:pt x="13131" y="11421"/>
                  <a:pt x="13752" y="11301"/>
                </a:cubicBezTo>
                <a:cubicBezTo>
                  <a:pt x="15248" y="11001"/>
                  <a:pt x="16745" y="10610"/>
                  <a:pt x="18213" y="10250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8"/>
                  <a:pt x="19145" y="8447"/>
                  <a:pt x="18975" y="7816"/>
                </a:cubicBezTo>
                <a:cubicBezTo>
                  <a:pt x="18721" y="6945"/>
                  <a:pt x="18523" y="6795"/>
                  <a:pt x="17676" y="6975"/>
                </a:cubicBezTo>
                <a:cubicBezTo>
                  <a:pt x="16180" y="7275"/>
                  <a:pt x="14683" y="7606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8" name="Google Shape;1968;p138"/>
          <p:cNvSpPr/>
          <p:nvPr/>
        </p:nvSpPr>
        <p:spPr>
          <a:xfrm>
            <a:off x="9820274" y="1038227"/>
            <a:ext cx="329619" cy="353940"/>
          </a:xfrm>
          <a:custGeom>
            <a:rect b="b" l="l" r="r" t="t"/>
            <a:pathLst>
              <a:path extrusionOk="0" h="21178" w="21357">
                <a:moveTo>
                  <a:pt x="3827" y="182"/>
                </a:moveTo>
                <a:cubicBezTo>
                  <a:pt x="4815" y="-103"/>
                  <a:pt x="5494" y="-46"/>
                  <a:pt x="6420" y="296"/>
                </a:cubicBezTo>
                <a:cubicBezTo>
                  <a:pt x="10863" y="1892"/>
                  <a:pt x="14813" y="4627"/>
                  <a:pt x="19565" y="5596"/>
                </a:cubicBezTo>
                <a:cubicBezTo>
                  <a:pt x="20367" y="5767"/>
                  <a:pt x="21416" y="5881"/>
                  <a:pt x="21354" y="6793"/>
                </a:cubicBezTo>
                <a:cubicBezTo>
                  <a:pt x="21231" y="7591"/>
                  <a:pt x="20799" y="8617"/>
                  <a:pt x="20120" y="9130"/>
                </a:cubicBezTo>
                <a:cubicBezTo>
                  <a:pt x="14751" y="12948"/>
                  <a:pt x="9258" y="16710"/>
                  <a:pt x="3766" y="20471"/>
                </a:cubicBezTo>
                <a:cubicBezTo>
                  <a:pt x="3025" y="20984"/>
                  <a:pt x="2346" y="21497"/>
                  <a:pt x="1359" y="20927"/>
                </a:cubicBezTo>
                <a:cubicBezTo>
                  <a:pt x="310" y="20357"/>
                  <a:pt x="-184" y="19274"/>
                  <a:pt x="63" y="18020"/>
                </a:cubicBezTo>
                <a:cubicBezTo>
                  <a:pt x="618" y="15570"/>
                  <a:pt x="1235" y="13176"/>
                  <a:pt x="1729" y="10725"/>
                </a:cubicBezTo>
                <a:cubicBezTo>
                  <a:pt x="2408" y="7306"/>
                  <a:pt x="3087" y="3829"/>
                  <a:pt x="3827" y="182"/>
                </a:cubicBezTo>
                <a:close/>
                <a:moveTo>
                  <a:pt x="6049" y="3772"/>
                </a:moveTo>
                <a:cubicBezTo>
                  <a:pt x="5185" y="8104"/>
                  <a:pt x="4445" y="12036"/>
                  <a:pt x="3642" y="16140"/>
                </a:cubicBezTo>
                <a:cubicBezTo>
                  <a:pt x="6235" y="15285"/>
                  <a:pt x="7962" y="13632"/>
                  <a:pt x="9814" y="12207"/>
                </a:cubicBezTo>
                <a:cubicBezTo>
                  <a:pt x="11665" y="10783"/>
                  <a:pt x="13949" y="9757"/>
                  <a:pt x="15615" y="7876"/>
                </a:cubicBezTo>
                <a:cubicBezTo>
                  <a:pt x="12282" y="6508"/>
                  <a:pt x="9320" y="5197"/>
                  <a:pt x="6049" y="37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9" name="Google Shape;1969;p138"/>
          <p:cNvSpPr/>
          <p:nvPr/>
        </p:nvSpPr>
        <p:spPr>
          <a:xfrm>
            <a:off x="5781676" y="4867274"/>
            <a:ext cx="573084" cy="724772"/>
          </a:xfrm>
          <a:custGeom>
            <a:rect b="b" l="l" r="r" t="t"/>
            <a:pathLst>
              <a:path extrusionOk="0" h="724772" w="573084">
                <a:moveTo>
                  <a:pt x="362996" y="594843"/>
                </a:moveTo>
                <a:cubicBezTo>
                  <a:pt x="357164" y="591390"/>
                  <a:pt x="350020" y="590913"/>
                  <a:pt x="340971" y="596148"/>
                </a:cubicBezTo>
                <a:cubicBezTo>
                  <a:pt x="322874" y="606628"/>
                  <a:pt x="302872" y="616158"/>
                  <a:pt x="286670" y="628535"/>
                </a:cubicBezTo>
                <a:cubicBezTo>
                  <a:pt x="272383" y="639964"/>
                  <a:pt x="276193" y="656157"/>
                  <a:pt x="292395" y="663779"/>
                </a:cubicBezTo>
                <a:cubicBezTo>
                  <a:pt x="298110" y="667595"/>
                  <a:pt x="305730" y="668544"/>
                  <a:pt x="317159" y="672360"/>
                </a:cubicBezTo>
                <a:cubicBezTo>
                  <a:pt x="333352" y="664738"/>
                  <a:pt x="351449" y="657116"/>
                  <a:pt x="368593" y="647586"/>
                </a:cubicBezTo>
                <a:cubicBezTo>
                  <a:pt x="382881" y="639015"/>
                  <a:pt x="384786" y="624729"/>
                  <a:pt x="377156" y="611393"/>
                </a:cubicBezTo>
                <a:cubicBezTo>
                  <a:pt x="373351" y="604724"/>
                  <a:pt x="368829" y="598296"/>
                  <a:pt x="362996" y="594843"/>
                </a:cubicBezTo>
                <a:close/>
                <a:moveTo>
                  <a:pt x="340138" y="533403"/>
                </a:moveTo>
                <a:cubicBezTo>
                  <a:pt x="357164" y="533522"/>
                  <a:pt x="372880" y="539951"/>
                  <a:pt x="388596" y="552333"/>
                </a:cubicBezTo>
                <a:cubicBezTo>
                  <a:pt x="417170" y="575199"/>
                  <a:pt x="435267" y="630443"/>
                  <a:pt x="425742" y="665687"/>
                </a:cubicBezTo>
                <a:cubicBezTo>
                  <a:pt x="416218" y="699982"/>
                  <a:pt x="375261" y="725696"/>
                  <a:pt x="334304" y="724747"/>
                </a:cubicBezTo>
                <a:cubicBezTo>
                  <a:pt x="320969" y="722839"/>
                  <a:pt x="307635" y="719982"/>
                  <a:pt x="293347" y="718074"/>
                </a:cubicBezTo>
                <a:cubicBezTo>
                  <a:pt x="268583" y="716175"/>
                  <a:pt x="249533" y="705696"/>
                  <a:pt x="240961" y="681881"/>
                </a:cubicBezTo>
                <a:cubicBezTo>
                  <a:pt x="229531" y="652351"/>
                  <a:pt x="220959" y="619964"/>
                  <a:pt x="239056" y="591393"/>
                </a:cubicBezTo>
                <a:cubicBezTo>
                  <a:pt x="249533" y="575199"/>
                  <a:pt x="266678" y="562812"/>
                  <a:pt x="283822" y="552333"/>
                </a:cubicBezTo>
                <a:cubicBezTo>
                  <a:pt x="304777" y="539476"/>
                  <a:pt x="323112" y="533285"/>
                  <a:pt x="340138" y="533403"/>
                </a:cubicBezTo>
                <a:close/>
                <a:moveTo>
                  <a:pt x="475920" y="252415"/>
                </a:moveTo>
                <a:cubicBezTo>
                  <a:pt x="327346" y="263844"/>
                  <a:pt x="187310" y="295278"/>
                  <a:pt x="46339" y="342908"/>
                </a:cubicBezTo>
                <a:cubicBezTo>
                  <a:pt x="52075" y="390522"/>
                  <a:pt x="56823" y="437195"/>
                  <a:pt x="73978" y="481015"/>
                </a:cubicBezTo>
                <a:cubicBezTo>
                  <a:pt x="113969" y="478162"/>
                  <a:pt x="475920" y="385772"/>
                  <a:pt x="509269" y="369576"/>
                </a:cubicBezTo>
                <a:cubicBezTo>
                  <a:pt x="498784" y="333376"/>
                  <a:pt x="488299" y="296235"/>
                  <a:pt x="475920" y="252415"/>
                </a:cubicBezTo>
                <a:close/>
                <a:moveTo>
                  <a:pt x="480696" y="190502"/>
                </a:moveTo>
                <a:cubicBezTo>
                  <a:pt x="496890" y="190502"/>
                  <a:pt x="507374" y="201931"/>
                  <a:pt x="512123" y="219084"/>
                </a:cubicBezTo>
                <a:cubicBezTo>
                  <a:pt x="516899" y="237176"/>
                  <a:pt x="520687" y="255268"/>
                  <a:pt x="526423" y="273376"/>
                </a:cubicBezTo>
                <a:cubicBezTo>
                  <a:pt x="537842" y="309561"/>
                  <a:pt x="550221" y="344805"/>
                  <a:pt x="560705" y="381006"/>
                </a:cubicBezTo>
                <a:cubicBezTo>
                  <a:pt x="565454" y="395288"/>
                  <a:pt x="568309" y="409570"/>
                  <a:pt x="573084" y="428635"/>
                </a:cubicBezTo>
                <a:cubicBezTo>
                  <a:pt x="480696" y="448624"/>
                  <a:pt x="390201" y="469586"/>
                  <a:pt x="299707" y="485781"/>
                </a:cubicBezTo>
                <a:cubicBezTo>
                  <a:pt x="211134" y="501977"/>
                  <a:pt x="127309" y="545781"/>
                  <a:pt x="31105" y="546737"/>
                </a:cubicBezTo>
                <a:cubicBezTo>
                  <a:pt x="28251" y="526732"/>
                  <a:pt x="25396" y="508640"/>
                  <a:pt x="22541" y="490548"/>
                </a:cubicBezTo>
                <a:cubicBezTo>
                  <a:pt x="14911" y="436255"/>
                  <a:pt x="6347" y="381962"/>
                  <a:pt x="638" y="326713"/>
                </a:cubicBezTo>
                <a:cubicBezTo>
                  <a:pt x="-3177" y="297175"/>
                  <a:pt x="10162" y="280039"/>
                  <a:pt x="38735" y="274316"/>
                </a:cubicBezTo>
                <a:cubicBezTo>
                  <a:pt x="158737" y="247648"/>
                  <a:pt x="278764" y="221937"/>
                  <a:pt x="398765" y="197165"/>
                </a:cubicBezTo>
                <a:cubicBezTo>
                  <a:pt x="425444" y="191459"/>
                  <a:pt x="453083" y="190502"/>
                  <a:pt x="480696" y="190502"/>
                </a:cubicBezTo>
                <a:close/>
                <a:moveTo>
                  <a:pt x="249549" y="60674"/>
                </a:moveTo>
                <a:cubicBezTo>
                  <a:pt x="233355" y="59720"/>
                  <a:pt x="213349" y="61628"/>
                  <a:pt x="203824" y="79723"/>
                </a:cubicBezTo>
                <a:cubicBezTo>
                  <a:pt x="193351" y="96871"/>
                  <a:pt x="204782" y="108301"/>
                  <a:pt x="234313" y="111156"/>
                </a:cubicBezTo>
                <a:cubicBezTo>
                  <a:pt x="249549" y="107346"/>
                  <a:pt x="265742" y="104491"/>
                  <a:pt x="280028" y="97826"/>
                </a:cubicBezTo>
                <a:cubicBezTo>
                  <a:pt x="284791" y="95917"/>
                  <a:pt x="288604" y="78777"/>
                  <a:pt x="287646" y="77822"/>
                </a:cubicBezTo>
                <a:cubicBezTo>
                  <a:pt x="275266" y="70203"/>
                  <a:pt x="262877" y="61628"/>
                  <a:pt x="249549" y="60674"/>
                </a:cubicBezTo>
                <a:close/>
                <a:moveTo>
                  <a:pt x="240034" y="671"/>
                </a:moveTo>
                <a:cubicBezTo>
                  <a:pt x="290511" y="4481"/>
                  <a:pt x="320991" y="29241"/>
                  <a:pt x="337184" y="74967"/>
                </a:cubicBezTo>
                <a:cubicBezTo>
                  <a:pt x="355284" y="127350"/>
                  <a:pt x="342904" y="141643"/>
                  <a:pt x="294324" y="159738"/>
                </a:cubicBezTo>
                <a:cubicBezTo>
                  <a:pt x="261938" y="172122"/>
                  <a:pt x="226696" y="166403"/>
                  <a:pt x="194309" y="159738"/>
                </a:cubicBezTo>
                <a:cubicBezTo>
                  <a:pt x="172405" y="154973"/>
                  <a:pt x="162881" y="132114"/>
                  <a:pt x="156212" y="112111"/>
                </a:cubicBezTo>
                <a:cubicBezTo>
                  <a:pt x="152398" y="99727"/>
                  <a:pt x="153347" y="86396"/>
                  <a:pt x="152398" y="79731"/>
                </a:cubicBezTo>
                <a:cubicBezTo>
                  <a:pt x="154305" y="15911"/>
                  <a:pt x="181929" y="-4094"/>
                  <a:pt x="240034" y="6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0" name="Google Shape;1970;p138"/>
          <p:cNvSpPr/>
          <p:nvPr/>
        </p:nvSpPr>
        <p:spPr>
          <a:xfrm>
            <a:off x="6562706" y="304801"/>
            <a:ext cx="1823159" cy="1695450"/>
          </a:xfrm>
          <a:custGeom>
            <a:rect b="b" l="l" r="r" t="t"/>
            <a:pathLst>
              <a:path extrusionOk="0" h="1695450" w="1823159">
                <a:moveTo>
                  <a:pt x="943696" y="1332555"/>
                </a:moveTo>
                <a:cubicBezTo>
                  <a:pt x="868433" y="1358280"/>
                  <a:pt x="763674" y="1436397"/>
                  <a:pt x="677985" y="1533552"/>
                </a:cubicBezTo>
                <a:cubicBezTo>
                  <a:pt x="694173" y="1523010"/>
                  <a:pt x="711294" y="1514435"/>
                  <a:pt x="726550" y="1503028"/>
                </a:cubicBezTo>
                <a:cubicBezTo>
                  <a:pt x="768420" y="1472584"/>
                  <a:pt x="808425" y="1439229"/>
                  <a:pt x="851312" y="1409728"/>
                </a:cubicBezTo>
                <a:cubicBezTo>
                  <a:pt x="865636" y="1399187"/>
                  <a:pt x="883689" y="1393523"/>
                  <a:pt x="900810" y="1386836"/>
                </a:cubicBezTo>
                <a:cubicBezTo>
                  <a:pt x="918948" y="1379205"/>
                  <a:pt x="938018" y="1372518"/>
                  <a:pt x="959885" y="1363944"/>
                </a:cubicBezTo>
                <a:cubicBezTo>
                  <a:pt x="953189" y="1350649"/>
                  <a:pt x="948443" y="1342074"/>
                  <a:pt x="943696" y="1332555"/>
                </a:cubicBezTo>
                <a:close/>
                <a:moveTo>
                  <a:pt x="756775" y="1153165"/>
                </a:moveTo>
                <a:cubicBezTo>
                  <a:pt x="763682" y="1154831"/>
                  <a:pt x="769637" y="1159832"/>
                  <a:pt x="774399" y="1168883"/>
                </a:cubicBezTo>
                <a:cubicBezTo>
                  <a:pt x="770590" y="1182217"/>
                  <a:pt x="762026" y="1189840"/>
                  <a:pt x="748676" y="1195551"/>
                </a:cubicBezTo>
                <a:cubicBezTo>
                  <a:pt x="738207" y="1199363"/>
                  <a:pt x="729627" y="1206030"/>
                  <a:pt x="721063" y="1212697"/>
                </a:cubicBezTo>
                <a:cubicBezTo>
                  <a:pt x="678196" y="1247945"/>
                  <a:pt x="635328" y="1284137"/>
                  <a:pt x="593422" y="1319385"/>
                </a:cubicBezTo>
                <a:cubicBezTo>
                  <a:pt x="561999" y="1345097"/>
                  <a:pt x="530561" y="1370822"/>
                  <a:pt x="500083" y="1397491"/>
                </a:cubicBezTo>
                <a:cubicBezTo>
                  <a:pt x="498179" y="1398447"/>
                  <a:pt x="497218" y="1400347"/>
                  <a:pt x="495313" y="1401303"/>
                </a:cubicBezTo>
                <a:cubicBezTo>
                  <a:pt x="456272" y="1427971"/>
                  <a:pt x="435318" y="1417493"/>
                  <a:pt x="428643" y="1368910"/>
                </a:cubicBezTo>
                <a:cubicBezTo>
                  <a:pt x="429604" y="1367954"/>
                  <a:pt x="430548" y="1367011"/>
                  <a:pt x="430548" y="1367011"/>
                </a:cubicBezTo>
                <a:cubicBezTo>
                  <a:pt x="457216" y="1376533"/>
                  <a:pt x="475320" y="1360344"/>
                  <a:pt x="495313" y="1345097"/>
                </a:cubicBezTo>
                <a:cubicBezTo>
                  <a:pt x="541030" y="1309862"/>
                  <a:pt x="587707" y="1276513"/>
                  <a:pt x="629614" y="1235554"/>
                </a:cubicBezTo>
                <a:cubicBezTo>
                  <a:pt x="652488" y="1213654"/>
                  <a:pt x="677251" y="1194595"/>
                  <a:pt x="702015" y="1175550"/>
                </a:cubicBezTo>
                <a:cubicBezTo>
                  <a:pt x="711539" y="1167927"/>
                  <a:pt x="722968" y="1163172"/>
                  <a:pt x="733437" y="1157448"/>
                </a:cubicBezTo>
                <a:cubicBezTo>
                  <a:pt x="742009" y="1153165"/>
                  <a:pt x="749868" y="1151498"/>
                  <a:pt x="756775" y="1153165"/>
                </a:cubicBezTo>
                <a:close/>
                <a:moveTo>
                  <a:pt x="1467577" y="1104890"/>
                </a:moveTo>
                <a:cubicBezTo>
                  <a:pt x="1403755" y="1121096"/>
                  <a:pt x="1339933" y="1137301"/>
                  <a:pt x="1276112" y="1154451"/>
                </a:cubicBezTo>
                <a:cubicBezTo>
                  <a:pt x="1237039" y="1164914"/>
                  <a:pt x="1198983" y="1181120"/>
                  <a:pt x="1165674" y="1205900"/>
                </a:cubicBezTo>
                <a:cubicBezTo>
                  <a:pt x="1163724" y="1207788"/>
                  <a:pt x="1162792" y="1210620"/>
                  <a:pt x="1160843" y="1214475"/>
                </a:cubicBezTo>
                <a:cubicBezTo>
                  <a:pt x="1166606" y="1221083"/>
                  <a:pt x="1172285" y="1227770"/>
                  <a:pt x="1178048" y="1234456"/>
                </a:cubicBezTo>
                <a:cubicBezTo>
                  <a:pt x="1183727" y="1232568"/>
                  <a:pt x="1187541" y="1231546"/>
                  <a:pt x="1191355" y="1229658"/>
                </a:cubicBezTo>
                <a:cubicBezTo>
                  <a:pt x="1248481" y="1207788"/>
                  <a:pt x="1304674" y="1184896"/>
                  <a:pt x="1361885" y="1163026"/>
                </a:cubicBezTo>
                <a:cubicBezTo>
                  <a:pt x="1391380" y="1151540"/>
                  <a:pt x="1420876" y="1140133"/>
                  <a:pt x="1449523" y="1126839"/>
                </a:cubicBezTo>
                <a:cubicBezTo>
                  <a:pt x="1458084" y="1122040"/>
                  <a:pt x="1465712" y="1114409"/>
                  <a:pt x="1477069" y="1106778"/>
                </a:cubicBezTo>
                <a:cubicBezTo>
                  <a:pt x="1471391" y="1105834"/>
                  <a:pt x="1468509" y="1103946"/>
                  <a:pt x="1467577" y="1104890"/>
                </a:cubicBezTo>
                <a:close/>
                <a:moveTo>
                  <a:pt x="691530" y="962278"/>
                </a:moveTo>
                <a:cubicBezTo>
                  <a:pt x="700102" y="966087"/>
                  <a:pt x="712490" y="968950"/>
                  <a:pt x="716306" y="975622"/>
                </a:cubicBezTo>
                <a:cubicBezTo>
                  <a:pt x="722020" y="987048"/>
                  <a:pt x="713448" y="996570"/>
                  <a:pt x="702019" y="1002283"/>
                </a:cubicBezTo>
                <a:cubicBezTo>
                  <a:pt x="690589" y="1008009"/>
                  <a:pt x="678201" y="1013722"/>
                  <a:pt x="665831" y="1019435"/>
                </a:cubicBezTo>
                <a:cubicBezTo>
                  <a:pt x="617238" y="1040383"/>
                  <a:pt x="582949" y="1079442"/>
                  <a:pt x="543904" y="1113734"/>
                </a:cubicBezTo>
                <a:cubicBezTo>
                  <a:pt x="500085" y="1152780"/>
                  <a:pt x="454367" y="1190880"/>
                  <a:pt x="409589" y="1228980"/>
                </a:cubicBezTo>
                <a:cubicBezTo>
                  <a:pt x="407690" y="1229939"/>
                  <a:pt x="405791" y="1230885"/>
                  <a:pt x="404833" y="1231844"/>
                </a:cubicBezTo>
                <a:cubicBezTo>
                  <a:pt x="375301" y="1248983"/>
                  <a:pt x="359115" y="1241365"/>
                  <a:pt x="352442" y="1203265"/>
                </a:cubicBezTo>
                <a:cubicBezTo>
                  <a:pt x="404833" y="1192784"/>
                  <a:pt x="439122" y="1152780"/>
                  <a:pt x="477226" y="1120392"/>
                </a:cubicBezTo>
                <a:cubicBezTo>
                  <a:pt x="519129" y="1085155"/>
                  <a:pt x="558191" y="1046096"/>
                  <a:pt x="601052" y="1011818"/>
                </a:cubicBezTo>
                <a:cubicBezTo>
                  <a:pt x="624869" y="992761"/>
                  <a:pt x="653443" y="980376"/>
                  <a:pt x="680101" y="965141"/>
                </a:cubicBezTo>
                <a:cubicBezTo>
                  <a:pt x="683916" y="963237"/>
                  <a:pt x="688673" y="961332"/>
                  <a:pt x="691530" y="962278"/>
                </a:cubicBezTo>
                <a:close/>
                <a:moveTo>
                  <a:pt x="653432" y="819646"/>
                </a:moveTo>
                <a:cubicBezTo>
                  <a:pt x="670572" y="816783"/>
                  <a:pt x="675339" y="826312"/>
                  <a:pt x="671537" y="853933"/>
                </a:cubicBezTo>
                <a:cubicBezTo>
                  <a:pt x="648665" y="858691"/>
                  <a:pt x="625813" y="862507"/>
                  <a:pt x="602941" y="867266"/>
                </a:cubicBezTo>
                <a:cubicBezTo>
                  <a:pt x="592480" y="870128"/>
                  <a:pt x="581035" y="873932"/>
                  <a:pt x="572465" y="879645"/>
                </a:cubicBezTo>
                <a:cubicBezTo>
                  <a:pt x="536276" y="905369"/>
                  <a:pt x="494354" y="923461"/>
                  <a:pt x="461021" y="952989"/>
                </a:cubicBezTo>
                <a:cubicBezTo>
                  <a:pt x="431491" y="979668"/>
                  <a:pt x="401014" y="1004426"/>
                  <a:pt x="370538" y="1029196"/>
                </a:cubicBezTo>
                <a:cubicBezTo>
                  <a:pt x="353398" y="1043484"/>
                  <a:pt x="334348" y="1055863"/>
                  <a:pt x="315298" y="1066333"/>
                </a:cubicBezTo>
                <a:cubicBezTo>
                  <a:pt x="285768" y="1084437"/>
                  <a:pt x="267664" y="1072058"/>
                  <a:pt x="266718" y="1034909"/>
                </a:cubicBezTo>
                <a:cubicBezTo>
                  <a:pt x="305764" y="1027288"/>
                  <a:pt x="337205" y="1009184"/>
                  <a:pt x="363879" y="982518"/>
                </a:cubicBezTo>
                <a:cubicBezTo>
                  <a:pt x="397212" y="949185"/>
                  <a:pt x="433401" y="920611"/>
                  <a:pt x="473412" y="895840"/>
                </a:cubicBezTo>
                <a:cubicBezTo>
                  <a:pt x="499121" y="879645"/>
                  <a:pt x="524849" y="863462"/>
                  <a:pt x="551523" y="848220"/>
                </a:cubicBezTo>
                <a:cubicBezTo>
                  <a:pt x="582945" y="829162"/>
                  <a:pt x="619135" y="826312"/>
                  <a:pt x="653432" y="819646"/>
                </a:cubicBezTo>
                <a:close/>
                <a:moveTo>
                  <a:pt x="1589687" y="724104"/>
                </a:moveTo>
                <a:cubicBezTo>
                  <a:pt x="1593614" y="724816"/>
                  <a:pt x="1596948" y="727434"/>
                  <a:pt x="1597904" y="731720"/>
                </a:cubicBezTo>
                <a:cubicBezTo>
                  <a:pt x="1599815" y="743155"/>
                  <a:pt x="1605528" y="755540"/>
                  <a:pt x="1595048" y="766010"/>
                </a:cubicBezTo>
                <a:cubicBezTo>
                  <a:pt x="1592192" y="768873"/>
                  <a:pt x="1590302" y="773633"/>
                  <a:pt x="1587446" y="775547"/>
                </a:cubicBezTo>
                <a:cubicBezTo>
                  <a:pt x="1552183" y="797453"/>
                  <a:pt x="1524567" y="829829"/>
                  <a:pt x="1482669" y="842213"/>
                </a:cubicBezTo>
                <a:cubicBezTo>
                  <a:pt x="1478846" y="843162"/>
                  <a:pt x="1474101" y="844111"/>
                  <a:pt x="1471222" y="846025"/>
                </a:cubicBezTo>
                <a:cubicBezTo>
                  <a:pt x="1429325" y="881264"/>
                  <a:pt x="1376948" y="891750"/>
                  <a:pt x="1327404" y="907930"/>
                </a:cubicBezTo>
                <a:cubicBezTo>
                  <a:pt x="1292164" y="919365"/>
                  <a:pt x="1259779" y="934613"/>
                  <a:pt x="1232163" y="960314"/>
                </a:cubicBezTo>
                <a:cubicBezTo>
                  <a:pt x="1221683" y="969851"/>
                  <a:pt x="1209291" y="977459"/>
                  <a:pt x="1198811" y="986996"/>
                </a:cubicBezTo>
                <a:cubicBezTo>
                  <a:pt x="1174051" y="1009851"/>
                  <a:pt x="1153091" y="1035568"/>
                  <a:pt x="1149290" y="1074619"/>
                </a:cubicBezTo>
                <a:cubicBezTo>
                  <a:pt x="1126441" y="1059372"/>
                  <a:pt x="1119762" y="1045090"/>
                  <a:pt x="1126441" y="1027945"/>
                </a:cubicBezTo>
                <a:cubicBezTo>
                  <a:pt x="1137866" y="999381"/>
                  <a:pt x="1148345" y="971749"/>
                  <a:pt x="1177874" y="954604"/>
                </a:cubicBezTo>
                <a:cubicBezTo>
                  <a:pt x="1196922" y="943185"/>
                  <a:pt x="1211203" y="923177"/>
                  <a:pt x="1230251" y="911742"/>
                </a:cubicBezTo>
                <a:cubicBezTo>
                  <a:pt x="1259779" y="894597"/>
                  <a:pt x="1291219" y="875554"/>
                  <a:pt x="1323581" y="867931"/>
                </a:cubicBezTo>
                <a:cubicBezTo>
                  <a:pt x="1388350" y="851735"/>
                  <a:pt x="1447406" y="824119"/>
                  <a:pt x="1506463" y="795539"/>
                </a:cubicBezTo>
                <a:cubicBezTo>
                  <a:pt x="1515998" y="790778"/>
                  <a:pt x="1521711" y="780308"/>
                  <a:pt x="1529334" y="772685"/>
                </a:cubicBezTo>
                <a:cubicBezTo>
                  <a:pt x="1545527" y="757437"/>
                  <a:pt x="1561719" y="742206"/>
                  <a:pt x="1577911" y="727924"/>
                </a:cubicBezTo>
                <a:cubicBezTo>
                  <a:pt x="1581239" y="724587"/>
                  <a:pt x="1585760" y="723393"/>
                  <a:pt x="1589687" y="724104"/>
                </a:cubicBezTo>
                <a:close/>
                <a:moveTo>
                  <a:pt x="577228" y="628650"/>
                </a:moveTo>
                <a:cubicBezTo>
                  <a:pt x="582951" y="641985"/>
                  <a:pt x="587711" y="652463"/>
                  <a:pt x="592471" y="663893"/>
                </a:cubicBezTo>
                <a:cubicBezTo>
                  <a:pt x="566745" y="673418"/>
                  <a:pt x="542945" y="685801"/>
                  <a:pt x="517220" y="691516"/>
                </a:cubicBezTo>
                <a:cubicBezTo>
                  <a:pt x="500087" y="695326"/>
                  <a:pt x="485789" y="702946"/>
                  <a:pt x="475324" y="713424"/>
                </a:cubicBezTo>
                <a:cubicBezTo>
                  <a:pt x="431503" y="753429"/>
                  <a:pt x="390552" y="795340"/>
                  <a:pt x="346731" y="835346"/>
                </a:cubicBezTo>
                <a:cubicBezTo>
                  <a:pt x="332433" y="848681"/>
                  <a:pt x="315300" y="860111"/>
                  <a:pt x="298150" y="870589"/>
                </a:cubicBezTo>
                <a:cubicBezTo>
                  <a:pt x="277184" y="882972"/>
                  <a:pt x="256236" y="895354"/>
                  <a:pt x="233381" y="903927"/>
                </a:cubicBezTo>
                <a:cubicBezTo>
                  <a:pt x="206710" y="914405"/>
                  <a:pt x="200987" y="907737"/>
                  <a:pt x="200043" y="879162"/>
                </a:cubicBezTo>
                <a:cubicBezTo>
                  <a:pt x="224806" y="862016"/>
                  <a:pt x="252439" y="850586"/>
                  <a:pt x="277202" y="833441"/>
                </a:cubicBezTo>
                <a:cubicBezTo>
                  <a:pt x="321968" y="802960"/>
                  <a:pt x="354343" y="762002"/>
                  <a:pt x="392441" y="726759"/>
                </a:cubicBezTo>
                <a:cubicBezTo>
                  <a:pt x="428651" y="693421"/>
                  <a:pt x="466749" y="662941"/>
                  <a:pt x="511515" y="644843"/>
                </a:cubicBezTo>
                <a:cubicBezTo>
                  <a:pt x="531518" y="636270"/>
                  <a:pt x="552465" y="634365"/>
                  <a:pt x="577228" y="628650"/>
                </a:cubicBezTo>
                <a:close/>
                <a:moveTo>
                  <a:pt x="299801" y="548630"/>
                </a:moveTo>
                <a:cubicBezTo>
                  <a:pt x="224537" y="600079"/>
                  <a:pt x="152155" y="655303"/>
                  <a:pt x="61635" y="683938"/>
                </a:cubicBezTo>
                <a:cubicBezTo>
                  <a:pt x="68331" y="702976"/>
                  <a:pt x="73077" y="718238"/>
                  <a:pt x="77823" y="732477"/>
                </a:cubicBezTo>
                <a:cubicBezTo>
                  <a:pt x="176904" y="696289"/>
                  <a:pt x="243607" y="628635"/>
                  <a:pt x="299801" y="548630"/>
                </a:cubicBezTo>
                <a:close/>
                <a:moveTo>
                  <a:pt x="1513445" y="514350"/>
                </a:moveTo>
                <a:cubicBezTo>
                  <a:pt x="1519151" y="548643"/>
                  <a:pt x="1523925" y="544829"/>
                  <a:pt x="1494397" y="563883"/>
                </a:cubicBezTo>
                <a:cubicBezTo>
                  <a:pt x="1477257" y="574359"/>
                  <a:pt x="1462005" y="587699"/>
                  <a:pt x="1445820" y="598175"/>
                </a:cubicBezTo>
                <a:cubicBezTo>
                  <a:pt x="1436296" y="603888"/>
                  <a:pt x="1425817" y="609601"/>
                  <a:pt x="1415337" y="608652"/>
                </a:cubicBezTo>
                <a:cubicBezTo>
                  <a:pt x="1383900" y="606737"/>
                  <a:pt x="1357236" y="623891"/>
                  <a:pt x="1327709" y="628655"/>
                </a:cubicBezTo>
                <a:cubicBezTo>
                  <a:pt x="1322935" y="629604"/>
                  <a:pt x="1320093" y="637232"/>
                  <a:pt x="1316275" y="641030"/>
                </a:cubicBezTo>
                <a:cubicBezTo>
                  <a:pt x="1311524" y="644844"/>
                  <a:pt x="1305796" y="650557"/>
                  <a:pt x="1300090" y="652471"/>
                </a:cubicBezTo>
                <a:cubicBezTo>
                  <a:pt x="1256265" y="663897"/>
                  <a:pt x="1176251" y="696275"/>
                  <a:pt x="1148632" y="721991"/>
                </a:cubicBezTo>
                <a:cubicBezTo>
                  <a:pt x="1117217" y="751521"/>
                  <a:pt x="1086734" y="781050"/>
                  <a:pt x="1081007" y="827734"/>
                </a:cubicBezTo>
                <a:cubicBezTo>
                  <a:pt x="1080052" y="834397"/>
                  <a:pt x="1076255" y="841059"/>
                  <a:pt x="1071482" y="850586"/>
                </a:cubicBezTo>
                <a:cubicBezTo>
                  <a:pt x="1065776" y="844873"/>
                  <a:pt x="1060049" y="841059"/>
                  <a:pt x="1059116" y="836296"/>
                </a:cubicBezTo>
                <a:cubicBezTo>
                  <a:pt x="1055297" y="801053"/>
                  <a:pt x="1055297" y="766760"/>
                  <a:pt x="1081007" y="738196"/>
                </a:cubicBezTo>
                <a:cubicBezTo>
                  <a:pt x="1099101" y="718193"/>
                  <a:pt x="1116262" y="695326"/>
                  <a:pt x="1137199" y="678187"/>
                </a:cubicBezTo>
                <a:cubicBezTo>
                  <a:pt x="1150541" y="666746"/>
                  <a:pt x="1168636" y="661982"/>
                  <a:pt x="1185775" y="655320"/>
                </a:cubicBezTo>
                <a:cubicBezTo>
                  <a:pt x="1217212" y="642945"/>
                  <a:pt x="1247695" y="626756"/>
                  <a:pt x="1280086" y="621027"/>
                </a:cubicBezTo>
                <a:cubicBezTo>
                  <a:pt x="1322935" y="613415"/>
                  <a:pt x="1359124" y="589598"/>
                  <a:pt x="1401040" y="580072"/>
                </a:cubicBezTo>
                <a:cubicBezTo>
                  <a:pt x="1415337" y="576258"/>
                  <a:pt x="1427704" y="566747"/>
                  <a:pt x="1441047" y="559119"/>
                </a:cubicBezTo>
                <a:cubicBezTo>
                  <a:pt x="1465823" y="543880"/>
                  <a:pt x="1489624" y="529590"/>
                  <a:pt x="1513445" y="514350"/>
                </a:cubicBezTo>
                <a:close/>
                <a:moveTo>
                  <a:pt x="312175" y="483886"/>
                </a:moveTo>
                <a:cubicBezTo>
                  <a:pt x="282680" y="478143"/>
                  <a:pt x="138848" y="542966"/>
                  <a:pt x="107403" y="572466"/>
                </a:cubicBezTo>
                <a:cubicBezTo>
                  <a:pt x="111217" y="581041"/>
                  <a:pt x="114014" y="589616"/>
                  <a:pt x="117828" y="599135"/>
                </a:cubicBezTo>
                <a:cubicBezTo>
                  <a:pt x="160715" y="582929"/>
                  <a:pt x="197839" y="558149"/>
                  <a:pt x="232165" y="530536"/>
                </a:cubicBezTo>
                <a:cubicBezTo>
                  <a:pt x="252167" y="513386"/>
                  <a:pt x="273102" y="501036"/>
                  <a:pt x="296919" y="491517"/>
                </a:cubicBezTo>
                <a:cubicBezTo>
                  <a:pt x="300733" y="489629"/>
                  <a:pt x="304547" y="487662"/>
                  <a:pt x="312175" y="483886"/>
                </a:cubicBezTo>
                <a:close/>
                <a:moveTo>
                  <a:pt x="615095" y="460050"/>
                </a:moveTo>
                <a:cubicBezTo>
                  <a:pt x="549324" y="457218"/>
                  <a:pt x="491266" y="477199"/>
                  <a:pt x="436005" y="510554"/>
                </a:cubicBezTo>
                <a:cubicBezTo>
                  <a:pt x="429309" y="514331"/>
                  <a:pt x="421681" y="518185"/>
                  <a:pt x="415070" y="521017"/>
                </a:cubicBezTo>
                <a:cubicBezTo>
                  <a:pt x="404560" y="525816"/>
                  <a:pt x="391253" y="528648"/>
                  <a:pt x="383625" y="536279"/>
                </a:cubicBezTo>
                <a:cubicBezTo>
                  <a:pt x="353112" y="565779"/>
                  <a:pt x="322685" y="596303"/>
                  <a:pt x="294037" y="628635"/>
                </a:cubicBezTo>
                <a:cubicBezTo>
                  <a:pt x="257846" y="668677"/>
                  <a:pt x="218858" y="705808"/>
                  <a:pt x="171225" y="733421"/>
                </a:cubicBezTo>
                <a:cubicBezTo>
                  <a:pt x="130288" y="757257"/>
                  <a:pt x="91215" y="783925"/>
                  <a:pt x="46463" y="799187"/>
                </a:cubicBezTo>
                <a:cubicBezTo>
                  <a:pt x="42649" y="800131"/>
                  <a:pt x="39768" y="803907"/>
                  <a:pt x="35954" y="806818"/>
                </a:cubicBezTo>
                <a:cubicBezTo>
                  <a:pt x="42649" y="829631"/>
                  <a:pt x="47396" y="852524"/>
                  <a:pt x="55956" y="874393"/>
                </a:cubicBezTo>
                <a:cubicBezTo>
                  <a:pt x="89265" y="962029"/>
                  <a:pt x="122659" y="1049665"/>
                  <a:pt x="155969" y="1136357"/>
                </a:cubicBezTo>
                <a:cubicBezTo>
                  <a:pt x="165462" y="1160115"/>
                  <a:pt x="174022" y="1184896"/>
                  <a:pt x="183599" y="1207788"/>
                </a:cubicBezTo>
                <a:cubicBezTo>
                  <a:pt x="191227" y="1224938"/>
                  <a:pt x="202670" y="1241143"/>
                  <a:pt x="211230" y="1258293"/>
                </a:cubicBezTo>
                <a:cubicBezTo>
                  <a:pt x="241658" y="1324924"/>
                  <a:pt x="271238" y="1392579"/>
                  <a:pt x="299801" y="1460154"/>
                </a:cubicBezTo>
                <a:cubicBezTo>
                  <a:pt x="321668" y="1510659"/>
                  <a:pt x="342687" y="1561164"/>
                  <a:pt x="364555" y="1611590"/>
                </a:cubicBezTo>
                <a:cubicBezTo>
                  <a:pt x="367436" y="1618277"/>
                  <a:pt x="370233" y="1624020"/>
                  <a:pt x="373115" y="1628740"/>
                </a:cubicBezTo>
                <a:cubicBezTo>
                  <a:pt x="378878" y="1628740"/>
                  <a:pt x="381675" y="1629684"/>
                  <a:pt x="384557" y="1628740"/>
                </a:cubicBezTo>
                <a:cubicBezTo>
                  <a:pt x="466517" y="1603015"/>
                  <a:pt x="544578" y="1570683"/>
                  <a:pt x="611281" y="1513491"/>
                </a:cubicBezTo>
                <a:cubicBezTo>
                  <a:pt x="675103" y="1459210"/>
                  <a:pt x="733161" y="1399187"/>
                  <a:pt x="802746" y="1351593"/>
                </a:cubicBezTo>
                <a:cubicBezTo>
                  <a:pt x="861822" y="1314462"/>
                  <a:pt x="920812" y="1274420"/>
                  <a:pt x="996076" y="1257270"/>
                </a:cubicBezTo>
                <a:cubicBezTo>
                  <a:pt x="989380" y="1239176"/>
                  <a:pt x="983702" y="1223993"/>
                  <a:pt x="977006" y="1209676"/>
                </a:cubicBezTo>
                <a:cubicBezTo>
                  <a:pt x="954206" y="1157283"/>
                  <a:pt x="926576" y="1106778"/>
                  <a:pt x="909370" y="1052497"/>
                </a:cubicBezTo>
                <a:cubicBezTo>
                  <a:pt x="890385" y="990586"/>
                  <a:pt x="862754" y="933473"/>
                  <a:pt x="836988" y="875337"/>
                </a:cubicBezTo>
                <a:cubicBezTo>
                  <a:pt x="787490" y="763000"/>
                  <a:pt x="745536" y="648695"/>
                  <a:pt x="711294" y="530536"/>
                </a:cubicBezTo>
                <a:cubicBezTo>
                  <a:pt x="697987" y="484830"/>
                  <a:pt x="675103" y="466737"/>
                  <a:pt x="633149" y="460994"/>
                </a:cubicBezTo>
                <a:cubicBezTo>
                  <a:pt x="627470" y="460050"/>
                  <a:pt x="620774" y="460050"/>
                  <a:pt x="615095" y="460050"/>
                </a:cubicBezTo>
                <a:close/>
                <a:moveTo>
                  <a:pt x="1429242" y="390525"/>
                </a:moveTo>
                <a:cubicBezTo>
                  <a:pt x="1453053" y="412430"/>
                  <a:pt x="1453053" y="422914"/>
                  <a:pt x="1431158" y="439108"/>
                </a:cubicBezTo>
                <a:cubicBezTo>
                  <a:pt x="1402576" y="460064"/>
                  <a:pt x="1373035" y="476245"/>
                  <a:pt x="1338745" y="488628"/>
                </a:cubicBezTo>
                <a:cubicBezTo>
                  <a:pt x="1311142" y="498163"/>
                  <a:pt x="1283518" y="502924"/>
                  <a:pt x="1256831" y="509584"/>
                </a:cubicBezTo>
                <a:cubicBezTo>
                  <a:pt x="1229228" y="517206"/>
                  <a:pt x="1203500" y="530539"/>
                  <a:pt x="1176834" y="541972"/>
                </a:cubicBezTo>
                <a:cubicBezTo>
                  <a:pt x="1149210" y="554356"/>
                  <a:pt x="1121586" y="568638"/>
                  <a:pt x="1095879" y="582933"/>
                </a:cubicBezTo>
                <a:cubicBezTo>
                  <a:pt x="1079671" y="591505"/>
                  <a:pt x="1065379" y="602939"/>
                  <a:pt x="1052047" y="616272"/>
                </a:cubicBezTo>
                <a:cubicBezTo>
                  <a:pt x="1042526" y="625793"/>
                  <a:pt x="1036818" y="640076"/>
                  <a:pt x="1030152" y="651510"/>
                </a:cubicBezTo>
                <a:cubicBezTo>
                  <a:pt x="1027298" y="655321"/>
                  <a:pt x="1026339" y="661031"/>
                  <a:pt x="1023485" y="663893"/>
                </a:cubicBezTo>
                <a:cubicBezTo>
                  <a:pt x="1021590" y="666754"/>
                  <a:pt x="1017777" y="666754"/>
                  <a:pt x="1014902" y="667704"/>
                </a:cubicBezTo>
                <a:cubicBezTo>
                  <a:pt x="993007" y="635315"/>
                  <a:pt x="994903" y="609599"/>
                  <a:pt x="1024444" y="583883"/>
                </a:cubicBezTo>
                <a:cubicBezTo>
                  <a:pt x="1069213" y="545784"/>
                  <a:pt x="1117773" y="515307"/>
                  <a:pt x="1174938" y="499112"/>
                </a:cubicBezTo>
                <a:cubicBezTo>
                  <a:pt x="1225416" y="483868"/>
                  <a:pt x="1276851" y="471484"/>
                  <a:pt x="1326370" y="453391"/>
                </a:cubicBezTo>
                <a:cubicBezTo>
                  <a:pt x="1353036" y="443869"/>
                  <a:pt x="1376847" y="426725"/>
                  <a:pt x="1400659" y="412430"/>
                </a:cubicBezTo>
                <a:cubicBezTo>
                  <a:pt x="1411138" y="406719"/>
                  <a:pt x="1419721" y="398147"/>
                  <a:pt x="1429242" y="390525"/>
                </a:cubicBezTo>
                <a:close/>
                <a:moveTo>
                  <a:pt x="1403163" y="257174"/>
                </a:moveTo>
                <a:cubicBezTo>
                  <a:pt x="1408881" y="269561"/>
                  <a:pt x="1411752" y="274317"/>
                  <a:pt x="1413650" y="280028"/>
                </a:cubicBezTo>
                <a:cubicBezTo>
                  <a:pt x="1394597" y="300032"/>
                  <a:pt x="1394597" y="300032"/>
                  <a:pt x="1371747" y="289553"/>
                </a:cubicBezTo>
                <a:cubicBezTo>
                  <a:pt x="1373645" y="297183"/>
                  <a:pt x="1374594" y="302893"/>
                  <a:pt x="1377465" y="314326"/>
                </a:cubicBezTo>
                <a:cubicBezTo>
                  <a:pt x="1366977" y="320037"/>
                  <a:pt x="1353642" y="329562"/>
                  <a:pt x="1340307" y="336238"/>
                </a:cubicBezTo>
                <a:cubicBezTo>
                  <a:pt x="1316508" y="347659"/>
                  <a:pt x="1292685" y="359092"/>
                  <a:pt x="1268863" y="367664"/>
                </a:cubicBezTo>
                <a:cubicBezTo>
                  <a:pt x="1258398" y="371479"/>
                  <a:pt x="1245063" y="369571"/>
                  <a:pt x="1233627" y="372432"/>
                </a:cubicBezTo>
                <a:cubicBezTo>
                  <a:pt x="1188852" y="381958"/>
                  <a:pt x="1143129" y="380050"/>
                  <a:pt x="1100276" y="397194"/>
                </a:cubicBezTo>
                <a:cubicBezTo>
                  <a:pt x="1066938" y="410534"/>
                  <a:pt x="1034550" y="424816"/>
                  <a:pt x="1002161" y="439110"/>
                </a:cubicBezTo>
                <a:cubicBezTo>
                  <a:pt x="978362" y="449589"/>
                  <a:pt x="960258" y="467686"/>
                  <a:pt x="947872" y="491494"/>
                </a:cubicBezTo>
                <a:cubicBezTo>
                  <a:pt x="943103" y="501019"/>
                  <a:pt x="935486" y="511498"/>
                  <a:pt x="925021" y="504834"/>
                </a:cubicBezTo>
                <a:cubicBezTo>
                  <a:pt x="918354" y="500066"/>
                  <a:pt x="915483" y="487679"/>
                  <a:pt x="914534" y="479107"/>
                </a:cubicBezTo>
                <a:cubicBezTo>
                  <a:pt x="913585" y="473397"/>
                  <a:pt x="918354" y="465779"/>
                  <a:pt x="923100" y="460057"/>
                </a:cubicBezTo>
                <a:cubicBezTo>
                  <a:pt x="944075" y="433388"/>
                  <a:pt x="967874" y="410534"/>
                  <a:pt x="999314" y="396240"/>
                </a:cubicBezTo>
                <a:cubicBezTo>
                  <a:pt x="1055502" y="370525"/>
                  <a:pt x="1113611" y="354335"/>
                  <a:pt x="1174568" y="343856"/>
                </a:cubicBezTo>
                <a:cubicBezTo>
                  <a:pt x="1180286" y="342903"/>
                  <a:pt x="1186954" y="340995"/>
                  <a:pt x="1192672" y="341949"/>
                </a:cubicBezTo>
                <a:cubicBezTo>
                  <a:pt x="1237447" y="351474"/>
                  <a:pt x="1273632" y="324805"/>
                  <a:pt x="1311739" y="309570"/>
                </a:cubicBezTo>
                <a:cubicBezTo>
                  <a:pt x="1322203" y="305755"/>
                  <a:pt x="1332691" y="301940"/>
                  <a:pt x="1343155" y="298137"/>
                </a:cubicBezTo>
                <a:cubicBezTo>
                  <a:pt x="1347924" y="296229"/>
                  <a:pt x="1352693" y="295276"/>
                  <a:pt x="1356490" y="292414"/>
                </a:cubicBezTo>
                <a:cubicBezTo>
                  <a:pt x="1370797" y="280040"/>
                  <a:pt x="1386031" y="269561"/>
                  <a:pt x="1403163" y="257174"/>
                </a:cubicBezTo>
                <a:close/>
                <a:moveTo>
                  <a:pt x="1468509" y="99122"/>
                </a:moveTo>
                <a:cubicBezTo>
                  <a:pt x="1455202" y="105730"/>
                  <a:pt x="1444692" y="109584"/>
                  <a:pt x="1435200" y="115248"/>
                </a:cubicBezTo>
                <a:cubicBezTo>
                  <a:pt x="1400873" y="136253"/>
                  <a:pt x="1367564" y="159066"/>
                  <a:pt x="1331373" y="179127"/>
                </a:cubicBezTo>
                <a:cubicBezTo>
                  <a:pt x="1306624" y="192422"/>
                  <a:pt x="1278061" y="199108"/>
                  <a:pt x="1253227" y="213347"/>
                </a:cubicBezTo>
                <a:cubicBezTo>
                  <a:pt x="1227546" y="227665"/>
                  <a:pt x="1198051" y="225777"/>
                  <a:pt x="1171352" y="235296"/>
                </a:cubicBezTo>
                <a:cubicBezTo>
                  <a:pt x="1143722" y="244814"/>
                  <a:pt x="1114227" y="247646"/>
                  <a:pt x="1084647" y="251501"/>
                </a:cubicBezTo>
                <a:cubicBezTo>
                  <a:pt x="1025571" y="259132"/>
                  <a:pt x="968445" y="270539"/>
                  <a:pt x="913184" y="293431"/>
                </a:cubicBezTo>
                <a:cubicBezTo>
                  <a:pt x="885553" y="304838"/>
                  <a:pt x="861822" y="323876"/>
                  <a:pt x="835123" y="338193"/>
                </a:cubicBezTo>
                <a:cubicBezTo>
                  <a:pt x="816053" y="348656"/>
                  <a:pt x="798000" y="357231"/>
                  <a:pt x="782744" y="372414"/>
                </a:cubicBezTo>
                <a:cubicBezTo>
                  <a:pt x="771302" y="383899"/>
                  <a:pt x="756978" y="394362"/>
                  <a:pt x="747485" y="407657"/>
                </a:cubicBezTo>
                <a:cubicBezTo>
                  <a:pt x="736043" y="425750"/>
                  <a:pt x="728415" y="447699"/>
                  <a:pt x="717905" y="469569"/>
                </a:cubicBezTo>
                <a:cubicBezTo>
                  <a:pt x="747485" y="545798"/>
                  <a:pt x="776048" y="623915"/>
                  <a:pt x="807493" y="701088"/>
                </a:cubicBezTo>
                <a:cubicBezTo>
                  <a:pt x="844616" y="791556"/>
                  <a:pt x="883689" y="881080"/>
                  <a:pt x="921745" y="971548"/>
                </a:cubicBezTo>
                <a:cubicBezTo>
                  <a:pt x="945561" y="1026773"/>
                  <a:pt x="966581" y="1083021"/>
                  <a:pt x="991330" y="1138245"/>
                </a:cubicBezTo>
                <a:cubicBezTo>
                  <a:pt x="1006586" y="1173489"/>
                  <a:pt x="1026588" y="1206844"/>
                  <a:pt x="1045574" y="1242087"/>
                </a:cubicBezTo>
                <a:cubicBezTo>
                  <a:pt x="1061847" y="1227770"/>
                  <a:pt x="1076086" y="1218251"/>
                  <a:pt x="1087528" y="1204877"/>
                </a:cubicBezTo>
                <a:cubicBezTo>
                  <a:pt x="1130415" y="1156339"/>
                  <a:pt x="1183727" y="1123928"/>
                  <a:pt x="1243735" y="1106778"/>
                </a:cubicBezTo>
                <a:cubicBezTo>
                  <a:pt x="1327559" y="1083021"/>
                  <a:pt x="1413248" y="1064927"/>
                  <a:pt x="1498089" y="1042979"/>
                </a:cubicBezTo>
                <a:cubicBezTo>
                  <a:pt x="1529449" y="1034404"/>
                  <a:pt x="1560893" y="1024885"/>
                  <a:pt x="1588524" y="1008679"/>
                </a:cubicBezTo>
                <a:cubicBezTo>
                  <a:pt x="1659042" y="967772"/>
                  <a:pt x="1714303" y="909637"/>
                  <a:pt x="1764733" y="845837"/>
                </a:cubicBezTo>
                <a:cubicBezTo>
                  <a:pt x="1773378" y="834430"/>
                  <a:pt x="1778124" y="822945"/>
                  <a:pt x="1772361" y="808706"/>
                </a:cubicBezTo>
                <a:cubicBezTo>
                  <a:pt x="1761936" y="783925"/>
                  <a:pt x="1750494" y="759145"/>
                  <a:pt x="1739984" y="733421"/>
                </a:cubicBezTo>
                <a:cubicBezTo>
                  <a:pt x="1701928" y="637210"/>
                  <a:pt x="1663788" y="540055"/>
                  <a:pt x="1625732" y="443923"/>
                </a:cubicBezTo>
                <a:cubicBezTo>
                  <a:pt x="1618104" y="424807"/>
                  <a:pt x="1609459" y="406713"/>
                  <a:pt x="1600899" y="387675"/>
                </a:cubicBezTo>
                <a:cubicBezTo>
                  <a:pt x="1576150" y="330562"/>
                  <a:pt x="1553265" y="273371"/>
                  <a:pt x="1527584" y="217202"/>
                </a:cubicBezTo>
                <a:cubicBezTo>
                  <a:pt x="1511396" y="178104"/>
                  <a:pt x="1490461" y="140973"/>
                  <a:pt x="1468509" y="99122"/>
                </a:cubicBezTo>
                <a:close/>
                <a:moveTo>
                  <a:pt x="1325694" y="54360"/>
                </a:moveTo>
                <a:cubicBezTo>
                  <a:pt x="1316117" y="62856"/>
                  <a:pt x="1308489" y="70487"/>
                  <a:pt x="1300860" y="78117"/>
                </a:cubicBezTo>
                <a:cubicBezTo>
                  <a:pt x="1264669" y="110528"/>
                  <a:pt x="1226614" y="138141"/>
                  <a:pt x="1177031" y="145772"/>
                </a:cubicBezTo>
                <a:cubicBezTo>
                  <a:pt x="1142790" y="151514"/>
                  <a:pt x="1108463" y="157179"/>
                  <a:pt x="1075154" y="165753"/>
                </a:cubicBezTo>
                <a:cubicBezTo>
                  <a:pt x="1048456" y="173384"/>
                  <a:pt x="1023707" y="184791"/>
                  <a:pt x="998025" y="196276"/>
                </a:cubicBezTo>
                <a:cubicBezTo>
                  <a:pt x="993194" y="198164"/>
                  <a:pt x="988448" y="204773"/>
                  <a:pt x="978955" y="212403"/>
                </a:cubicBezTo>
                <a:cubicBezTo>
                  <a:pt x="987516" y="212403"/>
                  <a:pt x="991330" y="212403"/>
                  <a:pt x="995144" y="212403"/>
                </a:cubicBezTo>
                <a:cubicBezTo>
                  <a:pt x="1049473" y="204773"/>
                  <a:pt x="1103717" y="196276"/>
                  <a:pt x="1158046" y="188646"/>
                </a:cubicBezTo>
                <a:cubicBezTo>
                  <a:pt x="1232292" y="178104"/>
                  <a:pt x="1297131" y="145772"/>
                  <a:pt x="1361885" y="105730"/>
                </a:cubicBezTo>
                <a:cubicBezTo>
                  <a:pt x="1349511" y="88580"/>
                  <a:pt x="1339001" y="72453"/>
                  <a:pt x="1325694" y="54360"/>
                </a:cubicBezTo>
                <a:close/>
                <a:moveTo>
                  <a:pt x="1186609" y="51449"/>
                </a:moveTo>
                <a:cubicBezTo>
                  <a:pt x="1149485" y="64823"/>
                  <a:pt x="1116091" y="75285"/>
                  <a:pt x="1082782" y="89524"/>
                </a:cubicBezTo>
                <a:cubicBezTo>
                  <a:pt x="1054219" y="101954"/>
                  <a:pt x="1026588" y="116271"/>
                  <a:pt x="998025" y="131454"/>
                </a:cubicBezTo>
                <a:cubicBezTo>
                  <a:pt x="994211" y="133342"/>
                  <a:pt x="991330" y="139085"/>
                  <a:pt x="988448" y="142940"/>
                </a:cubicBezTo>
                <a:cubicBezTo>
                  <a:pt x="1058033" y="109584"/>
                  <a:pt x="1136094" y="112417"/>
                  <a:pt x="1210425" y="85748"/>
                </a:cubicBezTo>
                <a:cubicBezTo>
                  <a:pt x="1200848" y="71431"/>
                  <a:pt x="1193220" y="60968"/>
                  <a:pt x="1186609" y="51449"/>
                </a:cubicBezTo>
                <a:close/>
                <a:moveTo>
                  <a:pt x="1301878" y="0"/>
                </a:moveTo>
                <a:cubicBezTo>
                  <a:pt x="1325694" y="3855"/>
                  <a:pt x="1342815" y="14318"/>
                  <a:pt x="1352308" y="37210"/>
                </a:cubicBezTo>
                <a:cubicBezTo>
                  <a:pt x="1359936" y="55304"/>
                  <a:pt x="1369428" y="71509"/>
                  <a:pt x="1379006" y="92435"/>
                </a:cubicBezTo>
                <a:cubicBezTo>
                  <a:pt x="1390448" y="84804"/>
                  <a:pt x="1399009" y="79061"/>
                  <a:pt x="1407569" y="72453"/>
                </a:cubicBezTo>
                <a:cubicBezTo>
                  <a:pt x="1412315" y="68598"/>
                  <a:pt x="1416129" y="63878"/>
                  <a:pt x="1420876" y="60024"/>
                </a:cubicBezTo>
                <a:cubicBezTo>
                  <a:pt x="1453253" y="34299"/>
                  <a:pt x="1472323" y="36266"/>
                  <a:pt x="1492325" y="72453"/>
                </a:cubicBezTo>
                <a:cubicBezTo>
                  <a:pt x="1536145" y="150492"/>
                  <a:pt x="1582845" y="226721"/>
                  <a:pt x="1615222" y="310581"/>
                </a:cubicBezTo>
                <a:cubicBezTo>
                  <a:pt x="1633276" y="356287"/>
                  <a:pt x="1648532" y="403881"/>
                  <a:pt x="1666670" y="449587"/>
                </a:cubicBezTo>
                <a:cubicBezTo>
                  <a:pt x="1698114" y="529592"/>
                  <a:pt x="1731424" y="608653"/>
                  <a:pt x="1764733" y="686771"/>
                </a:cubicBezTo>
                <a:cubicBezTo>
                  <a:pt x="1779989" y="722958"/>
                  <a:pt x="1798127" y="759145"/>
                  <a:pt x="1815248" y="794388"/>
                </a:cubicBezTo>
                <a:cubicBezTo>
                  <a:pt x="1825758" y="816336"/>
                  <a:pt x="1827622" y="835374"/>
                  <a:pt x="1809484" y="856300"/>
                </a:cubicBezTo>
                <a:cubicBezTo>
                  <a:pt x="1780921" y="889655"/>
                  <a:pt x="1757105" y="928674"/>
                  <a:pt x="1725745" y="960141"/>
                </a:cubicBezTo>
                <a:cubicBezTo>
                  <a:pt x="1695233" y="991530"/>
                  <a:pt x="1659974" y="1017254"/>
                  <a:pt x="1625732" y="1043923"/>
                </a:cubicBezTo>
                <a:cubicBezTo>
                  <a:pt x="1593270" y="1069647"/>
                  <a:pt x="1557079" y="1091595"/>
                  <a:pt x="1525635" y="1118264"/>
                </a:cubicBezTo>
                <a:cubicBezTo>
                  <a:pt x="1470458" y="1163970"/>
                  <a:pt x="1403755" y="1186862"/>
                  <a:pt x="1338069" y="1211564"/>
                </a:cubicBezTo>
                <a:cubicBezTo>
                  <a:pt x="1295182" y="1227770"/>
                  <a:pt x="1253227" y="1245863"/>
                  <a:pt x="1211358" y="1263957"/>
                </a:cubicBezTo>
                <a:cubicBezTo>
                  <a:pt x="1203729" y="1267812"/>
                  <a:pt x="1198051" y="1279218"/>
                  <a:pt x="1196101" y="1287793"/>
                </a:cubicBezTo>
                <a:cubicBezTo>
                  <a:pt x="1193220" y="1303055"/>
                  <a:pt x="1183727" y="1308719"/>
                  <a:pt x="1171352" y="1315406"/>
                </a:cubicBezTo>
                <a:cubicBezTo>
                  <a:pt x="1118973" y="1342074"/>
                  <a:pt x="1066593" y="1369686"/>
                  <a:pt x="1014129" y="1397299"/>
                </a:cubicBezTo>
                <a:cubicBezTo>
                  <a:pt x="1003704" y="1403042"/>
                  <a:pt x="992262" y="1407840"/>
                  <a:pt x="980820" y="1414448"/>
                </a:cubicBezTo>
                <a:cubicBezTo>
                  <a:pt x="975141" y="1404930"/>
                  <a:pt x="970395" y="1396355"/>
                  <a:pt x="962767" y="1385892"/>
                </a:cubicBezTo>
                <a:cubicBezTo>
                  <a:pt x="933187" y="1397299"/>
                  <a:pt x="904624" y="1409728"/>
                  <a:pt x="879875" y="1429710"/>
                </a:cubicBezTo>
                <a:cubicBezTo>
                  <a:pt x="840802" y="1461177"/>
                  <a:pt x="801729" y="1492566"/>
                  <a:pt x="761724" y="1522066"/>
                </a:cubicBezTo>
                <a:cubicBezTo>
                  <a:pt x="704598" y="1564940"/>
                  <a:pt x="640777" y="1593496"/>
                  <a:pt x="573141" y="1614501"/>
                </a:cubicBezTo>
                <a:cubicBezTo>
                  <a:pt x="543646" y="1624020"/>
                  <a:pt x="516947" y="1637315"/>
                  <a:pt x="487452" y="1647856"/>
                </a:cubicBezTo>
                <a:cubicBezTo>
                  <a:pt x="449312" y="1661151"/>
                  <a:pt x="410238" y="1673580"/>
                  <a:pt x="372183" y="1686875"/>
                </a:cubicBezTo>
                <a:cubicBezTo>
                  <a:pt x="365487" y="1688763"/>
                  <a:pt x="359808" y="1691674"/>
                  <a:pt x="349298" y="1695450"/>
                </a:cubicBezTo>
                <a:cubicBezTo>
                  <a:pt x="342603" y="1684043"/>
                  <a:pt x="332178" y="1673580"/>
                  <a:pt x="330228" y="1661151"/>
                </a:cubicBezTo>
                <a:cubicBezTo>
                  <a:pt x="321668" y="1602071"/>
                  <a:pt x="288358" y="1553533"/>
                  <a:pt x="265474" y="1501140"/>
                </a:cubicBezTo>
                <a:cubicBezTo>
                  <a:pt x="251235" y="1468729"/>
                  <a:pt x="236911" y="1436397"/>
                  <a:pt x="221655" y="1403042"/>
                </a:cubicBezTo>
                <a:cubicBezTo>
                  <a:pt x="205467" y="1366854"/>
                  <a:pt x="186396" y="1331611"/>
                  <a:pt x="173090" y="1294480"/>
                </a:cubicBezTo>
                <a:cubicBezTo>
                  <a:pt x="122575" y="1163026"/>
                  <a:pt x="73077" y="1031572"/>
                  <a:pt x="24511" y="899174"/>
                </a:cubicBezTo>
                <a:cubicBezTo>
                  <a:pt x="13069" y="867707"/>
                  <a:pt x="7391" y="834430"/>
                  <a:pt x="695" y="801075"/>
                </a:cubicBezTo>
                <a:cubicBezTo>
                  <a:pt x="-3119" y="782981"/>
                  <a:pt x="9255" y="763000"/>
                  <a:pt x="25444" y="755369"/>
                </a:cubicBezTo>
                <a:cubicBezTo>
                  <a:pt x="32139" y="753402"/>
                  <a:pt x="37818" y="750570"/>
                  <a:pt x="45446" y="745850"/>
                </a:cubicBezTo>
                <a:cubicBezTo>
                  <a:pt x="34004" y="713439"/>
                  <a:pt x="23579" y="681972"/>
                  <a:pt x="12137" y="648695"/>
                </a:cubicBezTo>
                <a:cubicBezTo>
                  <a:pt x="38835" y="637210"/>
                  <a:pt x="62652" y="627691"/>
                  <a:pt x="87401" y="618172"/>
                </a:cubicBezTo>
                <a:cubicBezTo>
                  <a:pt x="77823" y="589616"/>
                  <a:pt x="70280" y="563891"/>
                  <a:pt x="61635" y="536279"/>
                </a:cubicBezTo>
                <a:cubicBezTo>
                  <a:pt x="139780" y="498204"/>
                  <a:pt x="214027" y="457218"/>
                  <a:pt x="294037" y="429605"/>
                </a:cubicBezTo>
                <a:cubicBezTo>
                  <a:pt x="298868" y="427717"/>
                  <a:pt x="304547" y="426773"/>
                  <a:pt x="307429" y="422918"/>
                </a:cubicBezTo>
                <a:cubicBezTo>
                  <a:pt x="339806" y="393418"/>
                  <a:pt x="379811" y="382955"/>
                  <a:pt x="421681" y="380988"/>
                </a:cubicBezTo>
                <a:cubicBezTo>
                  <a:pt x="473128" y="378156"/>
                  <a:pt x="518897" y="361951"/>
                  <a:pt x="563648" y="339137"/>
                </a:cubicBezTo>
                <a:cubicBezTo>
                  <a:pt x="622723" y="308614"/>
                  <a:pt x="681714" y="280058"/>
                  <a:pt x="740789" y="249613"/>
                </a:cubicBezTo>
                <a:cubicBezTo>
                  <a:pt x="751299" y="243870"/>
                  <a:pt x="762741" y="238128"/>
                  <a:pt x="771302" y="230497"/>
                </a:cubicBezTo>
                <a:cubicBezTo>
                  <a:pt x="793169" y="212403"/>
                  <a:pt x="815121" y="194310"/>
                  <a:pt x="836988" y="175272"/>
                </a:cubicBezTo>
                <a:cubicBezTo>
                  <a:pt x="838937" y="173384"/>
                  <a:pt x="841819" y="171496"/>
                  <a:pt x="844616" y="170552"/>
                </a:cubicBezTo>
                <a:cubicBezTo>
                  <a:pt x="885553" y="163865"/>
                  <a:pt x="912252" y="135309"/>
                  <a:pt x="940815" y="109584"/>
                </a:cubicBezTo>
                <a:cubicBezTo>
                  <a:pt x="978023" y="76229"/>
                  <a:pt x="1020825" y="54360"/>
                  <a:pt x="1068458" y="39098"/>
                </a:cubicBezTo>
                <a:cubicBezTo>
                  <a:pt x="1090410" y="32411"/>
                  <a:pt x="1112277" y="22893"/>
                  <a:pt x="1133212" y="11486"/>
                </a:cubicBezTo>
                <a:cubicBezTo>
                  <a:pt x="1160843" y="-3776"/>
                  <a:pt x="1182795" y="-944"/>
                  <a:pt x="1203729" y="22893"/>
                </a:cubicBezTo>
                <a:cubicBezTo>
                  <a:pt x="1209408" y="29579"/>
                  <a:pt x="1215172" y="37210"/>
                  <a:pt x="1219918" y="44841"/>
                </a:cubicBezTo>
                <a:cubicBezTo>
                  <a:pt x="1224664" y="51449"/>
                  <a:pt x="1228478" y="58136"/>
                  <a:pt x="1234242" y="65766"/>
                </a:cubicBezTo>
                <a:cubicBezTo>
                  <a:pt x="1265686" y="52393"/>
                  <a:pt x="1285689" y="28635"/>
                  <a:pt x="13018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1" name="Google Shape;1971;p138"/>
          <p:cNvSpPr/>
          <p:nvPr/>
        </p:nvSpPr>
        <p:spPr>
          <a:xfrm>
            <a:off x="4857728" y="381001"/>
            <a:ext cx="1572528" cy="1585979"/>
          </a:xfrm>
          <a:custGeom>
            <a:rect b="b" l="l" r="r" t="t"/>
            <a:pathLst>
              <a:path extrusionOk="0" h="1585979" w="1572528">
                <a:moveTo>
                  <a:pt x="944866" y="810241"/>
                </a:moveTo>
                <a:cubicBezTo>
                  <a:pt x="948434" y="809228"/>
                  <a:pt x="952960" y="809516"/>
                  <a:pt x="958608" y="810733"/>
                </a:cubicBezTo>
                <a:cubicBezTo>
                  <a:pt x="966139" y="812355"/>
                  <a:pt x="975664" y="815630"/>
                  <a:pt x="987570" y="819678"/>
                </a:cubicBezTo>
                <a:cubicBezTo>
                  <a:pt x="997096" y="822535"/>
                  <a:pt x="1005669" y="828248"/>
                  <a:pt x="1014237" y="832063"/>
                </a:cubicBezTo>
                <a:cubicBezTo>
                  <a:pt x="1025670" y="837776"/>
                  <a:pt x="1031381" y="847301"/>
                  <a:pt x="1027572" y="859683"/>
                </a:cubicBezTo>
                <a:cubicBezTo>
                  <a:pt x="1023763" y="873973"/>
                  <a:pt x="1011376" y="877781"/>
                  <a:pt x="998045" y="875875"/>
                </a:cubicBezTo>
                <a:cubicBezTo>
                  <a:pt x="976137" y="873973"/>
                  <a:pt x="954234" y="868256"/>
                  <a:pt x="934228" y="864445"/>
                </a:cubicBezTo>
                <a:cubicBezTo>
                  <a:pt x="932085" y="828011"/>
                  <a:pt x="934162" y="813277"/>
                  <a:pt x="944866" y="810241"/>
                </a:cubicBezTo>
                <a:close/>
                <a:moveTo>
                  <a:pt x="967760" y="714375"/>
                </a:moveTo>
                <a:cubicBezTo>
                  <a:pt x="1001098" y="718185"/>
                  <a:pt x="1026816" y="729616"/>
                  <a:pt x="1052535" y="741047"/>
                </a:cubicBezTo>
                <a:cubicBezTo>
                  <a:pt x="1064914" y="746762"/>
                  <a:pt x="1075393" y="754382"/>
                  <a:pt x="1069679" y="770576"/>
                </a:cubicBezTo>
                <a:cubicBezTo>
                  <a:pt x="1064914" y="783912"/>
                  <a:pt x="1053485" y="790580"/>
                  <a:pt x="1040150" y="788671"/>
                </a:cubicBezTo>
                <a:cubicBezTo>
                  <a:pt x="1015387" y="783912"/>
                  <a:pt x="991573" y="778193"/>
                  <a:pt x="962045" y="771528"/>
                </a:cubicBezTo>
                <a:cubicBezTo>
                  <a:pt x="963950" y="750572"/>
                  <a:pt x="965855" y="733426"/>
                  <a:pt x="967760" y="714375"/>
                </a:cubicBezTo>
                <a:close/>
                <a:moveTo>
                  <a:pt x="945902" y="625827"/>
                </a:moveTo>
                <a:cubicBezTo>
                  <a:pt x="926863" y="684851"/>
                  <a:pt x="908787" y="740116"/>
                  <a:pt x="890637" y="796266"/>
                </a:cubicBezTo>
                <a:cubicBezTo>
                  <a:pt x="879228" y="830605"/>
                  <a:pt x="870634" y="865827"/>
                  <a:pt x="857300" y="900092"/>
                </a:cubicBezTo>
                <a:cubicBezTo>
                  <a:pt x="846854" y="931556"/>
                  <a:pt x="830630" y="961989"/>
                  <a:pt x="816332" y="992496"/>
                </a:cubicBezTo>
                <a:cubicBezTo>
                  <a:pt x="818258" y="994412"/>
                  <a:pt x="820184" y="996327"/>
                  <a:pt x="822036" y="998243"/>
                </a:cubicBezTo>
                <a:cubicBezTo>
                  <a:pt x="855373" y="986822"/>
                  <a:pt x="890637" y="978200"/>
                  <a:pt x="917306" y="951526"/>
                </a:cubicBezTo>
                <a:cubicBezTo>
                  <a:pt x="923011" y="945852"/>
                  <a:pt x="935383" y="940104"/>
                  <a:pt x="943013" y="942978"/>
                </a:cubicBezTo>
                <a:cubicBezTo>
                  <a:pt x="950644" y="945852"/>
                  <a:pt x="957311" y="956315"/>
                  <a:pt x="960200" y="964863"/>
                </a:cubicBezTo>
                <a:cubicBezTo>
                  <a:pt x="963015" y="974442"/>
                  <a:pt x="960200" y="984906"/>
                  <a:pt x="960200" y="994412"/>
                </a:cubicBezTo>
                <a:cubicBezTo>
                  <a:pt x="960200" y="1012539"/>
                  <a:pt x="957311" y="1030592"/>
                  <a:pt x="965905" y="1057267"/>
                </a:cubicBezTo>
                <a:cubicBezTo>
                  <a:pt x="988722" y="1027718"/>
                  <a:pt x="1010650" y="1006791"/>
                  <a:pt x="1024948" y="981074"/>
                </a:cubicBezTo>
                <a:cubicBezTo>
                  <a:pt x="1048803" y="938188"/>
                  <a:pt x="1066879" y="892502"/>
                  <a:pt x="1086881" y="848658"/>
                </a:cubicBezTo>
                <a:cubicBezTo>
                  <a:pt x="1099253" y="822941"/>
                  <a:pt x="1113551" y="797224"/>
                  <a:pt x="1122144" y="769591"/>
                </a:cubicBezTo>
                <a:cubicBezTo>
                  <a:pt x="1131627" y="741074"/>
                  <a:pt x="1145924" y="711525"/>
                  <a:pt x="1137331" y="678145"/>
                </a:cubicBezTo>
                <a:cubicBezTo>
                  <a:pt x="1073546" y="661050"/>
                  <a:pt x="1010650" y="643881"/>
                  <a:pt x="945902" y="625827"/>
                </a:cubicBezTo>
                <a:close/>
                <a:moveTo>
                  <a:pt x="1452625" y="497169"/>
                </a:moveTo>
                <a:cubicBezTo>
                  <a:pt x="1438327" y="503874"/>
                  <a:pt x="1428771" y="509548"/>
                  <a:pt x="1418325" y="513380"/>
                </a:cubicBezTo>
                <a:cubicBezTo>
                  <a:pt x="1385951" y="524802"/>
                  <a:pt x="1371653" y="549561"/>
                  <a:pt x="1363060" y="581983"/>
                </a:cubicBezTo>
                <a:cubicBezTo>
                  <a:pt x="1343057" y="657218"/>
                  <a:pt x="1321203" y="731495"/>
                  <a:pt x="1296386" y="805845"/>
                </a:cubicBezTo>
                <a:cubicBezTo>
                  <a:pt x="1276383" y="862953"/>
                  <a:pt x="1251640" y="917261"/>
                  <a:pt x="1226896" y="972526"/>
                </a:cubicBezTo>
                <a:cubicBezTo>
                  <a:pt x="1202079" y="1028676"/>
                  <a:pt x="1178298" y="1085858"/>
                  <a:pt x="1149703" y="1140165"/>
                </a:cubicBezTo>
                <a:cubicBezTo>
                  <a:pt x="1108809" y="1218274"/>
                  <a:pt x="1063990" y="1293509"/>
                  <a:pt x="1022059" y="1371617"/>
                </a:cubicBezTo>
                <a:cubicBezTo>
                  <a:pt x="998279" y="1414503"/>
                  <a:pt x="977313" y="1459232"/>
                  <a:pt x="954496" y="1503076"/>
                </a:cubicBezTo>
                <a:cubicBezTo>
                  <a:pt x="957311" y="1504992"/>
                  <a:pt x="959237" y="1506834"/>
                  <a:pt x="962052" y="1508750"/>
                </a:cubicBezTo>
                <a:cubicBezTo>
                  <a:pt x="1047840" y="1470653"/>
                  <a:pt x="1117329" y="1414503"/>
                  <a:pt x="1155407" y="1326815"/>
                </a:cubicBezTo>
                <a:cubicBezTo>
                  <a:pt x="1184003" y="1261086"/>
                  <a:pt x="1207857" y="1193515"/>
                  <a:pt x="1235416" y="1127786"/>
                </a:cubicBezTo>
                <a:cubicBezTo>
                  <a:pt x="1268753" y="1047761"/>
                  <a:pt x="1302090" y="967737"/>
                  <a:pt x="1326907" y="884838"/>
                </a:cubicBezTo>
                <a:cubicBezTo>
                  <a:pt x="1353577" y="797224"/>
                  <a:pt x="1383062" y="710568"/>
                  <a:pt x="1411658" y="622953"/>
                </a:cubicBezTo>
                <a:cubicBezTo>
                  <a:pt x="1425955" y="581983"/>
                  <a:pt x="1438327" y="541971"/>
                  <a:pt x="1452625" y="497169"/>
                </a:cubicBezTo>
                <a:close/>
                <a:moveTo>
                  <a:pt x="440142" y="240958"/>
                </a:moveTo>
                <a:cubicBezTo>
                  <a:pt x="438216" y="245747"/>
                  <a:pt x="433475" y="251421"/>
                  <a:pt x="432512" y="259085"/>
                </a:cubicBezTo>
                <a:cubicBezTo>
                  <a:pt x="423918" y="328572"/>
                  <a:pt x="399175" y="392459"/>
                  <a:pt x="375320" y="457230"/>
                </a:cubicBezTo>
                <a:cubicBezTo>
                  <a:pt x="328649" y="586773"/>
                  <a:pt x="280125" y="716241"/>
                  <a:pt x="229601" y="844900"/>
                </a:cubicBezTo>
                <a:cubicBezTo>
                  <a:pt x="184855" y="958231"/>
                  <a:pt x="134405" y="1068688"/>
                  <a:pt x="87733" y="1181135"/>
                </a:cubicBezTo>
                <a:cubicBezTo>
                  <a:pt x="76250" y="1209652"/>
                  <a:pt x="67731" y="1239201"/>
                  <a:pt x="56248" y="1271624"/>
                </a:cubicBezTo>
                <a:cubicBezTo>
                  <a:pt x="91511" y="1289677"/>
                  <a:pt x="122033" y="1308762"/>
                  <a:pt x="154407" y="1321142"/>
                </a:cubicBezTo>
                <a:cubicBezTo>
                  <a:pt x="222933" y="1348774"/>
                  <a:pt x="292497" y="1373533"/>
                  <a:pt x="362949" y="1397334"/>
                </a:cubicBezTo>
                <a:cubicBezTo>
                  <a:pt x="405842" y="1411630"/>
                  <a:pt x="449625" y="1424009"/>
                  <a:pt x="492519" y="1437347"/>
                </a:cubicBezTo>
                <a:cubicBezTo>
                  <a:pt x="568749" y="1461148"/>
                  <a:pt x="645869" y="1474485"/>
                  <a:pt x="723952" y="1487822"/>
                </a:cubicBezTo>
                <a:cubicBezTo>
                  <a:pt x="772550" y="1495412"/>
                  <a:pt x="820184" y="1504034"/>
                  <a:pt x="868782" y="1511623"/>
                </a:cubicBezTo>
                <a:cubicBezTo>
                  <a:pt x="877302" y="1498286"/>
                  <a:pt x="885895" y="1487822"/>
                  <a:pt x="892563" y="1475443"/>
                </a:cubicBezTo>
                <a:cubicBezTo>
                  <a:pt x="919232" y="1426883"/>
                  <a:pt x="944939" y="1378249"/>
                  <a:pt x="971609" y="1329689"/>
                </a:cubicBezTo>
                <a:cubicBezTo>
                  <a:pt x="1041172" y="1205894"/>
                  <a:pt x="1111624" y="1082026"/>
                  <a:pt x="1169705" y="952483"/>
                </a:cubicBezTo>
                <a:cubicBezTo>
                  <a:pt x="1191633" y="903923"/>
                  <a:pt x="1214525" y="857279"/>
                  <a:pt x="1234527" y="807688"/>
                </a:cubicBezTo>
                <a:cubicBezTo>
                  <a:pt x="1253566" y="761043"/>
                  <a:pt x="1268753" y="713441"/>
                  <a:pt x="1284014" y="665766"/>
                </a:cubicBezTo>
                <a:cubicBezTo>
                  <a:pt x="1299275" y="615290"/>
                  <a:pt x="1312610" y="564814"/>
                  <a:pt x="1326907" y="510506"/>
                </a:cubicBezTo>
                <a:cubicBezTo>
                  <a:pt x="1254529" y="485747"/>
                  <a:pt x="1184966" y="460988"/>
                  <a:pt x="1113551" y="437187"/>
                </a:cubicBezTo>
                <a:cubicBezTo>
                  <a:pt x="1088807" y="491495"/>
                  <a:pt x="1074509" y="541971"/>
                  <a:pt x="1068731" y="599152"/>
                </a:cubicBezTo>
                <a:cubicBezTo>
                  <a:pt x="1096363" y="606742"/>
                  <a:pt x="1123033" y="614332"/>
                  <a:pt x="1148740" y="622953"/>
                </a:cubicBezTo>
                <a:cubicBezTo>
                  <a:pt x="1183040" y="633417"/>
                  <a:pt x="1202079" y="663924"/>
                  <a:pt x="1194522" y="698188"/>
                </a:cubicBezTo>
                <a:cubicBezTo>
                  <a:pt x="1188744" y="724863"/>
                  <a:pt x="1182077" y="752496"/>
                  <a:pt x="1171631" y="777255"/>
                </a:cubicBezTo>
                <a:cubicBezTo>
                  <a:pt x="1149703" y="831562"/>
                  <a:pt x="1122070" y="883954"/>
                  <a:pt x="1101179" y="939146"/>
                </a:cubicBezTo>
                <a:cubicBezTo>
                  <a:pt x="1075398" y="1007749"/>
                  <a:pt x="1035394" y="1065815"/>
                  <a:pt x="983018" y="1116364"/>
                </a:cubicBezTo>
                <a:cubicBezTo>
                  <a:pt x="963979" y="1135376"/>
                  <a:pt x="941161" y="1151587"/>
                  <a:pt x="921159" y="1167798"/>
                </a:cubicBezTo>
                <a:cubicBezTo>
                  <a:pt x="890637" y="1149671"/>
                  <a:pt x="884932" y="1137291"/>
                  <a:pt x="897304" y="1107743"/>
                </a:cubicBezTo>
                <a:cubicBezTo>
                  <a:pt x="906861" y="1083942"/>
                  <a:pt x="906861" y="1062057"/>
                  <a:pt x="903971" y="1033466"/>
                </a:cubicBezTo>
                <a:cubicBezTo>
                  <a:pt x="864930" y="1049677"/>
                  <a:pt x="827815" y="1063972"/>
                  <a:pt x="790626" y="1079152"/>
                </a:cubicBezTo>
                <a:cubicBezTo>
                  <a:pt x="764919" y="1089689"/>
                  <a:pt x="738249" y="1097279"/>
                  <a:pt x="710617" y="1072520"/>
                </a:cubicBezTo>
                <a:cubicBezTo>
                  <a:pt x="715432" y="1057267"/>
                  <a:pt x="716321" y="1035382"/>
                  <a:pt x="727804" y="1025876"/>
                </a:cubicBezTo>
                <a:cubicBezTo>
                  <a:pt x="761141" y="995370"/>
                  <a:pt x="774476" y="954399"/>
                  <a:pt x="792552" y="916303"/>
                </a:cubicBezTo>
                <a:cubicBezTo>
                  <a:pt x="809665" y="881080"/>
                  <a:pt x="824926" y="845784"/>
                  <a:pt x="837297" y="808645"/>
                </a:cubicBezTo>
                <a:cubicBezTo>
                  <a:pt x="861152" y="737242"/>
                  <a:pt x="882117" y="664808"/>
                  <a:pt x="904935" y="593405"/>
                </a:cubicBezTo>
                <a:cubicBezTo>
                  <a:pt x="915454" y="560982"/>
                  <a:pt x="927826" y="555308"/>
                  <a:pt x="962126" y="566730"/>
                </a:cubicBezTo>
                <a:cubicBezTo>
                  <a:pt x="979239" y="572477"/>
                  <a:pt x="997316" y="577193"/>
                  <a:pt x="1017318" y="583899"/>
                </a:cubicBezTo>
                <a:cubicBezTo>
                  <a:pt x="1023022" y="554350"/>
                  <a:pt x="1027837" y="527675"/>
                  <a:pt x="1034505" y="502917"/>
                </a:cubicBezTo>
                <a:cubicBezTo>
                  <a:pt x="1041172" y="477200"/>
                  <a:pt x="1050655" y="451483"/>
                  <a:pt x="1060211" y="424808"/>
                </a:cubicBezTo>
                <a:cubicBezTo>
                  <a:pt x="853521" y="363868"/>
                  <a:pt x="648684" y="302855"/>
                  <a:pt x="440142" y="240958"/>
                </a:cubicBezTo>
                <a:close/>
                <a:moveTo>
                  <a:pt x="549423" y="172972"/>
                </a:moveTo>
                <a:cubicBezTo>
                  <a:pt x="535616" y="173571"/>
                  <a:pt x="522041" y="179060"/>
                  <a:pt x="509632" y="195272"/>
                </a:cubicBezTo>
                <a:cubicBezTo>
                  <a:pt x="521114" y="200946"/>
                  <a:pt x="530597" y="207651"/>
                  <a:pt x="540153" y="210525"/>
                </a:cubicBezTo>
                <a:cubicBezTo>
                  <a:pt x="633497" y="236242"/>
                  <a:pt x="726841" y="261959"/>
                  <a:pt x="819221" y="287676"/>
                </a:cubicBezTo>
                <a:cubicBezTo>
                  <a:pt x="895452" y="308603"/>
                  <a:pt x="971609" y="328646"/>
                  <a:pt x="1046877" y="353405"/>
                </a:cubicBezTo>
                <a:cubicBezTo>
                  <a:pt x="1083029" y="364826"/>
                  <a:pt x="1101179" y="368584"/>
                  <a:pt x="1122144" y="321940"/>
                </a:cubicBezTo>
                <a:cubicBezTo>
                  <a:pt x="1070657" y="307645"/>
                  <a:pt x="1021170" y="293350"/>
                  <a:pt x="971609" y="280012"/>
                </a:cubicBezTo>
                <a:cubicBezTo>
                  <a:pt x="909676" y="263801"/>
                  <a:pt x="847817" y="250463"/>
                  <a:pt x="785884" y="234326"/>
                </a:cubicBezTo>
                <a:cubicBezTo>
                  <a:pt x="720173" y="217157"/>
                  <a:pt x="656314" y="197187"/>
                  <a:pt x="590604" y="180018"/>
                </a:cubicBezTo>
                <a:cubicBezTo>
                  <a:pt x="577269" y="176666"/>
                  <a:pt x="563230" y="172373"/>
                  <a:pt x="549423" y="172972"/>
                </a:cubicBezTo>
                <a:close/>
                <a:moveTo>
                  <a:pt x="586825" y="52392"/>
                </a:moveTo>
                <a:cubicBezTo>
                  <a:pt x="586825" y="66687"/>
                  <a:pt x="586825" y="77151"/>
                  <a:pt x="586825" y="86656"/>
                </a:cubicBezTo>
                <a:cubicBezTo>
                  <a:pt x="628756" y="97120"/>
                  <a:pt x="670612" y="104784"/>
                  <a:pt x="710617" y="117163"/>
                </a:cubicBezTo>
                <a:cubicBezTo>
                  <a:pt x="750621" y="130500"/>
                  <a:pt x="795441" y="135216"/>
                  <a:pt x="826852" y="169555"/>
                </a:cubicBezTo>
                <a:cubicBezTo>
                  <a:pt x="740176" y="162849"/>
                  <a:pt x="658241" y="130500"/>
                  <a:pt x="571564" y="121879"/>
                </a:cubicBezTo>
                <a:cubicBezTo>
                  <a:pt x="570601" y="124753"/>
                  <a:pt x="569638" y="127627"/>
                  <a:pt x="568675" y="131458"/>
                </a:cubicBezTo>
                <a:cubicBezTo>
                  <a:pt x="573491" y="134258"/>
                  <a:pt x="578232" y="139048"/>
                  <a:pt x="583936" y="140006"/>
                </a:cubicBezTo>
                <a:cubicBezTo>
                  <a:pt x="648684" y="158133"/>
                  <a:pt x="714469" y="175229"/>
                  <a:pt x="779217" y="192398"/>
                </a:cubicBezTo>
                <a:cubicBezTo>
                  <a:pt x="801145" y="198145"/>
                  <a:pt x="823000" y="203819"/>
                  <a:pt x="844928" y="209567"/>
                </a:cubicBezTo>
                <a:cubicBezTo>
                  <a:pt x="896341" y="221946"/>
                  <a:pt x="947829" y="233368"/>
                  <a:pt x="998279" y="245747"/>
                </a:cubicBezTo>
                <a:cubicBezTo>
                  <a:pt x="1051618" y="259085"/>
                  <a:pt x="1104957" y="276180"/>
                  <a:pt x="1159259" y="284802"/>
                </a:cubicBezTo>
                <a:cubicBezTo>
                  <a:pt x="1209709" y="293350"/>
                  <a:pt x="1260233" y="298139"/>
                  <a:pt x="1304979" y="327688"/>
                </a:cubicBezTo>
                <a:cubicBezTo>
                  <a:pt x="1312610" y="332404"/>
                  <a:pt x="1324981" y="333362"/>
                  <a:pt x="1334538" y="332404"/>
                </a:cubicBezTo>
                <a:cubicBezTo>
                  <a:pt x="1380247" y="329530"/>
                  <a:pt x="1411658" y="360037"/>
                  <a:pt x="1450699" y="375290"/>
                </a:cubicBezTo>
                <a:cubicBezTo>
                  <a:pt x="1443068" y="378164"/>
                  <a:pt x="1436401" y="378164"/>
                  <a:pt x="1430697" y="376248"/>
                </a:cubicBezTo>
                <a:cubicBezTo>
                  <a:pt x="1420251" y="372416"/>
                  <a:pt x="1409731" y="363868"/>
                  <a:pt x="1399286" y="363868"/>
                </a:cubicBezTo>
                <a:cubicBezTo>
                  <a:pt x="1342168" y="364826"/>
                  <a:pt x="1286903" y="352447"/>
                  <a:pt x="1231638" y="340067"/>
                </a:cubicBezTo>
                <a:cubicBezTo>
                  <a:pt x="1196375" y="331446"/>
                  <a:pt x="1170668" y="344783"/>
                  <a:pt x="1152592" y="379122"/>
                </a:cubicBezTo>
                <a:cubicBezTo>
                  <a:pt x="1166890" y="383838"/>
                  <a:pt x="1179262" y="388627"/>
                  <a:pt x="1191633" y="393343"/>
                </a:cubicBezTo>
                <a:cubicBezTo>
                  <a:pt x="1245936" y="412428"/>
                  <a:pt x="1301201" y="428640"/>
                  <a:pt x="1354540" y="451483"/>
                </a:cubicBezTo>
                <a:cubicBezTo>
                  <a:pt x="1375505" y="460030"/>
                  <a:pt x="1389729" y="460030"/>
                  <a:pt x="1404990" y="445735"/>
                </a:cubicBezTo>
                <a:cubicBezTo>
                  <a:pt x="1411658" y="440061"/>
                  <a:pt x="1419288" y="435271"/>
                  <a:pt x="1425955" y="430555"/>
                </a:cubicBezTo>
                <a:cubicBezTo>
                  <a:pt x="1456403" y="406681"/>
                  <a:pt x="1478332" y="376248"/>
                  <a:pt x="1492629" y="341910"/>
                </a:cubicBezTo>
                <a:cubicBezTo>
                  <a:pt x="1501223" y="320982"/>
                  <a:pt x="1497371" y="316193"/>
                  <a:pt x="1476405" y="309561"/>
                </a:cubicBezTo>
                <a:cubicBezTo>
                  <a:pt x="1447884" y="300055"/>
                  <a:pt x="1419288" y="289518"/>
                  <a:pt x="1390692" y="280012"/>
                </a:cubicBezTo>
                <a:cubicBezTo>
                  <a:pt x="1360244" y="269548"/>
                  <a:pt x="1328834" y="258127"/>
                  <a:pt x="1297349" y="250463"/>
                </a:cubicBezTo>
                <a:cubicBezTo>
                  <a:pt x="1194522" y="225705"/>
                  <a:pt x="1091622" y="204777"/>
                  <a:pt x="989685" y="180018"/>
                </a:cubicBezTo>
                <a:cubicBezTo>
                  <a:pt x="927826" y="164765"/>
                  <a:pt x="865893" y="148554"/>
                  <a:pt x="804923" y="129542"/>
                </a:cubicBezTo>
                <a:cubicBezTo>
                  <a:pt x="744917" y="110457"/>
                  <a:pt x="684910" y="94320"/>
                  <a:pt x="628756" y="63813"/>
                </a:cubicBezTo>
                <a:cubicBezTo>
                  <a:pt x="617273" y="57108"/>
                  <a:pt x="602975" y="56224"/>
                  <a:pt x="586825" y="52392"/>
                </a:cubicBezTo>
                <a:close/>
                <a:moveTo>
                  <a:pt x="525856" y="0"/>
                </a:moveTo>
                <a:cubicBezTo>
                  <a:pt x="544895" y="958"/>
                  <a:pt x="563934" y="-1916"/>
                  <a:pt x="581121" y="2874"/>
                </a:cubicBezTo>
                <a:cubicBezTo>
                  <a:pt x="684910" y="32349"/>
                  <a:pt x="787810" y="64771"/>
                  <a:pt x="892563" y="92404"/>
                </a:cubicBezTo>
                <a:cubicBezTo>
                  <a:pt x="964942" y="112373"/>
                  <a:pt x="1039246" y="126669"/>
                  <a:pt x="1112587" y="144796"/>
                </a:cubicBezTo>
                <a:cubicBezTo>
                  <a:pt x="1217340" y="169555"/>
                  <a:pt x="1324018" y="187608"/>
                  <a:pt x="1424029" y="229536"/>
                </a:cubicBezTo>
                <a:cubicBezTo>
                  <a:pt x="1445958" y="239042"/>
                  <a:pt x="1469738" y="243832"/>
                  <a:pt x="1492629" y="248621"/>
                </a:cubicBezTo>
                <a:cubicBezTo>
                  <a:pt x="1510706" y="252379"/>
                  <a:pt x="1522188" y="264759"/>
                  <a:pt x="1535523" y="275296"/>
                </a:cubicBezTo>
                <a:cubicBezTo>
                  <a:pt x="1592640" y="317151"/>
                  <a:pt x="1570712" y="367627"/>
                  <a:pt x="1554562" y="416260"/>
                </a:cubicBezTo>
                <a:cubicBezTo>
                  <a:pt x="1536412" y="468652"/>
                  <a:pt x="1511669" y="518170"/>
                  <a:pt x="1493593" y="570562"/>
                </a:cubicBezTo>
                <a:cubicBezTo>
                  <a:pt x="1463071" y="661050"/>
                  <a:pt x="1436401" y="752496"/>
                  <a:pt x="1405953" y="842984"/>
                </a:cubicBezTo>
                <a:cubicBezTo>
                  <a:pt x="1378321" y="925809"/>
                  <a:pt x="1347873" y="1008707"/>
                  <a:pt x="1317351" y="1090647"/>
                </a:cubicBezTo>
                <a:cubicBezTo>
                  <a:pt x="1285940" y="1173472"/>
                  <a:pt x="1248825" y="1255412"/>
                  <a:pt x="1219266" y="1339195"/>
                </a:cubicBezTo>
                <a:cubicBezTo>
                  <a:pt x="1186892" y="1429683"/>
                  <a:pt x="1125922" y="1491654"/>
                  <a:pt x="1046877" y="1541172"/>
                </a:cubicBezTo>
                <a:cubicBezTo>
                  <a:pt x="1025911" y="1554510"/>
                  <a:pt x="1001168" y="1563057"/>
                  <a:pt x="979239" y="1574479"/>
                </a:cubicBezTo>
                <a:cubicBezTo>
                  <a:pt x="949681" y="1589732"/>
                  <a:pt x="920195" y="1587816"/>
                  <a:pt x="888785" y="1580226"/>
                </a:cubicBezTo>
                <a:cubicBezTo>
                  <a:pt x="843965" y="1568805"/>
                  <a:pt x="797293" y="1564015"/>
                  <a:pt x="752547" y="1555467"/>
                </a:cubicBezTo>
                <a:cubicBezTo>
                  <a:pt x="706839" y="1547804"/>
                  <a:pt x="662093" y="1539256"/>
                  <a:pt x="616310" y="1529751"/>
                </a:cubicBezTo>
                <a:cubicBezTo>
                  <a:pt x="574454" y="1521129"/>
                  <a:pt x="532523" y="1514497"/>
                  <a:pt x="491556" y="1502118"/>
                </a:cubicBezTo>
                <a:cubicBezTo>
                  <a:pt x="390581" y="1471611"/>
                  <a:pt x="289607" y="1441178"/>
                  <a:pt x="190559" y="1405882"/>
                </a:cubicBezTo>
                <a:cubicBezTo>
                  <a:pt x="135368" y="1385913"/>
                  <a:pt x="83881" y="1356364"/>
                  <a:pt x="30542" y="1329689"/>
                </a:cubicBezTo>
                <a:cubicBezTo>
                  <a:pt x="4835" y="1316352"/>
                  <a:pt x="-7537" y="1268750"/>
                  <a:pt x="4835" y="1236327"/>
                </a:cubicBezTo>
                <a:cubicBezTo>
                  <a:pt x="20096" y="1196315"/>
                  <a:pt x="36246" y="1157261"/>
                  <a:pt x="52470" y="1117248"/>
                </a:cubicBezTo>
                <a:cubicBezTo>
                  <a:pt x="105809" y="988664"/>
                  <a:pt x="161075" y="861037"/>
                  <a:pt x="211525" y="730537"/>
                </a:cubicBezTo>
                <a:cubicBezTo>
                  <a:pt x="266790" y="588615"/>
                  <a:pt x="317240" y="445735"/>
                  <a:pt x="368727" y="302855"/>
                </a:cubicBezTo>
                <a:cubicBezTo>
                  <a:pt x="382062" y="266675"/>
                  <a:pt x="391544" y="228578"/>
                  <a:pt x="400138" y="191440"/>
                </a:cubicBezTo>
                <a:cubicBezTo>
                  <a:pt x="403916" y="177144"/>
                  <a:pt x="410584" y="171471"/>
                  <a:pt x="422955" y="164765"/>
                </a:cubicBezTo>
                <a:cubicBezTo>
                  <a:pt x="442958" y="154301"/>
                  <a:pt x="462071" y="141922"/>
                  <a:pt x="480147" y="129542"/>
                </a:cubicBezTo>
                <a:cubicBezTo>
                  <a:pt x="518225" y="101910"/>
                  <a:pt x="536301" y="66687"/>
                  <a:pt x="522077" y="19011"/>
                </a:cubicBezTo>
                <a:cubicBezTo>
                  <a:pt x="522003" y="15253"/>
                  <a:pt x="523929" y="11422"/>
                  <a:pt x="5258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138"/>
          <p:cNvSpPr/>
          <p:nvPr/>
        </p:nvSpPr>
        <p:spPr>
          <a:xfrm>
            <a:off x="6734198" y="4067135"/>
            <a:ext cx="1204074" cy="1352568"/>
          </a:xfrm>
          <a:custGeom>
            <a:rect b="b" l="l" r="r" t="t"/>
            <a:pathLst>
              <a:path extrusionOk="0" h="1352568" w="1204074">
                <a:moveTo>
                  <a:pt x="887702" y="998389"/>
                </a:moveTo>
                <a:cubicBezTo>
                  <a:pt x="849608" y="1000300"/>
                  <a:pt x="814358" y="1000300"/>
                  <a:pt x="779133" y="1004111"/>
                </a:cubicBezTo>
                <a:cubicBezTo>
                  <a:pt x="717215" y="1008864"/>
                  <a:pt x="654348" y="1017441"/>
                  <a:pt x="592430" y="1021251"/>
                </a:cubicBezTo>
                <a:cubicBezTo>
                  <a:pt x="533380" y="1025062"/>
                  <a:pt x="475279" y="1026974"/>
                  <a:pt x="413360" y="1028872"/>
                </a:cubicBezTo>
                <a:cubicBezTo>
                  <a:pt x="420021" y="1069831"/>
                  <a:pt x="425733" y="1109835"/>
                  <a:pt x="431472" y="1152693"/>
                </a:cubicBezTo>
                <a:cubicBezTo>
                  <a:pt x="448611" y="1152693"/>
                  <a:pt x="461932" y="1154604"/>
                  <a:pt x="475279" y="1152693"/>
                </a:cubicBezTo>
                <a:cubicBezTo>
                  <a:pt x="548623" y="1142217"/>
                  <a:pt x="621020" y="1130786"/>
                  <a:pt x="694364" y="1118411"/>
                </a:cubicBezTo>
                <a:cubicBezTo>
                  <a:pt x="745778" y="1108879"/>
                  <a:pt x="797219" y="1098403"/>
                  <a:pt x="848660" y="1086029"/>
                </a:cubicBezTo>
                <a:cubicBezTo>
                  <a:pt x="881989" y="1077452"/>
                  <a:pt x="886754" y="1068876"/>
                  <a:pt x="887702" y="1032683"/>
                </a:cubicBezTo>
                <a:cubicBezTo>
                  <a:pt x="887702" y="1023163"/>
                  <a:pt x="887702" y="1013631"/>
                  <a:pt x="887702" y="998389"/>
                </a:cubicBezTo>
                <a:close/>
                <a:moveTo>
                  <a:pt x="881989" y="943144"/>
                </a:moveTo>
                <a:cubicBezTo>
                  <a:pt x="905788" y="941244"/>
                  <a:pt x="931508" y="960297"/>
                  <a:pt x="934378" y="987913"/>
                </a:cubicBezTo>
                <a:cubicBezTo>
                  <a:pt x="939143" y="1025062"/>
                  <a:pt x="940090" y="1063166"/>
                  <a:pt x="935325" y="1100315"/>
                </a:cubicBezTo>
                <a:cubicBezTo>
                  <a:pt x="932482" y="1121266"/>
                  <a:pt x="911527" y="1138407"/>
                  <a:pt x="886754" y="1143173"/>
                </a:cubicBezTo>
                <a:cubicBezTo>
                  <a:pt x="838183" y="1154604"/>
                  <a:pt x="789585" y="1166991"/>
                  <a:pt x="740066" y="1176511"/>
                </a:cubicBezTo>
                <a:cubicBezTo>
                  <a:pt x="664826" y="1189841"/>
                  <a:pt x="589560" y="1202229"/>
                  <a:pt x="513373" y="1212704"/>
                </a:cubicBezTo>
                <a:cubicBezTo>
                  <a:pt x="485757" y="1216515"/>
                  <a:pt x="458141" y="1214616"/>
                  <a:pt x="430498" y="1213660"/>
                </a:cubicBezTo>
                <a:cubicBezTo>
                  <a:pt x="405726" y="1213660"/>
                  <a:pt x="393352" y="1194608"/>
                  <a:pt x="383822" y="1175555"/>
                </a:cubicBezTo>
                <a:cubicBezTo>
                  <a:pt x="379057" y="1166036"/>
                  <a:pt x="377162" y="1153649"/>
                  <a:pt x="376214" y="1143173"/>
                </a:cubicBezTo>
                <a:cubicBezTo>
                  <a:pt x="375267" y="1097448"/>
                  <a:pt x="373345" y="1050779"/>
                  <a:pt x="371449" y="1001256"/>
                </a:cubicBezTo>
                <a:cubicBezTo>
                  <a:pt x="404778" y="981248"/>
                  <a:pt x="440028" y="980292"/>
                  <a:pt x="474305" y="980292"/>
                </a:cubicBezTo>
                <a:cubicBezTo>
                  <a:pt x="564814" y="978394"/>
                  <a:pt x="654348" y="969817"/>
                  <a:pt x="743883" y="956487"/>
                </a:cubicBezTo>
                <a:cubicBezTo>
                  <a:pt x="789585" y="949822"/>
                  <a:pt x="836261" y="946954"/>
                  <a:pt x="881989" y="943144"/>
                </a:cubicBezTo>
                <a:close/>
                <a:moveTo>
                  <a:pt x="652837" y="743035"/>
                </a:moveTo>
                <a:cubicBezTo>
                  <a:pt x="623320" y="747824"/>
                  <a:pt x="596670" y="750659"/>
                  <a:pt x="570920" y="753558"/>
                </a:cubicBezTo>
                <a:cubicBezTo>
                  <a:pt x="570920" y="794517"/>
                  <a:pt x="570920" y="829742"/>
                  <a:pt x="570920" y="869755"/>
                </a:cubicBezTo>
                <a:cubicBezTo>
                  <a:pt x="601393" y="859232"/>
                  <a:pt x="632822" y="870700"/>
                  <a:pt x="652837" y="846881"/>
                </a:cubicBezTo>
                <a:cubicBezTo>
                  <a:pt x="652837" y="811657"/>
                  <a:pt x="652837" y="779268"/>
                  <a:pt x="652837" y="743035"/>
                </a:cubicBezTo>
                <a:close/>
                <a:moveTo>
                  <a:pt x="977638" y="599238"/>
                </a:moveTo>
                <a:cubicBezTo>
                  <a:pt x="898588" y="691616"/>
                  <a:pt x="800479" y="757339"/>
                  <a:pt x="701414" y="823062"/>
                </a:cubicBezTo>
                <a:cubicBezTo>
                  <a:pt x="702370" y="839257"/>
                  <a:pt x="704281" y="855451"/>
                  <a:pt x="704281" y="871646"/>
                </a:cubicBezTo>
                <a:cubicBezTo>
                  <a:pt x="704281" y="902144"/>
                  <a:pt x="696635" y="911659"/>
                  <a:pt x="666162" y="917330"/>
                </a:cubicBezTo>
                <a:cubicBezTo>
                  <a:pt x="640468" y="922120"/>
                  <a:pt x="614718" y="926909"/>
                  <a:pt x="588068" y="929744"/>
                </a:cubicBezTo>
                <a:cubicBezTo>
                  <a:pt x="538536" y="934533"/>
                  <a:pt x="510930" y="906870"/>
                  <a:pt x="511886" y="857341"/>
                </a:cubicBezTo>
                <a:cubicBezTo>
                  <a:pt x="511886" y="852615"/>
                  <a:pt x="509974" y="847826"/>
                  <a:pt x="509974" y="843037"/>
                </a:cubicBezTo>
                <a:cubicBezTo>
                  <a:pt x="452796" y="818273"/>
                  <a:pt x="395673" y="794517"/>
                  <a:pt x="340405" y="768744"/>
                </a:cubicBezTo>
                <a:cubicBezTo>
                  <a:pt x="284238" y="743980"/>
                  <a:pt x="233750" y="709701"/>
                  <a:pt x="184218" y="660172"/>
                </a:cubicBezTo>
                <a:cubicBezTo>
                  <a:pt x="187085" y="702076"/>
                  <a:pt x="187085" y="733520"/>
                  <a:pt x="190908" y="765909"/>
                </a:cubicBezTo>
                <a:cubicBezTo>
                  <a:pt x="196587" y="825898"/>
                  <a:pt x="204233" y="885004"/>
                  <a:pt x="210867" y="944994"/>
                </a:cubicBezTo>
                <a:cubicBezTo>
                  <a:pt x="217558" y="1012608"/>
                  <a:pt x="219470" y="1080221"/>
                  <a:pt x="229927" y="1146890"/>
                </a:cubicBezTo>
                <a:cubicBezTo>
                  <a:pt x="245163" y="1247901"/>
                  <a:pt x="281371" y="1287851"/>
                  <a:pt x="390894" y="1292640"/>
                </a:cubicBezTo>
                <a:cubicBezTo>
                  <a:pt x="456619" y="1295476"/>
                  <a:pt x="521388" y="1288859"/>
                  <a:pt x="586157" y="1281235"/>
                </a:cubicBezTo>
                <a:cubicBezTo>
                  <a:pt x="628099" y="1275500"/>
                  <a:pt x="670941" y="1265985"/>
                  <a:pt x="712827" y="1265985"/>
                </a:cubicBezTo>
                <a:cubicBezTo>
                  <a:pt x="793788" y="1264095"/>
                  <a:pt x="869071" y="1237377"/>
                  <a:pt x="942386" y="1209777"/>
                </a:cubicBezTo>
                <a:cubicBezTo>
                  <a:pt x="1010978" y="1184068"/>
                  <a:pt x="1032905" y="1159303"/>
                  <a:pt x="1034817" y="1075495"/>
                </a:cubicBezTo>
                <a:cubicBezTo>
                  <a:pt x="1035716" y="1032583"/>
                  <a:pt x="1038584" y="989734"/>
                  <a:pt x="1036672" y="946884"/>
                </a:cubicBezTo>
                <a:cubicBezTo>
                  <a:pt x="1032905" y="871646"/>
                  <a:pt x="1026214" y="796407"/>
                  <a:pt x="1019580" y="721169"/>
                </a:cubicBezTo>
                <a:cubicBezTo>
                  <a:pt x="1015757" y="679265"/>
                  <a:pt x="1009066" y="638306"/>
                  <a:pt x="977638" y="599238"/>
                </a:cubicBezTo>
                <a:close/>
                <a:moveTo>
                  <a:pt x="684930" y="504866"/>
                </a:moveTo>
                <a:cubicBezTo>
                  <a:pt x="694456" y="531537"/>
                  <a:pt x="690641" y="541062"/>
                  <a:pt x="668735" y="544870"/>
                </a:cubicBezTo>
                <a:cubicBezTo>
                  <a:pt x="610636" y="555352"/>
                  <a:pt x="553485" y="564878"/>
                  <a:pt x="495374" y="573447"/>
                </a:cubicBezTo>
                <a:cubicBezTo>
                  <a:pt x="485849" y="575353"/>
                  <a:pt x="475376" y="573447"/>
                  <a:pt x="466799" y="570592"/>
                </a:cubicBezTo>
                <a:cubicBezTo>
                  <a:pt x="462036" y="568686"/>
                  <a:pt x="456325" y="559160"/>
                  <a:pt x="457273" y="553443"/>
                </a:cubicBezTo>
                <a:cubicBezTo>
                  <a:pt x="458233" y="548682"/>
                  <a:pt x="465851" y="541059"/>
                  <a:pt x="471561" y="540109"/>
                </a:cubicBezTo>
                <a:cubicBezTo>
                  <a:pt x="542052" y="527725"/>
                  <a:pt x="611584" y="517247"/>
                  <a:pt x="684930" y="504866"/>
                </a:cubicBezTo>
                <a:close/>
                <a:moveTo>
                  <a:pt x="681018" y="438191"/>
                </a:moveTo>
                <a:cubicBezTo>
                  <a:pt x="681969" y="450574"/>
                  <a:pt x="681969" y="461052"/>
                  <a:pt x="682920" y="477246"/>
                </a:cubicBezTo>
                <a:cubicBezTo>
                  <a:pt x="605770" y="478198"/>
                  <a:pt x="533375" y="506775"/>
                  <a:pt x="457175" y="499155"/>
                </a:cubicBezTo>
                <a:cubicBezTo>
                  <a:pt x="457175" y="479151"/>
                  <a:pt x="468609" y="477246"/>
                  <a:pt x="480032" y="475341"/>
                </a:cubicBezTo>
                <a:cubicBezTo>
                  <a:pt x="533375" y="465815"/>
                  <a:pt x="585766" y="456289"/>
                  <a:pt x="639109" y="445811"/>
                </a:cubicBezTo>
                <a:cubicBezTo>
                  <a:pt x="651483" y="443906"/>
                  <a:pt x="664819" y="441048"/>
                  <a:pt x="681018" y="438191"/>
                </a:cubicBezTo>
                <a:close/>
                <a:moveTo>
                  <a:pt x="219470" y="329665"/>
                </a:moveTo>
                <a:cubicBezTo>
                  <a:pt x="165158" y="321095"/>
                  <a:pt x="110903" y="352539"/>
                  <a:pt x="91843" y="397279"/>
                </a:cubicBezTo>
                <a:cubicBezTo>
                  <a:pt x="69916" y="450651"/>
                  <a:pt x="64238" y="505914"/>
                  <a:pt x="61370" y="563005"/>
                </a:cubicBezTo>
                <a:cubicBezTo>
                  <a:pt x="59459" y="605917"/>
                  <a:pt x="56591" y="647821"/>
                  <a:pt x="54680" y="690670"/>
                </a:cubicBezTo>
                <a:cubicBezTo>
                  <a:pt x="51812" y="748769"/>
                  <a:pt x="46134" y="805922"/>
                  <a:pt x="47090" y="864021"/>
                </a:cubicBezTo>
                <a:cubicBezTo>
                  <a:pt x="48045" y="930689"/>
                  <a:pt x="54680" y="996413"/>
                  <a:pt x="60415" y="1063081"/>
                </a:cubicBezTo>
                <a:cubicBezTo>
                  <a:pt x="62326" y="1082112"/>
                  <a:pt x="65193" y="1100260"/>
                  <a:pt x="68960" y="1118344"/>
                </a:cubicBezTo>
                <a:cubicBezTo>
                  <a:pt x="70872" y="1125969"/>
                  <a:pt x="75651" y="1137375"/>
                  <a:pt x="81330" y="1140210"/>
                </a:cubicBezTo>
                <a:cubicBezTo>
                  <a:pt x="110903" y="1153569"/>
                  <a:pt x="139464" y="1169764"/>
                  <a:pt x="178483" y="1169764"/>
                </a:cubicBezTo>
                <a:cubicBezTo>
                  <a:pt x="174716" y="1138320"/>
                  <a:pt x="170893" y="1110720"/>
                  <a:pt x="168025" y="1084065"/>
                </a:cubicBezTo>
                <a:cubicBezTo>
                  <a:pt x="157568" y="991624"/>
                  <a:pt x="146098" y="900191"/>
                  <a:pt x="138508" y="807813"/>
                </a:cubicBezTo>
                <a:cubicBezTo>
                  <a:pt x="130862" y="714490"/>
                  <a:pt x="118493" y="622112"/>
                  <a:pt x="139464" y="526835"/>
                </a:cubicBezTo>
                <a:cubicBezTo>
                  <a:pt x="152789" y="466846"/>
                  <a:pt x="170893" y="411583"/>
                  <a:pt x="203277" y="360164"/>
                </a:cubicBezTo>
                <a:cubicBezTo>
                  <a:pt x="209012" y="350649"/>
                  <a:pt x="213735" y="341134"/>
                  <a:pt x="219470" y="329665"/>
                </a:cubicBezTo>
                <a:close/>
                <a:moveTo>
                  <a:pt x="982185" y="258255"/>
                </a:moveTo>
                <a:cubicBezTo>
                  <a:pt x="955514" y="253497"/>
                  <a:pt x="927178" y="258743"/>
                  <a:pt x="904323" y="275410"/>
                </a:cubicBezTo>
                <a:cubicBezTo>
                  <a:pt x="908090" y="280136"/>
                  <a:pt x="911913" y="284925"/>
                  <a:pt x="915736" y="289652"/>
                </a:cubicBezTo>
                <a:cubicBezTo>
                  <a:pt x="944298" y="318260"/>
                  <a:pt x="968136" y="350649"/>
                  <a:pt x="982417" y="388709"/>
                </a:cubicBezTo>
                <a:cubicBezTo>
                  <a:pt x="997653" y="428723"/>
                  <a:pt x="1011934" y="468736"/>
                  <a:pt x="1022391" y="509695"/>
                </a:cubicBezTo>
                <a:cubicBezTo>
                  <a:pt x="1039539" y="580207"/>
                  <a:pt x="1062422" y="649712"/>
                  <a:pt x="1068157" y="722114"/>
                </a:cubicBezTo>
                <a:cubicBezTo>
                  <a:pt x="1075747" y="813547"/>
                  <a:pt x="1094807" y="903089"/>
                  <a:pt x="1085249" y="995468"/>
                </a:cubicBezTo>
                <a:cubicBezTo>
                  <a:pt x="1085249" y="999249"/>
                  <a:pt x="1088116" y="1004038"/>
                  <a:pt x="1090983" y="1010717"/>
                </a:cubicBezTo>
                <a:cubicBezTo>
                  <a:pt x="1129103" y="981164"/>
                  <a:pt x="1153841" y="948775"/>
                  <a:pt x="1148162" y="898300"/>
                </a:cubicBezTo>
                <a:cubicBezTo>
                  <a:pt x="1141472" y="840202"/>
                  <a:pt x="1133825" y="781158"/>
                  <a:pt x="1133825" y="722114"/>
                </a:cubicBezTo>
                <a:cubicBezTo>
                  <a:pt x="1133825" y="621166"/>
                  <a:pt x="1114822" y="523054"/>
                  <a:pt x="1095762" y="423997"/>
                </a:cubicBezTo>
                <a:cubicBezTo>
                  <a:pt x="1087160" y="381084"/>
                  <a:pt x="1075747" y="338235"/>
                  <a:pt x="1050053" y="301120"/>
                </a:cubicBezTo>
                <a:cubicBezTo>
                  <a:pt x="1033861" y="277773"/>
                  <a:pt x="1008856" y="263012"/>
                  <a:pt x="982185" y="258255"/>
                </a:cubicBezTo>
                <a:close/>
                <a:moveTo>
                  <a:pt x="510930" y="242076"/>
                </a:moveTo>
                <a:cubicBezTo>
                  <a:pt x="444250" y="244912"/>
                  <a:pt x="386171" y="272512"/>
                  <a:pt x="334727" y="309690"/>
                </a:cubicBezTo>
                <a:cubicBezTo>
                  <a:pt x="276592" y="351594"/>
                  <a:pt x="242296" y="413473"/>
                  <a:pt x="209912" y="477306"/>
                </a:cubicBezTo>
                <a:cubicBezTo>
                  <a:pt x="184218" y="526835"/>
                  <a:pt x="210867" y="571638"/>
                  <a:pt x="209012" y="617322"/>
                </a:cubicBezTo>
                <a:cubicBezTo>
                  <a:pt x="209012" y="625892"/>
                  <a:pt x="223293" y="637361"/>
                  <a:pt x="231839" y="644922"/>
                </a:cubicBezTo>
                <a:cubicBezTo>
                  <a:pt x="242296" y="654501"/>
                  <a:pt x="253766" y="662125"/>
                  <a:pt x="265179" y="669687"/>
                </a:cubicBezTo>
                <a:cubicBezTo>
                  <a:pt x="341361" y="717325"/>
                  <a:pt x="420411" y="755448"/>
                  <a:pt x="510930" y="761183"/>
                </a:cubicBezTo>
                <a:cubicBezTo>
                  <a:pt x="514753" y="721169"/>
                  <a:pt x="546182" y="692561"/>
                  <a:pt x="576655" y="688780"/>
                </a:cubicBezTo>
                <a:cubicBezTo>
                  <a:pt x="595715" y="686890"/>
                  <a:pt x="614718" y="685881"/>
                  <a:pt x="632822" y="683046"/>
                </a:cubicBezTo>
                <a:cubicBezTo>
                  <a:pt x="681399" y="678257"/>
                  <a:pt x="696635" y="686827"/>
                  <a:pt x="715695" y="732574"/>
                </a:cubicBezTo>
                <a:cubicBezTo>
                  <a:pt x="800479" y="674476"/>
                  <a:pt x="881440" y="617322"/>
                  <a:pt x="944298" y="538303"/>
                </a:cubicBezTo>
                <a:cubicBezTo>
                  <a:pt x="950032" y="530679"/>
                  <a:pt x="959534" y="521101"/>
                  <a:pt x="957622" y="513476"/>
                </a:cubicBezTo>
                <a:cubicBezTo>
                  <a:pt x="951944" y="483040"/>
                  <a:pt x="948121" y="449706"/>
                  <a:pt x="933840" y="423051"/>
                </a:cubicBezTo>
                <a:cubicBezTo>
                  <a:pt x="887175" y="336345"/>
                  <a:pt x="815715" y="279191"/>
                  <a:pt x="716650" y="256317"/>
                </a:cubicBezTo>
                <a:cubicBezTo>
                  <a:pt x="648058" y="241068"/>
                  <a:pt x="580478" y="239178"/>
                  <a:pt x="510930" y="242076"/>
                </a:cubicBezTo>
                <a:close/>
                <a:moveTo>
                  <a:pt x="696635" y="103950"/>
                </a:moveTo>
                <a:cubicBezTo>
                  <a:pt x="588068" y="115356"/>
                  <a:pt x="486136" y="125816"/>
                  <a:pt x="378525" y="137284"/>
                </a:cubicBezTo>
                <a:cubicBezTo>
                  <a:pt x="381392" y="162994"/>
                  <a:pt x="383304" y="182969"/>
                  <a:pt x="386171" y="208742"/>
                </a:cubicBezTo>
                <a:cubicBezTo>
                  <a:pt x="492826" y="166775"/>
                  <a:pt x="599482" y="175345"/>
                  <a:pt x="710972" y="182024"/>
                </a:cubicBezTo>
                <a:cubicBezTo>
                  <a:pt x="705237" y="150580"/>
                  <a:pt x="701414" y="125816"/>
                  <a:pt x="696635" y="103950"/>
                </a:cubicBezTo>
                <a:close/>
                <a:moveTo>
                  <a:pt x="678587" y="104"/>
                </a:moveTo>
                <a:cubicBezTo>
                  <a:pt x="721429" y="-1787"/>
                  <a:pt x="745212" y="22033"/>
                  <a:pt x="747123" y="64882"/>
                </a:cubicBezTo>
                <a:cubicBezTo>
                  <a:pt x="749035" y="101052"/>
                  <a:pt x="752858" y="137284"/>
                  <a:pt x="755725" y="173454"/>
                </a:cubicBezTo>
                <a:cubicBezTo>
                  <a:pt x="756681" y="179189"/>
                  <a:pt x="757637" y="184923"/>
                  <a:pt x="760504" y="196328"/>
                </a:cubicBezTo>
                <a:cubicBezTo>
                  <a:pt x="768094" y="186813"/>
                  <a:pt x="771918" y="182024"/>
                  <a:pt x="776697" y="176353"/>
                </a:cubicBezTo>
                <a:cubicBezTo>
                  <a:pt x="823362" y="114411"/>
                  <a:pt x="884308" y="87756"/>
                  <a:pt x="963357" y="95381"/>
                </a:cubicBezTo>
                <a:cubicBezTo>
                  <a:pt x="1003388" y="99161"/>
                  <a:pt x="1038584" y="110630"/>
                  <a:pt x="1073835" y="127769"/>
                </a:cubicBezTo>
                <a:cubicBezTo>
                  <a:pt x="1111955" y="146800"/>
                  <a:pt x="1131014" y="178243"/>
                  <a:pt x="1139560" y="218257"/>
                </a:cubicBezTo>
                <a:cubicBezTo>
                  <a:pt x="1146251" y="250646"/>
                  <a:pt x="1155752" y="283980"/>
                  <a:pt x="1159576" y="317314"/>
                </a:cubicBezTo>
                <a:cubicBezTo>
                  <a:pt x="1165310" y="359219"/>
                  <a:pt x="1167166" y="401123"/>
                  <a:pt x="1170033" y="443027"/>
                </a:cubicBezTo>
                <a:cubicBezTo>
                  <a:pt x="1170989" y="459221"/>
                  <a:pt x="1173856" y="475416"/>
                  <a:pt x="1175768" y="490665"/>
                </a:cubicBezTo>
                <a:cubicBezTo>
                  <a:pt x="1176724" y="500180"/>
                  <a:pt x="1180547" y="511586"/>
                  <a:pt x="1177679" y="520155"/>
                </a:cubicBezTo>
                <a:cubicBezTo>
                  <a:pt x="1166266" y="563005"/>
                  <a:pt x="1177679" y="604909"/>
                  <a:pt x="1183414" y="646876"/>
                </a:cubicBezTo>
                <a:cubicBezTo>
                  <a:pt x="1184314" y="651602"/>
                  <a:pt x="1184314" y="656391"/>
                  <a:pt x="1185269" y="662062"/>
                </a:cubicBezTo>
                <a:cubicBezTo>
                  <a:pt x="1191004" y="746879"/>
                  <a:pt x="1194827" y="832577"/>
                  <a:pt x="1203373" y="917330"/>
                </a:cubicBezTo>
                <a:cubicBezTo>
                  <a:pt x="1208152" y="965914"/>
                  <a:pt x="1188137" y="1002147"/>
                  <a:pt x="1154797" y="1033528"/>
                </a:cubicBezTo>
                <a:cubicBezTo>
                  <a:pt x="1139560" y="1047832"/>
                  <a:pt x="1123368" y="1063081"/>
                  <a:pt x="1105264" y="1073542"/>
                </a:cubicBezTo>
                <a:cubicBezTo>
                  <a:pt x="1088116" y="1083057"/>
                  <a:pt x="1082438" y="1094525"/>
                  <a:pt x="1079570" y="1114501"/>
                </a:cubicBezTo>
                <a:cubicBezTo>
                  <a:pt x="1072880" y="1163084"/>
                  <a:pt x="1052920" y="1206879"/>
                  <a:pt x="1014801" y="1238322"/>
                </a:cubicBezTo>
                <a:cubicBezTo>
                  <a:pt x="975726" y="1270711"/>
                  <a:pt x="927149" y="1285961"/>
                  <a:pt x="875705" y="1292640"/>
                </a:cubicBezTo>
                <a:cubicBezTo>
                  <a:pt x="867159" y="1293585"/>
                  <a:pt x="857658" y="1293585"/>
                  <a:pt x="850967" y="1298374"/>
                </a:cubicBezTo>
                <a:cubicBezTo>
                  <a:pt x="819539" y="1321185"/>
                  <a:pt x="783331" y="1319295"/>
                  <a:pt x="747123" y="1322131"/>
                </a:cubicBezTo>
                <a:cubicBezTo>
                  <a:pt x="701414" y="1325974"/>
                  <a:pt x="656660" y="1335489"/>
                  <a:pt x="610951" y="1339333"/>
                </a:cubicBezTo>
                <a:cubicBezTo>
                  <a:pt x="512842" y="1348848"/>
                  <a:pt x="415688" y="1359309"/>
                  <a:pt x="317579" y="1346895"/>
                </a:cubicBezTo>
                <a:cubicBezTo>
                  <a:pt x="269958" y="1341224"/>
                  <a:pt x="237573" y="1308835"/>
                  <a:pt x="215646" y="1270711"/>
                </a:cubicBezTo>
                <a:cubicBezTo>
                  <a:pt x="198498" y="1240276"/>
                  <a:pt x="176628" y="1225972"/>
                  <a:pt x="144243" y="1217402"/>
                </a:cubicBezTo>
                <a:cubicBezTo>
                  <a:pt x="108991" y="1207887"/>
                  <a:pt x="76607" y="1190747"/>
                  <a:pt x="44222" y="1175498"/>
                </a:cubicBezTo>
                <a:cubicBezTo>
                  <a:pt x="38488" y="1172599"/>
                  <a:pt x="33765" y="1164975"/>
                  <a:pt x="31853" y="1158358"/>
                </a:cubicBezTo>
                <a:cubicBezTo>
                  <a:pt x="27074" y="1144054"/>
                  <a:pt x="21340" y="1129750"/>
                  <a:pt x="20384" y="1115446"/>
                </a:cubicBezTo>
                <a:cubicBezTo>
                  <a:pt x="12794" y="1012608"/>
                  <a:pt x="4191" y="910714"/>
                  <a:pt x="425" y="807813"/>
                </a:cubicBezTo>
                <a:cubicBezTo>
                  <a:pt x="-1487" y="748769"/>
                  <a:pt x="3236" y="689725"/>
                  <a:pt x="10882" y="631627"/>
                </a:cubicBezTo>
                <a:cubicBezTo>
                  <a:pt x="16617" y="580207"/>
                  <a:pt x="10882" y="529671"/>
                  <a:pt x="5147" y="479197"/>
                </a:cubicBezTo>
                <a:cubicBezTo>
                  <a:pt x="-6266" y="384928"/>
                  <a:pt x="9926" y="296331"/>
                  <a:pt x="46134" y="210632"/>
                </a:cubicBezTo>
                <a:cubicBezTo>
                  <a:pt x="49001" y="203953"/>
                  <a:pt x="53724" y="197273"/>
                  <a:pt x="58503" y="192547"/>
                </a:cubicBezTo>
                <a:cubicBezTo>
                  <a:pt x="118493" y="137284"/>
                  <a:pt x="204233" y="114411"/>
                  <a:pt x="278504" y="162994"/>
                </a:cubicBezTo>
                <a:cubicBezTo>
                  <a:pt x="294696" y="172509"/>
                  <a:pt x="311844" y="182969"/>
                  <a:pt x="330904" y="195383"/>
                </a:cubicBezTo>
                <a:cubicBezTo>
                  <a:pt x="327080" y="153479"/>
                  <a:pt x="322358" y="116301"/>
                  <a:pt x="319490" y="79186"/>
                </a:cubicBezTo>
                <a:cubicBezTo>
                  <a:pt x="318535" y="67718"/>
                  <a:pt x="319490" y="56312"/>
                  <a:pt x="322358" y="45852"/>
                </a:cubicBezTo>
                <a:cubicBezTo>
                  <a:pt x="325169" y="32493"/>
                  <a:pt x="332815" y="23923"/>
                  <a:pt x="348052" y="22978"/>
                </a:cubicBezTo>
                <a:cubicBezTo>
                  <a:pt x="404219" y="18189"/>
                  <a:pt x="460442" y="11572"/>
                  <a:pt x="516665" y="7729"/>
                </a:cubicBezTo>
                <a:cubicBezTo>
                  <a:pt x="570920" y="3948"/>
                  <a:pt x="624276" y="1994"/>
                  <a:pt x="678587" y="1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138"/>
          <p:cNvSpPr/>
          <p:nvPr/>
        </p:nvSpPr>
        <p:spPr>
          <a:xfrm>
            <a:off x="8277177" y="2962276"/>
            <a:ext cx="2902261" cy="1264892"/>
          </a:xfrm>
          <a:custGeom>
            <a:rect b="b" l="l" r="r" t="t"/>
            <a:pathLst>
              <a:path extrusionOk="0" h="1264892" w="2902261">
                <a:moveTo>
                  <a:pt x="413594" y="1089662"/>
                </a:moveTo>
                <a:cubicBezTo>
                  <a:pt x="404066" y="1106807"/>
                  <a:pt x="397398" y="1118241"/>
                  <a:pt x="391684" y="1129668"/>
                </a:cubicBezTo>
                <a:cubicBezTo>
                  <a:pt x="393591" y="1131570"/>
                  <a:pt x="395491" y="1134428"/>
                  <a:pt x="398352" y="1136336"/>
                </a:cubicBezTo>
                <a:cubicBezTo>
                  <a:pt x="414548" y="1134428"/>
                  <a:pt x="433598" y="1134428"/>
                  <a:pt x="437405" y="1113474"/>
                </a:cubicBezTo>
                <a:cubicBezTo>
                  <a:pt x="438359" y="1108714"/>
                  <a:pt x="424070" y="1100139"/>
                  <a:pt x="413594" y="1089662"/>
                </a:cubicBezTo>
                <a:close/>
                <a:moveTo>
                  <a:pt x="410734" y="1057275"/>
                </a:moveTo>
                <a:cubicBezTo>
                  <a:pt x="442166" y="1058226"/>
                  <a:pt x="484074" y="1090613"/>
                  <a:pt x="489788" y="1122050"/>
                </a:cubicBezTo>
                <a:cubicBezTo>
                  <a:pt x="491695" y="1130619"/>
                  <a:pt x="488834" y="1143003"/>
                  <a:pt x="484074" y="1149671"/>
                </a:cubicBezTo>
                <a:cubicBezTo>
                  <a:pt x="465024" y="1176341"/>
                  <a:pt x="434538" y="1184910"/>
                  <a:pt x="405019" y="1187769"/>
                </a:cubicBezTo>
                <a:cubicBezTo>
                  <a:pt x="377394" y="1190627"/>
                  <a:pt x="340248" y="1141096"/>
                  <a:pt x="343101" y="1112524"/>
                </a:cubicBezTo>
                <a:cubicBezTo>
                  <a:pt x="345962" y="1085853"/>
                  <a:pt x="380248" y="1057275"/>
                  <a:pt x="410734" y="1057275"/>
                </a:cubicBezTo>
                <a:close/>
                <a:moveTo>
                  <a:pt x="452113" y="1023088"/>
                </a:moveTo>
                <a:cubicBezTo>
                  <a:pt x="371982" y="1013871"/>
                  <a:pt x="319017" y="1075995"/>
                  <a:pt x="309932" y="1146825"/>
                </a:cubicBezTo>
                <a:cubicBezTo>
                  <a:pt x="308988" y="1179228"/>
                  <a:pt x="316539" y="1193485"/>
                  <a:pt x="346071" y="1204914"/>
                </a:cubicBezTo>
                <a:cubicBezTo>
                  <a:pt x="373716" y="1215401"/>
                  <a:pt x="401360" y="1221116"/>
                  <a:pt x="430892" y="1211572"/>
                </a:cubicBezTo>
                <a:cubicBezTo>
                  <a:pt x="479438" y="1196372"/>
                  <a:pt x="508027" y="1160140"/>
                  <a:pt x="526096" y="1117309"/>
                </a:cubicBezTo>
                <a:cubicBezTo>
                  <a:pt x="538503" y="1087793"/>
                  <a:pt x="515578" y="1042075"/>
                  <a:pt x="488069" y="1031589"/>
                </a:cubicBezTo>
                <a:cubicBezTo>
                  <a:pt x="475562" y="1027177"/>
                  <a:pt x="463560" y="1024405"/>
                  <a:pt x="452113" y="1023088"/>
                </a:cubicBezTo>
                <a:close/>
                <a:moveTo>
                  <a:pt x="1921987" y="812517"/>
                </a:moveTo>
                <a:cubicBezTo>
                  <a:pt x="1913413" y="819182"/>
                  <a:pt x="1906749" y="828712"/>
                  <a:pt x="1899124" y="836332"/>
                </a:cubicBezTo>
                <a:cubicBezTo>
                  <a:pt x="1901035" y="839190"/>
                  <a:pt x="1902934" y="842048"/>
                  <a:pt x="1904839" y="844901"/>
                </a:cubicBezTo>
                <a:cubicBezTo>
                  <a:pt x="1915318" y="841094"/>
                  <a:pt x="1925797" y="837281"/>
                  <a:pt x="1935326" y="832519"/>
                </a:cubicBezTo>
                <a:cubicBezTo>
                  <a:pt x="1938181" y="830615"/>
                  <a:pt x="1940085" y="820137"/>
                  <a:pt x="1937231" y="817279"/>
                </a:cubicBezTo>
                <a:cubicBezTo>
                  <a:pt x="1934377" y="813471"/>
                  <a:pt x="1924847" y="810613"/>
                  <a:pt x="1921987" y="812517"/>
                </a:cubicBezTo>
                <a:close/>
                <a:moveTo>
                  <a:pt x="1909610" y="781086"/>
                </a:moveTo>
                <a:cubicBezTo>
                  <a:pt x="1914368" y="781086"/>
                  <a:pt x="1920083" y="781086"/>
                  <a:pt x="1918178" y="781086"/>
                </a:cubicBezTo>
                <a:cubicBezTo>
                  <a:pt x="1954368" y="780132"/>
                  <a:pt x="1978180" y="799180"/>
                  <a:pt x="1981996" y="827757"/>
                </a:cubicBezTo>
                <a:cubicBezTo>
                  <a:pt x="1985805" y="856329"/>
                  <a:pt x="1971516" y="874428"/>
                  <a:pt x="1941041" y="883952"/>
                </a:cubicBezTo>
                <a:cubicBezTo>
                  <a:pt x="1924847" y="888714"/>
                  <a:pt x="1910559" y="891572"/>
                  <a:pt x="1894366" y="883952"/>
                </a:cubicBezTo>
                <a:cubicBezTo>
                  <a:pt x="1864839" y="870620"/>
                  <a:pt x="1854360" y="856329"/>
                  <a:pt x="1858176" y="827757"/>
                </a:cubicBezTo>
                <a:cubicBezTo>
                  <a:pt x="1861985" y="802038"/>
                  <a:pt x="1881988" y="783939"/>
                  <a:pt x="1909610" y="781086"/>
                </a:cubicBezTo>
                <a:close/>
                <a:moveTo>
                  <a:pt x="1938652" y="740081"/>
                </a:moveTo>
                <a:cubicBezTo>
                  <a:pt x="1891994" y="740081"/>
                  <a:pt x="1841560" y="780083"/>
                  <a:pt x="1831985" y="824859"/>
                </a:cubicBezTo>
                <a:cubicBezTo>
                  <a:pt x="1820523" y="876291"/>
                  <a:pt x="1857742" y="915351"/>
                  <a:pt x="1909120" y="906808"/>
                </a:cubicBezTo>
                <a:cubicBezTo>
                  <a:pt x="1936764" y="902036"/>
                  <a:pt x="1962520" y="894436"/>
                  <a:pt x="1984366" y="876291"/>
                </a:cubicBezTo>
                <a:cubicBezTo>
                  <a:pt x="2014842" y="850604"/>
                  <a:pt x="2020641" y="836288"/>
                  <a:pt x="2007291" y="798229"/>
                </a:cubicBezTo>
                <a:cubicBezTo>
                  <a:pt x="1992996" y="756282"/>
                  <a:pt x="1974927" y="740081"/>
                  <a:pt x="1938652" y="740081"/>
                </a:cubicBezTo>
                <a:close/>
                <a:moveTo>
                  <a:pt x="359422" y="722937"/>
                </a:moveTo>
                <a:cubicBezTo>
                  <a:pt x="346071" y="729594"/>
                  <a:pt x="335688" y="733423"/>
                  <a:pt x="327058" y="739138"/>
                </a:cubicBezTo>
                <a:cubicBezTo>
                  <a:pt x="281343" y="768654"/>
                  <a:pt x="236573" y="798229"/>
                  <a:pt x="190859" y="827745"/>
                </a:cubicBezTo>
                <a:cubicBezTo>
                  <a:pt x="162271" y="845832"/>
                  <a:pt x="133683" y="863919"/>
                  <a:pt x="105094" y="882005"/>
                </a:cubicBezTo>
                <a:cubicBezTo>
                  <a:pt x="73674" y="902036"/>
                  <a:pt x="50884" y="925838"/>
                  <a:pt x="68954" y="967726"/>
                </a:cubicBezTo>
                <a:cubicBezTo>
                  <a:pt x="72730" y="976327"/>
                  <a:pt x="68954" y="987757"/>
                  <a:pt x="70842" y="997301"/>
                </a:cubicBezTo>
                <a:cubicBezTo>
                  <a:pt x="71786" y="1006786"/>
                  <a:pt x="74618" y="1015387"/>
                  <a:pt x="76506" y="1023930"/>
                </a:cubicBezTo>
                <a:cubicBezTo>
                  <a:pt x="105094" y="1013443"/>
                  <a:pt x="130851" y="1002014"/>
                  <a:pt x="156607" y="994414"/>
                </a:cubicBezTo>
                <a:cubicBezTo>
                  <a:pt x="171845" y="989642"/>
                  <a:pt x="180341" y="983927"/>
                  <a:pt x="184116" y="967726"/>
                </a:cubicBezTo>
                <a:cubicBezTo>
                  <a:pt x="190859" y="936324"/>
                  <a:pt x="209873" y="911580"/>
                  <a:pt x="229831" y="886777"/>
                </a:cubicBezTo>
                <a:cubicBezTo>
                  <a:pt x="257475" y="852489"/>
                  <a:pt x="290918" y="841060"/>
                  <a:pt x="332721" y="849662"/>
                </a:cubicBezTo>
                <a:cubicBezTo>
                  <a:pt x="346071" y="852489"/>
                  <a:pt x="359422" y="853432"/>
                  <a:pt x="375604" y="855376"/>
                </a:cubicBezTo>
                <a:cubicBezTo>
                  <a:pt x="370884" y="811544"/>
                  <a:pt x="366164" y="770598"/>
                  <a:pt x="359422" y="722937"/>
                </a:cubicBezTo>
                <a:close/>
                <a:moveTo>
                  <a:pt x="717795" y="717255"/>
                </a:moveTo>
                <a:cubicBezTo>
                  <a:pt x="685410" y="727736"/>
                  <a:pt x="655881" y="737254"/>
                  <a:pt x="623496" y="747735"/>
                </a:cubicBezTo>
                <a:cubicBezTo>
                  <a:pt x="629206" y="816315"/>
                  <a:pt x="633970" y="883930"/>
                  <a:pt x="640643" y="958232"/>
                </a:cubicBezTo>
                <a:cubicBezTo>
                  <a:pt x="674937" y="946787"/>
                  <a:pt x="703503" y="938234"/>
                  <a:pt x="733033" y="928716"/>
                </a:cubicBezTo>
                <a:cubicBezTo>
                  <a:pt x="728269" y="857275"/>
                  <a:pt x="723505" y="788696"/>
                  <a:pt x="717795" y="717255"/>
                </a:cubicBezTo>
                <a:close/>
                <a:moveTo>
                  <a:pt x="840660" y="690570"/>
                </a:moveTo>
                <a:cubicBezTo>
                  <a:pt x="813056" y="694395"/>
                  <a:pt x="790183" y="698190"/>
                  <a:pt x="767326" y="701051"/>
                </a:cubicBezTo>
                <a:cubicBezTo>
                  <a:pt x="759707" y="775353"/>
                  <a:pt x="757798" y="845831"/>
                  <a:pt x="775891" y="917271"/>
                </a:cubicBezTo>
                <a:cubicBezTo>
                  <a:pt x="808275" y="908688"/>
                  <a:pt x="836859" y="901068"/>
                  <a:pt x="869243" y="892514"/>
                </a:cubicBezTo>
                <a:cubicBezTo>
                  <a:pt x="859715" y="822971"/>
                  <a:pt x="850187" y="758216"/>
                  <a:pt x="840660" y="690570"/>
                </a:cubicBezTo>
                <a:close/>
                <a:moveTo>
                  <a:pt x="2579729" y="584842"/>
                </a:moveTo>
                <a:cubicBezTo>
                  <a:pt x="2555861" y="591499"/>
                  <a:pt x="2534015" y="598156"/>
                  <a:pt x="2512979" y="603871"/>
                </a:cubicBezTo>
                <a:cubicBezTo>
                  <a:pt x="2493965" y="609586"/>
                  <a:pt x="2497741" y="622017"/>
                  <a:pt x="2504483" y="638159"/>
                </a:cubicBezTo>
                <a:cubicBezTo>
                  <a:pt x="2531183" y="630559"/>
                  <a:pt x="2555861" y="622959"/>
                  <a:pt x="2581617" y="615300"/>
                </a:cubicBezTo>
                <a:cubicBezTo>
                  <a:pt x="2580673" y="605815"/>
                  <a:pt x="2580673" y="597214"/>
                  <a:pt x="2579729" y="584842"/>
                </a:cubicBezTo>
                <a:close/>
                <a:moveTo>
                  <a:pt x="2651604" y="492214"/>
                </a:moveTo>
                <a:cubicBezTo>
                  <a:pt x="2644693" y="490785"/>
                  <a:pt x="2636838" y="493407"/>
                  <a:pt x="2629219" y="500064"/>
                </a:cubicBezTo>
                <a:cubicBezTo>
                  <a:pt x="2612093" y="515323"/>
                  <a:pt x="2608318" y="530523"/>
                  <a:pt x="2620724" y="549611"/>
                </a:cubicBezTo>
                <a:cubicBezTo>
                  <a:pt x="2629219" y="562926"/>
                  <a:pt x="2632995" y="575298"/>
                  <a:pt x="2630163" y="591499"/>
                </a:cubicBezTo>
                <a:cubicBezTo>
                  <a:pt x="2628275" y="602928"/>
                  <a:pt x="2634074" y="615300"/>
                  <a:pt x="2635018" y="623902"/>
                </a:cubicBezTo>
                <a:cubicBezTo>
                  <a:pt x="2646345" y="623902"/>
                  <a:pt x="2654032" y="623902"/>
                  <a:pt x="2661583" y="623902"/>
                </a:cubicBezTo>
                <a:cubicBezTo>
                  <a:pt x="2659695" y="663905"/>
                  <a:pt x="2661583" y="667734"/>
                  <a:pt x="2696914" y="680106"/>
                </a:cubicBezTo>
                <a:cubicBezTo>
                  <a:pt x="2707298" y="671504"/>
                  <a:pt x="2708377" y="650531"/>
                  <a:pt x="2730222" y="655303"/>
                </a:cubicBezTo>
                <a:cubicBezTo>
                  <a:pt x="2733054" y="663905"/>
                  <a:pt x="2736830" y="672447"/>
                  <a:pt x="2740741" y="682934"/>
                </a:cubicBezTo>
                <a:cubicBezTo>
                  <a:pt x="2748292" y="679163"/>
                  <a:pt x="2755035" y="677219"/>
                  <a:pt x="2759755" y="674391"/>
                </a:cubicBezTo>
                <a:cubicBezTo>
                  <a:pt x="2777824" y="661960"/>
                  <a:pt x="2806413" y="660075"/>
                  <a:pt x="2808301" y="628674"/>
                </a:cubicBezTo>
                <a:cubicBezTo>
                  <a:pt x="2808301" y="625787"/>
                  <a:pt x="2822595" y="621958"/>
                  <a:pt x="2830281" y="623902"/>
                </a:cubicBezTo>
                <a:cubicBezTo>
                  <a:pt x="2835945" y="624844"/>
                  <a:pt x="2840665" y="632444"/>
                  <a:pt x="2847407" y="638159"/>
                </a:cubicBezTo>
                <a:cubicBezTo>
                  <a:pt x="2854959" y="630559"/>
                  <a:pt x="2861701" y="624844"/>
                  <a:pt x="2866421" y="621015"/>
                </a:cubicBezTo>
                <a:cubicBezTo>
                  <a:pt x="2858869" y="607700"/>
                  <a:pt x="2847407" y="596271"/>
                  <a:pt x="2848351" y="585784"/>
                </a:cubicBezTo>
                <a:cubicBezTo>
                  <a:pt x="2849295" y="572470"/>
                  <a:pt x="2861701" y="561040"/>
                  <a:pt x="2869253" y="548668"/>
                </a:cubicBezTo>
                <a:cubicBezTo>
                  <a:pt x="2853071" y="529580"/>
                  <a:pt x="2832169" y="539124"/>
                  <a:pt x="2814099" y="536237"/>
                </a:cubicBezTo>
                <a:cubicBezTo>
                  <a:pt x="2789287" y="532467"/>
                  <a:pt x="2777824" y="555326"/>
                  <a:pt x="2760698" y="565812"/>
                </a:cubicBezTo>
                <a:cubicBezTo>
                  <a:pt x="2734942" y="547726"/>
                  <a:pt x="2734942" y="547726"/>
                  <a:pt x="2754091" y="515323"/>
                </a:cubicBezTo>
                <a:cubicBezTo>
                  <a:pt x="2718760" y="505779"/>
                  <a:pt x="2716872" y="505779"/>
                  <a:pt x="2712152" y="532467"/>
                </a:cubicBezTo>
                <a:cubicBezTo>
                  <a:pt x="2709321" y="547726"/>
                  <a:pt x="2700690" y="553381"/>
                  <a:pt x="2690172" y="550554"/>
                </a:cubicBezTo>
                <a:cubicBezTo>
                  <a:pt x="2683564" y="548668"/>
                  <a:pt x="2676821" y="538182"/>
                  <a:pt x="2673046" y="530523"/>
                </a:cubicBezTo>
                <a:cubicBezTo>
                  <a:pt x="2669270" y="523865"/>
                  <a:pt x="2671158" y="515323"/>
                  <a:pt x="2668326" y="508666"/>
                </a:cubicBezTo>
                <a:cubicBezTo>
                  <a:pt x="2664482" y="499122"/>
                  <a:pt x="2658515" y="493642"/>
                  <a:pt x="2651604" y="492214"/>
                </a:cubicBezTo>
                <a:close/>
                <a:moveTo>
                  <a:pt x="2269842" y="476399"/>
                </a:moveTo>
                <a:cubicBezTo>
                  <a:pt x="2275579" y="475445"/>
                  <a:pt x="2283208" y="479260"/>
                  <a:pt x="2299381" y="483062"/>
                </a:cubicBezTo>
                <a:cubicBezTo>
                  <a:pt x="2286076" y="489739"/>
                  <a:pt x="2281255" y="492586"/>
                  <a:pt x="2275579" y="494494"/>
                </a:cubicBezTo>
                <a:cubicBezTo>
                  <a:pt x="2266974" y="497355"/>
                  <a:pt x="2250801" y="488785"/>
                  <a:pt x="2253669" y="509741"/>
                </a:cubicBezTo>
                <a:cubicBezTo>
                  <a:pt x="2253669" y="510695"/>
                  <a:pt x="2245064" y="513543"/>
                  <a:pt x="2240303" y="514497"/>
                </a:cubicBezTo>
                <a:cubicBezTo>
                  <a:pt x="2219370" y="515451"/>
                  <a:pt x="2197460" y="515451"/>
                  <a:pt x="2176527" y="516405"/>
                </a:cubicBezTo>
                <a:cubicBezTo>
                  <a:pt x="2167921" y="517358"/>
                  <a:pt x="2160293" y="524021"/>
                  <a:pt x="2151748" y="524975"/>
                </a:cubicBezTo>
                <a:cubicBezTo>
                  <a:pt x="2142227" y="525929"/>
                  <a:pt x="2131730" y="521160"/>
                  <a:pt x="2122209" y="522114"/>
                </a:cubicBezTo>
                <a:cubicBezTo>
                  <a:pt x="2087910" y="526883"/>
                  <a:pt x="2053611" y="529731"/>
                  <a:pt x="2020289" y="538315"/>
                </a:cubicBezTo>
                <a:cubicBezTo>
                  <a:pt x="1993618" y="545932"/>
                  <a:pt x="1967924" y="551641"/>
                  <a:pt x="1941254" y="543071"/>
                </a:cubicBezTo>
                <a:cubicBezTo>
                  <a:pt x="1936494" y="541163"/>
                  <a:pt x="1926973" y="543071"/>
                  <a:pt x="1924104" y="546886"/>
                </a:cubicBezTo>
                <a:cubicBezTo>
                  <a:pt x="1909823" y="564027"/>
                  <a:pt x="1889805" y="564981"/>
                  <a:pt x="1869787" y="568783"/>
                </a:cubicBezTo>
                <a:cubicBezTo>
                  <a:pt x="1777387" y="583076"/>
                  <a:pt x="1685963" y="604033"/>
                  <a:pt x="1594540" y="624990"/>
                </a:cubicBezTo>
                <a:cubicBezTo>
                  <a:pt x="1506900" y="644993"/>
                  <a:pt x="1416392" y="654517"/>
                  <a:pt x="1328813" y="673566"/>
                </a:cubicBezTo>
                <a:cubicBezTo>
                  <a:pt x="1256370" y="688800"/>
                  <a:pt x="1185879" y="711664"/>
                  <a:pt x="1115450" y="732621"/>
                </a:cubicBezTo>
                <a:cubicBezTo>
                  <a:pt x="1080175" y="742146"/>
                  <a:pt x="1045875" y="753578"/>
                  <a:pt x="1010661" y="764996"/>
                </a:cubicBezTo>
                <a:cubicBezTo>
                  <a:pt x="996380" y="769766"/>
                  <a:pt x="985882" y="767858"/>
                  <a:pt x="981122" y="752624"/>
                </a:cubicBezTo>
                <a:cubicBezTo>
                  <a:pt x="990643" y="729760"/>
                  <a:pt x="1009684" y="719281"/>
                  <a:pt x="1031594" y="710711"/>
                </a:cubicBezTo>
                <a:cubicBezTo>
                  <a:pt x="1117342" y="677368"/>
                  <a:pt x="1204982" y="652610"/>
                  <a:pt x="1295429" y="636408"/>
                </a:cubicBezTo>
                <a:cubicBezTo>
                  <a:pt x="1376417" y="621175"/>
                  <a:pt x="1458320" y="610696"/>
                  <a:pt x="1539307" y="594509"/>
                </a:cubicBezTo>
                <a:cubicBezTo>
                  <a:pt x="1586911" y="584984"/>
                  <a:pt x="1633599" y="569737"/>
                  <a:pt x="1681203" y="560212"/>
                </a:cubicBezTo>
                <a:cubicBezTo>
                  <a:pt x="1751693" y="545932"/>
                  <a:pt x="1822183" y="535454"/>
                  <a:pt x="1892674" y="523068"/>
                </a:cubicBezTo>
                <a:cubicBezTo>
                  <a:pt x="1934602" y="516405"/>
                  <a:pt x="1977445" y="511635"/>
                  <a:pt x="2019373" y="502111"/>
                </a:cubicBezTo>
                <a:cubicBezTo>
                  <a:pt x="2078389" y="488785"/>
                  <a:pt x="2138383" y="484969"/>
                  <a:pt x="2198437" y="482108"/>
                </a:cubicBezTo>
                <a:cubicBezTo>
                  <a:pt x="2222238" y="481154"/>
                  <a:pt x="2246040" y="477353"/>
                  <a:pt x="2269842" y="476399"/>
                </a:cubicBezTo>
                <a:close/>
                <a:moveTo>
                  <a:pt x="681592" y="433420"/>
                </a:moveTo>
                <a:cubicBezTo>
                  <a:pt x="647316" y="431492"/>
                  <a:pt x="620641" y="444835"/>
                  <a:pt x="593021" y="452455"/>
                </a:cubicBezTo>
                <a:cubicBezTo>
                  <a:pt x="567292" y="460074"/>
                  <a:pt x="564437" y="464833"/>
                  <a:pt x="570164" y="489590"/>
                </a:cubicBezTo>
                <a:cubicBezTo>
                  <a:pt x="582547" y="551514"/>
                  <a:pt x="594930" y="612473"/>
                  <a:pt x="607313" y="674397"/>
                </a:cubicBezTo>
                <a:cubicBezTo>
                  <a:pt x="608259" y="681053"/>
                  <a:pt x="613023" y="687709"/>
                  <a:pt x="615878" y="695329"/>
                </a:cubicBezTo>
                <a:cubicBezTo>
                  <a:pt x="652063" y="683914"/>
                  <a:pt x="685410" y="673433"/>
                  <a:pt x="726377" y="661054"/>
                </a:cubicBezTo>
                <a:cubicBezTo>
                  <a:pt x="716849" y="625816"/>
                  <a:pt x="708267" y="596270"/>
                  <a:pt x="700648" y="565790"/>
                </a:cubicBezTo>
                <a:cubicBezTo>
                  <a:pt x="695884" y="546755"/>
                  <a:pt x="692083" y="526756"/>
                  <a:pt x="689211" y="507692"/>
                </a:cubicBezTo>
                <a:cubicBezTo>
                  <a:pt x="686356" y="483898"/>
                  <a:pt x="684447" y="459111"/>
                  <a:pt x="681592" y="433420"/>
                </a:cubicBezTo>
                <a:close/>
                <a:moveTo>
                  <a:pt x="796855" y="407699"/>
                </a:moveTo>
                <a:cubicBezTo>
                  <a:pt x="769235" y="412457"/>
                  <a:pt x="742560" y="416252"/>
                  <a:pt x="717795" y="419113"/>
                </a:cubicBezTo>
                <a:cubicBezTo>
                  <a:pt x="714940" y="501999"/>
                  <a:pt x="743523" y="574374"/>
                  <a:pt x="765417" y="651537"/>
                </a:cubicBezTo>
                <a:cubicBezTo>
                  <a:pt x="788273" y="647712"/>
                  <a:pt x="810184" y="643917"/>
                  <a:pt x="834004" y="639128"/>
                </a:cubicBezTo>
                <a:cubicBezTo>
                  <a:pt x="821621" y="561031"/>
                  <a:pt x="809238" y="486729"/>
                  <a:pt x="796855" y="407699"/>
                </a:cubicBezTo>
                <a:close/>
                <a:moveTo>
                  <a:pt x="763508" y="361979"/>
                </a:moveTo>
                <a:cubicBezTo>
                  <a:pt x="812093" y="361015"/>
                  <a:pt x="840677" y="381978"/>
                  <a:pt x="839714" y="424836"/>
                </a:cubicBezTo>
                <a:cubicBezTo>
                  <a:pt x="837805" y="497210"/>
                  <a:pt x="860678" y="565790"/>
                  <a:pt x="868297" y="637231"/>
                </a:cubicBezTo>
                <a:cubicBezTo>
                  <a:pt x="876862" y="722014"/>
                  <a:pt x="890191" y="805833"/>
                  <a:pt x="900682" y="890617"/>
                </a:cubicBezTo>
                <a:cubicBezTo>
                  <a:pt x="901628" y="898236"/>
                  <a:pt x="900682" y="905856"/>
                  <a:pt x="901628" y="913476"/>
                </a:cubicBezTo>
                <a:cubicBezTo>
                  <a:pt x="903537" y="931547"/>
                  <a:pt x="895918" y="941095"/>
                  <a:pt x="877825" y="944890"/>
                </a:cubicBezTo>
                <a:cubicBezTo>
                  <a:pt x="838768" y="953474"/>
                  <a:pt x="799710" y="963955"/>
                  <a:pt x="761616" y="973472"/>
                </a:cubicBezTo>
                <a:cubicBezTo>
                  <a:pt x="733978" y="981092"/>
                  <a:pt x="706358" y="987748"/>
                  <a:pt x="678737" y="996332"/>
                </a:cubicBezTo>
                <a:cubicBezTo>
                  <a:pt x="631115" y="1011572"/>
                  <a:pt x="602532" y="992507"/>
                  <a:pt x="599677" y="943956"/>
                </a:cubicBezTo>
                <a:cubicBezTo>
                  <a:pt x="595876" y="890617"/>
                  <a:pt x="593967" y="836313"/>
                  <a:pt x="586348" y="782974"/>
                </a:cubicBezTo>
                <a:cubicBezTo>
                  <a:pt x="573965" y="692498"/>
                  <a:pt x="557764" y="602956"/>
                  <a:pt x="543490" y="512480"/>
                </a:cubicBezTo>
                <a:cubicBezTo>
                  <a:pt x="539672" y="490554"/>
                  <a:pt x="536817" y="467694"/>
                  <a:pt x="533962" y="445798"/>
                </a:cubicBezTo>
                <a:cubicBezTo>
                  <a:pt x="532053" y="432456"/>
                  <a:pt x="534908" y="421011"/>
                  <a:pt x="550163" y="416252"/>
                </a:cubicBezTo>
                <a:cubicBezTo>
                  <a:pt x="621587" y="393392"/>
                  <a:pt x="693029" y="369599"/>
                  <a:pt x="763508" y="361979"/>
                </a:cubicBezTo>
                <a:close/>
                <a:moveTo>
                  <a:pt x="1104036" y="340594"/>
                </a:moveTo>
                <a:cubicBezTo>
                  <a:pt x="1060190" y="353924"/>
                  <a:pt x="1019290" y="366309"/>
                  <a:pt x="976426" y="379638"/>
                </a:cubicBezTo>
                <a:cubicBezTo>
                  <a:pt x="979240" y="453952"/>
                  <a:pt x="994487" y="520621"/>
                  <a:pt x="1014512" y="590145"/>
                </a:cubicBezTo>
                <a:cubicBezTo>
                  <a:pt x="1062154" y="572994"/>
                  <a:pt x="1105018" y="557754"/>
                  <a:pt x="1149780" y="541570"/>
                </a:cubicBezTo>
                <a:cubicBezTo>
                  <a:pt x="1133550" y="471079"/>
                  <a:pt x="1119284" y="407264"/>
                  <a:pt x="1104036" y="340594"/>
                </a:cubicBezTo>
                <a:close/>
                <a:moveTo>
                  <a:pt x="1322152" y="286310"/>
                </a:moveTo>
                <a:cubicBezTo>
                  <a:pt x="1262142" y="300583"/>
                  <a:pt x="1206910" y="312969"/>
                  <a:pt x="1150696" y="326298"/>
                </a:cubicBezTo>
                <a:cubicBezTo>
                  <a:pt x="1167841" y="394878"/>
                  <a:pt x="1184071" y="460604"/>
                  <a:pt x="1201217" y="524419"/>
                </a:cubicBezTo>
                <a:cubicBezTo>
                  <a:pt x="1252653" y="513001"/>
                  <a:pt x="1305007" y="501559"/>
                  <a:pt x="1359323" y="489174"/>
                </a:cubicBezTo>
                <a:cubicBezTo>
                  <a:pt x="1346954" y="420617"/>
                  <a:pt x="1334521" y="353924"/>
                  <a:pt x="1322152" y="286310"/>
                </a:cubicBezTo>
                <a:close/>
                <a:moveTo>
                  <a:pt x="1539352" y="247243"/>
                </a:moveTo>
                <a:cubicBezTo>
                  <a:pt x="1481240" y="249154"/>
                  <a:pt x="1426924" y="266305"/>
                  <a:pt x="1370710" y="280601"/>
                </a:cubicBezTo>
                <a:cubicBezTo>
                  <a:pt x="1385041" y="349158"/>
                  <a:pt x="1398391" y="413940"/>
                  <a:pt x="1412658" y="483465"/>
                </a:cubicBezTo>
                <a:cubicBezTo>
                  <a:pt x="1472667" y="470135"/>
                  <a:pt x="1527900" y="458693"/>
                  <a:pt x="1586012" y="446332"/>
                </a:cubicBezTo>
                <a:cubicBezTo>
                  <a:pt x="1569848" y="377751"/>
                  <a:pt x="1554600" y="312969"/>
                  <a:pt x="1539352" y="247243"/>
                </a:cubicBezTo>
                <a:close/>
                <a:moveTo>
                  <a:pt x="1746016" y="209142"/>
                </a:moveTo>
                <a:cubicBezTo>
                  <a:pt x="1722195" y="227261"/>
                  <a:pt x="1692681" y="209142"/>
                  <a:pt x="1666963" y="225350"/>
                </a:cubicBezTo>
                <a:cubicBezTo>
                  <a:pt x="1647003" y="237735"/>
                  <a:pt x="1617424" y="233914"/>
                  <a:pt x="1586993" y="238679"/>
                </a:cubicBezTo>
                <a:cubicBezTo>
                  <a:pt x="1609832" y="305349"/>
                  <a:pt x="1609832" y="374896"/>
                  <a:pt x="1647003" y="435833"/>
                </a:cubicBezTo>
                <a:cubicBezTo>
                  <a:pt x="1698375" y="427270"/>
                  <a:pt x="1747914" y="419650"/>
                  <a:pt x="1802230" y="411086"/>
                </a:cubicBezTo>
                <a:cubicBezTo>
                  <a:pt x="1793657" y="376784"/>
                  <a:pt x="1784103" y="347271"/>
                  <a:pt x="1779391" y="316791"/>
                </a:cubicBezTo>
                <a:cubicBezTo>
                  <a:pt x="1773632" y="286310"/>
                  <a:pt x="1771734" y="254863"/>
                  <a:pt x="1767939" y="219641"/>
                </a:cubicBezTo>
                <a:cubicBezTo>
                  <a:pt x="1762245" y="216786"/>
                  <a:pt x="1748895" y="207255"/>
                  <a:pt x="1746016" y="209142"/>
                </a:cubicBezTo>
                <a:close/>
                <a:moveTo>
                  <a:pt x="2133805" y="198795"/>
                </a:moveTo>
                <a:cubicBezTo>
                  <a:pt x="2106303" y="197011"/>
                  <a:pt x="2077967" y="197252"/>
                  <a:pt x="2047962" y="199635"/>
                </a:cubicBezTo>
                <a:cubicBezTo>
                  <a:pt x="2064192" y="263450"/>
                  <a:pt x="2062294" y="329176"/>
                  <a:pt x="2088929" y="383460"/>
                </a:cubicBezTo>
                <a:cubicBezTo>
                  <a:pt x="2158493" y="383460"/>
                  <a:pt x="2223214" y="383460"/>
                  <a:pt x="2297555" y="383460"/>
                </a:cubicBezTo>
                <a:cubicBezTo>
                  <a:pt x="2277531" y="326321"/>
                  <a:pt x="2262283" y="279634"/>
                  <a:pt x="2245137" y="232970"/>
                </a:cubicBezTo>
                <a:cubicBezTo>
                  <a:pt x="2240360" y="219641"/>
                  <a:pt x="2230871" y="213908"/>
                  <a:pt x="2214641" y="210110"/>
                </a:cubicBezTo>
                <a:cubicBezTo>
                  <a:pt x="2187974" y="204389"/>
                  <a:pt x="2161307" y="200579"/>
                  <a:pt x="2133805" y="198795"/>
                </a:cubicBezTo>
                <a:close/>
                <a:moveTo>
                  <a:pt x="1969891" y="196780"/>
                </a:moveTo>
                <a:cubicBezTo>
                  <a:pt x="1927027" y="215819"/>
                  <a:pt x="1881283" y="198668"/>
                  <a:pt x="1837503" y="207255"/>
                </a:cubicBezTo>
                <a:cubicBezTo>
                  <a:pt x="1812701" y="212021"/>
                  <a:pt x="1810803" y="209142"/>
                  <a:pt x="1814598" y="234881"/>
                </a:cubicBezTo>
                <a:cubicBezTo>
                  <a:pt x="1815580" y="243444"/>
                  <a:pt x="1816496" y="252008"/>
                  <a:pt x="1818394" y="260596"/>
                </a:cubicBezTo>
                <a:cubicBezTo>
                  <a:pt x="1826967" y="309170"/>
                  <a:pt x="1837503" y="358689"/>
                  <a:pt x="1858444" y="405353"/>
                </a:cubicBezTo>
                <a:cubicBezTo>
                  <a:pt x="1914658" y="400611"/>
                  <a:pt x="1968909" y="395846"/>
                  <a:pt x="2029900" y="391080"/>
                </a:cubicBezTo>
                <a:cubicBezTo>
                  <a:pt x="2021328" y="331063"/>
                  <a:pt x="2014653" y="272981"/>
                  <a:pt x="2005098" y="215819"/>
                </a:cubicBezTo>
                <a:cubicBezTo>
                  <a:pt x="2003200" y="201522"/>
                  <a:pt x="1984157" y="190104"/>
                  <a:pt x="1969891" y="196780"/>
                </a:cubicBezTo>
                <a:close/>
                <a:moveTo>
                  <a:pt x="2151818" y="143440"/>
                </a:moveTo>
                <a:cubicBezTo>
                  <a:pt x="2176555" y="143440"/>
                  <a:pt x="2202273" y="147238"/>
                  <a:pt x="2227075" y="151060"/>
                </a:cubicBezTo>
                <a:cubicBezTo>
                  <a:pt x="2249914" y="153915"/>
                  <a:pt x="2266078" y="168188"/>
                  <a:pt x="2276549" y="188193"/>
                </a:cubicBezTo>
                <a:cubicBezTo>
                  <a:pt x="2310840" y="254863"/>
                  <a:pt x="2329949" y="326321"/>
                  <a:pt x="2346113" y="396789"/>
                </a:cubicBezTo>
                <a:cubicBezTo>
                  <a:pt x="2312803" y="426326"/>
                  <a:pt x="2277531" y="433946"/>
                  <a:pt x="2238462" y="415851"/>
                </a:cubicBezTo>
                <a:cubicBezTo>
                  <a:pt x="2208948" y="431091"/>
                  <a:pt x="2175638" y="423471"/>
                  <a:pt x="2144161" y="428237"/>
                </a:cubicBezTo>
                <a:cubicBezTo>
                  <a:pt x="2113731" y="432979"/>
                  <a:pt x="2082253" y="434890"/>
                  <a:pt x="2051758" y="434890"/>
                </a:cubicBezTo>
                <a:cubicBezTo>
                  <a:pt x="2027021" y="434890"/>
                  <a:pt x="2003200" y="430124"/>
                  <a:pt x="1973686" y="426326"/>
                </a:cubicBezTo>
                <a:cubicBezTo>
                  <a:pt x="1965113" y="430124"/>
                  <a:pt x="1950847" y="440599"/>
                  <a:pt x="1937497" y="440599"/>
                </a:cubicBezTo>
                <a:cubicBezTo>
                  <a:pt x="1883181" y="441566"/>
                  <a:pt x="1828930" y="453952"/>
                  <a:pt x="1773632" y="452984"/>
                </a:cubicBezTo>
                <a:cubicBezTo>
                  <a:pt x="1734564" y="452041"/>
                  <a:pt x="1696477" y="468224"/>
                  <a:pt x="1657474" y="475844"/>
                </a:cubicBezTo>
                <a:cubicBezTo>
                  <a:pt x="1594585" y="489174"/>
                  <a:pt x="1531695" y="501559"/>
                  <a:pt x="1468872" y="513945"/>
                </a:cubicBezTo>
                <a:cubicBezTo>
                  <a:pt x="1464095" y="514912"/>
                  <a:pt x="1458336" y="512034"/>
                  <a:pt x="1453624" y="513945"/>
                </a:cubicBezTo>
                <a:cubicBezTo>
                  <a:pt x="1356443" y="544425"/>
                  <a:pt x="1252653" y="551101"/>
                  <a:pt x="1157371" y="592056"/>
                </a:cubicBezTo>
                <a:cubicBezTo>
                  <a:pt x="1120200" y="607296"/>
                  <a:pt x="1082113" y="618715"/>
                  <a:pt x="1044026" y="632068"/>
                </a:cubicBezTo>
                <a:cubicBezTo>
                  <a:pt x="1024983" y="639688"/>
                  <a:pt x="1004958" y="644429"/>
                  <a:pt x="983035" y="651106"/>
                </a:cubicBezTo>
                <a:cubicBezTo>
                  <a:pt x="979240" y="639688"/>
                  <a:pt x="977342" y="633955"/>
                  <a:pt x="976426" y="628246"/>
                </a:cubicBezTo>
                <a:cubicBezTo>
                  <a:pt x="970667" y="598709"/>
                  <a:pt x="965889" y="569196"/>
                  <a:pt x="958298" y="540627"/>
                </a:cubicBezTo>
                <a:cubicBezTo>
                  <a:pt x="943050" y="486319"/>
                  <a:pt x="932580" y="431091"/>
                  <a:pt x="933561" y="373929"/>
                </a:cubicBezTo>
                <a:cubicBezTo>
                  <a:pt x="934478" y="339651"/>
                  <a:pt x="938273" y="332974"/>
                  <a:pt x="972564" y="323443"/>
                </a:cubicBezTo>
                <a:cubicBezTo>
                  <a:pt x="1089770" y="292963"/>
                  <a:pt x="1205012" y="250121"/>
                  <a:pt x="1325032" y="229148"/>
                </a:cubicBezTo>
                <a:cubicBezTo>
                  <a:pt x="1491711" y="200579"/>
                  <a:pt x="1659371" y="171066"/>
                  <a:pt x="1827948" y="154858"/>
                </a:cubicBezTo>
                <a:cubicBezTo>
                  <a:pt x="1935599" y="144384"/>
                  <a:pt x="2044167" y="141529"/>
                  <a:pt x="2151818" y="143440"/>
                </a:cubicBezTo>
                <a:close/>
                <a:moveTo>
                  <a:pt x="2259138" y="51415"/>
                </a:moveTo>
                <a:cubicBezTo>
                  <a:pt x="2250341" y="52154"/>
                  <a:pt x="2241593" y="54289"/>
                  <a:pt x="2233030" y="58089"/>
                </a:cubicBezTo>
                <a:cubicBezTo>
                  <a:pt x="2183540" y="80005"/>
                  <a:pt x="2132027" y="76235"/>
                  <a:pt x="2081593" y="74291"/>
                </a:cubicBezTo>
                <a:cubicBezTo>
                  <a:pt x="2039655" y="73348"/>
                  <a:pt x="1999604" y="80005"/>
                  <a:pt x="1957801" y="79063"/>
                </a:cubicBezTo>
                <a:cubicBezTo>
                  <a:pt x="1913974" y="78120"/>
                  <a:pt x="1871092" y="87664"/>
                  <a:pt x="1827266" y="90492"/>
                </a:cubicBezTo>
                <a:cubicBezTo>
                  <a:pt x="1774809" y="94322"/>
                  <a:pt x="1721543" y="92377"/>
                  <a:pt x="1670030" y="100036"/>
                </a:cubicBezTo>
                <a:cubicBezTo>
                  <a:pt x="1562420" y="115236"/>
                  <a:pt x="1454809" y="134324"/>
                  <a:pt x="1347199" y="154296"/>
                </a:cubicBezTo>
                <a:cubicBezTo>
                  <a:pt x="1267233" y="169555"/>
                  <a:pt x="1187132" y="185757"/>
                  <a:pt x="1109054" y="206671"/>
                </a:cubicBezTo>
                <a:cubicBezTo>
                  <a:pt x="1069947" y="217158"/>
                  <a:pt x="1030031" y="220045"/>
                  <a:pt x="991869" y="229530"/>
                </a:cubicBezTo>
                <a:cubicBezTo>
                  <a:pt x="866189" y="260047"/>
                  <a:pt x="740373" y="289563"/>
                  <a:pt x="615637" y="322909"/>
                </a:cubicBezTo>
                <a:cubicBezTo>
                  <a:pt x="556573" y="339110"/>
                  <a:pt x="499396" y="362912"/>
                  <a:pt x="439388" y="382884"/>
                </a:cubicBezTo>
                <a:cubicBezTo>
                  <a:pt x="442355" y="468663"/>
                  <a:pt x="443298" y="549611"/>
                  <a:pt x="448018" y="631502"/>
                </a:cubicBezTo>
                <a:cubicBezTo>
                  <a:pt x="449906" y="671504"/>
                  <a:pt x="448962" y="678162"/>
                  <a:pt x="412822" y="696307"/>
                </a:cubicBezTo>
                <a:cubicBezTo>
                  <a:pt x="407024" y="699135"/>
                  <a:pt x="401360" y="701079"/>
                  <a:pt x="391786" y="705793"/>
                </a:cubicBezTo>
                <a:cubicBezTo>
                  <a:pt x="401360" y="757225"/>
                  <a:pt x="410934" y="808657"/>
                  <a:pt x="420374" y="860089"/>
                </a:cubicBezTo>
                <a:cubicBezTo>
                  <a:pt x="424150" y="879178"/>
                  <a:pt x="434668" y="899149"/>
                  <a:pt x="416598" y="911580"/>
                </a:cubicBezTo>
                <a:cubicBezTo>
                  <a:pt x="382346" y="904864"/>
                  <a:pt x="351870" y="899149"/>
                  <a:pt x="321394" y="894436"/>
                </a:cubicBezTo>
                <a:cubicBezTo>
                  <a:pt x="310876" y="893435"/>
                  <a:pt x="296581" y="895379"/>
                  <a:pt x="289839" y="902036"/>
                </a:cubicBezTo>
                <a:cubicBezTo>
                  <a:pt x="257475" y="931552"/>
                  <a:pt x="220391" y="957298"/>
                  <a:pt x="216615" y="1007728"/>
                </a:cubicBezTo>
                <a:cubicBezTo>
                  <a:pt x="216615" y="1012500"/>
                  <a:pt x="213649" y="1017273"/>
                  <a:pt x="210817" y="1025874"/>
                </a:cubicBezTo>
                <a:cubicBezTo>
                  <a:pt x="167934" y="1036361"/>
                  <a:pt x="124108" y="1047790"/>
                  <a:pt x="76506" y="1060162"/>
                </a:cubicBezTo>
                <a:cubicBezTo>
                  <a:pt x="72730" y="1102993"/>
                  <a:pt x="76506" y="1149653"/>
                  <a:pt x="97542" y="1197315"/>
                </a:cubicBezTo>
                <a:cubicBezTo>
                  <a:pt x="150808" y="1182056"/>
                  <a:pt x="202321" y="1167798"/>
                  <a:pt x="253699" y="1152540"/>
                </a:cubicBezTo>
                <a:cubicBezTo>
                  <a:pt x="279456" y="1006786"/>
                  <a:pt x="327058" y="980157"/>
                  <a:pt x="401360" y="970612"/>
                </a:cubicBezTo>
                <a:cubicBezTo>
                  <a:pt x="455705" y="965840"/>
                  <a:pt x="538503" y="986814"/>
                  <a:pt x="577609" y="1068705"/>
                </a:cubicBezTo>
                <a:cubicBezTo>
                  <a:pt x="604175" y="1062047"/>
                  <a:pt x="632763" y="1056333"/>
                  <a:pt x="660407" y="1049675"/>
                </a:cubicBezTo>
                <a:cubicBezTo>
                  <a:pt x="733766" y="1032531"/>
                  <a:pt x="806180" y="1011558"/>
                  <a:pt x="879539" y="998243"/>
                </a:cubicBezTo>
                <a:cubicBezTo>
                  <a:pt x="976631" y="980157"/>
                  <a:pt x="1075746" y="967726"/>
                  <a:pt x="1172838" y="951583"/>
                </a:cubicBezTo>
                <a:cubicBezTo>
                  <a:pt x="1243364" y="940154"/>
                  <a:pt x="1313891" y="925838"/>
                  <a:pt x="1384283" y="912523"/>
                </a:cubicBezTo>
                <a:cubicBezTo>
                  <a:pt x="1501468" y="890607"/>
                  <a:pt x="1618652" y="867748"/>
                  <a:pt x="1735837" y="844889"/>
                </a:cubicBezTo>
                <a:cubicBezTo>
                  <a:pt x="1750131" y="842003"/>
                  <a:pt x="1763481" y="834403"/>
                  <a:pt x="1771033" y="831516"/>
                </a:cubicBezTo>
                <a:cubicBezTo>
                  <a:pt x="1778719" y="804887"/>
                  <a:pt x="1783439" y="783913"/>
                  <a:pt x="1790991" y="763941"/>
                </a:cubicBezTo>
                <a:cubicBezTo>
                  <a:pt x="1801509" y="735368"/>
                  <a:pt x="1828209" y="722937"/>
                  <a:pt x="1851943" y="706735"/>
                </a:cubicBezTo>
                <a:cubicBezTo>
                  <a:pt x="1909120" y="665790"/>
                  <a:pt x="1979646" y="681991"/>
                  <a:pt x="2019697" y="732481"/>
                </a:cubicBezTo>
                <a:cubicBezTo>
                  <a:pt x="2034935" y="750567"/>
                  <a:pt x="2048285" y="770598"/>
                  <a:pt x="2063523" y="790571"/>
                </a:cubicBezTo>
                <a:cubicBezTo>
                  <a:pt x="2079705" y="786800"/>
                  <a:pt x="2095887" y="783913"/>
                  <a:pt x="2112069" y="780083"/>
                </a:cubicBezTo>
                <a:cubicBezTo>
                  <a:pt x="2155895" y="769656"/>
                  <a:pt x="2199722" y="757225"/>
                  <a:pt x="2243548" y="747740"/>
                </a:cubicBezTo>
                <a:cubicBezTo>
                  <a:pt x="2299646" y="735368"/>
                  <a:pt x="2356822" y="726766"/>
                  <a:pt x="2413999" y="714394"/>
                </a:cubicBezTo>
                <a:cubicBezTo>
                  <a:pt x="2447307" y="707737"/>
                  <a:pt x="2452026" y="701079"/>
                  <a:pt x="2450139" y="669619"/>
                </a:cubicBezTo>
                <a:cubicBezTo>
                  <a:pt x="2446363" y="610587"/>
                  <a:pt x="2441643" y="552439"/>
                  <a:pt x="2435844" y="493407"/>
                </a:cubicBezTo>
                <a:cubicBezTo>
                  <a:pt x="2433957" y="468663"/>
                  <a:pt x="2430181" y="443860"/>
                  <a:pt x="2425461" y="419116"/>
                </a:cubicBezTo>
                <a:cubicBezTo>
                  <a:pt x="2410223" y="341938"/>
                  <a:pt x="2394985" y="263877"/>
                  <a:pt x="2377724" y="186699"/>
                </a:cubicBezTo>
                <a:cubicBezTo>
                  <a:pt x="2370172" y="152411"/>
                  <a:pt x="2356822" y="120008"/>
                  <a:pt x="2345360" y="86663"/>
                </a:cubicBezTo>
                <a:cubicBezTo>
                  <a:pt x="2343472" y="81950"/>
                  <a:pt x="2339696" y="78120"/>
                  <a:pt x="2335920" y="75233"/>
                </a:cubicBezTo>
                <a:cubicBezTo>
                  <a:pt x="2312355" y="59548"/>
                  <a:pt x="2285529" y="49197"/>
                  <a:pt x="2259138" y="51415"/>
                </a:cubicBezTo>
                <a:close/>
                <a:moveTo>
                  <a:pt x="2217791" y="0"/>
                </a:moveTo>
                <a:cubicBezTo>
                  <a:pt x="2255819" y="0"/>
                  <a:pt x="2294926" y="6657"/>
                  <a:pt x="2332954" y="13314"/>
                </a:cubicBezTo>
                <a:cubicBezTo>
                  <a:pt x="2367341" y="19972"/>
                  <a:pt x="2386354" y="44775"/>
                  <a:pt x="2397817" y="79063"/>
                </a:cubicBezTo>
                <a:cubicBezTo>
                  <a:pt x="2444475" y="211443"/>
                  <a:pt x="2457825" y="350540"/>
                  <a:pt x="2487357" y="486749"/>
                </a:cubicBezTo>
                <a:cubicBezTo>
                  <a:pt x="2492077" y="508666"/>
                  <a:pt x="2490189" y="532467"/>
                  <a:pt x="2491133" y="560098"/>
                </a:cubicBezTo>
                <a:cubicBezTo>
                  <a:pt x="2525385" y="550554"/>
                  <a:pt x="2553029" y="543896"/>
                  <a:pt x="2583505" y="535295"/>
                </a:cubicBezTo>
                <a:cubicBezTo>
                  <a:pt x="2585393" y="507664"/>
                  <a:pt x="2598743" y="484805"/>
                  <a:pt x="2621668" y="466719"/>
                </a:cubicBezTo>
                <a:cubicBezTo>
                  <a:pt x="2650256" y="444802"/>
                  <a:pt x="2670214" y="465776"/>
                  <a:pt x="2691116" y="480092"/>
                </a:cubicBezTo>
                <a:cubicBezTo>
                  <a:pt x="2723480" y="466719"/>
                  <a:pt x="2753012" y="465776"/>
                  <a:pt x="2780656" y="490520"/>
                </a:cubicBezTo>
                <a:cubicBezTo>
                  <a:pt x="2788343" y="497236"/>
                  <a:pt x="2800749" y="498179"/>
                  <a:pt x="2811132" y="499121"/>
                </a:cubicBezTo>
                <a:cubicBezTo>
                  <a:pt x="2829337" y="501949"/>
                  <a:pt x="2849295" y="501007"/>
                  <a:pt x="2866421" y="505779"/>
                </a:cubicBezTo>
                <a:cubicBezTo>
                  <a:pt x="2902561" y="515323"/>
                  <a:pt x="2911191" y="538182"/>
                  <a:pt x="2893121" y="570525"/>
                </a:cubicBezTo>
                <a:cubicBezTo>
                  <a:pt x="2891233" y="573412"/>
                  <a:pt x="2889345" y="577242"/>
                  <a:pt x="2886379" y="581012"/>
                </a:cubicBezTo>
                <a:cubicBezTo>
                  <a:pt x="2891233" y="595328"/>
                  <a:pt x="2895953" y="610587"/>
                  <a:pt x="2900673" y="626730"/>
                </a:cubicBezTo>
                <a:cubicBezTo>
                  <a:pt x="2872085" y="645818"/>
                  <a:pt x="2850239" y="669619"/>
                  <a:pt x="2813964" y="672447"/>
                </a:cubicBezTo>
                <a:cubicBezTo>
                  <a:pt x="2799805" y="673449"/>
                  <a:pt x="2785511" y="687706"/>
                  <a:pt x="2772161" y="697250"/>
                </a:cubicBezTo>
                <a:cubicBezTo>
                  <a:pt x="2716872" y="733423"/>
                  <a:pt x="2653088" y="711507"/>
                  <a:pt x="2628275" y="647703"/>
                </a:cubicBezTo>
                <a:cubicBezTo>
                  <a:pt x="2607374" y="655303"/>
                  <a:pt x="2587281" y="662962"/>
                  <a:pt x="2566379" y="669619"/>
                </a:cubicBezTo>
                <a:cubicBezTo>
                  <a:pt x="2545477" y="676277"/>
                  <a:pt x="2523497" y="681991"/>
                  <a:pt x="2500707" y="687706"/>
                </a:cubicBezTo>
                <a:cubicBezTo>
                  <a:pt x="2504483" y="697250"/>
                  <a:pt x="2505427" y="702965"/>
                  <a:pt x="2508259" y="708679"/>
                </a:cubicBezTo>
                <a:cubicBezTo>
                  <a:pt x="2524441" y="739138"/>
                  <a:pt x="2512979" y="762939"/>
                  <a:pt x="2479671" y="768654"/>
                </a:cubicBezTo>
                <a:cubicBezTo>
                  <a:pt x="2394041" y="782028"/>
                  <a:pt x="2308276" y="793457"/>
                  <a:pt x="2223455" y="809659"/>
                </a:cubicBezTo>
                <a:cubicBezTo>
                  <a:pt x="2181517" y="817259"/>
                  <a:pt x="2140657" y="831516"/>
                  <a:pt x="2099663" y="842003"/>
                </a:cubicBezTo>
                <a:cubicBezTo>
                  <a:pt x="2091033" y="843947"/>
                  <a:pt x="2082537" y="844889"/>
                  <a:pt x="2074851" y="846775"/>
                </a:cubicBezTo>
                <a:cubicBezTo>
                  <a:pt x="2054893" y="908694"/>
                  <a:pt x="2013898" y="942982"/>
                  <a:pt x="1952002" y="955354"/>
                </a:cubicBezTo>
                <a:cubicBezTo>
                  <a:pt x="1889162" y="967726"/>
                  <a:pt x="1833873" y="956296"/>
                  <a:pt x="1793958" y="899149"/>
                </a:cubicBezTo>
                <a:cubicBezTo>
                  <a:pt x="1689179" y="917295"/>
                  <a:pt x="1584401" y="935382"/>
                  <a:pt x="1480566" y="953468"/>
                </a:cubicBezTo>
                <a:cubicBezTo>
                  <a:pt x="1383339" y="970612"/>
                  <a:pt x="1286247" y="990584"/>
                  <a:pt x="1189020" y="1006786"/>
                </a:cubicBezTo>
                <a:cubicBezTo>
                  <a:pt x="1106222" y="1020159"/>
                  <a:pt x="1022345" y="1026817"/>
                  <a:pt x="939547" y="1042017"/>
                </a:cubicBezTo>
                <a:cubicBezTo>
                  <a:pt x="847175" y="1059220"/>
                  <a:pt x="755611" y="1082078"/>
                  <a:pt x="664183" y="1102993"/>
                </a:cubicBezTo>
                <a:cubicBezTo>
                  <a:pt x="643281" y="1107765"/>
                  <a:pt x="623323" y="1113480"/>
                  <a:pt x="601343" y="1117309"/>
                </a:cubicBezTo>
                <a:cubicBezTo>
                  <a:pt x="587993" y="1119194"/>
                  <a:pt x="580441" y="1125852"/>
                  <a:pt x="577609" y="1138224"/>
                </a:cubicBezTo>
                <a:cubicBezTo>
                  <a:pt x="564259" y="1187770"/>
                  <a:pt x="526096" y="1217286"/>
                  <a:pt x="488069" y="1246803"/>
                </a:cubicBezTo>
                <a:cubicBezTo>
                  <a:pt x="478494" y="1254461"/>
                  <a:pt x="466088" y="1261119"/>
                  <a:pt x="453682" y="1262061"/>
                </a:cubicBezTo>
                <a:cubicBezTo>
                  <a:pt x="399472" y="1266833"/>
                  <a:pt x="345128" y="1270663"/>
                  <a:pt x="301301" y="1228716"/>
                </a:cubicBezTo>
                <a:cubicBezTo>
                  <a:pt x="284175" y="1212514"/>
                  <a:pt x="267049" y="1208744"/>
                  <a:pt x="243181" y="1216344"/>
                </a:cubicBezTo>
                <a:cubicBezTo>
                  <a:pt x="196523" y="1231603"/>
                  <a:pt x="149865" y="1244917"/>
                  <a:pt x="102262" y="1258232"/>
                </a:cubicBezTo>
                <a:cubicBezTo>
                  <a:pt x="52772" y="1272548"/>
                  <a:pt x="31736" y="1255404"/>
                  <a:pt x="28904" y="1204914"/>
                </a:cubicBezTo>
                <a:cubicBezTo>
                  <a:pt x="24184" y="1139225"/>
                  <a:pt x="16497" y="1072534"/>
                  <a:pt x="9890" y="1006786"/>
                </a:cubicBezTo>
                <a:cubicBezTo>
                  <a:pt x="7058" y="973440"/>
                  <a:pt x="4091" y="939152"/>
                  <a:pt x="315" y="905807"/>
                </a:cubicBezTo>
                <a:cubicBezTo>
                  <a:pt x="-1572" y="888663"/>
                  <a:pt x="5035" y="878235"/>
                  <a:pt x="19329" y="868691"/>
                </a:cubicBezTo>
                <a:cubicBezTo>
                  <a:pt x="122220" y="802943"/>
                  <a:pt x="223223" y="735309"/>
                  <a:pt x="326114" y="669619"/>
                </a:cubicBezTo>
                <a:cubicBezTo>
                  <a:pt x="355646" y="651533"/>
                  <a:pt x="370884" y="628674"/>
                  <a:pt x="371828" y="593384"/>
                </a:cubicBezTo>
                <a:cubicBezTo>
                  <a:pt x="372772" y="534352"/>
                  <a:pt x="378436" y="475320"/>
                  <a:pt x="378436" y="416229"/>
                </a:cubicBezTo>
                <a:cubicBezTo>
                  <a:pt x="378436" y="374341"/>
                  <a:pt x="402304" y="350540"/>
                  <a:pt x="433724" y="336223"/>
                </a:cubicBezTo>
                <a:cubicBezTo>
                  <a:pt x="551853" y="282906"/>
                  <a:pt x="673757" y="240017"/>
                  <a:pt x="802404" y="220045"/>
                </a:cubicBezTo>
                <a:cubicBezTo>
                  <a:pt x="831937" y="215273"/>
                  <a:pt x="860390" y="204786"/>
                  <a:pt x="889922" y="198128"/>
                </a:cubicBezTo>
                <a:cubicBezTo>
                  <a:pt x="932805" y="187642"/>
                  <a:pt x="975687" y="178098"/>
                  <a:pt x="1018569" y="168612"/>
                </a:cubicBezTo>
                <a:cubicBezTo>
                  <a:pt x="1049989" y="160954"/>
                  <a:pt x="1082353" y="153354"/>
                  <a:pt x="1113773" y="146696"/>
                </a:cubicBezTo>
                <a:cubicBezTo>
                  <a:pt x="1198594" y="129552"/>
                  <a:pt x="1283415" y="113351"/>
                  <a:pt x="1368101" y="97149"/>
                </a:cubicBezTo>
                <a:cubicBezTo>
                  <a:pt x="1413815" y="88607"/>
                  <a:pt x="1458585" y="80005"/>
                  <a:pt x="1504299" y="72405"/>
                </a:cubicBezTo>
                <a:cubicBezTo>
                  <a:pt x="1542462" y="65748"/>
                  <a:pt x="1580490" y="58089"/>
                  <a:pt x="1618652" y="52375"/>
                </a:cubicBezTo>
                <a:cubicBezTo>
                  <a:pt x="1650073" y="48604"/>
                  <a:pt x="1681493" y="47603"/>
                  <a:pt x="1711969" y="43832"/>
                </a:cubicBezTo>
                <a:cubicBezTo>
                  <a:pt x="1814859" y="32403"/>
                  <a:pt x="1918694" y="20973"/>
                  <a:pt x="2021585" y="10487"/>
                </a:cubicBezTo>
                <a:cubicBezTo>
                  <a:pt x="2040599" y="8601"/>
                  <a:pt x="2060556" y="14316"/>
                  <a:pt x="2080649" y="12372"/>
                </a:cubicBezTo>
                <a:cubicBezTo>
                  <a:pt x="2126363" y="8601"/>
                  <a:pt x="2172077" y="0"/>
                  <a:pt x="22177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4" name="Google Shape;1974;p138"/>
          <p:cNvSpPr/>
          <p:nvPr/>
        </p:nvSpPr>
        <p:spPr>
          <a:xfrm>
            <a:off x="4857748" y="2162194"/>
            <a:ext cx="1150854" cy="1293150"/>
          </a:xfrm>
          <a:custGeom>
            <a:rect b="b" l="l" r="r" t="t"/>
            <a:pathLst>
              <a:path extrusionOk="0" h="1293150" w="1150854">
                <a:moveTo>
                  <a:pt x="499114" y="1134088"/>
                </a:moveTo>
                <a:cubicBezTo>
                  <a:pt x="502920" y="1133132"/>
                  <a:pt x="509592" y="1133132"/>
                  <a:pt x="512445" y="1135036"/>
                </a:cubicBezTo>
                <a:cubicBezTo>
                  <a:pt x="515302" y="1137896"/>
                  <a:pt x="517209" y="1143607"/>
                  <a:pt x="516255" y="1148371"/>
                </a:cubicBezTo>
                <a:cubicBezTo>
                  <a:pt x="515302" y="1153134"/>
                  <a:pt x="511495" y="1156942"/>
                  <a:pt x="509588" y="1161706"/>
                </a:cubicBezTo>
                <a:cubicBezTo>
                  <a:pt x="489584" y="1195998"/>
                  <a:pt x="470535" y="1231239"/>
                  <a:pt x="449582" y="1265532"/>
                </a:cubicBezTo>
                <a:cubicBezTo>
                  <a:pt x="443864" y="1275052"/>
                  <a:pt x="435293" y="1283623"/>
                  <a:pt x="427676" y="1293150"/>
                </a:cubicBezTo>
                <a:cubicBezTo>
                  <a:pt x="424814" y="1289342"/>
                  <a:pt x="421957" y="1287438"/>
                  <a:pt x="419100" y="1285534"/>
                </a:cubicBezTo>
                <a:cubicBezTo>
                  <a:pt x="432436" y="1234099"/>
                  <a:pt x="459107" y="1187427"/>
                  <a:pt x="487681" y="1142659"/>
                </a:cubicBezTo>
                <a:cubicBezTo>
                  <a:pt x="490538" y="1138851"/>
                  <a:pt x="494349" y="1135036"/>
                  <a:pt x="499114" y="1134088"/>
                </a:cubicBezTo>
                <a:close/>
                <a:moveTo>
                  <a:pt x="143047" y="923907"/>
                </a:moveTo>
                <a:cubicBezTo>
                  <a:pt x="137333" y="943913"/>
                  <a:pt x="51606" y="1053451"/>
                  <a:pt x="29701" y="1070592"/>
                </a:cubicBezTo>
                <a:cubicBezTo>
                  <a:pt x="24939" y="1050586"/>
                  <a:pt x="34464" y="1031537"/>
                  <a:pt x="74467" y="980102"/>
                </a:cubicBezTo>
                <a:cubicBezTo>
                  <a:pt x="116374" y="923907"/>
                  <a:pt x="116374" y="923907"/>
                  <a:pt x="143047" y="923907"/>
                </a:cubicBezTo>
                <a:close/>
                <a:moveTo>
                  <a:pt x="109660" y="714357"/>
                </a:moveTo>
                <a:cubicBezTo>
                  <a:pt x="91565" y="765790"/>
                  <a:pt x="50603" y="800082"/>
                  <a:pt x="18218" y="843899"/>
                </a:cubicBezTo>
                <a:cubicBezTo>
                  <a:pt x="13455" y="837230"/>
                  <a:pt x="8692" y="832468"/>
                  <a:pt x="9645" y="831514"/>
                </a:cubicBezTo>
                <a:cubicBezTo>
                  <a:pt x="34411" y="785797"/>
                  <a:pt x="70609" y="749603"/>
                  <a:pt x="109660" y="714357"/>
                </a:cubicBezTo>
                <a:close/>
                <a:moveTo>
                  <a:pt x="788662" y="295630"/>
                </a:moveTo>
                <a:cubicBezTo>
                  <a:pt x="783917" y="297526"/>
                  <a:pt x="779119" y="298474"/>
                  <a:pt x="775333" y="301369"/>
                </a:cubicBezTo>
                <a:cubicBezTo>
                  <a:pt x="713437" y="345177"/>
                  <a:pt x="650527" y="388037"/>
                  <a:pt x="589590" y="433740"/>
                </a:cubicBezTo>
                <a:cubicBezTo>
                  <a:pt x="541022" y="470913"/>
                  <a:pt x="494320" y="510930"/>
                  <a:pt x="448630" y="550894"/>
                </a:cubicBezTo>
                <a:cubicBezTo>
                  <a:pt x="405766" y="588067"/>
                  <a:pt x="364822" y="627136"/>
                  <a:pt x="323824" y="664256"/>
                </a:cubicBezTo>
                <a:cubicBezTo>
                  <a:pt x="308630" y="678525"/>
                  <a:pt x="300046" y="693795"/>
                  <a:pt x="302872" y="716646"/>
                </a:cubicBezTo>
                <a:cubicBezTo>
                  <a:pt x="309536" y="772827"/>
                  <a:pt x="312415" y="829061"/>
                  <a:pt x="319079" y="885242"/>
                </a:cubicBezTo>
                <a:cubicBezTo>
                  <a:pt x="321958" y="911937"/>
                  <a:pt x="329582" y="937632"/>
                  <a:pt x="334327" y="963327"/>
                </a:cubicBezTo>
                <a:cubicBezTo>
                  <a:pt x="345736" y="953849"/>
                  <a:pt x="351493" y="944319"/>
                  <a:pt x="354319" y="933841"/>
                </a:cubicBezTo>
                <a:cubicBezTo>
                  <a:pt x="362902" y="901459"/>
                  <a:pt x="369567" y="868077"/>
                  <a:pt x="379110" y="835695"/>
                </a:cubicBezTo>
                <a:cubicBezTo>
                  <a:pt x="383854" y="820479"/>
                  <a:pt x="382895" y="808105"/>
                  <a:pt x="376231" y="792836"/>
                </a:cubicBezTo>
                <a:cubicBezTo>
                  <a:pt x="363862" y="767141"/>
                  <a:pt x="367647" y="761402"/>
                  <a:pt x="388599" y="741393"/>
                </a:cubicBezTo>
                <a:cubicBezTo>
                  <a:pt x="414350" y="716646"/>
                  <a:pt x="441007" y="690951"/>
                  <a:pt x="464838" y="664256"/>
                </a:cubicBezTo>
                <a:cubicBezTo>
                  <a:pt x="522896" y="601388"/>
                  <a:pt x="579141" y="537572"/>
                  <a:pt x="637199" y="475652"/>
                </a:cubicBezTo>
                <a:cubicBezTo>
                  <a:pt x="689606" y="419471"/>
                  <a:pt x="749583" y="368029"/>
                  <a:pt x="788662" y="295630"/>
                </a:cubicBezTo>
                <a:close/>
                <a:moveTo>
                  <a:pt x="886758" y="138460"/>
                </a:moveTo>
                <a:cubicBezTo>
                  <a:pt x="617207" y="226075"/>
                  <a:pt x="348614" y="312795"/>
                  <a:pt x="77144" y="401358"/>
                </a:cubicBezTo>
                <a:cubicBezTo>
                  <a:pt x="134296" y="491869"/>
                  <a:pt x="213359" y="554737"/>
                  <a:pt x="280054" y="627136"/>
                </a:cubicBezTo>
                <a:cubicBezTo>
                  <a:pt x="380976" y="542364"/>
                  <a:pt x="478166" y="457539"/>
                  <a:pt x="579088" y="377559"/>
                </a:cubicBezTo>
                <a:cubicBezTo>
                  <a:pt x="680063" y="297526"/>
                  <a:pt x="789621" y="227076"/>
                  <a:pt x="891503" y="147990"/>
                </a:cubicBezTo>
                <a:cubicBezTo>
                  <a:pt x="889637" y="145147"/>
                  <a:pt x="888677" y="141303"/>
                  <a:pt x="886758" y="138460"/>
                </a:cubicBezTo>
                <a:close/>
                <a:moveTo>
                  <a:pt x="1039180" y="122296"/>
                </a:moveTo>
                <a:cubicBezTo>
                  <a:pt x="983894" y="177529"/>
                  <a:pt x="933460" y="236553"/>
                  <a:pt x="879134" y="292787"/>
                </a:cubicBezTo>
                <a:cubicBezTo>
                  <a:pt x="816278" y="358498"/>
                  <a:pt x="765790" y="436583"/>
                  <a:pt x="695310" y="496608"/>
                </a:cubicBezTo>
                <a:cubicBezTo>
                  <a:pt x="641038" y="543312"/>
                  <a:pt x="595295" y="598545"/>
                  <a:pt x="547686" y="650935"/>
                </a:cubicBezTo>
                <a:cubicBezTo>
                  <a:pt x="519110" y="682369"/>
                  <a:pt x="492454" y="716646"/>
                  <a:pt x="466704" y="750924"/>
                </a:cubicBezTo>
                <a:cubicBezTo>
                  <a:pt x="448630" y="775723"/>
                  <a:pt x="449590" y="778567"/>
                  <a:pt x="469582" y="803314"/>
                </a:cubicBezTo>
                <a:cubicBezTo>
                  <a:pt x="511487" y="855704"/>
                  <a:pt x="559095" y="902407"/>
                  <a:pt x="617207" y="947163"/>
                </a:cubicBezTo>
                <a:cubicBezTo>
                  <a:pt x="771495" y="677577"/>
                  <a:pt x="908670" y="402306"/>
                  <a:pt x="1039180" y="122296"/>
                </a:cubicBezTo>
                <a:close/>
                <a:moveTo>
                  <a:pt x="1091415" y="6"/>
                </a:moveTo>
                <a:cubicBezTo>
                  <a:pt x="1116498" y="-357"/>
                  <a:pt x="1145606" y="15370"/>
                  <a:pt x="1150605" y="37524"/>
                </a:cubicBezTo>
                <a:cubicBezTo>
                  <a:pt x="1151564" y="44158"/>
                  <a:pt x="1149645" y="52741"/>
                  <a:pt x="1146819" y="58480"/>
                </a:cubicBezTo>
                <a:cubicBezTo>
                  <a:pt x="1117284" y="116556"/>
                  <a:pt x="1086789" y="173685"/>
                  <a:pt x="1057253" y="231814"/>
                </a:cubicBezTo>
                <a:cubicBezTo>
                  <a:pt x="1026812" y="290891"/>
                  <a:pt x="993437" y="348968"/>
                  <a:pt x="966781" y="409941"/>
                </a:cubicBezTo>
                <a:cubicBezTo>
                  <a:pt x="935326" y="480443"/>
                  <a:pt x="899180" y="548998"/>
                  <a:pt x="862980" y="617605"/>
                </a:cubicBezTo>
                <a:cubicBezTo>
                  <a:pt x="810573" y="717594"/>
                  <a:pt x="757260" y="816635"/>
                  <a:pt x="703894" y="916676"/>
                </a:cubicBezTo>
                <a:cubicBezTo>
                  <a:pt x="689606" y="943319"/>
                  <a:pt x="675318" y="970014"/>
                  <a:pt x="661030" y="995709"/>
                </a:cubicBezTo>
                <a:cubicBezTo>
                  <a:pt x="659111" y="1000500"/>
                  <a:pt x="655325" y="1004291"/>
                  <a:pt x="652447" y="1008135"/>
                </a:cubicBezTo>
                <a:cubicBezTo>
                  <a:pt x="633414" y="1034778"/>
                  <a:pt x="614381" y="1036673"/>
                  <a:pt x="590550" y="1012874"/>
                </a:cubicBezTo>
                <a:cubicBezTo>
                  <a:pt x="578181" y="1000500"/>
                  <a:pt x="566719" y="987179"/>
                  <a:pt x="554350" y="974753"/>
                </a:cubicBezTo>
                <a:cubicBezTo>
                  <a:pt x="551471" y="970014"/>
                  <a:pt x="542941" y="966223"/>
                  <a:pt x="530519" y="957641"/>
                </a:cubicBezTo>
                <a:cubicBezTo>
                  <a:pt x="503863" y="985284"/>
                  <a:pt x="480032" y="1011926"/>
                  <a:pt x="453375" y="1037674"/>
                </a:cubicBezTo>
                <a:cubicBezTo>
                  <a:pt x="429544" y="1061473"/>
                  <a:pt x="404807" y="1085272"/>
                  <a:pt x="378150" y="1106228"/>
                </a:cubicBezTo>
                <a:cubicBezTo>
                  <a:pt x="349574" y="1127184"/>
                  <a:pt x="309536" y="1110967"/>
                  <a:pt x="301006" y="1076690"/>
                </a:cubicBezTo>
                <a:cubicBezTo>
                  <a:pt x="285758" y="1014769"/>
                  <a:pt x="270511" y="951901"/>
                  <a:pt x="259048" y="889033"/>
                </a:cubicBezTo>
                <a:cubicBezTo>
                  <a:pt x="252384" y="851913"/>
                  <a:pt x="251478" y="813792"/>
                  <a:pt x="248599" y="776671"/>
                </a:cubicBezTo>
                <a:cubicBezTo>
                  <a:pt x="245720" y="739498"/>
                  <a:pt x="243854" y="701429"/>
                  <a:pt x="240975" y="664256"/>
                </a:cubicBezTo>
                <a:cubicBezTo>
                  <a:pt x="240016" y="656621"/>
                  <a:pt x="235271" y="648092"/>
                  <a:pt x="229566" y="642352"/>
                </a:cubicBezTo>
                <a:cubicBezTo>
                  <a:pt x="210480" y="621396"/>
                  <a:pt x="189528" y="600440"/>
                  <a:pt x="169536" y="579484"/>
                </a:cubicBezTo>
                <a:cubicBezTo>
                  <a:pt x="119048" y="525199"/>
                  <a:pt x="68560" y="470913"/>
                  <a:pt x="19033" y="415627"/>
                </a:cubicBezTo>
                <a:cubicBezTo>
                  <a:pt x="11409" y="408045"/>
                  <a:pt x="5704" y="397567"/>
                  <a:pt x="0" y="388985"/>
                </a:cubicBezTo>
                <a:cubicBezTo>
                  <a:pt x="15247" y="367081"/>
                  <a:pt x="36199" y="358498"/>
                  <a:pt x="58111" y="351811"/>
                </a:cubicBezTo>
                <a:cubicBezTo>
                  <a:pt x="153328" y="321325"/>
                  <a:pt x="249559" y="290891"/>
                  <a:pt x="344829" y="259457"/>
                </a:cubicBezTo>
                <a:cubicBezTo>
                  <a:pt x="454335" y="224180"/>
                  <a:pt x="564853" y="188955"/>
                  <a:pt x="674358" y="151781"/>
                </a:cubicBezTo>
                <a:cubicBezTo>
                  <a:pt x="787702" y="113713"/>
                  <a:pt x="900086" y="74644"/>
                  <a:pt x="1012524" y="35576"/>
                </a:cubicBezTo>
                <a:cubicBezTo>
                  <a:pt x="1032516" y="28941"/>
                  <a:pt x="1050589" y="17515"/>
                  <a:pt x="1068716" y="6090"/>
                </a:cubicBezTo>
                <a:cubicBezTo>
                  <a:pt x="1075140" y="2035"/>
                  <a:pt x="1083054" y="127"/>
                  <a:pt x="1091415" y="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138"/>
          <p:cNvSpPr/>
          <p:nvPr/>
        </p:nvSpPr>
        <p:spPr>
          <a:xfrm>
            <a:off x="4752957" y="3267082"/>
            <a:ext cx="1755158" cy="1340839"/>
          </a:xfrm>
          <a:custGeom>
            <a:rect b="b" l="l" r="r" t="t"/>
            <a:pathLst>
              <a:path extrusionOk="0" h="1340839" w="1755158">
                <a:moveTo>
                  <a:pt x="962563" y="875928"/>
                </a:moveTo>
                <a:cubicBezTo>
                  <a:pt x="961579" y="1012086"/>
                  <a:pt x="872027" y="1099754"/>
                  <a:pt x="787308" y="1194983"/>
                </a:cubicBezTo>
                <a:cubicBezTo>
                  <a:pt x="824424" y="1191172"/>
                  <a:pt x="848266" y="1174988"/>
                  <a:pt x="869159" y="1153055"/>
                </a:cubicBezTo>
                <a:cubicBezTo>
                  <a:pt x="893985" y="1128310"/>
                  <a:pt x="908241" y="1127373"/>
                  <a:pt x="926348" y="1157866"/>
                </a:cubicBezTo>
                <a:cubicBezTo>
                  <a:pt x="941588" y="1181674"/>
                  <a:pt x="951092" y="1207355"/>
                  <a:pt x="964447" y="1234037"/>
                </a:cubicBezTo>
                <a:cubicBezTo>
                  <a:pt x="1050149" y="1116875"/>
                  <a:pt x="1021554" y="936852"/>
                  <a:pt x="962563" y="875928"/>
                </a:cubicBezTo>
                <a:close/>
                <a:moveTo>
                  <a:pt x="1117825" y="773013"/>
                </a:moveTo>
                <a:cubicBezTo>
                  <a:pt x="1084479" y="790197"/>
                  <a:pt x="1053016" y="806381"/>
                  <a:pt x="1019670" y="822565"/>
                </a:cubicBezTo>
                <a:cubicBezTo>
                  <a:pt x="1021554" y="831125"/>
                  <a:pt x="1020653" y="837811"/>
                  <a:pt x="1023521" y="842560"/>
                </a:cubicBezTo>
                <a:cubicBezTo>
                  <a:pt x="1058752" y="909233"/>
                  <a:pt x="1106355" y="963534"/>
                  <a:pt x="1182552" y="983530"/>
                </a:cubicBezTo>
                <a:cubicBezTo>
                  <a:pt x="1230155" y="995902"/>
                  <a:pt x="1277840" y="1006400"/>
                  <a:pt x="1325443" y="1017835"/>
                </a:cubicBezTo>
                <a:cubicBezTo>
                  <a:pt x="1330195" y="1020709"/>
                  <a:pt x="1336832" y="1018772"/>
                  <a:pt x="1346418" y="1018772"/>
                </a:cubicBezTo>
                <a:cubicBezTo>
                  <a:pt x="1342567" y="1010211"/>
                  <a:pt x="1341666" y="1003525"/>
                  <a:pt x="1336832" y="999714"/>
                </a:cubicBezTo>
                <a:cubicBezTo>
                  <a:pt x="1316840" y="981655"/>
                  <a:pt x="1309221" y="957848"/>
                  <a:pt x="1302584" y="933978"/>
                </a:cubicBezTo>
                <a:cubicBezTo>
                  <a:pt x="1299716" y="925417"/>
                  <a:pt x="1297832" y="916857"/>
                  <a:pt x="1293080" y="909233"/>
                </a:cubicBezTo>
                <a:cubicBezTo>
                  <a:pt x="1284477" y="896861"/>
                  <a:pt x="1281609" y="884489"/>
                  <a:pt x="1290212" y="870179"/>
                </a:cubicBezTo>
                <a:cubicBezTo>
                  <a:pt x="1298733" y="856870"/>
                  <a:pt x="1311187" y="860681"/>
                  <a:pt x="1324460" y="861619"/>
                </a:cubicBezTo>
                <a:cubicBezTo>
                  <a:pt x="1337815" y="861619"/>
                  <a:pt x="1352071" y="859682"/>
                  <a:pt x="1365427" y="858744"/>
                </a:cubicBezTo>
                <a:cubicBezTo>
                  <a:pt x="1365427" y="855870"/>
                  <a:pt x="1365427" y="852121"/>
                  <a:pt x="1366410" y="849246"/>
                </a:cubicBezTo>
                <a:cubicBezTo>
                  <a:pt x="1274973" y="850184"/>
                  <a:pt x="1189189" y="833062"/>
                  <a:pt x="1117825" y="773013"/>
                </a:cubicBezTo>
                <a:close/>
                <a:moveTo>
                  <a:pt x="205257" y="736834"/>
                </a:moveTo>
                <a:cubicBezTo>
                  <a:pt x="171009" y="753955"/>
                  <a:pt x="163389" y="774013"/>
                  <a:pt x="176744" y="807318"/>
                </a:cubicBezTo>
                <a:cubicBezTo>
                  <a:pt x="194851" y="807318"/>
                  <a:pt x="212876" y="807318"/>
                  <a:pt x="230082" y="807318"/>
                </a:cubicBezTo>
                <a:cubicBezTo>
                  <a:pt x="233851" y="772076"/>
                  <a:pt x="229099" y="760641"/>
                  <a:pt x="205257" y="736834"/>
                </a:cubicBezTo>
                <a:close/>
                <a:moveTo>
                  <a:pt x="681049" y="723895"/>
                </a:moveTo>
                <a:cubicBezTo>
                  <a:pt x="682966" y="728656"/>
                  <a:pt x="685821" y="734375"/>
                  <a:pt x="687723" y="738184"/>
                </a:cubicBezTo>
                <a:cubicBezTo>
                  <a:pt x="626765" y="789616"/>
                  <a:pt x="551522" y="803905"/>
                  <a:pt x="479119" y="827717"/>
                </a:cubicBezTo>
                <a:cubicBezTo>
                  <a:pt x="460078" y="833435"/>
                  <a:pt x="439119" y="835340"/>
                  <a:pt x="420064" y="835340"/>
                </a:cubicBezTo>
                <a:cubicBezTo>
                  <a:pt x="395300" y="836292"/>
                  <a:pt x="390543" y="829621"/>
                  <a:pt x="381015" y="795335"/>
                </a:cubicBezTo>
                <a:cubicBezTo>
                  <a:pt x="484842" y="788664"/>
                  <a:pt x="579140" y="745802"/>
                  <a:pt x="681049" y="723895"/>
                </a:cubicBezTo>
                <a:close/>
                <a:moveTo>
                  <a:pt x="617001" y="609597"/>
                </a:moveTo>
                <a:cubicBezTo>
                  <a:pt x="625812" y="609597"/>
                  <a:pt x="634384" y="611979"/>
                  <a:pt x="644861" y="616742"/>
                </a:cubicBezTo>
                <a:cubicBezTo>
                  <a:pt x="629616" y="629121"/>
                  <a:pt x="614385" y="641505"/>
                  <a:pt x="597241" y="652938"/>
                </a:cubicBezTo>
                <a:cubicBezTo>
                  <a:pt x="584851" y="661509"/>
                  <a:pt x="571518" y="670080"/>
                  <a:pt x="558185" y="672937"/>
                </a:cubicBezTo>
                <a:cubicBezTo>
                  <a:pt x="505797" y="685321"/>
                  <a:pt x="453409" y="697705"/>
                  <a:pt x="399109" y="691990"/>
                </a:cubicBezTo>
                <a:cubicBezTo>
                  <a:pt x="371488" y="689129"/>
                  <a:pt x="367677" y="684366"/>
                  <a:pt x="361966" y="653889"/>
                </a:cubicBezTo>
                <a:cubicBezTo>
                  <a:pt x="441976" y="655791"/>
                  <a:pt x="516275" y="646268"/>
                  <a:pt x="587706" y="616742"/>
                </a:cubicBezTo>
                <a:cubicBezTo>
                  <a:pt x="599140" y="611979"/>
                  <a:pt x="608190" y="609597"/>
                  <a:pt x="617001" y="609597"/>
                </a:cubicBezTo>
                <a:close/>
                <a:moveTo>
                  <a:pt x="152072" y="604097"/>
                </a:moveTo>
                <a:cubicBezTo>
                  <a:pt x="139096" y="604925"/>
                  <a:pt x="126724" y="611580"/>
                  <a:pt x="115786" y="624421"/>
                </a:cubicBezTo>
                <a:cubicBezTo>
                  <a:pt x="102431" y="639667"/>
                  <a:pt x="91943" y="656851"/>
                  <a:pt x="83340" y="674910"/>
                </a:cubicBezTo>
                <a:cubicBezTo>
                  <a:pt x="57695" y="729210"/>
                  <a:pt x="59580" y="786385"/>
                  <a:pt x="71952" y="843498"/>
                </a:cubicBezTo>
                <a:cubicBezTo>
                  <a:pt x="77687" y="872116"/>
                  <a:pt x="84324" y="899735"/>
                  <a:pt x="103332" y="922605"/>
                </a:cubicBezTo>
                <a:cubicBezTo>
                  <a:pt x="112918" y="933978"/>
                  <a:pt x="123406" y="943538"/>
                  <a:pt x="138645" y="936852"/>
                </a:cubicBezTo>
                <a:cubicBezTo>
                  <a:pt x="168141" y="923543"/>
                  <a:pt x="192885" y="904484"/>
                  <a:pt x="209107" y="872116"/>
                </a:cubicBezTo>
                <a:cubicBezTo>
                  <a:pt x="194851" y="870179"/>
                  <a:pt x="184364" y="867305"/>
                  <a:pt x="172893" y="866368"/>
                </a:cubicBezTo>
                <a:cubicBezTo>
                  <a:pt x="126273" y="864493"/>
                  <a:pt x="118654" y="860681"/>
                  <a:pt x="108166" y="816879"/>
                </a:cubicBezTo>
                <a:cubicBezTo>
                  <a:pt x="103414" y="795883"/>
                  <a:pt x="100546" y="771139"/>
                  <a:pt x="106200" y="750143"/>
                </a:cubicBezTo>
                <a:cubicBezTo>
                  <a:pt x="118654" y="700654"/>
                  <a:pt x="166257" y="654914"/>
                  <a:pt x="225330" y="693968"/>
                </a:cubicBezTo>
                <a:cubicBezTo>
                  <a:pt x="230984" y="698717"/>
                  <a:pt x="238603" y="700654"/>
                  <a:pt x="250975" y="706340"/>
                </a:cubicBezTo>
                <a:cubicBezTo>
                  <a:pt x="235736" y="668286"/>
                  <a:pt x="218612" y="639667"/>
                  <a:pt x="191983" y="618734"/>
                </a:cubicBezTo>
                <a:cubicBezTo>
                  <a:pt x="178628" y="608268"/>
                  <a:pt x="165048" y="603269"/>
                  <a:pt x="152072" y="604097"/>
                </a:cubicBezTo>
                <a:close/>
                <a:moveTo>
                  <a:pt x="696086" y="502994"/>
                </a:moveTo>
                <a:cubicBezTo>
                  <a:pt x="690361" y="502525"/>
                  <a:pt x="684401" y="503010"/>
                  <a:pt x="679648" y="504447"/>
                </a:cubicBezTo>
                <a:cubicBezTo>
                  <a:pt x="621558" y="521568"/>
                  <a:pt x="564369" y="540626"/>
                  <a:pt x="507262" y="557748"/>
                </a:cubicBezTo>
                <a:cubicBezTo>
                  <a:pt x="482436" y="565371"/>
                  <a:pt x="456791" y="571120"/>
                  <a:pt x="431064" y="574931"/>
                </a:cubicBezTo>
                <a:cubicBezTo>
                  <a:pt x="371990" y="584429"/>
                  <a:pt x="313900" y="591115"/>
                  <a:pt x="247206" y="599676"/>
                </a:cubicBezTo>
                <a:cubicBezTo>
                  <a:pt x="365354" y="729210"/>
                  <a:pt x="334874" y="849246"/>
                  <a:pt x="236719" y="967346"/>
                </a:cubicBezTo>
                <a:cubicBezTo>
                  <a:pt x="267198" y="974032"/>
                  <a:pt x="295792" y="971157"/>
                  <a:pt x="324387" y="964471"/>
                </a:cubicBezTo>
                <a:cubicBezTo>
                  <a:pt x="368140" y="954973"/>
                  <a:pt x="412957" y="945413"/>
                  <a:pt x="456791" y="936852"/>
                </a:cubicBezTo>
                <a:cubicBezTo>
                  <a:pt x="497676" y="928292"/>
                  <a:pt x="538642" y="923543"/>
                  <a:pt x="578707" y="912108"/>
                </a:cubicBezTo>
                <a:cubicBezTo>
                  <a:pt x="637699" y="895924"/>
                  <a:pt x="694888" y="873054"/>
                  <a:pt x="754863" y="856870"/>
                </a:cubicBezTo>
                <a:cubicBezTo>
                  <a:pt x="793945" y="846372"/>
                  <a:pt x="815821" y="821627"/>
                  <a:pt x="823441" y="785385"/>
                </a:cubicBezTo>
                <a:cubicBezTo>
                  <a:pt x="838680" y="713026"/>
                  <a:pt x="836796" y="643479"/>
                  <a:pt x="784441" y="582555"/>
                </a:cubicBezTo>
                <a:cubicBezTo>
                  <a:pt x="774854" y="571120"/>
                  <a:pt x="767235" y="557748"/>
                  <a:pt x="756829" y="546313"/>
                </a:cubicBezTo>
                <a:cubicBezTo>
                  <a:pt x="742491" y="532066"/>
                  <a:pt x="728235" y="517756"/>
                  <a:pt x="711111" y="507259"/>
                </a:cubicBezTo>
                <a:cubicBezTo>
                  <a:pt x="707301" y="504884"/>
                  <a:pt x="701811" y="503463"/>
                  <a:pt x="696086" y="502994"/>
                </a:cubicBezTo>
                <a:close/>
                <a:moveTo>
                  <a:pt x="1387806" y="447670"/>
                </a:moveTo>
                <a:cubicBezTo>
                  <a:pt x="1361136" y="502918"/>
                  <a:pt x="1323984" y="546730"/>
                  <a:pt x="1265891" y="566736"/>
                </a:cubicBezTo>
                <a:cubicBezTo>
                  <a:pt x="1243030" y="574355"/>
                  <a:pt x="1229698" y="563874"/>
                  <a:pt x="1219216" y="528631"/>
                </a:cubicBezTo>
                <a:cubicBezTo>
                  <a:pt x="1280174" y="513393"/>
                  <a:pt x="1325896" y="464813"/>
                  <a:pt x="1387806" y="447670"/>
                </a:cubicBezTo>
                <a:close/>
                <a:moveTo>
                  <a:pt x="934869" y="409155"/>
                </a:moveTo>
                <a:cubicBezTo>
                  <a:pt x="874894" y="433962"/>
                  <a:pt x="817787" y="456770"/>
                  <a:pt x="754863" y="482514"/>
                </a:cubicBezTo>
                <a:cubicBezTo>
                  <a:pt x="859655" y="563496"/>
                  <a:pt x="907258" y="665412"/>
                  <a:pt x="886365" y="799695"/>
                </a:cubicBezTo>
                <a:cubicBezTo>
                  <a:pt x="909224" y="792071"/>
                  <a:pt x="925365" y="786385"/>
                  <a:pt x="941588" y="780636"/>
                </a:cubicBezTo>
                <a:cubicBezTo>
                  <a:pt x="967315" y="770201"/>
                  <a:pt x="992058" y="756829"/>
                  <a:pt x="1017785" y="748269"/>
                </a:cubicBezTo>
                <a:cubicBezTo>
                  <a:pt x="1050149" y="737771"/>
                  <a:pt x="1067273" y="717775"/>
                  <a:pt x="1076859" y="685407"/>
                </a:cubicBezTo>
                <a:cubicBezTo>
                  <a:pt x="1084479" y="659663"/>
                  <a:pt x="1082512" y="635856"/>
                  <a:pt x="1077760" y="611111"/>
                </a:cubicBezTo>
                <a:cubicBezTo>
                  <a:pt x="1058752" y="523505"/>
                  <a:pt x="998695" y="465393"/>
                  <a:pt x="934869" y="409155"/>
                </a:cubicBezTo>
                <a:close/>
                <a:moveTo>
                  <a:pt x="1479263" y="257320"/>
                </a:moveTo>
                <a:cubicBezTo>
                  <a:pt x="1485928" y="256369"/>
                  <a:pt x="1493551" y="260183"/>
                  <a:pt x="1498314" y="263987"/>
                </a:cubicBezTo>
                <a:cubicBezTo>
                  <a:pt x="1500216" y="265899"/>
                  <a:pt x="1497355" y="276369"/>
                  <a:pt x="1493551" y="280183"/>
                </a:cubicBezTo>
                <a:cubicBezTo>
                  <a:pt x="1468779" y="301134"/>
                  <a:pt x="1444006" y="322095"/>
                  <a:pt x="1417349" y="340193"/>
                </a:cubicBezTo>
                <a:cubicBezTo>
                  <a:pt x="1363041" y="377340"/>
                  <a:pt x="1307808" y="414487"/>
                  <a:pt x="1251615" y="449722"/>
                </a:cubicBezTo>
                <a:cubicBezTo>
                  <a:pt x="1236368" y="459252"/>
                  <a:pt x="1217317" y="467821"/>
                  <a:pt x="1199226" y="470683"/>
                </a:cubicBezTo>
                <a:cubicBezTo>
                  <a:pt x="1185880" y="472585"/>
                  <a:pt x="1169690" y="467821"/>
                  <a:pt x="1157304" y="462105"/>
                </a:cubicBezTo>
                <a:cubicBezTo>
                  <a:pt x="1150640" y="457350"/>
                  <a:pt x="1147779" y="444968"/>
                  <a:pt x="1143016" y="436389"/>
                </a:cubicBezTo>
                <a:cubicBezTo>
                  <a:pt x="1179216" y="424007"/>
                  <a:pt x="1208734" y="416389"/>
                  <a:pt x="1235409" y="403056"/>
                </a:cubicBezTo>
                <a:cubicBezTo>
                  <a:pt x="1315431" y="363997"/>
                  <a:pt x="1393535" y="321144"/>
                  <a:pt x="1464975" y="267801"/>
                </a:cubicBezTo>
                <a:cubicBezTo>
                  <a:pt x="1469738" y="263997"/>
                  <a:pt x="1474501" y="257320"/>
                  <a:pt x="1479263" y="257320"/>
                </a:cubicBezTo>
                <a:close/>
                <a:moveTo>
                  <a:pt x="1518805" y="69105"/>
                </a:moveTo>
                <a:cubicBezTo>
                  <a:pt x="1367311" y="217697"/>
                  <a:pt x="1183536" y="306303"/>
                  <a:pt x="997794" y="385348"/>
                </a:cubicBezTo>
                <a:cubicBezTo>
                  <a:pt x="1034008" y="431088"/>
                  <a:pt x="1073991" y="473016"/>
                  <a:pt x="1104470" y="521568"/>
                </a:cubicBezTo>
                <a:cubicBezTo>
                  <a:pt x="1133065" y="571120"/>
                  <a:pt x="1148304" y="627295"/>
                  <a:pt x="1140685" y="693031"/>
                </a:cubicBezTo>
                <a:cubicBezTo>
                  <a:pt x="1194023" y="668286"/>
                  <a:pt x="1242609" y="647291"/>
                  <a:pt x="1290212" y="624421"/>
                </a:cubicBezTo>
                <a:cubicBezTo>
                  <a:pt x="1325443" y="607299"/>
                  <a:pt x="1359691" y="590178"/>
                  <a:pt x="1393038" y="570120"/>
                </a:cubicBezTo>
                <a:cubicBezTo>
                  <a:pt x="1443509" y="537752"/>
                  <a:pt x="1489227" y="500635"/>
                  <a:pt x="1528309" y="452958"/>
                </a:cubicBezTo>
                <a:cubicBezTo>
                  <a:pt x="1562639" y="410155"/>
                  <a:pt x="1607374" y="376787"/>
                  <a:pt x="1646456" y="336796"/>
                </a:cubicBezTo>
                <a:cubicBezTo>
                  <a:pt x="1663580" y="318675"/>
                  <a:pt x="1678820" y="297742"/>
                  <a:pt x="1689307" y="274872"/>
                </a:cubicBezTo>
                <a:cubicBezTo>
                  <a:pt x="1703563" y="241504"/>
                  <a:pt x="1716919" y="204388"/>
                  <a:pt x="1689307" y="172020"/>
                </a:cubicBezTo>
                <a:cubicBezTo>
                  <a:pt x="1642605" y="116782"/>
                  <a:pt x="1587383" y="76728"/>
                  <a:pt x="1518805" y="69105"/>
                </a:cubicBezTo>
                <a:close/>
                <a:moveTo>
                  <a:pt x="1513797" y="214"/>
                </a:moveTo>
                <a:cubicBezTo>
                  <a:pt x="1520464" y="-614"/>
                  <a:pt x="1527367" y="1057"/>
                  <a:pt x="1533061" y="3432"/>
                </a:cubicBezTo>
                <a:cubicBezTo>
                  <a:pt x="1568292" y="17678"/>
                  <a:pt x="1603605" y="30113"/>
                  <a:pt x="1634986" y="51046"/>
                </a:cubicBezTo>
                <a:cubicBezTo>
                  <a:pt x="1666448" y="71979"/>
                  <a:pt x="1692175" y="100598"/>
                  <a:pt x="1719786" y="125342"/>
                </a:cubicBezTo>
                <a:cubicBezTo>
                  <a:pt x="1737893" y="141526"/>
                  <a:pt x="1747398" y="162459"/>
                  <a:pt x="1751166" y="187266"/>
                </a:cubicBezTo>
                <a:cubicBezTo>
                  <a:pt x="1762637" y="256814"/>
                  <a:pt x="1750265" y="319675"/>
                  <a:pt x="1702662" y="372976"/>
                </a:cubicBezTo>
                <a:cubicBezTo>
                  <a:pt x="1618845" y="467267"/>
                  <a:pt x="1530194" y="556810"/>
                  <a:pt x="1426385" y="628232"/>
                </a:cubicBezTo>
                <a:cubicBezTo>
                  <a:pt x="1380666" y="659725"/>
                  <a:pt x="1326426" y="679721"/>
                  <a:pt x="1275874" y="704466"/>
                </a:cubicBezTo>
                <a:cubicBezTo>
                  <a:pt x="1242609" y="720650"/>
                  <a:pt x="1208279" y="735896"/>
                  <a:pt x="1167313" y="754017"/>
                </a:cubicBezTo>
                <a:cubicBezTo>
                  <a:pt x="1216882" y="778762"/>
                  <a:pt x="1261618" y="799695"/>
                  <a:pt x="1312088" y="802569"/>
                </a:cubicBezTo>
                <a:cubicBezTo>
                  <a:pt x="1360674" y="805444"/>
                  <a:pt x="1409261" y="811130"/>
                  <a:pt x="1457847" y="795883"/>
                </a:cubicBezTo>
                <a:cubicBezTo>
                  <a:pt x="1474070" y="791134"/>
                  <a:pt x="1488326" y="797820"/>
                  <a:pt x="1495946" y="813067"/>
                </a:cubicBezTo>
                <a:cubicBezTo>
                  <a:pt x="1503565" y="830188"/>
                  <a:pt x="1494061" y="838749"/>
                  <a:pt x="1480706" y="850184"/>
                </a:cubicBezTo>
                <a:cubicBezTo>
                  <a:pt x="1442607" y="882552"/>
                  <a:pt x="1398773" y="902610"/>
                  <a:pt x="1350187" y="918794"/>
                </a:cubicBezTo>
                <a:cubicBezTo>
                  <a:pt x="1351170" y="942601"/>
                  <a:pt x="1356905" y="962597"/>
                  <a:pt x="1374931" y="978781"/>
                </a:cubicBezTo>
                <a:cubicBezTo>
                  <a:pt x="1389269" y="992090"/>
                  <a:pt x="1400658" y="1010211"/>
                  <a:pt x="1415897" y="1023583"/>
                </a:cubicBezTo>
                <a:cubicBezTo>
                  <a:pt x="1428269" y="1034018"/>
                  <a:pt x="1427368" y="1045453"/>
                  <a:pt x="1422616" y="1056888"/>
                </a:cubicBezTo>
                <a:cubicBezTo>
                  <a:pt x="1417864" y="1069261"/>
                  <a:pt x="1407376" y="1068323"/>
                  <a:pt x="1395004" y="1068323"/>
                </a:cubicBezTo>
                <a:cubicBezTo>
                  <a:pt x="1344452" y="1070198"/>
                  <a:pt x="1295947" y="1060700"/>
                  <a:pt x="1246378" y="1053077"/>
                </a:cubicBezTo>
                <a:cubicBezTo>
                  <a:pt x="1194023" y="1044516"/>
                  <a:pt x="1147321" y="1026395"/>
                  <a:pt x="1103487" y="997839"/>
                </a:cubicBezTo>
                <a:cubicBezTo>
                  <a:pt x="1090132" y="989278"/>
                  <a:pt x="1075876" y="981655"/>
                  <a:pt x="1057769" y="971157"/>
                </a:cubicBezTo>
                <a:cubicBezTo>
                  <a:pt x="1058752" y="981655"/>
                  <a:pt x="1057769" y="988279"/>
                  <a:pt x="1059653" y="994965"/>
                </a:cubicBezTo>
                <a:cubicBezTo>
                  <a:pt x="1077760" y="1081633"/>
                  <a:pt x="1066372" y="1163553"/>
                  <a:pt x="1017785" y="1239786"/>
                </a:cubicBezTo>
                <a:cubicBezTo>
                  <a:pt x="999678" y="1268342"/>
                  <a:pt x="983455" y="1297898"/>
                  <a:pt x="964447" y="1325517"/>
                </a:cubicBezTo>
                <a:cubicBezTo>
                  <a:pt x="956827" y="1336952"/>
                  <a:pt x="944455" y="1346450"/>
                  <a:pt x="929216" y="1336952"/>
                </a:cubicBezTo>
                <a:cubicBezTo>
                  <a:pt x="915861" y="1328329"/>
                  <a:pt x="902506" y="1317894"/>
                  <a:pt x="911109" y="1300710"/>
                </a:cubicBezTo>
                <a:cubicBezTo>
                  <a:pt x="927331" y="1267405"/>
                  <a:pt x="912993" y="1237849"/>
                  <a:pt x="904472" y="1202606"/>
                </a:cubicBezTo>
                <a:cubicBezTo>
                  <a:pt x="876779" y="1215979"/>
                  <a:pt x="852035" y="1226414"/>
                  <a:pt x="828193" y="1238786"/>
                </a:cubicBezTo>
                <a:cubicBezTo>
                  <a:pt x="788209" y="1259781"/>
                  <a:pt x="745359" y="1255970"/>
                  <a:pt x="702508" y="1254033"/>
                </a:cubicBezTo>
                <a:cubicBezTo>
                  <a:pt x="693003" y="1253095"/>
                  <a:pt x="682516" y="1243598"/>
                  <a:pt x="674896" y="1235974"/>
                </a:cubicBezTo>
                <a:cubicBezTo>
                  <a:pt x="663426" y="1223602"/>
                  <a:pt x="667277" y="1210230"/>
                  <a:pt x="685384" y="1199795"/>
                </a:cubicBezTo>
                <a:cubicBezTo>
                  <a:pt x="744375" y="1167364"/>
                  <a:pt x="787308" y="1118812"/>
                  <a:pt x="824424" y="1064512"/>
                </a:cubicBezTo>
                <a:cubicBezTo>
                  <a:pt x="847283" y="1031144"/>
                  <a:pt x="868258" y="997839"/>
                  <a:pt x="889151" y="963534"/>
                </a:cubicBezTo>
                <a:cubicBezTo>
                  <a:pt x="905373" y="936852"/>
                  <a:pt x="912010" y="906359"/>
                  <a:pt x="906357" y="868305"/>
                </a:cubicBezTo>
                <a:cubicBezTo>
                  <a:pt x="889151" y="875928"/>
                  <a:pt x="874894" y="883551"/>
                  <a:pt x="859655" y="889238"/>
                </a:cubicBezTo>
                <a:cubicBezTo>
                  <a:pt x="795829" y="910171"/>
                  <a:pt x="730119" y="928292"/>
                  <a:pt x="667277" y="953036"/>
                </a:cubicBezTo>
                <a:cubicBezTo>
                  <a:pt x="625327" y="969220"/>
                  <a:pt x="581493" y="979718"/>
                  <a:pt x="537741" y="987341"/>
                </a:cubicBezTo>
                <a:cubicBezTo>
                  <a:pt x="441551" y="1002588"/>
                  <a:pt x="348148" y="1037830"/>
                  <a:pt x="249091" y="1035956"/>
                </a:cubicBezTo>
                <a:cubicBezTo>
                  <a:pt x="228116" y="1035956"/>
                  <a:pt x="206240" y="1033081"/>
                  <a:pt x="185265" y="1032144"/>
                </a:cubicBezTo>
                <a:cubicBezTo>
                  <a:pt x="158637" y="1031144"/>
                  <a:pt x="137662" y="1019709"/>
                  <a:pt x="120538" y="998776"/>
                </a:cubicBezTo>
                <a:cubicBezTo>
                  <a:pt x="115786" y="993090"/>
                  <a:pt x="110051" y="988279"/>
                  <a:pt x="103414" y="985467"/>
                </a:cubicBezTo>
                <a:cubicBezTo>
                  <a:pt x="49093" y="959722"/>
                  <a:pt x="25250" y="913045"/>
                  <a:pt x="13861" y="857807"/>
                </a:cubicBezTo>
                <a:cubicBezTo>
                  <a:pt x="9109" y="835874"/>
                  <a:pt x="5258" y="813067"/>
                  <a:pt x="2391" y="791134"/>
                </a:cubicBezTo>
                <a:cubicBezTo>
                  <a:pt x="-7113" y="718713"/>
                  <a:pt x="11977" y="653977"/>
                  <a:pt x="54828" y="596801"/>
                </a:cubicBezTo>
                <a:cubicBezTo>
                  <a:pt x="68101" y="578743"/>
                  <a:pt x="91943" y="568245"/>
                  <a:pt x="111034" y="553936"/>
                </a:cubicBezTo>
                <a:cubicBezTo>
                  <a:pt x="119555" y="547312"/>
                  <a:pt x="127175" y="540626"/>
                  <a:pt x="141513" y="528254"/>
                </a:cubicBezTo>
                <a:cubicBezTo>
                  <a:pt x="160521" y="531128"/>
                  <a:pt x="189116" y="538752"/>
                  <a:pt x="217710" y="538752"/>
                </a:cubicBezTo>
                <a:cubicBezTo>
                  <a:pt x="274818" y="537752"/>
                  <a:pt x="331024" y="529191"/>
                  <a:pt x="388213" y="519693"/>
                </a:cubicBezTo>
                <a:cubicBezTo>
                  <a:pt x="420577" y="513945"/>
                  <a:pt x="451957" y="509196"/>
                  <a:pt x="483419" y="501572"/>
                </a:cubicBezTo>
                <a:cubicBezTo>
                  <a:pt x="524386" y="491075"/>
                  <a:pt x="563468" y="476828"/>
                  <a:pt x="603451" y="464456"/>
                </a:cubicBezTo>
                <a:cubicBezTo>
                  <a:pt x="649169" y="450146"/>
                  <a:pt x="693905" y="435837"/>
                  <a:pt x="739623" y="420590"/>
                </a:cubicBezTo>
                <a:cubicBezTo>
                  <a:pt x="854903" y="383473"/>
                  <a:pt x="967315" y="341545"/>
                  <a:pt x="1074893" y="285370"/>
                </a:cubicBezTo>
                <a:cubicBezTo>
                  <a:pt x="1140685" y="251065"/>
                  <a:pt x="1206395" y="217697"/>
                  <a:pt x="1270221" y="180580"/>
                </a:cubicBezTo>
                <a:cubicBezTo>
                  <a:pt x="1326426" y="147213"/>
                  <a:pt x="1380666" y="111970"/>
                  <a:pt x="1434004" y="72916"/>
                </a:cubicBezTo>
                <a:cubicBezTo>
                  <a:pt x="1456864" y="55795"/>
                  <a:pt x="1480706" y="36737"/>
                  <a:pt x="1495946" y="11992"/>
                </a:cubicBezTo>
                <a:cubicBezTo>
                  <a:pt x="1500698" y="4369"/>
                  <a:pt x="1507130" y="1042"/>
                  <a:pt x="1513797" y="2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138"/>
          <p:cNvSpPr/>
          <p:nvPr/>
        </p:nvSpPr>
        <p:spPr>
          <a:xfrm>
            <a:off x="8039095" y="5276851"/>
            <a:ext cx="2094393" cy="1287163"/>
          </a:xfrm>
          <a:custGeom>
            <a:rect b="b" l="l" r="r" t="t"/>
            <a:pathLst>
              <a:path extrusionOk="0" h="1287163" w="2094393">
                <a:moveTo>
                  <a:pt x="1279722" y="943223"/>
                </a:moveTo>
                <a:cubicBezTo>
                  <a:pt x="1285439" y="944176"/>
                  <a:pt x="1291157" y="947980"/>
                  <a:pt x="1296874" y="950842"/>
                </a:cubicBezTo>
                <a:cubicBezTo>
                  <a:pt x="1405442" y="1012757"/>
                  <a:pt x="1525474" y="1045139"/>
                  <a:pt x="1644508" y="1077522"/>
                </a:cubicBezTo>
                <a:cubicBezTo>
                  <a:pt x="1691184" y="1089909"/>
                  <a:pt x="1737860" y="1104193"/>
                  <a:pt x="1784536" y="1116581"/>
                </a:cubicBezTo>
                <a:cubicBezTo>
                  <a:pt x="1808343" y="1123246"/>
                  <a:pt x="1833117" y="1126107"/>
                  <a:pt x="1856924" y="1133726"/>
                </a:cubicBezTo>
                <a:cubicBezTo>
                  <a:pt x="1869297" y="1135622"/>
                  <a:pt x="1879793" y="1144195"/>
                  <a:pt x="1897883" y="1153721"/>
                </a:cubicBezTo>
                <a:cubicBezTo>
                  <a:pt x="1868359" y="1172774"/>
                  <a:pt x="1846458" y="1165155"/>
                  <a:pt x="1825495" y="1162294"/>
                </a:cubicBezTo>
                <a:cubicBezTo>
                  <a:pt x="1711210" y="1147056"/>
                  <a:pt x="1600706" y="1113720"/>
                  <a:pt x="1490233" y="1082280"/>
                </a:cubicBezTo>
                <a:cubicBezTo>
                  <a:pt x="1426405" y="1064192"/>
                  <a:pt x="1366389" y="1036567"/>
                  <a:pt x="1305435" y="1010849"/>
                </a:cubicBezTo>
                <a:cubicBezTo>
                  <a:pt x="1290189" y="1004184"/>
                  <a:pt x="1276879" y="994658"/>
                  <a:pt x="1262570" y="987993"/>
                </a:cubicBezTo>
                <a:cubicBezTo>
                  <a:pt x="1252104" y="983224"/>
                  <a:pt x="1244481" y="977513"/>
                  <a:pt x="1249230" y="965126"/>
                </a:cubicBezTo>
                <a:cubicBezTo>
                  <a:pt x="1254947" y="950842"/>
                  <a:pt x="1263538" y="941315"/>
                  <a:pt x="1279722" y="943223"/>
                </a:cubicBezTo>
                <a:close/>
                <a:moveTo>
                  <a:pt x="1347580" y="598444"/>
                </a:moveTo>
                <a:cubicBezTo>
                  <a:pt x="1343787" y="750861"/>
                  <a:pt x="1290465" y="877526"/>
                  <a:pt x="1167567" y="973738"/>
                </a:cubicBezTo>
                <a:cubicBezTo>
                  <a:pt x="1210442" y="1025144"/>
                  <a:pt x="1259973" y="1059448"/>
                  <a:pt x="1318094" y="1082300"/>
                </a:cubicBezTo>
                <a:cubicBezTo>
                  <a:pt x="1380935" y="1107053"/>
                  <a:pt x="1444783" y="1129956"/>
                  <a:pt x="1508631" y="1152809"/>
                </a:cubicBezTo>
                <a:cubicBezTo>
                  <a:pt x="1545779" y="1166110"/>
                  <a:pt x="1582927" y="1183262"/>
                  <a:pt x="1621932" y="1191863"/>
                </a:cubicBezTo>
                <a:cubicBezTo>
                  <a:pt x="1691507" y="1208015"/>
                  <a:pt x="1761933" y="1220416"/>
                  <a:pt x="1832437" y="1230918"/>
                </a:cubicBezTo>
                <a:cubicBezTo>
                  <a:pt x="1901006" y="1241369"/>
                  <a:pt x="1969575" y="1235668"/>
                  <a:pt x="2042942" y="1220416"/>
                </a:cubicBezTo>
                <a:cubicBezTo>
                  <a:pt x="2025838" y="1188063"/>
                  <a:pt x="2012449" y="1156609"/>
                  <a:pt x="1994340" y="1129006"/>
                </a:cubicBezTo>
                <a:cubicBezTo>
                  <a:pt x="1946744" y="1056597"/>
                  <a:pt x="1884831" y="994690"/>
                  <a:pt x="1820983" y="936583"/>
                </a:cubicBezTo>
                <a:cubicBezTo>
                  <a:pt x="1769595" y="888978"/>
                  <a:pt x="1713409" y="847023"/>
                  <a:pt x="1657145" y="804168"/>
                </a:cubicBezTo>
                <a:cubicBezTo>
                  <a:pt x="1612413" y="769914"/>
                  <a:pt x="1569538" y="732759"/>
                  <a:pt x="1527669" y="695605"/>
                </a:cubicBezTo>
                <a:cubicBezTo>
                  <a:pt x="1475276" y="649900"/>
                  <a:pt x="1413362" y="625097"/>
                  <a:pt x="1347580" y="598444"/>
                </a:cubicBezTo>
                <a:close/>
                <a:moveTo>
                  <a:pt x="1229480" y="591793"/>
                </a:moveTo>
                <a:cubicBezTo>
                  <a:pt x="1231415" y="649900"/>
                  <a:pt x="1215240" y="701306"/>
                  <a:pt x="1187612" y="750861"/>
                </a:cubicBezTo>
                <a:cubicBezTo>
                  <a:pt x="1159054" y="802267"/>
                  <a:pt x="1109524" y="827020"/>
                  <a:pt x="1063785" y="857524"/>
                </a:cubicBezTo>
                <a:cubicBezTo>
                  <a:pt x="1069512" y="886077"/>
                  <a:pt x="1088551" y="902279"/>
                  <a:pt x="1108518" y="917531"/>
                </a:cubicBezTo>
                <a:cubicBezTo>
                  <a:pt x="1140945" y="942284"/>
                  <a:pt x="1141873" y="941334"/>
                  <a:pt x="1170431" y="915631"/>
                </a:cubicBezTo>
                <a:cubicBezTo>
                  <a:pt x="1248596" y="845122"/>
                  <a:pt x="1280017" y="752762"/>
                  <a:pt x="1293328" y="651800"/>
                </a:cubicBezTo>
                <a:cubicBezTo>
                  <a:pt x="1299984" y="606045"/>
                  <a:pt x="1277153" y="585092"/>
                  <a:pt x="1229480" y="591793"/>
                </a:cubicBezTo>
                <a:close/>
                <a:moveTo>
                  <a:pt x="563682" y="369867"/>
                </a:moveTo>
                <a:cubicBezTo>
                  <a:pt x="577071" y="390820"/>
                  <a:pt x="594174" y="407922"/>
                  <a:pt x="617082" y="419373"/>
                </a:cubicBezTo>
                <a:cubicBezTo>
                  <a:pt x="645639" y="432724"/>
                  <a:pt x="674197" y="445076"/>
                  <a:pt x="701826" y="459378"/>
                </a:cubicBezTo>
                <a:cubicBezTo>
                  <a:pt x="739902" y="480330"/>
                  <a:pt x="777050" y="504133"/>
                  <a:pt x="815204" y="526035"/>
                </a:cubicBezTo>
                <a:cubicBezTo>
                  <a:pt x="817061" y="524135"/>
                  <a:pt x="818996" y="521285"/>
                  <a:pt x="819925" y="519385"/>
                </a:cubicBezTo>
                <a:cubicBezTo>
                  <a:pt x="735181" y="467929"/>
                  <a:pt x="656087" y="407922"/>
                  <a:pt x="563682" y="369867"/>
                </a:cubicBezTo>
                <a:close/>
                <a:moveTo>
                  <a:pt x="846625" y="349865"/>
                </a:moveTo>
                <a:cubicBezTo>
                  <a:pt x="817990" y="386969"/>
                  <a:pt x="779914" y="393670"/>
                  <a:pt x="740908" y="399371"/>
                </a:cubicBezTo>
                <a:cubicBezTo>
                  <a:pt x="739902" y="402221"/>
                  <a:pt x="738973" y="405071"/>
                  <a:pt x="737039" y="407922"/>
                </a:cubicBezTo>
                <a:cubicBezTo>
                  <a:pt x="772329" y="428874"/>
                  <a:pt x="806614" y="450827"/>
                  <a:pt x="841827" y="471779"/>
                </a:cubicBezTo>
                <a:cubicBezTo>
                  <a:pt x="847554" y="475579"/>
                  <a:pt x="856144" y="476530"/>
                  <a:pt x="863728" y="476530"/>
                </a:cubicBezTo>
                <a:cubicBezTo>
                  <a:pt x="909467" y="476530"/>
                  <a:pt x="938024" y="498432"/>
                  <a:pt x="948549" y="543187"/>
                </a:cubicBezTo>
                <a:cubicBezTo>
                  <a:pt x="955205" y="574641"/>
                  <a:pt x="939959" y="608895"/>
                  <a:pt x="911402" y="622247"/>
                </a:cubicBezTo>
                <a:cubicBezTo>
                  <a:pt x="882767" y="636548"/>
                  <a:pt x="858001" y="630848"/>
                  <a:pt x="834242" y="604144"/>
                </a:cubicBezTo>
                <a:cubicBezTo>
                  <a:pt x="829444" y="598444"/>
                  <a:pt x="825652" y="590843"/>
                  <a:pt x="819925" y="586992"/>
                </a:cubicBezTo>
                <a:cubicBezTo>
                  <a:pt x="771323" y="558439"/>
                  <a:pt x="722799" y="530836"/>
                  <a:pt x="673268" y="501282"/>
                </a:cubicBezTo>
                <a:cubicBezTo>
                  <a:pt x="684645" y="544137"/>
                  <a:pt x="694164" y="584142"/>
                  <a:pt x="705618" y="625097"/>
                </a:cubicBezTo>
                <a:cubicBezTo>
                  <a:pt x="775193" y="651800"/>
                  <a:pt x="847554" y="680353"/>
                  <a:pt x="919915" y="707956"/>
                </a:cubicBezTo>
                <a:cubicBezTo>
                  <a:pt x="959926" y="723208"/>
                  <a:pt x="999009" y="741310"/>
                  <a:pt x="1039020" y="752762"/>
                </a:cubicBezTo>
                <a:cubicBezTo>
                  <a:pt x="1063785" y="760363"/>
                  <a:pt x="1089479" y="762263"/>
                  <a:pt x="1107589" y="787016"/>
                </a:cubicBezTo>
                <a:cubicBezTo>
                  <a:pt x="1136146" y="756562"/>
                  <a:pt x="1153327" y="724158"/>
                  <a:pt x="1165710" y="689904"/>
                </a:cubicBezTo>
                <a:cubicBezTo>
                  <a:pt x="1040877" y="592743"/>
                  <a:pt x="955205" y="464128"/>
                  <a:pt x="846625" y="349865"/>
                </a:cubicBezTo>
                <a:close/>
                <a:moveTo>
                  <a:pt x="147478" y="240159"/>
                </a:moveTo>
                <a:cubicBezTo>
                  <a:pt x="188441" y="249677"/>
                  <a:pt x="227492" y="262062"/>
                  <a:pt x="266542" y="279205"/>
                </a:cubicBezTo>
                <a:cubicBezTo>
                  <a:pt x="290349" y="297307"/>
                  <a:pt x="314155" y="315401"/>
                  <a:pt x="337013" y="334453"/>
                </a:cubicBezTo>
                <a:cubicBezTo>
                  <a:pt x="348451" y="343979"/>
                  <a:pt x="357977" y="357314"/>
                  <a:pt x="348451" y="373507"/>
                </a:cubicBezTo>
                <a:cubicBezTo>
                  <a:pt x="337978" y="389700"/>
                  <a:pt x="317978" y="398276"/>
                  <a:pt x="299874" y="392559"/>
                </a:cubicBezTo>
                <a:cubicBezTo>
                  <a:pt x="257017" y="380174"/>
                  <a:pt x="214159" y="376366"/>
                  <a:pt x="171284" y="392559"/>
                </a:cubicBezTo>
                <a:cubicBezTo>
                  <a:pt x="134145" y="406844"/>
                  <a:pt x="95095" y="406844"/>
                  <a:pt x="56044" y="403035"/>
                </a:cubicBezTo>
                <a:cubicBezTo>
                  <a:pt x="27466" y="400177"/>
                  <a:pt x="11274" y="383983"/>
                  <a:pt x="2696" y="357314"/>
                </a:cubicBezTo>
                <a:cubicBezTo>
                  <a:pt x="784" y="351596"/>
                  <a:pt x="-1111" y="344929"/>
                  <a:pt x="784" y="339220"/>
                </a:cubicBezTo>
                <a:cubicBezTo>
                  <a:pt x="21748" y="281114"/>
                  <a:pt x="63658" y="226825"/>
                  <a:pt x="147478" y="240159"/>
                </a:cubicBezTo>
                <a:close/>
                <a:moveTo>
                  <a:pt x="570402" y="228613"/>
                </a:moveTo>
                <a:cubicBezTo>
                  <a:pt x="576979" y="228763"/>
                  <a:pt x="583940" y="230313"/>
                  <a:pt x="591311" y="233651"/>
                </a:cubicBezTo>
                <a:cubicBezTo>
                  <a:pt x="634185" y="251753"/>
                  <a:pt x="649432" y="283157"/>
                  <a:pt x="636120" y="330813"/>
                </a:cubicBezTo>
                <a:cubicBezTo>
                  <a:pt x="658022" y="333663"/>
                  <a:pt x="674197" y="337463"/>
                  <a:pt x="691378" y="338414"/>
                </a:cubicBezTo>
                <a:cubicBezTo>
                  <a:pt x="716143" y="339364"/>
                  <a:pt x="741837" y="338414"/>
                  <a:pt x="766602" y="338414"/>
                </a:cubicBezTo>
                <a:cubicBezTo>
                  <a:pt x="794231" y="337463"/>
                  <a:pt x="817061" y="330813"/>
                  <a:pt x="829444" y="300309"/>
                </a:cubicBezTo>
                <a:cubicBezTo>
                  <a:pt x="839969" y="273656"/>
                  <a:pt x="867521" y="271756"/>
                  <a:pt x="886636" y="293658"/>
                </a:cubicBezTo>
                <a:cubicBezTo>
                  <a:pt x="968517" y="387919"/>
                  <a:pt x="1051403" y="483180"/>
                  <a:pt x="1133283" y="578441"/>
                </a:cubicBezTo>
                <a:cubicBezTo>
                  <a:pt x="1143808" y="589893"/>
                  <a:pt x="1155185" y="601294"/>
                  <a:pt x="1167567" y="614646"/>
                </a:cubicBezTo>
                <a:cubicBezTo>
                  <a:pt x="1178092" y="566040"/>
                  <a:pt x="1181885" y="562240"/>
                  <a:pt x="1226617" y="556539"/>
                </a:cubicBezTo>
                <a:cubicBezTo>
                  <a:pt x="1259973" y="551788"/>
                  <a:pt x="1293328" y="546038"/>
                  <a:pt x="1327613" y="542237"/>
                </a:cubicBezTo>
                <a:cubicBezTo>
                  <a:pt x="1362903" y="538437"/>
                  <a:pt x="1391461" y="558439"/>
                  <a:pt x="1421953" y="570841"/>
                </a:cubicBezTo>
                <a:cubicBezTo>
                  <a:pt x="1434335" y="575591"/>
                  <a:pt x="1446718" y="581292"/>
                  <a:pt x="1458095" y="588893"/>
                </a:cubicBezTo>
                <a:cubicBezTo>
                  <a:pt x="1494314" y="610845"/>
                  <a:pt x="1532390" y="631798"/>
                  <a:pt x="1565746" y="657501"/>
                </a:cubicBezTo>
                <a:cubicBezTo>
                  <a:pt x="1606686" y="689854"/>
                  <a:pt x="1643834" y="727009"/>
                  <a:pt x="1682917" y="762263"/>
                </a:cubicBezTo>
                <a:cubicBezTo>
                  <a:pt x="1689572" y="767963"/>
                  <a:pt x="1696228" y="773714"/>
                  <a:pt x="1703890" y="778465"/>
                </a:cubicBezTo>
                <a:cubicBezTo>
                  <a:pt x="1795289" y="840372"/>
                  <a:pt x="1875312" y="915631"/>
                  <a:pt x="1951542" y="994690"/>
                </a:cubicBezTo>
                <a:cubicBezTo>
                  <a:pt x="2010592" y="1055647"/>
                  <a:pt x="2053467" y="1126106"/>
                  <a:pt x="2089609" y="1201364"/>
                </a:cubicBezTo>
                <a:cubicBezTo>
                  <a:pt x="2098199" y="1220416"/>
                  <a:pt x="2095336" y="1233768"/>
                  <a:pt x="2080090" y="1248020"/>
                </a:cubicBezTo>
                <a:cubicBezTo>
                  <a:pt x="2062986" y="1263271"/>
                  <a:pt x="2043870" y="1271872"/>
                  <a:pt x="2020111" y="1276623"/>
                </a:cubicBezTo>
                <a:cubicBezTo>
                  <a:pt x="1901006" y="1300426"/>
                  <a:pt x="1785770" y="1279473"/>
                  <a:pt x="1669605" y="1257571"/>
                </a:cubicBezTo>
                <a:cubicBezTo>
                  <a:pt x="1577200" y="1240419"/>
                  <a:pt x="1492379" y="1203264"/>
                  <a:pt x="1406707" y="1168960"/>
                </a:cubicBezTo>
                <a:cubicBezTo>
                  <a:pt x="1390455" y="1162310"/>
                  <a:pt x="1374280" y="1155659"/>
                  <a:pt x="1357176" y="1149908"/>
                </a:cubicBezTo>
                <a:cubicBezTo>
                  <a:pt x="1313295" y="1136607"/>
                  <a:pt x="1279011" y="1108003"/>
                  <a:pt x="1240934" y="1084201"/>
                </a:cubicBezTo>
                <a:cubicBezTo>
                  <a:pt x="1217098" y="1068949"/>
                  <a:pt x="1192333" y="1053747"/>
                  <a:pt x="1170431" y="1036595"/>
                </a:cubicBezTo>
                <a:cubicBezTo>
                  <a:pt x="1158048" y="1027044"/>
                  <a:pt x="1146672" y="1013742"/>
                  <a:pt x="1136146" y="1001341"/>
                </a:cubicBezTo>
                <a:cubicBezTo>
                  <a:pt x="1126627" y="989890"/>
                  <a:pt x="1116179" y="982289"/>
                  <a:pt x="1100933" y="975638"/>
                </a:cubicBezTo>
                <a:cubicBezTo>
                  <a:pt x="1060922" y="957536"/>
                  <a:pt x="1032364" y="926082"/>
                  <a:pt x="1016112" y="884177"/>
                </a:cubicBezTo>
                <a:cubicBezTo>
                  <a:pt x="1009457" y="867975"/>
                  <a:pt x="1013326" y="854674"/>
                  <a:pt x="1025631" y="843222"/>
                </a:cubicBezTo>
                <a:cubicBezTo>
                  <a:pt x="1034222" y="837522"/>
                  <a:pt x="1042812" y="832771"/>
                  <a:pt x="1056124" y="823220"/>
                </a:cubicBezTo>
                <a:cubicBezTo>
                  <a:pt x="966659" y="789916"/>
                  <a:pt x="881838" y="758462"/>
                  <a:pt x="797094" y="727009"/>
                </a:cubicBezTo>
                <a:cubicBezTo>
                  <a:pt x="758012" y="712757"/>
                  <a:pt x="718929" y="700356"/>
                  <a:pt x="679924" y="685104"/>
                </a:cubicBezTo>
                <a:cubicBezTo>
                  <a:pt x="655159" y="675603"/>
                  <a:pt x="643705" y="674653"/>
                  <a:pt x="646568" y="636548"/>
                </a:cubicBezTo>
                <a:cubicBezTo>
                  <a:pt x="648503" y="612745"/>
                  <a:pt x="640841" y="586042"/>
                  <a:pt x="631322" y="563190"/>
                </a:cubicBezTo>
                <a:cubicBezTo>
                  <a:pt x="615147" y="520335"/>
                  <a:pt x="589453" y="483180"/>
                  <a:pt x="554163" y="453677"/>
                </a:cubicBezTo>
                <a:cubicBezTo>
                  <a:pt x="550371" y="450827"/>
                  <a:pt x="545572" y="449876"/>
                  <a:pt x="538917" y="446976"/>
                </a:cubicBezTo>
                <a:cubicBezTo>
                  <a:pt x="532261" y="453677"/>
                  <a:pt x="526534" y="459378"/>
                  <a:pt x="519878" y="465078"/>
                </a:cubicBezTo>
                <a:cubicBezTo>
                  <a:pt x="491321" y="488881"/>
                  <a:pt x="450381" y="475579"/>
                  <a:pt x="440862" y="440325"/>
                </a:cubicBezTo>
                <a:cubicBezTo>
                  <a:pt x="426544" y="379368"/>
                  <a:pt x="470348" y="339364"/>
                  <a:pt x="536053" y="356516"/>
                </a:cubicBezTo>
                <a:cubicBezTo>
                  <a:pt x="518950" y="323162"/>
                  <a:pt x="486523" y="291758"/>
                  <a:pt x="520807" y="254604"/>
                </a:cubicBezTo>
                <a:cubicBezTo>
                  <a:pt x="534390" y="240315"/>
                  <a:pt x="550671" y="228163"/>
                  <a:pt x="570402" y="228613"/>
                </a:cubicBezTo>
                <a:close/>
                <a:moveTo>
                  <a:pt x="173893" y="509"/>
                </a:moveTo>
                <a:cubicBezTo>
                  <a:pt x="184251" y="-920"/>
                  <a:pt x="194966" y="509"/>
                  <a:pt x="205441" y="6700"/>
                </a:cubicBezTo>
                <a:cubicBezTo>
                  <a:pt x="226400" y="18130"/>
                  <a:pt x="234016" y="37181"/>
                  <a:pt x="234970" y="60042"/>
                </a:cubicBezTo>
                <a:cubicBezTo>
                  <a:pt x="235925" y="76234"/>
                  <a:pt x="231166" y="93380"/>
                  <a:pt x="234016" y="108620"/>
                </a:cubicBezTo>
                <a:cubicBezTo>
                  <a:pt x="238789" y="138149"/>
                  <a:pt x="247359" y="166724"/>
                  <a:pt x="254027" y="196253"/>
                </a:cubicBezTo>
                <a:cubicBezTo>
                  <a:pt x="223543" y="222923"/>
                  <a:pt x="220687" y="221971"/>
                  <a:pt x="185445" y="204825"/>
                </a:cubicBezTo>
                <a:cubicBezTo>
                  <a:pt x="142580" y="183870"/>
                  <a:pt x="120674" y="146721"/>
                  <a:pt x="107338" y="103858"/>
                </a:cubicBezTo>
                <a:cubicBezTo>
                  <a:pt x="97813" y="73377"/>
                  <a:pt x="115908" y="26703"/>
                  <a:pt x="144482" y="11463"/>
                </a:cubicBezTo>
                <a:cubicBezTo>
                  <a:pt x="153533" y="6224"/>
                  <a:pt x="163535" y="1938"/>
                  <a:pt x="173893" y="50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138"/>
          <p:cNvSpPr/>
          <p:nvPr/>
        </p:nvSpPr>
        <p:spPr>
          <a:xfrm>
            <a:off x="6934178" y="3162314"/>
            <a:ext cx="1269910" cy="759897"/>
          </a:xfrm>
          <a:custGeom>
            <a:rect b="b" l="l" r="r" t="t"/>
            <a:pathLst>
              <a:path extrusionOk="0" h="759897" w="1269910">
                <a:moveTo>
                  <a:pt x="361975" y="485763"/>
                </a:moveTo>
                <a:cubicBezTo>
                  <a:pt x="390545" y="497190"/>
                  <a:pt x="394359" y="522913"/>
                  <a:pt x="401025" y="546726"/>
                </a:cubicBezTo>
                <a:cubicBezTo>
                  <a:pt x="401979" y="552443"/>
                  <a:pt x="401979" y="560056"/>
                  <a:pt x="399118" y="564821"/>
                </a:cubicBezTo>
                <a:cubicBezTo>
                  <a:pt x="373399" y="607681"/>
                  <a:pt x="340062" y="641025"/>
                  <a:pt x="285773" y="642928"/>
                </a:cubicBezTo>
                <a:cubicBezTo>
                  <a:pt x="246714" y="643880"/>
                  <a:pt x="215284" y="618157"/>
                  <a:pt x="207664" y="579111"/>
                </a:cubicBezTo>
                <a:cubicBezTo>
                  <a:pt x="204804" y="567684"/>
                  <a:pt x="202906" y="557201"/>
                  <a:pt x="200045" y="541009"/>
                </a:cubicBezTo>
                <a:cubicBezTo>
                  <a:pt x="256241" y="521962"/>
                  <a:pt x="309585" y="502907"/>
                  <a:pt x="361975" y="485763"/>
                </a:cubicBezTo>
                <a:close/>
                <a:moveTo>
                  <a:pt x="546194" y="391181"/>
                </a:moveTo>
                <a:cubicBezTo>
                  <a:pt x="526178" y="396892"/>
                  <a:pt x="514782" y="399766"/>
                  <a:pt x="503327" y="403550"/>
                </a:cubicBezTo>
                <a:cubicBezTo>
                  <a:pt x="380453" y="446442"/>
                  <a:pt x="256634" y="490244"/>
                  <a:pt x="133759" y="533099"/>
                </a:cubicBezTo>
                <a:cubicBezTo>
                  <a:pt x="109964" y="541685"/>
                  <a:pt x="106126" y="549288"/>
                  <a:pt x="114688" y="572171"/>
                </a:cubicBezTo>
                <a:cubicBezTo>
                  <a:pt x="117581" y="580721"/>
                  <a:pt x="120415" y="589306"/>
                  <a:pt x="126142" y="595964"/>
                </a:cubicBezTo>
                <a:cubicBezTo>
                  <a:pt x="158500" y="635982"/>
                  <a:pt x="182354" y="685495"/>
                  <a:pt x="245179" y="688369"/>
                </a:cubicBezTo>
                <a:cubicBezTo>
                  <a:pt x="273757" y="689315"/>
                  <a:pt x="297612" y="680729"/>
                  <a:pt x="320463" y="669306"/>
                </a:cubicBezTo>
                <a:cubicBezTo>
                  <a:pt x="389015" y="634054"/>
                  <a:pt x="443337" y="583595"/>
                  <a:pt x="475694" y="511199"/>
                </a:cubicBezTo>
                <a:cubicBezTo>
                  <a:pt x="483311" y="494064"/>
                  <a:pt x="494766" y="478820"/>
                  <a:pt x="504272" y="462631"/>
                </a:cubicBezTo>
                <a:cubicBezTo>
                  <a:pt x="516672" y="441676"/>
                  <a:pt x="529071" y="420721"/>
                  <a:pt x="546194" y="391181"/>
                </a:cubicBezTo>
                <a:close/>
                <a:moveTo>
                  <a:pt x="218656" y="304455"/>
                </a:moveTo>
                <a:cubicBezTo>
                  <a:pt x="205201" y="306955"/>
                  <a:pt x="193056" y="317195"/>
                  <a:pt x="182102" y="335292"/>
                </a:cubicBezTo>
                <a:cubicBezTo>
                  <a:pt x="211638" y="329577"/>
                  <a:pt x="236395" y="324815"/>
                  <a:pt x="263068" y="320052"/>
                </a:cubicBezTo>
                <a:cubicBezTo>
                  <a:pt x="246875" y="307193"/>
                  <a:pt x="232111" y="301955"/>
                  <a:pt x="218656" y="304455"/>
                </a:cubicBezTo>
                <a:close/>
                <a:moveTo>
                  <a:pt x="190678" y="239089"/>
                </a:moveTo>
                <a:cubicBezTo>
                  <a:pt x="224969" y="234327"/>
                  <a:pt x="255451" y="247662"/>
                  <a:pt x="282123" y="265759"/>
                </a:cubicBezTo>
                <a:cubicBezTo>
                  <a:pt x="304977" y="280999"/>
                  <a:pt x="320223" y="304812"/>
                  <a:pt x="328788" y="332435"/>
                </a:cubicBezTo>
                <a:cubicBezTo>
                  <a:pt x="335459" y="353390"/>
                  <a:pt x="323074" y="376250"/>
                  <a:pt x="301168" y="381013"/>
                </a:cubicBezTo>
                <a:cubicBezTo>
                  <a:pt x="257355" y="389585"/>
                  <a:pt x="212584" y="397205"/>
                  <a:pt x="168771" y="404825"/>
                </a:cubicBezTo>
                <a:cubicBezTo>
                  <a:pt x="160196" y="405778"/>
                  <a:pt x="151631" y="404825"/>
                  <a:pt x="142109" y="404825"/>
                </a:cubicBezTo>
                <a:cubicBezTo>
                  <a:pt x="118287" y="402920"/>
                  <a:pt x="103052" y="387680"/>
                  <a:pt x="104956" y="362915"/>
                </a:cubicBezTo>
                <a:cubicBezTo>
                  <a:pt x="106861" y="349580"/>
                  <a:pt x="110669" y="337197"/>
                  <a:pt x="112574" y="325767"/>
                </a:cubicBezTo>
                <a:cubicBezTo>
                  <a:pt x="124947" y="283857"/>
                  <a:pt x="142098" y="246709"/>
                  <a:pt x="190678" y="239089"/>
                </a:cubicBezTo>
                <a:close/>
                <a:moveTo>
                  <a:pt x="234484" y="196459"/>
                </a:moveTo>
                <a:cubicBezTo>
                  <a:pt x="175327" y="195557"/>
                  <a:pt x="117094" y="231627"/>
                  <a:pt x="89947" y="264506"/>
                </a:cubicBezTo>
                <a:cubicBezTo>
                  <a:pt x="87113" y="268326"/>
                  <a:pt x="84220" y="273055"/>
                  <a:pt x="82331" y="277821"/>
                </a:cubicBezTo>
                <a:cubicBezTo>
                  <a:pt x="57590" y="342614"/>
                  <a:pt x="49973" y="408316"/>
                  <a:pt x="81386" y="479766"/>
                </a:cubicBezTo>
                <a:cubicBezTo>
                  <a:pt x="252796" y="422613"/>
                  <a:pt x="422376" y="365460"/>
                  <a:pt x="593844" y="308307"/>
                </a:cubicBezTo>
                <a:cubicBezTo>
                  <a:pt x="589062" y="303541"/>
                  <a:pt x="586227" y="299758"/>
                  <a:pt x="583334" y="299758"/>
                </a:cubicBezTo>
                <a:cubicBezTo>
                  <a:pt x="553811" y="294992"/>
                  <a:pt x="524288" y="292118"/>
                  <a:pt x="494766" y="287352"/>
                </a:cubicBezTo>
                <a:cubicBezTo>
                  <a:pt x="445226" y="279749"/>
                  <a:pt x="395687" y="270217"/>
                  <a:pt x="351875" y="244497"/>
                </a:cubicBezTo>
                <a:cubicBezTo>
                  <a:pt x="332862" y="233073"/>
                  <a:pt x="312846" y="221650"/>
                  <a:pt x="292829" y="211173"/>
                </a:cubicBezTo>
                <a:cubicBezTo>
                  <a:pt x="274023" y="201168"/>
                  <a:pt x="254202" y="196759"/>
                  <a:pt x="234484" y="196459"/>
                </a:cubicBezTo>
                <a:close/>
                <a:moveTo>
                  <a:pt x="1194812" y="183524"/>
                </a:moveTo>
                <a:cubicBezTo>
                  <a:pt x="1039581" y="218776"/>
                  <a:pt x="896690" y="277821"/>
                  <a:pt x="750965" y="330208"/>
                </a:cubicBezTo>
                <a:cubicBezTo>
                  <a:pt x="759527" y="336902"/>
                  <a:pt x="767144" y="340685"/>
                  <a:pt x="776709" y="342614"/>
                </a:cubicBezTo>
                <a:cubicBezTo>
                  <a:pt x="792888" y="346397"/>
                  <a:pt x="809066" y="347379"/>
                  <a:pt x="824300" y="351163"/>
                </a:cubicBezTo>
                <a:cubicBezTo>
                  <a:pt x="929106" y="376883"/>
                  <a:pt x="1028126" y="365460"/>
                  <a:pt x="1115809" y="297830"/>
                </a:cubicBezTo>
                <a:cubicBezTo>
                  <a:pt x="1152949" y="270217"/>
                  <a:pt x="1186250" y="237839"/>
                  <a:pt x="1194812" y="183524"/>
                </a:cubicBezTo>
                <a:close/>
                <a:moveTo>
                  <a:pt x="1071997" y="68272"/>
                </a:moveTo>
                <a:cubicBezTo>
                  <a:pt x="944340" y="67326"/>
                  <a:pt x="837644" y="112110"/>
                  <a:pt x="752914" y="208299"/>
                </a:cubicBezTo>
                <a:cubicBezTo>
                  <a:pt x="737621" y="225434"/>
                  <a:pt x="722387" y="243551"/>
                  <a:pt x="707153" y="260686"/>
                </a:cubicBezTo>
                <a:cubicBezTo>
                  <a:pt x="709102" y="263560"/>
                  <a:pt x="710991" y="265452"/>
                  <a:pt x="712881" y="268326"/>
                </a:cubicBezTo>
                <a:cubicBezTo>
                  <a:pt x="872895" y="214956"/>
                  <a:pt x="1031964" y="160677"/>
                  <a:pt x="1195816" y="105416"/>
                </a:cubicBezTo>
                <a:cubicBezTo>
                  <a:pt x="1187254" y="97813"/>
                  <a:pt x="1184361" y="93993"/>
                  <a:pt x="1180582" y="91155"/>
                </a:cubicBezTo>
                <a:cubicBezTo>
                  <a:pt x="1148166" y="68272"/>
                  <a:pt x="1110081" y="68272"/>
                  <a:pt x="1071997" y="68272"/>
                </a:cubicBezTo>
                <a:close/>
                <a:moveTo>
                  <a:pt x="1114805" y="2570"/>
                </a:moveTo>
                <a:cubicBezTo>
                  <a:pt x="1190088" y="9227"/>
                  <a:pt x="1235790" y="58741"/>
                  <a:pt x="1266257" y="123533"/>
                </a:cubicBezTo>
                <a:cubicBezTo>
                  <a:pt x="1269151" y="130191"/>
                  <a:pt x="1271040" y="138776"/>
                  <a:pt x="1269151" y="145434"/>
                </a:cubicBezTo>
                <a:cubicBezTo>
                  <a:pt x="1263423" y="173992"/>
                  <a:pt x="1256751" y="201641"/>
                  <a:pt x="1249134" y="230199"/>
                </a:cubicBezTo>
                <a:cubicBezTo>
                  <a:pt x="1235790" y="276875"/>
                  <a:pt x="1207212" y="311181"/>
                  <a:pt x="1171961" y="343559"/>
                </a:cubicBezTo>
                <a:cubicBezTo>
                  <a:pt x="1108133" y="402604"/>
                  <a:pt x="1031019" y="427379"/>
                  <a:pt x="949123" y="432145"/>
                </a:cubicBezTo>
                <a:cubicBezTo>
                  <a:pt x="891966" y="435928"/>
                  <a:pt x="833865" y="429271"/>
                  <a:pt x="778599" y="408316"/>
                </a:cubicBezTo>
                <a:cubicBezTo>
                  <a:pt x="739569" y="394018"/>
                  <a:pt x="700481" y="381649"/>
                  <a:pt x="660507" y="369280"/>
                </a:cubicBezTo>
                <a:cubicBezTo>
                  <a:pt x="623367" y="400712"/>
                  <a:pt x="595734" y="437856"/>
                  <a:pt x="572883" y="480712"/>
                </a:cubicBezTo>
                <a:cubicBezTo>
                  <a:pt x="543360" y="535973"/>
                  <a:pt x="510944" y="590252"/>
                  <a:pt x="474749" y="640748"/>
                </a:cubicBezTo>
                <a:cubicBezTo>
                  <a:pt x="444281" y="682657"/>
                  <a:pt x="402359" y="712162"/>
                  <a:pt x="352820" y="731225"/>
                </a:cubicBezTo>
                <a:cubicBezTo>
                  <a:pt x="336641" y="737882"/>
                  <a:pt x="321407" y="746468"/>
                  <a:pt x="304284" y="752180"/>
                </a:cubicBezTo>
                <a:cubicBezTo>
                  <a:pt x="232839" y="774080"/>
                  <a:pt x="175682" y="747414"/>
                  <a:pt x="128032" y="696918"/>
                </a:cubicBezTo>
                <a:cubicBezTo>
                  <a:pt x="87113" y="653117"/>
                  <a:pt x="51863" y="605496"/>
                  <a:pt x="48025" y="538811"/>
                </a:cubicBezTo>
                <a:cubicBezTo>
                  <a:pt x="46135" y="510253"/>
                  <a:pt x="26119" y="483550"/>
                  <a:pt x="15668" y="454991"/>
                </a:cubicBezTo>
                <a:cubicBezTo>
                  <a:pt x="-1514" y="410208"/>
                  <a:pt x="-4349" y="364514"/>
                  <a:pt x="6102" y="317839"/>
                </a:cubicBezTo>
                <a:cubicBezTo>
                  <a:pt x="9940" y="301650"/>
                  <a:pt x="14723" y="286406"/>
                  <a:pt x="17557" y="270217"/>
                </a:cubicBezTo>
                <a:cubicBezTo>
                  <a:pt x="29957" y="204479"/>
                  <a:pt x="78493" y="173046"/>
                  <a:pt x="133759" y="147326"/>
                </a:cubicBezTo>
                <a:cubicBezTo>
                  <a:pt x="201367" y="115893"/>
                  <a:pt x="267144" y="126371"/>
                  <a:pt x="329024" y="162569"/>
                </a:cubicBezTo>
                <a:cubicBezTo>
                  <a:pt x="389015" y="197821"/>
                  <a:pt x="454733" y="210190"/>
                  <a:pt x="521454" y="222596"/>
                </a:cubicBezTo>
                <a:cubicBezTo>
                  <a:pt x="557649" y="229253"/>
                  <a:pt x="591896" y="240677"/>
                  <a:pt x="627146" y="249262"/>
                </a:cubicBezTo>
                <a:cubicBezTo>
                  <a:pt x="659562" y="213064"/>
                  <a:pt x="686192" y="182578"/>
                  <a:pt x="714770" y="151146"/>
                </a:cubicBezTo>
                <a:cubicBezTo>
                  <a:pt x="822410" y="33056"/>
                  <a:pt x="958629" y="-11727"/>
                  <a:pt x="1114805" y="25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8" name="Google Shape;1978;p138"/>
          <p:cNvSpPr/>
          <p:nvPr/>
        </p:nvSpPr>
        <p:spPr>
          <a:xfrm>
            <a:off x="390524" y="2209801"/>
            <a:ext cx="1504800" cy="92609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5" y="17077"/>
                </a:cubicBezTo>
                <a:cubicBezTo>
                  <a:pt x="3880" y="16855"/>
                  <a:pt x="3055" y="16411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48"/>
                </a:moveTo>
                <a:cubicBezTo>
                  <a:pt x="14403" y="2870"/>
                  <a:pt x="14294" y="2604"/>
                  <a:pt x="14159" y="2493"/>
                </a:cubicBezTo>
                <a:cubicBezTo>
                  <a:pt x="13794" y="2204"/>
                  <a:pt x="13402" y="2004"/>
                  <a:pt x="13050" y="1782"/>
                </a:cubicBezTo>
                <a:cubicBezTo>
                  <a:pt x="12901" y="1960"/>
                  <a:pt x="12793" y="2115"/>
                  <a:pt x="12671" y="2226"/>
                </a:cubicBezTo>
                <a:cubicBezTo>
                  <a:pt x="12441" y="2426"/>
                  <a:pt x="12184" y="2581"/>
                  <a:pt x="11954" y="2781"/>
                </a:cubicBezTo>
                <a:cubicBezTo>
                  <a:pt x="11522" y="3159"/>
                  <a:pt x="11468" y="3580"/>
                  <a:pt x="11752" y="4224"/>
                </a:cubicBezTo>
                <a:cubicBezTo>
                  <a:pt x="12063" y="4934"/>
                  <a:pt x="12022" y="5223"/>
                  <a:pt x="11508" y="5778"/>
                </a:cubicBezTo>
                <a:cubicBezTo>
                  <a:pt x="11211" y="5201"/>
                  <a:pt x="10845" y="5156"/>
                  <a:pt x="10413" y="5401"/>
                </a:cubicBezTo>
                <a:cubicBezTo>
                  <a:pt x="10250" y="5489"/>
                  <a:pt x="9966" y="5489"/>
                  <a:pt x="9858" y="5334"/>
                </a:cubicBezTo>
                <a:cubicBezTo>
                  <a:pt x="9615" y="4934"/>
                  <a:pt x="9317" y="4890"/>
                  <a:pt x="9033" y="4823"/>
                </a:cubicBezTo>
                <a:cubicBezTo>
                  <a:pt x="8776" y="4779"/>
                  <a:pt x="8641" y="4535"/>
                  <a:pt x="8573" y="4180"/>
                </a:cubicBezTo>
                <a:cubicBezTo>
                  <a:pt x="8465" y="3558"/>
                  <a:pt x="8505" y="2959"/>
                  <a:pt x="8790" y="2448"/>
                </a:cubicBezTo>
                <a:cubicBezTo>
                  <a:pt x="8884" y="2293"/>
                  <a:pt x="8965" y="2137"/>
                  <a:pt x="9060" y="1960"/>
                </a:cubicBezTo>
                <a:cubicBezTo>
                  <a:pt x="7234" y="2648"/>
                  <a:pt x="5395" y="7909"/>
                  <a:pt x="6084" y="10618"/>
                </a:cubicBezTo>
                <a:cubicBezTo>
                  <a:pt x="6341" y="10573"/>
                  <a:pt x="6612" y="10551"/>
                  <a:pt x="6950" y="10484"/>
                </a:cubicBezTo>
                <a:cubicBezTo>
                  <a:pt x="6666" y="9929"/>
                  <a:pt x="6693" y="9508"/>
                  <a:pt x="6977" y="9175"/>
                </a:cubicBezTo>
                <a:cubicBezTo>
                  <a:pt x="7234" y="8864"/>
                  <a:pt x="7234" y="8464"/>
                  <a:pt x="7153" y="7998"/>
                </a:cubicBezTo>
                <a:cubicBezTo>
                  <a:pt x="7072" y="7554"/>
                  <a:pt x="7045" y="7088"/>
                  <a:pt x="7018" y="6622"/>
                </a:cubicBezTo>
                <a:cubicBezTo>
                  <a:pt x="6991" y="6200"/>
                  <a:pt x="7194" y="6022"/>
                  <a:pt x="7396" y="5845"/>
                </a:cubicBezTo>
                <a:cubicBezTo>
                  <a:pt x="7586" y="5689"/>
                  <a:pt x="7735" y="5845"/>
                  <a:pt x="7870" y="6044"/>
                </a:cubicBezTo>
                <a:cubicBezTo>
                  <a:pt x="8005" y="6266"/>
                  <a:pt x="8181" y="6444"/>
                  <a:pt x="8357" y="6666"/>
                </a:cubicBezTo>
                <a:cubicBezTo>
                  <a:pt x="8735" y="6155"/>
                  <a:pt x="9101" y="6488"/>
                  <a:pt x="9466" y="6666"/>
                </a:cubicBezTo>
                <a:cubicBezTo>
                  <a:pt x="9844" y="6844"/>
                  <a:pt x="10304" y="6755"/>
                  <a:pt x="10440" y="7554"/>
                </a:cubicBezTo>
                <a:cubicBezTo>
                  <a:pt x="10521" y="7576"/>
                  <a:pt x="10575" y="7598"/>
                  <a:pt x="10629" y="7598"/>
                </a:cubicBezTo>
                <a:cubicBezTo>
                  <a:pt x="10845" y="7554"/>
                  <a:pt x="11048" y="7510"/>
                  <a:pt x="11265" y="7443"/>
                </a:cubicBezTo>
                <a:cubicBezTo>
                  <a:pt x="11684" y="7354"/>
                  <a:pt x="11819" y="7532"/>
                  <a:pt x="11846" y="8220"/>
                </a:cubicBezTo>
                <a:cubicBezTo>
                  <a:pt x="11846" y="8420"/>
                  <a:pt x="11833" y="8642"/>
                  <a:pt x="11860" y="8842"/>
                </a:cubicBezTo>
                <a:cubicBezTo>
                  <a:pt x="11900" y="9219"/>
                  <a:pt x="12063" y="9397"/>
                  <a:pt x="12279" y="9308"/>
                </a:cubicBezTo>
                <a:cubicBezTo>
                  <a:pt x="13226" y="8908"/>
                  <a:pt x="14186" y="8553"/>
                  <a:pt x="15119" y="8065"/>
                </a:cubicBezTo>
                <a:cubicBezTo>
                  <a:pt x="15593" y="7820"/>
                  <a:pt x="16093" y="7510"/>
                  <a:pt x="16485" y="6844"/>
                </a:cubicBezTo>
                <a:cubicBezTo>
                  <a:pt x="16377" y="6555"/>
                  <a:pt x="16283" y="6289"/>
                  <a:pt x="16188" y="6067"/>
                </a:cubicBezTo>
                <a:cubicBezTo>
                  <a:pt x="15566" y="5911"/>
                  <a:pt x="15052" y="6244"/>
                  <a:pt x="14551" y="6577"/>
                </a:cubicBezTo>
                <a:cubicBezTo>
                  <a:pt x="14078" y="6888"/>
                  <a:pt x="14091" y="6910"/>
                  <a:pt x="13699" y="6289"/>
                </a:cubicBezTo>
                <a:cubicBezTo>
                  <a:pt x="13605" y="6133"/>
                  <a:pt x="13469" y="6022"/>
                  <a:pt x="13361" y="5867"/>
                </a:cubicBezTo>
                <a:cubicBezTo>
                  <a:pt x="13199" y="5623"/>
                  <a:pt x="13050" y="5356"/>
                  <a:pt x="12915" y="5112"/>
                </a:cubicBezTo>
                <a:cubicBezTo>
                  <a:pt x="13010" y="4757"/>
                  <a:pt x="13064" y="4491"/>
                  <a:pt x="13158" y="4291"/>
                </a:cubicBezTo>
                <a:cubicBezTo>
                  <a:pt x="13239" y="4113"/>
                  <a:pt x="13348" y="3936"/>
                  <a:pt x="13469" y="3869"/>
                </a:cubicBezTo>
                <a:cubicBezTo>
                  <a:pt x="13672" y="3780"/>
                  <a:pt x="13916" y="3891"/>
                  <a:pt x="14091" y="3758"/>
                </a:cubicBezTo>
                <a:cubicBezTo>
                  <a:pt x="14267" y="3647"/>
                  <a:pt x="14376" y="3292"/>
                  <a:pt x="14524" y="3048"/>
                </a:cubicBezTo>
                <a:cubicBezTo>
                  <a:pt x="14849" y="3824"/>
                  <a:pt x="14768" y="4157"/>
                  <a:pt x="14213" y="4357"/>
                </a:cubicBezTo>
                <a:cubicBezTo>
                  <a:pt x="14132" y="4379"/>
                  <a:pt x="14037" y="4357"/>
                  <a:pt x="13956" y="4357"/>
                </a:cubicBezTo>
                <a:cubicBezTo>
                  <a:pt x="13510" y="4291"/>
                  <a:pt x="13510" y="4291"/>
                  <a:pt x="13375" y="5134"/>
                </a:cubicBezTo>
                <a:cubicBezTo>
                  <a:pt x="13780" y="5911"/>
                  <a:pt x="14240" y="6289"/>
                  <a:pt x="14849" y="5734"/>
                </a:cubicBezTo>
                <a:cubicBezTo>
                  <a:pt x="15038" y="5556"/>
                  <a:pt x="15295" y="5578"/>
                  <a:pt x="15525" y="5489"/>
                </a:cubicBezTo>
                <a:cubicBezTo>
                  <a:pt x="15620" y="5445"/>
                  <a:pt x="15715" y="5378"/>
                  <a:pt x="15890" y="5290"/>
                </a:cubicBezTo>
                <a:cubicBezTo>
                  <a:pt x="15579" y="4646"/>
                  <a:pt x="15309" y="4069"/>
                  <a:pt x="15011" y="3558"/>
                </a:cubicBezTo>
                <a:cubicBezTo>
                  <a:pt x="14876" y="3314"/>
                  <a:pt x="14687" y="3225"/>
                  <a:pt x="14524" y="3048"/>
                </a:cubicBezTo>
                <a:close/>
                <a:moveTo>
                  <a:pt x="2622" y="6377"/>
                </a:moveTo>
                <a:cubicBezTo>
                  <a:pt x="2541" y="6333"/>
                  <a:pt x="2527" y="6311"/>
                  <a:pt x="2514" y="6333"/>
                </a:cubicBezTo>
                <a:cubicBezTo>
                  <a:pt x="2460" y="6355"/>
                  <a:pt x="2406" y="6400"/>
                  <a:pt x="2365" y="6444"/>
                </a:cubicBezTo>
                <a:cubicBezTo>
                  <a:pt x="1188" y="7732"/>
                  <a:pt x="756" y="9641"/>
                  <a:pt x="769" y="11883"/>
                </a:cubicBezTo>
                <a:cubicBezTo>
                  <a:pt x="769" y="12060"/>
                  <a:pt x="796" y="12238"/>
                  <a:pt x="850" y="12393"/>
                </a:cubicBezTo>
                <a:cubicBezTo>
                  <a:pt x="1161" y="13304"/>
                  <a:pt x="1554" y="14125"/>
                  <a:pt x="2149" y="14547"/>
                </a:cubicBezTo>
                <a:cubicBezTo>
                  <a:pt x="3082" y="15213"/>
                  <a:pt x="4069" y="15612"/>
                  <a:pt x="5097" y="15746"/>
                </a:cubicBezTo>
                <a:cubicBezTo>
                  <a:pt x="6233" y="15879"/>
                  <a:pt x="7369" y="15790"/>
                  <a:pt x="8492" y="15568"/>
                </a:cubicBezTo>
                <a:cubicBezTo>
                  <a:pt x="9344" y="15390"/>
                  <a:pt x="10196" y="15257"/>
                  <a:pt x="11035" y="14991"/>
                </a:cubicBezTo>
                <a:cubicBezTo>
                  <a:pt x="12009" y="14680"/>
                  <a:pt x="12955" y="14147"/>
                  <a:pt x="13943" y="13859"/>
                </a:cubicBezTo>
                <a:cubicBezTo>
                  <a:pt x="15201" y="13481"/>
                  <a:pt x="16377" y="12749"/>
                  <a:pt x="17500" y="11772"/>
                </a:cubicBezTo>
                <a:cubicBezTo>
                  <a:pt x="18785" y="10640"/>
                  <a:pt x="19786" y="8975"/>
                  <a:pt x="20529" y="6932"/>
                </a:cubicBezTo>
                <a:cubicBezTo>
                  <a:pt x="20922" y="5845"/>
                  <a:pt x="20786" y="4779"/>
                  <a:pt x="20205" y="3935"/>
                </a:cubicBezTo>
                <a:cubicBezTo>
                  <a:pt x="20137" y="3847"/>
                  <a:pt x="20083" y="3736"/>
                  <a:pt x="20029" y="3625"/>
                </a:cubicBezTo>
                <a:cubicBezTo>
                  <a:pt x="19488" y="2492"/>
                  <a:pt x="18379" y="1960"/>
                  <a:pt x="17500" y="2381"/>
                </a:cubicBezTo>
                <a:cubicBezTo>
                  <a:pt x="17743" y="2825"/>
                  <a:pt x="18014" y="3225"/>
                  <a:pt x="18203" y="3691"/>
                </a:cubicBezTo>
                <a:cubicBezTo>
                  <a:pt x="18433" y="4268"/>
                  <a:pt x="18704" y="4912"/>
                  <a:pt x="18528" y="5623"/>
                </a:cubicBezTo>
                <a:cubicBezTo>
                  <a:pt x="18379" y="6222"/>
                  <a:pt x="18122" y="6777"/>
                  <a:pt x="17865" y="7287"/>
                </a:cubicBezTo>
                <a:cubicBezTo>
                  <a:pt x="17324" y="8309"/>
                  <a:pt x="16567" y="8864"/>
                  <a:pt x="15823" y="9241"/>
                </a:cubicBezTo>
                <a:cubicBezTo>
                  <a:pt x="14605" y="9885"/>
                  <a:pt x="13361" y="10418"/>
                  <a:pt x="12103" y="10817"/>
                </a:cubicBezTo>
                <a:cubicBezTo>
                  <a:pt x="10940" y="11195"/>
                  <a:pt x="9736" y="11261"/>
                  <a:pt x="8560" y="11594"/>
                </a:cubicBezTo>
                <a:cubicBezTo>
                  <a:pt x="7491" y="11883"/>
                  <a:pt x="6423" y="11927"/>
                  <a:pt x="5354" y="11927"/>
                </a:cubicBezTo>
                <a:cubicBezTo>
                  <a:pt x="4515" y="11927"/>
                  <a:pt x="3731" y="11572"/>
                  <a:pt x="2960" y="11128"/>
                </a:cubicBezTo>
                <a:cubicBezTo>
                  <a:pt x="2324" y="10751"/>
                  <a:pt x="2054" y="9996"/>
                  <a:pt x="2000" y="8930"/>
                </a:cubicBezTo>
                <a:cubicBezTo>
                  <a:pt x="1973" y="8242"/>
                  <a:pt x="2149" y="7687"/>
                  <a:pt x="2351" y="7132"/>
                </a:cubicBezTo>
                <a:cubicBezTo>
                  <a:pt x="2419" y="6844"/>
                  <a:pt x="2514" y="6622"/>
                  <a:pt x="2622" y="6377"/>
                </a:cubicBezTo>
                <a:close/>
                <a:moveTo>
                  <a:pt x="6882" y="17299"/>
                </a:moveTo>
                <a:cubicBezTo>
                  <a:pt x="6910" y="17455"/>
                  <a:pt x="6910" y="17521"/>
                  <a:pt x="6923" y="17566"/>
                </a:cubicBezTo>
                <a:cubicBezTo>
                  <a:pt x="7735" y="18809"/>
                  <a:pt x="8695" y="19630"/>
                  <a:pt x="9790" y="19963"/>
                </a:cubicBezTo>
                <a:cubicBezTo>
                  <a:pt x="10426" y="20163"/>
                  <a:pt x="11089" y="20296"/>
                  <a:pt x="11738" y="20230"/>
                </a:cubicBezTo>
                <a:cubicBezTo>
                  <a:pt x="12495" y="20163"/>
                  <a:pt x="13266" y="20097"/>
                  <a:pt x="13997" y="19586"/>
                </a:cubicBezTo>
                <a:cubicBezTo>
                  <a:pt x="15092" y="18831"/>
                  <a:pt x="15917" y="17566"/>
                  <a:pt x="16621" y="16056"/>
                </a:cubicBezTo>
                <a:cubicBezTo>
                  <a:pt x="16905" y="15457"/>
                  <a:pt x="17040" y="14724"/>
                  <a:pt x="17013" y="13925"/>
                </a:cubicBezTo>
                <a:cubicBezTo>
                  <a:pt x="15809" y="14525"/>
                  <a:pt x="14632" y="15102"/>
                  <a:pt x="13402" y="15723"/>
                </a:cubicBezTo>
                <a:cubicBezTo>
                  <a:pt x="13604" y="16234"/>
                  <a:pt x="13780" y="16634"/>
                  <a:pt x="13943" y="17055"/>
                </a:cubicBezTo>
                <a:cubicBezTo>
                  <a:pt x="14105" y="17499"/>
                  <a:pt x="14051" y="17766"/>
                  <a:pt x="13767" y="17810"/>
                </a:cubicBezTo>
                <a:cubicBezTo>
                  <a:pt x="13307" y="17877"/>
                  <a:pt x="12969" y="18232"/>
                  <a:pt x="12631" y="18698"/>
                </a:cubicBezTo>
                <a:cubicBezTo>
                  <a:pt x="12536" y="18831"/>
                  <a:pt x="12347" y="18942"/>
                  <a:pt x="12252" y="18876"/>
                </a:cubicBezTo>
                <a:cubicBezTo>
                  <a:pt x="11995" y="18698"/>
                  <a:pt x="11765" y="18876"/>
                  <a:pt x="11535" y="18964"/>
                </a:cubicBezTo>
                <a:cubicBezTo>
                  <a:pt x="11116" y="19098"/>
                  <a:pt x="10724" y="19142"/>
                  <a:pt x="10480" y="18343"/>
                </a:cubicBezTo>
                <a:cubicBezTo>
                  <a:pt x="10386" y="18032"/>
                  <a:pt x="10223" y="17788"/>
                  <a:pt x="9966" y="17788"/>
                </a:cubicBezTo>
                <a:cubicBezTo>
                  <a:pt x="9642" y="17810"/>
                  <a:pt x="9385" y="17588"/>
                  <a:pt x="9182" y="17166"/>
                </a:cubicBezTo>
                <a:cubicBezTo>
                  <a:pt x="9114" y="17033"/>
                  <a:pt x="8965" y="16966"/>
                  <a:pt x="8857" y="16966"/>
                </a:cubicBezTo>
                <a:cubicBezTo>
                  <a:pt x="8181" y="17077"/>
                  <a:pt x="7532" y="17188"/>
                  <a:pt x="6882" y="17299"/>
                </a:cubicBezTo>
                <a:close/>
                <a:moveTo>
                  <a:pt x="7559" y="6400"/>
                </a:moveTo>
                <a:cubicBezTo>
                  <a:pt x="7491" y="6622"/>
                  <a:pt x="7383" y="6799"/>
                  <a:pt x="7369" y="6999"/>
                </a:cubicBezTo>
                <a:cubicBezTo>
                  <a:pt x="7356" y="7243"/>
                  <a:pt x="7396" y="7510"/>
                  <a:pt x="7451" y="7754"/>
                </a:cubicBezTo>
                <a:cubicBezTo>
                  <a:pt x="7599" y="8575"/>
                  <a:pt x="7721" y="9352"/>
                  <a:pt x="7194" y="9951"/>
                </a:cubicBezTo>
                <a:cubicBezTo>
                  <a:pt x="7126" y="10018"/>
                  <a:pt x="7126" y="10240"/>
                  <a:pt x="7085" y="10506"/>
                </a:cubicBezTo>
                <a:cubicBezTo>
                  <a:pt x="8654" y="10351"/>
                  <a:pt x="10156" y="10085"/>
                  <a:pt x="11670" y="9485"/>
                </a:cubicBezTo>
                <a:cubicBezTo>
                  <a:pt x="11616" y="8952"/>
                  <a:pt x="11562" y="8464"/>
                  <a:pt x="11508" y="7931"/>
                </a:cubicBezTo>
                <a:cubicBezTo>
                  <a:pt x="11265" y="7976"/>
                  <a:pt x="11062" y="8020"/>
                  <a:pt x="10859" y="8087"/>
                </a:cubicBezTo>
                <a:cubicBezTo>
                  <a:pt x="10588" y="8175"/>
                  <a:pt x="10386" y="8064"/>
                  <a:pt x="10183" y="7754"/>
                </a:cubicBezTo>
                <a:cubicBezTo>
                  <a:pt x="9642" y="6932"/>
                  <a:pt x="9019" y="6843"/>
                  <a:pt x="8370" y="7421"/>
                </a:cubicBezTo>
                <a:cubicBezTo>
                  <a:pt x="8100" y="7110"/>
                  <a:pt x="7856" y="6777"/>
                  <a:pt x="7559" y="6400"/>
                </a:cubicBezTo>
                <a:close/>
                <a:moveTo>
                  <a:pt x="5800" y="5001"/>
                </a:moveTo>
                <a:cubicBezTo>
                  <a:pt x="5584" y="5045"/>
                  <a:pt x="5489" y="5045"/>
                  <a:pt x="5408" y="5090"/>
                </a:cubicBezTo>
                <a:cubicBezTo>
                  <a:pt x="4407" y="5556"/>
                  <a:pt x="3636" y="6533"/>
                  <a:pt x="3095" y="7954"/>
                </a:cubicBezTo>
                <a:cubicBezTo>
                  <a:pt x="2947" y="8353"/>
                  <a:pt x="2892" y="8886"/>
                  <a:pt x="2852" y="9352"/>
                </a:cubicBezTo>
                <a:cubicBezTo>
                  <a:pt x="2838" y="9552"/>
                  <a:pt x="2947" y="9885"/>
                  <a:pt x="3055" y="9974"/>
                </a:cubicBezTo>
                <a:cubicBezTo>
                  <a:pt x="3758" y="10484"/>
                  <a:pt x="4489" y="10751"/>
                  <a:pt x="5314" y="10573"/>
                </a:cubicBezTo>
                <a:cubicBezTo>
                  <a:pt x="5030" y="8642"/>
                  <a:pt x="5368" y="6888"/>
                  <a:pt x="5800" y="5001"/>
                </a:cubicBezTo>
                <a:close/>
                <a:moveTo>
                  <a:pt x="8857" y="3980"/>
                </a:moveTo>
                <a:cubicBezTo>
                  <a:pt x="9155" y="4113"/>
                  <a:pt x="9466" y="4135"/>
                  <a:pt x="9642" y="4379"/>
                </a:cubicBezTo>
                <a:cubicBezTo>
                  <a:pt x="9953" y="4823"/>
                  <a:pt x="10250" y="4846"/>
                  <a:pt x="10575" y="4601"/>
                </a:cubicBezTo>
                <a:cubicBezTo>
                  <a:pt x="10818" y="4424"/>
                  <a:pt x="11021" y="4535"/>
                  <a:pt x="11238" y="4668"/>
                </a:cubicBezTo>
                <a:cubicBezTo>
                  <a:pt x="11319" y="4735"/>
                  <a:pt x="11413" y="4801"/>
                  <a:pt x="11508" y="4868"/>
                </a:cubicBezTo>
                <a:cubicBezTo>
                  <a:pt x="11603" y="4490"/>
                  <a:pt x="11495" y="4335"/>
                  <a:pt x="11373" y="4157"/>
                </a:cubicBezTo>
                <a:cubicBezTo>
                  <a:pt x="11075" y="3713"/>
                  <a:pt x="11089" y="3713"/>
                  <a:pt x="11278" y="3070"/>
                </a:cubicBezTo>
                <a:cubicBezTo>
                  <a:pt x="11454" y="2448"/>
                  <a:pt x="11711" y="2004"/>
                  <a:pt x="12117" y="1804"/>
                </a:cubicBezTo>
                <a:cubicBezTo>
                  <a:pt x="12184" y="1760"/>
                  <a:pt x="12252" y="1649"/>
                  <a:pt x="12401" y="1471"/>
                </a:cubicBezTo>
                <a:cubicBezTo>
                  <a:pt x="11440" y="1116"/>
                  <a:pt x="10588" y="1272"/>
                  <a:pt x="9723" y="1560"/>
                </a:cubicBezTo>
                <a:cubicBezTo>
                  <a:pt x="9696" y="2182"/>
                  <a:pt x="9520" y="2648"/>
                  <a:pt x="9168" y="2937"/>
                </a:cubicBezTo>
                <a:cubicBezTo>
                  <a:pt x="8911" y="3114"/>
                  <a:pt x="8871" y="3536"/>
                  <a:pt x="8857" y="3980"/>
                </a:cubicBezTo>
                <a:close/>
                <a:moveTo>
                  <a:pt x="12942" y="15923"/>
                </a:moveTo>
                <a:cubicBezTo>
                  <a:pt x="11792" y="16278"/>
                  <a:pt x="10643" y="16611"/>
                  <a:pt x="9506" y="16966"/>
                </a:cubicBezTo>
                <a:cubicBezTo>
                  <a:pt x="9506" y="17033"/>
                  <a:pt x="9506" y="17077"/>
                  <a:pt x="9506" y="17144"/>
                </a:cubicBezTo>
                <a:cubicBezTo>
                  <a:pt x="9696" y="17188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70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3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678"/>
                  <a:pt x="13185" y="16300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4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57"/>
                  <a:pt x="16756" y="5134"/>
                  <a:pt x="17162" y="61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138"/>
          <p:cNvSpPr/>
          <p:nvPr/>
        </p:nvSpPr>
        <p:spPr>
          <a:xfrm>
            <a:off x="8696324" y="1543051"/>
            <a:ext cx="1235419" cy="1486745"/>
          </a:xfrm>
          <a:custGeom>
            <a:rect b="b" l="l" r="r" t="t"/>
            <a:pathLst>
              <a:path extrusionOk="0" h="21488" w="21419">
                <a:moveTo>
                  <a:pt x="13199" y="9804"/>
                </a:moveTo>
                <a:cubicBezTo>
                  <a:pt x="12886" y="10189"/>
                  <a:pt x="12605" y="10533"/>
                  <a:pt x="12308" y="10891"/>
                </a:cubicBezTo>
                <a:cubicBezTo>
                  <a:pt x="12192" y="11029"/>
                  <a:pt x="12060" y="11153"/>
                  <a:pt x="11944" y="11290"/>
                </a:cubicBezTo>
                <a:cubicBezTo>
                  <a:pt x="11746" y="11524"/>
                  <a:pt x="11499" y="11731"/>
                  <a:pt x="11432" y="12020"/>
                </a:cubicBezTo>
                <a:cubicBezTo>
                  <a:pt x="11399" y="12130"/>
                  <a:pt x="11300" y="12240"/>
                  <a:pt x="11218" y="12337"/>
                </a:cubicBezTo>
                <a:cubicBezTo>
                  <a:pt x="10623" y="13039"/>
                  <a:pt x="10029" y="13755"/>
                  <a:pt x="9418" y="14457"/>
                </a:cubicBezTo>
                <a:cubicBezTo>
                  <a:pt x="8691" y="15297"/>
                  <a:pt x="7965" y="16136"/>
                  <a:pt x="7238" y="16990"/>
                </a:cubicBezTo>
                <a:cubicBezTo>
                  <a:pt x="6858" y="17458"/>
                  <a:pt x="6511" y="17953"/>
                  <a:pt x="6115" y="18408"/>
                </a:cubicBezTo>
                <a:cubicBezTo>
                  <a:pt x="5735" y="18848"/>
                  <a:pt x="5289" y="19261"/>
                  <a:pt x="4893" y="19702"/>
                </a:cubicBezTo>
                <a:cubicBezTo>
                  <a:pt x="4612" y="20005"/>
                  <a:pt x="4348" y="20321"/>
                  <a:pt x="4084" y="20638"/>
                </a:cubicBezTo>
                <a:cubicBezTo>
                  <a:pt x="3902" y="20858"/>
                  <a:pt x="3721" y="21065"/>
                  <a:pt x="3555" y="21285"/>
                </a:cubicBezTo>
                <a:cubicBezTo>
                  <a:pt x="3440" y="21436"/>
                  <a:pt x="3291" y="21519"/>
                  <a:pt x="3093" y="21478"/>
                </a:cubicBezTo>
                <a:cubicBezTo>
                  <a:pt x="2713" y="21395"/>
                  <a:pt x="2333" y="21285"/>
                  <a:pt x="1954" y="21175"/>
                </a:cubicBezTo>
                <a:cubicBezTo>
                  <a:pt x="1524" y="21051"/>
                  <a:pt x="1145" y="20844"/>
                  <a:pt x="880" y="20542"/>
                </a:cubicBezTo>
                <a:cubicBezTo>
                  <a:pt x="616" y="20239"/>
                  <a:pt x="368" y="19936"/>
                  <a:pt x="154" y="19619"/>
                </a:cubicBezTo>
                <a:cubicBezTo>
                  <a:pt x="-94" y="19247"/>
                  <a:pt x="-11" y="18862"/>
                  <a:pt x="187" y="18477"/>
                </a:cubicBezTo>
                <a:cubicBezTo>
                  <a:pt x="616" y="17664"/>
                  <a:pt x="1277" y="16962"/>
                  <a:pt x="1904" y="16260"/>
                </a:cubicBezTo>
                <a:cubicBezTo>
                  <a:pt x="2862" y="15173"/>
                  <a:pt x="3770" y="14057"/>
                  <a:pt x="4662" y="12915"/>
                </a:cubicBezTo>
                <a:cubicBezTo>
                  <a:pt x="5124" y="12309"/>
                  <a:pt x="5620" y="11731"/>
                  <a:pt x="6115" y="11153"/>
                </a:cubicBezTo>
                <a:cubicBezTo>
                  <a:pt x="6908" y="10217"/>
                  <a:pt x="7733" y="9308"/>
                  <a:pt x="8543" y="8372"/>
                </a:cubicBezTo>
                <a:cubicBezTo>
                  <a:pt x="8807" y="8055"/>
                  <a:pt x="9071" y="7739"/>
                  <a:pt x="9352" y="7408"/>
                </a:cubicBezTo>
                <a:cubicBezTo>
                  <a:pt x="9055" y="7036"/>
                  <a:pt x="9154" y="6706"/>
                  <a:pt x="9434" y="6362"/>
                </a:cubicBezTo>
                <a:cubicBezTo>
                  <a:pt x="9715" y="6018"/>
                  <a:pt x="9963" y="5660"/>
                  <a:pt x="10227" y="5316"/>
                </a:cubicBezTo>
                <a:cubicBezTo>
                  <a:pt x="10640" y="4806"/>
                  <a:pt x="11053" y="4283"/>
                  <a:pt x="11482" y="3787"/>
                </a:cubicBezTo>
                <a:cubicBezTo>
                  <a:pt x="12027" y="3168"/>
                  <a:pt x="12605" y="2562"/>
                  <a:pt x="13183" y="1956"/>
                </a:cubicBezTo>
                <a:cubicBezTo>
                  <a:pt x="13711" y="1420"/>
                  <a:pt x="14157" y="855"/>
                  <a:pt x="14620" y="291"/>
                </a:cubicBezTo>
                <a:cubicBezTo>
                  <a:pt x="14884" y="-26"/>
                  <a:pt x="15181" y="-81"/>
                  <a:pt x="15660" y="112"/>
                </a:cubicBezTo>
                <a:cubicBezTo>
                  <a:pt x="16089" y="291"/>
                  <a:pt x="16519" y="470"/>
                  <a:pt x="16932" y="662"/>
                </a:cubicBezTo>
                <a:cubicBezTo>
                  <a:pt x="17658" y="1007"/>
                  <a:pt x="18368" y="1337"/>
                  <a:pt x="19078" y="1695"/>
                </a:cubicBezTo>
                <a:cubicBezTo>
                  <a:pt x="19756" y="2039"/>
                  <a:pt x="20433" y="2397"/>
                  <a:pt x="21093" y="2755"/>
                </a:cubicBezTo>
                <a:cubicBezTo>
                  <a:pt x="21456" y="2948"/>
                  <a:pt x="21506" y="3292"/>
                  <a:pt x="21291" y="3622"/>
                </a:cubicBezTo>
                <a:cubicBezTo>
                  <a:pt x="20879" y="4242"/>
                  <a:pt x="20334" y="4779"/>
                  <a:pt x="19855" y="5343"/>
                </a:cubicBezTo>
                <a:cubicBezTo>
                  <a:pt x="19211" y="6086"/>
                  <a:pt x="18633" y="6844"/>
                  <a:pt x="18005" y="7587"/>
                </a:cubicBezTo>
                <a:cubicBezTo>
                  <a:pt x="17477" y="8220"/>
                  <a:pt x="16932" y="8840"/>
                  <a:pt x="16387" y="9459"/>
                </a:cubicBezTo>
                <a:cubicBezTo>
                  <a:pt x="15825" y="9335"/>
                  <a:pt x="15660" y="9060"/>
                  <a:pt x="15957" y="8688"/>
                </a:cubicBezTo>
                <a:cubicBezTo>
                  <a:pt x="16717" y="7738"/>
                  <a:pt x="17493" y="6789"/>
                  <a:pt x="18269" y="5839"/>
                </a:cubicBezTo>
                <a:cubicBezTo>
                  <a:pt x="18649" y="5357"/>
                  <a:pt x="19029" y="4875"/>
                  <a:pt x="19425" y="4393"/>
                </a:cubicBezTo>
                <a:cubicBezTo>
                  <a:pt x="19673" y="4090"/>
                  <a:pt x="19937" y="3787"/>
                  <a:pt x="20201" y="3485"/>
                </a:cubicBezTo>
                <a:cubicBezTo>
                  <a:pt x="19855" y="3113"/>
                  <a:pt x="19590" y="3127"/>
                  <a:pt x="19260" y="3526"/>
                </a:cubicBezTo>
                <a:cubicBezTo>
                  <a:pt x="18831" y="4035"/>
                  <a:pt x="18418" y="4545"/>
                  <a:pt x="18005" y="5054"/>
                </a:cubicBezTo>
                <a:cubicBezTo>
                  <a:pt x="16750" y="6610"/>
                  <a:pt x="15495" y="8179"/>
                  <a:pt x="14223" y="9748"/>
                </a:cubicBezTo>
                <a:cubicBezTo>
                  <a:pt x="13926" y="10120"/>
                  <a:pt x="13910" y="10106"/>
                  <a:pt x="13464" y="9886"/>
                </a:cubicBezTo>
                <a:cubicBezTo>
                  <a:pt x="13414" y="9859"/>
                  <a:pt x="13315" y="9845"/>
                  <a:pt x="13199" y="9804"/>
                </a:cubicBezTo>
                <a:close/>
                <a:moveTo>
                  <a:pt x="9864" y="8069"/>
                </a:moveTo>
                <a:cubicBezTo>
                  <a:pt x="9236" y="8620"/>
                  <a:pt x="1871" y="17362"/>
                  <a:pt x="1541" y="17940"/>
                </a:cubicBezTo>
                <a:cubicBezTo>
                  <a:pt x="1888" y="18848"/>
                  <a:pt x="2581" y="19482"/>
                  <a:pt x="3770" y="19784"/>
                </a:cubicBezTo>
                <a:cubicBezTo>
                  <a:pt x="4348" y="19165"/>
                  <a:pt x="4959" y="18559"/>
                  <a:pt x="5504" y="17926"/>
                </a:cubicBezTo>
                <a:cubicBezTo>
                  <a:pt x="6611" y="16646"/>
                  <a:pt x="7651" y="15338"/>
                  <a:pt x="8757" y="14071"/>
                </a:cubicBezTo>
                <a:cubicBezTo>
                  <a:pt x="9732" y="12942"/>
                  <a:pt x="10656" y="11772"/>
                  <a:pt x="11532" y="10588"/>
                </a:cubicBezTo>
                <a:cubicBezTo>
                  <a:pt x="11796" y="10230"/>
                  <a:pt x="12093" y="9886"/>
                  <a:pt x="12341" y="9556"/>
                </a:cubicBezTo>
                <a:cubicBezTo>
                  <a:pt x="11532" y="9060"/>
                  <a:pt x="10706" y="8578"/>
                  <a:pt x="9864" y="8069"/>
                </a:cubicBezTo>
                <a:close/>
                <a:moveTo>
                  <a:pt x="13711" y="9157"/>
                </a:moveTo>
                <a:cubicBezTo>
                  <a:pt x="15511" y="7078"/>
                  <a:pt x="16998" y="4793"/>
                  <a:pt x="18996" y="2769"/>
                </a:cubicBezTo>
                <a:cubicBezTo>
                  <a:pt x="18616" y="2562"/>
                  <a:pt x="18302" y="2397"/>
                  <a:pt x="17988" y="2232"/>
                </a:cubicBezTo>
                <a:cubicBezTo>
                  <a:pt x="17543" y="1984"/>
                  <a:pt x="17113" y="1750"/>
                  <a:pt x="16667" y="1502"/>
                </a:cubicBezTo>
                <a:cubicBezTo>
                  <a:pt x="16221" y="1241"/>
                  <a:pt x="15776" y="993"/>
                  <a:pt x="15214" y="883"/>
                </a:cubicBezTo>
                <a:cubicBezTo>
                  <a:pt x="14983" y="1144"/>
                  <a:pt x="14752" y="1392"/>
                  <a:pt x="14521" y="1654"/>
                </a:cubicBezTo>
                <a:cubicBezTo>
                  <a:pt x="14223" y="1998"/>
                  <a:pt x="13926" y="2356"/>
                  <a:pt x="13612" y="2686"/>
                </a:cubicBezTo>
                <a:cubicBezTo>
                  <a:pt x="12688" y="3664"/>
                  <a:pt x="11664" y="4600"/>
                  <a:pt x="10871" y="5660"/>
                </a:cubicBezTo>
                <a:cubicBezTo>
                  <a:pt x="10524" y="6114"/>
                  <a:pt x="10210" y="6582"/>
                  <a:pt x="9897" y="7023"/>
                </a:cubicBezTo>
                <a:cubicBezTo>
                  <a:pt x="10888" y="8069"/>
                  <a:pt x="12638" y="9060"/>
                  <a:pt x="13711" y="9157"/>
                </a:cubicBezTo>
                <a:close/>
                <a:moveTo>
                  <a:pt x="1012" y="18490"/>
                </a:moveTo>
                <a:cubicBezTo>
                  <a:pt x="864" y="18711"/>
                  <a:pt x="715" y="18807"/>
                  <a:pt x="748" y="19055"/>
                </a:cubicBezTo>
                <a:cubicBezTo>
                  <a:pt x="864" y="19853"/>
                  <a:pt x="1921" y="20610"/>
                  <a:pt x="2994" y="20679"/>
                </a:cubicBezTo>
                <a:cubicBezTo>
                  <a:pt x="3093" y="20542"/>
                  <a:pt x="3209" y="20404"/>
                  <a:pt x="3341" y="20225"/>
                </a:cubicBezTo>
                <a:cubicBezTo>
                  <a:pt x="2300" y="19908"/>
                  <a:pt x="1508" y="19385"/>
                  <a:pt x="1012" y="184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0" name="Google Shape;1980;p138"/>
          <p:cNvSpPr/>
          <p:nvPr/>
        </p:nvSpPr>
        <p:spPr>
          <a:xfrm>
            <a:off x="9829798" y="866776"/>
            <a:ext cx="973828" cy="1825910"/>
          </a:xfrm>
          <a:custGeom>
            <a:rect b="b" l="l" r="r" t="t"/>
            <a:pathLst>
              <a:path extrusionOk="0" h="21421" w="21378">
                <a:moveTo>
                  <a:pt x="21170" y="35"/>
                </a:moveTo>
                <a:cubicBezTo>
                  <a:pt x="21421" y="169"/>
                  <a:pt x="21421" y="359"/>
                  <a:pt x="21296" y="582"/>
                </a:cubicBezTo>
                <a:cubicBezTo>
                  <a:pt x="21065" y="1041"/>
                  <a:pt x="20815" y="1499"/>
                  <a:pt x="20647" y="1957"/>
                </a:cubicBezTo>
                <a:cubicBezTo>
                  <a:pt x="20417" y="2571"/>
                  <a:pt x="20271" y="3197"/>
                  <a:pt x="20062" y="3812"/>
                </a:cubicBezTo>
                <a:cubicBezTo>
                  <a:pt x="19978" y="4102"/>
                  <a:pt x="19811" y="4382"/>
                  <a:pt x="19957" y="4672"/>
                </a:cubicBezTo>
                <a:cubicBezTo>
                  <a:pt x="19978" y="4728"/>
                  <a:pt x="19915" y="4795"/>
                  <a:pt x="19853" y="4851"/>
                </a:cubicBezTo>
                <a:cubicBezTo>
                  <a:pt x="19205" y="5466"/>
                  <a:pt x="18535" y="6080"/>
                  <a:pt x="17908" y="6706"/>
                </a:cubicBezTo>
                <a:cubicBezTo>
                  <a:pt x="17699" y="6907"/>
                  <a:pt x="17657" y="7142"/>
                  <a:pt x="17490" y="7354"/>
                </a:cubicBezTo>
                <a:cubicBezTo>
                  <a:pt x="17260" y="7633"/>
                  <a:pt x="16988" y="7891"/>
                  <a:pt x="16737" y="8170"/>
                </a:cubicBezTo>
                <a:cubicBezTo>
                  <a:pt x="16298" y="8639"/>
                  <a:pt x="15859" y="9120"/>
                  <a:pt x="15420" y="9589"/>
                </a:cubicBezTo>
                <a:cubicBezTo>
                  <a:pt x="15169" y="9857"/>
                  <a:pt x="14897" y="10125"/>
                  <a:pt x="14667" y="10405"/>
                </a:cubicBezTo>
                <a:cubicBezTo>
                  <a:pt x="14186" y="10997"/>
                  <a:pt x="13747" y="11612"/>
                  <a:pt x="13266" y="12204"/>
                </a:cubicBezTo>
                <a:cubicBezTo>
                  <a:pt x="12869" y="12684"/>
                  <a:pt x="12388" y="13154"/>
                  <a:pt x="11949" y="13634"/>
                </a:cubicBezTo>
                <a:cubicBezTo>
                  <a:pt x="11593" y="14025"/>
                  <a:pt x="11238" y="14427"/>
                  <a:pt x="10882" y="14819"/>
                </a:cubicBezTo>
                <a:cubicBezTo>
                  <a:pt x="10506" y="15232"/>
                  <a:pt x="10109" y="15645"/>
                  <a:pt x="9732" y="16070"/>
                </a:cubicBezTo>
                <a:cubicBezTo>
                  <a:pt x="9377" y="16461"/>
                  <a:pt x="9021" y="16852"/>
                  <a:pt x="8708" y="17266"/>
                </a:cubicBezTo>
                <a:cubicBezTo>
                  <a:pt x="8582" y="17445"/>
                  <a:pt x="8561" y="17646"/>
                  <a:pt x="8520" y="17847"/>
                </a:cubicBezTo>
                <a:cubicBezTo>
                  <a:pt x="8478" y="18070"/>
                  <a:pt x="8457" y="18294"/>
                  <a:pt x="8436" y="18495"/>
                </a:cubicBezTo>
                <a:cubicBezTo>
                  <a:pt x="8018" y="18528"/>
                  <a:pt x="7683" y="18562"/>
                  <a:pt x="7495" y="18573"/>
                </a:cubicBezTo>
                <a:cubicBezTo>
                  <a:pt x="6784" y="19411"/>
                  <a:pt x="6136" y="20205"/>
                  <a:pt x="5446" y="20976"/>
                </a:cubicBezTo>
                <a:cubicBezTo>
                  <a:pt x="5028" y="21445"/>
                  <a:pt x="4588" y="21512"/>
                  <a:pt x="3689" y="21322"/>
                </a:cubicBezTo>
                <a:cubicBezTo>
                  <a:pt x="2623" y="21110"/>
                  <a:pt x="1682" y="20808"/>
                  <a:pt x="762" y="20450"/>
                </a:cubicBezTo>
                <a:cubicBezTo>
                  <a:pt x="-33" y="20149"/>
                  <a:pt x="-179" y="19903"/>
                  <a:pt x="197" y="19411"/>
                </a:cubicBezTo>
                <a:cubicBezTo>
                  <a:pt x="616" y="18841"/>
                  <a:pt x="1096" y="18283"/>
                  <a:pt x="1577" y="17735"/>
                </a:cubicBezTo>
                <a:cubicBezTo>
                  <a:pt x="1766" y="17512"/>
                  <a:pt x="1912" y="17322"/>
                  <a:pt x="1598" y="17098"/>
                </a:cubicBezTo>
                <a:cubicBezTo>
                  <a:pt x="1431" y="16975"/>
                  <a:pt x="1473" y="16852"/>
                  <a:pt x="1619" y="16729"/>
                </a:cubicBezTo>
                <a:cubicBezTo>
                  <a:pt x="1766" y="16618"/>
                  <a:pt x="1849" y="16495"/>
                  <a:pt x="2017" y="16394"/>
                </a:cubicBezTo>
                <a:cubicBezTo>
                  <a:pt x="2707" y="15970"/>
                  <a:pt x="3020" y="15467"/>
                  <a:pt x="3334" y="14942"/>
                </a:cubicBezTo>
                <a:cubicBezTo>
                  <a:pt x="3501" y="14673"/>
                  <a:pt x="3794" y="14416"/>
                  <a:pt x="4045" y="14159"/>
                </a:cubicBezTo>
                <a:cubicBezTo>
                  <a:pt x="4191" y="13992"/>
                  <a:pt x="4358" y="13824"/>
                  <a:pt x="4484" y="13656"/>
                </a:cubicBezTo>
                <a:cubicBezTo>
                  <a:pt x="5069" y="12908"/>
                  <a:pt x="5592" y="12137"/>
                  <a:pt x="6387" y="11433"/>
                </a:cubicBezTo>
                <a:cubicBezTo>
                  <a:pt x="6742" y="11109"/>
                  <a:pt x="6930" y="10729"/>
                  <a:pt x="7244" y="10394"/>
                </a:cubicBezTo>
                <a:cubicBezTo>
                  <a:pt x="7516" y="10081"/>
                  <a:pt x="7850" y="9790"/>
                  <a:pt x="8122" y="9488"/>
                </a:cubicBezTo>
                <a:cubicBezTo>
                  <a:pt x="8290" y="9298"/>
                  <a:pt x="8436" y="9109"/>
                  <a:pt x="8603" y="8919"/>
                </a:cubicBezTo>
                <a:cubicBezTo>
                  <a:pt x="8708" y="8796"/>
                  <a:pt x="8875" y="8673"/>
                  <a:pt x="8959" y="8539"/>
                </a:cubicBezTo>
                <a:cubicBezTo>
                  <a:pt x="9063" y="8416"/>
                  <a:pt x="9063" y="8270"/>
                  <a:pt x="9189" y="8148"/>
                </a:cubicBezTo>
                <a:cubicBezTo>
                  <a:pt x="9753" y="7600"/>
                  <a:pt x="10360" y="7064"/>
                  <a:pt x="10903" y="6505"/>
                </a:cubicBezTo>
                <a:cubicBezTo>
                  <a:pt x="11092" y="6304"/>
                  <a:pt x="11343" y="6114"/>
                  <a:pt x="11343" y="5868"/>
                </a:cubicBezTo>
                <a:cubicBezTo>
                  <a:pt x="11343" y="5801"/>
                  <a:pt x="11447" y="5723"/>
                  <a:pt x="11510" y="5656"/>
                </a:cubicBezTo>
                <a:cubicBezTo>
                  <a:pt x="12179" y="4952"/>
                  <a:pt x="12848" y="4248"/>
                  <a:pt x="13517" y="3544"/>
                </a:cubicBezTo>
                <a:cubicBezTo>
                  <a:pt x="13601" y="3466"/>
                  <a:pt x="13664" y="3376"/>
                  <a:pt x="13768" y="3309"/>
                </a:cubicBezTo>
                <a:cubicBezTo>
                  <a:pt x="14918" y="2694"/>
                  <a:pt x="16089" y="2080"/>
                  <a:pt x="17260" y="1465"/>
                </a:cubicBezTo>
                <a:cubicBezTo>
                  <a:pt x="17929" y="1108"/>
                  <a:pt x="18598" y="761"/>
                  <a:pt x="19247" y="393"/>
                </a:cubicBezTo>
                <a:cubicBezTo>
                  <a:pt x="19790" y="135"/>
                  <a:pt x="20292" y="-88"/>
                  <a:pt x="21170" y="35"/>
                </a:cubicBezTo>
                <a:close/>
                <a:moveTo>
                  <a:pt x="8979" y="11913"/>
                </a:moveTo>
                <a:cubicBezTo>
                  <a:pt x="8917" y="11846"/>
                  <a:pt x="8749" y="11768"/>
                  <a:pt x="8791" y="11701"/>
                </a:cubicBezTo>
                <a:cubicBezTo>
                  <a:pt x="8896" y="11466"/>
                  <a:pt x="9021" y="11243"/>
                  <a:pt x="9188" y="11019"/>
                </a:cubicBezTo>
                <a:cubicBezTo>
                  <a:pt x="9502" y="10639"/>
                  <a:pt x="9962" y="10282"/>
                  <a:pt x="10192" y="9880"/>
                </a:cubicBezTo>
                <a:cubicBezTo>
                  <a:pt x="10422" y="9477"/>
                  <a:pt x="10903" y="9164"/>
                  <a:pt x="11154" y="8762"/>
                </a:cubicBezTo>
                <a:cubicBezTo>
                  <a:pt x="11572" y="8125"/>
                  <a:pt x="12220" y="7522"/>
                  <a:pt x="12785" y="6907"/>
                </a:cubicBezTo>
                <a:cubicBezTo>
                  <a:pt x="13412" y="6225"/>
                  <a:pt x="14040" y="5555"/>
                  <a:pt x="14688" y="4862"/>
                </a:cubicBezTo>
                <a:cubicBezTo>
                  <a:pt x="14458" y="4750"/>
                  <a:pt x="14270" y="4661"/>
                  <a:pt x="14081" y="4561"/>
                </a:cubicBezTo>
                <a:cubicBezTo>
                  <a:pt x="13747" y="4873"/>
                  <a:pt x="13412" y="5153"/>
                  <a:pt x="13140" y="5454"/>
                </a:cubicBezTo>
                <a:cubicBezTo>
                  <a:pt x="12806" y="5812"/>
                  <a:pt x="12513" y="6181"/>
                  <a:pt x="12179" y="6527"/>
                </a:cubicBezTo>
                <a:cubicBezTo>
                  <a:pt x="12095" y="6617"/>
                  <a:pt x="11886" y="6661"/>
                  <a:pt x="11719" y="6728"/>
                </a:cubicBezTo>
                <a:cubicBezTo>
                  <a:pt x="11907" y="6985"/>
                  <a:pt x="11719" y="7231"/>
                  <a:pt x="11405" y="7388"/>
                </a:cubicBezTo>
                <a:cubicBezTo>
                  <a:pt x="10966" y="7622"/>
                  <a:pt x="10882" y="7935"/>
                  <a:pt x="10610" y="8203"/>
                </a:cubicBezTo>
                <a:cubicBezTo>
                  <a:pt x="10485" y="8315"/>
                  <a:pt x="10380" y="8438"/>
                  <a:pt x="10276" y="8561"/>
                </a:cubicBezTo>
                <a:cubicBezTo>
                  <a:pt x="10067" y="8773"/>
                  <a:pt x="9858" y="8974"/>
                  <a:pt x="9648" y="9187"/>
                </a:cubicBezTo>
                <a:cubicBezTo>
                  <a:pt x="9147" y="9734"/>
                  <a:pt x="8645" y="10282"/>
                  <a:pt x="8143" y="10829"/>
                </a:cubicBezTo>
                <a:cubicBezTo>
                  <a:pt x="7808" y="11198"/>
                  <a:pt x="7411" y="11556"/>
                  <a:pt x="7097" y="11924"/>
                </a:cubicBezTo>
                <a:cubicBezTo>
                  <a:pt x="6366" y="12796"/>
                  <a:pt x="5634" y="13668"/>
                  <a:pt x="4944" y="14539"/>
                </a:cubicBezTo>
                <a:cubicBezTo>
                  <a:pt x="4588" y="14975"/>
                  <a:pt x="4275" y="15422"/>
                  <a:pt x="3961" y="15880"/>
                </a:cubicBezTo>
                <a:cubicBezTo>
                  <a:pt x="3814" y="16104"/>
                  <a:pt x="3794" y="16349"/>
                  <a:pt x="4316" y="16517"/>
                </a:cubicBezTo>
                <a:cubicBezTo>
                  <a:pt x="4839" y="15947"/>
                  <a:pt x="5341" y="15400"/>
                  <a:pt x="5843" y="14852"/>
                </a:cubicBezTo>
                <a:cubicBezTo>
                  <a:pt x="6428" y="14204"/>
                  <a:pt x="7014" y="13545"/>
                  <a:pt x="7578" y="12897"/>
                </a:cubicBezTo>
                <a:cubicBezTo>
                  <a:pt x="7662" y="12785"/>
                  <a:pt x="7725" y="12673"/>
                  <a:pt x="7829" y="12573"/>
                </a:cubicBezTo>
                <a:cubicBezTo>
                  <a:pt x="8017" y="12360"/>
                  <a:pt x="8164" y="12114"/>
                  <a:pt x="8582" y="12003"/>
                </a:cubicBezTo>
                <a:cubicBezTo>
                  <a:pt x="8707" y="11969"/>
                  <a:pt x="8875" y="11980"/>
                  <a:pt x="9021" y="11980"/>
                </a:cubicBezTo>
                <a:cubicBezTo>
                  <a:pt x="9063" y="12003"/>
                  <a:pt x="9105" y="12036"/>
                  <a:pt x="9147" y="12058"/>
                </a:cubicBezTo>
                <a:cubicBezTo>
                  <a:pt x="7432" y="13601"/>
                  <a:pt x="6345" y="15288"/>
                  <a:pt x="4902" y="16908"/>
                </a:cubicBezTo>
                <a:cubicBezTo>
                  <a:pt x="5090" y="16953"/>
                  <a:pt x="5257" y="16998"/>
                  <a:pt x="5446" y="17053"/>
                </a:cubicBezTo>
                <a:cubicBezTo>
                  <a:pt x="5634" y="16796"/>
                  <a:pt x="5801" y="16562"/>
                  <a:pt x="6010" y="16338"/>
                </a:cubicBezTo>
                <a:cubicBezTo>
                  <a:pt x="6638" y="15601"/>
                  <a:pt x="7286" y="14852"/>
                  <a:pt x="7934" y="14126"/>
                </a:cubicBezTo>
                <a:cubicBezTo>
                  <a:pt x="8269" y="13746"/>
                  <a:pt x="8687" y="13388"/>
                  <a:pt x="9042" y="13008"/>
                </a:cubicBezTo>
                <a:cubicBezTo>
                  <a:pt x="9439" y="12584"/>
                  <a:pt x="9753" y="12126"/>
                  <a:pt x="10130" y="11701"/>
                </a:cubicBezTo>
                <a:cubicBezTo>
                  <a:pt x="10820" y="10941"/>
                  <a:pt x="11551" y="10204"/>
                  <a:pt x="12262" y="9444"/>
                </a:cubicBezTo>
                <a:cubicBezTo>
                  <a:pt x="12681" y="8986"/>
                  <a:pt x="13078" y="8516"/>
                  <a:pt x="13475" y="8047"/>
                </a:cubicBezTo>
                <a:cubicBezTo>
                  <a:pt x="13747" y="7734"/>
                  <a:pt x="13998" y="7421"/>
                  <a:pt x="14312" y="7119"/>
                </a:cubicBezTo>
                <a:cubicBezTo>
                  <a:pt x="14583" y="6862"/>
                  <a:pt x="14918" y="6639"/>
                  <a:pt x="15043" y="6337"/>
                </a:cubicBezTo>
                <a:cubicBezTo>
                  <a:pt x="15106" y="6203"/>
                  <a:pt x="15294" y="6080"/>
                  <a:pt x="15441" y="5957"/>
                </a:cubicBezTo>
                <a:cubicBezTo>
                  <a:pt x="15650" y="5745"/>
                  <a:pt x="15880" y="5522"/>
                  <a:pt x="16110" y="5276"/>
                </a:cubicBezTo>
                <a:cubicBezTo>
                  <a:pt x="15796" y="5197"/>
                  <a:pt x="15545" y="5153"/>
                  <a:pt x="15273" y="5086"/>
                </a:cubicBezTo>
                <a:cubicBezTo>
                  <a:pt x="14960" y="5466"/>
                  <a:pt x="14667" y="5801"/>
                  <a:pt x="14395" y="6136"/>
                </a:cubicBezTo>
                <a:cubicBezTo>
                  <a:pt x="13810" y="6862"/>
                  <a:pt x="12869" y="7488"/>
                  <a:pt x="12409" y="8248"/>
                </a:cubicBezTo>
                <a:cubicBezTo>
                  <a:pt x="12346" y="8349"/>
                  <a:pt x="12200" y="8427"/>
                  <a:pt x="12095" y="8516"/>
                </a:cubicBezTo>
                <a:cubicBezTo>
                  <a:pt x="12032" y="8561"/>
                  <a:pt x="11928" y="8606"/>
                  <a:pt x="11928" y="8639"/>
                </a:cubicBezTo>
                <a:cubicBezTo>
                  <a:pt x="12053" y="9053"/>
                  <a:pt x="11447" y="9321"/>
                  <a:pt x="11217" y="9656"/>
                </a:cubicBezTo>
                <a:cubicBezTo>
                  <a:pt x="10820" y="10226"/>
                  <a:pt x="10234" y="10751"/>
                  <a:pt x="9732" y="11299"/>
                </a:cubicBezTo>
                <a:cubicBezTo>
                  <a:pt x="9649" y="11377"/>
                  <a:pt x="9607" y="11489"/>
                  <a:pt x="9481" y="11544"/>
                </a:cubicBezTo>
                <a:cubicBezTo>
                  <a:pt x="9188" y="11656"/>
                  <a:pt x="9084" y="11757"/>
                  <a:pt x="8979" y="11913"/>
                </a:cubicBezTo>
                <a:close/>
                <a:moveTo>
                  <a:pt x="16967" y="5421"/>
                </a:moveTo>
                <a:cubicBezTo>
                  <a:pt x="16612" y="5745"/>
                  <a:pt x="16256" y="6047"/>
                  <a:pt x="15943" y="6360"/>
                </a:cubicBezTo>
                <a:cubicBezTo>
                  <a:pt x="15650" y="6672"/>
                  <a:pt x="15399" y="6985"/>
                  <a:pt x="15106" y="7309"/>
                </a:cubicBezTo>
                <a:cubicBezTo>
                  <a:pt x="14918" y="7522"/>
                  <a:pt x="14792" y="7768"/>
                  <a:pt x="14500" y="7935"/>
                </a:cubicBezTo>
                <a:cubicBezTo>
                  <a:pt x="14144" y="8136"/>
                  <a:pt x="13977" y="8371"/>
                  <a:pt x="13831" y="8617"/>
                </a:cubicBezTo>
                <a:cubicBezTo>
                  <a:pt x="13747" y="8751"/>
                  <a:pt x="13580" y="8874"/>
                  <a:pt x="13496" y="9008"/>
                </a:cubicBezTo>
                <a:cubicBezTo>
                  <a:pt x="13161" y="9477"/>
                  <a:pt x="12367" y="9846"/>
                  <a:pt x="12283" y="10382"/>
                </a:cubicBezTo>
                <a:cubicBezTo>
                  <a:pt x="12283" y="10427"/>
                  <a:pt x="12158" y="10461"/>
                  <a:pt x="12116" y="10505"/>
                </a:cubicBezTo>
                <a:cubicBezTo>
                  <a:pt x="11949" y="10673"/>
                  <a:pt x="11760" y="10852"/>
                  <a:pt x="11635" y="11030"/>
                </a:cubicBezTo>
                <a:cubicBezTo>
                  <a:pt x="11531" y="11176"/>
                  <a:pt x="11510" y="11343"/>
                  <a:pt x="11342" y="11466"/>
                </a:cubicBezTo>
                <a:cubicBezTo>
                  <a:pt x="10861" y="11835"/>
                  <a:pt x="10590" y="12260"/>
                  <a:pt x="10255" y="12662"/>
                </a:cubicBezTo>
                <a:cubicBezTo>
                  <a:pt x="9941" y="13031"/>
                  <a:pt x="9690" y="13433"/>
                  <a:pt x="9147" y="13612"/>
                </a:cubicBezTo>
                <a:cubicBezTo>
                  <a:pt x="9063" y="13824"/>
                  <a:pt x="9042" y="13958"/>
                  <a:pt x="8938" y="14081"/>
                </a:cubicBezTo>
                <a:cubicBezTo>
                  <a:pt x="8750" y="14316"/>
                  <a:pt x="8499" y="14539"/>
                  <a:pt x="8269" y="14763"/>
                </a:cubicBezTo>
                <a:cubicBezTo>
                  <a:pt x="7955" y="15087"/>
                  <a:pt x="7641" y="15411"/>
                  <a:pt x="7328" y="15735"/>
                </a:cubicBezTo>
                <a:cubicBezTo>
                  <a:pt x="6888" y="16182"/>
                  <a:pt x="6679" y="16696"/>
                  <a:pt x="6345" y="17221"/>
                </a:cubicBezTo>
                <a:cubicBezTo>
                  <a:pt x="6826" y="17266"/>
                  <a:pt x="7244" y="17299"/>
                  <a:pt x="7662" y="17333"/>
                </a:cubicBezTo>
                <a:cubicBezTo>
                  <a:pt x="8122" y="16741"/>
                  <a:pt x="8540" y="16182"/>
                  <a:pt x="9021" y="15634"/>
                </a:cubicBezTo>
                <a:cubicBezTo>
                  <a:pt x="10359" y="14081"/>
                  <a:pt x="11802" y="12550"/>
                  <a:pt x="12994" y="10963"/>
                </a:cubicBezTo>
                <a:cubicBezTo>
                  <a:pt x="13161" y="10751"/>
                  <a:pt x="13308" y="10550"/>
                  <a:pt x="13496" y="10338"/>
                </a:cubicBezTo>
                <a:cubicBezTo>
                  <a:pt x="14374" y="9354"/>
                  <a:pt x="15231" y="8371"/>
                  <a:pt x="16110" y="7388"/>
                </a:cubicBezTo>
                <a:cubicBezTo>
                  <a:pt x="16674" y="6762"/>
                  <a:pt x="17239" y="6147"/>
                  <a:pt x="17845" y="5510"/>
                </a:cubicBezTo>
                <a:cubicBezTo>
                  <a:pt x="17553" y="5488"/>
                  <a:pt x="17302" y="5466"/>
                  <a:pt x="16967" y="5421"/>
                </a:cubicBezTo>
                <a:close/>
                <a:moveTo>
                  <a:pt x="6115" y="18651"/>
                </a:moveTo>
                <a:cubicBezTo>
                  <a:pt x="4923" y="18361"/>
                  <a:pt x="3815" y="18104"/>
                  <a:pt x="2706" y="17824"/>
                </a:cubicBezTo>
                <a:cubicBezTo>
                  <a:pt x="2602" y="17914"/>
                  <a:pt x="2455" y="18003"/>
                  <a:pt x="2372" y="18093"/>
                </a:cubicBezTo>
                <a:cubicBezTo>
                  <a:pt x="2016" y="18540"/>
                  <a:pt x="1661" y="18998"/>
                  <a:pt x="1305" y="19456"/>
                </a:cubicBezTo>
                <a:cubicBezTo>
                  <a:pt x="1243" y="19534"/>
                  <a:pt x="1222" y="19612"/>
                  <a:pt x="1201" y="19691"/>
                </a:cubicBezTo>
                <a:cubicBezTo>
                  <a:pt x="1138" y="19892"/>
                  <a:pt x="1243" y="20059"/>
                  <a:pt x="1619" y="20160"/>
                </a:cubicBezTo>
                <a:cubicBezTo>
                  <a:pt x="2246" y="20339"/>
                  <a:pt x="2874" y="20529"/>
                  <a:pt x="3522" y="20685"/>
                </a:cubicBezTo>
                <a:cubicBezTo>
                  <a:pt x="4212" y="20853"/>
                  <a:pt x="4316" y="20830"/>
                  <a:pt x="4609" y="20484"/>
                </a:cubicBezTo>
                <a:cubicBezTo>
                  <a:pt x="5111" y="19880"/>
                  <a:pt x="5613" y="19266"/>
                  <a:pt x="6115" y="18651"/>
                </a:cubicBezTo>
                <a:close/>
                <a:moveTo>
                  <a:pt x="17260" y="2460"/>
                </a:moveTo>
                <a:cubicBezTo>
                  <a:pt x="16591" y="2806"/>
                  <a:pt x="15859" y="3141"/>
                  <a:pt x="15211" y="3521"/>
                </a:cubicBezTo>
                <a:cubicBezTo>
                  <a:pt x="14939" y="3689"/>
                  <a:pt x="14897" y="3957"/>
                  <a:pt x="14792" y="4181"/>
                </a:cubicBezTo>
                <a:cubicBezTo>
                  <a:pt x="14772" y="4225"/>
                  <a:pt x="14897" y="4304"/>
                  <a:pt x="14981" y="4337"/>
                </a:cubicBezTo>
                <a:cubicBezTo>
                  <a:pt x="15922" y="4717"/>
                  <a:pt x="16904" y="5041"/>
                  <a:pt x="18222" y="4952"/>
                </a:cubicBezTo>
                <a:cubicBezTo>
                  <a:pt x="18556" y="4661"/>
                  <a:pt x="18891" y="4371"/>
                  <a:pt x="18849" y="3979"/>
                </a:cubicBezTo>
                <a:cubicBezTo>
                  <a:pt x="18828" y="3868"/>
                  <a:pt x="18870" y="3745"/>
                  <a:pt x="18912" y="3622"/>
                </a:cubicBezTo>
                <a:cubicBezTo>
                  <a:pt x="18974" y="3387"/>
                  <a:pt x="19037" y="3153"/>
                  <a:pt x="19079" y="2974"/>
                </a:cubicBezTo>
                <a:cubicBezTo>
                  <a:pt x="18452" y="2806"/>
                  <a:pt x="17866" y="2639"/>
                  <a:pt x="17260" y="2460"/>
                </a:cubicBezTo>
                <a:close/>
                <a:moveTo>
                  <a:pt x="2978" y="16651"/>
                </a:moveTo>
                <a:cubicBezTo>
                  <a:pt x="2727" y="16841"/>
                  <a:pt x="2330" y="16964"/>
                  <a:pt x="2727" y="17154"/>
                </a:cubicBezTo>
                <a:cubicBezTo>
                  <a:pt x="3877" y="17701"/>
                  <a:pt x="5195" y="18070"/>
                  <a:pt x="6784" y="18093"/>
                </a:cubicBezTo>
                <a:cubicBezTo>
                  <a:pt x="7035" y="18093"/>
                  <a:pt x="7328" y="18093"/>
                  <a:pt x="7537" y="17903"/>
                </a:cubicBezTo>
                <a:cubicBezTo>
                  <a:pt x="6658" y="17791"/>
                  <a:pt x="5822" y="17701"/>
                  <a:pt x="5006" y="17556"/>
                </a:cubicBezTo>
                <a:cubicBezTo>
                  <a:pt x="4191" y="17400"/>
                  <a:pt x="3543" y="17087"/>
                  <a:pt x="2978" y="166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138"/>
          <p:cNvSpPr/>
          <p:nvPr/>
        </p:nvSpPr>
        <p:spPr>
          <a:xfrm>
            <a:off x="8343898" y="342901"/>
            <a:ext cx="1694011" cy="1326545"/>
          </a:xfrm>
          <a:custGeom>
            <a:rect b="b" l="l" r="r" t="t"/>
            <a:pathLst>
              <a:path extrusionOk="0" h="21534" w="21437">
                <a:moveTo>
                  <a:pt x="14925" y="6979"/>
                </a:moveTo>
                <a:cubicBezTo>
                  <a:pt x="14780" y="6098"/>
                  <a:pt x="15069" y="5510"/>
                  <a:pt x="15551" y="5031"/>
                </a:cubicBezTo>
                <a:cubicBezTo>
                  <a:pt x="16034" y="4536"/>
                  <a:pt x="16576" y="4227"/>
                  <a:pt x="17179" y="4057"/>
                </a:cubicBezTo>
                <a:cubicBezTo>
                  <a:pt x="18119" y="3810"/>
                  <a:pt x="18975" y="3330"/>
                  <a:pt x="19662" y="2464"/>
                </a:cubicBezTo>
                <a:cubicBezTo>
                  <a:pt x="20096" y="1923"/>
                  <a:pt x="20433" y="1336"/>
                  <a:pt x="20337" y="485"/>
                </a:cubicBezTo>
                <a:cubicBezTo>
                  <a:pt x="20313" y="238"/>
                  <a:pt x="20421" y="52"/>
                  <a:pt x="20626" y="6"/>
                </a:cubicBezTo>
                <a:cubicBezTo>
                  <a:pt x="20843" y="-25"/>
                  <a:pt x="21012" y="68"/>
                  <a:pt x="21060" y="362"/>
                </a:cubicBezTo>
                <a:cubicBezTo>
                  <a:pt x="21168" y="1042"/>
                  <a:pt x="21229" y="1722"/>
                  <a:pt x="21349" y="2402"/>
                </a:cubicBezTo>
                <a:cubicBezTo>
                  <a:pt x="21542" y="3485"/>
                  <a:pt x="21409" y="4521"/>
                  <a:pt x="21024" y="5495"/>
                </a:cubicBezTo>
                <a:cubicBezTo>
                  <a:pt x="20614" y="6546"/>
                  <a:pt x="20059" y="7428"/>
                  <a:pt x="19228" y="8031"/>
                </a:cubicBezTo>
                <a:cubicBezTo>
                  <a:pt x="18504" y="8556"/>
                  <a:pt x="17745" y="8850"/>
                  <a:pt x="16938" y="8912"/>
                </a:cubicBezTo>
                <a:cubicBezTo>
                  <a:pt x="16817" y="9886"/>
                  <a:pt x="16552" y="10164"/>
                  <a:pt x="15720" y="10211"/>
                </a:cubicBezTo>
                <a:cubicBezTo>
                  <a:pt x="15250" y="10968"/>
                  <a:pt x="14840" y="11772"/>
                  <a:pt x="14334" y="12468"/>
                </a:cubicBezTo>
                <a:cubicBezTo>
                  <a:pt x="13743" y="13257"/>
                  <a:pt x="13092" y="13983"/>
                  <a:pt x="12429" y="14679"/>
                </a:cubicBezTo>
                <a:cubicBezTo>
                  <a:pt x="10899" y="16287"/>
                  <a:pt x="9151" y="17478"/>
                  <a:pt x="7415" y="18668"/>
                </a:cubicBezTo>
                <a:cubicBezTo>
                  <a:pt x="6764" y="19117"/>
                  <a:pt x="6041" y="19395"/>
                  <a:pt x="5342" y="19704"/>
                </a:cubicBezTo>
                <a:cubicBezTo>
                  <a:pt x="4366" y="20153"/>
                  <a:pt x="3389" y="20585"/>
                  <a:pt x="2413" y="20972"/>
                </a:cubicBezTo>
                <a:cubicBezTo>
                  <a:pt x="1834" y="21204"/>
                  <a:pt x="1244" y="21328"/>
                  <a:pt x="653" y="21513"/>
                </a:cubicBezTo>
                <a:cubicBezTo>
                  <a:pt x="472" y="21575"/>
                  <a:pt x="340" y="21498"/>
                  <a:pt x="267" y="21281"/>
                </a:cubicBezTo>
                <a:cubicBezTo>
                  <a:pt x="231" y="21173"/>
                  <a:pt x="171" y="21065"/>
                  <a:pt x="111" y="20972"/>
                </a:cubicBezTo>
                <a:cubicBezTo>
                  <a:pt x="-58" y="20740"/>
                  <a:pt x="-22" y="20555"/>
                  <a:pt x="135" y="20338"/>
                </a:cubicBezTo>
                <a:cubicBezTo>
                  <a:pt x="822" y="19349"/>
                  <a:pt x="1473" y="18313"/>
                  <a:pt x="2208" y="17369"/>
                </a:cubicBezTo>
                <a:cubicBezTo>
                  <a:pt x="2955" y="16395"/>
                  <a:pt x="3739" y="15468"/>
                  <a:pt x="4571" y="14602"/>
                </a:cubicBezTo>
                <a:cubicBezTo>
                  <a:pt x="5438" y="13690"/>
                  <a:pt x="6355" y="12839"/>
                  <a:pt x="7295" y="12035"/>
                </a:cubicBezTo>
                <a:cubicBezTo>
                  <a:pt x="9042" y="10551"/>
                  <a:pt x="10959" y="9515"/>
                  <a:pt x="12972" y="8742"/>
                </a:cubicBezTo>
                <a:cubicBezTo>
                  <a:pt x="13394" y="8572"/>
                  <a:pt x="13816" y="8371"/>
                  <a:pt x="14262" y="8170"/>
                </a:cubicBezTo>
                <a:cubicBezTo>
                  <a:pt x="14177" y="7551"/>
                  <a:pt x="14479" y="7227"/>
                  <a:pt x="14925" y="6979"/>
                </a:cubicBezTo>
                <a:close/>
                <a:moveTo>
                  <a:pt x="1232" y="20122"/>
                </a:moveTo>
                <a:cubicBezTo>
                  <a:pt x="1256" y="20168"/>
                  <a:pt x="1292" y="20214"/>
                  <a:pt x="1316" y="20261"/>
                </a:cubicBezTo>
                <a:cubicBezTo>
                  <a:pt x="1545" y="20184"/>
                  <a:pt x="1774" y="20137"/>
                  <a:pt x="2003" y="20044"/>
                </a:cubicBezTo>
                <a:cubicBezTo>
                  <a:pt x="2775" y="19735"/>
                  <a:pt x="3546" y="19410"/>
                  <a:pt x="4305" y="19070"/>
                </a:cubicBezTo>
                <a:cubicBezTo>
                  <a:pt x="5017" y="18761"/>
                  <a:pt x="5716" y="18436"/>
                  <a:pt x="6403" y="18081"/>
                </a:cubicBezTo>
                <a:cubicBezTo>
                  <a:pt x="6849" y="17864"/>
                  <a:pt x="7283" y="17601"/>
                  <a:pt x="7692" y="17308"/>
                </a:cubicBezTo>
                <a:cubicBezTo>
                  <a:pt x="8392" y="16797"/>
                  <a:pt x="9067" y="16210"/>
                  <a:pt x="9778" y="15715"/>
                </a:cubicBezTo>
                <a:cubicBezTo>
                  <a:pt x="11224" y="14695"/>
                  <a:pt x="12478" y="13349"/>
                  <a:pt x="13647" y="11865"/>
                </a:cubicBezTo>
                <a:cubicBezTo>
                  <a:pt x="14141" y="11231"/>
                  <a:pt x="14575" y="10535"/>
                  <a:pt x="14876" y="9670"/>
                </a:cubicBezTo>
                <a:cubicBezTo>
                  <a:pt x="14720" y="9499"/>
                  <a:pt x="14575" y="9345"/>
                  <a:pt x="14430" y="9190"/>
                </a:cubicBezTo>
                <a:cubicBezTo>
                  <a:pt x="13695" y="9499"/>
                  <a:pt x="12972" y="9793"/>
                  <a:pt x="12249" y="10087"/>
                </a:cubicBezTo>
                <a:cubicBezTo>
                  <a:pt x="10971" y="10613"/>
                  <a:pt x="9754" y="11308"/>
                  <a:pt x="8608" y="12174"/>
                </a:cubicBezTo>
                <a:cubicBezTo>
                  <a:pt x="7475" y="13025"/>
                  <a:pt x="6415" y="14061"/>
                  <a:pt x="5342" y="15035"/>
                </a:cubicBezTo>
                <a:cubicBezTo>
                  <a:pt x="4944" y="15406"/>
                  <a:pt x="4583" y="15839"/>
                  <a:pt x="4221" y="16272"/>
                </a:cubicBezTo>
                <a:cubicBezTo>
                  <a:pt x="3751" y="16828"/>
                  <a:pt x="3293" y="17385"/>
                  <a:pt x="2835" y="17957"/>
                </a:cubicBezTo>
                <a:cubicBezTo>
                  <a:pt x="2292" y="18668"/>
                  <a:pt x="1762" y="19410"/>
                  <a:pt x="1232" y="20122"/>
                </a:cubicBezTo>
                <a:close/>
                <a:moveTo>
                  <a:pt x="20686" y="2604"/>
                </a:moveTo>
                <a:cubicBezTo>
                  <a:pt x="20638" y="2634"/>
                  <a:pt x="20602" y="2650"/>
                  <a:pt x="20590" y="2681"/>
                </a:cubicBezTo>
                <a:cubicBezTo>
                  <a:pt x="19867" y="3825"/>
                  <a:pt x="18926" y="4521"/>
                  <a:pt x="17830" y="4938"/>
                </a:cubicBezTo>
                <a:cubicBezTo>
                  <a:pt x="17335" y="5124"/>
                  <a:pt x="16829" y="5340"/>
                  <a:pt x="16359" y="5619"/>
                </a:cubicBezTo>
                <a:cubicBezTo>
                  <a:pt x="16094" y="5773"/>
                  <a:pt x="15877" y="6082"/>
                  <a:pt x="15684" y="6361"/>
                </a:cubicBezTo>
                <a:cubicBezTo>
                  <a:pt x="15467" y="6685"/>
                  <a:pt x="15539" y="6917"/>
                  <a:pt x="15817" y="7149"/>
                </a:cubicBezTo>
                <a:cubicBezTo>
                  <a:pt x="15949" y="7258"/>
                  <a:pt x="16118" y="7350"/>
                  <a:pt x="16202" y="7489"/>
                </a:cubicBezTo>
                <a:cubicBezTo>
                  <a:pt x="16443" y="7907"/>
                  <a:pt x="16757" y="7922"/>
                  <a:pt x="17094" y="7845"/>
                </a:cubicBezTo>
                <a:cubicBezTo>
                  <a:pt x="17311" y="7799"/>
                  <a:pt x="17528" y="7752"/>
                  <a:pt x="17745" y="7691"/>
                </a:cubicBezTo>
                <a:cubicBezTo>
                  <a:pt x="18275" y="7536"/>
                  <a:pt x="18782" y="7273"/>
                  <a:pt x="19216" y="6840"/>
                </a:cubicBezTo>
                <a:cubicBezTo>
                  <a:pt x="19963" y="6082"/>
                  <a:pt x="20457" y="5108"/>
                  <a:pt x="20674" y="3902"/>
                </a:cubicBezTo>
                <a:cubicBezTo>
                  <a:pt x="20771" y="3485"/>
                  <a:pt x="20807" y="3052"/>
                  <a:pt x="20686" y="2604"/>
                </a:cubicBezTo>
                <a:close/>
                <a:moveTo>
                  <a:pt x="16154" y="8974"/>
                </a:moveTo>
                <a:cubicBezTo>
                  <a:pt x="15985" y="8371"/>
                  <a:pt x="15756" y="8062"/>
                  <a:pt x="15419" y="8000"/>
                </a:cubicBezTo>
                <a:cubicBezTo>
                  <a:pt x="15190" y="7953"/>
                  <a:pt x="15021" y="8046"/>
                  <a:pt x="14925" y="8355"/>
                </a:cubicBezTo>
                <a:cubicBezTo>
                  <a:pt x="15093" y="8572"/>
                  <a:pt x="15250" y="8757"/>
                  <a:pt x="15407" y="8958"/>
                </a:cubicBezTo>
                <a:cubicBezTo>
                  <a:pt x="15696" y="9314"/>
                  <a:pt x="15768" y="9314"/>
                  <a:pt x="16154" y="89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p138"/>
          <p:cNvSpPr/>
          <p:nvPr/>
        </p:nvSpPr>
        <p:spPr>
          <a:xfrm>
            <a:off x="2228849" y="2143126"/>
            <a:ext cx="1132954" cy="1052354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3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49" y="21424"/>
                  <a:pt x="10147" y="21270"/>
                </a:cubicBezTo>
                <a:close/>
                <a:moveTo>
                  <a:pt x="7631" y="11723"/>
                </a:moveTo>
                <a:cubicBezTo>
                  <a:pt x="8907" y="11318"/>
                  <a:pt x="10039" y="11260"/>
                  <a:pt x="11135" y="11743"/>
                </a:cubicBezTo>
                <a:cubicBezTo>
                  <a:pt x="11782" y="12032"/>
                  <a:pt x="12393" y="12475"/>
                  <a:pt x="13004" y="12861"/>
                </a:cubicBezTo>
                <a:cubicBezTo>
                  <a:pt x="14136" y="13556"/>
                  <a:pt x="15286" y="14173"/>
                  <a:pt x="16598" y="14288"/>
                </a:cubicBezTo>
                <a:cubicBezTo>
                  <a:pt x="17389" y="14346"/>
                  <a:pt x="18162" y="14173"/>
                  <a:pt x="18791" y="13594"/>
                </a:cubicBezTo>
                <a:cubicBezTo>
                  <a:pt x="19473" y="12958"/>
                  <a:pt x="20085" y="12148"/>
                  <a:pt x="20210" y="11222"/>
                </a:cubicBezTo>
                <a:cubicBezTo>
                  <a:pt x="20498" y="9081"/>
                  <a:pt x="19959" y="7075"/>
                  <a:pt x="18988" y="5185"/>
                </a:cubicBezTo>
                <a:cubicBezTo>
                  <a:pt x="18880" y="4973"/>
                  <a:pt x="18719" y="4780"/>
                  <a:pt x="18539" y="4510"/>
                </a:cubicBezTo>
                <a:cubicBezTo>
                  <a:pt x="15448" y="7577"/>
                  <a:pt x="11764" y="8985"/>
                  <a:pt x="7649" y="9467"/>
                </a:cubicBezTo>
                <a:cubicBezTo>
                  <a:pt x="7631" y="10200"/>
                  <a:pt x="7631" y="10894"/>
                  <a:pt x="7631" y="11723"/>
                </a:cubicBezTo>
                <a:close/>
                <a:moveTo>
                  <a:pt x="18827" y="15812"/>
                </a:moveTo>
                <a:cubicBezTo>
                  <a:pt x="18485" y="15850"/>
                  <a:pt x="18305" y="15870"/>
                  <a:pt x="18126" y="15908"/>
                </a:cubicBezTo>
                <a:cubicBezTo>
                  <a:pt x="16688" y="16294"/>
                  <a:pt x="15322" y="16005"/>
                  <a:pt x="14064" y="15233"/>
                </a:cubicBezTo>
                <a:cubicBezTo>
                  <a:pt x="13184" y="14693"/>
                  <a:pt x="12321" y="14115"/>
                  <a:pt x="11459" y="13555"/>
                </a:cubicBezTo>
                <a:cubicBezTo>
                  <a:pt x="10309" y="12803"/>
                  <a:pt x="9159" y="12765"/>
                  <a:pt x="7973" y="13440"/>
                </a:cubicBezTo>
                <a:cubicBezTo>
                  <a:pt x="7973" y="13594"/>
                  <a:pt x="7955" y="13729"/>
                  <a:pt x="7973" y="13845"/>
                </a:cubicBezTo>
                <a:cubicBezTo>
                  <a:pt x="8009" y="14038"/>
                  <a:pt x="8080" y="14211"/>
                  <a:pt x="8152" y="14385"/>
                </a:cubicBezTo>
                <a:cubicBezTo>
                  <a:pt x="8691" y="15773"/>
                  <a:pt x="9464" y="16950"/>
                  <a:pt x="10578" y="17895"/>
                </a:cubicBezTo>
                <a:cubicBezTo>
                  <a:pt x="11261" y="18473"/>
                  <a:pt x="11980" y="18840"/>
                  <a:pt x="12860" y="18859"/>
                </a:cubicBezTo>
                <a:cubicBezTo>
                  <a:pt x="13220" y="18859"/>
                  <a:pt x="13597" y="18898"/>
                  <a:pt x="13903" y="19033"/>
                </a:cubicBezTo>
                <a:cubicBezTo>
                  <a:pt x="14208" y="19168"/>
                  <a:pt x="14460" y="19129"/>
                  <a:pt x="14765" y="19033"/>
                </a:cubicBezTo>
                <a:cubicBezTo>
                  <a:pt x="16401" y="18493"/>
                  <a:pt x="17712" y="17451"/>
                  <a:pt x="18827" y="15812"/>
                </a:cubicBezTo>
                <a:close/>
                <a:moveTo>
                  <a:pt x="7685" y="8213"/>
                </a:moveTo>
                <a:cubicBezTo>
                  <a:pt x="11477" y="7673"/>
                  <a:pt x="14711" y="6343"/>
                  <a:pt x="17353" y="3392"/>
                </a:cubicBezTo>
                <a:cubicBezTo>
                  <a:pt x="16023" y="2620"/>
                  <a:pt x="14837" y="1714"/>
                  <a:pt x="13274" y="2466"/>
                </a:cubicBezTo>
                <a:cubicBezTo>
                  <a:pt x="12896" y="2640"/>
                  <a:pt x="12483" y="2736"/>
                  <a:pt x="12070" y="2833"/>
                </a:cubicBezTo>
                <a:cubicBezTo>
                  <a:pt x="11207" y="3025"/>
                  <a:pt x="10452" y="3411"/>
                  <a:pt x="9751" y="4009"/>
                </a:cubicBezTo>
                <a:cubicBezTo>
                  <a:pt x="8548" y="5070"/>
                  <a:pt x="8026" y="6497"/>
                  <a:pt x="7685" y="8213"/>
                </a:cubicBezTo>
                <a:close/>
                <a:moveTo>
                  <a:pt x="3336" y="16525"/>
                </a:moveTo>
                <a:cubicBezTo>
                  <a:pt x="4217" y="14327"/>
                  <a:pt x="4217" y="14327"/>
                  <a:pt x="5978" y="12649"/>
                </a:cubicBezTo>
                <a:cubicBezTo>
                  <a:pt x="6158" y="12475"/>
                  <a:pt x="6283" y="12167"/>
                  <a:pt x="6301" y="11916"/>
                </a:cubicBezTo>
                <a:cubicBezTo>
                  <a:pt x="6337" y="11280"/>
                  <a:pt x="6319" y="10643"/>
                  <a:pt x="6283" y="10007"/>
                </a:cubicBezTo>
                <a:cubicBezTo>
                  <a:pt x="6265" y="9795"/>
                  <a:pt x="6158" y="9602"/>
                  <a:pt x="6140" y="9525"/>
                </a:cubicBezTo>
                <a:cubicBezTo>
                  <a:pt x="4630" y="9216"/>
                  <a:pt x="3228" y="8927"/>
                  <a:pt x="1809" y="8638"/>
                </a:cubicBezTo>
                <a:cubicBezTo>
                  <a:pt x="802" y="10489"/>
                  <a:pt x="1593" y="14655"/>
                  <a:pt x="3336" y="16525"/>
                </a:cubicBezTo>
                <a:close/>
                <a:moveTo>
                  <a:pt x="10470" y="1540"/>
                </a:moveTo>
                <a:cubicBezTo>
                  <a:pt x="9662" y="1367"/>
                  <a:pt x="8853" y="1348"/>
                  <a:pt x="8098" y="1637"/>
                </a:cubicBezTo>
                <a:cubicBezTo>
                  <a:pt x="7074" y="2023"/>
                  <a:pt x="5996" y="2312"/>
                  <a:pt x="5061" y="2968"/>
                </a:cubicBezTo>
                <a:cubicBezTo>
                  <a:pt x="3552" y="4009"/>
                  <a:pt x="2420" y="5320"/>
                  <a:pt x="2006" y="7365"/>
                </a:cubicBezTo>
                <a:cubicBezTo>
                  <a:pt x="3426" y="7731"/>
                  <a:pt x="4756" y="8368"/>
                  <a:pt x="6211" y="8136"/>
                </a:cubicBezTo>
                <a:cubicBezTo>
                  <a:pt x="6607" y="5128"/>
                  <a:pt x="7847" y="2833"/>
                  <a:pt x="10470" y="1540"/>
                </a:cubicBezTo>
                <a:close/>
                <a:moveTo>
                  <a:pt x="6715" y="14173"/>
                </a:moveTo>
                <a:cubicBezTo>
                  <a:pt x="5654" y="14983"/>
                  <a:pt x="4989" y="15908"/>
                  <a:pt x="4792" y="16873"/>
                </a:cubicBezTo>
                <a:cubicBezTo>
                  <a:pt x="4630" y="17644"/>
                  <a:pt x="4792" y="18068"/>
                  <a:pt x="5421" y="18473"/>
                </a:cubicBezTo>
                <a:cubicBezTo>
                  <a:pt x="5654" y="18628"/>
                  <a:pt x="5888" y="18782"/>
                  <a:pt x="6104" y="18917"/>
                </a:cubicBezTo>
                <a:cubicBezTo>
                  <a:pt x="7577" y="19862"/>
                  <a:pt x="9194" y="19804"/>
                  <a:pt x="10848" y="19727"/>
                </a:cubicBezTo>
                <a:cubicBezTo>
                  <a:pt x="8961" y="18319"/>
                  <a:pt x="7344" y="16718"/>
                  <a:pt x="6715" y="141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3" name="Google Shape;1983;p138"/>
          <p:cNvSpPr/>
          <p:nvPr/>
        </p:nvSpPr>
        <p:spPr>
          <a:xfrm>
            <a:off x="2114548" y="3609977"/>
            <a:ext cx="1331894" cy="824316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7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9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60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7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07" y="3192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3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6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9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5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4" name="Google Shape;1984;p138"/>
          <p:cNvSpPr/>
          <p:nvPr/>
        </p:nvSpPr>
        <p:spPr>
          <a:xfrm>
            <a:off x="2219323" y="4676777"/>
            <a:ext cx="1027828" cy="710398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0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12"/>
                </a:moveTo>
                <a:cubicBezTo>
                  <a:pt x="15433" y="6317"/>
                  <a:pt x="15414" y="6289"/>
                  <a:pt x="15295" y="5213"/>
                </a:cubicBezTo>
                <a:cubicBezTo>
                  <a:pt x="15216" y="4506"/>
                  <a:pt x="15059" y="3939"/>
                  <a:pt x="14586" y="3571"/>
                </a:cubicBezTo>
                <a:cubicBezTo>
                  <a:pt x="13659" y="2864"/>
                  <a:pt x="12438" y="3769"/>
                  <a:pt x="12339" y="5355"/>
                </a:cubicBezTo>
                <a:cubicBezTo>
                  <a:pt x="12300" y="6091"/>
                  <a:pt x="12043" y="6516"/>
                  <a:pt x="11590" y="6912"/>
                </a:cubicBezTo>
                <a:cubicBezTo>
                  <a:pt x="11472" y="6714"/>
                  <a:pt x="11275" y="6516"/>
                  <a:pt x="11236" y="6289"/>
                </a:cubicBezTo>
                <a:cubicBezTo>
                  <a:pt x="11038" y="5270"/>
                  <a:pt x="10585" y="4534"/>
                  <a:pt x="10191" y="3685"/>
                </a:cubicBezTo>
                <a:cubicBezTo>
                  <a:pt x="9284" y="1731"/>
                  <a:pt x="7195" y="1052"/>
                  <a:pt x="5717" y="1958"/>
                </a:cubicBezTo>
                <a:cubicBezTo>
                  <a:pt x="5087" y="2326"/>
                  <a:pt x="4692" y="2977"/>
                  <a:pt x="4515" y="3883"/>
                </a:cubicBezTo>
                <a:cubicBezTo>
                  <a:pt x="4180" y="5581"/>
                  <a:pt x="3865" y="7280"/>
                  <a:pt x="4338" y="9035"/>
                </a:cubicBezTo>
                <a:cubicBezTo>
                  <a:pt x="4476" y="9545"/>
                  <a:pt x="4318" y="9997"/>
                  <a:pt x="4003" y="10309"/>
                </a:cubicBezTo>
                <a:cubicBezTo>
                  <a:pt x="3668" y="10620"/>
                  <a:pt x="3471" y="10281"/>
                  <a:pt x="3273" y="9969"/>
                </a:cubicBezTo>
                <a:cubicBezTo>
                  <a:pt x="3057" y="9601"/>
                  <a:pt x="2800" y="9516"/>
                  <a:pt x="2505" y="9686"/>
                </a:cubicBezTo>
                <a:cubicBezTo>
                  <a:pt x="1697" y="10111"/>
                  <a:pt x="1145" y="11413"/>
                  <a:pt x="1224" y="12630"/>
                </a:cubicBezTo>
                <a:cubicBezTo>
                  <a:pt x="1263" y="13140"/>
                  <a:pt x="1441" y="13508"/>
                  <a:pt x="1756" y="13621"/>
                </a:cubicBezTo>
                <a:cubicBezTo>
                  <a:pt x="2150" y="13763"/>
                  <a:pt x="2544" y="13876"/>
                  <a:pt x="2958" y="13564"/>
                </a:cubicBezTo>
                <a:cubicBezTo>
                  <a:pt x="3668" y="13027"/>
                  <a:pt x="4298" y="13593"/>
                  <a:pt x="4318" y="14725"/>
                </a:cubicBezTo>
                <a:cubicBezTo>
                  <a:pt x="4318" y="15716"/>
                  <a:pt x="4594" y="16509"/>
                  <a:pt x="5106" y="17188"/>
                </a:cubicBezTo>
                <a:cubicBezTo>
                  <a:pt x="5737" y="18009"/>
                  <a:pt x="6486" y="18462"/>
                  <a:pt x="7294" y="18858"/>
                </a:cubicBezTo>
                <a:cubicBezTo>
                  <a:pt x="8752" y="19594"/>
                  <a:pt x="10191" y="19679"/>
                  <a:pt x="11630" y="18858"/>
                </a:cubicBezTo>
                <a:cubicBezTo>
                  <a:pt x="12891" y="18151"/>
                  <a:pt x="13857" y="17018"/>
                  <a:pt x="14349" y="15093"/>
                </a:cubicBezTo>
                <a:cubicBezTo>
                  <a:pt x="14507" y="14470"/>
                  <a:pt x="14921" y="14414"/>
                  <a:pt x="15295" y="14895"/>
                </a:cubicBezTo>
                <a:cubicBezTo>
                  <a:pt x="15492" y="15150"/>
                  <a:pt x="15650" y="15490"/>
                  <a:pt x="15887" y="15631"/>
                </a:cubicBezTo>
                <a:cubicBezTo>
                  <a:pt x="16537" y="16027"/>
                  <a:pt x="18074" y="15773"/>
                  <a:pt x="18665" y="14584"/>
                </a:cubicBezTo>
                <a:cubicBezTo>
                  <a:pt x="18961" y="13989"/>
                  <a:pt x="19099" y="13508"/>
                  <a:pt x="18567" y="12857"/>
                </a:cubicBezTo>
                <a:cubicBezTo>
                  <a:pt x="17877" y="12036"/>
                  <a:pt x="17976" y="11470"/>
                  <a:pt x="18764" y="10903"/>
                </a:cubicBezTo>
                <a:cubicBezTo>
                  <a:pt x="19730" y="10224"/>
                  <a:pt x="20262" y="8780"/>
                  <a:pt x="20005" y="7308"/>
                </a:cubicBezTo>
                <a:cubicBezTo>
                  <a:pt x="19828" y="6289"/>
                  <a:pt x="19473" y="5355"/>
                  <a:pt x="18685" y="5157"/>
                </a:cubicBezTo>
                <a:cubicBezTo>
                  <a:pt x="17916" y="4958"/>
                  <a:pt x="17108" y="4958"/>
                  <a:pt x="16635" y="6176"/>
                </a:cubicBezTo>
                <a:cubicBezTo>
                  <a:pt x="16517" y="6431"/>
                  <a:pt x="16281" y="6629"/>
                  <a:pt x="16064" y="69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138"/>
          <p:cNvSpPr/>
          <p:nvPr/>
        </p:nvSpPr>
        <p:spPr>
          <a:xfrm>
            <a:off x="3676649" y="4657727"/>
            <a:ext cx="647705" cy="642777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90" y="14051"/>
                </a:moveTo>
                <a:cubicBezTo>
                  <a:pt x="7465" y="14020"/>
                  <a:pt x="8227" y="13543"/>
                  <a:pt x="8990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80"/>
                  <a:pt x="11022" y="13988"/>
                  <a:pt x="10864" y="14591"/>
                </a:cubicBezTo>
                <a:cubicBezTo>
                  <a:pt x="10737" y="15131"/>
                  <a:pt x="10737" y="15703"/>
                  <a:pt x="10705" y="16243"/>
                </a:cubicBezTo>
                <a:cubicBezTo>
                  <a:pt x="11181" y="15894"/>
                  <a:pt x="11467" y="15481"/>
                  <a:pt x="11690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1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30" y="13702"/>
                </a:cubicBezTo>
                <a:cubicBezTo>
                  <a:pt x="16740" y="13130"/>
                  <a:pt x="15851" y="12527"/>
                  <a:pt x="14930" y="11955"/>
                </a:cubicBezTo>
                <a:cubicBezTo>
                  <a:pt x="14136" y="11447"/>
                  <a:pt x="14104" y="11129"/>
                  <a:pt x="14644" y="10367"/>
                </a:cubicBezTo>
                <a:cubicBezTo>
                  <a:pt x="15215" y="9509"/>
                  <a:pt x="15756" y="8651"/>
                  <a:pt x="16296" y="7762"/>
                </a:cubicBezTo>
                <a:cubicBezTo>
                  <a:pt x="16232" y="7699"/>
                  <a:pt x="16169" y="7635"/>
                  <a:pt x="16105" y="7540"/>
                </a:cubicBezTo>
                <a:cubicBezTo>
                  <a:pt x="15597" y="7762"/>
                  <a:pt x="15057" y="8016"/>
                  <a:pt x="14549" y="8238"/>
                </a:cubicBezTo>
                <a:cubicBezTo>
                  <a:pt x="13500" y="8683"/>
                  <a:pt x="12643" y="8143"/>
                  <a:pt x="12484" y="7031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9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5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6" y="9191"/>
                  <a:pt x="5305" y="8874"/>
                  <a:pt x="3844" y="8461"/>
                </a:cubicBezTo>
                <a:cubicBezTo>
                  <a:pt x="4606" y="9668"/>
                  <a:pt x="5432" y="10525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10" y="12368"/>
                  <a:pt x="7846" y="12749"/>
                  <a:pt x="7306" y="13226"/>
                </a:cubicBezTo>
                <a:cubicBezTo>
                  <a:pt x="6988" y="13448"/>
                  <a:pt x="6734" y="13670"/>
                  <a:pt x="6290" y="140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6" name="Google Shape;1986;p138"/>
          <p:cNvSpPr/>
          <p:nvPr/>
        </p:nvSpPr>
        <p:spPr>
          <a:xfrm>
            <a:off x="3714748" y="3524252"/>
            <a:ext cx="501140" cy="815693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67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8" y="15357"/>
                  <a:pt x="12227" y="15432"/>
                </a:cubicBezTo>
                <a:cubicBezTo>
                  <a:pt x="11961" y="15506"/>
                  <a:pt x="11429" y="15357"/>
                  <a:pt x="11202" y="15208"/>
                </a:cubicBezTo>
                <a:cubicBezTo>
                  <a:pt x="10860" y="14960"/>
                  <a:pt x="10708" y="14587"/>
                  <a:pt x="10366" y="14290"/>
                </a:cubicBezTo>
                <a:cubicBezTo>
                  <a:pt x="10025" y="13992"/>
                  <a:pt x="9683" y="13545"/>
                  <a:pt x="9227" y="13470"/>
                </a:cubicBezTo>
                <a:cubicBezTo>
                  <a:pt x="8354" y="13296"/>
                  <a:pt x="7329" y="13197"/>
                  <a:pt x="6456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0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3" y="14563"/>
                  <a:pt x="15415" y="13917"/>
                </a:cubicBezTo>
                <a:cubicBezTo>
                  <a:pt x="15643" y="12576"/>
                  <a:pt x="15909" y="11261"/>
                  <a:pt x="16136" y="9920"/>
                </a:cubicBezTo>
                <a:cubicBezTo>
                  <a:pt x="16516" y="7834"/>
                  <a:pt x="16972" y="5774"/>
                  <a:pt x="17275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53" y="1702"/>
                  <a:pt x="15377" y="1702"/>
                  <a:pt x="15188" y="170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7" name="Google Shape;1987;p138"/>
          <p:cNvSpPr/>
          <p:nvPr/>
        </p:nvSpPr>
        <p:spPr>
          <a:xfrm>
            <a:off x="3819524" y="5648327"/>
            <a:ext cx="492571" cy="552620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1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061" y="10098"/>
                  <a:pt x="7906" y="9988"/>
                  <a:pt x="7633" y="9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8" name="Google Shape;1988;p138"/>
          <p:cNvSpPr/>
          <p:nvPr/>
        </p:nvSpPr>
        <p:spPr>
          <a:xfrm>
            <a:off x="1857394" y="5543555"/>
            <a:ext cx="1752934" cy="1114644"/>
          </a:xfrm>
          <a:custGeom>
            <a:rect b="b" l="l" r="r" t="t"/>
            <a:pathLst>
              <a:path extrusionOk="0" h="1114644" w="1752934">
                <a:moveTo>
                  <a:pt x="923900" y="376751"/>
                </a:moveTo>
                <a:cubicBezTo>
                  <a:pt x="869613" y="370081"/>
                  <a:pt x="778178" y="423409"/>
                  <a:pt x="761039" y="481513"/>
                </a:cubicBezTo>
                <a:cubicBezTo>
                  <a:pt x="869613" y="507238"/>
                  <a:pt x="979152" y="533902"/>
                  <a:pt x="1089632" y="561522"/>
                </a:cubicBezTo>
                <a:cubicBezTo>
                  <a:pt x="1083934" y="469128"/>
                  <a:pt x="1024869" y="389120"/>
                  <a:pt x="923900" y="376751"/>
                </a:cubicBezTo>
                <a:close/>
                <a:moveTo>
                  <a:pt x="920751" y="305049"/>
                </a:moveTo>
                <a:cubicBezTo>
                  <a:pt x="962359" y="307152"/>
                  <a:pt x="1003440" y="321978"/>
                  <a:pt x="1039159" y="349116"/>
                </a:cubicBezTo>
                <a:cubicBezTo>
                  <a:pt x="1116305" y="407220"/>
                  <a:pt x="1153453" y="486273"/>
                  <a:pt x="1159173" y="581532"/>
                </a:cubicBezTo>
                <a:cubicBezTo>
                  <a:pt x="1159173" y="588186"/>
                  <a:pt x="1156324" y="596766"/>
                  <a:pt x="1152511" y="601526"/>
                </a:cubicBezTo>
                <a:cubicBezTo>
                  <a:pt x="1128687" y="628190"/>
                  <a:pt x="1100108" y="642485"/>
                  <a:pt x="1062960" y="631056"/>
                </a:cubicBezTo>
                <a:cubicBezTo>
                  <a:pt x="1055355" y="629145"/>
                  <a:pt x="1048692" y="627251"/>
                  <a:pt x="1041065" y="624385"/>
                </a:cubicBezTo>
                <a:cubicBezTo>
                  <a:pt x="951537" y="590096"/>
                  <a:pt x="857230" y="574862"/>
                  <a:pt x="763888" y="554852"/>
                </a:cubicBezTo>
                <a:cubicBezTo>
                  <a:pt x="737216" y="549137"/>
                  <a:pt x="714357" y="535813"/>
                  <a:pt x="695312" y="518668"/>
                </a:cubicBezTo>
                <a:cubicBezTo>
                  <a:pt x="688627" y="512953"/>
                  <a:pt x="685778" y="498658"/>
                  <a:pt x="685778" y="488183"/>
                </a:cubicBezTo>
                <a:cubicBezTo>
                  <a:pt x="685778" y="478664"/>
                  <a:pt x="691498" y="469128"/>
                  <a:pt x="695312" y="454849"/>
                </a:cubicBezTo>
                <a:cubicBezTo>
                  <a:pt x="735309" y="384360"/>
                  <a:pt x="790561" y="320541"/>
                  <a:pt x="879147" y="307201"/>
                </a:cubicBezTo>
                <a:cubicBezTo>
                  <a:pt x="892954" y="305060"/>
                  <a:pt x="906882" y="304347"/>
                  <a:pt x="920751" y="305049"/>
                </a:cubicBezTo>
                <a:close/>
                <a:moveTo>
                  <a:pt x="957179" y="64509"/>
                </a:moveTo>
                <a:cubicBezTo>
                  <a:pt x="942651" y="65108"/>
                  <a:pt x="931448" y="68923"/>
                  <a:pt x="916185" y="76084"/>
                </a:cubicBezTo>
                <a:cubicBezTo>
                  <a:pt x="921898" y="98947"/>
                  <a:pt x="927612" y="122747"/>
                  <a:pt x="933325" y="145609"/>
                </a:cubicBezTo>
                <a:cubicBezTo>
                  <a:pt x="938141" y="163680"/>
                  <a:pt x="931448" y="177013"/>
                  <a:pt x="911451" y="185606"/>
                </a:cubicBezTo>
                <a:cubicBezTo>
                  <a:pt x="881006" y="155140"/>
                  <a:pt x="892433" y="109414"/>
                  <a:pt x="868599" y="77959"/>
                </a:cubicBezTo>
                <a:cubicBezTo>
                  <a:pt x="840031" y="83687"/>
                  <a:pt x="809505" y="84625"/>
                  <a:pt x="783794" y="105613"/>
                </a:cubicBezTo>
                <a:cubicBezTo>
                  <a:pt x="794323" y="125611"/>
                  <a:pt x="803791" y="144620"/>
                  <a:pt x="813341" y="163680"/>
                </a:cubicBezTo>
                <a:cubicBezTo>
                  <a:pt x="823789" y="186543"/>
                  <a:pt x="822891" y="206541"/>
                  <a:pt x="809505" y="210343"/>
                </a:cubicBezTo>
                <a:cubicBezTo>
                  <a:pt x="788610" y="217009"/>
                  <a:pt x="784773" y="197011"/>
                  <a:pt x="778080" y="185606"/>
                </a:cubicBezTo>
                <a:cubicBezTo>
                  <a:pt x="765755" y="165607"/>
                  <a:pt x="756206" y="143682"/>
                  <a:pt x="743799" y="118945"/>
                </a:cubicBezTo>
                <a:cubicBezTo>
                  <a:pt x="721924" y="132277"/>
                  <a:pt x="701927" y="144620"/>
                  <a:pt x="679073" y="158941"/>
                </a:cubicBezTo>
                <a:cubicBezTo>
                  <a:pt x="694255" y="178002"/>
                  <a:pt x="706661" y="193209"/>
                  <a:pt x="718088" y="208468"/>
                </a:cubicBezTo>
                <a:cubicBezTo>
                  <a:pt x="730495" y="223675"/>
                  <a:pt x="729515" y="237997"/>
                  <a:pt x="713354" y="249402"/>
                </a:cubicBezTo>
                <a:cubicBezTo>
                  <a:pt x="674257" y="247527"/>
                  <a:pt x="667646" y="205604"/>
                  <a:pt x="638098" y="188470"/>
                </a:cubicBezTo>
                <a:cubicBezTo>
                  <a:pt x="622835" y="202740"/>
                  <a:pt x="607653" y="217009"/>
                  <a:pt x="593288" y="230341"/>
                </a:cubicBezTo>
                <a:cubicBezTo>
                  <a:pt x="612387" y="262734"/>
                  <a:pt x="666666" y="268463"/>
                  <a:pt x="649525" y="323719"/>
                </a:cubicBezTo>
                <a:cubicBezTo>
                  <a:pt x="633364" y="317053"/>
                  <a:pt x="619978" y="314189"/>
                  <a:pt x="608551" y="306585"/>
                </a:cubicBezTo>
                <a:cubicBezTo>
                  <a:pt x="591411" y="297054"/>
                  <a:pt x="576147" y="284660"/>
                  <a:pt x="557129" y="272265"/>
                </a:cubicBezTo>
                <a:cubicBezTo>
                  <a:pt x="547580" y="284660"/>
                  <a:pt x="538111" y="297054"/>
                  <a:pt x="526684" y="312262"/>
                </a:cubicBezTo>
                <a:cubicBezTo>
                  <a:pt x="544723" y="325594"/>
                  <a:pt x="559986" y="336114"/>
                  <a:pt x="575249" y="346582"/>
                </a:cubicBezTo>
                <a:cubicBezTo>
                  <a:pt x="592390" y="358977"/>
                  <a:pt x="596226" y="370382"/>
                  <a:pt x="588554" y="383714"/>
                </a:cubicBezTo>
                <a:cubicBezTo>
                  <a:pt x="580963" y="397046"/>
                  <a:pt x="566679" y="399910"/>
                  <a:pt x="549539" y="388505"/>
                </a:cubicBezTo>
                <a:cubicBezTo>
                  <a:pt x="533296" y="377985"/>
                  <a:pt x="517135" y="364653"/>
                  <a:pt x="497137" y="349446"/>
                </a:cubicBezTo>
                <a:cubicBezTo>
                  <a:pt x="490444" y="365643"/>
                  <a:pt x="483833" y="379912"/>
                  <a:pt x="479017" y="394182"/>
                </a:cubicBezTo>
                <a:cubicBezTo>
                  <a:pt x="469467" y="421836"/>
                  <a:pt x="446613" y="438970"/>
                  <a:pt x="423759" y="434178"/>
                </a:cubicBezTo>
                <a:cubicBezTo>
                  <a:pt x="343770" y="417982"/>
                  <a:pt x="263780" y="401837"/>
                  <a:pt x="184688" y="385641"/>
                </a:cubicBezTo>
                <a:cubicBezTo>
                  <a:pt x="167548" y="381787"/>
                  <a:pt x="151387" y="377985"/>
                  <a:pt x="134246" y="374184"/>
                </a:cubicBezTo>
                <a:cubicBezTo>
                  <a:pt x="112290" y="475164"/>
                  <a:pt x="90415" y="573281"/>
                  <a:pt x="68540" y="673272"/>
                </a:cubicBezTo>
                <a:cubicBezTo>
                  <a:pt x="90415" y="677074"/>
                  <a:pt x="111392" y="679938"/>
                  <a:pt x="133267" y="683740"/>
                </a:cubicBezTo>
                <a:cubicBezTo>
                  <a:pt x="138082" y="653274"/>
                  <a:pt x="142816" y="624683"/>
                  <a:pt x="148530" y="592290"/>
                </a:cubicBezTo>
                <a:cubicBezTo>
                  <a:pt x="189504" y="619006"/>
                  <a:pt x="176118" y="655201"/>
                  <a:pt x="173261" y="693270"/>
                </a:cubicBezTo>
                <a:cubicBezTo>
                  <a:pt x="187545" y="694260"/>
                  <a:pt x="198972" y="695197"/>
                  <a:pt x="212358" y="696135"/>
                </a:cubicBezTo>
                <a:cubicBezTo>
                  <a:pt x="214236" y="675199"/>
                  <a:pt x="216113" y="657076"/>
                  <a:pt x="218970" y="639004"/>
                </a:cubicBezTo>
                <a:cubicBezTo>
                  <a:pt x="219949" y="632338"/>
                  <a:pt x="222806" y="621870"/>
                  <a:pt x="226642" y="620881"/>
                </a:cubicBezTo>
                <a:cubicBezTo>
                  <a:pt x="234233" y="619944"/>
                  <a:pt x="246639" y="620881"/>
                  <a:pt x="249496" y="626610"/>
                </a:cubicBezTo>
                <a:cubicBezTo>
                  <a:pt x="256108" y="638067"/>
                  <a:pt x="259944" y="651399"/>
                  <a:pt x="261821" y="664731"/>
                </a:cubicBezTo>
                <a:cubicBezTo>
                  <a:pt x="263780" y="677074"/>
                  <a:pt x="260923" y="689469"/>
                  <a:pt x="258964" y="705665"/>
                </a:cubicBezTo>
                <a:cubicBezTo>
                  <a:pt x="278064" y="708530"/>
                  <a:pt x="296102" y="711394"/>
                  <a:pt x="314222" y="715196"/>
                </a:cubicBezTo>
                <a:cubicBezTo>
                  <a:pt x="318957" y="689469"/>
                  <a:pt x="322793" y="667544"/>
                  <a:pt x="328506" y="645670"/>
                </a:cubicBezTo>
                <a:cubicBezTo>
                  <a:pt x="330465" y="638067"/>
                  <a:pt x="337077" y="632338"/>
                  <a:pt x="341892" y="625672"/>
                </a:cubicBezTo>
                <a:cubicBezTo>
                  <a:pt x="349483" y="631349"/>
                  <a:pt x="359931" y="635203"/>
                  <a:pt x="363767" y="642806"/>
                </a:cubicBezTo>
                <a:cubicBezTo>
                  <a:pt x="368501" y="652337"/>
                  <a:pt x="368501" y="664731"/>
                  <a:pt x="367603" y="675199"/>
                </a:cubicBezTo>
                <a:cubicBezTo>
                  <a:pt x="366624" y="692333"/>
                  <a:pt x="362788" y="709467"/>
                  <a:pt x="359033" y="727590"/>
                </a:cubicBezTo>
                <a:cubicBezTo>
                  <a:pt x="379030" y="731392"/>
                  <a:pt x="397069" y="735194"/>
                  <a:pt x="413312" y="738996"/>
                </a:cubicBezTo>
                <a:cubicBezTo>
                  <a:pt x="431350" y="711394"/>
                  <a:pt x="412332" y="678063"/>
                  <a:pt x="436166" y="653274"/>
                </a:cubicBezTo>
                <a:cubicBezTo>
                  <a:pt x="487587" y="673272"/>
                  <a:pt x="456163" y="718997"/>
                  <a:pt x="467590" y="752328"/>
                </a:cubicBezTo>
                <a:cubicBezTo>
                  <a:pt x="486608" y="755192"/>
                  <a:pt x="505708" y="758057"/>
                  <a:pt x="529460" y="761858"/>
                </a:cubicBezTo>
                <a:cubicBezTo>
                  <a:pt x="532316" y="742797"/>
                  <a:pt x="533296" y="725664"/>
                  <a:pt x="537132" y="708530"/>
                </a:cubicBezTo>
                <a:cubicBezTo>
                  <a:pt x="538030" y="701863"/>
                  <a:pt x="542846" y="693270"/>
                  <a:pt x="548559" y="692333"/>
                </a:cubicBezTo>
                <a:cubicBezTo>
                  <a:pt x="554273" y="690406"/>
                  <a:pt x="565700" y="693270"/>
                  <a:pt x="568556" y="698062"/>
                </a:cubicBezTo>
                <a:cubicBezTo>
                  <a:pt x="574270" y="708530"/>
                  <a:pt x="579004" y="720924"/>
                  <a:pt x="579984" y="732330"/>
                </a:cubicBezTo>
                <a:cubicBezTo>
                  <a:pt x="580963" y="746599"/>
                  <a:pt x="579004" y="761858"/>
                  <a:pt x="578106" y="778992"/>
                </a:cubicBezTo>
                <a:cubicBezTo>
                  <a:pt x="603817" y="785658"/>
                  <a:pt x="627569" y="792324"/>
                  <a:pt x="652382" y="798990"/>
                </a:cubicBezTo>
                <a:cubicBezTo>
                  <a:pt x="657116" y="760921"/>
                  <a:pt x="661850" y="725664"/>
                  <a:pt x="666666" y="690406"/>
                </a:cubicBezTo>
                <a:cubicBezTo>
                  <a:pt x="709518" y="703738"/>
                  <a:pt x="711395" y="711394"/>
                  <a:pt x="699968" y="813312"/>
                </a:cubicBezTo>
                <a:cubicBezTo>
                  <a:pt x="723802" y="819041"/>
                  <a:pt x="748533" y="825707"/>
                  <a:pt x="777101" y="833310"/>
                </a:cubicBezTo>
                <a:cubicBezTo>
                  <a:pt x="783794" y="807583"/>
                  <a:pt x="789507" y="787585"/>
                  <a:pt x="795221" y="767587"/>
                </a:cubicBezTo>
                <a:cubicBezTo>
                  <a:pt x="798078" y="757119"/>
                  <a:pt x="799057" y="741860"/>
                  <a:pt x="814321" y="744724"/>
                </a:cubicBezTo>
                <a:cubicBezTo>
                  <a:pt x="823789" y="746651"/>
                  <a:pt x="835216" y="756130"/>
                  <a:pt x="838073" y="764723"/>
                </a:cubicBezTo>
                <a:cubicBezTo>
                  <a:pt x="841909" y="777117"/>
                  <a:pt x="840031" y="791387"/>
                  <a:pt x="838073" y="804719"/>
                </a:cubicBezTo>
                <a:cubicBezTo>
                  <a:pt x="836195" y="818051"/>
                  <a:pt x="830482" y="830446"/>
                  <a:pt x="824768" y="847580"/>
                </a:cubicBezTo>
                <a:cubicBezTo>
                  <a:pt x="856193" y="855236"/>
                  <a:pt x="882883" y="860912"/>
                  <a:pt x="907614" y="866641"/>
                </a:cubicBezTo>
                <a:cubicBezTo>
                  <a:pt x="914307" y="836175"/>
                  <a:pt x="918144" y="810448"/>
                  <a:pt x="925735" y="785658"/>
                </a:cubicBezTo>
                <a:cubicBezTo>
                  <a:pt x="930469" y="769514"/>
                  <a:pt x="946711" y="768524"/>
                  <a:pt x="958138" y="780919"/>
                </a:cubicBezTo>
                <a:cubicBezTo>
                  <a:pt x="970463" y="794251"/>
                  <a:pt x="970463" y="810448"/>
                  <a:pt x="965729" y="826644"/>
                </a:cubicBezTo>
                <a:cubicBezTo>
                  <a:pt x="960995" y="843778"/>
                  <a:pt x="957159" y="860912"/>
                  <a:pt x="967607" y="879036"/>
                </a:cubicBezTo>
                <a:cubicBezTo>
                  <a:pt x="989563" y="885702"/>
                  <a:pt x="1013315" y="892368"/>
                  <a:pt x="1039107" y="899971"/>
                </a:cubicBezTo>
                <a:cubicBezTo>
                  <a:pt x="1039107" y="889503"/>
                  <a:pt x="1039107" y="884764"/>
                  <a:pt x="1039107" y="879973"/>
                </a:cubicBezTo>
                <a:cubicBezTo>
                  <a:pt x="1039107" y="856173"/>
                  <a:pt x="1038128" y="832373"/>
                  <a:pt x="1040005" y="808521"/>
                </a:cubicBezTo>
                <a:cubicBezTo>
                  <a:pt x="1040985" y="791387"/>
                  <a:pt x="1054289" y="786648"/>
                  <a:pt x="1065716" y="798990"/>
                </a:cubicBezTo>
                <a:cubicBezTo>
                  <a:pt x="1075266" y="809510"/>
                  <a:pt x="1083836" y="823780"/>
                  <a:pt x="1085714" y="837112"/>
                </a:cubicBezTo>
                <a:cubicBezTo>
                  <a:pt x="1088570" y="859975"/>
                  <a:pt x="1086693" y="883775"/>
                  <a:pt x="1086693" y="910439"/>
                </a:cubicBezTo>
                <a:cubicBezTo>
                  <a:pt x="1116240" y="917105"/>
                  <a:pt x="1146685" y="923771"/>
                  <a:pt x="1178110" y="930437"/>
                </a:cubicBezTo>
                <a:cubicBezTo>
                  <a:pt x="1179089" y="899971"/>
                  <a:pt x="1180069" y="873307"/>
                  <a:pt x="1182925" y="847580"/>
                </a:cubicBezTo>
                <a:cubicBezTo>
                  <a:pt x="1183823" y="841851"/>
                  <a:pt x="1188639" y="832373"/>
                  <a:pt x="1193373" y="831384"/>
                </a:cubicBezTo>
                <a:cubicBezTo>
                  <a:pt x="1199087" y="829509"/>
                  <a:pt x="1210514" y="833310"/>
                  <a:pt x="1213370" y="838050"/>
                </a:cubicBezTo>
                <a:cubicBezTo>
                  <a:pt x="1219084" y="849507"/>
                  <a:pt x="1223818" y="862839"/>
                  <a:pt x="1224797" y="876171"/>
                </a:cubicBezTo>
                <a:cubicBezTo>
                  <a:pt x="1226756" y="897107"/>
                  <a:pt x="1226756" y="918095"/>
                  <a:pt x="1226756" y="941895"/>
                </a:cubicBezTo>
                <a:cubicBezTo>
                  <a:pt x="1251488" y="947623"/>
                  <a:pt x="1273363" y="952363"/>
                  <a:pt x="1298176" y="958091"/>
                </a:cubicBezTo>
                <a:cubicBezTo>
                  <a:pt x="1301032" y="924761"/>
                  <a:pt x="1303889" y="896170"/>
                  <a:pt x="1306746" y="868568"/>
                </a:cubicBezTo>
                <a:cubicBezTo>
                  <a:pt x="1338170" y="873307"/>
                  <a:pt x="1345761" y="879973"/>
                  <a:pt x="1347638" y="906637"/>
                </a:cubicBezTo>
                <a:cubicBezTo>
                  <a:pt x="1348618" y="927625"/>
                  <a:pt x="1347638" y="948561"/>
                  <a:pt x="1347638" y="972361"/>
                </a:cubicBezTo>
                <a:cubicBezTo>
                  <a:pt x="1370574" y="977152"/>
                  <a:pt x="1392449" y="981891"/>
                  <a:pt x="1415303" y="987620"/>
                </a:cubicBezTo>
                <a:cubicBezTo>
                  <a:pt x="1421996" y="965695"/>
                  <a:pt x="1426730" y="946634"/>
                  <a:pt x="1433423" y="929500"/>
                </a:cubicBezTo>
                <a:cubicBezTo>
                  <a:pt x="1436280" y="921897"/>
                  <a:pt x="1447707" y="909502"/>
                  <a:pt x="1451462" y="910439"/>
                </a:cubicBezTo>
                <a:cubicBezTo>
                  <a:pt x="1461011" y="913303"/>
                  <a:pt x="1471541" y="920959"/>
                  <a:pt x="1475295" y="930437"/>
                </a:cubicBezTo>
                <a:cubicBezTo>
                  <a:pt x="1479131" y="939968"/>
                  <a:pt x="1476275" y="952363"/>
                  <a:pt x="1475295" y="963820"/>
                </a:cubicBezTo>
                <a:cubicBezTo>
                  <a:pt x="1473418" y="974288"/>
                  <a:pt x="1469582" y="984756"/>
                  <a:pt x="1464848" y="997150"/>
                </a:cubicBezTo>
                <a:cubicBezTo>
                  <a:pt x="1492436" y="1004754"/>
                  <a:pt x="1517249" y="1012357"/>
                  <a:pt x="1545817" y="1020013"/>
                </a:cubicBezTo>
                <a:cubicBezTo>
                  <a:pt x="1547694" y="1000015"/>
                  <a:pt x="1548673" y="985693"/>
                  <a:pt x="1550551" y="971423"/>
                </a:cubicBezTo>
                <a:cubicBezTo>
                  <a:pt x="1551530" y="958091"/>
                  <a:pt x="1549571" y="939968"/>
                  <a:pt x="1568671" y="939968"/>
                </a:cubicBezTo>
                <a:cubicBezTo>
                  <a:pt x="1587689" y="939030"/>
                  <a:pt x="1592423" y="956164"/>
                  <a:pt x="1594382" y="971423"/>
                </a:cubicBezTo>
                <a:cubicBezTo>
                  <a:pt x="1596259" y="982829"/>
                  <a:pt x="1595361" y="994286"/>
                  <a:pt x="1595361" y="1004754"/>
                </a:cubicBezTo>
                <a:cubicBezTo>
                  <a:pt x="1595361" y="1013347"/>
                  <a:pt x="1594382" y="1021888"/>
                  <a:pt x="1594382" y="1034283"/>
                </a:cubicBezTo>
                <a:cubicBezTo>
                  <a:pt x="1614379" y="1038084"/>
                  <a:pt x="1633397" y="1040949"/>
                  <a:pt x="1652497" y="1044750"/>
                </a:cubicBezTo>
                <a:cubicBezTo>
                  <a:pt x="1663924" y="974288"/>
                  <a:pt x="1674371" y="908564"/>
                  <a:pt x="1684819" y="842841"/>
                </a:cubicBezTo>
                <a:cubicBezTo>
                  <a:pt x="1620093" y="813312"/>
                  <a:pt x="1554387" y="797116"/>
                  <a:pt x="1486722" y="792324"/>
                </a:cubicBezTo>
                <a:cubicBezTo>
                  <a:pt x="1451462" y="789512"/>
                  <a:pt x="1445748" y="786648"/>
                  <a:pt x="1451462" y="752328"/>
                </a:cubicBezTo>
                <a:cubicBezTo>
                  <a:pt x="1455298" y="726601"/>
                  <a:pt x="1458155" y="700926"/>
                  <a:pt x="1461011" y="676137"/>
                </a:cubicBezTo>
                <a:cubicBezTo>
                  <a:pt x="1434321" y="660877"/>
                  <a:pt x="1394326" y="670408"/>
                  <a:pt x="1387715" y="624735"/>
                </a:cubicBezTo>
                <a:cubicBezTo>
                  <a:pt x="1413426" y="620881"/>
                  <a:pt x="1437178" y="617079"/>
                  <a:pt x="1464848" y="613277"/>
                </a:cubicBezTo>
                <a:cubicBezTo>
                  <a:pt x="1461991" y="597081"/>
                  <a:pt x="1460032" y="584686"/>
                  <a:pt x="1458155" y="569479"/>
                </a:cubicBezTo>
                <a:cubicBezTo>
                  <a:pt x="1446728" y="568490"/>
                  <a:pt x="1436280" y="568490"/>
                  <a:pt x="1426730" y="567552"/>
                </a:cubicBezTo>
                <a:cubicBezTo>
                  <a:pt x="1417180" y="566615"/>
                  <a:pt x="1406733" y="568490"/>
                  <a:pt x="1397183" y="565677"/>
                </a:cubicBezTo>
                <a:cubicBezTo>
                  <a:pt x="1382899" y="561824"/>
                  <a:pt x="1361024" y="563750"/>
                  <a:pt x="1361922" y="539950"/>
                </a:cubicBezTo>
                <a:cubicBezTo>
                  <a:pt x="1362902" y="518963"/>
                  <a:pt x="1382001" y="520890"/>
                  <a:pt x="1395306" y="517088"/>
                </a:cubicBezTo>
                <a:cubicBezTo>
                  <a:pt x="1404855" y="515161"/>
                  <a:pt x="1415303" y="514224"/>
                  <a:pt x="1424853" y="512297"/>
                </a:cubicBezTo>
                <a:cubicBezTo>
                  <a:pt x="1434321" y="510422"/>
                  <a:pt x="1442891" y="506620"/>
                  <a:pt x="1455298" y="503756"/>
                </a:cubicBezTo>
                <a:cubicBezTo>
                  <a:pt x="1448605" y="474227"/>
                  <a:pt x="1443871" y="447563"/>
                  <a:pt x="1437178" y="419909"/>
                </a:cubicBezTo>
                <a:cubicBezTo>
                  <a:pt x="1417180" y="426575"/>
                  <a:pt x="1401999" y="432304"/>
                  <a:pt x="1386735" y="436105"/>
                </a:cubicBezTo>
                <a:cubicBezTo>
                  <a:pt x="1368615" y="439907"/>
                  <a:pt x="1355311" y="432304"/>
                  <a:pt x="1350577" y="417044"/>
                </a:cubicBezTo>
                <a:cubicBezTo>
                  <a:pt x="1344863" y="399910"/>
                  <a:pt x="1355311" y="391370"/>
                  <a:pt x="1368615" y="384703"/>
                </a:cubicBezTo>
                <a:cubicBezTo>
                  <a:pt x="1383879" y="377048"/>
                  <a:pt x="1399142" y="369444"/>
                  <a:pt x="1418160" y="360851"/>
                </a:cubicBezTo>
                <a:cubicBezTo>
                  <a:pt x="1410569" y="345644"/>
                  <a:pt x="1404855" y="333250"/>
                  <a:pt x="1398162" y="318980"/>
                </a:cubicBezTo>
                <a:cubicBezTo>
                  <a:pt x="1382899" y="326584"/>
                  <a:pt x="1372452" y="332312"/>
                  <a:pt x="1361024" y="337051"/>
                </a:cubicBezTo>
                <a:cubicBezTo>
                  <a:pt x="1343884" y="344655"/>
                  <a:pt x="1328621" y="341843"/>
                  <a:pt x="1321030" y="329448"/>
                </a:cubicBezTo>
                <a:cubicBezTo>
                  <a:pt x="1312459" y="316116"/>
                  <a:pt x="1316214" y="302783"/>
                  <a:pt x="1332457" y="291326"/>
                </a:cubicBezTo>
                <a:cubicBezTo>
                  <a:pt x="1342904" y="283722"/>
                  <a:pt x="1353434" y="276119"/>
                  <a:pt x="1365759" y="267526"/>
                </a:cubicBezTo>
                <a:cubicBezTo>
                  <a:pt x="1348618" y="246590"/>
                  <a:pt x="1334334" y="227529"/>
                  <a:pt x="1318173" y="207531"/>
                </a:cubicBezTo>
                <a:cubicBezTo>
                  <a:pt x="1291483" y="226592"/>
                  <a:pt x="1268628" y="244663"/>
                  <a:pt x="1243897" y="261797"/>
                </a:cubicBezTo>
                <a:cubicBezTo>
                  <a:pt x="1208636" y="218936"/>
                  <a:pt x="1244795" y="195136"/>
                  <a:pt x="1269608" y="165607"/>
                </a:cubicBezTo>
                <a:cubicBezTo>
                  <a:pt x="1252467" y="152275"/>
                  <a:pt x="1237204" y="140818"/>
                  <a:pt x="1221043" y="129413"/>
                </a:cubicBezTo>
                <a:cubicBezTo>
                  <a:pt x="1208636" y="146547"/>
                  <a:pt x="1200066" y="159879"/>
                  <a:pt x="1189537" y="172273"/>
                </a:cubicBezTo>
                <a:cubicBezTo>
                  <a:pt x="1184803" y="178002"/>
                  <a:pt x="1173376" y="182741"/>
                  <a:pt x="1167662" y="180867"/>
                </a:cubicBezTo>
                <a:cubicBezTo>
                  <a:pt x="1160969" y="178940"/>
                  <a:pt x="1155256" y="168472"/>
                  <a:pt x="1154358" y="160816"/>
                </a:cubicBezTo>
                <a:cubicBezTo>
                  <a:pt x="1153378" y="153213"/>
                  <a:pt x="1156235" y="143682"/>
                  <a:pt x="1159092" y="136079"/>
                </a:cubicBezTo>
                <a:cubicBezTo>
                  <a:pt x="1161949" y="125611"/>
                  <a:pt x="1166683" y="116080"/>
                  <a:pt x="1171498" y="104623"/>
                </a:cubicBezTo>
                <a:cubicBezTo>
                  <a:pt x="1137217" y="86552"/>
                  <a:pt x="1104813" y="81761"/>
                  <a:pt x="1069552" y="79886"/>
                </a:cubicBezTo>
                <a:cubicBezTo>
                  <a:pt x="1072409" y="122747"/>
                  <a:pt x="1075266" y="161806"/>
                  <a:pt x="1033394" y="186543"/>
                </a:cubicBezTo>
                <a:cubicBezTo>
                  <a:pt x="1020008" y="164670"/>
                  <a:pt x="1016253" y="146547"/>
                  <a:pt x="1023844" y="125611"/>
                </a:cubicBezTo>
                <a:cubicBezTo>
                  <a:pt x="1031435" y="106550"/>
                  <a:pt x="1028578" y="88427"/>
                  <a:pt x="1018131" y="72230"/>
                </a:cubicBezTo>
                <a:cubicBezTo>
                  <a:pt x="989563" y="66528"/>
                  <a:pt x="971708" y="63911"/>
                  <a:pt x="957179" y="64509"/>
                </a:cubicBezTo>
                <a:close/>
                <a:moveTo>
                  <a:pt x="954088" y="107"/>
                </a:moveTo>
                <a:cubicBezTo>
                  <a:pt x="995276" y="-602"/>
                  <a:pt x="1036699" y="2262"/>
                  <a:pt x="1078123" y="6559"/>
                </a:cubicBezTo>
                <a:cubicBezTo>
                  <a:pt x="1172396" y="17027"/>
                  <a:pt x="1249611" y="58898"/>
                  <a:pt x="1319071" y="120820"/>
                </a:cubicBezTo>
                <a:cubicBezTo>
                  <a:pt x="1375308" y="171336"/>
                  <a:pt x="1424853" y="227529"/>
                  <a:pt x="1460032" y="296117"/>
                </a:cubicBezTo>
                <a:cubicBezTo>
                  <a:pt x="1491538" y="358977"/>
                  <a:pt x="1509576" y="425637"/>
                  <a:pt x="1514392" y="494225"/>
                </a:cubicBezTo>
                <a:cubicBezTo>
                  <a:pt x="1519126" y="561824"/>
                  <a:pt x="1525819" y="630411"/>
                  <a:pt x="1520106" y="698999"/>
                </a:cubicBezTo>
                <a:cubicBezTo>
                  <a:pt x="1519126" y="715196"/>
                  <a:pt x="1526717" y="723789"/>
                  <a:pt x="1542960" y="728528"/>
                </a:cubicBezTo>
                <a:cubicBezTo>
                  <a:pt x="1600095" y="743787"/>
                  <a:pt x="1656251" y="760921"/>
                  <a:pt x="1712489" y="776128"/>
                </a:cubicBezTo>
                <a:cubicBezTo>
                  <a:pt x="1745790" y="785658"/>
                  <a:pt x="1761054" y="808521"/>
                  <a:pt x="1748647" y="841851"/>
                </a:cubicBezTo>
                <a:cubicBezTo>
                  <a:pt x="1720080" y="917105"/>
                  <a:pt x="1712489" y="995223"/>
                  <a:pt x="1706775" y="1073342"/>
                </a:cubicBezTo>
                <a:cubicBezTo>
                  <a:pt x="1703918" y="1108599"/>
                  <a:pt x="1686778" y="1120004"/>
                  <a:pt x="1652497" y="1112401"/>
                </a:cubicBezTo>
                <a:cubicBezTo>
                  <a:pt x="1613400" y="1103808"/>
                  <a:pt x="1574384" y="1096204"/>
                  <a:pt x="1535287" y="1086674"/>
                </a:cubicBezTo>
                <a:cubicBezTo>
                  <a:pt x="1525819" y="1084747"/>
                  <a:pt x="1515290" y="1081883"/>
                  <a:pt x="1507699" y="1076206"/>
                </a:cubicBezTo>
                <a:cubicBezTo>
                  <a:pt x="1481988" y="1058083"/>
                  <a:pt x="1453421" y="1054281"/>
                  <a:pt x="1423873" y="1051416"/>
                </a:cubicBezTo>
                <a:cubicBezTo>
                  <a:pt x="1390572" y="1048552"/>
                  <a:pt x="1357188" y="1048552"/>
                  <a:pt x="1326743" y="1027617"/>
                </a:cubicBezTo>
                <a:cubicBezTo>
                  <a:pt x="1315316" y="1019024"/>
                  <a:pt x="1297196" y="1020013"/>
                  <a:pt x="1282912" y="1015222"/>
                </a:cubicBezTo>
                <a:cubicBezTo>
                  <a:pt x="1256222" y="1007618"/>
                  <a:pt x="1230511" y="999025"/>
                  <a:pt x="1203821" y="993297"/>
                </a:cubicBezTo>
                <a:cubicBezTo>
                  <a:pt x="1188639" y="989495"/>
                  <a:pt x="1172396" y="988557"/>
                  <a:pt x="1156235" y="986630"/>
                </a:cubicBezTo>
                <a:cubicBezTo>
                  <a:pt x="1151501" y="985693"/>
                  <a:pt x="1145787" y="989495"/>
                  <a:pt x="1141951" y="987620"/>
                </a:cubicBezTo>
                <a:cubicBezTo>
                  <a:pt x="1081959" y="963820"/>
                  <a:pt x="1016253" y="960956"/>
                  <a:pt x="955282" y="939030"/>
                </a:cubicBezTo>
                <a:cubicBezTo>
                  <a:pt x="918144" y="925698"/>
                  <a:pt x="878067" y="922834"/>
                  <a:pt x="840031" y="911429"/>
                </a:cubicBezTo>
                <a:cubicBezTo>
                  <a:pt x="776203" y="892368"/>
                  <a:pt x="710497" y="880910"/>
                  <a:pt x="646669" y="859037"/>
                </a:cubicBezTo>
                <a:cubicBezTo>
                  <a:pt x="585697" y="838050"/>
                  <a:pt x="519991" y="832373"/>
                  <a:pt x="456163" y="818051"/>
                </a:cubicBezTo>
                <a:cubicBezTo>
                  <a:pt x="416168" y="809510"/>
                  <a:pt x="376174" y="798053"/>
                  <a:pt x="335199" y="788523"/>
                </a:cubicBezTo>
                <a:cubicBezTo>
                  <a:pt x="312345" y="782794"/>
                  <a:pt x="288512" y="779982"/>
                  <a:pt x="264678" y="775190"/>
                </a:cubicBezTo>
                <a:cubicBezTo>
                  <a:pt x="192279" y="760921"/>
                  <a:pt x="119962" y="745662"/>
                  <a:pt x="47564" y="730455"/>
                </a:cubicBezTo>
                <a:cubicBezTo>
                  <a:pt x="42748" y="729465"/>
                  <a:pt x="36136" y="728528"/>
                  <a:pt x="34178" y="724726"/>
                </a:cubicBezTo>
                <a:cubicBezTo>
                  <a:pt x="22750" y="707592"/>
                  <a:pt x="9446" y="690406"/>
                  <a:pt x="1855" y="671397"/>
                </a:cubicBezTo>
                <a:cubicBezTo>
                  <a:pt x="-1981" y="660877"/>
                  <a:pt x="876" y="646608"/>
                  <a:pt x="3733" y="635203"/>
                </a:cubicBezTo>
                <a:cubicBezTo>
                  <a:pt x="13282" y="602810"/>
                  <a:pt x="22750" y="570417"/>
                  <a:pt x="35157" y="538024"/>
                </a:cubicBezTo>
                <a:cubicBezTo>
                  <a:pt x="57032" y="478966"/>
                  <a:pt x="64704" y="416107"/>
                  <a:pt x="77111" y="355123"/>
                </a:cubicBezTo>
                <a:cubicBezTo>
                  <a:pt x="78009" y="342780"/>
                  <a:pt x="81845" y="329448"/>
                  <a:pt x="83722" y="321792"/>
                </a:cubicBezTo>
                <a:cubicBezTo>
                  <a:pt x="100863" y="315126"/>
                  <a:pt x="112290" y="308460"/>
                  <a:pt x="123717" y="305596"/>
                </a:cubicBezTo>
                <a:cubicBezTo>
                  <a:pt x="132287" y="303720"/>
                  <a:pt x="142816" y="302783"/>
                  <a:pt x="152285" y="304658"/>
                </a:cubicBezTo>
                <a:cubicBezTo>
                  <a:pt x="203788" y="315126"/>
                  <a:pt x="255210" y="325594"/>
                  <a:pt x="306632" y="337989"/>
                </a:cubicBezTo>
                <a:cubicBezTo>
                  <a:pt x="336179" y="344655"/>
                  <a:pt x="364746" y="355123"/>
                  <a:pt x="393314" y="363716"/>
                </a:cubicBezTo>
                <a:cubicBezTo>
                  <a:pt x="425718" y="374184"/>
                  <a:pt x="430452" y="372309"/>
                  <a:pt x="442859" y="339916"/>
                </a:cubicBezTo>
                <a:cubicBezTo>
                  <a:pt x="454286" y="307523"/>
                  <a:pt x="469467" y="277994"/>
                  <a:pt x="493301" y="252267"/>
                </a:cubicBezTo>
                <a:cubicBezTo>
                  <a:pt x="527582" y="215134"/>
                  <a:pt x="557129" y="174148"/>
                  <a:pt x="594267" y="140818"/>
                </a:cubicBezTo>
                <a:cubicBezTo>
                  <a:pt x="661932" y="78896"/>
                  <a:pt x="741922" y="37025"/>
                  <a:pt x="831461" y="15100"/>
                </a:cubicBezTo>
                <a:cubicBezTo>
                  <a:pt x="871946" y="5101"/>
                  <a:pt x="912899" y="817"/>
                  <a:pt x="954088" y="1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p138"/>
          <p:cNvSpPr/>
          <p:nvPr/>
        </p:nvSpPr>
        <p:spPr>
          <a:xfrm>
            <a:off x="514354" y="3390901"/>
            <a:ext cx="1352292" cy="1683359"/>
          </a:xfrm>
          <a:custGeom>
            <a:rect b="b" l="l" r="r" t="t"/>
            <a:pathLst>
              <a:path extrusionOk="0" h="1683359" w="1352292">
                <a:moveTo>
                  <a:pt x="656260" y="1346005"/>
                </a:moveTo>
                <a:cubicBezTo>
                  <a:pt x="632450" y="1340288"/>
                  <a:pt x="615305" y="1345049"/>
                  <a:pt x="605782" y="1367908"/>
                </a:cubicBezTo>
                <a:cubicBezTo>
                  <a:pt x="624835" y="1367908"/>
                  <a:pt x="643880" y="1368865"/>
                  <a:pt x="656260" y="1346005"/>
                </a:cubicBezTo>
                <a:close/>
                <a:moveTo>
                  <a:pt x="1253738" y="1323021"/>
                </a:moveTo>
                <a:cubicBezTo>
                  <a:pt x="1235678" y="1324974"/>
                  <a:pt x="1220387" y="1330679"/>
                  <a:pt x="1207110" y="1326850"/>
                </a:cubicBezTo>
                <a:cubicBezTo>
                  <a:pt x="1186155" y="1322083"/>
                  <a:pt x="1184205" y="1347792"/>
                  <a:pt x="1167089" y="1345916"/>
                </a:cubicBezTo>
                <a:cubicBezTo>
                  <a:pt x="1165201" y="1345916"/>
                  <a:pt x="1161362" y="1348808"/>
                  <a:pt x="1160419" y="1348808"/>
                </a:cubicBezTo>
                <a:cubicBezTo>
                  <a:pt x="1133738" y="1337321"/>
                  <a:pt x="1114671" y="1353496"/>
                  <a:pt x="1092773" y="1364983"/>
                </a:cubicBezTo>
                <a:cubicBezTo>
                  <a:pt x="1082327" y="1369750"/>
                  <a:pt x="1068986" y="1368812"/>
                  <a:pt x="1056590" y="1369750"/>
                </a:cubicBezTo>
                <a:cubicBezTo>
                  <a:pt x="1050864" y="1369750"/>
                  <a:pt x="1041362" y="1365921"/>
                  <a:pt x="1039411" y="1367796"/>
                </a:cubicBezTo>
                <a:cubicBezTo>
                  <a:pt x="1018457" y="1393505"/>
                  <a:pt x="987056" y="1385925"/>
                  <a:pt x="961319" y="1395458"/>
                </a:cubicBezTo>
                <a:cubicBezTo>
                  <a:pt x="934639" y="1405929"/>
                  <a:pt x="908021" y="1421167"/>
                  <a:pt x="880396" y="1425934"/>
                </a:cubicBezTo>
                <a:cubicBezTo>
                  <a:pt x="834649" y="1433514"/>
                  <a:pt x="798466" y="1465942"/>
                  <a:pt x="750831" y="1465942"/>
                </a:cubicBezTo>
                <a:cubicBezTo>
                  <a:pt x="710809" y="1497355"/>
                  <a:pt x="660342" y="1505013"/>
                  <a:pt x="613651" y="1521189"/>
                </a:cubicBezTo>
                <a:cubicBezTo>
                  <a:pt x="569854" y="1536426"/>
                  <a:pt x="551731" y="1568777"/>
                  <a:pt x="533672" y="1608786"/>
                </a:cubicBezTo>
                <a:cubicBezTo>
                  <a:pt x="542230" y="1608786"/>
                  <a:pt x="547956" y="1609724"/>
                  <a:pt x="552738" y="1608786"/>
                </a:cubicBezTo>
                <a:cubicBezTo>
                  <a:pt x="634605" y="1580264"/>
                  <a:pt x="715592" y="1551664"/>
                  <a:pt x="797522" y="1523064"/>
                </a:cubicBezTo>
                <a:cubicBezTo>
                  <a:pt x="875614" y="1496418"/>
                  <a:pt x="952761" y="1465942"/>
                  <a:pt x="1032804" y="1445000"/>
                </a:cubicBezTo>
                <a:cubicBezTo>
                  <a:pt x="1088997" y="1430700"/>
                  <a:pt x="1143240" y="1413509"/>
                  <a:pt x="1198489" y="1395458"/>
                </a:cubicBezTo>
                <a:cubicBezTo>
                  <a:pt x="1207110" y="1392567"/>
                  <a:pt x="1217556" y="1387800"/>
                  <a:pt x="1223282" y="1380221"/>
                </a:cubicBezTo>
                <a:cubicBezTo>
                  <a:pt x="1234735" y="1363030"/>
                  <a:pt x="1243293" y="1344041"/>
                  <a:pt x="1253738" y="1323021"/>
                </a:cubicBezTo>
                <a:close/>
                <a:moveTo>
                  <a:pt x="670073" y="1298139"/>
                </a:moveTo>
                <a:cubicBezTo>
                  <a:pt x="676502" y="1301948"/>
                  <a:pt x="681028" y="1309806"/>
                  <a:pt x="685793" y="1322189"/>
                </a:cubicBezTo>
                <a:cubicBezTo>
                  <a:pt x="690551" y="1335528"/>
                  <a:pt x="696266" y="1347910"/>
                  <a:pt x="700080" y="1361242"/>
                </a:cubicBezTo>
                <a:cubicBezTo>
                  <a:pt x="707696" y="1384102"/>
                  <a:pt x="700080" y="1400303"/>
                  <a:pt x="677220" y="1407918"/>
                </a:cubicBezTo>
                <a:cubicBezTo>
                  <a:pt x="649595" y="1417439"/>
                  <a:pt x="621970" y="1426967"/>
                  <a:pt x="588637" y="1439349"/>
                </a:cubicBezTo>
                <a:cubicBezTo>
                  <a:pt x="553389" y="1412678"/>
                  <a:pt x="565777" y="1371719"/>
                  <a:pt x="561969" y="1330761"/>
                </a:cubicBezTo>
                <a:cubicBezTo>
                  <a:pt x="589587" y="1319334"/>
                  <a:pt x="615305" y="1306951"/>
                  <a:pt x="642930" y="1298380"/>
                </a:cubicBezTo>
                <a:cubicBezTo>
                  <a:pt x="655310" y="1294569"/>
                  <a:pt x="663643" y="1294330"/>
                  <a:pt x="670073" y="1298139"/>
                </a:cubicBezTo>
                <a:close/>
                <a:moveTo>
                  <a:pt x="859051" y="1269767"/>
                </a:moveTo>
                <a:cubicBezTo>
                  <a:pt x="825715" y="1271672"/>
                  <a:pt x="825715" y="1271672"/>
                  <a:pt x="815233" y="1286909"/>
                </a:cubicBezTo>
                <a:cubicBezTo>
                  <a:pt x="829524" y="1281199"/>
                  <a:pt x="843807" y="1275483"/>
                  <a:pt x="859051" y="1269767"/>
                </a:cubicBezTo>
                <a:close/>
                <a:moveTo>
                  <a:pt x="864939" y="1219403"/>
                </a:moveTo>
                <a:cubicBezTo>
                  <a:pt x="878690" y="1217973"/>
                  <a:pt x="883332" y="1224046"/>
                  <a:pt x="893331" y="1244049"/>
                </a:cubicBezTo>
                <a:cubicBezTo>
                  <a:pt x="899052" y="1254529"/>
                  <a:pt x="907622" y="1264050"/>
                  <a:pt x="914287" y="1274530"/>
                </a:cubicBezTo>
                <a:cubicBezTo>
                  <a:pt x="925722" y="1293579"/>
                  <a:pt x="921905" y="1303106"/>
                  <a:pt x="900956" y="1311674"/>
                </a:cubicBezTo>
                <a:cubicBezTo>
                  <a:pt x="871429" y="1324060"/>
                  <a:pt x="838094" y="1325013"/>
                  <a:pt x="810472" y="1345966"/>
                </a:cubicBezTo>
                <a:cubicBezTo>
                  <a:pt x="799989" y="1353588"/>
                  <a:pt x="782849" y="1349777"/>
                  <a:pt x="779040" y="1335486"/>
                </a:cubicBezTo>
                <a:cubicBezTo>
                  <a:pt x="770463" y="1304059"/>
                  <a:pt x="757131" y="1272625"/>
                  <a:pt x="763797" y="1244049"/>
                </a:cubicBezTo>
                <a:cubicBezTo>
                  <a:pt x="795228" y="1236427"/>
                  <a:pt x="820946" y="1229758"/>
                  <a:pt x="847616" y="1223095"/>
                </a:cubicBezTo>
                <a:cubicBezTo>
                  <a:pt x="854760" y="1221190"/>
                  <a:pt x="860355" y="1219880"/>
                  <a:pt x="864939" y="1219403"/>
                </a:cubicBezTo>
                <a:close/>
                <a:moveTo>
                  <a:pt x="1129690" y="1173076"/>
                </a:moveTo>
                <a:cubicBezTo>
                  <a:pt x="1101121" y="1178798"/>
                  <a:pt x="1072544" y="1184512"/>
                  <a:pt x="1042058" y="1190226"/>
                </a:cubicBezTo>
                <a:cubicBezTo>
                  <a:pt x="1044921" y="1196893"/>
                  <a:pt x="1046822" y="1203561"/>
                  <a:pt x="1049677" y="1212136"/>
                </a:cubicBezTo>
                <a:cubicBezTo>
                  <a:pt x="1079209" y="1202607"/>
                  <a:pt x="1104931" y="1194032"/>
                  <a:pt x="1131599" y="1184512"/>
                </a:cubicBezTo>
                <a:cubicBezTo>
                  <a:pt x="1130644" y="1180697"/>
                  <a:pt x="1129690" y="1176891"/>
                  <a:pt x="1129690" y="1173076"/>
                </a:cubicBezTo>
                <a:close/>
                <a:moveTo>
                  <a:pt x="607687" y="1170191"/>
                </a:moveTo>
                <a:cubicBezTo>
                  <a:pt x="586738" y="1177808"/>
                  <a:pt x="567686" y="1185434"/>
                  <a:pt x="542921" y="1195911"/>
                </a:cubicBezTo>
                <a:cubicBezTo>
                  <a:pt x="552443" y="1211145"/>
                  <a:pt x="557204" y="1218771"/>
                  <a:pt x="561973" y="1226389"/>
                </a:cubicBezTo>
                <a:cubicBezTo>
                  <a:pt x="618169" y="1202575"/>
                  <a:pt x="619122" y="1200668"/>
                  <a:pt x="607687" y="1170191"/>
                </a:cubicBezTo>
                <a:close/>
                <a:moveTo>
                  <a:pt x="611496" y="1125423"/>
                </a:moveTo>
                <a:cubicBezTo>
                  <a:pt x="628636" y="1119704"/>
                  <a:pt x="641975" y="1131134"/>
                  <a:pt x="645784" y="1151135"/>
                </a:cubicBezTo>
                <a:cubicBezTo>
                  <a:pt x="649593" y="1169237"/>
                  <a:pt x="653402" y="1187332"/>
                  <a:pt x="659123" y="1205434"/>
                </a:cubicBezTo>
                <a:cubicBezTo>
                  <a:pt x="663884" y="1222576"/>
                  <a:pt x="659123" y="1236866"/>
                  <a:pt x="642927" y="1242577"/>
                </a:cubicBezTo>
                <a:cubicBezTo>
                  <a:pt x="614353" y="1252100"/>
                  <a:pt x="592444" y="1269250"/>
                  <a:pt x="572439" y="1291157"/>
                </a:cubicBezTo>
                <a:cubicBezTo>
                  <a:pt x="561965" y="1303540"/>
                  <a:pt x="547674" y="1301634"/>
                  <a:pt x="541008" y="1288297"/>
                </a:cubicBezTo>
                <a:cubicBezTo>
                  <a:pt x="525773" y="1255913"/>
                  <a:pt x="511482" y="1222576"/>
                  <a:pt x="495294" y="1188285"/>
                </a:cubicBezTo>
                <a:cubicBezTo>
                  <a:pt x="504816" y="1176855"/>
                  <a:pt x="509585" y="1165425"/>
                  <a:pt x="517203" y="1161620"/>
                </a:cubicBezTo>
                <a:cubicBezTo>
                  <a:pt x="547682" y="1148284"/>
                  <a:pt x="580065" y="1135900"/>
                  <a:pt x="611496" y="1125423"/>
                </a:cubicBezTo>
                <a:close/>
                <a:moveTo>
                  <a:pt x="1126835" y="1115929"/>
                </a:moveTo>
                <a:cubicBezTo>
                  <a:pt x="1142082" y="1111168"/>
                  <a:pt x="1158267" y="1117836"/>
                  <a:pt x="1162085" y="1134024"/>
                </a:cubicBezTo>
                <a:cubicBezTo>
                  <a:pt x="1167795" y="1156888"/>
                  <a:pt x="1172560" y="1180697"/>
                  <a:pt x="1174460" y="1203561"/>
                </a:cubicBezTo>
                <a:cubicBezTo>
                  <a:pt x="1175415" y="1210228"/>
                  <a:pt x="1167795" y="1220711"/>
                  <a:pt x="1161130" y="1223564"/>
                </a:cubicBezTo>
                <a:cubicBezTo>
                  <a:pt x="1120170" y="1242613"/>
                  <a:pt x="1077308" y="1258809"/>
                  <a:pt x="1031591" y="1275951"/>
                </a:cubicBezTo>
                <a:cubicBezTo>
                  <a:pt x="1002060" y="1250234"/>
                  <a:pt x="1003014" y="1212136"/>
                  <a:pt x="1000159" y="1176891"/>
                </a:cubicBezTo>
                <a:cubicBezTo>
                  <a:pt x="999204" y="1169269"/>
                  <a:pt x="1017299" y="1155934"/>
                  <a:pt x="1028736" y="1151174"/>
                </a:cubicBezTo>
                <a:cubicBezTo>
                  <a:pt x="1061115" y="1137839"/>
                  <a:pt x="1094456" y="1127364"/>
                  <a:pt x="1126835" y="1115929"/>
                </a:cubicBezTo>
                <a:close/>
                <a:moveTo>
                  <a:pt x="850575" y="1062131"/>
                </a:moveTo>
                <a:cubicBezTo>
                  <a:pt x="816282" y="1072611"/>
                  <a:pt x="786751" y="1081184"/>
                  <a:pt x="754373" y="1091655"/>
                </a:cubicBezTo>
                <a:cubicBezTo>
                  <a:pt x="762940" y="1110708"/>
                  <a:pt x="769609" y="1126901"/>
                  <a:pt x="776278" y="1144047"/>
                </a:cubicBezTo>
                <a:cubicBezTo>
                  <a:pt x="791513" y="1140232"/>
                  <a:pt x="805799" y="1138325"/>
                  <a:pt x="818188" y="1133566"/>
                </a:cubicBezTo>
                <a:cubicBezTo>
                  <a:pt x="832475" y="1127854"/>
                  <a:pt x="845813" y="1120235"/>
                  <a:pt x="862006" y="1111662"/>
                </a:cubicBezTo>
                <a:cubicBezTo>
                  <a:pt x="858193" y="1093562"/>
                  <a:pt x="855337" y="1080230"/>
                  <a:pt x="850575" y="1062131"/>
                </a:cubicBezTo>
                <a:close/>
                <a:moveTo>
                  <a:pt x="838195" y="1022126"/>
                </a:moveTo>
                <a:cubicBezTo>
                  <a:pt x="862006" y="1013553"/>
                  <a:pt x="879148" y="1024033"/>
                  <a:pt x="884859" y="1048799"/>
                </a:cubicBezTo>
                <a:cubicBezTo>
                  <a:pt x="890579" y="1075463"/>
                  <a:pt x="896290" y="1102135"/>
                  <a:pt x="902959" y="1128808"/>
                </a:cubicBezTo>
                <a:cubicBezTo>
                  <a:pt x="907721" y="1145000"/>
                  <a:pt x="898197" y="1151666"/>
                  <a:pt x="885817" y="1156425"/>
                </a:cubicBezTo>
                <a:cubicBezTo>
                  <a:pt x="846761" y="1172617"/>
                  <a:pt x="806757" y="1189763"/>
                  <a:pt x="762949" y="1207863"/>
                </a:cubicBezTo>
                <a:cubicBezTo>
                  <a:pt x="742942" y="1196429"/>
                  <a:pt x="735324" y="1180246"/>
                  <a:pt x="732469" y="1158332"/>
                </a:cubicBezTo>
                <a:cubicBezTo>
                  <a:pt x="728656" y="1135474"/>
                  <a:pt x="721038" y="1112615"/>
                  <a:pt x="714369" y="1086896"/>
                </a:cubicBezTo>
                <a:cubicBezTo>
                  <a:pt x="729613" y="1061177"/>
                  <a:pt x="757229" y="1049752"/>
                  <a:pt x="784853" y="1039272"/>
                </a:cubicBezTo>
                <a:cubicBezTo>
                  <a:pt x="801995" y="1032606"/>
                  <a:pt x="821044" y="1027839"/>
                  <a:pt x="838195" y="1022126"/>
                </a:cubicBezTo>
                <a:close/>
                <a:moveTo>
                  <a:pt x="523869" y="953842"/>
                </a:moveTo>
                <a:cubicBezTo>
                  <a:pt x="478148" y="957654"/>
                  <a:pt x="471481" y="967178"/>
                  <a:pt x="483863" y="1004330"/>
                </a:cubicBezTo>
                <a:cubicBezTo>
                  <a:pt x="487673" y="1014810"/>
                  <a:pt x="492436" y="1024334"/>
                  <a:pt x="498151" y="1035758"/>
                </a:cubicBezTo>
                <a:cubicBezTo>
                  <a:pt x="516249" y="1030046"/>
                  <a:pt x="529584" y="1026234"/>
                  <a:pt x="547681" y="1020522"/>
                </a:cubicBezTo>
                <a:cubicBezTo>
                  <a:pt x="538156" y="994806"/>
                  <a:pt x="531489" y="973846"/>
                  <a:pt x="523869" y="953842"/>
                </a:cubicBezTo>
                <a:close/>
                <a:moveTo>
                  <a:pt x="1067154" y="915451"/>
                </a:moveTo>
                <a:cubicBezTo>
                  <a:pt x="1073704" y="917712"/>
                  <a:pt x="1079183" y="923665"/>
                  <a:pt x="1083946" y="933668"/>
                </a:cubicBezTo>
                <a:cubicBezTo>
                  <a:pt x="1101086" y="969866"/>
                  <a:pt x="1116323" y="1006063"/>
                  <a:pt x="1134423" y="1047019"/>
                </a:cubicBezTo>
                <a:cubicBezTo>
                  <a:pt x="1088705" y="1067969"/>
                  <a:pt x="1043938" y="1088929"/>
                  <a:pt x="994404" y="1111786"/>
                </a:cubicBezTo>
                <a:cubicBezTo>
                  <a:pt x="962019" y="1074644"/>
                  <a:pt x="954397" y="1027013"/>
                  <a:pt x="952493" y="976531"/>
                </a:cubicBezTo>
                <a:cubicBezTo>
                  <a:pt x="960116" y="970814"/>
                  <a:pt x="966546" y="969148"/>
                  <a:pt x="972261" y="970102"/>
                </a:cubicBezTo>
                <a:lnTo>
                  <a:pt x="985867" y="978271"/>
                </a:lnTo>
                <a:lnTo>
                  <a:pt x="985830" y="978438"/>
                </a:lnTo>
                <a:lnTo>
                  <a:pt x="986109" y="978416"/>
                </a:lnTo>
                <a:lnTo>
                  <a:pt x="987734" y="979392"/>
                </a:lnTo>
                <a:cubicBezTo>
                  <a:pt x="994404" y="1001295"/>
                  <a:pt x="988694" y="1027013"/>
                  <a:pt x="1008698" y="1045112"/>
                </a:cubicBezTo>
                <a:cubicBezTo>
                  <a:pt x="1033460" y="1035586"/>
                  <a:pt x="1056320" y="1027967"/>
                  <a:pt x="1079179" y="1019394"/>
                </a:cubicBezTo>
                <a:cubicBezTo>
                  <a:pt x="1073460" y="981299"/>
                  <a:pt x="1066797" y="971773"/>
                  <a:pt x="1045842" y="973670"/>
                </a:cubicBezTo>
                <a:lnTo>
                  <a:pt x="986109" y="978416"/>
                </a:lnTo>
                <a:lnTo>
                  <a:pt x="985867" y="978271"/>
                </a:lnTo>
                <a:lnTo>
                  <a:pt x="992501" y="947953"/>
                </a:lnTo>
                <a:cubicBezTo>
                  <a:pt x="1008698" y="938436"/>
                  <a:pt x="1025838" y="927956"/>
                  <a:pt x="1043938" y="919384"/>
                </a:cubicBezTo>
                <a:cubicBezTo>
                  <a:pt x="1052984" y="914621"/>
                  <a:pt x="1060605" y="913190"/>
                  <a:pt x="1067154" y="915451"/>
                </a:cubicBezTo>
                <a:close/>
                <a:moveTo>
                  <a:pt x="523899" y="876622"/>
                </a:moveTo>
                <a:cubicBezTo>
                  <a:pt x="545241" y="874076"/>
                  <a:pt x="559350" y="886935"/>
                  <a:pt x="568637" y="914790"/>
                </a:cubicBezTo>
                <a:cubicBezTo>
                  <a:pt x="579114" y="947175"/>
                  <a:pt x="592449" y="977658"/>
                  <a:pt x="604832" y="1009086"/>
                </a:cubicBezTo>
                <a:cubicBezTo>
                  <a:pt x="606737" y="1014810"/>
                  <a:pt x="611499" y="1019566"/>
                  <a:pt x="614357" y="1025278"/>
                </a:cubicBezTo>
                <a:cubicBezTo>
                  <a:pt x="624835" y="1052906"/>
                  <a:pt x="614357" y="1070998"/>
                  <a:pt x="586734" y="1079567"/>
                </a:cubicBezTo>
                <a:cubicBezTo>
                  <a:pt x="568637" y="1085290"/>
                  <a:pt x="550539" y="1091002"/>
                  <a:pt x="533394" y="1097670"/>
                </a:cubicBezTo>
                <a:cubicBezTo>
                  <a:pt x="500056" y="1110050"/>
                  <a:pt x="484816" y="1105283"/>
                  <a:pt x="466718" y="1076711"/>
                </a:cubicBezTo>
                <a:cubicBezTo>
                  <a:pt x="452431" y="1054806"/>
                  <a:pt x="422903" y="964322"/>
                  <a:pt x="419093" y="927182"/>
                </a:cubicBezTo>
                <a:cubicBezTo>
                  <a:pt x="446716" y="911934"/>
                  <a:pt x="472433" y="896698"/>
                  <a:pt x="500056" y="884318"/>
                </a:cubicBezTo>
                <a:cubicBezTo>
                  <a:pt x="508867" y="880031"/>
                  <a:pt x="516785" y="877471"/>
                  <a:pt x="523899" y="876622"/>
                </a:cubicBezTo>
                <a:close/>
                <a:moveTo>
                  <a:pt x="754795" y="850130"/>
                </a:moveTo>
                <a:cubicBezTo>
                  <a:pt x="730984" y="859650"/>
                  <a:pt x="710982" y="867274"/>
                  <a:pt x="689076" y="876794"/>
                </a:cubicBezTo>
                <a:cubicBezTo>
                  <a:pt x="694790" y="892991"/>
                  <a:pt x="698600" y="906323"/>
                  <a:pt x="704315" y="924426"/>
                </a:cubicBezTo>
                <a:cubicBezTo>
                  <a:pt x="730031" y="912042"/>
                  <a:pt x="752891" y="902511"/>
                  <a:pt x="777655" y="891085"/>
                </a:cubicBezTo>
                <a:cubicBezTo>
                  <a:pt x="769083" y="874888"/>
                  <a:pt x="762415" y="863462"/>
                  <a:pt x="754795" y="850130"/>
                </a:cubicBezTo>
                <a:close/>
                <a:moveTo>
                  <a:pt x="780036" y="782735"/>
                </a:moveTo>
                <a:cubicBezTo>
                  <a:pt x="790037" y="786070"/>
                  <a:pt x="797180" y="794405"/>
                  <a:pt x="799561" y="808216"/>
                </a:cubicBezTo>
                <a:cubicBezTo>
                  <a:pt x="805276" y="849171"/>
                  <a:pt x="823373" y="885366"/>
                  <a:pt x="842422" y="916801"/>
                </a:cubicBezTo>
                <a:cubicBezTo>
                  <a:pt x="834802" y="952997"/>
                  <a:pt x="804324" y="946330"/>
                  <a:pt x="784322" y="956809"/>
                </a:cubicBezTo>
                <a:cubicBezTo>
                  <a:pt x="758605" y="970141"/>
                  <a:pt x="730984" y="975860"/>
                  <a:pt x="710030" y="999670"/>
                </a:cubicBezTo>
                <a:cubicBezTo>
                  <a:pt x="700505" y="1010148"/>
                  <a:pt x="687171" y="1009190"/>
                  <a:pt x="677646" y="995858"/>
                </a:cubicBezTo>
                <a:cubicBezTo>
                  <a:pt x="671931" y="986338"/>
                  <a:pt x="664312" y="977766"/>
                  <a:pt x="660502" y="967287"/>
                </a:cubicBezTo>
                <a:cubicBezTo>
                  <a:pt x="649072" y="932040"/>
                  <a:pt x="638595" y="895845"/>
                  <a:pt x="629071" y="859650"/>
                </a:cubicBezTo>
                <a:cubicBezTo>
                  <a:pt x="628118" y="854890"/>
                  <a:pt x="629071" y="850130"/>
                  <a:pt x="629071" y="840599"/>
                </a:cubicBezTo>
                <a:cubicBezTo>
                  <a:pt x="667169" y="823454"/>
                  <a:pt x="705267" y="805362"/>
                  <a:pt x="743366" y="787259"/>
                </a:cubicBezTo>
                <a:cubicBezTo>
                  <a:pt x="757177" y="781067"/>
                  <a:pt x="770035" y="779401"/>
                  <a:pt x="780036" y="782735"/>
                </a:cubicBezTo>
                <a:close/>
                <a:moveTo>
                  <a:pt x="453380" y="699925"/>
                </a:moveTo>
                <a:cubicBezTo>
                  <a:pt x="430518" y="710397"/>
                  <a:pt x="413376" y="718976"/>
                  <a:pt x="393369" y="728496"/>
                </a:cubicBezTo>
                <a:cubicBezTo>
                  <a:pt x="400038" y="750403"/>
                  <a:pt x="404809" y="768502"/>
                  <a:pt x="411469" y="790409"/>
                </a:cubicBezTo>
                <a:cubicBezTo>
                  <a:pt x="435280" y="782793"/>
                  <a:pt x="455286" y="776129"/>
                  <a:pt x="479097" y="768502"/>
                </a:cubicBezTo>
                <a:cubicBezTo>
                  <a:pt x="470531" y="745643"/>
                  <a:pt x="461955" y="723736"/>
                  <a:pt x="453380" y="699925"/>
                </a:cubicBezTo>
                <a:close/>
                <a:moveTo>
                  <a:pt x="992610" y="689717"/>
                </a:moveTo>
                <a:cubicBezTo>
                  <a:pt x="1002016" y="695193"/>
                  <a:pt x="1008683" y="706385"/>
                  <a:pt x="1013443" y="723053"/>
                </a:cubicBezTo>
                <a:cubicBezTo>
                  <a:pt x="1021065" y="751628"/>
                  <a:pt x="1029645" y="780202"/>
                  <a:pt x="1040112" y="808777"/>
                </a:cubicBezTo>
                <a:cubicBezTo>
                  <a:pt x="1051546" y="838303"/>
                  <a:pt x="1045829" y="849733"/>
                  <a:pt x="1014391" y="856401"/>
                </a:cubicBezTo>
                <a:cubicBezTo>
                  <a:pt x="985825" y="862115"/>
                  <a:pt x="960104" y="871640"/>
                  <a:pt x="937246" y="891642"/>
                </a:cubicBezTo>
                <a:cubicBezTo>
                  <a:pt x="921053" y="906882"/>
                  <a:pt x="913430" y="904977"/>
                  <a:pt x="900100" y="888785"/>
                </a:cubicBezTo>
                <a:cubicBezTo>
                  <a:pt x="894383" y="882118"/>
                  <a:pt x="889615" y="874498"/>
                  <a:pt x="886761" y="866878"/>
                </a:cubicBezTo>
                <a:cubicBezTo>
                  <a:pt x="874379" y="834494"/>
                  <a:pt x="861997" y="801157"/>
                  <a:pt x="850573" y="767820"/>
                </a:cubicBezTo>
                <a:cubicBezTo>
                  <a:pt x="846762" y="758295"/>
                  <a:pt x="848667" y="746865"/>
                  <a:pt x="847719" y="733531"/>
                </a:cubicBezTo>
                <a:cubicBezTo>
                  <a:pt x="907723" y="738293"/>
                  <a:pt x="900100" y="792585"/>
                  <a:pt x="924864" y="824969"/>
                </a:cubicBezTo>
                <a:cubicBezTo>
                  <a:pt x="935350" y="822111"/>
                  <a:pt x="945826" y="820206"/>
                  <a:pt x="955345" y="816396"/>
                </a:cubicBezTo>
                <a:cubicBezTo>
                  <a:pt x="990585" y="801157"/>
                  <a:pt x="992490" y="794489"/>
                  <a:pt x="970580" y="755438"/>
                </a:cubicBezTo>
                <a:cubicBezTo>
                  <a:pt x="958208" y="760200"/>
                  <a:pt x="944868" y="764010"/>
                  <a:pt x="932487" y="768773"/>
                </a:cubicBezTo>
                <a:cubicBezTo>
                  <a:pt x="923916" y="763058"/>
                  <a:pt x="915345" y="757343"/>
                  <a:pt x="907723" y="751628"/>
                </a:cubicBezTo>
                <a:cubicBezTo>
                  <a:pt x="889624" y="738293"/>
                  <a:pt x="888666" y="726863"/>
                  <a:pt x="908671" y="714481"/>
                </a:cubicBezTo>
                <a:cubicBezTo>
                  <a:pt x="922958" y="704956"/>
                  <a:pt x="939152" y="697336"/>
                  <a:pt x="955345" y="690669"/>
                </a:cubicBezTo>
                <a:cubicBezTo>
                  <a:pt x="971059" y="684478"/>
                  <a:pt x="983204" y="684240"/>
                  <a:pt x="992610" y="689717"/>
                </a:cubicBezTo>
                <a:close/>
                <a:moveTo>
                  <a:pt x="467075" y="631698"/>
                </a:moveTo>
                <a:cubicBezTo>
                  <a:pt x="475767" y="636103"/>
                  <a:pt x="482436" y="645152"/>
                  <a:pt x="486724" y="658015"/>
                </a:cubicBezTo>
                <a:cubicBezTo>
                  <a:pt x="499104" y="698973"/>
                  <a:pt x="512441" y="738979"/>
                  <a:pt x="526728" y="778985"/>
                </a:cubicBezTo>
                <a:cubicBezTo>
                  <a:pt x="536252" y="805652"/>
                  <a:pt x="535294" y="815183"/>
                  <a:pt x="508628" y="826606"/>
                </a:cubicBezTo>
                <a:cubicBezTo>
                  <a:pt x="475293" y="840898"/>
                  <a:pt x="441000" y="853273"/>
                  <a:pt x="406716" y="863756"/>
                </a:cubicBezTo>
                <a:cubicBezTo>
                  <a:pt x="399089" y="866612"/>
                  <a:pt x="388616" y="861852"/>
                  <a:pt x="380041" y="857093"/>
                </a:cubicBezTo>
                <a:cubicBezTo>
                  <a:pt x="374330" y="853273"/>
                  <a:pt x="368610" y="846609"/>
                  <a:pt x="365754" y="839946"/>
                </a:cubicBezTo>
                <a:cubicBezTo>
                  <a:pt x="355272" y="798988"/>
                  <a:pt x="343841" y="758030"/>
                  <a:pt x="333368" y="722784"/>
                </a:cubicBezTo>
                <a:cubicBezTo>
                  <a:pt x="336223" y="695165"/>
                  <a:pt x="338130" y="676114"/>
                  <a:pt x="363848" y="667535"/>
                </a:cubicBezTo>
                <a:cubicBezTo>
                  <a:pt x="388616" y="659919"/>
                  <a:pt x="411478" y="644676"/>
                  <a:pt x="435289" y="633252"/>
                </a:cubicBezTo>
                <a:cubicBezTo>
                  <a:pt x="447669" y="627535"/>
                  <a:pt x="458384" y="627294"/>
                  <a:pt x="467075" y="631698"/>
                </a:cubicBezTo>
                <a:close/>
                <a:moveTo>
                  <a:pt x="692461" y="597999"/>
                </a:moveTo>
                <a:cubicBezTo>
                  <a:pt x="666740" y="611329"/>
                  <a:pt x="642925" y="624670"/>
                  <a:pt x="616261" y="638000"/>
                </a:cubicBezTo>
                <a:cubicBezTo>
                  <a:pt x="626738" y="658013"/>
                  <a:pt x="634355" y="674195"/>
                  <a:pt x="644832" y="695150"/>
                </a:cubicBezTo>
                <a:cubicBezTo>
                  <a:pt x="669600" y="676104"/>
                  <a:pt x="701032" y="681820"/>
                  <a:pt x="719126" y="655149"/>
                </a:cubicBezTo>
                <a:cubicBezTo>
                  <a:pt x="709613" y="637046"/>
                  <a:pt x="701985" y="618954"/>
                  <a:pt x="692461" y="597999"/>
                </a:cubicBezTo>
                <a:close/>
                <a:moveTo>
                  <a:pt x="708180" y="525011"/>
                </a:moveTo>
                <a:cubicBezTo>
                  <a:pt x="716276" y="527511"/>
                  <a:pt x="722945" y="534179"/>
                  <a:pt x="728660" y="545611"/>
                </a:cubicBezTo>
                <a:cubicBezTo>
                  <a:pt x="735334" y="558941"/>
                  <a:pt x="741044" y="573237"/>
                  <a:pt x="742951" y="587522"/>
                </a:cubicBezTo>
                <a:cubicBezTo>
                  <a:pt x="746754" y="617045"/>
                  <a:pt x="759149" y="642762"/>
                  <a:pt x="771523" y="668479"/>
                </a:cubicBezTo>
                <a:cubicBezTo>
                  <a:pt x="785813" y="696104"/>
                  <a:pt x="779140" y="708491"/>
                  <a:pt x="749615" y="719924"/>
                </a:cubicBezTo>
                <a:cubicBezTo>
                  <a:pt x="721043" y="731344"/>
                  <a:pt x="692472" y="744686"/>
                  <a:pt x="663890" y="757061"/>
                </a:cubicBezTo>
                <a:cubicBezTo>
                  <a:pt x="657227" y="759925"/>
                  <a:pt x="649610" y="761834"/>
                  <a:pt x="642936" y="764686"/>
                </a:cubicBezTo>
                <a:cubicBezTo>
                  <a:pt x="626738" y="770402"/>
                  <a:pt x="611504" y="767550"/>
                  <a:pt x="605794" y="750402"/>
                </a:cubicBezTo>
                <a:cubicBezTo>
                  <a:pt x="590539" y="705639"/>
                  <a:pt x="576259" y="660865"/>
                  <a:pt x="561968" y="617045"/>
                </a:cubicBezTo>
                <a:cubicBezTo>
                  <a:pt x="568642" y="598954"/>
                  <a:pt x="567688" y="579908"/>
                  <a:pt x="591493" y="571328"/>
                </a:cubicBezTo>
                <a:cubicBezTo>
                  <a:pt x="621981" y="560850"/>
                  <a:pt x="649599" y="542747"/>
                  <a:pt x="679134" y="529417"/>
                </a:cubicBezTo>
                <a:cubicBezTo>
                  <a:pt x="690560" y="524179"/>
                  <a:pt x="700084" y="522511"/>
                  <a:pt x="708180" y="525011"/>
                </a:cubicBezTo>
                <a:close/>
                <a:moveTo>
                  <a:pt x="911542" y="512917"/>
                </a:moveTo>
                <a:cubicBezTo>
                  <a:pt x="891535" y="518628"/>
                  <a:pt x="872482" y="524339"/>
                  <a:pt x="852485" y="530062"/>
                </a:cubicBezTo>
                <a:cubicBezTo>
                  <a:pt x="860101" y="550062"/>
                  <a:pt x="866773" y="569110"/>
                  <a:pt x="875342" y="593870"/>
                </a:cubicBezTo>
                <a:cubicBezTo>
                  <a:pt x="895348" y="577677"/>
                  <a:pt x="920111" y="578629"/>
                  <a:pt x="930586" y="554821"/>
                </a:cubicBezTo>
                <a:cubicBezTo>
                  <a:pt x="924876" y="541484"/>
                  <a:pt x="919158" y="528147"/>
                  <a:pt x="911542" y="512917"/>
                </a:cubicBezTo>
                <a:close/>
                <a:moveTo>
                  <a:pt x="920584" y="439569"/>
                </a:moveTo>
                <a:cubicBezTo>
                  <a:pt x="926537" y="441712"/>
                  <a:pt x="931539" y="446236"/>
                  <a:pt x="935351" y="452905"/>
                </a:cubicBezTo>
                <a:cubicBezTo>
                  <a:pt x="940117" y="460531"/>
                  <a:pt x="942967" y="468146"/>
                  <a:pt x="946780" y="476724"/>
                </a:cubicBezTo>
                <a:cubicBezTo>
                  <a:pt x="959161" y="505291"/>
                  <a:pt x="973449" y="532917"/>
                  <a:pt x="984886" y="562447"/>
                </a:cubicBezTo>
                <a:cubicBezTo>
                  <a:pt x="991549" y="575773"/>
                  <a:pt x="992502" y="590062"/>
                  <a:pt x="994408" y="597688"/>
                </a:cubicBezTo>
                <a:cubicBezTo>
                  <a:pt x="953452" y="621496"/>
                  <a:pt x="918204" y="642448"/>
                  <a:pt x="882967" y="662449"/>
                </a:cubicBezTo>
                <a:cubicBezTo>
                  <a:pt x="862960" y="673882"/>
                  <a:pt x="849626" y="673882"/>
                  <a:pt x="842954" y="654834"/>
                </a:cubicBezTo>
                <a:cubicBezTo>
                  <a:pt x="823910" y="598640"/>
                  <a:pt x="807716" y="541484"/>
                  <a:pt x="790569" y="484339"/>
                </a:cubicBezTo>
                <a:cubicBezTo>
                  <a:pt x="790569" y="483387"/>
                  <a:pt x="791522" y="482435"/>
                  <a:pt x="791522" y="481483"/>
                </a:cubicBezTo>
                <a:cubicBezTo>
                  <a:pt x="827713" y="468146"/>
                  <a:pt x="863913" y="454809"/>
                  <a:pt x="900104" y="440519"/>
                </a:cubicBezTo>
                <a:cubicBezTo>
                  <a:pt x="907725" y="437664"/>
                  <a:pt x="914630" y="437426"/>
                  <a:pt x="920584" y="439569"/>
                </a:cubicBezTo>
                <a:close/>
                <a:moveTo>
                  <a:pt x="87901" y="436266"/>
                </a:moveTo>
                <a:cubicBezTo>
                  <a:pt x="78399" y="468617"/>
                  <a:pt x="71729" y="493388"/>
                  <a:pt x="63108" y="521050"/>
                </a:cubicBezTo>
                <a:cubicBezTo>
                  <a:pt x="81231" y="571530"/>
                  <a:pt x="102185" y="625838"/>
                  <a:pt x="121252" y="680069"/>
                </a:cubicBezTo>
                <a:cubicBezTo>
                  <a:pt x="142207" y="738206"/>
                  <a:pt x="164105" y="795328"/>
                  <a:pt x="181221" y="854403"/>
                </a:cubicBezTo>
                <a:cubicBezTo>
                  <a:pt x="206014" y="943016"/>
                  <a:pt x="236470" y="1028738"/>
                  <a:pt x="273660" y="1112506"/>
                </a:cubicBezTo>
                <a:cubicBezTo>
                  <a:pt x="292664" y="1154468"/>
                  <a:pt x="306004" y="1199244"/>
                  <a:pt x="324127" y="1241128"/>
                </a:cubicBezTo>
                <a:cubicBezTo>
                  <a:pt x="342187" y="1282074"/>
                  <a:pt x="362197" y="1322083"/>
                  <a:pt x="381264" y="1363030"/>
                </a:cubicBezTo>
                <a:cubicBezTo>
                  <a:pt x="407945" y="1417338"/>
                  <a:pt x="442240" y="1466880"/>
                  <a:pt x="457468" y="1525955"/>
                </a:cubicBezTo>
                <a:cubicBezTo>
                  <a:pt x="461243" y="1539240"/>
                  <a:pt x="469864" y="1550726"/>
                  <a:pt x="478422" y="1567839"/>
                </a:cubicBezTo>
                <a:cubicBezTo>
                  <a:pt x="498433" y="1543068"/>
                  <a:pt x="515549" y="1525018"/>
                  <a:pt x="503215" y="1495480"/>
                </a:cubicBezTo>
                <a:cubicBezTo>
                  <a:pt x="478422" y="1434529"/>
                  <a:pt x="455580" y="1371625"/>
                  <a:pt x="430787" y="1310674"/>
                </a:cubicBezTo>
                <a:cubicBezTo>
                  <a:pt x="368867" y="1154468"/>
                  <a:pt x="305060" y="999200"/>
                  <a:pt x="243141" y="842995"/>
                </a:cubicBezTo>
                <a:cubicBezTo>
                  <a:pt x="194561" y="718202"/>
                  <a:pt x="148877" y="591534"/>
                  <a:pt x="101242" y="465804"/>
                </a:cubicBezTo>
                <a:cubicBezTo>
                  <a:pt x="98347" y="457208"/>
                  <a:pt x="93627" y="449628"/>
                  <a:pt x="87901" y="436266"/>
                </a:cubicBezTo>
                <a:close/>
                <a:moveTo>
                  <a:pt x="818194" y="225741"/>
                </a:moveTo>
                <a:cubicBezTo>
                  <a:pt x="782921" y="219071"/>
                  <a:pt x="757216" y="263846"/>
                  <a:pt x="721977" y="238135"/>
                </a:cubicBezTo>
                <a:cubicBezTo>
                  <a:pt x="713420" y="246698"/>
                  <a:pt x="704829" y="260038"/>
                  <a:pt x="695295" y="261931"/>
                </a:cubicBezTo>
                <a:cubicBezTo>
                  <a:pt x="671510" y="267654"/>
                  <a:pt x="652442" y="287665"/>
                  <a:pt x="624817" y="280995"/>
                </a:cubicBezTo>
                <a:cubicBezTo>
                  <a:pt x="616260" y="279079"/>
                  <a:pt x="605782" y="284803"/>
                  <a:pt x="596248" y="288611"/>
                </a:cubicBezTo>
                <a:cubicBezTo>
                  <a:pt x="567679" y="300036"/>
                  <a:pt x="540054" y="314323"/>
                  <a:pt x="510542" y="324801"/>
                </a:cubicBezTo>
                <a:cubicBezTo>
                  <a:pt x="459099" y="343865"/>
                  <a:pt x="406712" y="358151"/>
                  <a:pt x="356211" y="379108"/>
                </a:cubicBezTo>
                <a:cubicBezTo>
                  <a:pt x="324779" y="391479"/>
                  <a:pt x="289540" y="401011"/>
                  <a:pt x="263835" y="426723"/>
                </a:cubicBezTo>
                <a:cubicBezTo>
                  <a:pt x="282869" y="466721"/>
                  <a:pt x="300961" y="504826"/>
                  <a:pt x="320972" y="545793"/>
                </a:cubicBezTo>
                <a:cubicBezTo>
                  <a:pt x="331449" y="541985"/>
                  <a:pt x="340984" y="539123"/>
                  <a:pt x="349541" y="535315"/>
                </a:cubicBezTo>
                <a:cubicBezTo>
                  <a:pt x="458122" y="489593"/>
                  <a:pt x="566702" y="442925"/>
                  <a:pt x="675317" y="398149"/>
                </a:cubicBezTo>
                <a:cubicBezTo>
                  <a:pt x="724841" y="377193"/>
                  <a:pt x="776284" y="360991"/>
                  <a:pt x="826751" y="341949"/>
                </a:cubicBezTo>
                <a:cubicBezTo>
                  <a:pt x="853433" y="331471"/>
                  <a:pt x="854376" y="325770"/>
                  <a:pt x="844842" y="299089"/>
                </a:cubicBezTo>
                <a:cubicBezTo>
                  <a:pt x="835308" y="274324"/>
                  <a:pt x="826751" y="249559"/>
                  <a:pt x="818194" y="225741"/>
                </a:cubicBezTo>
                <a:close/>
                <a:moveTo>
                  <a:pt x="803876" y="133351"/>
                </a:moveTo>
                <a:cubicBezTo>
                  <a:pt x="831501" y="140967"/>
                  <a:pt x="844842" y="160031"/>
                  <a:pt x="854376" y="181934"/>
                </a:cubicBezTo>
                <a:cubicBezTo>
                  <a:pt x="872468" y="222879"/>
                  <a:pt x="888672" y="265761"/>
                  <a:pt x="905820" y="307652"/>
                </a:cubicBezTo>
                <a:cubicBezTo>
                  <a:pt x="918184" y="340056"/>
                  <a:pt x="899150" y="381001"/>
                  <a:pt x="866740" y="393395"/>
                </a:cubicBezTo>
                <a:cubicBezTo>
                  <a:pt x="810547" y="414352"/>
                  <a:pt x="754352" y="437201"/>
                  <a:pt x="698159" y="457211"/>
                </a:cubicBezTo>
                <a:cubicBezTo>
                  <a:pt x="603862" y="489593"/>
                  <a:pt x="514349" y="536261"/>
                  <a:pt x="420019" y="569612"/>
                </a:cubicBezTo>
                <a:cubicBezTo>
                  <a:pt x="393371" y="579121"/>
                  <a:pt x="367632" y="593408"/>
                  <a:pt x="342870" y="608663"/>
                </a:cubicBezTo>
                <a:cubicBezTo>
                  <a:pt x="324779" y="620088"/>
                  <a:pt x="310495" y="615333"/>
                  <a:pt x="298097" y="604855"/>
                </a:cubicBezTo>
                <a:cubicBezTo>
                  <a:pt x="285733" y="594377"/>
                  <a:pt x="274312" y="581983"/>
                  <a:pt x="267642" y="567696"/>
                </a:cubicBezTo>
                <a:cubicBezTo>
                  <a:pt x="241937" y="512443"/>
                  <a:pt x="218118" y="455296"/>
                  <a:pt x="190493" y="391479"/>
                </a:cubicBezTo>
                <a:cubicBezTo>
                  <a:pt x="208584" y="379108"/>
                  <a:pt x="225732" y="363853"/>
                  <a:pt x="245744" y="354343"/>
                </a:cubicBezTo>
                <a:cubicBezTo>
                  <a:pt x="302881" y="324801"/>
                  <a:pt x="361938" y="300982"/>
                  <a:pt x="423859" y="284803"/>
                </a:cubicBezTo>
                <a:cubicBezTo>
                  <a:pt x="442894" y="280048"/>
                  <a:pt x="460985" y="270516"/>
                  <a:pt x="480053" y="263846"/>
                </a:cubicBezTo>
                <a:cubicBezTo>
                  <a:pt x="575293" y="232411"/>
                  <a:pt x="670533" y="200029"/>
                  <a:pt x="765807" y="169541"/>
                </a:cubicBezTo>
                <a:cubicBezTo>
                  <a:pt x="784842" y="163840"/>
                  <a:pt x="800069" y="156223"/>
                  <a:pt x="803876" y="133351"/>
                </a:cubicBezTo>
                <a:close/>
                <a:moveTo>
                  <a:pt x="862273" y="75251"/>
                </a:moveTo>
                <a:cubicBezTo>
                  <a:pt x="761339" y="109555"/>
                  <a:pt x="659398" y="140968"/>
                  <a:pt x="560352" y="178085"/>
                </a:cubicBezTo>
                <a:cubicBezTo>
                  <a:pt x="466970" y="212390"/>
                  <a:pt x="376482" y="253336"/>
                  <a:pt x="285049" y="290531"/>
                </a:cubicBezTo>
                <a:cubicBezTo>
                  <a:pt x="265039" y="298111"/>
                  <a:pt x="244084" y="301002"/>
                  <a:pt x="224074" y="309598"/>
                </a:cubicBezTo>
                <a:cubicBezTo>
                  <a:pt x="188835" y="324836"/>
                  <a:pt x="154540" y="341949"/>
                  <a:pt x="120308" y="358124"/>
                </a:cubicBezTo>
                <a:cubicBezTo>
                  <a:pt x="119301" y="360078"/>
                  <a:pt x="118357" y="362891"/>
                  <a:pt x="114582" y="367658"/>
                </a:cubicBezTo>
                <a:cubicBezTo>
                  <a:pt x="186947" y="552463"/>
                  <a:pt x="259376" y="735315"/>
                  <a:pt x="331741" y="919183"/>
                </a:cubicBezTo>
                <a:cubicBezTo>
                  <a:pt x="404106" y="1103051"/>
                  <a:pt x="475591" y="1287779"/>
                  <a:pt x="548900" y="1475476"/>
                </a:cubicBezTo>
                <a:cubicBezTo>
                  <a:pt x="578412" y="1463989"/>
                  <a:pt x="602261" y="1452580"/>
                  <a:pt x="626991" y="1443985"/>
                </a:cubicBezTo>
                <a:cubicBezTo>
                  <a:pt x="706090" y="1416400"/>
                  <a:pt x="786069" y="1389754"/>
                  <a:pt x="865105" y="1363030"/>
                </a:cubicBezTo>
                <a:cubicBezTo>
                  <a:pt x="908965" y="1348808"/>
                  <a:pt x="952761" y="1333492"/>
                  <a:pt x="996558" y="1321145"/>
                </a:cubicBezTo>
                <a:cubicBezTo>
                  <a:pt x="1068043" y="1301141"/>
                  <a:pt x="1139464" y="1284028"/>
                  <a:pt x="1210885" y="1264024"/>
                </a:cubicBezTo>
                <a:cubicBezTo>
                  <a:pt x="1235678" y="1257304"/>
                  <a:pt x="1259465" y="1245895"/>
                  <a:pt x="1282307" y="1237299"/>
                </a:cubicBezTo>
                <a:cubicBezTo>
                  <a:pt x="1259465" y="1167752"/>
                  <a:pt x="1238510" y="1102035"/>
                  <a:pt x="1216612" y="1037334"/>
                </a:cubicBezTo>
                <a:cubicBezTo>
                  <a:pt x="1197545" y="981071"/>
                  <a:pt x="1172815" y="925825"/>
                  <a:pt x="1155636" y="867766"/>
                </a:cubicBezTo>
                <a:cubicBezTo>
                  <a:pt x="1138520" y="811582"/>
                  <a:pt x="1118510" y="757273"/>
                  <a:pt x="1097555" y="702964"/>
                </a:cubicBezTo>
                <a:cubicBezTo>
                  <a:pt x="1090885" y="686789"/>
                  <a:pt x="1085159" y="670536"/>
                  <a:pt x="1079432" y="653422"/>
                </a:cubicBezTo>
                <a:cubicBezTo>
                  <a:pt x="1056590" y="586767"/>
                  <a:pt x="1035636" y="520112"/>
                  <a:pt x="1011786" y="454317"/>
                </a:cubicBezTo>
                <a:cubicBezTo>
                  <a:pt x="998509" y="415324"/>
                  <a:pt x="979442" y="378129"/>
                  <a:pt x="966102" y="340073"/>
                </a:cubicBezTo>
                <a:cubicBezTo>
                  <a:pt x="937533" y="258103"/>
                  <a:pt x="910853" y="176210"/>
                  <a:pt x="882284" y="94317"/>
                </a:cubicBezTo>
                <a:cubicBezTo>
                  <a:pt x="880396" y="87597"/>
                  <a:pt x="875614" y="81893"/>
                  <a:pt x="871775" y="76188"/>
                </a:cubicBezTo>
                <a:cubicBezTo>
                  <a:pt x="867056" y="76188"/>
                  <a:pt x="864161" y="75251"/>
                  <a:pt x="862273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4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4" y="495341"/>
                  <a:pt x="1121341" y="621072"/>
                  <a:pt x="1165201" y="746802"/>
                </a:cubicBezTo>
                <a:cubicBezTo>
                  <a:pt x="1204215" y="858232"/>
                  <a:pt x="1242349" y="969663"/>
                  <a:pt x="1281363" y="1081093"/>
                </a:cubicBezTo>
                <a:cubicBezTo>
                  <a:pt x="1295647" y="1122039"/>
                  <a:pt x="1310876" y="1164002"/>
                  <a:pt x="1325223" y="1204948"/>
                </a:cubicBezTo>
                <a:cubicBezTo>
                  <a:pt x="1327111" y="1210652"/>
                  <a:pt x="1329942" y="1216357"/>
                  <a:pt x="1334725" y="1221124"/>
                </a:cubicBezTo>
                <a:cubicBezTo>
                  <a:pt x="1355679" y="1240190"/>
                  <a:pt x="1356623" y="1263008"/>
                  <a:pt x="1344226" y="1286841"/>
                </a:cubicBezTo>
                <a:cubicBezTo>
                  <a:pt x="1328998" y="1317316"/>
                  <a:pt x="1312826" y="1346854"/>
                  <a:pt x="1297598" y="1377329"/>
                </a:cubicBezTo>
                <a:cubicBezTo>
                  <a:pt x="1291872" y="1386863"/>
                  <a:pt x="1282307" y="1395458"/>
                  <a:pt x="1280419" y="1405929"/>
                </a:cubicBezTo>
                <a:cubicBezTo>
                  <a:pt x="1270917" y="1443985"/>
                  <a:pt x="1244236" y="1459300"/>
                  <a:pt x="1208054" y="1465942"/>
                </a:cubicBezTo>
                <a:cubicBezTo>
                  <a:pt x="1166145" y="1474538"/>
                  <a:pt x="1124236" y="1486884"/>
                  <a:pt x="1082327" y="1499231"/>
                </a:cubicBezTo>
                <a:cubicBezTo>
                  <a:pt x="1028965" y="1514547"/>
                  <a:pt x="974660" y="1530722"/>
                  <a:pt x="921361" y="1546897"/>
                </a:cubicBezTo>
                <a:cubicBezTo>
                  <a:pt x="891786" y="1556431"/>
                  <a:pt x="863217" y="1568777"/>
                  <a:pt x="833705" y="1579248"/>
                </a:cubicBezTo>
                <a:cubicBezTo>
                  <a:pt x="787013" y="1596439"/>
                  <a:pt x="739378" y="1612615"/>
                  <a:pt x="692749" y="1628790"/>
                </a:cubicBezTo>
                <a:cubicBezTo>
                  <a:pt x="640332" y="1645981"/>
                  <a:pt x="587977" y="1662157"/>
                  <a:pt x="535559" y="1680208"/>
                </a:cubicBezTo>
                <a:cubicBezTo>
                  <a:pt x="512717" y="1687865"/>
                  <a:pt x="497489" y="1681223"/>
                  <a:pt x="482261" y="1664032"/>
                </a:cubicBezTo>
                <a:cubicBezTo>
                  <a:pt x="474584" y="1655515"/>
                  <a:pt x="463194" y="1649732"/>
                  <a:pt x="454636" y="1641215"/>
                </a:cubicBezTo>
                <a:cubicBezTo>
                  <a:pt x="447966" y="1634494"/>
                  <a:pt x="441296" y="1626915"/>
                  <a:pt x="436513" y="1618319"/>
                </a:cubicBezTo>
                <a:cubicBezTo>
                  <a:pt x="415559" y="1572606"/>
                  <a:pt x="397436" y="1525955"/>
                  <a:pt x="374594" y="1481180"/>
                </a:cubicBezTo>
                <a:cubicBezTo>
                  <a:pt x="290776" y="1320208"/>
                  <a:pt x="231751" y="1148764"/>
                  <a:pt x="162217" y="982087"/>
                </a:cubicBezTo>
                <a:cubicBezTo>
                  <a:pt x="154603" y="964896"/>
                  <a:pt x="152652" y="945829"/>
                  <a:pt x="146926" y="927779"/>
                </a:cubicBezTo>
                <a:cubicBezTo>
                  <a:pt x="118357" y="842057"/>
                  <a:pt x="88845" y="756335"/>
                  <a:pt x="61220" y="670614"/>
                </a:cubicBezTo>
                <a:cubicBezTo>
                  <a:pt x="45048" y="620056"/>
                  <a:pt x="30764" y="569576"/>
                  <a:pt x="5027" y="522926"/>
                </a:cubicBezTo>
                <a:cubicBezTo>
                  <a:pt x="-2587" y="509563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4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2761" y="17113"/>
                  <a:pt x="8765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p138"/>
          <p:cNvSpPr/>
          <p:nvPr/>
        </p:nvSpPr>
        <p:spPr>
          <a:xfrm>
            <a:off x="3581397" y="295293"/>
            <a:ext cx="1380390" cy="1613275"/>
          </a:xfrm>
          <a:custGeom>
            <a:rect b="b" l="l" r="r" t="t"/>
            <a:pathLst>
              <a:path extrusionOk="0" h="1613275" w="1380390">
                <a:moveTo>
                  <a:pt x="642944" y="778707"/>
                </a:moveTo>
                <a:cubicBezTo>
                  <a:pt x="568650" y="816808"/>
                  <a:pt x="429577" y="931111"/>
                  <a:pt x="391482" y="984456"/>
                </a:cubicBezTo>
                <a:cubicBezTo>
                  <a:pt x="416234" y="1016838"/>
                  <a:pt x="440048" y="1048273"/>
                  <a:pt x="465776" y="1080654"/>
                </a:cubicBezTo>
                <a:cubicBezTo>
                  <a:pt x="535303" y="984456"/>
                  <a:pt x="587697" y="884453"/>
                  <a:pt x="642944" y="778707"/>
                </a:cubicBezTo>
                <a:close/>
                <a:moveTo>
                  <a:pt x="704618" y="676314"/>
                </a:moveTo>
                <a:cubicBezTo>
                  <a:pt x="714620" y="676790"/>
                  <a:pt x="723909" y="680122"/>
                  <a:pt x="730581" y="686315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7"/>
                  <a:pt x="699148" y="816808"/>
                  <a:pt x="680101" y="851103"/>
                </a:cubicBezTo>
                <a:cubicBezTo>
                  <a:pt x="659139" y="888259"/>
                  <a:pt x="637240" y="924445"/>
                  <a:pt x="615321" y="960655"/>
                </a:cubicBezTo>
                <a:cubicBezTo>
                  <a:pt x="578184" y="1021612"/>
                  <a:pt x="541027" y="1082569"/>
                  <a:pt x="504828" y="1144494"/>
                </a:cubicBezTo>
                <a:cubicBezTo>
                  <a:pt x="491504" y="1166404"/>
                  <a:pt x="481014" y="1171155"/>
                  <a:pt x="459114" y="1157825"/>
                </a:cubicBezTo>
                <a:cubicBezTo>
                  <a:pt x="445772" y="1150191"/>
                  <a:pt x="432448" y="1138774"/>
                  <a:pt x="423872" y="1126389"/>
                </a:cubicBezTo>
                <a:cubicBezTo>
                  <a:pt x="394334" y="1085428"/>
                  <a:pt x="366711" y="1043522"/>
                  <a:pt x="339088" y="1002561"/>
                </a:cubicBezTo>
                <a:cubicBezTo>
                  <a:pt x="331469" y="993982"/>
                  <a:pt x="328617" y="984456"/>
                  <a:pt x="323850" y="973017"/>
                </a:cubicBezTo>
                <a:cubicBezTo>
                  <a:pt x="329574" y="963492"/>
                  <a:pt x="333383" y="952075"/>
                  <a:pt x="340045" y="945410"/>
                </a:cubicBezTo>
                <a:cubicBezTo>
                  <a:pt x="432448" y="846352"/>
                  <a:pt x="541984" y="769182"/>
                  <a:pt x="654372" y="693949"/>
                </a:cubicBezTo>
                <a:cubicBezTo>
                  <a:pt x="661054" y="690143"/>
                  <a:pt x="667715" y="686315"/>
                  <a:pt x="674377" y="683455"/>
                </a:cubicBezTo>
                <a:cubicBezTo>
                  <a:pt x="683901" y="678219"/>
                  <a:pt x="694616" y="675838"/>
                  <a:pt x="704618" y="676314"/>
                </a:cubicBezTo>
                <a:close/>
                <a:moveTo>
                  <a:pt x="1280150" y="97068"/>
                </a:moveTo>
                <a:cubicBezTo>
                  <a:pt x="1251593" y="114165"/>
                  <a:pt x="1223996" y="131337"/>
                  <a:pt x="1195375" y="148510"/>
                </a:cubicBezTo>
                <a:cubicBezTo>
                  <a:pt x="1221115" y="186620"/>
                  <a:pt x="1221115" y="186620"/>
                  <a:pt x="1202994" y="208462"/>
                </a:cubicBezTo>
                <a:cubicBezTo>
                  <a:pt x="1184938" y="197993"/>
                  <a:pt x="1167778" y="187524"/>
                  <a:pt x="1149657" y="177055"/>
                </a:cubicBezTo>
                <a:cubicBezTo>
                  <a:pt x="1127759" y="187524"/>
                  <a:pt x="1106821" y="198972"/>
                  <a:pt x="1099202" y="223752"/>
                </a:cubicBezTo>
                <a:cubicBezTo>
                  <a:pt x="1120140" y="253276"/>
                  <a:pt x="1120140" y="253276"/>
                  <a:pt x="1098241" y="273236"/>
                </a:cubicBezTo>
                <a:cubicBezTo>
                  <a:pt x="1082042" y="263746"/>
                  <a:pt x="1065842" y="253276"/>
                  <a:pt x="1047786" y="242807"/>
                </a:cubicBezTo>
                <a:cubicBezTo>
                  <a:pt x="1036324" y="250414"/>
                  <a:pt x="1025888" y="259001"/>
                  <a:pt x="1011545" y="268491"/>
                </a:cubicBezTo>
                <a:cubicBezTo>
                  <a:pt x="1023967" y="280843"/>
                  <a:pt x="1033507" y="290408"/>
                  <a:pt x="1042984" y="299898"/>
                </a:cubicBezTo>
                <a:cubicBezTo>
                  <a:pt x="1059183" y="317071"/>
                  <a:pt x="1058223" y="321816"/>
                  <a:pt x="1035364" y="342829"/>
                </a:cubicBezTo>
                <a:cubicBezTo>
                  <a:pt x="1013466" y="326636"/>
                  <a:pt x="991568" y="311346"/>
                  <a:pt x="968709" y="294249"/>
                </a:cubicBezTo>
                <a:cubicBezTo>
                  <a:pt x="955391" y="305622"/>
                  <a:pt x="941112" y="318050"/>
                  <a:pt x="926769" y="330402"/>
                </a:cubicBezTo>
                <a:cubicBezTo>
                  <a:pt x="935349" y="340871"/>
                  <a:pt x="942008" y="349457"/>
                  <a:pt x="949628" y="358043"/>
                </a:cubicBezTo>
                <a:cubicBezTo>
                  <a:pt x="944890" y="372354"/>
                  <a:pt x="940152" y="385685"/>
                  <a:pt x="933492" y="405644"/>
                </a:cubicBezTo>
                <a:cubicBezTo>
                  <a:pt x="914411" y="387568"/>
                  <a:pt x="901093" y="375140"/>
                  <a:pt x="885854" y="360905"/>
                </a:cubicBezTo>
                <a:cubicBezTo>
                  <a:pt x="876314" y="365650"/>
                  <a:pt x="865813" y="371375"/>
                  <a:pt x="855376" y="377099"/>
                </a:cubicBezTo>
                <a:cubicBezTo>
                  <a:pt x="863956" y="406623"/>
                  <a:pt x="908713" y="419955"/>
                  <a:pt x="883933" y="458969"/>
                </a:cubicBezTo>
                <a:cubicBezTo>
                  <a:pt x="846796" y="461831"/>
                  <a:pt x="843915" y="417092"/>
                  <a:pt x="811515" y="406623"/>
                </a:cubicBezTo>
                <a:cubicBezTo>
                  <a:pt x="803896" y="411368"/>
                  <a:pt x="794419" y="417092"/>
                  <a:pt x="784879" y="422816"/>
                </a:cubicBezTo>
                <a:cubicBezTo>
                  <a:pt x="797237" y="451362"/>
                  <a:pt x="837255" y="466651"/>
                  <a:pt x="813436" y="503783"/>
                </a:cubicBezTo>
                <a:cubicBezTo>
                  <a:pt x="778220" y="500921"/>
                  <a:pt x="766759" y="466651"/>
                  <a:pt x="737241" y="452341"/>
                </a:cubicBezTo>
                <a:cubicBezTo>
                  <a:pt x="728661" y="458969"/>
                  <a:pt x="721041" y="465672"/>
                  <a:pt x="715342" y="470417"/>
                </a:cubicBezTo>
                <a:cubicBezTo>
                  <a:pt x="722962" y="498963"/>
                  <a:pt x="763941" y="512369"/>
                  <a:pt x="731542" y="545660"/>
                </a:cubicBezTo>
                <a:cubicBezTo>
                  <a:pt x="711501" y="533308"/>
                  <a:pt x="692484" y="520880"/>
                  <a:pt x="671546" y="507549"/>
                </a:cubicBezTo>
                <a:cubicBezTo>
                  <a:pt x="655346" y="519976"/>
                  <a:pt x="637226" y="532328"/>
                  <a:pt x="622947" y="542798"/>
                </a:cubicBezTo>
                <a:cubicBezTo>
                  <a:pt x="625829" y="572322"/>
                  <a:pt x="673403" y="576163"/>
                  <a:pt x="651505" y="612316"/>
                </a:cubicBezTo>
                <a:cubicBezTo>
                  <a:pt x="619170" y="612316"/>
                  <a:pt x="602009" y="587612"/>
                  <a:pt x="576269" y="574280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0"/>
                  <a:pt x="549633" y="652385"/>
                </a:cubicBezTo>
                <a:cubicBezTo>
                  <a:pt x="533433" y="643799"/>
                  <a:pt x="517234" y="635212"/>
                  <a:pt x="499113" y="625647"/>
                </a:cubicBezTo>
                <a:cubicBezTo>
                  <a:pt x="490533" y="631371"/>
                  <a:pt x="481953" y="637095"/>
                  <a:pt x="473437" y="642819"/>
                </a:cubicBezTo>
                <a:cubicBezTo>
                  <a:pt x="472477" y="668578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80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80" y="744724"/>
                  <a:pt x="384820" y="772366"/>
                </a:cubicBezTo>
                <a:cubicBezTo>
                  <a:pt x="364843" y="760014"/>
                  <a:pt x="345762" y="746683"/>
                  <a:pt x="323863" y="733276"/>
                </a:cubicBezTo>
                <a:cubicBezTo>
                  <a:pt x="313362" y="740959"/>
                  <a:pt x="301965" y="749469"/>
                  <a:pt x="291464" y="757152"/>
                </a:cubicBezTo>
                <a:cubicBezTo>
                  <a:pt x="303886" y="783814"/>
                  <a:pt x="342880" y="800008"/>
                  <a:pt x="311505" y="837139"/>
                </a:cubicBezTo>
                <a:cubicBezTo>
                  <a:pt x="301005" y="830436"/>
                  <a:pt x="290504" y="825691"/>
                  <a:pt x="280067" y="819063"/>
                </a:cubicBezTo>
                <a:cubicBezTo>
                  <a:pt x="268605" y="811381"/>
                  <a:pt x="258169" y="801891"/>
                  <a:pt x="246707" y="792401"/>
                </a:cubicBezTo>
                <a:cubicBezTo>
                  <a:pt x="236206" y="800911"/>
                  <a:pt x="226730" y="808519"/>
                  <a:pt x="217189" y="817105"/>
                </a:cubicBezTo>
                <a:cubicBezTo>
                  <a:pt x="229547" y="841884"/>
                  <a:pt x="262907" y="859057"/>
                  <a:pt x="241008" y="892347"/>
                </a:cubicBezTo>
                <a:cubicBezTo>
                  <a:pt x="218150" y="891443"/>
                  <a:pt x="205728" y="878112"/>
                  <a:pt x="191449" y="864781"/>
                </a:cubicBezTo>
                <a:cubicBezTo>
                  <a:pt x="173393" y="846629"/>
                  <a:pt x="172432" y="847608"/>
                  <a:pt x="150534" y="872388"/>
                </a:cubicBezTo>
                <a:cubicBezTo>
                  <a:pt x="160011" y="886698"/>
                  <a:pt x="169551" y="900933"/>
                  <a:pt x="179092" y="916223"/>
                </a:cubicBezTo>
                <a:cubicBezTo>
                  <a:pt x="186711" y="927596"/>
                  <a:pt x="185751" y="940023"/>
                  <a:pt x="175250" y="946651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9"/>
                  <a:pt x="136192" y="936182"/>
                  <a:pt x="131453" y="930458"/>
                </a:cubicBezTo>
                <a:cubicBezTo>
                  <a:pt x="121913" y="920968"/>
                  <a:pt x="113333" y="911403"/>
                  <a:pt x="103856" y="900933"/>
                </a:cubicBezTo>
                <a:cubicBezTo>
                  <a:pt x="92395" y="909520"/>
                  <a:pt x="81958" y="917127"/>
                  <a:pt x="73378" y="923830"/>
                </a:cubicBezTo>
                <a:cubicBezTo>
                  <a:pt x="104753" y="1015266"/>
                  <a:pt x="164813" y="1085763"/>
                  <a:pt x="217189" y="1161005"/>
                </a:cubicBezTo>
                <a:cubicBezTo>
                  <a:pt x="290504" y="1265772"/>
                  <a:pt x="370541" y="1366698"/>
                  <a:pt x="448658" y="1468603"/>
                </a:cubicBezTo>
                <a:cubicBezTo>
                  <a:pt x="460055" y="1483892"/>
                  <a:pt x="474334" y="1500989"/>
                  <a:pt x="490533" y="1520045"/>
                </a:cubicBezTo>
                <a:cubicBezTo>
                  <a:pt x="497192" y="1509576"/>
                  <a:pt x="501995" y="1502948"/>
                  <a:pt x="506733" y="1495341"/>
                </a:cubicBezTo>
                <a:cubicBezTo>
                  <a:pt x="552450" y="1408650"/>
                  <a:pt x="598168" y="1321959"/>
                  <a:pt x="644846" y="1236248"/>
                </a:cubicBezTo>
                <a:cubicBezTo>
                  <a:pt x="689602" y="1154302"/>
                  <a:pt x="734359" y="1073336"/>
                  <a:pt x="781037" y="992369"/>
                </a:cubicBezTo>
                <a:cubicBezTo>
                  <a:pt x="849613" y="874271"/>
                  <a:pt x="928690" y="761897"/>
                  <a:pt x="989647" y="638074"/>
                </a:cubicBezTo>
                <a:cubicBezTo>
                  <a:pt x="1012505" y="590474"/>
                  <a:pt x="1041127" y="545660"/>
                  <a:pt x="1066803" y="499942"/>
                </a:cubicBezTo>
                <a:cubicBezTo>
                  <a:pt x="1108742" y="425679"/>
                  <a:pt x="1149657" y="350436"/>
                  <a:pt x="1190637" y="276098"/>
                </a:cubicBezTo>
                <a:cubicBezTo>
                  <a:pt x="1222075" y="218028"/>
                  <a:pt x="1253514" y="159882"/>
                  <a:pt x="1284953" y="101813"/>
                </a:cubicBezTo>
                <a:cubicBezTo>
                  <a:pt x="1283032" y="99930"/>
                  <a:pt x="1282071" y="98950"/>
                  <a:pt x="1280150" y="97068"/>
                </a:cubicBezTo>
                <a:close/>
                <a:moveTo>
                  <a:pt x="1328749" y="2770"/>
                </a:moveTo>
                <a:cubicBezTo>
                  <a:pt x="1353529" y="13239"/>
                  <a:pt x="1366847" y="35156"/>
                  <a:pt x="1379269" y="56095"/>
                </a:cubicBezTo>
                <a:cubicBezTo>
                  <a:pt x="1383046" y="61819"/>
                  <a:pt x="1376387" y="75150"/>
                  <a:pt x="1372546" y="83736"/>
                </a:cubicBezTo>
                <a:cubicBezTo>
                  <a:pt x="1359227" y="108516"/>
                  <a:pt x="1344949" y="131337"/>
                  <a:pt x="1331630" y="155137"/>
                </a:cubicBezTo>
                <a:cubicBezTo>
                  <a:pt x="1290651" y="230380"/>
                  <a:pt x="1250633" y="305622"/>
                  <a:pt x="1209717" y="379961"/>
                </a:cubicBezTo>
                <a:cubicBezTo>
                  <a:pt x="1159198" y="471396"/>
                  <a:pt x="1107782" y="561853"/>
                  <a:pt x="1056366" y="652385"/>
                </a:cubicBezTo>
                <a:cubicBezTo>
                  <a:pt x="1015387" y="725669"/>
                  <a:pt x="974408" y="799029"/>
                  <a:pt x="931572" y="872388"/>
                </a:cubicBezTo>
                <a:cubicBezTo>
                  <a:pt x="880091" y="959982"/>
                  <a:pt x="826755" y="1046673"/>
                  <a:pt x="775339" y="1134343"/>
                </a:cubicBezTo>
                <a:cubicBezTo>
                  <a:pt x="746781" y="1182923"/>
                  <a:pt x="721041" y="1233386"/>
                  <a:pt x="692484" y="1281966"/>
                </a:cubicBezTo>
                <a:cubicBezTo>
                  <a:pt x="633448" y="1381008"/>
                  <a:pt x="585810" y="1486754"/>
                  <a:pt x="533433" y="1589638"/>
                </a:cubicBezTo>
                <a:cubicBezTo>
                  <a:pt x="520051" y="1617205"/>
                  <a:pt x="503852" y="1621046"/>
                  <a:pt x="481953" y="1599128"/>
                </a:cubicBezTo>
                <a:cubicBezTo>
                  <a:pt x="458134" y="1575328"/>
                  <a:pt x="434315" y="1549645"/>
                  <a:pt x="416259" y="1522003"/>
                </a:cubicBezTo>
                <a:cubicBezTo>
                  <a:pt x="341023" y="1408650"/>
                  <a:pt x="255287" y="1303883"/>
                  <a:pt x="173329" y="1195275"/>
                </a:cubicBezTo>
                <a:cubicBezTo>
                  <a:pt x="112372" y="1114308"/>
                  <a:pt x="53337" y="1030480"/>
                  <a:pt x="10501" y="938140"/>
                </a:cubicBezTo>
                <a:cubicBezTo>
                  <a:pt x="5699" y="925713"/>
                  <a:pt x="3778" y="914265"/>
                  <a:pt x="0" y="900030"/>
                </a:cubicBezTo>
                <a:cubicBezTo>
                  <a:pt x="3778" y="894305"/>
                  <a:pt x="7619" y="885719"/>
                  <a:pt x="13318" y="880974"/>
                </a:cubicBezTo>
                <a:cubicBezTo>
                  <a:pt x="84775" y="826670"/>
                  <a:pt x="154312" y="772366"/>
                  <a:pt x="227626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6"/>
                  <a:pt x="561030" y="490452"/>
                  <a:pt x="612446" y="455203"/>
                </a:cubicBezTo>
                <a:cubicBezTo>
                  <a:pt x="677245" y="411368"/>
                  <a:pt x="743900" y="371375"/>
                  <a:pt x="808698" y="328519"/>
                </a:cubicBezTo>
                <a:cubicBezTo>
                  <a:pt x="849613" y="301856"/>
                  <a:pt x="892513" y="276098"/>
                  <a:pt x="927730" y="243711"/>
                </a:cubicBezTo>
                <a:cubicBezTo>
                  <a:pt x="986829" y="190386"/>
                  <a:pt x="1056366" y="154234"/>
                  <a:pt x="1123981" y="114165"/>
                </a:cubicBezTo>
                <a:cubicBezTo>
                  <a:pt x="1176358" y="82757"/>
                  <a:pt x="1227774" y="48488"/>
                  <a:pt x="1280150" y="16101"/>
                </a:cubicBezTo>
                <a:cubicBezTo>
                  <a:pt x="1294493" y="7515"/>
                  <a:pt x="1307811" y="-5816"/>
                  <a:pt x="1328749" y="27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138"/>
          <p:cNvSpPr/>
          <p:nvPr/>
        </p:nvSpPr>
        <p:spPr>
          <a:xfrm>
            <a:off x="695327" y="5229211"/>
            <a:ext cx="951607" cy="1354542"/>
          </a:xfrm>
          <a:custGeom>
            <a:rect b="b" l="l" r="r" t="t"/>
            <a:pathLst>
              <a:path extrusionOk="0" h="1354542" w="951607">
                <a:moveTo>
                  <a:pt x="570539" y="258288"/>
                </a:moveTo>
                <a:cubicBezTo>
                  <a:pt x="527698" y="269705"/>
                  <a:pt x="231469" y="422112"/>
                  <a:pt x="214308" y="441163"/>
                </a:cubicBezTo>
                <a:cubicBezTo>
                  <a:pt x="220983" y="478302"/>
                  <a:pt x="227659" y="514500"/>
                  <a:pt x="236227" y="557370"/>
                </a:cubicBezTo>
                <a:cubicBezTo>
                  <a:pt x="350529" y="474496"/>
                  <a:pt x="476263" y="421171"/>
                  <a:pt x="600080" y="361154"/>
                </a:cubicBezTo>
                <a:cubicBezTo>
                  <a:pt x="589593" y="324955"/>
                  <a:pt x="580079" y="291621"/>
                  <a:pt x="570539" y="258288"/>
                </a:cubicBezTo>
                <a:close/>
                <a:moveTo>
                  <a:pt x="560078" y="184950"/>
                </a:moveTo>
                <a:cubicBezTo>
                  <a:pt x="581971" y="173510"/>
                  <a:pt x="611512" y="187794"/>
                  <a:pt x="620081" y="215418"/>
                </a:cubicBezTo>
                <a:cubicBezTo>
                  <a:pt x="624838" y="233507"/>
                  <a:pt x="629595" y="251617"/>
                  <a:pt x="636271" y="269705"/>
                </a:cubicBezTo>
                <a:cubicBezTo>
                  <a:pt x="648650" y="305904"/>
                  <a:pt x="654379" y="345909"/>
                  <a:pt x="695327" y="371630"/>
                </a:cubicBezTo>
                <a:cubicBezTo>
                  <a:pt x="680083" y="383070"/>
                  <a:pt x="669597" y="392584"/>
                  <a:pt x="658190" y="398293"/>
                </a:cubicBezTo>
                <a:cubicBezTo>
                  <a:pt x="584836" y="434491"/>
                  <a:pt x="510536" y="467825"/>
                  <a:pt x="439100" y="506889"/>
                </a:cubicBezTo>
                <a:cubicBezTo>
                  <a:pt x="385773" y="535454"/>
                  <a:pt x="336231" y="568809"/>
                  <a:pt x="284797" y="600240"/>
                </a:cubicBezTo>
                <a:cubicBezTo>
                  <a:pt x="276229" y="604986"/>
                  <a:pt x="267660" y="610717"/>
                  <a:pt x="260039" y="617388"/>
                </a:cubicBezTo>
                <a:cubicBezTo>
                  <a:pt x="226687" y="645953"/>
                  <a:pt x="200982" y="624037"/>
                  <a:pt x="186685" y="598337"/>
                </a:cubicBezTo>
                <a:cubicBezTo>
                  <a:pt x="180009" y="586898"/>
                  <a:pt x="177170" y="572615"/>
                  <a:pt x="177170" y="559273"/>
                </a:cubicBezTo>
                <a:cubicBezTo>
                  <a:pt x="176198" y="517366"/>
                  <a:pt x="172413" y="477361"/>
                  <a:pt x="148576" y="441163"/>
                </a:cubicBezTo>
                <a:cubicBezTo>
                  <a:pt x="142872" y="433551"/>
                  <a:pt x="143818" y="424977"/>
                  <a:pt x="142872" y="413538"/>
                </a:cubicBezTo>
                <a:cubicBezTo>
                  <a:pt x="196225" y="372593"/>
                  <a:pt x="254309" y="347811"/>
                  <a:pt x="311473" y="318284"/>
                </a:cubicBezTo>
                <a:cubicBezTo>
                  <a:pt x="394341" y="274474"/>
                  <a:pt x="477210" y="229701"/>
                  <a:pt x="560078" y="184950"/>
                </a:cubicBezTo>
                <a:close/>
                <a:moveTo>
                  <a:pt x="704309" y="58799"/>
                </a:moveTo>
                <a:cubicBezTo>
                  <a:pt x="683319" y="69325"/>
                  <a:pt x="667132" y="77886"/>
                  <a:pt x="650944" y="86446"/>
                </a:cubicBezTo>
                <a:cubicBezTo>
                  <a:pt x="636676" y="94056"/>
                  <a:pt x="622363" y="102616"/>
                  <a:pt x="608096" y="109338"/>
                </a:cubicBezTo>
                <a:cubicBezTo>
                  <a:pt x="543298" y="138824"/>
                  <a:pt x="477586" y="166472"/>
                  <a:pt x="412835" y="195959"/>
                </a:cubicBezTo>
                <a:cubicBezTo>
                  <a:pt x="389010" y="206485"/>
                  <a:pt x="366146" y="219802"/>
                  <a:pt x="342321" y="230265"/>
                </a:cubicBezTo>
                <a:cubicBezTo>
                  <a:pt x="299474" y="249352"/>
                  <a:pt x="255666" y="264571"/>
                  <a:pt x="214693" y="284545"/>
                </a:cubicBezTo>
                <a:cubicBezTo>
                  <a:pt x="174680" y="304583"/>
                  <a:pt x="135628" y="328363"/>
                  <a:pt x="96576" y="351255"/>
                </a:cubicBezTo>
                <a:cubicBezTo>
                  <a:pt x="79428" y="361718"/>
                  <a:pt x="74672" y="375034"/>
                  <a:pt x="82308" y="396023"/>
                </a:cubicBezTo>
                <a:cubicBezTo>
                  <a:pt x="116605" y="490317"/>
                  <a:pt x="122321" y="592220"/>
                  <a:pt x="144225" y="689367"/>
                </a:cubicBezTo>
                <a:cubicBezTo>
                  <a:pt x="157532" y="747452"/>
                  <a:pt x="168050" y="807503"/>
                  <a:pt x="181357" y="865588"/>
                </a:cubicBezTo>
                <a:cubicBezTo>
                  <a:pt x="199465" y="944663"/>
                  <a:pt x="218534" y="1023737"/>
                  <a:pt x="237557" y="1102749"/>
                </a:cubicBezTo>
                <a:cubicBezTo>
                  <a:pt x="241353" y="1118982"/>
                  <a:pt x="235636" y="1130396"/>
                  <a:pt x="223290" y="1138006"/>
                </a:cubicBezTo>
                <a:cubicBezTo>
                  <a:pt x="214693" y="1142762"/>
                  <a:pt x="205181" y="1143713"/>
                  <a:pt x="197545" y="1145615"/>
                </a:cubicBezTo>
                <a:cubicBezTo>
                  <a:pt x="185152" y="1135152"/>
                  <a:pt x="174680" y="1124689"/>
                  <a:pt x="163248" y="1118031"/>
                </a:cubicBezTo>
                <a:cubicBezTo>
                  <a:pt x="153737" y="1113212"/>
                  <a:pt x="140384" y="1109407"/>
                  <a:pt x="131832" y="1112260"/>
                </a:cubicBezTo>
                <a:cubicBezTo>
                  <a:pt x="94701" y="1127543"/>
                  <a:pt x="66121" y="1153224"/>
                  <a:pt x="60404" y="1193237"/>
                </a:cubicBezTo>
                <a:cubicBezTo>
                  <a:pt x="54688" y="1230397"/>
                  <a:pt x="70876" y="1262800"/>
                  <a:pt x="100417" y="1285628"/>
                </a:cubicBezTo>
                <a:cubicBezTo>
                  <a:pt x="110889" y="1293238"/>
                  <a:pt x="126116" y="1296091"/>
                  <a:pt x="139469" y="1297043"/>
                </a:cubicBezTo>
                <a:cubicBezTo>
                  <a:pt x="167089" y="1299008"/>
                  <a:pt x="189954" y="1284677"/>
                  <a:pt x="213732" y="1272312"/>
                </a:cubicBezTo>
                <a:cubicBezTo>
                  <a:pt x="291837" y="1230397"/>
                  <a:pt x="319457" y="1177067"/>
                  <a:pt x="308025" y="1090383"/>
                </a:cubicBezTo>
                <a:cubicBezTo>
                  <a:pt x="307110" y="1085627"/>
                  <a:pt x="306150" y="1080872"/>
                  <a:pt x="305190" y="1075164"/>
                </a:cubicBezTo>
                <a:cubicBezTo>
                  <a:pt x="299474" y="1041810"/>
                  <a:pt x="293758" y="1008455"/>
                  <a:pt x="287081" y="975101"/>
                </a:cubicBezTo>
                <a:cubicBezTo>
                  <a:pt x="280405" y="941809"/>
                  <a:pt x="275649" y="908455"/>
                  <a:pt x="267098" y="876051"/>
                </a:cubicBezTo>
                <a:cubicBezTo>
                  <a:pt x="254705" y="827478"/>
                  <a:pt x="239478" y="779855"/>
                  <a:pt x="227085" y="731282"/>
                </a:cubicBezTo>
                <a:cubicBezTo>
                  <a:pt x="225165" y="724624"/>
                  <a:pt x="229006" y="717014"/>
                  <a:pt x="229920" y="706551"/>
                </a:cubicBezTo>
                <a:cubicBezTo>
                  <a:pt x="263257" y="715112"/>
                  <a:pt x="287081" y="698878"/>
                  <a:pt x="309945" y="680806"/>
                </a:cubicBezTo>
                <a:cubicBezTo>
                  <a:pt x="314701" y="677001"/>
                  <a:pt x="320417" y="675099"/>
                  <a:pt x="326133" y="671294"/>
                </a:cubicBezTo>
                <a:cubicBezTo>
                  <a:pt x="411875" y="624623"/>
                  <a:pt x="498530" y="577952"/>
                  <a:pt x="584271" y="530330"/>
                </a:cubicBezTo>
                <a:cubicBezTo>
                  <a:pt x="618568" y="511243"/>
                  <a:pt x="652864" y="493170"/>
                  <a:pt x="686200" y="473132"/>
                </a:cubicBezTo>
                <a:cubicBezTo>
                  <a:pt x="701428" y="464572"/>
                  <a:pt x="713820" y="462669"/>
                  <a:pt x="728088" y="473132"/>
                </a:cubicBezTo>
                <a:cubicBezTo>
                  <a:pt x="735724" y="478903"/>
                  <a:pt x="743361" y="484610"/>
                  <a:pt x="749077" y="488414"/>
                </a:cubicBezTo>
                <a:cubicBezTo>
                  <a:pt x="749077" y="508389"/>
                  <a:pt x="746196" y="524623"/>
                  <a:pt x="749077" y="539841"/>
                </a:cubicBezTo>
                <a:cubicBezTo>
                  <a:pt x="758589" y="590317"/>
                  <a:pt x="769061" y="640793"/>
                  <a:pt x="780493" y="690318"/>
                </a:cubicBezTo>
                <a:cubicBezTo>
                  <a:pt x="792885" y="743647"/>
                  <a:pt x="807152" y="797040"/>
                  <a:pt x="819545" y="851321"/>
                </a:cubicBezTo>
                <a:cubicBezTo>
                  <a:pt x="824301" y="869393"/>
                  <a:pt x="816664" y="885563"/>
                  <a:pt x="799516" y="896089"/>
                </a:cubicBezTo>
                <a:cubicBezTo>
                  <a:pt x="785248" y="904650"/>
                  <a:pt x="775737" y="900845"/>
                  <a:pt x="763344" y="889431"/>
                </a:cubicBezTo>
                <a:cubicBezTo>
                  <a:pt x="743361" y="870344"/>
                  <a:pt x="711900" y="879856"/>
                  <a:pt x="704309" y="907504"/>
                </a:cubicBezTo>
                <a:cubicBezTo>
                  <a:pt x="696672" y="932234"/>
                  <a:pt x="692877" y="957979"/>
                  <a:pt x="705223" y="983725"/>
                </a:cubicBezTo>
                <a:cubicBezTo>
                  <a:pt x="719536" y="1012260"/>
                  <a:pt x="727127" y="1017967"/>
                  <a:pt x="756668" y="1006553"/>
                </a:cubicBezTo>
                <a:cubicBezTo>
                  <a:pt x="817624" y="983725"/>
                  <a:pt x="858597" y="938956"/>
                  <a:pt x="884297" y="880807"/>
                </a:cubicBezTo>
                <a:cubicBezTo>
                  <a:pt x="890973" y="864637"/>
                  <a:pt x="889052" y="843711"/>
                  <a:pt x="888138" y="825575"/>
                </a:cubicBezTo>
                <a:cubicBezTo>
                  <a:pt x="888138" y="816064"/>
                  <a:pt x="879541" y="807503"/>
                  <a:pt x="877620" y="797928"/>
                </a:cubicBezTo>
                <a:cubicBezTo>
                  <a:pt x="860518" y="719868"/>
                  <a:pt x="844284" y="640793"/>
                  <a:pt x="828096" y="562670"/>
                </a:cubicBezTo>
                <a:cubicBezTo>
                  <a:pt x="819545" y="520755"/>
                  <a:pt x="810033" y="479854"/>
                  <a:pt x="800476" y="437939"/>
                </a:cubicBezTo>
                <a:cubicBezTo>
                  <a:pt x="785248" y="372181"/>
                  <a:pt x="767140" y="306486"/>
                  <a:pt x="755708" y="239777"/>
                </a:cubicBezTo>
                <a:cubicBezTo>
                  <a:pt x="746196" y="181691"/>
                  <a:pt x="726213" y="123605"/>
                  <a:pt x="704309" y="58799"/>
                </a:cubicBezTo>
                <a:close/>
                <a:moveTo>
                  <a:pt x="686080" y="0"/>
                </a:moveTo>
                <a:cubicBezTo>
                  <a:pt x="691916" y="0"/>
                  <a:pt x="697632" y="1665"/>
                  <a:pt x="703349" y="5469"/>
                </a:cubicBezTo>
                <a:cubicBezTo>
                  <a:pt x="708104" y="9274"/>
                  <a:pt x="714781" y="12127"/>
                  <a:pt x="720497" y="13079"/>
                </a:cubicBezTo>
                <a:cubicBezTo>
                  <a:pt x="749031" y="18786"/>
                  <a:pt x="761424" y="37873"/>
                  <a:pt x="767140" y="64506"/>
                </a:cubicBezTo>
                <a:cubicBezTo>
                  <a:pt x="776697" y="104519"/>
                  <a:pt x="791925" y="143580"/>
                  <a:pt x="800476" y="183594"/>
                </a:cubicBezTo>
                <a:cubicBezTo>
                  <a:pt x="814789" y="245484"/>
                  <a:pt x="825261" y="308388"/>
                  <a:pt x="836693" y="371229"/>
                </a:cubicBezTo>
                <a:cubicBezTo>
                  <a:pt x="837653" y="375985"/>
                  <a:pt x="837653" y="381692"/>
                  <a:pt x="839528" y="386512"/>
                </a:cubicBezTo>
                <a:cubicBezTo>
                  <a:pt x="870029" y="459816"/>
                  <a:pt x="874785" y="539841"/>
                  <a:pt x="894768" y="616063"/>
                </a:cubicBezTo>
                <a:cubicBezTo>
                  <a:pt x="913837" y="687464"/>
                  <a:pt x="930985" y="758930"/>
                  <a:pt x="947173" y="831282"/>
                </a:cubicBezTo>
                <a:cubicBezTo>
                  <a:pt x="957645" y="877954"/>
                  <a:pt x="950009" y="920820"/>
                  <a:pt x="919553" y="962735"/>
                </a:cubicBezTo>
                <a:cubicBezTo>
                  <a:pt x="883336" y="1013211"/>
                  <a:pt x="836693" y="1045615"/>
                  <a:pt x="784288" y="1073262"/>
                </a:cubicBezTo>
                <a:cubicBezTo>
                  <a:pt x="736685" y="1097993"/>
                  <a:pt x="696672" y="1087530"/>
                  <a:pt x="665211" y="1044663"/>
                </a:cubicBezTo>
                <a:cubicBezTo>
                  <a:pt x="619528" y="982773"/>
                  <a:pt x="624284" y="881758"/>
                  <a:pt x="677603" y="834136"/>
                </a:cubicBezTo>
                <a:cubicBezTo>
                  <a:pt x="692831" y="819868"/>
                  <a:pt x="715695" y="814161"/>
                  <a:pt x="739520" y="802747"/>
                </a:cubicBezTo>
                <a:cubicBezTo>
                  <a:pt x="733804" y="719868"/>
                  <a:pt x="706184" y="637940"/>
                  <a:pt x="691871" y="553158"/>
                </a:cubicBezTo>
                <a:cubicBezTo>
                  <a:pt x="654739" y="560767"/>
                  <a:pt x="332810" y="734135"/>
                  <a:pt x="291837" y="771295"/>
                </a:cubicBezTo>
                <a:cubicBezTo>
                  <a:pt x="303269" y="812259"/>
                  <a:pt x="315662" y="850369"/>
                  <a:pt x="324258" y="889431"/>
                </a:cubicBezTo>
                <a:cubicBezTo>
                  <a:pt x="342321" y="972247"/>
                  <a:pt x="358509" y="1056078"/>
                  <a:pt x="374743" y="1139908"/>
                </a:cubicBezTo>
                <a:cubicBezTo>
                  <a:pt x="380459" y="1171360"/>
                  <a:pt x="369941" y="1200847"/>
                  <a:pt x="353753" y="1225641"/>
                </a:cubicBezTo>
                <a:cubicBezTo>
                  <a:pt x="322338" y="1273263"/>
                  <a:pt x="282325" y="1311374"/>
                  <a:pt x="229006" y="1337056"/>
                </a:cubicBezTo>
                <a:cubicBezTo>
                  <a:pt x="166129" y="1367557"/>
                  <a:pt x="107048" y="1355191"/>
                  <a:pt x="49933" y="1322788"/>
                </a:cubicBezTo>
                <a:cubicBezTo>
                  <a:pt x="37540" y="1316130"/>
                  <a:pt x="28029" y="1301862"/>
                  <a:pt x="21352" y="1288482"/>
                </a:cubicBezTo>
                <a:cubicBezTo>
                  <a:pt x="-30092" y="1192286"/>
                  <a:pt x="16596" y="1089432"/>
                  <a:pt x="106133" y="1061785"/>
                </a:cubicBezTo>
                <a:cubicBezTo>
                  <a:pt x="123236" y="1057029"/>
                  <a:pt x="143265" y="1060833"/>
                  <a:pt x="163248" y="1060833"/>
                </a:cubicBezTo>
                <a:cubicBezTo>
                  <a:pt x="169924" y="1039908"/>
                  <a:pt x="159453" y="1017016"/>
                  <a:pt x="154697" y="995139"/>
                </a:cubicBezTo>
                <a:cubicBezTo>
                  <a:pt x="137549" y="915113"/>
                  <a:pt x="118480" y="836038"/>
                  <a:pt x="101332" y="756076"/>
                </a:cubicBezTo>
                <a:cubicBezTo>
                  <a:pt x="89899" y="703634"/>
                  <a:pt x="77553" y="651256"/>
                  <a:pt x="70876" y="597927"/>
                </a:cubicBezTo>
                <a:cubicBezTo>
                  <a:pt x="62279" y="529379"/>
                  <a:pt x="44217" y="462669"/>
                  <a:pt x="28943" y="395072"/>
                </a:cubicBezTo>
                <a:cubicBezTo>
                  <a:pt x="27068" y="387463"/>
                  <a:pt x="25148" y="380741"/>
                  <a:pt x="23227" y="373132"/>
                </a:cubicBezTo>
                <a:cubicBezTo>
                  <a:pt x="15636" y="332168"/>
                  <a:pt x="16596" y="332168"/>
                  <a:pt x="50847" y="309339"/>
                </a:cubicBezTo>
                <a:cubicBezTo>
                  <a:pt x="112764" y="268375"/>
                  <a:pt x="179436" y="235972"/>
                  <a:pt x="248029" y="208388"/>
                </a:cubicBezTo>
                <a:cubicBezTo>
                  <a:pt x="310906" y="182642"/>
                  <a:pt x="369941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4"/>
                  <a:pt x="680244" y="0"/>
                  <a:pt x="6860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p138"/>
          <p:cNvSpPr/>
          <p:nvPr/>
        </p:nvSpPr>
        <p:spPr>
          <a:xfrm>
            <a:off x="3705212" y="2066910"/>
            <a:ext cx="811102" cy="1084083"/>
          </a:xfrm>
          <a:custGeom>
            <a:rect b="b" l="l" r="r" t="t"/>
            <a:pathLst>
              <a:path extrusionOk="0" h="1084083" w="811102">
                <a:moveTo>
                  <a:pt x="663906" y="657242"/>
                </a:moveTo>
                <a:cubicBezTo>
                  <a:pt x="676289" y="675338"/>
                  <a:pt x="684862" y="687717"/>
                  <a:pt x="693434" y="700096"/>
                </a:cubicBezTo>
                <a:cubicBezTo>
                  <a:pt x="676289" y="719153"/>
                  <a:pt x="671527" y="738209"/>
                  <a:pt x="667716" y="760116"/>
                </a:cubicBezTo>
                <a:cubicBezTo>
                  <a:pt x="663906" y="783929"/>
                  <a:pt x="651524" y="806782"/>
                  <a:pt x="638189" y="827744"/>
                </a:cubicBezTo>
                <a:cubicBezTo>
                  <a:pt x="608661" y="874409"/>
                  <a:pt x="574370" y="917264"/>
                  <a:pt x="520077" y="939171"/>
                </a:cubicBezTo>
                <a:cubicBezTo>
                  <a:pt x="501980" y="946793"/>
                  <a:pt x="486739" y="961078"/>
                  <a:pt x="467689" y="967755"/>
                </a:cubicBezTo>
                <a:cubicBezTo>
                  <a:pt x="443876" y="976323"/>
                  <a:pt x="438161" y="971567"/>
                  <a:pt x="419111" y="942982"/>
                </a:cubicBezTo>
                <a:cubicBezTo>
                  <a:pt x="550558" y="895356"/>
                  <a:pt x="629616" y="800120"/>
                  <a:pt x="663906" y="657242"/>
                </a:cubicBezTo>
                <a:close/>
                <a:moveTo>
                  <a:pt x="221542" y="477267"/>
                </a:moveTo>
                <a:cubicBezTo>
                  <a:pt x="229861" y="479097"/>
                  <a:pt x="238612" y="483443"/>
                  <a:pt x="247661" y="490350"/>
                </a:cubicBezTo>
                <a:cubicBezTo>
                  <a:pt x="229564" y="503685"/>
                  <a:pt x="212419" y="517020"/>
                  <a:pt x="194321" y="526545"/>
                </a:cubicBezTo>
                <a:cubicBezTo>
                  <a:pt x="186697" y="530356"/>
                  <a:pt x="175271" y="527497"/>
                  <a:pt x="161936" y="527497"/>
                </a:cubicBezTo>
                <a:cubicBezTo>
                  <a:pt x="175509" y="488921"/>
                  <a:pt x="196583" y="471774"/>
                  <a:pt x="221542" y="477267"/>
                </a:cubicBezTo>
                <a:close/>
                <a:moveTo>
                  <a:pt x="232597" y="397280"/>
                </a:moveTo>
                <a:cubicBezTo>
                  <a:pt x="183751" y="394558"/>
                  <a:pt x="142677" y="421714"/>
                  <a:pt x="113386" y="470313"/>
                </a:cubicBezTo>
                <a:cubicBezTo>
                  <a:pt x="71491" y="540782"/>
                  <a:pt x="51490" y="618895"/>
                  <a:pt x="54331" y="714118"/>
                </a:cubicBezTo>
                <a:cubicBezTo>
                  <a:pt x="50543" y="762717"/>
                  <a:pt x="60998" y="819872"/>
                  <a:pt x="87665" y="875103"/>
                </a:cubicBezTo>
                <a:cubicBezTo>
                  <a:pt x="131493" y="965618"/>
                  <a:pt x="202935" y="1015128"/>
                  <a:pt x="301044" y="1027531"/>
                </a:cubicBezTo>
                <a:cubicBezTo>
                  <a:pt x="330553" y="1031328"/>
                  <a:pt x="361046" y="1035125"/>
                  <a:pt x="390593" y="1034163"/>
                </a:cubicBezTo>
                <a:cubicBezTo>
                  <a:pt x="425821" y="1033252"/>
                  <a:pt x="462981" y="1034163"/>
                  <a:pt x="495369" y="1022773"/>
                </a:cubicBezTo>
                <a:cubicBezTo>
                  <a:pt x="597266" y="987488"/>
                  <a:pt x="671587" y="915095"/>
                  <a:pt x="719202" y="819872"/>
                </a:cubicBezTo>
                <a:cubicBezTo>
                  <a:pt x="763976" y="730318"/>
                  <a:pt x="768711" y="634133"/>
                  <a:pt x="744923" y="536985"/>
                </a:cubicBezTo>
                <a:cubicBezTo>
                  <a:pt x="739203" y="512230"/>
                  <a:pt x="729657" y="485551"/>
                  <a:pt x="715376" y="464593"/>
                </a:cubicBezTo>
                <a:cubicBezTo>
                  <a:pt x="678254" y="411235"/>
                  <a:pt x="620146" y="402680"/>
                  <a:pt x="560144" y="407438"/>
                </a:cubicBezTo>
                <a:cubicBezTo>
                  <a:pt x="526771" y="410273"/>
                  <a:pt x="493437" y="419791"/>
                  <a:pt x="460102" y="426473"/>
                </a:cubicBezTo>
                <a:cubicBezTo>
                  <a:pt x="442034" y="430270"/>
                  <a:pt x="422980" y="433155"/>
                  <a:pt x="404873" y="435028"/>
                </a:cubicBezTo>
                <a:cubicBezTo>
                  <a:pt x="361993" y="437914"/>
                  <a:pt x="321992" y="426473"/>
                  <a:pt x="283884" y="410273"/>
                </a:cubicBezTo>
                <a:cubicBezTo>
                  <a:pt x="266024" y="402414"/>
                  <a:pt x="248878" y="398187"/>
                  <a:pt x="232597" y="397280"/>
                </a:cubicBezTo>
                <a:close/>
                <a:moveTo>
                  <a:pt x="259149" y="82635"/>
                </a:moveTo>
                <a:cubicBezTo>
                  <a:pt x="251497" y="107390"/>
                  <a:pt x="242936" y="132145"/>
                  <a:pt x="236269" y="157862"/>
                </a:cubicBezTo>
                <a:cubicBezTo>
                  <a:pt x="232481" y="171227"/>
                  <a:pt x="230549" y="185503"/>
                  <a:pt x="232481" y="198817"/>
                </a:cubicBezTo>
                <a:cubicBezTo>
                  <a:pt x="236269" y="227420"/>
                  <a:pt x="240095" y="255971"/>
                  <a:pt x="247709" y="283612"/>
                </a:cubicBezTo>
                <a:cubicBezTo>
                  <a:pt x="258202" y="320770"/>
                  <a:pt x="282937" y="344563"/>
                  <a:pt x="322939" y="356004"/>
                </a:cubicBezTo>
                <a:cubicBezTo>
                  <a:pt x="396312" y="231216"/>
                  <a:pt x="361046" y="89317"/>
                  <a:pt x="259149" y="82635"/>
                </a:cubicBezTo>
                <a:close/>
                <a:moveTo>
                  <a:pt x="227107" y="2017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2"/>
                  <a:pt x="413434" y="177859"/>
                </a:cubicBezTo>
                <a:cubicBezTo>
                  <a:pt x="417260" y="189300"/>
                  <a:pt x="419154" y="201703"/>
                  <a:pt x="422980" y="215979"/>
                </a:cubicBezTo>
                <a:cubicBezTo>
                  <a:pt x="443928" y="205499"/>
                  <a:pt x="463928" y="195982"/>
                  <a:pt x="483929" y="185503"/>
                </a:cubicBezTo>
                <a:cubicBezTo>
                  <a:pt x="498210" y="177859"/>
                  <a:pt x="513438" y="175986"/>
                  <a:pt x="526771" y="185503"/>
                </a:cubicBezTo>
                <a:cubicBezTo>
                  <a:pt x="545825" y="198817"/>
                  <a:pt x="565826" y="213093"/>
                  <a:pt x="581091" y="230255"/>
                </a:cubicBezTo>
                <a:cubicBezTo>
                  <a:pt x="587758" y="236937"/>
                  <a:pt x="584879" y="253137"/>
                  <a:pt x="587758" y="269336"/>
                </a:cubicBezTo>
                <a:cubicBezTo>
                  <a:pt x="518211" y="267412"/>
                  <a:pt x="470595" y="294091"/>
                  <a:pt x="442034" y="359801"/>
                </a:cubicBezTo>
                <a:cubicBezTo>
                  <a:pt x="475368" y="356004"/>
                  <a:pt x="504877" y="353119"/>
                  <a:pt x="533476" y="349322"/>
                </a:cubicBezTo>
                <a:cubicBezTo>
                  <a:pt x="593478" y="340767"/>
                  <a:pt x="647760" y="354081"/>
                  <a:pt x="697307" y="389315"/>
                </a:cubicBezTo>
                <a:cubicBezTo>
                  <a:pt x="763029" y="435990"/>
                  <a:pt x="793485" y="502662"/>
                  <a:pt x="804925" y="579813"/>
                </a:cubicBezTo>
                <a:cubicBezTo>
                  <a:pt x="817312" y="660811"/>
                  <a:pt x="811592" y="739835"/>
                  <a:pt x="783030" y="816986"/>
                </a:cubicBezTo>
                <a:cubicBezTo>
                  <a:pt x="763029" y="872268"/>
                  <a:pt x="732536" y="919905"/>
                  <a:pt x="690641" y="961771"/>
                </a:cubicBezTo>
                <a:cubicBezTo>
                  <a:pt x="676360" y="976097"/>
                  <a:pt x="662041" y="989411"/>
                  <a:pt x="646813" y="1002725"/>
                </a:cubicBezTo>
                <a:cubicBezTo>
                  <a:pt x="639199" y="1009408"/>
                  <a:pt x="631586" y="1016090"/>
                  <a:pt x="622987" y="1020849"/>
                </a:cubicBezTo>
                <a:cubicBezTo>
                  <a:pt x="550598" y="1060842"/>
                  <a:pt x="473436" y="1087521"/>
                  <a:pt x="388699" y="1083724"/>
                </a:cubicBezTo>
                <a:cubicBezTo>
                  <a:pt x="345818" y="1081800"/>
                  <a:pt x="301044" y="1084686"/>
                  <a:pt x="261043" y="1071321"/>
                </a:cubicBezTo>
                <a:cubicBezTo>
                  <a:pt x="176267" y="1044642"/>
                  <a:pt x="104825" y="997056"/>
                  <a:pt x="58157" y="917981"/>
                </a:cubicBezTo>
                <a:cubicBezTo>
                  <a:pt x="11489" y="840830"/>
                  <a:pt x="-898" y="757959"/>
                  <a:pt x="49" y="668405"/>
                </a:cubicBezTo>
                <a:cubicBezTo>
                  <a:pt x="996" y="596013"/>
                  <a:pt x="20996" y="530303"/>
                  <a:pt x="47664" y="464593"/>
                </a:cubicBezTo>
                <a:cubicBezTo>
                  <a:pt x="78157" y="392201"/>
                  <a:pt x="130546" y="345525"/>
                  <a:pt x="221988" y="342640"/>
                </a:cubicBezTo>
                <a:cubicBezTo>
                  <a:pt x="214374" y="330287"/>
                  <a:pt x="209602" y="323605"/>
                  <a:pt x="205776" y="316011"/>
                </a:cubicBezTo>
                <a:cubicBezTo>
                  <a:pt x="201041" y="307405"/>
                  <a:pt x="192442" y="298850"/>
                  <a:pt x="191495" y="290295"/>
                </a:cubicBezTo>
                <a:cubicBezTo>
                  <a:pt x="183881" y="235013"/>
                  <a:pt x="166721" y="179782"/>
                  <a:pt x="183881" y="122628"/>
                </a:cubicBezTo>
                <a:cubicBezTo>
                  <a:pt x="194374" y="89317"/>
                  <a:pt x="203882" y="54994"/>
                  <a:pt x="214374" y="21684"/>
                </a:cubicBezTo>
                <a:cubicBezTo>
                  <a:pt x="217234" y="12141"/>
                  <a:pt x="221515" y="5231"/>
                  <a:pt x="227107" y="2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p138"/>
          <p:cNvSpPr/>
          <p:nvPr/>
        </p:nvSpPr>
        <p:spPr>
          <a:xfrm>
            <a:off x="333374" y="419098"/>
            <a:ext cx="1538449" cy="1540126"/>
          </a:xfrm>
          <a:custGeom>
            <a:rect b="b" l="l" r="r" t="t"/>
            <a:pathLst>
              <a:path extrusionOk="0" h="1540126" w="1538449">
                <a:moveTo>
                  <a:pt x="0" y="1047753"/>
                </a:moveTo>
                <a:cubicBezTo>
                  <a:pt x="17146" y="1051559"/>
                  <a:pt x="30484" y="1050609"/>
                  <a:pt x="34291" y="1056322"/>
                </a:cubicBezTo>
                <a:cubicBezTo>
                  <a:pt x="63822" y="1093472"/>
                  <a:pt x="91441" y="1132523"/>
                  <a:pt x="124779" y="1177292"/>
                </a:cubicBezTo>
                <a:cubicBezTo>
                  <a:pt x="108587" y="1177292"/>
                  <a:pt x="98113" y="1180149"/>
                  <a:pt x="93348" y="1176336"/>
                </a:cubicBezTo>
                <a:cubicBezTo>
                  <a:pt x="76208" y="1163955"/>
                  <a:pt x="58103" y="1150623"/>
                  <a:pt x="45724" y="1134429"/>
                </a:cubicBezTo>
                <a:cubicBezTo>
                  <a:pt x="27619" y="1111573"/>
                  <a:pt x="8573" y="1087760"/>
                  <a:pt x="0" y="1047753"/>
                </a:cubicBezTo>
                <a:close/>
                <a:moveTo>
                  <a:pt x="91439" y="962645"/>
                </a:moveTo>
                <a:cubicBezTo>
                  <a:pt x="98106" y="964311"/>
                  <a:pt x="103343" y="969549"/>
                  <a:pt x="107628" y="980502"/>
                </a:cubicBezTo>
                <a:cubicBezTo>
                  <a:pt x="122873" y="1018602"/>
                  <a:pt x="150492" y="1047178"/>
                  <a:pt x="190499" y="1062415"/>
                </a:cubicBezTo>
                <a:cubicBezTo>
                  <a:pt x="196215" y="1065278"/>
                  <a:pt x="200027" y="1072897"/>
                  <a:pt x="207643" y="1080515"/>
                </a:cubicBezTo>
                <a:cubicBezTo>
                  <a:pt x="141923" y="1090991"/>
                  <a:pt x="80008" y="1039559"/>
                  <a:pt x="66675" y="966214"/>
                </a:cubicBezTo>
                <a:cubicBezTo>
                  <a:pt x="76677" y="962883"/>
                  <a:pt x="84773" y="960978"/>
                  <a:pt x="91439" y="962645"/>
                </a:cubicBezTo>
                <a:close/>
                <a:moveTo>
                  <a:pt x="849557" y="809708"/>
                </a:moveTo>
                <a:cubicBezTo>
                  <a:pt x="870540" y="808412"/>
                  <a:pt x="894472" y="823593"/>
                  <a:pt x="910902" y="850024"/>
                </a:cubicBezTo>
                <a:cubicBezTo>
                  <a:pt x="926140" y="874790"/>
                  <a:pt x="922333" y="890987"/>
                  <a:pt x="894708" y="908129"/>
                </a:cubicBezTo>
                <a:cubicBezTo>
                  <a:pt x="863276" y="927181"/>
                  <a:pt x="828988" y="919558"/>
                  <a:pt x="809938" y="890035"/>
                </a:cubicBezTo>
                <a:cubicBezTo>
                  <a:pt x="793744" y="865264"/>
                  <a:pt x="795650" y="840499"/>
                  <a:pt x="829944" y="816691"/>
                </a:cubicBezTo>
                <a:cubicBezTo>
                  <a:pt x="835896" y="812403"/>
                  <a:pt x="842563" y="810141"/>
                  <a:pt x="849557" y="809708"/>
                </a:cubicBezTo>
                <a:close/>
                <a:moveTo>
                  <a:pt x="272432" y="647102"/>
                </a:moveTo>
                <a:cubicBezTo>
                  <a:pt x="218128" y="645162"/>
                  <a:pt x="181974" y="669026"/>
                  <a:pt x="157206" y="706116"/>
                </a:cubicBezTo>
                <a:cubicBezTo>
                  <a:pt x="117208" y="765201"/>
                  <a:pt x="130517" y="825221"/>
                  <a:pt x="163825" y="882365"/>
                </a:cubicBezTo>
                <a:cubicBezTo>
                  <a:pt x="186742" y="922331"/>
                  <a:pt x="209588" y="929950"/>
                  <a:pt x="258127" y="918521"/>
                </a:cubicBezTo>
                <a:cubicBezTo>
                  <a:pt x="228591" y="828096"/>
                  <a:pt x="253358" y="738534"/>
                  <a:pt x="272432" y="647102"/>
                </a:cubicBezTo>
                <a:close/>
                <a:moveTo>
                  <a:pt x="813856" y="564379"/>
                </a:moveTo>
                <a:cubicBezTo>
                  <a:pt x="823369" y="585335"/>
                  <a:pt x="830045" y="600594"/>
                  <a:pt x="839592" y="621551"/>
                </a:cubicBezTo>
                <a:cubicBezTo>
                  <a:pt x="823369" y="624416"/>
                  <a:pt x="809082" y="631080"/>
                  <a:pt x="803374" y="627249"/>
                </a:cubicBezTo>
                <a:cubicBezTo>
                  <a:pt x="784347" y="612956"/>
                  <a:pt x="767189" y="593931"/>
                  <a:pt x="747194" y="574873"/>
                </a:cubicBezTo>
                <a:cubicBezTo>
                  <a:pt x="741452" y="580603"/>
                  <a:pt x="730971" y="586301"/>
                  <a:pt x="715749" y="593931"/>
                </a:cubicBezTo>
                <a:cubicBezTo>
                  <a:pt x="747160" y="644407"/>
                  <a:pt x="775734" y="691085"/>
                  <a:pt x="804309" y="736797"/>
                </a:cubicBezTo>
                <a:cubicBezTo>
                  <a:pt x="773832" y="773013"/>
                  <a:pt x="762415" y="773013"/>
                  <a:pt x="740518" y="737763"/>
                </a:cubicBezTo>
                <a:cubicBezTo>
                  <a:pt x="734776" y="728234"/>
                  <a:pt x="729068" y="717740"/>
                  <a:pt x="722392" y="709177"/>
                </a:cubicBezTo>
                <a:cubicBezTo>
                  <a:pt x="700494" y="682522"/>
                  <a:pt x="678596" y="655835"/>
                  <a:pt x="654795" y="626315"/>
                </a:cubicBezTo>
                <a:cubicBezTo>
                  <a:pt x="637637" y="651071"/>
                  <a:pt x="610966" y="664398"/>
                  <a:pt x="609998" y="691085"/>
                </a:cubicBezTo>
                <a:cubicBezTo>
                  <a:pt x="629058" y="710142"/>
                  <a:pt x="667146" y="704412"/>
                  <a:pt x="669082" y="741561"/>
                </a:cubicBezTo>
                <a:cubicBezTo>
                  <a:pt x="642411" y="755854"/>
                  <a:pt x="618577" y="751090"/>
                  <a:pt x="593808" y="736797"/>
                </a:cubicBezTo>
                <a:cubicBezTo>
                  <a:pt x="587165" y="762518"/>
                  <a:pt x="574781" y="784441"/>
                  <a:pt x="584295" y="811095"/>
                </a:cubicBezTo>
                <a:cubicBezTo>
                  <a:pt x="615739" y="812061"/>
                  <a:pt x="646216" y="812061"/>
                  <a:pt x="675725" y="812995"/>
                </a:cubicBezTo>
                <a:cubicBezTo>
                  <a:pt x="690012" y="812995"/>
                  <a:pt x="700494" y="820624"/>
                  <a:pt x="702396" y="834917"/>
                </a:cubicBezTo>
                <a:cubicBezTo>
                  <a:pt x="703365" y="849210"/>
                  <a:pt x="692883" y="857773"/>
                  <a:pt x="679531" y="860638"/>
                </a:cubicBezTo>
                <a:cubicBezTo>
                  <a:pt x="671920" y="862538"/>
                  <a:pt x="664309" y="863503"/>
                  <a:pt x="656698" y="862538"/>
                </a:cubicBezTo>
                <a:cubicBezTo>
                  <a:pt x="633832" y="861572"/>
                  <a:pt x="610031" y="860638"/>
                  <a:pt x="587165" y="858739"/>
                </a:cubicBezTo>
                <a:cubicBezTo>
                  <a:pt x="586197" y="906350"/>
                  <a:pt x="590003" y="911115"/>
                  <a:pt x="631929" y="920644"/>
                </a:cubicBezTo>
                <a:cubicBezTo>
                  <a:pt x="648119" y="924442"/>
                  <a:pt x="665277" y="926374"/>
                  <a:pt x="663341" y="952063"/>
                </a:cubicBezTo>
                <a:cubicBezTo>
                  <a:pt x="650022" y="956827"/>
                  <a:pt x="634767" y="962557"/>
                  <a:pt x="617642" y="968255"/>
                </a:cubicBezTo>
                <a:cubicBezTo>
                  <a:pt x="623350" y="980649"/>
                  <a:pt x="628124" y="993042"/>
                  <a:pt x="635735" y="1010168"/>
                </a:cubicBezTo>
                <a:cubicBezTo>
                  <a:pt x="650022" y="998740"/>
                  <a:pt x="660503" y="991143"/>
                  <a:pt x="670017" y="982548"/>
                </a:cubicBezTo>
                <a:cubicBezTo>
                  <a:pt x="683369" y="970186"/>
                  <a:pt x="697656" y="958758"/>
                  <a:pt x="716684" y="962557"/>
                </a:cubicBezTo>
                <a:cubicBezTo>
                  <a:pt x="727165" y="965422"/>
                  <a:pt x="736712" y="973985"/>
                  <a:pt x="747194" y="979715"/>
                </a:cubicBezTo>
                <a:cubicBezTo>
                  <a:pt x="741452" y="988278"/>
                  <a:pt x="738615" y="1000640"/>
                  <a:pt x="730036" y="1006370"/>
                </a:cubicBezTo>
                <a:cubicBezTo>
                  <a:pt x="705267" y="1022562"/>
                  <a:pt x="689077" y="1045418"/>
                  <a:pt x="671920" y="1067341"/>
                </a:cubicBezTo>
                <a:cubicBezTo>
                  <a:pt x="699559" y="1096860"/>
                  <a:pt x="699559" y="1096860"/>
                  <a:pt x="729068" y="1084467"/>
                </a:cubicBezTo>
                <a:cubicBezTo>
                  <a:pt x="749096" y="1076869"/>
                  <a:pt x="762415" y="1085432"/>
                  <a:pt x="763384" y="1107323"/>
                </a:cubicBezTo>
                <a:cubicBezTo>
                  <a:pt x="763384" y="1114019"/>
                  <a:pt x="760513" y="1120682"/>
                  <a:pt x="758610" y="1125447"/>
                </a:cubicBezTo>
                <a:cubicBezTo>
                  <a:pt x="776703" y="1137808"/>
                  <a:pt x="787184" y="1135909"/>
                  <a:pt x="792892" y="1116851"/>
                </a:cubicBezTo>
                <a:cubicBezTo>
                  <a:pt x="796698" y="1104490"/>
                  <a:pt x="800503" y="1093062"/>
                  <a:pt x="804342" y="1080668"/>
                </a:cubicBezTo>
                <a:cubicBezTo>
                  <a:pt x="810985" y="1059711"/>
                  <a:pt x="824337" y="1046384"/>
                  <a:pt x="851009" y="1040654"/>
                </a:cubicBezTo>
                <a:cubicBezTo>
                  <a:pt x="854814" y="1053981"/>
                  <a:pt x="860522" y="1066375"/>
                  <a:pt x="860522" y="1077803"/>
                </a:cubicBezTo>
                <a:cubicBezTo>
                  <a:pt x="861490" y="1094961"/>
                  <a:pt x="857685" y="1113053"/>
                  <a:pt x="855749" y="1130211"/>
                </a:cubicBezTo>
                <a:cubicBezTo>
                  <a:pt x="854814" y="1144472"/>
                  <a:pt x="862425" y="1147337"/>
                  <a:pt x="875777" y="1142573"/>
                </a:cubicBezTo>
                <a:cubicBezTo>
                  <a:pt x="876712" y="1136875"/>
                  <a:pt x="876712" y="1130211"/>
                  <a:pt x="878615" y="1124481"/>
                </a:cubicBezTo>
                <a:cubicBezTo>
                  <a:pt x="885291" y="1106389"/>
                  <a:pt x="909092" y="1095895"/>
                  <a:pt x="920541" y="1110188"/>
                </a:cubicBezTo>
                <a:cubicBezTo>
                  <a:pt x="944342" y="1140673"/>
                  <a:pt x="966240" y="1123515"/>
                  <a:pt x="994814" y="1112087"/>
                </a:cubicBezTo>
                <a:cubicBezTo>
                  <a:pt x="961500" y="1061611"/>
                  <a:pt x="915768" y="1021596"/>
                  <a:pt x="901481" y="963491"/>
                </a:cubicBezTo>
                <a:cubicBezTo>
                  <a:pt x="947213" y="948264"/>
                  <a:pt x="961500" y="954928"/>
                  <a:pt x="976722" y="995875"/>
                </a:cubicBezTo>
                <a:cubicBezTo>
                  <a:pt x="978624" y="1001605"/>
                  <a:pt x="981495" y="1008269"/>
                  <a:pt x="985300" y="1012068"/>
                </a:cubicBezTo>
                <a:cubicBezTo>
                  <a:pt x="1006264" y="1034956"/>
                  <a:pt x="1027194" y="1056846"/>
                  <a:pt x="1051028" y="1082567"/>
                </a:cubicBezTo>
                <a:cubicBezTo>
                  <a:pt x="1069120" y="1063510"/>
                  <a:pt x="1085310" y="1046384"/>
                  <a:pt x="1101500" y="1029226"/>
                </a:cubicBezTo>
                <a:cubicBezTo>
                  <a:pt x="1082439" y="1006370"/>
                  <a:pt x="1048157" y="997807"/>
                  <a:pt x="1054833" y="961591"/>
                </a:cubicBezTo>
                <a:cubicBezTo>
                  <a:pt x="1063412" y="958726"/>
                  <a:pt x="1073860" y="953028"/>
                  <a:pt x="1079602" y="954928"/>
                </a:cubicBezTo>
                <a:cubicBezTo>
                  <a:pt x="1095792" y="961591"/>
                  <a:pt x="1111013" y="973019"/>
                  <a:pt x="1128171" y="983514"/>
                </a:cubicBezTo>
                <a:cubicBezTo>
                  <a:pt x="1148166" y="956827"/>
                  <a:pt x="1153874" y="928273"/>
                  <a:pt x="1153874" y="903485"/>
                </a:cubicBezTo>
                <a:cubicBezTo>
                  <a:pt x="1127236" y="892057"/>
                  <a:pt x="1102468" y="882529"/>
                  <a:pt x="1079602" y="871101"/>
                </a:cubicBezTo>
                <a:cubicBezTo>
                  <a:pt x="1074828" y="868236"/>
                  <a:pt x="1069120" y="858739"/>
                  <a:pt x="1070088" y="853975"/>
                </a:cubicBezTo>
                <a:cubicBezTo>
                  <a:pt x="1071023" y="848245"/>
                  <a:pt x="1079602" y="843480"/>
                  <a:pt x="1086278" y="841581"/>
                </a:cubicBezTo>
                <a:cubicBezTo>
                  <a:pt x="1092921" y="839682"/>
                  <a:pt x="1100565" y="841581"/>
                  <a:pt x="1107208" y="842547"/>
                </a:cubicBezTo>
                <a:cubicBezTo>
                  <a:pt x="1124366" y="844446"/>
                  <a:pt x="1141523" y="845380"/>
                  <a:pt x="1160551" y="847311"/>
                </a:cubicBezTo>
                <a:cubicBezTo>
                  <a:pt x="1162453" y="824423"/>
                  <a:pt x="1164356" y="806331"/>
                  <a:pt x="1166292" y="788239"/>
                </a:cubicBezTo>
                <a:cubicBezTo>
                  <a:pt x="1145329" y="793004"/>
                  <a:pt x="1128171" y="795869"/>
                  <a:pt x="1110079" y="800633"/>
                </a:cubicBezTo>
                <a:cubicBezTo>
                  <a:pt x="1107241" y="785374"/>
                  <a:pt x="1105305" y="774912"/>
                  <a:pt x="1103402" y="766317"/>
                </a:cubicBezTo>
                <a:cubicBezTo>
                  <a:pt x="1119592" y="751090"/>
                  <a:pt x="1133879" y="736797"/>
                  <a:pt x="1150069" y="721570"/>
                </a:cubicBezTo>
                <a:cubicBezTo>
                  <a:pt x="1139621" y="712042"/>
                  <a:pt x="1131042" y="705378"/>
                  <a:pt x="1119592" y="695849"/>
                </a:cubicBezTo>
                <a:cubicBezTo>
                  <a:pt x="1091018" y="719671"/>
                  <a:pt x="1062444" y="742527"/>
                  <a:pt x="1034838" y="766317"/>
                </a:cubicBezTo>
                <a:cubicBezTo>
                  <a:pt x="1006264" y="790139"/>
                  <a:pt x="994814" y="789205"/>
                  <a:pt x="969111" y="754889"/>
                </a:cubicBezTo>
                <a:cubicBezTo>
                  <a:pt x="1006264" y="721570"/>
                  <a:pt x="1043417" y="688220"/>
                  <a:pt x="1083407" y="652036"/>
                </a:cubicBezTo>
                <a:cubicBezTo>
                  <a:pt x="1068185" y="639643"/>
                  <a:pt x="1057704" y="632013"/>
                  <a:pt x="1046254" y="622485"/>
                </a:cubicBezTo>
                <a:cubicBezTo>
                  <a:pt x="1038643" y="632013"/>
                  <a:pt x="1033870" y="638677"/>
                  <a:pt x="1028162" y="645373"/>
                </a:cubicBezTo>
                <a:cubicBezTo>
                  <a:pt x="1014843" y="662499"/>
                  <a:pt x="998653" y="667263"/>
                  <a:pt x="986269" y="659634"/>
                </a:cubicBezTo>
                <a:cubicBezTo>
                  <a:pt x="973884" y="652036"/>
                  <a:pt x="971981" y="636778"/>
                  <a:pt x="980560" y="615821"/>
                </a:cubicBezTo>
                <a:cubicBezTo>
                  <a:pt x="983398" y="608224"/>
                  <a:pt x="987203" y="600594"/>
                  <a:pt x="990074" y="592031"/>
                </a:cubicBezTo>
                <a:cubicBezTo>
                  <a:pt x="972916" y="586301"/>
                  <a:pt x="957694" y="580571"/>
                  <a:pt x="938634" y="573908"/>
                </a:cubicBezTo>
                <a:cubicBezTo>
                  <a:pt x="937699" y="603459"/>
                  <a:pt x="935796" y="625350"/>
                  <a:pt x="935796" y="648206"/>
                </a:cubicBezTo>
                <a:cubicBezTo>
                  <a:pt x="935796" y="663465"/>
                  <a:pt x="928152" y="673927"/>
                  <a:pt x="916736" y="676792"/>
                </a:cubicBezTo>
                <a:cubicBezTo>
                  <a:pt x="908157" y="678691"/>
                  <a:pt x="892935" y="672027"/>
                  <a:pt x="888162" y="664398"/>
                </a:cubicBezTo>
                <a:cubicBezTo>
                  <a:pt x="879583" y="650137"/>
                  <a:pt x="874809" y="632979"/>
                  <a:pt x="871972" y="615821"/>
                </a:cubicBezTo>
                <a:cubicBezTo>
                  <a:pt x="869101" y="600594"/>
                  <a:pt x="871972" y="584402"/>
                  <a:pt x="872907" y="565344"/>
                </a:cubicBezTo>
                <a:cubicBezTo>
                  <a:pt x="851977" y="564379"/>
                  <a:pt x="833851" y="564379"/>
                  <a:pt x="813856" y="564379"/>
                </a:cubicBezTo>
                <a:close/>
                <a:moveTo>
                  <a:pt x="833851" y="514868"/>
                </a:moveTo>
                <a:cubicBezTo>
                  <a:pt x="891967" y="518667"/>
                  <a:pt x="951018" y="530095"/>
                  <a:pt x="1008166" y="543454"/>
                </a:cubicBezTo>
                <a:cubicBezTo>
                  <a:pt x="1054833" y="554882"/>
                  <a:pt x="1092921" y="587267"/>
                  <a:pt x="1127203" y="619652"/>
                </a:cubicBezTo>
                <a:cubicBezTo>
                  <a:pt x="1152940" y="644407"/>
                  <a:pt x="1180546" y="670128"/>
                  <a:pt x="1197704" y="700614"/>
                </a:cubicBezTo>
                <a:cubicBezTo>
                  <a:pt x="1211991" y="727268"/>
                  <a:pt x="1228181" y="756820"/>
                  <a:pt x="1222472" y="790139"/>
                </a:cubicBezTo>
                <a:cubicBezTo>
                  <a:pt x="1219602" y="811095"/>
                  <a:pt x="1218667" y="832052"/>
                  <a:pt x="1218667" y="853975"/>
                </a:cubicBezTo>
                <a:cubicBezTo>
                  <a:pt x="1218667" y="905385"/>
                  <a:pt x="1211991" y="956827"/>
                  <a:pt x="1188190" y="1000640"/>
                </a:cubicBezTo>
                <a:cubicBezTo>
                  <a:pt x="1165324" y="1042553"/>
                  <a:pt x="1142458" y="1086366"/>
                  <a:pt x="1101500" y="1115918"/>
                </a:cubicBezTo>
                <a:cubicBezTo>
                  <a:pt x="1014809" y="1178788"/>
                  <a:pt x="916703" y="1205443"/>
                  <a:pt x="810985" y="1194015"/>
                </a:cubicBezTo>
                <a:cubicBezTo>
                  <a:pt x="723360" y="1186385"/>
                  <a:pt x="653827" y="1139708"/>
                  <a:pt x="603355" y="1072105"/>
                </a:cubicBezTo>
                <a:cubicBezTo>
                  <a:pt x="546207" y="964456"/>
                  <a:pt x="507151" y="857773"/>
                  <a:pt x="530952" y="736797"/>
                </a:cubicBezTo>
                <a:cubicBezTo>
                  <a:pt x="542401" y="678691"/>
                  <a:pt x="570007" y="631080"/>
                  <a:pt x="612869" y="592965"/>
                </a:cubicBezTo>
                <a:cubicBezTo>
                  <a:pt x="675758" y="537724"/>
                  <a:pt x="750999" y="510104"/>
                  <a:pt x="833851" y="514868"/>
                </a:cubicBezTo>
                <a:close/>
                <a:moveTo>
                  <a:pt x="224224" y="448264"/>
                </a:moveTo>
                <a:cubicBezTo>
                  <a:pt x="230896" y="446361"/>
                  <a:pt x="242324" y="449217"/>
                  <a:pt x="248043" y="454933"/>
                </a:cubicBezTo>
                <a:cubicBezTo>
                  <a:pt x="253753" y="459696"/>
                  <a:pt x="254706" y="470174"/>
                  <a:pt x="256612" y="473984"/>
                </a:cubicBezTo>
                <a:cubicBezTo>
                  <a:pt x="206132" y="493030"/>
                  <a:pt x="159456" y="511128"/>
                  <a:pt x="113733" y="529229"/>
                </a:cubicBezTo>
                <a:cubicBezTo>
                  <a:pt x="97539" y="535894"/>
                  <a:pt x="82307" y="534945"/>
                  <a:pt x="67066" y="524466"/>
                </a:cubicBezTo>
                <a:cubicBezTo>
                  <a:pt x="64207" y="506369"/>
                  <a:pt x="77541" y="499700"/>
                  <a:pt x="89923" y="494937"/>
                </a:cubicBezTo>
                <a:cubicBezTo>
                  <a:pt x="134693" y="478746"/>
                  <a:pt x="178501" y="463505"/>
                  <a:pt x="224224" y="448264"/>
                </a:cubicBezTo>
                <a:close/>
                <a:moveTo>
                  <a:pt x="882131" y="420151"/>
                </a:moveTo>
                <a:cubicBezTo>
                  <a:pt x="834864" y="419908"/>
                  <a:pt x="787713" y="426575"/>
                  <a:pt x="741024" y="439442"/>
                </a:cubicBezTo>
                <a:cubicBezTo>
                  <a:pt x="642950" y="466109"/>
                  <a:pt x="565801" y="526129"/>
                  <a:pt x="507725" y="609006"/>
                </a:cubicBezTo>
                <a:cubicBezTo>
                  <a:pt x="470573" y="662341"/>
                  <a:pt x="441962" y="720420"/>
                  <a:pt x="442959" y="787124"/>
                </a:cubicBezTo>
                <a:cubicBezTo>
                  <a:pt x="443884" y="860442"/>
                  <a:pt x="450574" y="932825"/>
                  <a:pt x="478189" y="1001398"/>
                </a:cubicBezTo>
                <a:cubicBezTo>
                  <a:pt x="498188" y="1052864"/>
                  <a:pt x="520109" y="1103324"/>
                  <a:pt x="559111" y="1144296"/>
                </a:cubicBezTo>
                <a:cubicBezTo>
                  <a:pt x="585800" y="1170963"/>
                  <a:pt x="611493" y="1199571"/>
                  <a:pt x="641029" y="1222429"/>
                </a:cubicBezTo>
                <a:cubicBezTo>
                  <a:pt x="685796" y="1257650"/>
                  <a:pt x="736327" y="1287193"/>
                  <a:pt x="794403" y="1290068"/>
                </a:cubicBezTo>
                <a:cubicBezTo>
                  <a:pt x="893474" y="1294812"/>
                  <a:pt x="991548" y="1287193"/>
                  <a:pt x="1075388" y="1228108"/>
                </a:cubicBezTo>
                <a:cubicBezTo>
                  <a:pt x="1127770" y="1200506"/>
                  <a:pt x="1169690" y="1162409"/>
                  <a:pt x="1208692" y="1121438"/>
                </a:cubicBezTo>
                <a:cubicBezTo>
                  <a:pt x="1304916" y="1021453"/>
                  <a:pt x="1323989" y="899473"/>
                  <a:pt x="1302994" y="768076"/>
                </a:cubicBezTo>
                <a:cubicBezTo>
                  <a:pt x="1290610" y="690877"/>
                  <a:pt x="1254455" y="626114"/>
                  <a:pt x="1203995" y="568969"/>
                </a:cubicBezTo>
                <a:cubicBezTo>
                  <a:pt x="1154459" y="512759"/>
                  <a:pt x="1097309" y="466109"/>
                  <a:pt x="1023931" y="442317"/>
                </a:cubicBezTo>
                <a:cubicBezTo>
                  <a:pt x="976780" y="427546"/>
                  <a:pt x="929398" y="420393"/>
                  <a:pt x="882131" y="420151"/>
                </a:cubicBezTo>
                <a:close/>
                <a:moveTo>
                  <a:pt x="585088" y="387392"/>
                </a:moveTo>
                <a:cubicBezTo>
                  <a:pt x="565552" y="387508"/>
                  <a:pt x="549111" y="394660"/>
                  <a:pt x="534343" y="408965"/>
                </a:cubicBezTo>
                <a:cubicBezTo>
                  <a:pt x="510572" y="431822"/>
                  <a:pt x="498188" y="480413"/>
                  <a:pt x="511497" y="510890"/>
                </a:cubicBezTo>
                <a:cubicBezTo>
                  <a:pt x="558185" y="477538"/>
                  <a:pt x="604874" y="444186"/>
                  <a:pt x="654409" y="408030"/>
                </a:cubicBezTo>
                <a:cubicBezTo>
                  <a:pt x="627257" y="394193"/>
                  <a:pt x="604625" y="387275"/>
                  <a:pt x="585088" y="387392"/>
                </a:cubicBezTo>
                <a:close/>
                <a:moveTo>
                  <a:pt x="197761" y="382884"/>
                </a:moveTo>
                <a:cubicBezTo>
                  <a:pt x="207881" y="386099"/>
                  <a:pt x="216691" y="393481"/>
                  <a:pt x="226693" y="405386"/>
                </a:cubicBezTo>
                <a:cubicBezTo>
                  <a:pt x="192404" y="415865"/>
                  <a:pt x="160020" y="425392"/>
                  <a:pt x="128590" y="435865"/>
                </a:cubicBezTo>
                <a:cubicBezTo>
                  <a:pt x="108587" y="441583"/>
                  <a:pt x="108587" y="441583"/>
                  <a:pt x="85725" y="426342"/>
                </a:cubicBezTo>
                <a:cubicBezTo>
                  <a:pt x="90489" y="420627"/>
                  <a:pt x="93341" y="413957"/>
                  <a:pt x="99058" y="411100"/>
                </a:cubicBezTo>
                <a:cubicBezTo>
                  <a:pt x="119061" y="401576"/>
                  <a:pt x="140017" y="393005"/>
                  <a:pt x="160973" y="385383"/>
                </a:cubicBezTo>
                <a:cubicBezTo>
                  <a:pt x="176212" y="380621"/>
                  <a:pt x="187641" y="379669"/>
                  <a:pt x="197761" y="382884"/>
                </a:cubicBezTo>
                <a:close/>
                <a:moveTo>
                  <a:pt x="1003932" y="145093"/>
                </a:moveTo>
                <a:cubicBezTo>
                  <a:pt x="943934" y="141284"/>
                  <a:pt x="885858" y="155588"/>
                  <a:pt x="842942" y="202238"/>
                </a:cubicBezTo>
                <a:cubicBezTo>
                  <a:pt x="827711" y="218483"/>
                  <a:pt x="811556" y="237531"/>
                  <a:pt x="814402" y="267002"/>
                </a:cubicBezTo>
                <a:cubicBezTo>
                  <a:pt x="911551" y="248960"/>
                  <a:pt x="1006779" y="259383"/>
                  <a:pt x="1110618" y="287056"/>
                </a:cubicBezTo>
                <a:cubicBezTo>
                  <a:pt x="1101081" y="253704"/>
                  <a:pt x="1098234" y="228905"/>
                  <a:pt x="1087772" y="208923"/>
                </a:cubicBezTo>
                <a:cubicBezTo>
                  <a:pt x="1069694" y="176577"/>
                  <a:pt x="1042008" y="147034"/>
                  <a:pt x="1003932" y="145093"/>
                </a:cubicBezTo>
                <a:close/>
                <a:moveTo>
                  <a:pt x="1174906" y="105134"/>
                </a:moveTo>
                <a:cubicBezTo>
                  <a:pt x="1181574" y="104181"/>
                  <a:pt x="1187767" y="105134"/>
                  <a:pt x="1194435" y="107991"/>
                </a:cubicBezTo>
                <a:cubicBezTo>
                  <a:pt x="1218252" y="117516"/>
                  <a:pt x="1252544" y="154665"/>
                  <a:pt x="1264923" y="186098"/>
                </a:cubicBezTo>
                <a:cubicBezTo>
                  <a:pt x="1244920" y="193718"/>
                  <a:pt x="1233493" y="190860"/>
                  <a:pt x="1221109" y="174668"/>
                </a:cubicBezTo>
                <a:cubicBezTo>
                  <a:pt x="1208724" y="159427"/>
                  <a:pt x="1191578" y="147997"/>
                  <a:pt x="1176337" y="135614"/>
                </a:cubicBezTo>
                <a:cubicBezTo>
                  <a:pt x="1169666" y="129899"/>
                  <a:pt x="1162048" y="123231"/>
                  <a:pt x="1152525" y="113706"/>
                </a:cubicBezTo>
                <a:cubicBezTo>
                  <a:pt x="1161095" y="108944"/>
                  <a:pt x="1168239" y="106086"/>
                  <a:pt x="1174906" y="105134"/>
                </a:cubicBezTo>
                <a:close/>
                <a:moveTo>
                  <a:pt x="764621" y="85980"/>
                </a:moveTo>
                <a:cubicBezTo>
                  <a:pt x="770337" y="85027"/>
                  <a:pt x="776290" y="86693"/>
                  <a:pt x="782006" y="92885"/>
                </a:cubicBezTo>
                <a:cubicBezTo>
                  <a:pt x="793438" y="105267"/>
                  <a:pt x="790577" y="117650"/>
                  <a:pt x="778194" y="128130"/>
                </a:cubicBezTo>
                <a:cubicBezTo>
                  <a:pt x="762003" y="141462"/>
                  <a:pt x="746764" y="155752"/>
                  <a:pt x="729617" y="168135"/>
                </a:cubicBezTo>
                <a:cubicBezTo>
                  <a:pt x="710566" y="181471"/>
                  <a:pt x="697226" y="172898"/>
                  <a:pt x="685799" y="154798"/>
                </a:cubicBezTo>
                <a:cubicBezTo>
                  <a:pt x="707705" y="133843"/>
                  <a:pt x="727708" y="113840"/>
                  <a:pt x="748668" y="94792"/>
                </a:cubicBezTo>
                <a:cubicBezTo>
                  <a:pt x="753430" y="90505"/>
                  <a:pt x="758906" y="86933"/>
                  <a:pt x="764621" y="85980"/>
                </a:cubicBezTo>
                <a:close/>
                <a:moveTo>
                  <a:pt x="951550" y="12691"/>
                </a:moveTo>
                <a:cubicBezTo>
                  <a:pt x="981086" y="4137"/>
                  <a:pt x="1008700" y="12691"/>
                  <a:pt x="1027774" y="38424"/>
                </a:cubicBezTo>
                <a:cubicBezTo>
                  <a:pt x="1040158" y="54597"/>
                  <a:pt x="1058236" y="67967"/>
                  <a:pt x="1055389" y="93700"/>
                </a:cubicBezTo>
                <a:cubicBezTo>
                  <a:pt x="1054463" y="100313"/>
                  <a:pt x="1068698" y="110807"/>
                  <a:pt x="1077309" y="117492"/>
                </a:cubicBezTo>
                <a:cubicBezTo>
                  <a:pt x="1136311" y="160332"/>
                  <a:pt x="1157306" y="222292"/>
                  <a:pt x="1170615" y="290866"/>
                </a:cubicBezTo>
                <a:cubicBezTo>
                  <a:pt x="1174458" y="312717"/>
                  <a:pt x="1161078" y="320409"/>
                  <a:pt x="1154459" y="332772"/>
                </a:cubicBezTo>
                <a:cubicBezTo>
                  <a:pt x="1148694" y="343266"/>
                  <a:pt x="1137307" y="349879"/>
                  <a:pt x="1130617" y="348010"/>
                </a:cubicBezTo>
                <a:cubicBezTo>
                  <a:pt x="1080156" y="338450"/>
                  <a:pt x="1029625" y="329897"/>
                  <a:pt x="975392" y="319402"/>
                </a:cubicBezTo>
                <a:cubicBezTo>
                  <a:pt x="973470" y="344201"/>
                  <a:pt x="971549" y="363249"/>
                  <a:pt x="970624" y="379422"/>
                </a:cubicBezTo>
                <a:cubicBezTo>
                  <a:pt x="1010622" y="392792"/>
                  <a:pt x="1047773" y="403214"/>
                  <a:pt x="1083003" y="418453"/>
                </a:cubicBezTo>
                <a:cubicBezTo>
                  <a:pt x="1157306" y="449936"/>
                  <a:pt x="1215382" y="501330"/>
                  <a:pt x="1265842" y="564225"/>
                </a:cubicBezTo>
                <a:cubicBezTo>
                  <a:pt x="1318296" y="628989"/>
                  <a:pt x="1342067" y="704247"/>
                  <a:pt x="1355376" y="784249"/>
                </a:cubicBezTo>
                <a:cubicBezTo>
                  <a:pt x="1363063" y="829965"/>
                  <a:pt x="1356372" y="875681"/>
                  <a:pt x="1349682" y="921396"/>
                </a:cubicBezTo>
                <a:cubicBezTo>
                  <a:pt x="1348757" y="935700"/>
                  <a:pt x="1347761" y="952880"/>
                  <a:pt x="1345910" y="974731"/>
                </a:cubicBezTo>
                <a:cubicBezTo>
                  <a:pt x="1368756" y="976672"/>
                  <a:pt x="1385909" y="979547"/>
                  <a:pt x="1403986" y="978541"/>
                </a:cubicBezTo>
                <a:cubicBezTo>
                  <a:pt x="1443059" y="977606"/>
                  <a:pt x="1475442" y="991910"/>
                  <a:pt x="1504978" y="1014768"/>
                </a:cubicBezTo>
                <a:cubicBezTo>
                  <a:pt x="1534443" y="1036691"/>
                  <a:pt x="1545902" y="1082407"/>
                  <a:pt x="1533518" y="1116694"/>
                </a:cubicBezTo>
                <a:cubicBezTo>
                  <a:pt x="1525903" y="1138617"/>
                  <a:pt x="1509676" y="1149040"/>
                  <a:pt x="1489676" y="1152849"/>
                </a:cubicBezTo>
                <a:cubicBezTo>
                  <a:pt x="1457294" y="1159534"/>
                  <a:pt x="1424911" y="1164278"/>
                  <a:pt x="1392528" y="1153856"/>
                </a:cubicBezTo>
                <a:cubicBezTo>
                  <a:pt x="1352529" y="1141420"/>
                  <a:pt x="1313527" y="1129057"/>
                  <a:pt x="1280148" y="1118563"/>
                </a:cubicBezTo>
                <a:cubicBezTo>
                  <a:pt x="1182074" y="1216679"/>
                  <a:pt x="1088697" y="1296681"/>
                  <a:pt x="961087" y="1332908"/>
                </a:cubicBezTo>
                <a:cubicBezTo>
                  <a:pt x="963008" y="1345272"/>
                  <a:pt x="963008" y="1359576"/>
                  <a:pt x="966780" y="1373880"/>
                </a:cubicBezTo>
                <a:cubicBezTo>
                  <a:pt x="978239" y="1419596"/>
                  <a:pt x="971549" y="1463370"/>
                  <a:pt x="949628" y="1505276"/>
                </a:cubicBezTo>
                <a:cubicBezTo>
                  <a:pt x="943934" y="1515771"/>
                  <a:pt x="934397" y="1525331"/>
                  <a:pt x="923935" y="1531009"/>
                </a:cubicBezTo>
                <a:cubicBezTo>
                  <a:pt x="875325" y="1556742"/>
                  <a:pt x="795328" y="1526265"/>
                  <a:pt x="795328" y="1461501"/>
                </a:cubicBezTo>
                <a:cubicBezTo>
                  <a:pt x="795328" y="1424340"/>
                  <a:pt x="793407" y="1386243"/>
                  <a:pt x="792481" y="1349081"/>
                </a:cubicBezTo>
                <a:cubicBezTo>
                  <a:pt x="766789" y="1340528"/>
                  <a:pt x="741024" y="1330968"/>
                  <a:pt x="714406" y="1323348"/>
                </a:cubicBezTo>
                <a:cubicBezTo>
                  <a:pt x="656260" y="1306241"/>
                  <a:pt x="607721" y="1274829"/>
                  <a:pt x="567722" y="1230048"/>
                </a:cubicBezTo>
                <a:cubicBezTo>
                  <a:pt x="556264" y="1216679"/>
                  <a:pt x="543880" y="1204315"/>
                  <a:pt x="529574" y="1193821"/>
                </a:cubicBezTo>
                <a:cubicBezTo>
                  <a:pt x="485804" y="1159534"/>
                  <a:pt x="460111" y="1111950"/>
                  <a:pt x="438190" y="1063359"/>
                </a:cubicBezTo>
                <a:cubicBezTo>
                  <a:pt x="405807" y="991910"/>
                  <a:pt x="386733" y="916652"/>
                  <a:pt x="382890" y="837584"/>
                </a:cubicBezTo>
                <a:cubicBezTo>
                  <a:pt x="381040" y="808041"/>
                  <a:pt x="381040" y="808041"/>
                  <a:pt x="351504" y="799488"/>
                </a:cubicBezTo>
                <a:cubicBezTo>
                  <a:pt x="338195" y="795678"/>
                  <a:pt x="325740" y="791868"/>
                  <a:pt x="309584" y="788059"/>
                </a:cubicBezTo>
                <a:cubicBezTo>
                  <a:pt x="301043" y="823280"/>
                  <a:pt x="300047" y="857567"/>
                  <a:pt x="310509" y="889985"/>
                </a:cubicBezTo>
                <a:cubicBezTo>
                  <a:pt x="321042" y="920462"/>
                  <a:pt x="315277" y="946195"/>
                  <a:pt x="305811" y="972862"/>
                </a:cubicBezTo>
                <a:cubicBezTo>
                  <a:pt x="263892" y="985225"/>
                  <a:pt x="224818" y="977606"/>
                  <a:pt x="185746" y="969053"/>
                </a:cubicBezTo>
                <a:cubicBezTo>
                  <a:pt x="160978" y="963302"/>
                  <a:pt x="141975" y="949070"/>
                  <a:pt x="125748" y="926140"/>
                </a:cubicBezTo>
                <a:cubicBezTo>
                  <a:pt x="102902" y="892860"/>
                  <a:pt x="82903" y="859508"/>
                  <a:pt x="73366" y="819470"/>
                </a:cubicBezTo>
                <a:cubicBezTo>
                  <a:pt x="70519" y="808041"/>
                  <a:pt x="54292" y="797619"/>
                  <a:pt x="42904" y="790000"/>
                </a:cubicBezTo>
                <a:cubicBezTo>
                  <a:pt x="22905" y="776630"/>
                  <a:pt x="8600" y="761391"/>
                  <a:pt x="9525" y="734724"/>
                </a:cubicBezTo>
                <a:cubicBezTo>
                  <a:pt x="10522" y="707122"/>
                  <a:pt x="17141" y="697562"/>
                  <a:pt x="44826" y="689008"/>
                </a:cubicBezTo>
                <a:cubicBezTo>
                  <a:pt x="55288" y="686133"/>
                  <a:pt x="66676" y="683258"/>
                  <a:pt x="77209" y="680455"/>
                </a:cubicBezTo>
                <a:cubicBezTo>
                  <a:pt x="89593" y="664210"/>
                  <a:pt x="100980" y="647102"/>
                  <a:pt x="113364" y="631864"/>
                </a:cubicBezTo>
                <a:cubicBezTo>
                  <a:pt x="132438" y="607065"/>
                  <a:pt x="155284" y="589958"/>
                  <a:pt x="185746" y="581332"/>
                </a:cubicBezTo>
                <a:cubicBezTo>
                  <a:pt x="219125" y="572779"/>
                  <a:pt x="248661" y="549921"/>
                  <a:pt x="285741" y="554665"/>
                </a:cubicBezTo>
                <a:cubicBezTo>
                  <a:pt x="301968" y="556606"/>
                  <a:pt x="318124" y="556606"/>
                  <a:pt x="334351" y="561350"/>
                </a:cubicBezTo>
                <a:cubicBezTo>
                  <a:pt x="359119" y="567100"/>
                  <a:pt x="369581" y="586148"/>
                  <a:pt x="361966" y="609941"/>
                </a:cubicBezTo>
                <a:cubicBezTo>
                  <a:pt x="356272" y="628055"/>
                  <a:pt x="346735" y="644227"/>
                  <a:pt x="340045" y="662341"/>
                </a:cubicBezTo>
                <a:cubicBezTo>
                  <a:pt x="332430" y="684264"/>
                  <a:pt x="324814" y="707122"/>
                  <a:pt x="317199" y="731849"/>
                </a:cubicBezTo>
                <a:cubicBezTo>
                  <a:pt x="342892" y="734724"/>
                  <a:pt x="361966" y="736593"/>
                  <a:pt x="376271" y="738534"/>
                </a:cubicBezTo>
                <a:cubicBezTo>
                  <a:pt x="403886" y="677579"/>
                  <a:pt x="431500" y="620435"/>
                  <a:pt x="459115" y="560415"/>
                </a:cubicBezTo>
                <a:cubicBezTo>
                  <a:pt x="452496" y="546111"/>
                  <a:pt x="438190" y="527063"/>
                  <a:pt x="435343" y="507080"/>
                </a:cubicBezTo>
                <a:cubicBezTo>
                  <a:pt x="428653" y="450870"/>
                  <a:pt x="444809" y="397536"/>
                  <a:pt x="487726" y="361308"/>
                </a:cubicBezTo>
                <a:cubicBezTo>
                  <a:pt x="526728" y="327956"/>
                  <a:pt x="577259" y="322277"/>
                  <a:pt x="626795" y="339457"/>
                </a:cubicBezTo>
                <a:cubicBezTo>
                  <a:pt x="653413" y="348945"/>
                  <a:pt x="677255" y="367059"/>
                  <a:pt x="702948" y="380356"/>
                </a:cubicBezTo>
                <a:cubicBezTo>
                  <a:pt x="710563" y="384166"/>
                  <a:pt x="718178" y="388982"/>
                  <a:pt x="725794" y="387976"/>
                </a:cubicBezTo>
                <a:cubicBezTo>
                  <a:pt x="785862" y="382297"/>
                  <a:pt x="844864" y="374678"/>
                  <a:pt x="910626" y="367993"/>
                </a:cubicBezTo>
                <a:cubicBezTo>
                  <a:pt x="911551" y="355630"/>
                  <a:pt x="913473" y="339457"/>
                  <a:pt x="915395" y="319402"/>
                </a:cubicBezTo>
                <a:cubicBezTo>
                  <a:pt x="879168" y="321343"/>
                  <a:pt x="848707" y="322277"/>
                  <a:pt x="817249" y="325153"/>
                </a:cubicBezTo>
                <a:cubicBezTo>
                  <a:pt x="784866" y="327956"/>
                  <a:pt x="753479" y="302295"/>
                  <a:pt x="750561" y="268942"/>
                </a:cubicBezTo>
                <a:cubicBezTo>
                  <a:pt x="746789" y="228905"/>
                  <a:pt x="762020" y="194619"/>
                  <a:pt x="786788" y="165076"/>
                </a:cubicBezTo>
                <a:cubicBezTo>
                  <a:pt x="814402" y="132730"/>
                  <a:pt x="848707" y="110807"/>
                  <a:pt x="889631" y="99378"/>
                </a:cubicBezTo>
                <a:cubicBezTo>
                  <a:pt x="897246" y="97509"/>
                  <a:pt x="903936" y="94634"/>
                  <a:pt x="912477" y="92693"/>
                </a:cubicBezTo>
                <a:cubicBezTo>
                  <a:pt x="912477" y="81264"/>
                  <a:pt x="912477" y="69835"/>
                  <a:pt x="913473" y="58407"/>
                </a:cubicBezTo>
                <a:cubicBezTo>
                  <a:pt x="915395" y="37490"/>
                  <a:pt x="931550" y="18441"/>
                  <a:pt x="951550" y="12691"/>
                </a:cubicBezTo>
                <a:close/>
                <a:moveTo>
                  <a:pt x="664130" y="9528"/>
                </a:moveTo>
                <a:cubicBezTo>
                  <a:pt x="671988" y="9409"/>
                  <a:pt x="681037" y="16314"/>
                  <a:pt x="695325" y="29648"/>
                </a:cubicBezTo>
                <a:cubicBezTo>
                  <a:pt x="680084" y="57274"/>
                  <a:pt x="665799" y="82036"/>
                  <a:pt x="652464" y="107757"/>
                </a:cubicBezTo>
                <a:cubicBezTo>
                  <a:pt x="636268" y="138236"/>
                  <a:pt x="625795" y="141094"/>
                  <a:pt x="590550" y="117279"/>
                </a:cubicBezTo>
                <a:cubicBezTo>
                  <a:pt x="606746" y="88706"/>
                  <a:pt x="621982" y="59174"/>
                  <a:pt x="640081" y="31554"/>
                </a:cubicBezTo>
                <a:cubicBezTo>
                  <a:pt x="649605" y="16791"/>
                  <a:pt x="656272" y="9647"/>
                  <a:pt x="664130" y="9528"/>
                </a:cubicBezTo>
                <a:close/>
                <a:moveTo>
                  <a:pt x="1182971" y="633"/>
                </a:moveTo>
                <a:cubicBezTo>
                  <a:pt x="1202884" y="-2537"/>
                  <a:pt x="1222534" y="6750"/>
                  <a:pt x="1241108" y="16037"/>
                </a:cubicBezTo>
                <a:cubicBezTo>
                  <a:pt x="1309693" y="49378"/>
                  <a:pt x="1330642" y="109383"/>
                  <a:pt x="1328738" y="180817"/>
                </a:cubicBezTo>
                <a:cubicBezTo>
                  <a:pt x="1319216" y="189393"/>
                  <a:pt x="1309693" y="189393"/>
                  <a:pt x="1304924" y="177010"/>
                </a:cubicBezTo>
                <a:cubicBezTo>
                  <a:pt x="1297306" y="157960"/>
                  <a:pt x="1291593" y="138909"/>
                  <a:pt x="1285879" y="119858"/>
                </a:cubicBezTo>
                <a:cubicBezTo>
                  <a:pt x="1270636" y="68429"/>
                  <a:pt x="1243965" y="32236"/>
                  <a:pt x="1185863" y="28420"/>
                </a:cubicBezTo>
                <a:cubicBezTo>
                  <a:pt x="1178245" y="27466"/>
                  <a:pt x="1170619" y="22706"/>
                  <a:pt x="1162049" y="18899"/>
                </a:cubicBezTo>
                <a:cubicBezTo>
                  <a:pt x="1163001" y="15083"/>
                  <a:pt x="1163001" y="11277"/>
                  <a:pt x="1163001" y="8415"/>
                </a:cubicBezTo>
                <a:cubicBezTo>
                  <a:pt x="1169667" y="4129"/>
                  <a:pt x="1176334" y="1689"/>
                  <a:pt x="1182971" y="6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138"/>
          <p:cNvSpPr/>
          <p:nvPr/>
        </p:nvSpPr>
        <p:spPr>
          <a:xfrm>
            <a:off x="2247912" y="219023"/>
            <a:ext cx="1122575" cy="1750901"/>
          </a:xfrm>
          <a:custGeom>
            <a:rect b="b" l="l" r="r" t="t"/>
            <a:pathLst>
              <a:path extrusionOk="0" h="1750901" w="1122575">
                <a:moveTo>
                  <a:pt x="671528" y="1451706"/>
                </a:moveTo>
                <a:cubicBezTo>
                  <a:pt x="669622" y="1454566"/>
                  <a:pt x="665811" y="1457422"/>
                  <a:pt x="665811" y="1459329"/>
                </a:cubicBezTo>
                <a:cubicBezTo>
                  <a:pt x="666766" y="1463139"/>
                  <a:pt x="669622" y="1465995"/>
                  <a:pt x="672483" y="1468855"/>
                </a:cubicBezTo>
                <a:cubicBezTo>
                  <a:pt x="675344" y="1466948"/>
                  <a:pt x="677245" y="1465041"/>
                  <a:pt x="682008" y="1461232"/>
                </a:cubicBezTo>
                <a:cubicBezTo>
                  <a:pt x="678196" y="1457422"/>
                  <a:pt x="674389" y="1454566"/>
                  <a:pt x="671528" y="1451706"/>
                </a:cubicBezTo>
                <a:close/>
                <a:moveTo>
                  <a:pt x="672487" y="1419324"/>
                </a:moveTo>
                <a:cubicBezTo>
                  <a:pt x="703918" y="1418370"/>
                  <a:pt x="720106" y="1432659"/>
                  <a:pt x="721061" y="1461232"/>
                </a:cubicBezTo>
                <a:cubicBezTo>
                  <a:pt x="721061" y="1489809"/>
                  <a:pt x="707725" y="1506953"/>
                  <a:pt x="683913" y="1506953"/>
                </a:cubicBezTo>
                <a:cubicBezTo>
                  <a:pt x="650577" y="1507907"/>
                  <a:pt x="629618" y="1493618"/>
                  <a:pt x="628672" y="1469808"/>
                </a:cubicBezTo>
                <a:cubicBezTo>
                  <a:pt x="627717" y="1442185"/>
                  <a:pt x="646766" y="1420277"/>
                  <a:pt x="672487" y="1419324"/>
                </a:cubicBezTo>
                <a:close/>
                <a:moveTo>
                  <a:pt x="778543" y="1355401"/>
                </a:moveTo>
                <a:cubicBezTo>
                  <a:pt x="773899" y="1356473"/>
                  <a:pt x="771518" y="1360760"/>
                  <a:pt x="771518" y="1369807"/>
                </a:cubicBezTo>
                <a:cubicBezTo>
                  <a:pt x="771518" y="1374572"/>
                  <a:pt x="775326" y="1379332"/>
                  <a:pt x="779134" y="1389811"/>
                </a:cubicBezTo>
                <a:cubicBezTo>
                  <a:pt x="787705" y="1377424"/>
                  <a:pt x="792468" y="1370757"/>
                  <a:pt x="799139" y="1360283"/>
                </a:cubicBezTo>
                <a:cubicBezTo>
                  <a:pt x="790091" y="1356472"/>
                  <a:pt x="783186" y="1354329"/>
                  <a:pt x="778543" y="1355401"/>
                </a:cubicBezTo>
                <a:close/>
                <a:moveTo>
                  <a:pt x="778180" y="1324087"/>
                </a:moveTo>
                <a:cubicBezTo>
                  <a:pt x="814372" y="1325041"/>
                  <a:pt x="839139" y="1343136"/>
                  <a:pt x="838185" y="1366950"/>
                </a:cubicBezTo>
                <a:cubicBezTo>
                  <a:pt x="837230" y="1392668"/>
                  <a:pt x="805801" y="1421242"/>
                  <a:pt x="780084" y="1420292"/>
                </a:cubicBezTo>
                <a:cubicBezTo>
                  <a:pt x="751508" y="1419339"/>
                  <a:pt x="733412" y="1400289"/>
                  <a:pt x="733412" y="1372664"/>
                </a:cubicBezTo>
                <a:cubicBezTo>
                  <a:pt x="735321" y="1333612"/>
                  <a:pt x="744841" y="1323133"/>
                  <a:pt x="778180" y="1324087"/>
                </a:cubicBezTo>
                <a:close/>
                <a:moveTo>
                  <a:pt x="969721" y="1194804"/>
                </a:moveTo>
                <a:cubicBezTo>
                  <a:pt x="958272" y="1200510"/>
                  <a:pt x="948767" y="1202422"/>
                  <a:pt x="943022" y="1208128"/>
                </a:cubicBezTo>
                <a:cubicBezTo>
                  <a:pt x="924941" y="1228128"/>
                  <a:pt x="902087" y="1235746"/>
                  <a:pt x="878261" y="1242423"/>
                </a:cubicBezTo>
                <a:cubicBezTo>
                  <a:pt x="869685" y="1245276"/>
                  <a:pt x="862081" y="1249099"/>
                  <a:pt x="854477" y="1252894"/>
                </a:cubicBezTo>
                <a:cubicBezTo>
                  <a:pt x="786843" y="1291953"/>
                  <a:pt x="709662" y="1294806"/>
                  <a:pt x="635395" y="1310042"/>
                </a:cubicBezTo>
                <a:cubicBezTo>
                  <a:pt x="583012" y="1320513"/>
                  <a:pt x="528685" y="1324336"/>
                  <a:pt x="475372" y="1329101"/>
                </a:cubicBezTo>
                <a:cubicBezTo>
                  <a:pt x="388686" y="1337660"/>
                  <a:pt x="301070" y="1348160"/>
                  <a:pt x="208681" y="1335778"/>
                </a:cubicBezTo>
                <a:cubicBezTo>
                  <a:pt x="221988" y="1416720"/>
                  <a:pt x="259163" y="1477692"/>
                  <a:pt x="330599" y="1510075"/>
                </a:cubicBezTo>
                <a:cubicBezTo>
                  <a:pt x="365831" y="1526252"/>
                  <a:pt x="403936" y="1536752"/>
                  <a:pt x="441069" y="1547223"/>
                </a:cubicBezTo>
                <a:cubicBezTo>
                  <a:pt x="519180" y="1568165"/>
                  <a:pt x="598220" y="1569135"/>
                  <a:pt x="674430" y="1542458"/>
                </a:cubicBezTo>
                <a:cubicBezTo>
                  <a:pt x="714435" y="1529134"/>
                  <a:pt x="753470" y="1509105"/>
                  <a:pt x="790645" y="1489104"/>
                </a:cubicBezTo>
                <a:cubicBezTo>
                  <a:pt x="851604" y="1455780"/>
                  <a:pt x="901115" y="1411014"/>
                  <a:pt x="926842" y="1344337"/>
                </a:cubicBezTo>
                <a:cubicBezTo>
                  <a:pt x="931616" y="1331954"/>
                  <a:pt x="938290" y="1319571"/>
                  <a:pt x="943994" y="1306248"/>
                </a:cubicBezTo>
                <a:cubicBezTo>
                  <a:pt x="957301" y="1271953"/>
                  <a:pt x="969721" y="1236717"/>
                  <a:pt x="969721" y="1194804"/>
                </a:cubicBezTo>
                <a:close/>
                <a:moveTo>
                  <a:pt x="441924" y="1168566"/>
                </a:moveTo>
                <a:cubicBezTo>
                  <a:pt x="428586" y="1174284"/>
                  <a:pt x="417160" y="1178095"/>
                  <a:pt x="406685" y="1182857"/>
                </a:cubicBezTo>
                <a:cubicBezTo>
                  <a:pt x="406685" y="1185713"/>
                  <a:pt x="405727" y="1188574"/>
                  <a:pt x="405727" y="1191430"/>
                </a:cubicBezTo>
                <a:cubicBezTo>
                  <a:pt x="411446" y="1194286"/>
                  <a:pt x="418112" y="1200954"/>
                  <a:pt x="422873" y="1199998"/>
                </a:cubicBezTo>
                <a:cubicBezTo>
                  <a:pt x="435252" y="1196192"/>
                  <a:pt x="442876" y="1186669"/>
                  <a:pt x="441924" y="1168566"/>
                </a:cubicBezTo>
                <a:close/>
                <a:moveTo>
                  <a:pt x="442565" y="1133728"/>
                </a:moveTo>
                <a:cubicBezTo>
                  <a:pt x="449604" y="1134338"/>
                  <a:pt x="456688" y="1136421"/>
                  <a:pt x="463831" y="1140946"/>
                </a:cubicBezTo>
                <a:cubicBezTo>
                  <a:pt x="485738" y="1154281"/>
                  <a:pt x="493362" y="1170472"/>
                  <a:pt x="484792" y="1194286"/>
                </a:cubicBezTo>
                <a:cubicBezTo>
                  <a:pt x="473359" y="1220957"/>
                  <a:pt x="446691" y="1241909"/>
                  <a:pt x="419064" y="1242865"/>
                </a:cubicBezTo>
                <a:cubicBezTo>
                  <a:pt x="400965" y="1240959"/>
                  <a:pt x="384771" y="1230480"/>
                  <a:pt x="373345" y="1212383"/>
                </a:cubicBezTo>
                <a:cubicBezTo>
                  <a:pt x="360966" y="1192380"/>
                  <a:pt x="357151" y="1173333"/>
                  <a:pt x="369536" y="1152375"/>
                </a:cubicBezTo>
                <a:cubicBezTo>
                  <a:pt x="371440" y="1148569"/>
                  <a:pt x="376208" y="1141901"/>
                  <a:pt x="380017" y="1141901"/>
                </a:cubicBezTo>
                <a:cubicBezTo>
                  <a:pt x="400732" y="1143327"/>
                  <a:pt x="421448" y="1131897"/>
                  <a:pt x="442565" y="1133728"/>
                </a:cubicBezTo>
                <a:close/>
                <a:moveTo>
                  <a:pt x="584770" y="1038584"/>
                </a:moveTo>
                <a:cubicBezTo>
                  <a:pt x="550600" y="1041919"/>
                  <a:pt x="516793" y="1049066"/>
                  <a:pt x="483948" y="1060507"/>
                </a:cubicBezTo>
                <a:cubicBezTo>
                  <a:pt x="427762" y="1080508"/>
                  <a:pt x="371535" y="1102390"/>
                  <a:pt x="316278" y="1127156"/>
                </a:cubicBezTo>
                <a:cubicBezTo>
                  <a:pt x="267739" y="1149068"/>
                  <a:pt x="225832" y="1180510"/>
                  <a:pt x="200105" y="1229099"/>
                </a:cubicBezTo>
                <a:cubicBezTo>
                  <a:pt x="188657" y="1250982"/>
                  <a:pt x="189628" y="1261482"/>
                  <a:pt x="212483" y="1270982"/>
                </a:cubicBezTo>
                <a:cubicBezTo>
                  <a:pt x="233436" y="1280512"/>
                  <a:pt x="257262" y="1289100"/>
                  <a:pt x="280117" y="1287188"/>
                </a:cubicBezTo>
                <a:cubicBezTo>
                  <a:pt x="348680" y="1284335"/>
                  <a:pt x="417243" y="1276718"/>
                  <a:pt x="485849" y="1270041"/>
                </a:cubicBezTo>
                <a:cubicBezTo>
                  <a:pt x="604895" y="1258600"/>
                  <a:pt x="723011" y="1249099"/>
                  <a:pt x="834453" y="1200510"/>
                </a:cubicBezTo>
                <a:cubicBezTo>
                  <a:pt x="870657" y="1184304"/>
                  <a:pt x="906860" y="1171921"/>
                  <a:pt x="927814" y="1134774"/>
                </a:cubicBezTo>
                <a:cubicBezTo>
                  <a:pt x="931616" y="1130979"/>
                  <a:pt x="938290" y="1128126"/>
                  <a:pt x="946866" y="1121450"/>
                </a:cubicBezTo>
                <a:cubicBezTo>
                  <a:pt x="911592" y="1095743"/>
                  <a:pt x="877331" y="1076684"/>
                  <a:pt x="839226" y="1068125"/>
                </a:cubicBezTo>
                <a:cubicBezTo>
                  <a:pt x="788744" y="1056684"/>
                  <a:pt x="739191" y="1045272"/>
                  <a:pt x="687779" y="1039536"/>
                </a:cubicBezTo>
                <a:cubicBezTo>
                  <a:pt x="653476" y="1035727"/>
                  <a:pt x="618941" y="1035249"/>
                  <a:pt x="584770" y="1038584"/>
                </a:cubicBezTo>
                <a:close/>
                <a:moveTo>
                  <a:pt x="587052" y="991318"/>
                </a:moveTo>
                <a:cubicBezTo>
                  <a:pt x="622775" y="989535"/>
                  <a:pt x="658736" y="991447"/>
                  <a:pt x="694454" y="995741"/>
                </a:cubicBezTo>
                <a:cubicBezTo>
                  <a:pt x="744936" y="1001447"/>
                  <a:pt x="795419" y="1012859"/>
                  <a:pt x="845901" y="1023359"/>
                </a:cubicBezTo>
                <a:cubicBezTo>
                  <a:pt x="904917" y="1034771"/>
                  <a:pt x="953499" y="1069066"/>
                  <a:pt x="1003052" y="1102390"/>
                </a:cubicBezTo>
                <a:cubicBezTo>
                  <a:pt x="1009726" y="1107155"/>
                  <a:pt x="1015429" y="1115744"/>
                  <a:pt x="1016359" y="1124303"/>
                </a:cubicBezTo>
                <a:cubicBezTo>
                  <a:pt x="1021132" y="1144303"/>
                  <a:pt x="1023034" y="1167186"/>
                  <a:pt x="1025906" y="1190981"/>
                </a:cubicBezTo>
                <a:cubicBezTo>
                  <a:pt x="1016401" y="1244335"/>
                  <a:pt x="1013528" y="1299571"/>
                  <a:pt x="983999" y="1351013"/>
                </a:cubicBezTo>
                <a:cubicBezTo>
                  <a:pt x="955442" y="1400544"/>
                  <a:pt x="928743" y="1450074"/>
                  <a:pt x="884935" y="1486251"/>
                </a:cubicBezTo>
                <a:cubicBezTo>
                  <a:pt x="861109" y="1506252"/>
                  <a:pt x="836354" y="1527223"/>
                  <a:pt x="808726" y="1540546"/>
                </a:cubicBezTo>
                <a:cubicBezTo>
                  <a:pt x="761116" y="1562459"/>
                  <a:pt x="711563" y="1582459"/>
                  <a:pt x="662052" y="1596753"/>
                </a:cubicBezTo>
                <a:cubicBezTo>
                  <a:pt x="595390" y="1616754"/>
                  <a:pt x="526784" y="1622460"/>
                  <a:pt x="458221" y="1604371"/>
                </a:cubicBezTo>
                <a:cubicBezTo>
                  <a:pt x="413441" y="1591989"/>
                  <a:pt x="367732" y="1581518"/>
                  <a:pt x="324854" y="1565312"/>
                </a:cubicBezTo>
                <a:cubicBezTo>
                  <a:pt x="205808" y="1519605"/>
                  <a:pt x="145820" y="1429103"/>
                  <a:pt x="133443" y="1304336"/>
                </a:cubicBezTo>
                <a:cubicBezTo>
                  <a:pt x="132471" y="1297659"/>
                  <a:pt x="134372" y="1290983"/>
                  <a:pt x="131499" y="1285277"/>
                </a:cubicBezTo>
                <a:cubicBezTo>
                  <a:pt x="113419" y="1250041"/>
                  <a:pt x="130570" y="1222422"/>
                  <a:pt x="148651" y="1194804"/>
                </a:cubicBezTo>
                <a:cubicBezTo>
                  <a:pt x="172477" y="1158598"/>
                  <a:pt x="202935" y="1130038"/>
                  <a:pt x="242012" y="1109067"/>
                </a:cubicBezTo>
                <a:cubicBezTo>
                  <a:pt x="318179" y="1067154"/>
                  <a:pt x="398191" y="1033830"/>
                  <a:pt x="481075" y="1009065"/>
                </a:cubicBezTo>
                <a:cubicBezTo>
                  <a:pt x="515843" y="998580"/>
                  <a:pt x="551328" y="993101"/>
                  <a:pt x="587052" y="991318"/>
                </a:cubicBezTo>
                <a:close/>
                <a:moveTo>
                  <a:pt x="496429" y="95411"/>
                </a:moveTo>
                <a:cubicBezTo>
                  <a:pt x="504042" y="95411"/>
                  <a:pt x="513567" y="94457"/>
                  <a:pt x="518336" y="98270"/>
                </a:cubicBezTo>
                <a:cubicBezTo>
                  <a:pt x="528817" y="105890"/>
                  <a:pt x="542143" y="115415"/>
                  <a:pt x="544999" y="126843"/>
                </a:cubicBezTo>
                <a:cubicBezTo>
                  <a:pt x="548812" y="141129"/>
                  <a:pt x="536430" y="151608"/>
                  <a:pt x="523093" y="157325"/>
                </a:cubicBezTo>
                <a:cubicBezTo>
                  <a:pt x="516424" y="160183"/>
                  <a:pt x="509767" y="166849"/>
                  <a:pt x="503098" y="166849"/>
                </a:cubicBezTo>
                <a:cubicBezTo>
                  <a:pt x="452616" y="166849"/>
                  <a:pt x="409747" y="194468"/>
                  <a:pt x="362121" y="203992"/>
                </a:cubicBezTo>
                <a:cubicBezTo>
                  <a:pt x="358308" y="204952"/>
                  <a:pt x="355452" y="205901"/>
                  <a:pt x="355452" y="205901"/>
                </a:cubicBezTo>
                <a:cubicBezTo>
                  <a:pt x="339258" y="203997"/>
                  <a:pt x="326877" y="203997"/>
                  <a:pt x="314507" y="201139"/>
                </a:cubicBezTo>
                <a:cubicBezTo>
                  <a:pt x="298301" y="197331"/>
                  <a:pt x="288776" y="186852"/>
                  <a:pt x="285932" y="169708"/>
                </a:cubicBezTo>
                <a:cubicBezTo>
                  <a:pt x="284020" y="154467"/>
                  <a:pt x="296401" y="150654"/>
                  <a:pt x="305926" y="145892"/>
                </a:cubicBezTo>
                <a:cubicBezTo>
                  <a:pt x="364990" y="113511"/>
                  <a:pt x="429753" y="99224"/>
                  <a:pt x="496429" y="95411"/>
                </a:cubicBezTo>
                <a:close/>
                <a:moveTo>
                  <a:pt x="496248" y="55142"/>
                </a:moveTo>
                <a:cubicBezTo>
                  <a:pt x="424824" y="54164"/>
                  <a:pt x="360030" y="76981"/>
                  <a:pt x="298109" y="107459"/>
                </a:cubicBezTo>
                <a:cubicBezTo>
                  <a:pt x="271429" y="120823"/>
                  <a:pt x="242870" y="136062"/>
                  <a:pt x="223813" y="157983"/>
                </a:cubicBezTo>
                <a:cubicBezTo>
                  <a:pt x="174318" y="215107"/>
                  <a:pt x="202877" y="253245"/>
                  <a:pt x="259055" y="269462"/>
                </a:cubicBezTo>
                <a:cubicBezTo>
                  <a:pt x="280044" y="275166"/>
                  <a:pt x="305732" y="267506"/>
                  <a:pt x="329540" y="264654"/>
                </a:cubicBezTo>
                <a:cubicBezTo>
                  <a:pt x="340974" y="263676"/>
                  <a:pt x="350528" y="257075"/>
                  <a:pt x="361963" y="256097"/>
                </a:cubicBezTo>
                <a:cubicBezTo>
                  <a:pt x="379088" y="254223"/>
                  <a:pt x="388590" y="268484"/>
                  <a:pt x="378148" y="281767"/>
                </a:cubicBezTo>
                <a:cubicBezTo>
                  <a:pt x="369585" y="292279"/>
                  <a:pt x="355279" y="300835"/>
                  <a:pt x="342905" y="306540"/>
                </a:cubicBezTo>
                <a:cubicBezTo>
                  <a:pt x="324788" y="315178"/>
                  <a:pt x="314294" y="323734"/>
                  <a:pt x="320977" y="346552"/>
                </a:cubicBezTo>
                <a:cubicBezTo>
                  <a:pt x="327660" y="373280"/>
                  <a:pt x="330532" y="400906"/>
                  <a:pt x="335283" y="427553"/>
                </a:cubicBezTo>
                <a:cubicBezTo>
                  <a:pt x="344785" y="480848"/>
                  <a:pt x="355279" y="533246"/>
                  <a:pt x="364782" y="586622"/>
                </a:cubicBezTo>
                <a:cubicBezTo>
                  <a:pt x="377156" y="660860"/>
                  <a:pt x="388590" y="735179"/>
                  <a:pt x="401956" y="809499"/>
                </a:cubicBezTo>
                <a:cubicBezTo>
                  <a:pt x="408639" y="848533"/>
                  <a:pt x="398144" y="862793"/>
                  <a:pt x="358151" y="870453"/>
                </a:cubicBezTo>
                <a:cubicBezTo>
                  <a:pt x="335283" y="874284"/>
                  <a:pt x="309543" y="879010"/>
                  <a:pt x="290486" y="891397"/>
                </a:cubicBezTo>
                <a:cubicBezTo>
                  <a:pt x="247621" y="920896"/>
                  <a:pt x="207628" y="956181"/>
                  <a:pt x="166695" y="989511"/>
                </a:cubicBezTo>
                <a:cubicBezTo>
                  <a:pt x="134272" y="1015181"/>
                  <a:pt x="112396" y="1050466"/>
                  <a:pt x="100962" y="1088522"/>
                </a:cubicBezTo>
                <a:cubicBezTo>
                  <a:pt x="87596" y="1135216"/>
                  <a:pt x="79034" y="1183784"/>
                  <a:pt x="74282" y="1232353"/>
                </a:cubicBezTo>
                <a:cubicBezTo>
                  <a:pt x="70471" y="1273342"/>
                  <a:pt x="66660" y="1316206"/>
                  <a:pt x="76214" y="1355240"/>
                </a:cubicBezTo>
                <a:cubicBezTo>
                  <a:pt x="90468" y="1414321"/>
                  <a:pt x="115268" y="1471446"/>
                  <a:pt x="139076" y="1528571"/>
                </a:cubicBezTo>
                <a:cubicBezTo>
                  <a:pt x="146698" y="1547639"/>
                  <a:pt x="161944" y="1565730"/>
                  <a:pt x="178129" y="1579095"/>
                </a:cubicBezTo>
                <a:cubicBezTo>
                  <a:pt x="256236" y="1643880"/>
                  <a:pt x="348596" y="1681936"/>
                  <a:pt x="446700" y="1701982"/>
                </a:cubicBezTo>
                <a:cubicBezTo>
                  <a:pt x="555298" y="1724800"/>
                  <a:pt x="663896" y="1702879"/>
                  <a:pt x="763879" y="1659118"/>
                </a:cubicBezTo>
                <a:cubicBezTo>
                  <a:pt x="867726" y="1613402"/>
                  <a:pt x="948652" y="1538105"/>
                  <a:pt x="999140" y="1434286"/>
                </a:cubicBezTo>
                <a:cubicBezTo>
                  <a:pt x="1010574" y="1410491"/>
                  <a:pt x="1023940" y="1387674"/>
                  <a:pt x="1034382" y="1363797"/>
                </a:cubicBezTo>
                <a:cubicBezTo>
                  <a:pt x="1059182" y="1304798"/>
                  <a:pt x="1081058" y="1244739"/>
                  <a:pt x="1073435" y="1178080"/>
                </a:cubicBezTo>
                <a:cubicBezTo>
                  <a:pt x="1066804" y="1113295"/>
                  <a:pt x="1045816" y="1054296"/>
                  <a:pt x="1019188" y="995215"/>
                </a:cubicBezTo>
                <a:cubicBezTo>
                  <a:pt x="1003943" y="960908"/>
                  <a:pt x="982014" y="932386"/>
                  <a:pt x="954395" y="908510"/>
                </a:cubicBezTo>
                <a:cubicBezTo>
                  <a:pt x="904847" y="866623"/>
                  <a:pt x="850601" y="833294"/>
                  <a:pt x="789619" y="811373"/>
                </a:cubicBezTo>
                <a:cubicBezTo>
                  <a:pt x="764871" y="801839"/>
                  <a:pt x="740071" y="795156"/>
                  <a:pt x="712452" y="797112"/>
                </a:cubicBezTo>
                <a:cubicBezTo>
                  <a:pt x="686764" y="798986"/>
                  <a:pt x="677210" y="789452"/>
                  <a:pt x="672458" y="762805"/>
                </a:cubicBezTo>
                <a:cubicBezTo>
                  <a:pt x="670527" y="749440"/>
                  <a:pt x="666767" y="737054"/>
                  <a:pt x="664836" y="728497"/>
                </a:cubicBezTo>
                <a:cubicBezTo>
                  <a:pt x="638156" y="726623"/>
                  <a:pt x="617220" y="726623"/>
                  <a:pt x="596283" y="722793"/>
                </a:cubicBezTo>
                <a:cubicBezTo>
                  <a:pt x="590540" y="721815"/>
                  <a:pt x="581978" y="710406"/>
                  <a:pt x="581978" y="704702"/>
                </a:cubicBezTo>
                <a:cubicBezTo>
                  <a:pt x="581978" y="698998"/>
                  <a:pt x="591480" y="691338"/>
                  <a:pt x="598163" y="688485"/>
                </a:cubicBezTo>
                <a:cubicBezTo>
                  <a:pt x="617220" y="681803"/>
                  <a:pt x="636277" y="678055"/>
                  <a:pt x="659145" y="672350"/>
                </a:cubicBezTo>
                <a:cubicBezTo>
                  <a:pt x="654341" y="652304"/>
                  <a:pt x="650530" y="635191"/>
                  <a:pt x="645779" y="615144"/>
                </a:cubicBezTo>
                <a:cubicBezTo>
                  <a:pt x="621971" y="617100"/>
                  <a:pt x="600095" y="617996"/>
                  <a:pt x="579106" y="618974"/>
                </a:cubicBezTo>
                <a:cubicBezTo>
                  <a:pt x="557230" y="619952"/>
                  <a:pt x="545796" y="612292"/>
                  <a:pt x="536241" y="584667"/>
                </a:cubicBezTo>
                <a:cubicBezTo>
                  <a:pt x="566732" y="566576"/>
                  <a:pt x="603906" y="581814"/>
                  <a:pt x="636277" y="564701"/>
                </a:cubicBezTo>
                <a:cubicBezTo>
                  <a:pt x="630533" y="541803"/>
                  <a:pt x="626722" y="518008"/>
                  <a:pt x="622911" y="490382"/>
                </a:cubicBezTo>
                <a:cubicBezTo>
                  <a:pt x="605786" y="493234"/>
                  <a:pt x="594352" y="496087"/>
                  <a:pt x="581978" y="496087"/>
                </a:cubicBezTo>
                <a:cubicBezTo>
                  <a:pt x="560989" y="496087"/>
                  <a:pt x="539113" y="497064"/>
                  <a:pt x="518124" y="494212"/>
                </a:cubicBezTo>
                <a:cubicBezTo>
                  <a:pt x="505750" y="492338"/>
                  <a:pt x="488625" y="487530"/>
                  <a:pt x="492437" y="468461"/>
                </a:cubicBezTo>
                <a:cubicBezTo>
                  <a:pt x="495308" y="452326"/>
                  <a:pt x="511493" y="455178"/>
                  <a:pt x="523867" y="454200"/>
                </a:cubicBezTo>
                <a:cubicBezTo>
                  <a:pt x="553366" y="451348"/>
                  <a:pt x="583857" y="449474"/>
                  <a:pt x="613408" y="447518"/>
                </a:cubicBezTo>
                <a:cubicBezTo>
                  <a:pt x="621971" y="420871"/>
                  <a:pt x="612416" y="400906"/>
                  <a:pt x="607665" y="380859"/>
                </a:cubicBezTo>
                <a:cubicBezTo>
                  <a:pt x="573363" y="373280"/>
                  <a:pt x="527679" y="399928"/>
                  <a:pt x="512433" y="345655"/>
                </a:cubicBezTo>
                <a:cubicBezTo>
                  <a:pt x="539113" y="321778"/>
                  <a:pt x="574355" y="342803"/>
                  <a:pt x="601034" y="324631"/>
                </a:cubicBezTo>
                <a:cubicBezTo>
                  <a:pt x="597223" y="304665"/>
                  <a:pt x="593412" y="285597"/>
                  <a:pt x="589600" y="266528"/>
                </a:cubicBezTo>
                <a:cubicBezTo>
                  <a:pt x="552426" y="262779"/>
                  <a:pt x="511493" y="272314"/>
                  <a:pt x="496248" y="222768"/>
                </a:cubicBezTo>
                <a:cubicBezTo>
                  <a:pt x="503871" y="219915"/>
                  <a:pt x="509562" y="217063"/>
                  <a:pt x="514313" y="217063"/>
                </a:cubicBezTo>
                <a:cubicBezTo>
                  <a:pt x="546736" y="213233"/>
                  <a:pt x="579106" y="209403"/>
                  <a:pt x="611477" y="206551"/>
                </a:cubicBezTo>
                <a:cubicBezTo>
                  <a:pt x="644839" y="203699"/>
                  <a:pt x="671466" y="184630"/>
                  <a:pt x="677210" y="158961"/>
                </a:cubicBezTo>
                <a:cubicBezTo>
                  <a:pt x="682901" y="132232"/>
                  <a:pt x="664836" y="98006"/>
                  <a:pt x="635285" y="86516"/>
                </a:cubicBezTo>
                <a:cubicBezTo>
                  <a:pt x="590540" y="69403"/>
                  <a:pt x="544804" y="56038"/>
                  <a:pt x="496248" y="55142"/>
                </a:cubicBezTo>
                <a:close/>
                <a:moveTo>
                  <a:pt x="462938" y="788"/>
                </a:moveTo>
                <a:cubicBezTo>
                  <a:pt x="528618" y="-3939"/>
                  <a:pt x="590540" y="13174"/>
                  <a:pt x="650582" y="36073"/>
                </a:cubicBezTo>
                <a:cubicBezTo>
                  <a:pt x="679141" y="46504"/>
                  <a:pt x="701018" y="69403"/>
                  <a:pt x="715323" y="97028"/>
                </a:cubicBezTo>
                <a:cubicBezTo>
                  <a:pt x="747694" y="156108"/>
                  <a:pt x="743882" y="224642"/>
                  <a:pt x="653402" y="257075"/>
                </a:cubicBezTo>
                <a:cubicBezTo>
                  <a:pt x="683893" y="420871"/>
                  <a:pt x="693395" y="585645"/>
                  <a:pt x="735320" y="744714"/>
                </a:cubicBezTo>
                <a:cubicBezTo>
                  <a:pt x="772442" y="758078"/>
                  <a:pt x="811495" y="769487"/>
                  <a:pt x="846737" y="785704"/>
                </a:cubicBezTo>
                <a:cubicBezTo>
                  <a:pt x="923904" y="821885"/>
                  <a:pt x="993449" y="869476"/>
                  <a:pt x="1041065" y="940943"/>
                </a:cubicBezTo>
                <a:cubicBezTo>
                  <a:pt x="1057250" y="965716"/>
                  <a:pt x="1069624" y="994238"/>
                  <a:pt x="1079178" y="1021863"/>
                </a:cubicBezTo>
                <a:cubicBezTo>
                  <a:pt x="1099175" y="1076217"/>
                  <a:pt x="1118232" y="1131386"/>
                  <a:pt x="1122043" y="1188592"/>
                </a:cubicBezTo>
                <a:cubicBezTo>
                  <a:pt x="1126794" y="1268616"/>
                  <a:pt x="1099175" y="1340980"/>
                  <a:pt x="1062993" y="1410491"/>
                </a:cubicBezTo>
                <a:cubicBezTo>
                  <a:pt x="1049627" y="1436242"/>
                  <a:pt x="1036313" y="1461911"/>
                  <a:pt x="1022008" y="1486685"/>
                </a:cubicBezTo>
                <a:cubicBezTo>
                  <a:pt x="976324" y="1566708"/>
                  <a:pt x="916281" y="1631493"/>
                  <a:pt x="831544" y="1672401"/>
                </a:cubicBezTo>
                <a:cubicBezTo>
                  <a:pt x="820110" y="1678187"/>
                  <a:pt x="810555" y="1685766"/>
                  <a:pt x="800113" y="1692448"/>
                </a:cubicBezTo>
                <a:cubicBezTo>
                  <a:pt x="785807" y="1702879"/>
                  <a:pt x="772494" y="1711517"/>
                  <a:pt x="753437" y="1710539"/>
                </a:cubicBezTo>
                <a:cubicBezTo>
                  <a:pt x="742943" y="1709561"/>
                  <a:pt x="730569" y="1718117"/>
                  <a:pt x="720074" y="1722925"/>
                </a:cubicBezTo>
                <a:cubicBezTo>
                  <a:pt x="675330" y="1741016"/>
                  <a:pt x="627714" y="1742891"/>
                  <a:pt x="580046" y="1746721"/>
                </a:cubicBezTo>
                <a:cubicBezTo>
                  <a:pt x="521988" y="1750551"/>
                  <a:pt x="462938" y="1756255"/>
                  <a:pt x="405767" y="1740038"/>
                </a:cubicBezTo>
                <a:cubicBezTo>
                  <a:pt x="320037" y="1715265"/>
                  <a:pt x="236239" y="1687640"/>
                  <a:pt x="161944" y="1634345"/>
                </a:cubicBezTo>
                <a:cubicBezTo>
                  <a:pt x="109525" y="1596208"/>
                  <a:pt x="69531" y="1551469"/>
                  <a:pt x="48595" y="1488640"/>
                </a:cubicBezTo>
                <a:cubicBezTo>
                  <a:pt x="30478" y="1435264"/>
                  <a:pt x="3798" y="1384821"/>
                  <a:pt x="979" y="1327615"/>
                </a:cubicBezTo>
                <a:cubicBezTo>
                  <a:pt x="-13" y="1299093"/>
                  <a:pt x="-953" y="1270490"/>
                  <a:pt x="1919" y="1242865"/>
                </a:cubicBezTo>
                <a:cubicBezTo>
                  <a:pt x="8602" y="1190467"/>
                  <a:pt x="10481" y="1138068"/>
                  <a:pt x="28598" y="1087626"/>
                </a:cubicBezTo>
                <a:cubicBezTo>
                  <a:pt x="51414" y="1022841"/>
                  <a:pt x="85717" y="968568"/>
                  <a:pt x="141895" y="928556"/>
                </a:cubicBezTo>
                <a:cubicBezTo>
                  <a:pt x="152389" y="920896"/>
                  <a:pt x="160012" y="911362"/>
                  <a:pt x="170506" y="903783"/>
                </a:cubicBezTo>
                <a:cubicBezTo>
                  <a:pt x="220002" y="869476"/>
                  <a:pt x="264799" y="826612"/>
                  <a:pt x="331471" y="831420"/>
                </a:cubicBezTo>
                <a:cubicBezTo>
                  <a:pt x="306724" y="658008"/>
                  <a:pt x="281924" y="489486"/>
                  <a:pt x="257176" y="319904"/>
                </a:cubicBezTo>
                <a:cubicBezTo>
                  <a:pt x="243862" y="314200"/>
                  <a:pt x="229556" y="308495"/>
                  <a:pt x="215251" y="302791"/>
                </a:cubicBezTo>
                <a:cubicBezTo>
                  <a:pt x="176197" y="287552"/>
                  <a:pt x="152389" y="257971"/>
                  <a:pt x="136204" y="220812"/>
                </a:cubicBezTo>
                <a:cubicBezTo>
                  <a:pt x="133332" y="214211"/>
                  <a:pt x="129521" y="204677"/>
                  <a:pt x="131453" y="199869"/>
                </a:cubicBezTo>
                <a:cubicBezTo>
                  <a:pt x="142887" y="174199"/>
                  <a:pt x="153329" y="145596"/>
                  <a:pt x="170506" y="123675"/>
                </a:cubicBezTo>
                <a:cubicBezTo>
                  <a:pt x="197186" y="90346"/>
                  <a:pt x="234308" y="68425"/>
                  <a:pt x="275293" y="53186"/>
                </a:cubicBezTo>
                <a:cubicBezTo>
                  <a:pt x="336222" y="30369"/>
                  <a:pt x="396265" y="5595"/>
                  <a:pt x="462938" y="7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12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785" name="Google Shape;1785;p12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786" name="Google Shape;1786;p12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13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01" name="Google Shape;2001;p13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02" name="Google Shape;2002;p13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7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14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09" name="Google Shape;2009;p14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10" name="Google Shape;2010;p14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p14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17" name="Google Shape;2017;p14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18" name="Google Shape;2018;p14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9" name="Google Shape;2019;p141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20" name="Google Shape;2020;p141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</a:pPr>
            <a:r>
              <a:rPr lang="en-US"/>
              <a:t>Here goes your subtitle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142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27" name="Google Shape;2027;p142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143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34" name="Google Shape;2034;p143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144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41" name="Google Shape;2041;p144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fugia.</a:t>
            </a:r>
            <a:endParaRPr/>
          </a:p>
        </p:txBody>
      </p:sp>
      <p:sp>
        <p:nvSpPr>
          <p:cNvPr id="2042" name="Google Shape;2042;p14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43" name="Google Shape;2043;p14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44" name="Google Shape;2044;p14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p145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51" name="Google Shape;2051;p145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 Nisl nisi scelerisque eu ultrices vitae auctor eu.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Laoreet suspendisse interdum consectetur libero. Scelerisque fermentum dui faucibus in ornare quam viverra orci sagittis. Nibh sit amet commodo nulla facilisi. Laoreet suspendisse interdum consectetur libero id faucibus nisl tincidunt.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Augue lacus viverra vitae congue eu consequat. Habitant morbi tristique senectus et netus et malesuada. Nibh ipsum consequat nisl vel pretium.</a:t>
            </a:r>
            <a:endParaRPr/>
          </a:p>
        </p:txBody>
      </p:sp>
      <p:sp>
        <p:nvSpPr>
          <p:cNvPr id="2052" name="Google Shape;2052;p14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53" name="Google Shape;2053;p14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54" name="Google Shape;2054;p14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146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061" name="Google Shape;2061;p146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062" name="Google Shape;2062;p146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063" name="Google Shape;2063;p146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64" name="Google Shape;2064;p14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65" name="Google Shape;2065;p14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66" name="Google Shape;2066;p14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147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73" name="Google Shape;2073;p147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  <p:sp>
        <p:nvSpPr>
          <p:cNvPr id="2074" name="Google Shape;2074;p14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075" name="Google Shape;2075;p14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076" name="Google Shape;2076;p14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148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83" name="Google Shape;2083;p148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p122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793" name="Google Shape;1793;p122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</a:pPr>
            <a:r>
              <a:rPr lang="en-US"/>
              <a:t>Here goes your subtitle</a:t>
            </a:r>
            <a:endParaRPr/>
          </a:p>
        </p:txBody>
      </p:sp>
      <p:sp>
        <p:nvSpPr>
          <p:cNvPr id="1794" name="Google Shape;1794;p12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795" name="Google Shape;1795;p12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796" name="Google Shape;1796;p12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8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149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090" name="Google Shape;2090;p149"/>
          <p:cNvSpPr txBox="1"/>
          <p:nvPr>
            <p:ph idx="2" type="body"/>
          </p:nvPr>
        </p:nvSpPr>
        <p:spPr>
          <a:xfrm>
            <a:off x="838200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Lorem ipsum dolor sit amet, consectetur adipiscing elit, sed do eiusmod tempor incididunt ut labore.</a:t>
            </a:r>
            <a:endParaRPr/>
          </a:p>
        </p:txBody>
      </p:sp>
      <p:sp>
        <p:nvSpPr>
          <p:cNvPr id="2091" name="Google Shape;2091;p149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092" name="Google Shape;2092;p149"/>
          <p:cNvSpPr txBox="1"/>
          <p:nvPr>
            <p:ph idx="3" type="body"/>
          </p:nvPr>
        </p:nvSpPr>
        <p:spPr>
          <a:xfrm>
            <a:off x="4914898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Velit aliquet sagittis id consectetur purus ut. Sed risus ultricies tristique nulla aliquet enim tortor at.</a:t>
            </a:r>
            <a:endParaRPr/>
          </a:p>
        </p:txBody>
      </p:sp>
      <p:sp>
        <p:nvSpPr>
          <p:cNvPr id="2093" name="Google Shape;2093;p149"/>
          <p:cNvSpPr txBox="1"/>
          <p:nvPr>
            <p:ph idx="4" type="body"/>
          </p:nvPr>
        </p:nvSpPr>
        <p:spPr>
          <a:xfrm>
            <a:off x="8381998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Ac feugiat sed lectus vestibulum mattis ullamcorper.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Risus in hendrerit gravida rutrum quisque non tellu.</a:t>
            </a:r>
            <a:endParaRPr/>
          </a:p>
        </p:txBody>
      </p:sp>
      <p:sp>
        <p:nvSpPr>
          <p:cNvPr id="2094" name="Google Shape;2094;p149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095" name="Google Shape;2095;p149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096" name="Google Shape;2096;p149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150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 Ut enim ad minim veniam, quis.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103" name="Google Shape;2103;p150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And your subtitle here</a:t>
            </a:r>
            <a:endParaRPr/>
          </a:p>
        </p:txBody>
      </p:sp>
      <p:sp>
        <p:nvSpPr>
          <p:cNvPr id="2104" name="Google Shape;2104;p150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105" name="Google Shape;2105;p150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Neque vitae tempus quam pellentesque nec nam aliquam sem et. Eget gravida cum sociis natoque penatibus et magnis dis parturient. Arcu non sodales neque sodales ut etiam.</a:t>
            </a:r>
            <a:endParaRPr/>
          </a:p>
        </p:txBody>
      </p:sp>
      <p:sp>
        <p:nvSpPr>
          <p:cNvPr id="2106" name="Google Shape;2106;p150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151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113" name="Google Shape;2113;p151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8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Google Shape;2119;p152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Ut enim ad minim veniam, quis nostrud exercitation ullamco.</a:t>
            </a:r>
            <a:endParaRPr/>
          </a:p>
        </p:txBody>
      </p:sp>
      <p:sp>
        <p:nvSpPr>
          <p:cNvPr id="2120" name="Google Shape;2120;p152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121" name="Google Shape;2121;p152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122" name="Google Shape;2122;p15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123" name="Google Shape;2123;p15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124" name="Google Shape;2124;p15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9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Google Shape;2130;p153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131" name="Google Shape;2131;p153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132" name="Google Shape;2132;p153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2133" name="Google Shape;2133;p153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Sed risus ultricies tristique nulla aliquet enim tortor at. Ac feugiat sed lectus vestibulum.</a:t>
            </a:r>
            <a:endParaRPr/>
          </a:p>
        </p:txBody>
      </p:sp>
      <p:sp>
        <p:nvSpPr>
          <p:cNvPr id="2134" name="Google Shape;2134;p153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9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154"/>
          <p:cNvSpPr/>
          <p:nvPr>
            <p:ph idx="2" type="pic"/>
          </p:nvPr>
        </p:nvSpPr>
        <p:spPr>
          <a:xfrm>
            <a:off x="313403" y="516091"/>
            <a:ext cx="2995311" cy="2888412"/>
          </a:xfrm>
          <a:prstGeom prst="rect">
            <a:avLst/>
          </a:prstGeom>
          <a:noFill/>
          <a:ln>
            <a:noFill/>
          </a:ln>
        </p:spPr>
      </p:sp>
      <p:sp>
        <p:nvSpPr>
          <p:cNvPr id="2141" name="Google Shape;2141;p154"/>
          <p:cNvSpPr/>
          <p:nvPr>
            <p:ph idx="3" type="pic"/>
          </p:nvPr>
        </p:nvSpPr>
        <p:spPr>
          <a:xfrm>
            <a:off x="5664982" y="1519512"/>
            <a:ext cx="2995314" cy="2888417"/>
          </a:xfrm>
          <a:prstGeom prst="rect">
            <a:avLst/>
          </a:prstGeom>
          <a:noFill/>
          <a:ln>
            <a:noFill/>
          </a:ln>
        </p:spPr>
      </p:sp>
      <p:sp>
        <p:nvSpPr>
          <p:cNvPr id="2142" name="Google Shape;2142;p154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ct val="100000"/>
              <a:buNone/>
            </a:pPr>
            <a:r>
              <a:rPr lang="en-US"/>
              <a:t>And some other text right here</a:t>
            </a:r>
            <a:endParaRPr/>
          </a:p>
        </p:txBody>
      </p:sp>
      <p:sp>
        <p:nvSpPr>
          <p:cNvPr id="2143" name="Google Shape;2143;p154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144" name="Google Shape;2144;p154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Some text here</a:t>
            </a:r>
            <a:endParaRPr/>
          </a:p>
        </p:txBody>
      </p:sp>
      <p:sp>
        <p:nvSpPr>
          <p:cNvPr id="2145" name="Google Shape;2145;p154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146" name="Google Shape;2146;p154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147" name="Google Shape;2147;p15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148" name="Google Shape;2148;p15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149" name="Google Shape;2149;p15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155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et.</a:t>
            </a:r>
            <a:endParaRPr/>
          </a:p>
        </p:txBody>
      </p:sp>
      <p:sp>
        <p:nvSpPr>
          <p:cNvPr id="2156" name="Google Shape;2156;p155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Sed risus ultricies tristique nulla aliquet enim tortor at.</a:t>
            </a:r>
            <a:endParaRPr/>
          </a:p>
        </p:txBody>
      </p:sp>
      <p:sp>
        <p:nvSpPr>
          <p:cNvPr id="2157" name="Google Shape;2157;p155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Ac feugiat sed lectus vestibulum mattis ullamcorper.</a:t>
            </a:r>
            <a:endParaRPr/>
          </a:p>
        </p:txBody>
      </p:sp>
      <p:sp>
        <p:nvSpPr>
          <p:cNvPr id="2158" name="Google Shape;2158;p155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  <p:sp>
        <p:nvSpPr>
          <p:cNvPr id="2159" name="Google Shape;2159;p155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Elit sed vulputate mi sit amet mauris commodo.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Varius sit amet mattis vulputate enim nulla aliquet porttitor.</a:t>
            </a:r>
            <a:endParaRPr/>
          </a:p>
        </p:txBody>
      </p:sp>
      <p:sp>
        <p:nvSpPr>
          <p:cNvPr id="2160" name="Google Shape;2160;p155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Your subtitle goes here</a:t>
            </a:r>
            <a:endParaRPr/>
          </a:p>
        </p:txBody>
      </p:sp>
      <p:sp>
        <p:nvSpPr>
          <p:cNvPr id="2161" name="Google Shape;2161;p155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School Timetable</a:t>
            </a:r>
            <a:endParaRPr/>
          </a:p>
        </p:txBody>
      </p:sp>
      <p:sp>
        <p:nvSpPr>
          <p:cNvPr id="2162" name="Google Shape;2162;p155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</a:pPr>
            <a:r>
              <a:rPr lang="en-US"/>
              <a:t>Monday</a:t>
            </a:r>
            <a:endParaRPr/>
          </a:p>
        </p:txBody>
      </p:sp>
      <p:sp>
        <p:nvSpPr>
          <p:cNvPr id="2163" name="Google Shape;2163;p155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</a:pPr>
            <a:r>
              <a:rPr lang="en-US"/>
              <a:t>Tuesday</a:t>
            </a:r>
            <a:endParaRPr/>
          </a:p>
        </p:txBody>
      </p:sp>
      <p:sp>
        <p:nvSpPr>
          <p:cNvPr id="2164" name="Google Shape;2164;p155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</a:pPr>
            <a:r>
              <a:rPr lang="en-US" sz="2400"/>
              <a:t>Wednesday</a:t>
            </a:r>
            <a:endParaRPr/>
          </a:p>
        </p:txBody>
      </p:sp>
      <p:sp>
        <p:nvSpPr>
          <p:cNvPr id="2165" name="Google Shape;2165;p155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</a:pPr>
            <a:r>
              <a:rPr lang="en-US"/>
              <a:t>Thursday</a:t>
            </a:r>
            <a:endParaRPr/>
          </a:p>
        </p:txBody>
      </p:sp>
      <p:sp>
        <p:nvSpPr>
          <p:cNvPr id="2166" name="Google Shape;2166;p155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</a:pPr>
            <a:r>
              <a:rPr lang="en-US"/>
              <a:t>Friday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1" name="Shape 2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2" name="Google Shape;2172;p156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Highlight your title</a:t>
            </a:r>
            <a:endParaRPr/>
          </a:p>
        </p:txBody>
      </p:sp>
      <p:sp>
        <p:nvSpPr>
          <p:cNvPr id="2173" name="Google Shape;2173;p156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2174" name="Google Shape;2174;p156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92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Insert some text here</a:t>
            </a:r>
            <a:endParaRPr/>
          </a:p>
        </p:txBody>
      </p:sp>
      <p:sp>
        <p:nvSpPr>
          <p:cNvPr id="2175" name="Google Shape;2175;p156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Etiam sit amet nisl purus in mollis nunc sed. Sed risus ultricies tristique nulla.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p157"/>
          <p:cNvSpPr/>
          <p:nvPr/>
        </p:nvSpPr>
        <p:spPr>
          <a:xfrm>
            <a:off x="11039473" y="3743327"/>
            <a:ext cx="954384" cy="1294241"/>
          </a:xfrm>
          <a:custGeom>
            <a:rect b="b" l="l" r="r" t="t"/>
            <a:pathLst>
              <a:path extrusionOk="0" h="21517" w="21281">
                <a:moveTo>
                  <a:pt x="15415" y="1602"/>
                </a:moveTo>
                <a:cubicBezTo>
                  <a:pt x="15053" y="2045"/>
                  <a:pt x="15245" y="2489"/>
                  <a:pt x="15202" y="2916"/>
                </a:cubicBezTo>
                <a:cubicBezTo>
                  <a:pt x="16498" y="3312"/>
                  <a:pt x="17560" y="3866"/>
                  <a:pt x="18409" y="4690"/>
                </a:cubicBezTo>
                <a:cubicBezTo>
                  <a:pt x="19004" y="5260"/>
                  <a:pt x="19769" y="5751"/>
                  <a:pt x="20151" y="6448"/>
                </a:cubicBezTo>
                <a:cubicBezTo>
                  <a:pt x="20448" y="6986"/>
                  <a:pt x="20809" y="7524"/>
                  <a:pt x="21022" y="8079"/>
                </a:cubicBezTo>
                <a:cubicBezTo>
                  <a:pt x="21489" y="9282"/>
                  <a:pt x="21362" y="10438"/>
                  <a:pt x="20342" y="11483"/>
                </a:cubicBezTo>
                <a:cubicBezTo>
                  <a:pt x="19705" y="12133"/>
                  <a:pt x="19068" y="12829"/>
                  <a:pt x="18261" y="13352"/>
                </a:cubicBezTo>
                <a:cubicBezTo>
                  <a:pt x="16901" y="14239"/>
                  <a:pt x="15287" y="14841"/>
                  <a:pt x="13439" y="14983"/>
                </a:cubicBezTo>
                <a:cubicBezTo>
                  <a:pt x="12908" y="15031"/>
                  <a:pt x="12399" y="15078"/>
                  <a:pt x="11825" y="15126"/>
                </a:cubicBezTo>
                <a:cubicBezTo>
                  <a:pt x="11804" y="15316"/>
                  <a:pt x="11804" y="15522"/>
                  <a:pt x="11783" y="15775"/>
                </a:cubicBezTo>
                <a:cubicBezTo>
                  <a:pt x="12080" y="15743"/>
                  <a:pt x="12335" y="15743"/>
                  <a:pt x="12547" y="15696"/>
                </a:cubicBezTo>
                <a:cubicBezTo>
                  <a:pt x="12887" y="15601"/>
                  <a:pt x="13142" y="15680"/>
                  <a:pt x="13376" y="15870"/>
                </a:cubicBezTo>
                <a:cubicBezTo>
                  <a:pt x="13631" y="16076"/>
                  <a:pt x="13694" y="16313"/>
                  <a:pt x="13418" y="16535"/>
                </a:cubicBezTo>
                <a:cubicBezTo>
                  <a:pt x="14268" y="16852"/>
                  <a:pt x="15054" y="17232"/>
                  <a:pt x="15924" y="17454"/>
                </a:cubicBezTo>
                <a:cubicBezTo>
                  <a:pt x="17135" y="17754"/>
                  <a:pt x="17899" y="18309"/>
                  <a:pt x="18239" y="19195"/>
                </a:cubicBezTo>
                <a:cubicBezTo>
                  <a:pt x="18452" y="19750"/>
                  <a:pt x="18643" y="20320"/>
                  <a:pt x="18749" y="20906"/>
                </a:cubicBezTo>
                <a:cubicBezTo>
                  <a:pt x="18834" y="21444"/>
                  <a:pt x="18622" y="21555"/>
                  <a:pt x="17899" y="21507"/>
                </a:cubicBezTo>
                <a:cubicBezTo>
                  <a:pt x="16476" y="21397"/>
                  <a:pt x="15053" y="21286"/>
                  <a:pt x="13630" y="21143"/>
                </a:cubicBezTo>
                <a:cubicBezTo>
                  <a:pt x="12930" y="21080"/>
                  <a:pt x="12250" y="20906"/>
                  <a:pt x="11549" y="20811"/>
                </a:cubicBezTo>
                <a:cubicBezTo>
                  <a:pt x="11358" y="20779"/>
                  <a:pt x="11124" y="20906"/>
                  <a:pt x="10933" y="20890"/>
                </a:cubicBezTo>
                <a:cubicBezTo>
                  <a:pt x="10190" y="20779"/>
                  <a:pt x="9446" y="20621"/>
                  <a:pt x="8703" y="20526"/>
                </a:cubicBezTo>
                <a:cubicBezTo>
                  <a:pt x="7896" y="20415"/>
                  <a:pt x="7068" y="20351"/>
                  <a:pt x="6239" y="20288"/>
                </a:cubicBezTo>
                <a:cubicBezTo>
                  <a:pt x="5177" y="20209"/>
                  <a:pt x="4604" y="20082"/>
                  <a:pt x="3776" y="19686"/>
                </a:cubicBezTo>
                <a:cubicBezTo>
                  <a:pt x="3691" y="19275"/>
                  <a:pt x="3861" y="18990"/>
                  <a:pt x="4349" y="18705"/>
                </a:cubicBezTo>
                <a:cubicBezTo>
                  <a:pt x="5581" y="17976"/>
                  <a:pt x="6834" y="17279"/>
                  <a:pt x="8321" y="16773"/>
                </a:cubicBezTo>
                <a:cubicBezTo>
                  <a:pt x="7429" y="16583"/>
                  <a:pt x="6600" y="16456"/>
                  <a:pt x="5815" y="16218"/>
                </a:cubicBezTo>
                <a:cubicBezTo>
                  <a:pt x="4392" y="15759"/>
                  <a:pt x="3139" y="15157"/>
                  <a:pt x="2204" y="14160"/>
                </a:cubicBezTo>
                <a:cubicBezTo>
                  <a:pt x="1397" y="13305"/>
                  <a:pt x="823" y="12386"/>
                  <a:pt x="399" y="11420"/>
                </a:cubicBezTo>
                <a:cubicBezTo>
                  <a:pt x="-5" y="10502"/>
                  <a:pt x="-111" y="9536"/>
                  <a:pt x="123" y="8570"/>
                </a:cubicBezTo>
                <a:cubicBezTo>
                  <a:pt x="144" y="8490"/>
                  <a:pt x="208" y="8411"/>
                  <a:pt x="208" y="8332"/>
                </a:cubicBezTo>
                <a:cubicBezTo>
                  <a:pt x="377" y="6305"/>
                  <a:pt x="1843" y="4690"/>
                  <a:pt x="3117" y="2995"/>
                </a:cubicBezTo>
                <a:cubicBezTo>
                  <a:pt x="3372" y="2663"/>
                  <a:pt x="3691" y="2378"/>
                  <a:pt x="4009" y="2077"/>
                </a:cubicBezTo>
                <a:cubicBezTo>
                  <a:pt x="4073" y="2014"/>
                  <a:pt x="4158" y="1950"/>
                  <a:pt x="4243" y="1903"/>
                </a:cubicBezTo>
                <a:cubicBezTo>
                  <a:pt x="5815" y="1159"/>
                  <a:pt x="7365" y="414"/>
                  <a:pt x="9277" y="208"/>
                </a:cubicBezTo>
                <a:cubicBezTo>
                  <a:pt x="10551" y="66"/>
                  <a:pt x="11847" y="-45"/>
                  <a:pt x="13121" y="18"/>
                </a:cubicBezTo>
                <a:cubicBezTo>
                  <a:pt x="14183" y="66"/>
                  <a:pt x="15224" y="224"/>
                  <a:pt x="16264" y="414"/>
                </a:cubicBezTo>
                <a:cubicBezTo>
                  <a:pt x="16880" y="525"/>
                  <a:pt x="17178" y="953"/>
                  <a:pt x="17263" y="1412"/>
                </a:cubicBezTo>
                <a:cubicBezTo>
                  <a:pt x="17348" y="1871"/>
                  <a:pt x="16987" y="2061"/>
                  <a:pt x="16392" y="1919"/>
                </a:cubicBezTo>
                <a:cubicBezTo>
                  <a:pt x="16030" y="1792"/>
                  <a:pt x="15733" y="1697"/>
                  <a:pt x="15415" y="1602"/>
                </a:cubicBezTo>
                <a:close/>
                <a:moveTo>
                  <a:pt x="10615" y="14983"/>
                </a:moveTo>
                <a:cubicBezTo>
                  <a:pt x="10402" y="14920"/>
                  <a:pt x="10232" y="14841"/>
                  <a:pt x="10041" y="14809"/>
                </a:cubicBezTo>
                <a:cubicBezTo>
                  <a:pt x="9149" y="14651"/>
                  <a:pt x="8299" y="14397"/>
                  <a:pt x="7471" y="14065"/>
                </a:cubicBezTo>
                <a:cubicBezTo>
                  <a:pt x="6069" y="13495"/>
                  <a:pt x="5092" y="12608"/>
                  <a:pt x="4391" y="11578"/>
                </a:cubicBezTo>
                <a:cubicBezTo>
                  <a:pt x="3606" y="10454"/>
                  <a:pt x="3436" y="9251"/>
                  <a:pt x="3733" y="7984"/>
                </a:cubicBezTo>
                <a:cubicBezTo>
                  <a:pt x="4094" y="6432"/>
                  <a:pt x="5029" y="5102"/>
                  <a:pt x="6664" y="4151"/>
                </a:cubicBezTo>
                <a:cubicBezTo>
                  <a:pt x="8427" y="3138"/>
                  <a:pt x="10466" y="2552"/>
                  <a:pt x="12738" y="2584"/>
                </a:cubicBezTo>
                <a:cubicBezTo>
                  <a:pt x="13121" y="2584"/>
                  <a:pt x="13503" y="2584"/>
                  <a:pt x="13949" y="2584"/>
                </a:cubicBezTo>
                <a:cubicBezTo>
                  <a:pt x="14034" y="2125"/>
                  <a:pt x="14119" y="1697"/>
                  <a:pt x="14225" y="1254"/>
                </a:cubicBezTo>
                <a:cubicBezTo>
                  <a:pt x="13949" y="1238"/>
                  <a:pt x="13737" y="1190"/>
                  <a:pt x="13567" y="1206"/>
                </a:cubicBezTo>
                <a:cubicBezTo>
                  <a:pt x="12547" y="1285"/>
                  <a:pt x="11506" y="1333"/>
                  <a:pt x="10487" y="1459"/>
                </a:cubicBezTo>
                <a:cubicBezTo>
                  <a:pt x="8236" y="1744"/>
                  <a:pt x="6260" y="2425"/>
                  <a:pt x="4795" y="3771"/>
                </a:cubicBezTo>
                <a:cubicBezTo>
                  <a:pt x="3903" y="4595"/>
                  <a:pt x="2947" y="5403"/>
                  <a:pt x="2310" y="6369"/>
                </a:cubicBezTo>
                <a:cubicBezTo>
                  <a:pt x="1206" y="8079"/>
                  <a:pt x="1418" y="9757"/>
                  <a:pt x="2607" y="11404"/>
                </a:cubicBezTo>
                <a:cubicBezTo>
                  <a:pt x="2841" y="11737"/>
                  <a:pt x="3138" y="12054"/>
                  <a:pt x="3329" y="12402"/>
                </a:cubicBezTo>
                <a:cubicBezTo>
                  <a:pt x="3712" y="13146"/>
                  <a:pt x="4328" y="13764"/>
                  <a:pt x="5113" y="14271"/>
                </a:cubicBezTo>
                <a:cubicBezTo>
                  <a:pt x="6324" y="15046"/>
                  <a:pt x="7811" y="15442"/>
                  <a:pt x="9361" y="15696"/>
                </a:cubicBezTo>
                <a:cubicBezTo>
                  <a:pt x="9744" y="15759"/>
                  <a:pt x="10168" y="15759"/>
                  <a:pt x="10636" y="15791"/>
                </a:cubicBezTo>
                <a:cubicBezTo>
                  <a:pt x="10615" y="15490"/>
                  <a:pt x="10615" y="15268"/>
                  <a:pt x="10615" y="14983"/>
                </a:cubicBezTo>
                <a:close/>
                <a:moveTo>
                  <a:pt x="17645" y="20399"/>
                </a:moveTo>
                <a:cubicBezTo>
                  <a:pt x="17538" y="19670"/>
                  <a:pt x="17305" y="19132"/>
                  <a:pt x="16434" y="18910"/>
                </a:cubicBezTo>
                <a:cubicBezTo>
                  <a:pt x="16264" y="18863"/>
                  <a:pt x="16137" y="18720"/>
                  <a:pt x="15988" y="18625"/>
                </a:cubicBezTo>
                <a:cubicBezTo>
                  <a:pt x="15499" y="18372"/>
                  <a:pt x="15053" y="18087"/>
                  <a:pt x="14522" y="17897"/>
                </a:cubicBezTo>
                <a:cubicBezTo>
                  <a:pt x="13014" y="17374"/>
                  <a:pt x="11464" y="17279"/>
                  <a:pt x="9871" y="17707"/>
                </a:cubicBezTo>
                <a:cubicBezTo>
                  <a:pt x="9659" y="17770"/>
                  <a:pt x="9340" y="17818"/>
                  <a:pt x="9149" y="17754"/>
                </a:cubicBezTo>
                <a:cubicBezTo>
                  <a:pt x="8724" y="17612"/>
                  <a:pt x="8342" y="17738"/>
                  <a:pt x="8045" y="17881"/>
                </a:cubicBezTo>
                <a:cubicBezTo>
                  <a:pt x="7344" y="18214"/>
                  <a:pt x="6664" y="18578"/>
                  <a:pt x="5984" y="18942"/>
                </a:cubicBezTo>
                <a:cubicBezTo>
                  <a:pt x="5899" y="18990"/>
                  <a:pt x="5857" y="19069"/>
                  <a:pt x="5772" y="19180"/>
                </a:cubicBezTo>
                <a:cubicBezTo>
                  <a:pt x="9722" y="19734"/>
                  <a:pt x="13631" y="20161"/>
                  <a:pt x="17645" y="20399"/>
                </a:cubicBezTo>
                <a:close/>
                <a:moveTo>
                  <a:pt x="12144" y="9536"/>
                </a:moveTo>
                <a:cubicBezTo>
                  <a:pt x="12292" y="9092"/>
                  <a:pt x="12462" y="8649"/>
                  <a:pt x="12653" y="8110"/>
                </a:cubicBezTo>
                <a:cubicBezTo>
                  <a:pt x="11655" y="8110"/>
                  <a:pt x="10785" y="8110"/>
                  <a:pt x="9892" y="8110"/>
                </a:cubicBezTo>
                <a:cubicBezTo>
                  <a:pt x="9744" y="8490"/>
                  <a:pt x="9595" y="8871"/>
                  <a:pt x="9446" y="9266"/>
                </a:cubicBezTo>
                <a:cubicBezTo>
                  <a:pt x="10338" y="9409"/>
                  <a:pt x="11188" y="9631"/>
                  <a:pt x="12144" y="9536"/>
                </a:cubicBezTo>
                <a:close/>
                <a:moveTo>
                  <a:pt x="9638" y="5798"/>
                </a:moveTo>
                <a:cubicBezTo>
                  <a:pt x="7790" y="5672"/>
                  <a:pt x="5921" y="6273"/>
                  <a:pt x="5645" y="7034"/>
                </a:cubicBezTo>
                <a:cubicBezTo>
                  <a:pt x="6197" y="7034"/>
                  <a:pt x="6749" y="7049"/>
                  <a:pt x="7301" y="7034"/>
                </a:cubicBezTo>
                <a:cubicBezTo>
                  <a:pt x="7896" y="7018"/>
                  <a:pt x="8469" y="7002"/>
                  <a:pt x="9107" y="6970"/>
                </a:cubicBezTo>
                <a:cubicBezTo>
                  <a:pt x="9277" y="6606"/>
                  <a:pt x="9446" y="6226"/>
                  <a:pt x="9638" y="5798"/>
                </a:cubicBezTo>
                <a:close/>
                <a:moveTo>
                  <a:pt x="9255" y="10217"/>
                </a:moveTo>
                <a:cubicBezTo>
                  <a:pt x="8915" y="10660"/>
                  <a:pt x="8894" y="10755"/>
                  <a:pt x="9000" y="11388"/>
                </a:cubicBezTo>
                <a:cubicBezTo>
                  <a:pt x="9829" y="11547"/>
                  <a:pt x="10678" y="11721"/>
                  <a:pt x="11634" y="11673"/>
                </a:cubicBezTo>
                <a:cubicBezTo>
                  <a:pt x="11698" y="11262"/>
                  <a:pt x="11761" y="10913"/>
                  <a:pt x="11804" y="10517"/>
                </a:cubicBezTo>
                <a:cubicBezTo>
                  <a:pt x="10891" y="10407"/>
                  <a:pt x="10084" y="10312"/>
                  <a:pt x="9255" y="10217"/>
                </a:cubicBezTo>
                <a:close/>
                <a:moveTo>
                  <a:pt x="10997" y="5640"/>
                </a:moveTo>
                <a:cubicBezTo>
                  <a:pt x="10742" y="6115"/>
                  <a:pt x="10530" y="6543"/>
                  <a:pt x="10275" y="7018"/>
                </a:cubicBezTo>
                <a:cubicBezTo>
                  <a:pt x="11209" y="7065"/>
                  <a:pt x="11995" y="7097"/>
                  <a:pt x="12845" y="7144"/>
                </a:cubicBezTo>
                <a:cubicBezTo>
                  <a:pt x="13014" y="6701"/>
                  <a:pt x="13163" y="6337"/>
                  <a:pt x="13354" y="5909"/>
                </a:cubicBezTo>
                <a:cubicBezTo>
                  <a:pt x="12569" y="5814"/>
                  <a:pt x="11846" y="5735"/>
                  <a:pt x="10997" y="5640"/>
                </a:cubicBezTo>
                <a:close/>
                <a:moveTo>
                  <a:pt x="13800" y="8126"/>
                </a:moveTo>
                <a:cubicBezTo>
                  <a:pt x="13631" y="8712"/>
                  <a:pt x="13503" y="9156"/>
                  <a:pt x="13376" y="9646"/>
                </a:cubicBezTo>
                <a:cubicBezTo>
                  <a:pt x="14161" y="9646"/>
                  <a:pt x="14905" y="9646"/>
                  <a:pt x="15648" y="9646"/>
                </a:cubicBezTo>
                <a:cubicBezTo>
                  <a:pt x="15776" y="9251"/>
                  <a:pt x="16094" y="8902"/>
                  <a:pt x="15946" y="8411"/>
                </a:cubicBezTo>
                <a:cubicBezTo>
                  <a:pt x="15245" y="8332"/>
                  <a:pt x="14544" y="8237"/>
                  <a:pt x="13800" y="8126"/>
                </a:cubicBezTo>
                <a:close/>
                <a:moveTo>
                  <a:pt x="8682" y="8015"/>
                </a:moveTo>
                <a:cubicBezTo>
                  <a:pt x="7407" y="8015"/>
                  <a:pt x="6261" y="7952"/>
                  <a:pt x="5071" y="8205"/>
                </a:cubicBezTo>
                <a:cubicBezTo>
                  <a:pt x="5092" y="8395"/>
                  <a:pt x="5114" y="8554"/>
                  <a:pt x="5135" y="8775"/>
                </a:cubicBezTo>
                <a:cubicBezTo>
                  <a:pt x="6176" y="8918"/>
                  <a:pt x="7174" y="9061"/>
                  <a:pt x="8236" y="9219"/>
                </a:cubicBezTo>
                <a:cubicBezTo>
                  <a:pt x="8384" y="8791"/>
                  <a:pt x="8512" y="8443"/>
                  <a:pt x="8682" y="8015"/>
                </a:cubicBezTo>
                <a:close/>
                <a:moveTo>
                  <a:pt x="10848" y="13922"/>
                </a:moveTo>
                <a:cubicBezTo>
                  <a:pt x="10997" y="13526"/>
                  <a:pt x="11146" y="13130"/>
                  <a:pt x="11315" y="12687"/>
                </a:cubicBezTo>
                <a:cubicBezTo>
                  <a:pt x="10445" y="12576"/>
                  <a:pt x="9659" y="12465"/>
                  <a:pt x="8788" y="12339"/>
                </a:cubicBezTo>
                <a:cubicBezTo>
                  <a:pt x="8788" y="12782"/>
                  <a:pt x="8788" y="13162"/>
                  <a:pt x="8788" y="13590"/>
                </a:cubicBezTo>
                <a:cubicBezTo>
                  <a:pt x="9468" y="13732"/>
                  <a:pt x="10062" y="14017"/>
                  <a:pt x="10848" y="13922"/>
                </a:cubicBezTo>
                <a:close/>
                <a:moveTo>
                  <a:pt x="7960" y="10106"/>
                </a:moveTo>
                <a:cubicBezTo>
                  <a:pt x="6961" y="9947"/>
                  <a:pt x="6069" y="9821"/>
                  <a:pt x="5007" y="9646"/>
                </a:cubicBezTo>
                <a:cubicBezTo>
                  <a:pt x="5177" y="10011"/>
                  <a:pt x="5220" y="10422"/>
                  <a:pt x="5475" y="10549"/>
                </a:cubicBezTo>
                <a:cubicBezTo>
                  <a:pt x="6112" y="10850"/>
                  <a:pt x="6855" y="11040"/>
                  <a:pt x="7684" y="11040"/>
                </a:cubicBezTo>
                <a:cubicBezTo>
                  <a:pt x="7790" y="10739"/>
                  <a:pt x="7853" y="10470"/>
                  <a:pt x="7960" y="10106"/>
                </a:cubicBezTo>
                <a:close/>
                <a:moveTo>
                  <a:pt x="16349" y="7509"/>
                </a:moveTo>
                <a:cubicBezTo>
                  <a:pt x="16413" y="7113"/>
                  <a:pt x="16455" y="6780"/>
                  <a:pt x="16519" y="6432"/>
                </a:cubicBezTo>
                <a:cubicBezTo>
                  <a:pt x="15776" y="6289"/>
                  <a:pt x="15160" y="6004"/>
                  <a:pt x="14416" y="6178"/>
                </a:cubicBezTo>
                <a:cubicBezTo>
                  <a:pt x="14289" y="6511"/>
                  <a:pt x="14183" y="6812"/>
                  <a:pt x="14034" y="7176"/>
                </a:cubicBezTo>
                <a:cubicBezTo>
                  <a:pt x="14820" y="7303"/>
                  <a:pt x="15521" y="7398"/>
                  <a:pt x="16349" y="7509"/>
                </a:cubicBezTo>
                <a:close/>
                <a:moveTo>
                  <a:pt x="15266" y="10692"/>
                </a:moveTo>
                <a:cubicBezTo>
                  <a:pt x="14841" y="10676"/>
                  <a:pt x="14522" y="10644"/>
                  <a:pt x="14183" y="10644"/>
                </a:cubicBezTo>
                <a:cubicBezTo>
                  <a:pt x="12845" y="10628"/>
                  <a:pt x="12845" y="10628"/>
                  <a:pt x="12802" y="11626"/>
                </a:cubicBezTo>
                <a:cubicBezTo>
                  <a:pt x="12802" y="11673"/>
                  <a:pt x="12845" y="11737"/>
                  <a:pt x="12866" y="11768"/>
                </a:cubicBezTo>
                <a:cubicBezTo>
                  <a:pt x="13524" y="11768"/>
                  <a:pt x="14161" y="11768"/>
                  <a:pt x="14820" y="11768"/>
                </a:cubicBezTo>
                <a:cubicBezTo>
                  <a:pt x="14969" y="11404"/>
                  <a:pt x="15117" y="11072"/>
                  <a:pt x="15266" y="10692"/>
                </a:cubicBezTo>
                <a:close/>
                <a:moveTo>
                  <a:pt x="13758" y="4943"/>
                </a:moveTo>
                <a:cubicBezTo>
                  <a:pt x="13907" y="4611"/>
                  <a:pt x="14034" y="4373"/>
                  <a:pt x="14119" y="4104"/>
                </a:cubicBezTo>
                <a:cubicBezTo>
                  <a:pt x="14161" y="3993"/>
                  <a:pt x="14140" y="3851"/>
                  <a:pt x="14076" y="3756"/>
                </a:cubicBezTo>
                <a:cubicBezTo>
                  <a:pt x="13907" y="3566"/>
                  <a:pt x="12951" y="3439"/>
                  <a:pt x="12760" y="3597"/>
                </a:cubicBezTo>
                <a:cubicBezTo>
                  <a:pt x="12356" y="3930"/>
                  <a:pt x="11783" y="4183"/>
                  <a:pt x="11804" y="4769"/>
                </a:cubicBezTo>
                <a:cubicBezTo>
                  <a:pt x="12420" y="4817"/>
                  <a:pt x="13078" y="4880"/>
                  <a:pt x="13758" y="4943"/>
                </a:cubicBezTo>
                <a:close/>
                <a:moveTo>
                  <a:pt x="16795" y="9789"/>
                </a:moveTo>
                <a:cubicBezTo>
                  <a:pt x="17560" y="9757"/>
                  <a:pt x="18176" y="9726"/>
                  <a:pt x="18770" y="9694"/>
                </a:cubicBezTo>
                <a:cubicBezTo>
                  <a:pt x="19046" y="9678"/>
                  <a:pt x="19280" y="9662"/>
                  <a:pt x="19344" y="9425"/>
                </a:cubicBezTo>
                <a:cubicBezTo>
                  <a:pt x="19429" y="9140"/>
                  <a:pt x="19153" y="9029"/>
                  <a:pt x="18898" y="8966"/>
                </a:cubicBezTo>
                <a:cubicBezTo>
                  <a:pt x="18345" y="8855"/>
                  <a:pt x="17793" y="8775"/>
                  <a:pt x="17199" y="8680"/>
                </a:cubicBezTo>
                <a:cubicBezTo>
                  <a:pt x="17092" y="9045"/>
                  <a:pt x="16986" y="9330"/>
                  <a:pt x="16795" y="9789"/>
                </a:cubicBezTo>
                <a:close/>
                <a:moveTo>
                  <a:pt x="19025" y="7018"/>
                </a:moveTo>
                <a:cubicBezTo>
                  <a:pt x="18515" y="6954"/>
                  <a:pt x="18069" y="6891"/>
                  <a:pt x="17560" y="6828"/>
                </a:cubicBezTo>
                <a:cubicBezTo>
                  <a:pt x="17560" y="7129"/>
                  <a:pt x="17560" y="7445"/>
                  <a:pt x="17560" y="7778"/>
                </a:cubicBezTo>
                <a:cubicBezTo>
                  <a:pt x="18091" y="7905"/>
                  <a:pt x="18622" y="8031"/>
                  <a:pt x="19280" y="8190"/>
                </a:cubicBezTo>
                <a:cubicBezTo>
                  <a:pt x="19195" y="7715"/>
                  <a:pt x="19110" y="7334"/>
                  <a:pt x="19025" y="7018"/>
                </a:cubicBezTo>
                <a:close/>
                <a:moveTo>
                  <a:pt x="18749" y="10739"/>
                </a:moveTo>
                <a:cubicBezTo>
                  <a:pt x="17921" y="10707"/>
                  <a:pt x="17241" y="10676"/>
                  <a:pt x="16519" y="10644"/>
                </a:cubicBezTo>
                <a:cubicBezTo>
                  <a:pt x="16391" y="10961"/>
                  <a:pt x="16285" y="11262"/>
                  <a:pt x="16137" y="11673"/>
                </a:cubicBezTo>
                <a:cubicBezTo>
                  <a:pt x="17092" y="11373"/>
                  <a:pt x="18091" y="11452"/>
                  <a:pt x="18749" y="10739"/>
                </a:cubicBezTo>
                <a:close/>
                <a:moveTo>
                  <a:pt x="14119" y="12845"/>
                </a:moveTo>
                <a:cubicBezTo>
                  <a:pt x="13567" y="12845"/>
                  <a:pt x="13036" y="12845"/>
                  <a:pt x="12441" y="12845"/>
                </a:cubicBezTo>
                <a:cubicBezTo>
                  <a:pt x="12335" y="13162"/>
                  <a:pt x="12229" y="13463"/>
                  <a:pt x="12123" y="13795"/>
                </a:cubicBezTo>
                <a:cubicBezTo>
                  <a:pt x="13652" y="13795"/>
                  <a:pt x="13737" y="13764"/>
                  <a:pt x="14119" y="12845"/>
                </a:cubicBezTo>
                <a:close/>
                <a:moveTo>
                  <a:pt x="16307" y="5307"/>
                </a:moveTo>
                <a:cubicBezTo>
                  <a:pt x="16434" y="4357"/>
                  <a:pt x="16349" y="4246"/>
                  <a:pt x="15330" y="3993"/>
                </a:cubicBezTo>
                <a:cubicBezTo>
                  <a:pt x="15160" y="4326"/>
                  <a:pt x="15011" y="4674"/>
                  <a:pt x="14862" y="4991"/>
                </a:cubicBezTo>
                <a:cubicBezTo>
                  <a:pt x="15308" y="5339"/>
                  <a:pt x="15839" y="5212"/>
                  <a:pt x="16307" y="5307"/>
                </a:cubicBezTo>
                <a:close/>
                <a:moveTo>
                  <a:pt x="10827" y="3898"/>
                </a:moveTo>
                <a:cubicBezTo>
                  <a:pt x="9914" y="3977"/>
                  <a:pt x="8873" y="4357"/>
                  <a:pt x="8448" y="4769"/>
                </a:cubicBezTo>
                <a:cubicBezTo>
                  <a:pt x="8852" y="4737"/>
                  <a:pt x="9255" y="4706"/>
                  <a:pt x="9638" y="4706"/>
                </a:cubicBezTo>
                <a:cubicBezTo>
                  <a:pt x="10317" y="4706"/>
                  <a:pt x="10657" y="4421"/>
                  <a:pt x="10827" y="3898"/>
                </a:cubicBezTo>
                <a:close/>
                <a:moveTo>
                  <a:pt x="7407" y="12988"/>
                </a:moveTo>
                <a:cubicBezTo>
                  <a:pt x="7407" y="12608"/>
                  <a:pt x="7407" y="12307"/>
                  <a:pt x="7407" y="12006"/>
                </a:cubicBezTo>
                <a:cubicBezTo>
                  <a:pt x="6940" y="11879"/>
                  <a:pt x="6473" y="11753"/>
                  <a:pt x="5899" y="11610"/>
                </a:cubicBezTo>
                <a:cubicBezTo>
                  <a:pt x="6218" y="12244"/>
                  <a:pt x="6728" y="12624"/>
                  <a:pt x="7407" y="12988"/>
                </a:cubicBezTo>
                <a:close/>
                <a:moveTo>
                  <a:pt x="16476" y="12782"/>
                </a:moveTo>
                <a:cubicBezTo>
                  <a:pt x="15606" y="12734"/>
                  <a:pt x="15606" y="12734"/>
                  <a:pt x="15457" y="13257"/>
                </a:cubicBezTo>
                <a:cubicBezTo>
                  <a:pt x="15839" y="13067"/>
                  <a:pt x="16158" y="12924"/>
                  <a:pt x="16476" y="12782"/>
                </a:cubicBezTo>
                <a:close/>
                <a:moveTo>
                  <a:pt x="17560" y="5276"/>
                </a:moveTo>
                <a:cubicBezTo>
                  <a:pt x="17475" y="5608"/>
                  <a:pt x="17623" y="5751"/>
                  <a:pt x="18176" y="5719"/>
                </a:cubicBezTo>
                <a:cubicBezTo>
                  <a:pt x="17899" y="5513"/>
                  <a:pt x="17730" y="5387"/>
                  <a:pt x="17560" y="52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2" name="Google Shape;2182;p157"/>
          <p:cNvSpPr/>
          <p:nvPr/>
        </p:nvSpPr>
        <p:spPr>
          <a:xfrm>
            <a:off x="11096607" y="381003"/>
            <a:ext cx="837810" cy="1049912"/>
          </a:xfrm>
          <a:custGeom>
            <a:rect b="b" l="l" r="r" t="t"/>
            <a:pathLst>
              <a:path extrusionOk="0" h="1049912" w="837810">
                <a:moveTo>
                  <a:pt x="564993" y="976361"/>
                </a:moveTo>
                <a:cubicBezTo>
                  <a:pt x="558327" y="977318"/>
                  <a:pt x="549751" y="980172"/>
                  <a:pt x="544993" y="984935"/>
                </a:cubicBezTo>
                <a:cubicBezTo>
                  <a:pt x="542133" y="990648"/>
                  <a:pt x="544036" y="999222"/>
                  <a:pt x="542133" y="1009703"/>
                </a:cubicBezTo>
                <a:cubicBezTo>
                  <a:pt x="552611" y="1005892"/>
                  <a:pt x="559278" y="1003984"/>
                  <a:pt x="564042" y="1000173"/>
                </a:cubicBezTo>
                <a:cubicBezTo>
                  <a:pt x="568805" y="996367"/>
                  <a:pt x="572612" y="990648"/>
                  <a:pt x="574521" y="984935"/>
                </a:cubicBezTo>
                <a:cubicBezTo>
                  <a:pt x="575472" y="983032"/>
                  <a:pt x="567848" y="976361"/>
                  <a:pt x="564993" y="976361"/>
                </a:cubicBezTo>
                <a:close/>
                <a:moveTo>
                  <a:pt x="560235" y="943025"/>
                </a:moveTo>
                <a:cubicBezTo>
                  <a:pt x="580242" y="942074"/>
                  <a:pt x="594527" y="953506"/>
                  <a:pt x="605006" y="969696"/>
                </a:cubicBezTo>
                <a:cubicBezTo>
                  <a:pt x="610709" y="977318"/>
                  <a:pt x="612618" y="986843"/>
                  <a:pt x="614527" y="991605"/>
                </a:cubicBezTo>
                <a:cubicBezTo>
                  <a:pt x="615479" y="1024941"/>
                  <a:pt x="583096" y="1052564"/>
                  <a:pt x="554520" y="1049709"/>
                </a:cubicBezTo>
                <a:cubicBezTo>
                  <a:pt x="532617" y="1047801"/>
                  <a:pt x="516423" y="1036374"/>
                  <a:pt x="504041" y="1019228"/>
                </a:cubicBezTo>
                <a:cubicBezTo>
                  <a:pt x="493562" y="1005892"/>
                  <a:pt x="491659" y="989697"/>
                  <a:pt x="503083" y="977318"/>
                </a:cubicBezTo>
                <a:cubicBezTo>
                  <a:pt x="518326" y="960172"/>
                  <a:pt x="535471" y="944933"/>
                  <a:pt x="560235" y="943025"/>
                </a:cubicBezTo>
                <a:close/>
                <a:moveTo>
                  <a:pt x="78120" y="937262"/>
                </a:moveTo>
                <a:cubicBezTo>
                  <a:pt x="65735" y="938215"/>
                  <a:pt x="46686" y="961074"/>
                  <a:pt x="45736" y="974406"/>
                </a:cubicBezTo>
                <a:cubicBezTo>
                  <a:pt x="44786" y="982980"/>
                  <a:pt x="48593" y="988697"/>
                  <a:pt x="61928" y="988697"/>
                </a:cubicBezTo>
                <a:cubicBezTo>
                  <a:pt x="73363" y="989650"/>
                  <a:pt x="94312" y="976311"/>
                  <a:pt x="99076" y="962027"/>
                </a:cubicBezTo>
                <a:cubicBezTo>
                  <a:pt x="100983" y="956311"/>
                  <a:pt x="100983" y="946783"/>
                  <a:pt x="98119" y="943925"/>
                </a:cubicBezTo>
                <a:cubicBezTo>
                  <a:pt x="93362" y="939168"/>
                  <a:pt x="84784" y="936310"/>
                  <a:pt x="78120" y="937262"/>
                </a:cubicBezTo>
                <a:close/>
                <a:moveTo>
                  <a:pt x="76213" y="895349"/>
                </a:moveTo>
                <a:cubicBezTo>
                  <a:pt x="105747" y="896302"/>
                  <a:pt x="140031" y="934404"/>
                  <a:pt x="140031" y="966784"/>
                </a:cubicBezTo>
                <a:cubicBezTo>
                  <a:pt x="147652" y="1002981"/>
                  <a:pt x="95262" y="1033462"/>
                  <a:pt x="58121" y="1033462"/>
                </a:cubicBezTo>
                <a:cubicBezTo>
                  <a:pt x="32401" y="1033462"/>
                  <a:pt x="17" y="994407"/>
                  <a:pt x="17" y="965831"/>
                </a:cubicBezTo>
                <a:cubicBezTo>
                  <a:pt x="967" y="931540"/>
                  <a:pt x="40022" y="895349"/>
                  <a:pt x="76213" y="895349"/>
                </a:cubicBezTo>
                <a:close/>
                <a:moveTo>
                  <a:pt x="579797" y="248410"/>
                </a:moveTo>
                <a:cubicBezTo>
                  <a:pt x="570068" y="249245"/>
                  <a:pt x="559891" y="252224"/>
                  <a:pt x="549655" y="257466"/>
                </a:cubicBezTo>
                <a:cubicBezTo>
                  <a:pt x="531528" y="266978"/>
                  <a:pt x="519159" y="281281"/>
                  <a:pt x="509633" y="297457"/>
                </a:cubicBezTo>
                <a:cubicBezTo>
                  <a:pt x="492501" y="327000"/>
                  <a:pt x="488663" y="360326"/>
                  <a:pt x="491542" y="392716"/>
                </a:cubicBezTo>
                <a:cubicBezTo>
                  <a:pt x="493426" y="411774"/>
                  <a:pt x="489622" y="427951"/>
                  <a:pt x="479137" y="442254"/>
                </a:cubicBezTo>
                <a:cubicBezTo>
                  <a:pt x="464849" y="461313"/>
                  <a:pt x="447717" y="483218"/>
                  <a:pt x="421060" y="478426"/>
                </a:cubicBezTo>
                <a:cubicBezTo>
                  <a:pt x="381998" y="471761"/>
                  <a:pt x="342936" y="460340"/>
                  <a:pt x="318162" y="425105"/>
                </a:cubicBezTo>
                <a:cubicBezTo>
                  <a:pt x="300071" y="400318"/>
                  <a:pt x="285783" y="372720"/>
                  <a:pt x="269611" y="346023"/>
                </a:cubicBezTo>
                <a:cubicBezTo>
                  <a:pt x="256246" y="326028"/>
                  <a:pt x="224826" y="311761"/>
                  <a:pt x="201972" y="316516"/>
                </a:cubicBezTo>
                <a:cubicBezTo>
                  <a:pt x="188643" y="319363"/>
                  <a:pt x="180077" y="326028"/>
                  <a:pt x="182921" y="340331"/>
                </a:cubicBezTo>
                <a:cubicBezTo>
                  <a:pt x="184840" y="351752"/>
                  <a:pt x="187684" y="363173"/>
                  <a:pt x="191487" y="373657"/>
                </a:cubicBezTo>
                <a:cubicBezTo>
                  <a:pt x="206735" y="409865"/>
                  <a:pt x="191487" y="432707"/>
                  <a:pt x="152425" y="431770"/>
                </a:cubicBezTo>
                <a:cubicBezTo>
                  <a:pt x="138137" y="431770"/>
                  <a:pt x="123848" y="429861"/>
                  <a:pt x="109560" y="427951"/>
                </a:cubicBezTo>
                <a:cubicBezTo>
                  <a:pt x="94347" y="426042"/>
                  <a:pt x="80059" y="426042"/>
                  <a:pt x="71458" y="441281"/>
                </a:cubicBezTo>
                <a:cubicBezTo>
                  <a:pt x="64811" y="453675"/>
                  <a:pt x="67655" y="471761"/>
                  <a:pt x="80983" y="483218"/>
                </a:cubicBezTo>
                <a:cubicBezTo>
                  <a:pt x="91468" y="492730"/>
                  <a:pt x="105757" y="497485"/>
                  <a:pt x="118161" y="506060"/>
                </a:cubicBezTo>
                <a:cubicBezTo>
                  <a:pt x="127687" y="511788"/>
                  <a:pt x="137177" y="518454"/>
                  <a:pt x="144819" y="527028"/>
                </a:cubicBezTo>
                <a:cubicBezTo>
                  <a:pt x="154344" y="537512"/>
                  <a:pt x="160991" y="551780"/>
                  <a:pt x="172436" y="560354"/>
                </a:cubicBezTo>
                <a:cubicBezTo>
                  <a:pt x="191487" y="575594"/>
                  <a:pt x="196250" y="593680"/>
                  <a:pt x="189567" y="614649"/>
                </a:cubicBezTo>
                <a:cubicBezTo>
                  <a:pt x="184805" y="630825"/>
                  <a:pt x="175279" y="646065"/>
                  <a:pt x="165754" y="660368"/>
                </a:cubicBezTo>
                <a:cubicBezTo>
                  <a:pt x="148622" y="683210"/>
                  <a:pt x="121005" y="689911"/>
                  <a:pt x="96231" y="700359"/>
                </a:cubicBezTo>
                <a:cubicBezTo>
                  <a:pt x="53366" y="716572"/>
                  <a:pt x="26709" y="751807"/>
                  <a:pt x="66730" y="798500"/>
                </a:cubicBezTo>
                <a:cubicBezTo>
                  <a:pt x="77180" y="793744"/>
                  <a:pt x="87665" y="788952"/>
                  <a:pt x="98151" y="784197"/>
                </a:cubicBezTo>
                <a:cubicBezTo>
                  <a:pt x="120045" y="773712"/>
                  <a:pt x="141016" y="757536"/>
                  <a:pt x="163870" y="754690"/>
                </a:cubicBezTo>
                <a:cubicBezTo>
                  <a:pt x="231508" y="745142"/>
                  <a:pt x="307713" y="800409"/>
                  <a:pt x="303874" y="868034"/>
                </a:cubicBezTo>
                <a:cubicBezTo>
                  <a:pt x="303874" y="876609"/>
                  <a:pt x="306753" y="885183"/>
                  <a:pt x="308637" y="893758"/>
                </a:cubicBezTo>
                <a:cubicBezTo>
                  <a:pt x="315319" y="930903"/>
                  <a:pt x="349618" y="951835"/>
                  <a:pt x="385801" y="941351"/>
                </a:cubicBezTo>
                <a:cubicBezTo>
                  <a:pt x="412494" y="933749"/>
                  <a:pt x="426747" y="915663"/>
                  <a:pt x="424863" y="888029"/>
                </a:cubicBezTo>
                <a:cubicBezTo>
                  <a:pt x="423903" y="868034"/>
                  <a:pt x="420100" y="848038"/>
                  <a:pt x="418181" y="828007"/>
                </a:cubicBezTo>
                <a:cubicBezTo>
                  <a:pt x="417221" y="819432"/>
                  <a:pt x="417221" y="809921"/>
                  <a:pt x="421060" y="803255"/>
                </a:cubicBezTo>
                <a:cubicBezTo>
                  <a:pt x="435348" y="777531"/>
                  <a:pt x="451520" y="755626"/>
                  <a:pt x="485819" y="751807"/>
                </a:cubicBezTo>
                <a:cubicBezTo>
                  <a:pt x="510593" y="748961"/>
                  <a:pt x="531528" y="754690"/>
                  <a:pt x="551539" y="767047"/>
                </a:cubicBezTo>
                <a:cubicBezTo>
                  <a:pt x="574393" y="780378"/>
                  <a:pt x="598207" y="788952"/>
                  <a:pt x="624900" y="790862"/>
                </a:cubicBezTo>
                <a:cubicBezTo>
                  <a:pt x="664886" y="793744"/>
                  <a:pt x="690619" y="781350"/>
                  <a:pt x="711554" y="746115"/>
                </a:cubicBezTo>
                <a:cubicBezTo>
                  <a:pt x="721079" y="730875"/>
                  <a:pt x="718236" y="720391"/>
                  <a:pt x="708710" y="707060"/>
                </a:cubicBezTo>
                <a:cubicBezTo>
                  <a:pt x="694422" y="686092"/>
                  <a:pt x="673451" y="678490"/>
                  <a:pt x="650597" y="672762"/>
                </a:cubicBezTo>
                <a:cubicBezTo>
                  <a:pt x="569630" y="651793"/>
                  <a:pt x="537250" y="588924"/>
                  <a:pt x="546776" y="508906"/>
                </a:cubicBezTo>
                <a:cubicBezTo>
                  <a:pt x="548695" y="489883"/>
                  <a:pt x="555342" y="473671"/>
                  <a:pt x="566787" y="458431"/>
                </a:cubicBezTo>
                <a:cubicBezTo>
                  <a:pt x="584878" y="434616"/>
                  <a:pt x="602969" y="410802"/>
                  <a:pt x="618217" y="385114"/>
                </a:cubicBezTo>
                <a:cubicBezTo>
                  <a:pt x="630586" y="362236"/>
                  <a:pt x="638228" y="337485"/>
                  <a:pt x="646794" y="312697"/>
                </a:cubicBezTo>
                <a:cubicBezTo>
                  <a:pt x="648713" y="307942"/>
                  <a:pt x="645834" y="301276"/>
                  <a:pt x="644875" y="295548"/>
                </a:cubicBezTo>
                <a:cubicBezTo>
                  <a:pt x="634158" y="262690"/>
                  <a:pt x="608987" y="245904"/>
                  <a:pt x="579797" y="248410"/>
                </a:cubicBezTo>
                <a:close/>
                <a:moveTo>
                  <a:pt x="544403" y="210071"/>
                </a:moveTo>
                <a:cubicBezTo>
                  <a:pt x="565116" y="207928"/>
                  <a:pt x="586780" y="212215"/>
                  <a:pt x="602969" y="223168"/>
                </a:cubicBezTo>
                <a:cubicBezTo>
                  <a:pt x="624900" y="237471"/>
                  <a:pt x="645834" y="252711"/>
                  <a:pt x="662042" y="273643"/>
                </a:cubicBezTo>
                <a:cubicBezTo>
                  <a:pt x="680134" y="298430"/>
                  <a:pt x="684896" y="321272"/>
                  <a:pt x="679174" y="351752"/>
                </a:cubicBezTo>
                <a:cubicBezTo>
                  <a:pt x="672527" y="382231"/>
                  <a:pt x="660123" y="407019"/>
                  <a:pt x="640112" y="430833"/>
                </a:cubicBezTo>
                <a:cubicBezTo>
                  <a:pt x="623940" y="449856"/>
                  <a:pt x="609652" y="470824"/>
                  <a:pt x="596323" y="491793"/>
                </a:cubicBezTo>
                <a:cubicBezTo>
                  <a:pt x="578231" y="520363"/>
                  <a:pt x="582959" y="580350"/>
                  <a:pt x="604889" y="607047"/>
                </a:cubicBezTo>
                <a:cubicBezTo>
                  <a:pt x="610611" y="614649"/>
                  <a:pt x="619177" y="619404"/>
                  <a:pt x="627743" y="624196"/>
                </a:cubicBezTo>
                <a:cubicBezTo>
                  <a:pt x="640112" y="630861"/>
                  <a:pt x="653476" y="637526"/>
                  <a:pt x="667765" y="641345"/>
                </a:cubicBezTo>
                <a:cubicBezTo>
                  <a:pt x="702988" y="651793"/>
                  <a:pt x="726802" y="677517"/>
                  <a:pt x="746812" y="707060"/>
                </a:cubicBezTo>
                <a:cubicBezTo>
                  <a:pt x="760141" y="727993"/>
                  <a:pt x="756338" y="759445"/>
                  <a:pt x="737287" y="781350"/>
                </a:cubicBezTo>
                <a:cubicBezTo>
                  <a:pt x="732524" y="787079"/>
                  <a:pt x="723958" y="791834"/>
                  <a:pt x="722039" y="798500"/>
                </a:cubicBezTo>
                <a:cubicBezTo>
                  <a:pt x="715357" y="815649"/>
                  <a:pt x="704907" y="820405"/>
                  <a:pt x="688699" y="816586"/>
                </a:cubicBezTo>
                <a:cubicBezTo>
                  <a:pt x="683937" y="815649"/>
                  <a:pt x="678214" y="816586"/>
                  <a:pt x="674411" y="818495"/>
                </a:cubicBezTo>
                <a:cubicBezTo>
                  <a:pt x="638228" y="840400"/>
                  <a:pt x="604889" y="828007"/>
                  <a:pt x="570590" y="813740"/>
                </a:cubicBezTo>
                <a:cubicBezTo>
                  <a:pt x="557261" y="808011"/>
                  <a:pt x="545816" y="798500"/>
                  <a:pt x="532487" y="792771"/>
                </a:cubicBezTo>
                <a:cubicBezTo>
                  <a:pt x="495345" y="775622"/>
                  <a:pt x="467728" y="787043"/>
                  <a:pt x="454399" y="825160"/>
                </a:cubicBezTo>
                <a:cubicBezTo>
                  <a:pt x="452480" y="829916"/>
                  <a:pt x="452480" y="836581"/>
                  <a:pt x="453440" y="842310"/>
                </a:cubicBezTo>
                <a:cubicBezTo>
                  <a:pt x="457243" y="864215"/>
                  <a:pt x="461046" y="886120"/>
                  <a:pt x="464849" y="908025"/>
                </a:cubicBezTo>
                <a:cubicBezTo>
                  <a:pt x="468652" y="926111"/>
                  <a:pt x="449636" y="964229"/>
                  <a:pt x="432469" y="965166"/>
                </a:cubicBezTo>
                <a:cubicBezTo>
                  <a:pt x="421984" y="965166"/>
                  <a:pt x="417221" y="973740"/>
                  <a:pt x="407696" y="973740"/>
                </a:cubicBezTo>
                <a:cubicBezTo>
                  <a:pt x="393407" y="973740"/>
                  <a:pt x="379119" y="977559"/>
                  <a:pt x="364831" y="978532"/>
                </a:cubicBezTo>
                <a:cubicBezTo>
                  <a:pt x="322925" y="979469"/>
                  <a:pt x="281020" y="947080"/>
                  <a:pt x="270535" y="905179"/>
                </a:cubicBezTo>
                <a:cubicBezTo>
                  <a:pt x="265772" y="886120"/>
                  <a:pt x="259125" y="867061"/>
                  <a:pt x="259125" y="848038"/>
                </a:cubicBezTo>
                <a:cubicBezTo>
                  <a:pt x="258166" y="799436"/>
                  <a:pt x="189567" y="774685"/>
                  <a:pt x="149581" y="807074"/>
                </a:cubicBezTo>
                <a:cubicBezTo>
                  <a:pt x="131490" y="821341"/>
                  <a:pt x="113399" y="834672"/>
                  <a:pt x="87665" y="834672"/>
                </a:cubicBezTo>
                <a:cubicBezTo>
                  <a:pt x="49563" y="833735"/>
                  <a:pt x="20027" y="813740"/>
                  <a:pt x="6698" y="776595"/>
                </a:cubicBezTo>
                <a:cubicBezTo>
                  <a:pt x="-7590" y="737540"/>
                  <a:pt x="976" y="701332"/>
                  <a:pt x="32431" y="677517"/>
                </a:cubicBezTo>
                <a:cubicBezTo>
                  <a:pt x="45760" y="667033"/>
                  <a:pt x="61932" y="659431"/>
                  <a:pt x="78140" y="652766"/>
                </a:cubicBezTo>
                <a:cubicBezTo>
                  <a:pt x="102913" y="642282"/>
                  <a:pt x="123848" y="627979"/>
                  <a:pt x="135293" y="602255"/>
                </a:cubicBezTo>
                <a:cubicBezTo>
                  <a:pt x="141016" y="590834"/>
                  <a:pt x="141016" y="580350"/>
                  <a:pt x="130530" y="570838"/>
                </a:cubicBezTo>
                <a:cubicBezTo>
                  <a:pt x="110520" y="552752"/>
                  <a:pt x="94347" y="531784"/>
                  <a:pt x="66695" y="522273"/>
                </a:cubicBezTo>
                <a:cubicBezTo>
                  <a:pt x="37159" y="511788"/>
                  <a:pt x="15264" y="469852"/>
                  <a:pt x="18107" y="439372"/>
                </a:cubicBezTo>
                <a:cubicBezTo>
                  <a:pt x="20986" y="401290"/>
                  <a:pt x="43841" y="382231"/>
                  <a:pt x="81943" y="386050"/>
                </a:cubicBezTo>
                <a:cubicBezTo>
                  <a:pt x="90509" y="386987"/>
                  <a:pt x="99075" y="389869"/>
                  <a:pt x="107676" y="389869"/>
                </a:cubicBezTo>
                <a:cubicBezTo>
                  <a:pt x="120045" y="390806"/>
                  <a:pt x="132450" y="389869"/>
                  <a:pt x="149581" y="388897"/>
                </a:cubicBezTo>
                <a:cubicBezTo>
                  <a:pt x="144819" y="376539"/>
                  <a:pt x="143859" y="369874"/>
                  <a:pt x="140056" y="364145"/>
                </a:cubicBezTo>
                <a:cubicBezTo>
                  <a:pt x="127687" y="341268"/>
                  <a:pt x="131490" y="318426"/>
                  <a:pt x="141016" y="297457"/>
                </a:cubicBezTo>
                <a:cubicBezTo>
                  <a:pt x="145778" y="287946"/>
                  <a:pt x="159107" y="279371"/>
                  <a:pt x="169592" y="276525"/>
                </a:cubicBezTo>
                <a:cubicBezTo>
                  <a:pt x="201012" y="269860"/>
                  <a:pt x="232468" y="274616"/>
                  <a:pt x="258166" y="293674"/>
                </a:cubicBezTo>
                <a:cubicBezTo>
                  <a:pt x="284823" y="312697"/>
                  <a:pt x="308637" y="334602"/>
                  <a:pt x="322925" y="366055"/>
                </a:cubicBezTo>
                <a:cubicBezTo>
                  <a:pt x="330567" y="382231"/>
                  <a:pt x="340093" y="398444"/>
                  <a:pt x="352462" y="411774"/>
                </a:cubicBezTo>
                <a:cubicBezTo>
                  <a:pt x="367710" y="429861"/>
                  <a:pt x="389604" y="438435"/>
                  <a:pt x="412458" y="429861"/>
                </a:cubicBezTo>
                <a:cubicBezTo>
                  <a:pt x="435348" y="421286"/>
                  <a:pt x="445798" y="401290"/>
                  <a:pt x="447717" y="377476"/>
                </a:cubicBezTo>
                <a:cubicBezTo>
                  <a:pt x="448677" y="370811"/>
                  <a:pt x="447717" y="364145"/>
                  <a:pt x="446757" y="357480"/>
                </a:cubicBezTo>
                <a:cubicBezTo>
                  <a:pt x="442954" y="309851"/>
                  <a:pt x="462005" y="269860"/>
                  <a:pt x="491542" y="235561"/>
                </a:cubicBezTo>
                <a:cubicBezTo>
                  <a:pt x="503928" y="220790"/>
                  <a:pt x="523690" y="212215"/>
                  <a:pt x="544403" y="210071"/>
                </a:cubicBezTo>
                <a:close/>
                <a:moveTo>
                  <a:pt x="754213" y="203386"/>
                </a:moveTo>
                <a:cubicBezTo>
                  <a:pt x="754213" y="214821"/>
                  <a:pt x="754213" y="223389"/>
                  <a:pt x="754213" y="231964"/>
                </a:cubicBezTo>
                <a:cubicBezTo>
                  <a:pt x="778974" y="227201"/>
                  <a:pt x="778974" y="227201"/>
                  <a:pt x="795167" y="203386"/>
                </a:cubicBezTo>
                <a:cubicBezTo>
                  <a:pt x="778974" y="203386"/>
                  <a:pt x="766593" y="203386"/>
                  <a:pt x="754213" y="203386"/>
                </a:cubicBezTo>
                <a:close/>
                <a:moveTo>
                  <a:pt x="764691" y="153854"/>
                </a:moveTo>
                <a:cubicBezTo>
                  <a:pt x="789459" y="148140"/>
                  <a:pt x="810408" y="158617"/>
                  <a:pt x="829461" y="196720"/>
                </a:cubicBezTo>
                <a:cubicBezTo>
                  <a:pt x="842793" y="224340"/>
                  <a:pt x="841842" y="237678"/>
                  <a:pt x="814220" y="255772"/>
                </a:cubicBezTo>
                <a:cubicBezTo>
                  <a:pt x="798027" y="268158"/>
                  <a:pt x="778974" y="275781"/>
                  <a:pt x="767545" y="281496"/>
                </a:cubicBezTo>
                <a:cubicBezTo>
                  <a:pt x="728494" y="282447"/>
                  <a:pt x="697060" y="242441"/>
                  <a:pt x="706586" y="211960"/>
                </a:cubicBezTo>
                <a:cubicBezTo>
                  <a:pt x="715155" y="184340"/>
                  <a:pt x="733250" y="161477"/>
                  <a:pt x="764691" y="153854"/>
                </a:cubicBezTo>
                <a:close/>
                <a:moveTo>
                  <a:pt x="638207" y="50594"/>
                </a:moveTo>
                <a:cubicBezTo>
                  <a:pt x="634402" y="67737"/>
                  <a:pt x="629638" y="83927"/>
                  <a:pt x="624874" y="102031"/>
                </a:cubicBezTo>
                <a:cubicBezTo>
                  <a:pt x="658213" y="101077"/>
                  <a:pt x="670595" y="89641"/>
                  <a:pt x="678212" y="50594"/>
                </a:cubicBezTo>
                <a:cubicBezTo>
                  <a:pt x="662977" y="50594"/>
                  <a:pt x="649637" y="50594"/>
                  <a:pt x="638207" y="50594"/>
                </a:cubicBezTo>
                <a:close/>
                <a:moveTo>
                  <a:pt x="655352" y="111"/>
                </a:moveTo>
                <a:cubicBezTo>
                  <a:pt x="675351" y="-1796"/>
                  <a:pt x="706788" y="21062"/>
                  <a:pt x="715357" y="42973"/>
                </a:cubicBezTo>
                <a:cubicBezTo>
                  <a:pt x="733453" y="87741"/>
                  <a:pt x="694399" y="147746"/>
                  <a:pt x="645825" y="149653"/>
                </a:cubicBezTo>
                <a:cubicBezTo>
                  <a:pt x="611541" y="149653"/>
                  <a:pt x="581056" y="119174"/>
                  <a:pt x="581056" y="81073"/>
                </a:cubicBezTo>
                <a:cubicBezTo>
                  <a:pt x="580105" y="49641"/>
                  <a:pt x="622964" y="2011"/>
                  <a:pt x="655352" y="1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3" name="Google Shape;2183;p157"/>
          <p:cNvSpPr/>
          <p:nvPr/>
        </p:nvSpPr>
        <p:spPr>
          <a:xfrm>
            <a:off x="10353665" y="5343542"/>
            <a:ext cx="1326168" cy="1128079"/>
          </a:xfrm>
          <a:custGeom>
            <a:rect b="b" l="l" r="r" t="t"/>
            <a:pathLst>
              <a:path extrusionOk="0" h="1128079" w="1326168">
                <a:moveTo>
                  <a:pt x="273932" y="857700"/>
                </a:moveTo>
                <a:cubicBezTo>
                  <a:pt x="271126" y="870079"/>
                  <a:pt x="266325" y="878669"/>
                  <a:pt x="266325" y="888167"/>
                </a:cubicBezTo>
                <a:cubicBezTo>
                  <a:pt x="264454" y="929145"/>
                  <a:pt x="270128" y="968202"/>
                  <a:pt x="284470" y="1006299"/>
                </a:cubicBezTo>
                <a:cubicBezTo>
                  <a:pt x="308227" y="1070114"/>
                  <a:pt x="337783" y="1084414"/>
                  <a:pt x="403505" y="1064405"/>
                </a:cubicBezTo>
                <a:cubicBezTo>
                  <a:pt x="404440" y="1064405"/>
                  <a:pt x="405437" y="1063445"/>
                  <a:pt x="407308" y="1062484"/>
                </a:cubicBezTo>
                <a:cubicBezTo>
                  <a:pt x="433061" y="1053894"/>
                  <a:pt x="460684" y="1046317"/>
                  <a:pt x="485438" y="1034845"/>
                </a:cubicBezTo>
                <a:cubicBezTo>
                  <a:pt x="528276" y="1014890"/>
                  <a:pt x="571176" y="994881"/>
                  <a:pt x="605471" y="951982"/>
                </a:cubicBezTo>
                <a:cubicBezTo>
                  <a:pt x="584457" y="934854"/>
                  <a:pt x="563506" y="920555"/>
                  <a:pt x="547356" y="902467"/>
                </a:cubicBezTo>
                <a:cubicBezTo>
                  <a:pt x="523537" y="873921"/>
                  <a:pt x="492110" y="869118"/>
                  <a:pt x="459686" y="872960"/>
                </a:cubicBezTo>
                <a:cubicBezTo>
                  <a:pt x="433996" y="875788"/>
                  <a:pt x="408243" y="871039"/>
                  <a:pt x="381618" y="872960"/>
                </a:cubicBezTo>
                <a:cubicBezTo>
                  <a:pt x="349194" y="877709"/>
                  <a:pt x="314899" y="864370"/>
                  <a:pt x="273932" y="857700"/>
                </a:cubicBezTo>
                <a:close/>
                <a:moveTo>
                  <a:pt x="1072755" y="793305"/>
                </a:moveTo>
                <a:cubicBezTo>
                  <a:pt x="1066925" y="790563"/>
                  <a:pt x="1059317" y="791511"/>
                  <a:pt x="1047439" y="794845"/>
                </a:cubicBezTo>
                <a:cubicBezTo>
                  <a:pt x="1019816" y="803436"/>
                  <a:pt x="992193" y="813894"/>
                  <a:pt x="963572" y="818643"/>
                </a:cubicBezTo>
                <a:cubicBezTo>
                  <a:pt x="912130" y="828194"/>
                  <a:pt x="860750" y="834863"/>
                  <a:pt x="815979" y="863409"/>
                </a:cubicBezTo>
                <a:cubicBezTo>
                  <a:pt x="792160" y="878669"/>
                  <a:pt x="786423" y="886299"/>
                  <a:pt x="801638" y="907215"/>
                </a:cubicBezTo>
                <a:cubicBezTo>
                  <a:pt x="821653" y="933894"/>
                  <a:pt x="825457" y="961533"/>
                  <a:pt x="814046" y="1000590"/>
                </a:cubicBezTo>
                <a:cubicBezTo>
                  <a:pt x="870227" y="1018678"/>
                  <a:pt x="923603" y="1036766"/>
                  <a:pt x="976916" y="1052026"/>
                </a:cubicBezTo>
                <a:cubicBezTo>
                  <a:pt x="1009278" y="1061524"/>
                  <a:pt x="1041702" y="1052987"/>
                  <a:pt x="1072193" y="1038687"/>
                </a:cubicBezTo>
                <a:cubicBezTo>
                  <a:pt x="1122638" y="1014890"/>
                  <a:pt x="1143589" y="968202"/>
                  <a:pt x="1125507" y="915806"/>
                </a:cubicBezTo>
                <a:cubicBezTo>
                  <a:pt x="1114096" y="881497"/>
                  <a:pt x="1100752" y="847242"/>
                  <a:pt x="1087408" y="813894"/>
                </a:cubicBezTo>
                <a:cubicBezTo>
                  <a:pt x="1082638" y="802475"/>
                  <a:pt x="1078585" y="796046"/>
                  <a:pt x="1072755" y="793305"/>
                </a:cubicBezTo>
                <a:close/>
                <a:moveTo>
                  <a:pt x="317767" y="663374"/>
                </a:moveTo>
                <a:cubicBezTo>
                  <a:pt x="301555" y="713903"/>
                  <a:pt x="288274" y="755788"/>
                  <a:pt x="273932" y="799594"/>
                </a:cubicBezTo>
                <a:cubicBezTo>
                  <a:pt x="333044" y="816722"/>
                  <a:pt x="389225" y="811973"/>
                  <a:pt x="452079" y="812933"/>
                </a:cubicBezTo>
                <a:cubicBezTo>
                  <a:pt x="405437" y="761497"/>
                  <a:pt x="364471" y="714810"/>
                  <a:pt x="317767" y="663374"/>
                </a:cubicBezTo>
                <a:close/>
                <a:moveTo>
                  <a:pt x="1007407" y="650995"/>
                </a:moveTo>
                <a:cubicBezTo>
                  <a:pt x="978849" y="690052"/>
                  <a:pt x="954032" y="724361"/>
                  <a:pt x="928342" y="759576"/>
                </a:cubicBezTo>
                <a:cubicBezTo>
                  <a:pt x="969309" y="760537"/>
                  <a:pt x="1007407" y="746237"/>
                  <a:pt x="1051242" y="731030"/>
                </a:cubicBezTo>
                <a:cubicBezTo>
                  <a:pt x="1036901" y="704352"/>
                  <a:pt x="1023619" y="680555"/>
                  <a:pt x="1007407" y="650995"/>
                </a:cubicBezTo>
                <a:close/>
                <a:moveTo>
                  <a:pt x="223487" y="528167"/>
                </a:moveTo>
                <a:cubicBezTo>
                  <a:pt x="201601" y="532916"/>
                  <a:pt x="183456" y="538625"/>
                  <a:pt x="165373" y="540546"/>
                </a:cubicBezTo>
                <a:cubicBezTo>
                  <a:pt x="147290" y="541453"/>
                  <a:pt x="129207" y="537664"/>
                  <a:pt x="106323" y="535743"/>
                </a:cubicBezTo>
                <a:cubicBezTo>
                  <a:pt x="68225" y="574801"/>
                  <a:pt x="56814" y="623409"/>
                  <a:pt x="67289" y="678634"/>
                </a:cubicBezTo>
                <a:cubicBezTo>
                  <a:pt x="82504" y="752907"/>
                  <a:pt x="144422" y="768167"/>
                  <a:pt x="205404" y="787215"/>
                </a:cubicBezTo>
                <a:cubicBezTo>
                  <a:pt x="228226" y="721479"/>
                  <a:pt x="250175" y="659585"/>
                  <a:pt x="272061" y="596731"/>
                </a:cubicBezTo>
                <a:cubicBezTo>
                  <a:pt x="255849" y="573840"/>
                  <a:pt x="239699" y="551004"/>
                  <a:pt x="223487" y="528167"/>
                </a:cubicBezTo>
                <a:close/>
                <a:moveTo>
                  <a:pt x="664920" y="525507"/>
                </a:moveTo>
                <a:cubicBezTo>
                  <a:pt x="625857" y="524553"/>
                  <a:pt x="598235" y="541709"/>
                  <a:pt x="583001" y="573144"/>
                </a:cubicBezTo>
                <a:cubicBezTo>
                  <a:pt x="575377" y="588378"/>
                  <a:pt x="566809" y="604566"/>
                  <a:pt x="562046" y="620768"/>
                </a:cubicBezTo>
                <a:cubicBezTo>
                  <a:pt x="559185" y="629339"/>
                  <a:pt x="561088" y="640771"/>
                  <a:pt x="564893" y="649342"/>
                </a:cubicBezTo>
                <a:cubicBezTo>
                  <a:pt x="578238" y="678870"/>
                  <a:pt x="603957" y="692196"/>
                  <a:pt x="635383" y="685533"/>
                </a:cubicBezTo>
                <a:cubicBezTo>
                  <a:pt x="678238" y="676962"/>
                  <a:pt x="713484" y="654097"/>
                  <a:pt x="728718" y="612197"/>
                </a:cubicBezTo>
                <a:cubicBezTo>
                  <a:pt x="743007" y="572190"/>
                  <a:pt x="739202" y="528369"/>
                  <a:pt x="676336" y="526461"/>
                </a:cubicBezTo>
                <a:cubicBezTo>
                  <a:pt x="670628" y="525507"/>
                  <a:pt x="665865" y="525507"/>
                  <a:pt x="664920" y="525507"/>
                </a:cubicBezTo>
                <a:close/>
                <a:moveTo>
                  <a:pt x="640547" y="466709"/>
                </a:moveTo>
                <a:cubicBezTo>
                  <a:pt x="655742" y="466635"/>
                  <a:pt x="671816" y="468363"/>
                  <a:pt x="688723" y="471221"/>
                </a:cubicBezTo>
                <a:cubicBezTo>
                  <a:pt x="739202" y="479791"/>
                  <a:pt x="770642" y="505504"/>
                  <a:pt x="784918" y="554081"/>
                </a:cubicBezTo>
                <a:cubicBezTo>
                  <a:pt x="787792" y="565514"/>
                  <a:pt x="786834" y="577900"/>
                  <a:pt x="788737" y="590286"/>
                </a:cubicBezTo>
                <a:cubicBezTo>
                  <a:pt x="788737" y="668391"/>
                  <a:pt x="717302" y="735064"/>
                  <a:pt x="645867" y="746497"/>
                </a:cubicBezTo>
                <a:cubicBezTo>
                  <a:pt x="596333" y="754114"/>
                  <a:pt x="533480" y="716969"/>
                  <a:pt x="515371" y="669345"/>
                </a:cubicBezTo>
                <a:cubicBezTo>
                  <a:pt x="497277" y="621708"/>
                  <a:pt x="502998" y="579808"/>
                  <a:pt x="528703" y="534078"/>
                </a:cubicBezTo>
                <a:cubicBezTo>
                  <a:pt x="557283" y="483358"/>
                  <a:pt x="594962" y="466930"/>
                  <a:pt x="640547" y="466709"/>
                </a:cubicBezTo>
                <a:close/>
                <a:moveTo>
                  <a:pt x="1197900" y="451919"/>
                </a:moveTo>
                <a:cubicBezTo>
                  <a:pt x="1179817" y="455761"/>
                  <a:pt x="1162670" y="462430"/>
                  <a:pt x="1144587" y="466219"/>
                </a:cubicBezTo>
                <a:cubicBezTo>
                  <a:pt x="1127439" y="470061"/>
                  <a:pt x="1115966" y="475770"/>
                  <a:pt x="1107424" y="492898"/>
                </a:cubicBezTo>
                <a:cubicBezTo>
                  <a:pt x="1091211" y="524325"/>
                  <a:pt x="1072193" y="553832"/>
                  <a:pt x="1053113" y="583391"/>
                </a:cubicBezTo>
                <a:cubicBezTo>
                  <a:pt x="1044570" y="597691"/>
                  <a:pt x="1042637" y="609109"/>
                  <a:pt x="1052178" y="624370"/>
                </a:cubicBezTo>
                <a:cubicBezTo>
                  <a:pt x="1071196" y="652916"/>
                  <a:pt x="1085537" y="683382"/>
                  <a:pt x="1102622" y="715770"/>
                </a:cubicBezTo>
                <a:cubicBezTo>
                  <a:pt x="1168406" y="695761"/>
                  <a:pt x="1225523" y="671004"/>
                  <a:pt x="1258883" y="607189"/>
                </a:cubicBezTo>
                <a:cubicBezTo>
                  <a:pt x="1290309" y="546255"/>
                  <a:pt x="1274097" y="505277"/>
                  <a:pt x="1224588" y="456721"/>
                </a:cubicBezTo>
                <a:cubicBezTo>
                  <a:pt x="1218851" y="451919"/>
                  <a:pt x="1206505" y="451012"/>
                  <a:pt x="1197900" y="451919"/>
                </a:cubicBezTo>
                <a:close/>
                <a:moveTo>
                  <a:pt x="396833" y="403364"/>
                </a:moveTo>
                <a:cubicBezTo>
                  <a:pt x="357799" y="409073"/>
                  <a:pt x="323504" y="414783"/>
                  <a:pt x="292077" y="430043"/>
                </a:cubicBezTo>
                <a:cubicBezTo>
                  <a:pt x="273932" y="438580"/>
                  <a:pt x="267322" y="458589"/>
                  <a:pt x="275865" y="476731"/>
                </a:cubicBezTo>
                <a:cubicBezTo>
                  <a:pt x="284470" y="496686"/>
                  <a:pt x="295881" y="513867"/>
                  <a:pt x="308227" y="536704"/>
                </a:cubicBezTo>
                <a:cubicBezTo>
                  <a:pt x="339654" y="490016"/>
                  <a:pt x="366341" y="449091"/>
                  <a:pt x="396833" y="403364"/>
                </a:cubicBezTo>
                <a:close/>
                <a:moveTo>
                  <a:pt x="713094" y="354809"/>
                </a:moveTo>
                <a:cubicBezTo>
                  <a:pt x="693079" y="358598"/>
                  <a:pt x="672127" y="363346"/>
                  <a:pt x="652112" y="368095"/>
                </a:cubicBezTo>
                <a:cubicBezTo>
                  <a:pt x="637832" y="370976"/>
                  <a:pt x="624489" y="377646"/>
                  <a:pt x="610209" y="379567"/>
                </a:cubicBezTo>
                <a:cubicBezTo>
                  <a:pt x="584457" y="383355"/>
                  <a:pt x="557832" y="386237"/>
                  <a:pt x="532079" y="387197"/>
                </a:cubicBezTo>
                <a:cubicBezTo>
                  <a:pt x="512064" y="388104"/>
                  <a:pt x="500653" y="398615"/>
                  <a:pt x="487309" y="410034"/>
                </a:cubicBezTo>
                <a:cubicBezTo>
                  <a:pt x="432063" y="458589"/>
                  <a:pt x="397768" y="520537"/>
                  <a:pt x="362538" y="583391"/>
                </a:cubicBezTo>
                <a:cubicBezTo>
                  <a:pt x="354930" y="597691"/>
                  <a:pt x="360667" y="608149"/>
                  <a:pt x="369210" y="617700"/>
                </a:cubicBezTo>
                <a:cubicBezTo>
                  <a:pt x="418719" y="673885"/>
                  <a:pt x="469226" y="730070"/>
                  <a:pt x="517800" y="787215"/>
                </a:cubicBezTo>
                <a:cubicBezTo>
                  <a:pt x="539687" y="812933"/>
                  <a:pt x="567310" y="812933"/>
                  <a:pt x="595930" y="809145"/>
                </a:cubicBezTo>
                <a:cubicBezTo>
                  <a:pt x="614013" y="806264"/>
                  <a:pt x="632096" y="802475"/>
                  <a:pt x="651176" y="800555"/>
                </a:cubicBezTo>
                <a:cubicBezTo>
                  <a:pt x="700686" y="794845"/>
                  <a:pt x="750195" y="791004"/>
                  <a:pt x="798769" y="785294"/>
                </a:cubicBezTo>
                <a:cubicBezTo>
                  <a:pt x="807374" y="784334"/>
                  <a:pt x="816914" y="781506"/>
                  <a:pt x="822589" y="775797"/>
                </a:cubicBezTo>
                <a:cubicBezTo>
                  <a:pt x="846408" y="752000"/>
                  <a:pt x="871163" y="729109"/>
                  <a:pt x="892176" y="702431"/>
                </a:cubicBezTo>
                <a:cubicBezTo>
                  <a:pt x="914063" y="673885"/>
                  <a:pt x="930275" y="640537"/>
                  <a:pt x="953096" y="611937"/>
                </a:cubicBezTo>
                <a:cubicBezTo>
                  <a:pt x="966440" y="593849"/>
                  <a:pt x="967376" y="582431"/>
                  <a:pt x="953096" y="566264"/>
                </a:cubicBezTo>
                <a:cubicBezTo>
                  <a:pt x="901654" y="510025"/>
                  <a:pt x="850212" y="453840"/>
                  <a:pt x="799767" y="395734"/>
                </a:cubicBezTo>
                <a:cubicBezTo>
                  <a:pt x="775947" y="369056"/>
                  <a:pt x="751193" y="351928"/>
                  <a:pt x="713094" y="354809"/>
                </a:cubicBezTo>
                <a:close/>
                <a:moveTo>
                  <a:pt x="896907" y="351267"/>
                </a:moveTo>
                <a:cubicBezTo>
                  <a:pt x="880555" y="351935"/>
                  <a:pt x="864070" y="354076"/>
                  <a:pt x="847406" y="358598"/>
                </a:cubicBezTo>
                <a:cubicBezTo>
                  <a:pt x="899783" y="418624"/>
                  <a:pt x="951226" y="476731"/>
                  <a:pt x="1006472" y="539585"/>
                </a:cubicBezTo>
                <a:cubicBezTo>
                  <a:pt x="1023619" y="506237"/>
                  <a:pt x="1039769" y="477638"/>
                  <a:pt x="1054048" y="449091"/>
                </a:cubicBezTo>
                <a:cubicBezTo>
                  <a:pt x="1057852" y="442422"/>
                  <a:pt x="1056917" y="432871"/>
                  <a:pt x="1055981" y="424333"/>
                </a:cubicBezTo>
                <a:cubicBezTo>
                  <a:pt x="1052178" y="403364"/>
                  <a:pt x="1046441" y="383355"/>
                  <a:pt x="1041702" y="360518"/>
                </a:cubicBezTo>
                <a:cubicBezTo>
                  <a:pt x="993814" y="360518"/>
                  <a:pt x="945961" y="349263"/>
                  <a:pt x="896907" y="351267"/>
                </a:cubicBezTo>
                <a:close/>
                <a:moveTo>
                  <a:pt x="629228" y="244307"/>
                </a:moveTo>
                <a:cubicBezTo>
                  <a:pt x="612080" y="265276"/>
                  <a:pt x="596866" y="283364"/>
                  <a:pt x="579718" y="303373"/>
                </a:cubicBezTo>
                <a:cubicBezTo>
                  <a:pt x="620685" y="303373"/>
                  <a:pt x="655915" y="303373"/>
                  <a:pt x="692143" y="303373"/>
                </a:cubicBezTo>
                <a:cubicBezTo>
                  <a:pt x="694014" y="301452"/>
                  <a:pt x="694949" y="298571"/>
                  <a:pt x="696882" y="296703"/>
                </a:cubicBezTo>
                <a:cubicBezTo>
                  <a:pt x="674996" y="279522"/>
                  <a:pt x="653047" y="262395"/>
                  <a:pt x="629228" y="244307"/>
                </a:cubicBezTo>
                <a:close/>
                <a:moveTo>
                  <a:pt x="332046" y="116677"/>
                </a:moveTo>
                <a:cubicBezTo>
                  <a:pt x="228226" y="106165"/>
                  <a:pt x="149161" y="197619"/>
                  <a:pt x="160634" y="275734"/>
                </a:cubicBezTo>
                <a:cubicBezTo>
                  <a:pt x="163440" y="294783"/>
                  <a:pt x="168241" y="315752"/>
                  <a:pt x="178717" y="331919"/>
                </a:cubicBezTo>
                <a:cubicBezTo>
                  <a:pt x="183456" y="340510"/>
                  <a:pt x="203471" y="337628"/>
                  <a:pt x="215880" y="343337"/>
                </a:cubicBezTo>
                <a:cubicBezTo>
                  <a:pt x="228226" y="348140"/>
                  <a:pt x="239699" y="357637"/>
                  <a:pt x="252046" y="363346"/>
                </a:cubicBezTo>
                <a:cubicBezTo>
                  <a:pt x="259653" y="367188"/>
                  <a:pt x="268258" y="371937"/>
                  <a:pt x="274930" y="370016"/>
                </a:cubicBezTo>
                <a:cubicBezTo>
                  <a:pt x="330176" y="361479"/>
                  <a:pt x="385422" y="351928"/>
                  <a:pt x="440668" y="340510"/>
                </a:cubicBezTo>
                <a:cubicBezTo>
                  <a:pt x="450146" y="338589"/>
                  <a:pt x="460621" y="330959"/>
                  <a:pt x="468291" y="324289"/>
                </a:cubicBezTo>
                <a:cubicBezTo>
                  <a:pt x="492110" y="300492"/>
                  <a:pt x="513997" y="274774"/>
                  <a:pt x="536881" y="250016"/>
                </a:cubicBezTo>
                <a:cubicBezTo>
                  <a:pt x="547356" y="237637"/>
                  <a:pt x="558767" y="226219"/>
                  <a:pt x="569243" y="215707"/>
                </a:cubicBezTo>
                <a:cubicBezTo>
                  <a:pt x="566374" y="209998"/>
                  <a:pt x="565439" y="207170"/>
                  <a:pt x="563506" y="206210"/>
                </a:cubicBezTo>
                <a:cubicBezTo>
                  <a:pt x="493045" y="158562"/>
                  <a:pt x="418719" y="125214"/>
                  <a:pt x="332046" y="116677"/>
                </a:cubicBezTo>
                <a:close/>
                <a:moveTo>
                  <a:pt x="980743" y="53922"/>
                </a:moveTo>
                <a:cubicBezTo>
                  <a:pt x="949309" y="51421"/>
                  <a:pt x="917399" y="53795"/>
                  <a:pt x="885504" y="60438"/>
                </a:cubicBezTo>
                <a:cubicBezTo>
                  <a:pt x="800702" y="77619"/>
                  <a:pt x="744521" y="138553"/>
                  <a:pt x="682603" y="190950"/>
                </a:cubicBezTo>
                <a:cubicBezTo>
                  <a:pt x="672127" y="200501"/>
                  <a:pt x="674996" y="210959"/>
                  <a:pt x="686407" y="218589"/>
                </a:cubicBezTo>
                <a:cubicBezTo>
                  <a:pt x="705425" y="232888"/>
                  <a:pt x="729244" y="243346"/>
                  <a:pt x="742588" y="261434"/>
                </a:cubicBezTo>
                <a:cubicBezTo>
                  <a:pt x="764537" y="290994"/>
                  <a:pt x="791162" y="290994"/>
                  <a:pt x="822589" y="291901"/>
                </a:cubicBezTo>
                <a:cubicBezTo>
                  <a:pt x="871163" y="291901"/>
                  <a:pt x="919799" y="295743"/>
                  <a:pt x="968373" y="296703"/>
                </a:cubicBezTo>
                <a:cubicBezTo>
                  <a:pt x="1015950" y="297610"/>
                  <a:pt x="1064524" y="323329"/>
                  <a:pt x="1112163" y="286192"/>
                </a:cubicBezTo>
                <a:cubicBezTo>
                  <a:pt x="1127439" y="274774"/>
                  <a:pt x="1139786" y="268104"/>
                  <a:pt x="1138850" y="248095"/>
                </a:cubicBezTo>
                <a:cubicBezTo>
                  <a:pt x="1137915" y="237637"/>
                  <a:pt x="1138850" y="227126"/>
                  <a:pt x="1138850" y="217628"/>
                </a:cubicBezTo>
                <a:cubicBezTo>
                  <a:pt x="1138850" y="205249"/>
                  <a:pt x="1139786" y="191910"/>
                  <a:pt x="1138850" y="179531"/>
                </a:cubicBezTo>
                <a:cubicBezTo>
                  <a:pt x="1134111" y="134765"/>
                  <a:pt x="1115966" y="94747"/>
                  <a:pt x="1073129" y="76659"/>
                </a:cubicBezTo>
                <a:cubicBezTo>
                  <a:pt x="1043136" y="63800"/>
                  <a:pt x="1012178" y="56423"/>
                  <a:pt x="980743" y="53922"/>
                </a:cubicBezTo>
                <a:close/>
                <a:moveTo>
                  <a:pt x="918968" y="132"/>
                </a:moveTo>
                <a:cubicBezTo>
                  <a:pt x="941990" y="-552"/>
                  <a:pt x="965739" y="1412"/>
                  <a:pt x="990260" y="6174"/>
                </a:cubicBezTo>
                <a:cubicBezTo>
                  <a:pt x="1016947" y="11883"/>
                  <a:pt x="1043573" y="12844"/>
                  <a:pt x="1070260" y="21434"/>
                </a:cubicBezTo>
                <a:cubicBezTo>
                  <a:pt x="1126442" y="40483"/>
                  <a:pt x="1157868" y="82368"/>
                  <a:pt x="1181688" y="130976"/>
                </a:cubicBezTo>
                <a:cubicBezTo>
                  <a:pt x="1199833" y="167152"/>
                  <a:pt x="1205507" y="206210"/>
                  <a:pt x="1198835" y="247135"/>
                </a:cubicBezTo>
                <a:cubicBezTo>
                  <a:pt x="1194096" y="274774"/>
                  <a:pt x="1195032" y="304280"/>
                  <a:pt x="1219786" y="327170"/>
                </a:cubicBezTo>
                <a:cubicBezTo>
                  <a:pt x="1224588" y="331919"/>
                  <a:pt x="1229327" y="339549"/>
                  <a:pt x="1230262" y="347179"/>
                </a:cubicBezTo>
                <a:cubicBezTo>
                  <a:pt x="1234128" y="388104"/>
                  <a:pt x="1264557" y="411955"/>
                  <a:pt x="1285508" y="442422"/>
                </a:cubicBezTo>
                <a:cubicBezTo>
                  <a:pt x="1298852" y="460510"/>
                  <a:pt x="1310325" y="480519"/>
                  <a:pt x="1318867" y="501488"/>
                </a:cubicBezTo>
                <a:cubicBezTo>
                  <a:pt x="1336015" y="544334"/>
                  <a:pt x="1319803" y="585312"/>
                  <a:pt x="1302655" y="623409"/>
                </a:cubicBezTo>
                <a:cubicBezTo>
                  <a:pt x="1284573" y="662466"/>
                  <a:pt x="1260753" y="698643"/>
                  <a:pt x="1223590" y="724361"/>
                </a:cubicBezTo>
                <a:cubicBezTo>
                  <a:pt x="1217916" y="728149"/>
                  <a:pt x="1212179" y="735779"/>
                  <a:pt x="1205507" y="736740"/>
                </a:cubicBezTo>
                <a:cubicBezTo>
                  <a:pt x="1175016" y="740528"/>
                  <a:pt x="1155998" y="759576"/>
                  <a:pt x="1132178" y="779585"/>
                </a:cubicBezTo>
                <a:cubicBezTo>
                  <a:pt x="1139786" y="801515"/>
                  <a:pt x="1147393" y="824352"/>
                  <a:pt x="1155063" y="847242"/>
                </a:cubicBezTo>
                <a:cubicBezTo>
                  <a:pt x="1162670" y="873921"/>
                  <a:pt x="1170277" y="900546"/>
                  <a:pt x="1176013" y="927224"/>
                </a:cubicBezTo>
                <a:cubicBezTo>
                  <a:pt x="1184556" y="970123"/>
                  <a:pt x="1173145" y="1007260"/>
                  <a:pt x="1142654" y="1040555"/>
                </a:cubicBezTo>
                <a:cubicBezTo>
                  <a:pt x="1105491" y="1079612"/>
                  <a:pt x="1060720" y="1105330"/>
                  <a:pt x="1008343" y="1109172"/>
                </a:cubicBezTo>
                <a:cubicBezTo>
                  <a:pt x="975981" y="1112000"/>
                  <a:pt x="941686" y="1103463"/>
                  <a:pt x="909324" y="1094872"/>
                </a:cubicBezTo>
                <a:cubicBezTo>
                  <a:pt x="867359" y="1083454"/>
                  <a:pt x="827390" y="1065366"/>
                  <a:pt x="785488" y="1051066"/>
                </a:cubicBezTo>
                <a:cubicBezTo>
                  <a:pt x="773079" y="1047224"/>
                  <a:pt x="759735" y="1049145"/>
                  <a:pt x="746391" y="1049145"/>
                </a:cubicBezTo>
                <a:cubicBezTo>
                  <a:pt x="730242" y="1049145"/>
                  <a:pt x="713094" y="1054854"/>
                  <a:pt x="698815" y="1052026"/>
                </a:cubicBezTo>
                <a:cubicBezTo>
                  <a:pt x="670194" y="1045357"/>
                  <a:pt x="641636" y="1034845"/>
                  <a:pt x="612080" y="1025348"/>
                </a:cubicBezTo>
                <a:cubicBezTo>
                  <a:pt x="579718" y="1052987"/>
                  <a:pt x="544488" y="1080572"/>
                  <a:pt x="497784" y="1091991"/>
                </a:cubicBezTo>
                <a:cubicBezTo>
                  <a:pt x="466358" y="1099621"/>
                  <a:pt x="437799" y="1116802"/>
                  <a:pt x="404440" y="1123471"/>
                </a:cubicBezTo>
                <a:cubicBezTo>
                  <a:pt x="326372" y="1139639"/>
                  <a:pt x="266325" y="1112960"/>
                  <a:pt x="237766" y="1048185"/>
                </a:cubicBezTo>
                <a:cubicBezTo>
                  <a:pt x="213947" y="992960"/>
                  <a:pt x="203471" y="935815"/>
                  <a:pt x="200603" y="876748"/>
                </a:cubicBezTo>
                <a:cubicBezTo>
                  <a:pt x="200603" y="869118"/>
                  <a:pt x="199668" y="861488"/>
                  <a:pt x="198733" y="851991"/>
                </a:cubicBezTo>
                <a:cubicBezTo>
                  <a:pt x="188257" y="848202"/>
                  <a:pt x="177781" y="843400"/>
                  <a:pt x="167306" y="839612"/>
                </a:cubicBezTo>
                <a:cubicBezTo>
                  <a:pt x="109192" y="815815"/>
                  <a:pt x="59620" y="782467"/>
                  <a:pt x="24390" y="728149"/>
                </a:cubicBezTo>
                <a:cubicBezTo>
                  <a:pt x="-10841" y="671964"/>
                  <a:pt x="-2236" y="615779"/>
                  <a:pt x="14849" y="557673"/>
                </a:cubicBezTo>
                <a:cubicBezTo>
                  <a:pt x="17718" y="548122"/>
                  <a:pt x="22519" y="538625"/>
                  <a:pt x="28193" y="530034"/>
                </a:cubicBezTo>
                <a:cubicBezTo>
                  <a:pt x="44405" y="502449"/>
                  <a:pt x="69160" y="481479"/>
                  <a:pt x="77765" y="447170"/>
                </a:cubicBezTo>
                <a:cubicBezTo>
                  <a:pt x="84437" y="416703"/>
                  <a:pt x="101584" y="389064"/>
                  <a:pt x="115864" y="357637"/>
                </a:cubicBezTo>
                <a:cubicBezTo>
                  <a:pt x="98716" y="337628"/>
                  <a:pt x="104390" y="310043"/>
                  <a:pt x="99651" y="284325"/>
                </a:cubicBezTo>
                <a:cubicBezTo>
                  <a:pt x="92979" y="251937"/>
                  <a:pt x="98716" y="223337"/>
                  <a:pt x="112995" y="198580"/>
                </a:cubicBezTo>
                <a:cubicBezTo>
                  <a:pt x="163440" y="113795"/>
                  <a:pt x="238702" y="67108"/>
                  <a:pt x="339654" y="70950"/>
                </a:cubicBezTo>
                <a:cubicBezTo>
                  <a:pt x="408243" y="73778"/>
                  <a:pt x="473965" y="87117"/>
                  <a:pt x="534012" y="121425"/>
                </a:cubicBezTo>
                <a:cubicBezTo>
                  <a:pt x="554963" y="132844"/>
                  <a:pt x="574979" y="145223"/>
                  <a:pt x="595930" y="156694"/>
                </a:cubicBezTo>
                <a:cubicBezTo>
                  <a:pt x="609274" y="164271"/>
                  <a:pt x="621620" y="162404"/>
                  <a:pt x="634029" y="151892"/>
                </a:cubicBezTo>
                <a:cubicBezTo>
                  <a:pt x="665455" y="125214"/>
                  <a:pt x="697817" y="99496"/>
                  <a:pt x="730242" y="73778"/>
                </a:cubicBezTo>
                <a:cubicBezTo>
                  <a:pt x="787390" y="28077"/>
                  <a:pt x="849904" y="2186"/>
                  <a:pt x="918968" y="1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4" name="Google Shape;2184;p157"/>
          <p:cNvSpPr/>
          <p:nvPr/>
        </p:nvSpPr>
        <p:spPr>
          <a:xfrm>
            <a:off x="10658474" y="1905001"/>
            <a:ext cx="1119359" cy="1331419"/>
          </a:xfrm>
          <a:custGeom>
            <a:rect b="b" l="l" r="r" t="t"/>
            <a:pathLst>
              <a:path extrusionOk="0" h="1331419" w="1119359">
                <a:moveTo>
                  <a:pt x="567691" y="1076325"/>
                </a:moveTo>
                <a:cubicBezTo>
                  <a:pt x="581022" y="1076325"/>
                  <a:pt x="597219" y="1076325"/>
                  <a:pt x="603884" y="1099184"/>
                </a:cubicBezTo>
                <a:cubicBezTo>
                  <a:pt x="561977" y="1100141"/>
                  <a:pt x="522924" y="1125860"/>
                  <a:pt x="476249" y="1093472"/>
                </a:cubicBezTo>
                <a:cubicBezTo>
                  <a:pt x="487683" y="1086803"/>
                  <a:pt x="493391" y="1082042"/>
                  <a:pt x="500062" y="1081088"/>
                </a:cubicBezTo>
                <a:cubicBezTo>
                  <a:pt x="522918" y="1078231"/>
                  <a:pt x="544829" y="1076325"/>
                  <a:pt x="567691" y="1076325"/>
                </a:cubicBezTo>
                <a:close/>
                <a:moveTo>
                  <a:pt x="534591" y="981076"/>
                </a:moveTo>
                <a:cubicBezTo>
                  <a:pt x="553403" y="981076"/>
                  <a:pt x="571978" y="984648"/>
                  <a:pt x="591504" y="995127"/>
                </a:cubicBezTo>
                <a:cubicBezTo>
                  <a:pt x="547686" y="1017036"/>
                  <a:pt x="506733" y="1014178"/>
                  <a:pt x="476249" y="988459"/>
                </a:cubicBezTo>
                <a:cubicBezTo>
                  <a:pt x="496728" y="984648"/>
                  <a:pt x="515779" y="981076"/>
                  <a:pt x="534591" y="981076"/>
                </a:cubicBezTo>
                <a:close/>
                <a:moveTo>
                  <a:pt x="489428" y="923675"/>
                </a:moveTo>
                <a:cubicBezTo>
                  <a:pt x="465626" y="923675"/>
                  <a:pt x="442759" y="927495"/>
                  <a:pt x="418957" y="929404"/>
                </a:cubicBezTo>
                <a:cubicBezTo>
                  <a:pt x="400864" y="930359"/>
                  <a:pt x="396091" y="944629"/>
                  <a:pt x="392285" y="958952"/>
                </a:cubicBezTo>
                <a:cubicBezTo>
                  <a:pt x="388479" y="974177"/>
                  <a:pt x="397993" y="981816"/>
                  <a:pt x="411346" y="985582"/>
                </a:cubicBezTo>
                <a:cubicBezTo>
                  <a:pt x="416087" y="987492"/>
                  <a:pt x="422763" y="988447"/>
                  <a:pt x="425634" y="991311"/>
                </a:cubicBezTo>
                <a:cubicBezTo>
                  <a:pt x="430374" y="997041"/>
                  <a:pt x="437051" y="1006589"/>
                  <a:pt x="435148" y="1011310"/>
                </a:cubicBezTo>
                <a:cubicBezTo>
                  <a:pt x="433245" y="1018949"/>
                  <a:pt x="423731" y="1024678"/>
                  <a:pt x="417055" y="1029400"/>
                </a:cubicBezTo>
                <a:cubicBezTo>
                  <a:pt x="413249" y="1031309"/>
                  <a:pt x="406573" y="1028445"/>
                  <a:pt x="401799" y="1030355"/>
                </a:cubicBezTo>
                <a:cubicBezTo>
                  <a:pt x="396091" y="1033219"/>
                  <a:pt x="389414" y="1037993"/>
                  <a:pt x="386577" y="1043723"/>
                </a:cubicBezTo>
                <a:cubicBezTo>
                  <a:pt x="379900" y="1059902"/>
                  <a:pt x="387511" y="1071308"/>
                  <a:pt x="405604" y="1073217"/>
                </a:cubicBezTo>
                <a:cubicBezTo>
                  <a:pt x="424666" y="1075127"/>
                  <a:pt x="442759" y="1077037"/>
                  <a:pt x="454209" y="1093216"/>
                </a:cubicBezTo>
                <a:cubicBezTo>
                  <a:pt x="442759" y="1116080"/>
                  <a:pt x="442759" y="1116080"/>
                  <a:pt x="427537" y="1117990"/>
                </a:cubicBezTo>
                <a:cubicBezTo>
                  <a:pt x="406573" y="1121809"/>
                  <a:pt x="398961" y="1128493"/>
                  <a:pt x="397059" y="1148492"/>
                </a:cubicBezTo>
                <a:cubicBezTo>
                  <a:pt x="395156" y="1172311"/>
                  <a:pt x="414184" y="1198039"/>
                  <a:pt x="443727" y="1206580"/>
                </a:cubicBezTo>
                <a:cubicBezTo>
                  <a:pt x="460852" y="1212309"/>
                  <a:pt x="479914" y="1216128"/>
                  <a:pt x="498007" y="1218038"/>
                </a:cubicBezTo>
                <a:cubicBezTo>
                  <a:pt x="555158" y="1223714"/>
                  <a:pt x="611374" y="1238037"/>
                  <a:pt x="669459" y="1220849"/>
                </a:cubicBezTo>
                <a:cubicBezTo>
                  <a:pt x="699937" y="1211354"/>
                  <a:pt x="725675" y="1196129"/>
                  <a:pt x="749477" y="1176130"/>
                </a:cubicBezTo>
                <a:cubicBezTo>
                  <a:pt x="757088" y="1169446"/>
                  <a:pt x="760927" y="1157988"/>
                  <a:pt x="766635" y="1148492"/>
                </a:cubicBezTo>
                <a:cubicBezTo>
                  <a:pt x="721869" y="1139898"/>
                  <a:pt x="719967" y="1137989"/>
                  <a:pt x="717096" y="1104675"/>
                </a:cubicBezTo>
                <a:cubicBezTo>
                  <a:pt x="731383" y="1095126"/>
                  <a:pt x="743768" y="1088495"/>
                  <a:pt x="754250" y="1078946"/>
                </a:cubicBezTo>
                <a:cubicBezTo>
                  <a:pt x="759959" y="1073217"/>
                  <a:pt x="765667" y="1061812"/>
                  <a:pt x="762796" y="1055128"/>
                </a:cubicBezTo>
                <a:cubicBezTo>
                  <a:pt x="760893" y="1049399"/>
                  <a:pt x="748508" y="1044678"/>
                  <a:pt x="740897" y="1042768"/>
                </a:cubicBezTo>
                <a:cubicBezTo>
                  <a:pt x="707582" y="1037993"/>
                  <a:pt x="707582" y="1038948"/>
                  <a:pt x="708516" y="1001815"/>
                </a:cubicBezTo>
                <a:cubicBezTo>
                  <a:pt x="713290" y="998950"/>
                  <a:pt x="718998" y="996086"/>
                  <a:pt x="724707" y="993221"/>
                </a:cubicBezTo>
                <a:cubicBezTo>
                  <a:pt x="735189" y="987492"/>
                  <a:pt x="743768" y="978951"/>
                  <a:pt x="739963" y="966538"/>
                </a:cubicBezTo>
                <a:cubicBezTo>
                  <a:pt x="737092" y="954178"/>
                  <a:pt x="727578" y="949403"/>
                  <a:pt x="714225" y="949403"/>
                </a:cubicBezTo>
                <a:cubicBezTo>
                  <a:pt x="705679" y="949403"/>
                  <a:pt x="695197" y="945584"/>
                  <a:pt x="689455" y="939908"/>
                </a:cubicBezTo>
                <a:cubicBezTo>
                  <a:pt x="678038" y="929404"/>
                  <a:pt x="664719" y="925585"/>
                  <a:pt x="650431" y="925585"/>
                </a:cubicBezTo>
                <a:cubicBezTo>
                  <a:pt x="597086" y="924630"/>
                  <a:pt x="542773" y="923675"/>
                  <a:pt x="489428" y="923675"/>
                </a:cubicBezTo>
                <a:close/>
                <a:moveTo>
                  <a:pt x="271463" y="704889"/>
                </a:moveTo>
                <a:cubicBezTo>
                  <a:pt x="278130" y="705484"/>
                  <a:pt x="284798" y="713104"/>
                  <a:pt x="295275" y="728342"/>
                </a:cubicBezTo>
                <a:cubicBezTo>
                  <a:pt x="280990" y="762638"/>
                  <a:pt x="250508" y="783591"/>
                  <a:pt x="224790" y="808352"/>
                </a:cubicBezTo>
                <a:cubicBezTo>
                  <a:pt x="218120" y="815023"/>
                  <a:pt x="203835" y="812165"/>
                  <a:pt x="190500" y="814069"/>
                </a:cubicBezTo>
                <a:cubicBezTo>
                  <a:pt x="193357" y="783591"/>
                  <a:pt x="211455" y="770254"/>
                  <a:pt x="223839" y="752159"/>
                </a:cubicBezTo>
                <a:cubicBezTo>
                  <a:pt x="231454" y="741680"/>
                  <a:pt x="240030" y="733105"/>
                  <a:pt x="247651" y="723580"/>
                </a:cubicBezTo>
                <a:cubicBezTo>
                  <a:pt x="258129" y="710722"/>
                  <a:pt x="264796" y="704294"/>
                  <a:pt x="271463" y="704889"/>
                </a:cubicBezTo>
                <a:close/>
                <a:moveTo>
                  <a:pt x="926777" y="619314"/>
                </a:moveTo>
                <a:cubicBezTo>
                  <a:pt x="973455" y="629790"/>
                  <a:pt x="1027749" y="649795"/>
                  <a:pt x="1043941" y="665036"/>
                </a:cubicBezTo>
                <a:cubicBezTo>
                  <a:pt x="1013456" y="678371"/>
                  <a:pt x="987741" y="668845"/>
                  <a:pt x="963932" y="660274"/>
                </a:cubicBezTo>
                <a:cubicBezTo>
                  <a:pt x="943929" y="652654"/>
                  <a:pt x="917261" y="650748"/>
                  <a:pt x="904874" y="622172"/>
                </a:cubicBezTo>
                <a:cubicBezTo>
                  <a:pt x="913443" y="621220"/>
                  <a:pt x="921066" y="618364"/>
                  <a:pt x="926777" y="619314"/>
                </a:cubicBezTo>
                <a:close/>
                <a:moveTo>
                  <a:pt x="155613" y="543774"/>
                </a:moveTo>
                <a:cubicBezTo>
                  <a:pt x="163113" y="546394"/>
                  <a:pt x="169543" y="555205"/>
                  <a:pt x="180021" y="571875"/>
                </a:cubicBezTo>
                <a:cubicBezTo>
                  <a:pt x="142874" y="589970"/>
                  <a:pt x="107628" y="607116"/>
                  <a:pt x="72388" y="625211"/>
                </a:cubicBezTo>
                <a:cubicBezTo>
                  <a:pt x="59053" y="631882"/>
                  <a:pt x="44770" y="633785"/>
                  <a:pt x="28574" y="625211"/>
                </a:cubicBezTo>
                <a:cubicBezTo>
                  <a:pt x="35242" y="608070"/>
                  <a:pt x="48578" y="597594"/>
                  <a:pt x="62867" y="588067"/>
                </a:cubicBezTo>
                <a:cubicBezTo>
                  <a:pt x="82871" y="575684"/>
                  <a:pt x="103821" y="564255"/>
                  <a:pt x="124778" y="552826"/>
                </a:cubicBezTo>
                <a:cubicBezTo>
                  <a:pt x="139541" y="544727"/>
                  <a:pt x="148112" y="541155"/>
                  <a:pt x="155613" y="543774"/>
                </a:cubicBezTo>
                <a:close/>
                <a:moveTo>
                  <a:pt x="592312" y="534145"/>
                </a:moveTo>
                <a:cubicBezTo>
                  <a:pt x="580895" y="537009"/>
                  <a:pt x="574219" y="537964"/>
                  <a:pt x="563737" y="540776"/>
                </a:cubicBezTo>
                <a:cubicBezTo>
                  <a:pt x="569445" y="557008"/>
                  <a:pt x="574219" y="569369"/>
                  <a:pt x="578993" y="582684"/>
                </a:cubicBezTo>
                <a:cubicBezTo>
                  <a:pt x="580895" y="582684"/>
                  <a:pt x="582798" y="581729"/>
                  <a:pt x="584701" y="581729"/>
                </a:cubicBezTo>
                <a:cubicBezTo>
                  <a:pt x="587539" y="567459"/>
                  <a:pt x="589475" y="552234"/>
                  <a:pt x="592312" y="534145"/>
                </a:cubicBezTo>
                <a:close/>
                <a:moveTo>
                  <a:pt x="1092694" y="467243"/>
                </a:moveTo>
                <a:cubicBezTo>
                  <a:pt x="1105072" y="465337"/>
                  <a:pt x="1115547" y="468195"/>
                  <a:pt x="1119359" y="484388"/>
                </a:cubicBezTo>
                <a:cubicBezTo>
                  <a:pt x="1088876" y="508202"/>
                  <a:pt x="1054593" y="519632"/>
                  <a:pt x="1014589" y="510105"/>
                </a:cubicBezTo>
                <a:cubicBezTo>
                  <a:pt x="1003159" y="507247"/>
                  <a:pt x="988872" y="502486"/>
                  <a:pt x="990775" y="485338"/>
                </a:cubicBezTo>
                <a:cubicBezTo>
                  <a:pt x="1026967" y="478672"/>
                  <a:pt x="1060302" y="472956"/>
                  <a:pt x="1092694" y="467243"/>
                </a:cubicBezTo>
                <a:close/>
                <a:moveTo>
                  <a:pt x="166687" y="305221"/>
                </a:moveTo>
                <a:cubicBezTo>
                  <a:pt x="186689" y="303316"/>
                  <a:pt x="203837" y="307126"/>
                  <a:pt x="213359" y="332844"/>
                </a:cubicBezTo>
                <a:cubicBezTo>
                  <a:pt x="176209" y="339509"/>
                  <a:pt x="140965" y="344273"/>
                  <a:pt x="105731" y="351893"/>
                </a:cubicBezTo>
                <a:cubicBezTo>
                  <a:pt x="71436" y="359512"/>
                  <a:pt x="39057" y="376660"/>
                  <a:pt x="2865" y="375706"/>
                </a:cubicBezTo>
                <a:cubicBezTo>
                  <a:pt x="1906" y="373801"/>
                  <a:pt x="948" y="370945"/>
                  <a:pt x="0" y="368086"/>
                </a:cubicBezTo>
                <a:cubicBezTo>
                  <a:pt x="6667" y="362368"/>
                  <a:pt x="13335" y="355702"/>
                  <a:pt x="20961" y="351893"/>
                </a:cubicBezTo>
                <a:cubicBezTo>
                  <a:pt x="66675" y="328080"/>
                  <a:pt x="114295" y="309031"/>
                  <a:pt x="166687" y="305221"/>
                </a:cubicBezTo>
                <a:close/>
                <a:moveTo>
                  <a:pt x="1055249" y="239783"/>
                </a:moveTo>
                <a:cubicBezTo>
                  <a:pt x="1060608" y="242164"/>
                  <a:pt x="1065847" y="246688"/>
                  <a:pt x="1071563" y="250498"/>
                </a:cubicBezTo>
                <a:cubicBezTo>
                  <a:pt x="1059184" y="284792"/>
                  <a:pt x="1029654" y="299079"/>
                  <a:pt x="1004886" y="316222"/>
                </a:cubicBezTo>
                <a:cubicBezTo>
                  <a:pt x="987745" y="328603"/>
                  <a:pt x="974403" y="320983"/>
                  <a:pt x="962024" y="296215"/>
                </a:cubicBezTo>
                <a:cubicBezTo>
                  <a:pt x="986792" y="278120"/>
                  <a:pt x="1011555" y="259072"/>
                  <a:pt x="1038225" y="241925"/>
                </a:cubicBezTo>
                <a:cubicBezTo>
                  <a:pt x="1044414" y="237164"/>
                  <a:pt x="1049891" y="237402"/>
                  <a:pt x="1055249" y="239783"/>
                </a:cubicBezTo>
                <a:close/>
                <a:moveTo>
                  <a:pt x="604697" y="230287"/>
                </a:moveTo>
                <a:cubicBezTo>
                  <a:pt x="568477" y="234106"/>
                  <a:pt x="533259" y="240790"/>
                  <a:pt x="498007" y="246466"/>
                </a:cubicBezTo>
                <a:cubicBezTo>
                  <a:pt x="455144" y="254105"/>
                  <a:pt x="414184" y="267420"/>
                  <a:pt x="378932" y="294103"/>
                </a:cubicBezTo>
                <a:cubicBezTo>
                  <a:pt x="341777" y="322696"/>
                  <a:pt x="309396" y="356010"/>
                  <a:pt x="298914" y="403647"/>
                </a:cubicBezTo>
                <a:cubicBezTo>
                  <a:pt x="280821" y="486508"/>
                  <a:pt x="307494" y="553189"/>
                  <a:pt x="369418" y="608412"/>
                </a:cubicBezTo>
                <a:cubicBezTo>
                  <a:pt x="393220" y="629366"/>
                  <a:pt x="414184" y="654139"/>
                  <a:pt x="435148" y="677957"/>
                </a:cubicBezTo>
                <a:cubicBezTo>
                  <a:pt x="451338" y="697002"/>
                  <a:pt x="460852" y="719865"/>
                  <a:pt x="462755" y="745593"/>
                </a:cubicBezTo>
                <a:cubicBezTo>
                  <a:pt x="466561" y="785592"/>
                  <a:pt x="469432" y="825590"/>
                  <a:pt x="462755" y="865588"/>
                </a:cubicBezTo>
                <a:cubicBezTo>
                  <a:pt x="461820" y="869407"/>
                  <a:pt x="464658" y="873227"/>
                  <a:pt x="465626" y="876091"/>
                </a:cubicBezTo>
                <a:cubicBezTo>
                  <a:pt x="500844" y="879911"/>
                  <a:pt x="505618" y="878001"/>
                  <a:pt x="511327" y="846544"/>
                </a:cubicBezTo>
                <a:cubicBezTo>
                  <a:pt x="517035" y="818004"/>
                  <a:pt x="520874" y="789411"/>
                  <a:pt x="523711" y="760818"/>
                </a:cubicBezTo>
                <a:cubicBezTo>
                  <a:pt x="527517" y="725594"/>
                  <a:pt x="530388" y="691326"/>
                  <a:pt x="533225" y="656049"/>
                </a:cubicBezTo>
                <a:cubicBezTo>
                  <a:pt x="537064" y="622735"/>
                  <a:pt x="535162" y="588413"/>
                  <a:pt x="520874" y="552234"/>
                </a:cubicBezTo>
                <a:cubicBezTo>
                  <a:pt x="506586" y="552234"/>
                  <a:pt x="494201" y="552234"/>
                  <a:pt x="481817" y="552234"/>
                </a:cubicBezTo>
                <a:cubicBezTo>
                  <a:pt x="446565" y="551279"/>
                  <a:pt x="417055" y="519822"/>
                  <a:pt x="418957" y="485553"/>
                </a:cubicBezTo>
                <a:cubicBezTo>
                  <a:pt x="418957" y="478869"/>
                  <a:pt x="421795" y="470328"/>
                  <a:pt x="425634" y="466509"/>
                </a:cubicBezTo>
                <a:cubicBezTo>
                  <a:pt x="442759" y="449374"/>
                  <a:pt x="462755" y="446510"/>
                  <a:pt x="485622" y="457915"/>
                </a:cubicBezTo>
                <a:cubicBezTo>
                  <a:pt x="500878" y="466509"/>
                  <a:pt x="515166" y="476959"/>
                  <a:pt x="528485" y="487463"/>
                </a:cubicBezTo>
                <a:cubicBezTo>
                  <a:pt x="553255" y="505552"/>
                  <a:pt x="600892" y="491282"/>
                  <a:pt x="609471" y="461734"/>
                </a:cubicBezTo>
                <a:cubicBezTo>
                  <a:pt x="614211" y="446510"/>
                  <a:pt x="617082" y="431285"/>
                  <a:pt x="621856" y="416962"/>
                </a:cubicBezTo>
                <a:cubicBezTo>
                  <a:pt x="628499" y="395053"/>
                  <a:pt x="653269" y="376964"/>
                  <a:pt x="669459" y="381738"/>
                </a:cubicBezTo>
                <a:cubicBezTo>
                  <a:pt x="688520" y="387468"/>
                  <a:pt x="706614" y="396963"/>
                  <a:pt x="711387" y="418872"/>
                </a:cubicBezTo>
                <a:cubicBezTo>
                  <a:pt x="716128" y="441735"/>
                  <a:pt x="714225" y="463644"/>
                  <a:pt x="694229" y="480779"/>
                </a:cubicBezTo>
                <a:cubicBezTo>
                  <a:pt x="687552" y="486508"/>
                  <a:pt x="679941" y="493192"/>
                  <a:pt x="671362" y="496056"/>
                </a:cubicBezTo>
                <a:cubicBezTo>
                  <a:pt x="652334" y="504597"/>
                  <a:pt x="645657" y="519822"/>
                  <a:pt x="641852" y="539874"/>
                </a:cubicBezTo>
                <a:cubicBezTo>
                  <a:pt x="633272" y="592232"/>
                  <a:pt x="621856" y="645598"/>
                  <a:pt x="617082" y="697957"/>
                </a:cubicBezTo>
                <a:cubicBezTo>
                  <a:pt x="611374" y="751323"/>
                  <a:pt x="611374" y="804636"/>
                  <a:pt x="610406" y="858002"/>
                </a:cubicBezTo>
                <a:cubicBezTo>
                  <a:pt x="610406" y="878956"/>
                  <a:pt x="612308" y="878956"/>
                  <a:pt x="638046" y="878001"/>
                </a:cubicBezTo>
                <a:cubicBezTo>
                  <a:pt x="639949" y="856092"/>
                  <a:pt x="642786" y="834183"/>
                  <a:pt x="645657" y="811320"/>
                </a:cubicBezTo>
                <a:cubicBezTo>
                  <a:pt x="651366" y="756999"/>
                  <a:pt x="669459" y="707505"/>
                  <a:pt x="696132" y="659868"/>
                </a:cubicBezTo>
                <a:cubicBezTo>
                  <a:pt x="699937" y="654139"/>
                  <a:pt x="703743" y="647508"/>
                  <a:pt x="709451" y="643689"/>
                </a:cubicBezTo>
                <a:cubicBezTo>
                  <a:pt x="743768" y="617006"/>
                  <a:pt x="778987" y="592232"/>
                  <a:pt x="812336" y="563692"/>
                </a:cubicBezTo>
                <a:cubicBezTo>
                  <a:pt x="831397" y="547460"/>
                  <a:pt x="851393" y="529370"/>
                  <a:pt x="863778" y="507462"/>
                </a:cubicBezTo>
                <a:cubicBezTo>
                  <a:pt x="896159" y="451284"/>
                  <a:pt x="883774" y="394152"/>
                  <a:pt x="859972" y="338876"/>
                </a:cubicBezTo>
                <a:cubicBezTo>
                  <a:pt x="857101" y="331237"/>
                  <a:pt x="850425" y="325561"/>
                  <a:pt x="844717" y="319832"/>
                </a:cubicBezTo>
                <a:cubicBezTo>
                  <a:pt x="792340" y="264609"/>
                  <a:pt x="721836" y="247421"/>
                  <a:pt x="650398" y="234106"/>
                </a:cubicBezTo>
                <a:cubicBezTo>
                  <a:pt x="635175" y="231242"/>
                  <a:pt x="619920" y="228377"/>
                  <a:pt x="604697" y="230287"/>
                </a:cubicBezTo>
                <a:close/>
                <a:moveTo>
                  <a:pt x="578025" y="191244"/>
                </a:moveTo>
                <a:cubicBezTo>
                  <a:pt x="666621" y="186469"/>
                  <a:pt x="751379" y="204559"/>
                  <a:pt x="826657" y="251241"/>
                </a:cubicBezTo>
                <a:cubicBezTo>
                  <a:pt x="922831" y="311238"/>
                  <a:pt x="954278" y="411233"/>
                  <a:pt x="922831" y="514146"/>
                </a:cubicBezTo>
                <a:cubicBezTo>
                  <a:pt x="913317" y="543640"/>
                  <a:pt x="890450" y="564594"/>
                  <a:pt x="868552" y="583638"/>
                </a:cubicBezTo>
                <a:cubicBezTo>
                  <a:pt x="846653" y="602683"/>
                  <a:pt x="824720" y="620825"/>
                  <a:pt x="799951" y="636050"/>
                </a:cubicBezTo>
                <a:cubicBezTo>
                  <a:pt x="741865" y="672228"/>
                  <a:pt x="717096" y="728406"/>
                  <a:pt x="703776" y="791321"/>
                </a:cubicBezTo>
                <a:cubicBezTo>
                  <a:pt x="697100" y="822725"/>
                  <a:pt x="697100" y="854182"/>
                  <a:pt x="694229" y="888451"/>
                </a:cubicBezTo>
                <a:cubicBezTo>
                  <a:pt x="717096" y="901766"/>
                  <a:pt x="737092" y="914180"/>
                  <a:pt x="757088" y="925585"/>
                </a:cubicBezTo>
                <a:cubicBezTo>
                  <a:pt x="787566" y="942719"/>
                  <a:pt x="796145" y="975131"/>
                  <a:pt x="780923" y="1019904"/>
                </a:cubicBezTo>
                <a:cubicBezTo>
                  <a:pt x="813304" y="1048444"/>
                  <a:pt x="820915" y="1081811"/>
                  <a:pt x="791405" y="1119899"/>
                </a:cubicBezTo>
                <a:cubicBezTo>
                  <a:pt x="796145" y="1124674"/>
                  <a:pt x="799951" y="1128493"/>
                  <a:pt x="803756" y="1133214"/>
                </a:cubicBezTo>
                <a:cubicBezTo>
                  <a:pt x="819012" y="1152312"/>
                  <a:pt x="819012" y="1172311"/>
                  <a:pt x="803756" y="1192310"/>
                </a:cubicBezTo>
                <a:cubicBezTo>
                  <a:pt x="785663" y="1217030"/>
                  <a:pt x="762830" y="1236127"/>
                  <a:pt x="735189" y="1248487"/>
                </a:cubicBezTo>
                <a:cubicBezTo>
                  <a:pt x="718998" y="1255171"/>
                  <a:pt x="708516" y="1264667"/>
                  <a:pt x="700905" y="1280847"/>
                </a:cubicBezTo>
                <a:cubicBezTo>
                  <a:pt x="681844" y="1318033"/>
                  <a:pt x="680909" y="1318988"/>
                  <a:pt x="640884" y="1323709"/>
                </a:cubicBezTo>
                <a:cubicBezTo>
                  <a:pt x="611374" y="1327529"/>
                  <a:pt x="581830" y="1329438"/>
                  <a:pt x="551352" y="1331348"/>
                </a:cubicBezTo>
                <a:cubicBezTo>
                  <a:pt x="528485" y="1332303"/>
                  <a:pt x="509457" y="1323709"/>
                  <a:pt x="495169" y="1304665"/>
                </a:cubicBezTo>
                <a:cubicBezTo>
                  <a:pt x="494201" y="1302755"/>
                  <a:pt x="492299" y="1301800"/>
                  <a:pt x="491330" y="1299944"/>
                </a:cubicBezTo>
                <a:cubicBezTo>
                  <a:pt x="473237" y="1267532"/>
                  <a:pt x="442759" y="1252307"/>
                  <a:pt x="410378" y="1237984"/>
                </a:cubicBezTo>
                <a:cubicBezTo>
                  <a:pt x="373224" y="1221804"/>
                  <a:pt x="350390" y="1190400"/>
                  <a:pt x="344648" y="1150402"/>
                </a:cubicBezTo>
                <a:cubicBezTo>
                  <a:pt x="341811" y="1132260"/>
                  <a:pt x="351325" y="1112260"/>
                  <a:pt x="356098" y="1089397"/>
                </a:cubicBezTo>
                <a:cubicBezTo>
                  <a:pt x="355130" y="1087540"/>
                  <a:pt x="350390" y="1082766"/>
                  <a:pt x="346551" y="1077037"/>
                </a:cubicBezTo>
                <a:cubicBezTo>
                  <a:pt x="334200" y="1055128"/>
                  <a:pt x="327523" y="1032264"/>
                  <a:pt x="342745" y="1010356"/>
                </a:cubicBezTo>
                <a:cubicBezTo>
                  <a:pt x="351325" y="997995"/>
                  <a:pt x="351325" y="985582"/>
                  <a:pt x="346551" y="973222"/>
                </a:cubicBezTo>
                <a:cubicBezTo>
                  <a:pt x="336102" y="947494"/>
                  <a:pt x="348487" y="926540"/>
                  <a:pt x="360839" y="906541"/>
                </a:cubicBezTo>
                <a:cubicBezTo>
                  <a:pt x="364678" y="899857"/>
                  <a:pt x="373224" y="893226"/>
                  <a:pt x="379900" y="893226"/>
                </a:cubicBezTo>
                <a:cubicBezTo>
                  <a:pt x="400864" y="892271"/>
                  <a:pt x="406573" y="879858"/>
                  <a:pt x="406573" y="862723"/>
                </a:cubicBezTo>
                <a:cubicBezTo>
                  <a:pt x="406573" y="816041"/>
                  <a:pt x="405604" y="770367"/>
                  <a:pt x="403702" y="723685"/>
                </a:cubicBezTo>
                <a:cubicBezTo>
                  <a:pt x="402767" y="713181"/>
                  <a:pt x="396091" y="701776"/>
                  <a:pt x="389414" y="694137"/>
                </a:cubicBezTo>
                <a:cubicBezTo>
                  <a:pt x="370386" y="672228"/>
                  <a:pt x="351325" y="650320"/>
                  <a:pt x="329426" y="632230"/>
                </a:cubicBezTo>
                <a:cubicBezTo>
                  <a:pt x="276081" y="587458"/>
                  <a:pt x="244635" y="529370"/>
                  <a:pt x="238926" y="461734"/>
                </a:cubicBezTo>
                <a:cubicBezTo>
                  <a:pt x="233218" y="390279"/>
                  <a:pt x="257988" y="327417"/>
                  <a:pt x="316073" y="279833"/>
                </a:cubicBezTo>
                <a:cubicBezTo>
                  <a:pt x="377063" y="229332"/>
                  <a:pt x="449436" y="208378"/>
                  <a:pt x="525648" y="197875"/>
                </a:cubicBezTo>
                <a:cubicBezTo>
                  <a:pt x="542773" y="196018"/>
                  <a:pt x="559931" y="192198"/>
                  <a:pt x="578025" y="191244"/>
                </a:cubicBezTo>
                <a:close/>
                <a:moveTo>
                  <a:pt x="276225" y="95442"/>
                </a:moveTo>
                <a:cubicBezTo>
                  <a:pt x="328613" y="93538"/>
                  <a:pt x="371477" y="105922"/>
                  <a:pt x="412430" y="125922"/>
                </a:cubicBezTo>
                <a:cubicBezTo>
                  <a:pt x="417196" y="127827"/>
                  <a:pt x="418148" y="137352"/>
                  <a:pt x="421003" y="143068"/>
                </a:cubicBezTo>
                <a:cubicBezTo>
                  <a:pt x="415286" y="144972"/>
                  <a:pt x="407671" y="149736"/>
                  <a:pt x="402906" y="148784"/>
                </a:cubicBezTo>
                <a:cubicBezTo>
                  <a:pt x="366711" y="137354"/>
                  <a:pt x="330517" y="124973"/>
                  <a:pt x="294322" y="112588"/>
                </a:cubicBezTo>
                <a:cubicBezTo>
                  <a:pt x="289557" y="110684"/>
                  <a:pt x="285750" y="104015"/>
                  <a:pt x="276225" y="95442"/>
                </a:cubicBezTo>
                <a:close/>
                <a:moveTo>
                  <a:pt x="827384" y="95250"/>
                </a:moveTo>
                <a:cubicBezTo>
                  <a:pt x="839766" y="97153"/>
                  <a:pt x="851197" y="99061"/>
                  <a:pt x="854052" y="113345"/>
                </a:cubicBezTo>
                <a:cubicBezTo>
                  <a:pt x="858816" y="138112"/>
                  <a:pt x="853100" y="160018"/>
                  <a:pt x="838812" y="180021"/>
                </a:cubicBezTo>
                <a:cubicBezTo>
                  <a:pt x="832142" y="189547"/>
                  <a:pt x="822617" y="186688"/>
                  <a:pt x="814047" y="182881"/>
                </a:cubicBezTo>
                <a:cubicBezTo>
                  <a:pt x="803567" y="178118"/>
                  <a:pt x="796903" y="169544"/>
                  <a:pt x="801667" y="158115"/>
                </a:cubicBezTo>
                <a:cubicBezTo>
                  <a:pt x="809288" y="137160"/>
                  <a:pt x="818813" y="117157"/>
                  <a:pt x="827384" y="95250"/>
                </a:cubicBezTo>
                <a:close/>
                <a:moveTo>
                  <a:pt x="561974" y="0"/>
                </a:moveTo>
                <a:cubicBezTo>
                  <a:pt x="582931" y="3809"/>
                  <a:pt x="593404" y="12384"/>
                  <a:pt x="600076" y="28577"/>
                </a:cubicBezTo>
                <a:cubicBezTo>
                  <a:pt x="610553" y="53339"/>
                  <a:pt x="621033" y="77151"/>
                  <a:pt x="632459" y="101919"/>
                </a:cubicBezTo>
                <a:cubicBezTo>
                  <a:pt x="638175" y="113348"/>
                  <a:pt x="639128" y="123827"/>
                  <a:pt x="625791" y="131446"/>
                </a:cubicBezTo>
                <a:cubicBezTo>
                  <a:pt x="609595" y="128586"/>
                  <a:pt x="599122" y="120017"/>
                  <a:pt x="594357" y="103824"/>
                </a:cubicBezTo>
                <a:cubicBezTo>
                  <a:pt x="588642" y="84777"/>
                  <a:pt x="581023" y="66678"/>
                  <a:pt x="575308" y="48580"/>
                </a:cubicBezTo>
                <a:cubicBezTo>
                  <a:pt x="570547" y="33336"/>
                  <a:pt x="566735" y="18098"/>
                  <a:pt x="5619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5" name="Google Shape;2185;p157"/>
          <p:cNvSpPr/>
          <p:nvPr/>
        </p:nvSpPr>
        <p:spPr>
          <a:xfrm>
            <a:off x="9810747" y="4352905"/>
            <a:ext cx="1105326" cy="1056666"/>
          </a:xfrm>
          <a:custGeom>
            <a:rect b="b" l="l" r="r" t="t"/>
            <a:pathLst>
              <a:path extrusionOk="0" h="1056666" w="1105326">
                <a:moveTo>
                  <a:pt x="431503" y="556647"/>
                </a:moveTo>
                <a:cubicBezTo>
                  <a:pt x="401937" y="577607"/>
                  <a:pt x="372422" y="597628"/>
                  <a:pt x="343829" y="618538"/>
                </a:cubicBezTo>
                <a:cubicBezTo>
                  <a:pt x="307653" y="646172"/>
                  <a:pt x="271477" y="673806"/>
                  <a:pt x="236223" y="702378"/>
                </a:cubicBezTo>
                <a:cubicBezTo>
                  <a:pt x="187646" y="741431"/>
                  <a:pt x="140043" y="782412"/>
                  <a:pt x="91466" y="821465"/>
                </a:cubicBezTo>
                <a:cubicBezTo>
                  <a:pt x="69534" y="839557"/>
                  <a:pt x="55238" y="859529"/>
                  <a:pt x="52369" y="888102"/>
                </a:cubicBezTo>
                <a:cubicBezTo>
                  <a:pt x="47603" y="934817"/>
                  <a:pt x="59081" y="974809"/>
                  <a:pt x="93362" y="1010994"/>
                </a:cubicBezTo>
                <a:cubicBezTo>
                  <a:pt x="232431" y="891957"/>
                  <a:pt x="369553" y="774750"/>
                  <a:pt x="503856" y="659519"/>
                </a:cubicBezTo>
                <a:cubicBezTo>
                  <a:pt x="480080" y="624273"/>
                  <a:pt x="457226" y="592833"/>
                  <a:pt x="431503" y="556647"/>
                </a:cubicBezTo>
                <a:close/>
                <a:moveTo>
                  <a:pt x="504830" y="504247"/>
                </a:moveTo>
                <a:cubicBezTo>
                  <a:pt x="492429" y="506175"/>
                  <a:pt x="478184" y="509042"/>
                  <a:pt x="469576" y="524268"/>
                </a:cubicBezTo>
                <a:cubicBezTo>
                  <a:pt x="486742" y="565199"/>
                  <a:pt x="510518" y="600446"/>
                  <a:pt x="547668" y="627140"/>
                </a:cubicBezTo>
                <a:cubicBezTo>
                  <a:pt x="559146" y="619527"/>
                  <a:pt x="568625" y="610926"/>
                  <a:pt x="577234" y="604252"/>
                </a:cubicBezTo>
                <a:cubicBezTo>
                  <a:pt x="552433" y="569994"/>
                  <a:pt x="529579" y="537615"/>
                  <a:pt x="504830" y="504247"/>
                </a:cubicBezTo>
                <a:close/>
                <a:moveTo>
                  <a:pt x="948686" y="248903"/>
                </a:moveTo>
                <a:cubicBezTo>
                  <a:pt x="968687" y="244145"/>
                  <a:pt x="977261" y="253674"/>
                  <a:pt x="982975" y="267961"/>
                </a:cubicBezTo>
                <a:cubicBezTo>
                  <a:pt x="998220" y="300347"/>
                  <a:pt x="1003934" y="333680"/>
                  <a:pt x="996312" y="368932"/>
                </a:cubicBezTo>
                <a:cubicBezTo>
                  <a:pt x="986787" y="416551"/>
                  <a:pt x="966785" y="459413"/>
                  <a:pt x="938209" y="498463"/>
                </a:cubicBezTo>
                <a:cubicBezTo>
                  <a:pt x="920116" y="524186"/>
                  <a:pt x="898205" y="522280"/>
                  <a:pt x="876301" y="490853"/>
                </a:cubicBezTo>
                <a:cubicBezTo>
                  <a:pt x="920116" y="465131"/>
                  <a:pt x="934404" y="422269"/>
                  <a:pt x="950594" y="380354"/>
                </a:cubicBezTo>
                <a:cubicBezTo>
                  <a:pt x="967736" y="337492"/>
                  <a:pt x="962974" y="292724"/>
                  <a:pt x="948686" y="248903"/>
                </a:cubicBezTo>
                <a:close/>
                <a:moveTo>
                  <a:pt x="658322" y="221133"/>
                </a:moveTo>
                <a:cubicBezTo>
                  <a:pt x="670699" y="224943"/>
                  <a:pt x="673562" y="233517"/>
                  <a:pt x="668799" y="243991"/>
                </a:cubicBezTo>
                <a:cubicBezTo>
                  <a:pt x="665942" y="250655"/>
                  <a:pt x="660227" y="257319"/>
                  <a:pt x="655464" y="263039"/>
                </a:cubicBezTo>
                <a:cubicBezTo>
                  <a:pt x="614512" y="308754"/>
                  <a:pt x="606886" y="361145"/>
                  <a:pt x="625937" y="418300"/>
                </a:cubicBezTo>
                <a:cubicBezTo>
                  <a:pt x="629747" y="430673"/>
                  <a:pt x="634509" y="443057"/>
                  <a:pt x="638319" y="454486"/>
                </a:cubicBezTo>
                <a:cubicBezTo>
                  <a:pt x="610696" y="464015"/>
                  <a:pt x="600219" y="461161"/>
                  <a:pt x="590694" y="439247"/>
                </a:cubicBezTo>
                <a:cubicBezTo>
                  <a:pt x="559261" y="367809"/>
                  <a:pt x="565924" y="300180"/>
                  <a:pt x="614506" y="237316"/>
                </a:cubicBezTo>
                <a:cubicBezTo>
                  <a:pt x="625937" y="222077"/>
                  <a:pt x="640224" y="215413"/>
                  <a:pt x="658322" y="221133"/>
                </a:cubicBezTo>
                <a:close/>
                <a:moveTo>
                  <a:pt x="762010" y="99562"/>
                </a:moveTo>
                <a:cubicBezTo>
                  <a:pt x="737004" y="103968"/>
                  <a:pt x="712946" y="113249"/>
                  <a:pt x="689606" y="128005"/>
                </a:cubicBezTo>
                <a:cubicBezTo>
                  <a:pt x="664856" y="144219"/>
                  <a:pt x="642925" y="163252"/>
                  <a:pt x="622941" y="186139"/>
                </a:cubicBezTo>
                <a:cubicBezTo>
                  <a:pt x="593426" y="219458"/>
                  <a:pt x="570572" y="256583"/>
                  <a:pt x="554380" y="296625"/>
                </a:cubicBezTo>
                <a:cubicBezTo>
                  <a:pt x="541006" y="329943"/>
                  <a:pt x="531475" y="364250"/>
                  <a:pt x="535318" y="401375"/>
                </a:cubicBezTo>
                <a:cubicBezTo>
                  <a:pt x="538188" y="422335"/>
                  <a:pt x="548641" y="444234"/>
                  <a:pt x="547668" y="465194"/>
                </a:cubicBezTo>
                <a:cubicBezTo>
                  <a:pt x="546745" y="488082"/>
                  <a:pt x="555302" y="505236"/>
                  <a:pt x="567703" y="519522"/>
                </a:cubicBezTo>
                <a:cubicBezTo>
                  <a:pt x="590556" y="547106"/>
                  <a:pt x="616280" y="570934"/>
                  <a:pt x="642003" y="596639"/>
                </a:cubicBezTo>
                <a:cubicBezTo>
                  <a:pt x="645795" y="600446"/>
                  <a:pt x="650560" y="603313"/>
                  <a:pt x="655326" y="604252"/>
                </a:cubicBezTo>
                <a:cubicBezTo>
                  <a:pt x="702006" y="613793"/>
                  <a:pt x="750583" y="626201"/>
                  <a:pt x="797264" y="613793"/>
                </a:cubicBezTo>
                <a:cubicBezTo>
                  <a:pt x="847737" y="600446"/>
                  <a:pt x="896314" y="579486"/>
                  <a:pt x="943917" y="557586"/>
                </a:cubicBezTo>
                <a:cubicBezTo>
                  <a:pt x="961083" y="549974"/>
                  <a:pt x="974405" y="531881"/>
                  <a:pt x="984859" y="516655"/>
                </a:cubicBezTo>
                <a:cubicBezTo>
                  <a:pt x="1020113" y="460449"/>
                  <a:pt x="1029644" y="400436"/>
                  <a:pt x="1026774" y="337556"/>
                </a:cubicBezTo>
                <a:cubicBezTo>
                  <a:pt x="1026774" y="322330"/>
                  <a:pt x="1025852" y="308044"/>
                  <a:pt x="1026774" y="292818"/>
                </a:cubicBezTo>
                <a:cubicBezTo>
                  <a:pt x="1029644" y="263257"/>
                  <a:pt x="1019190" y="239479"/>
                  <a:pt x="1002998" y="214712"/>
                </a:cubicBezTo>
                <a:cubicBezTo>
                  <a:pt x="962979" y="154699"/>
                  <a:pt x="913428" y="112780"/>
                  <a:pt x="840102" y="100372"/>
                </a:cubicBezTo>
                <a:cubicBezTo>
                  <a:pt x="812970" y="95626"/>
                  <a:pt x="787016" y="95156"/>
                  <a:pt x="762010" y="99562"/>
                </a:cubicBezTo>
                <a:close/>
                <a:moveTo>
                  <a:pt x="695345" y="68932"/>
                </a:moveTo>
                <a:cubicBezTo>
                  <a:pt x="526761" y="116586"/>
                  <a:pt x="408650" y="326137"/>
                  <a:pt x="448618" y="471868"/>
                </a:cubicBezTo>
                <a:cubicBezTo>
                  <a:pt x="455279" y="469001"/>
                  <a:pt x="461018" y="466134"/>
                  <a:pt x="466706" y="463316"/>
                </a:cubicBezTo>
                <a:cubicBezTo>
                  <a:pt x="483872" y="453775"/>
                  <a:pt x="493403" y="442356"/>
                  <a:pt x="487664" y="420457"/>
                </a:cubicBezTo>
                <a:cubicBezTo>
                  <a:pt x="483872" y="403303"/>
                  <a:pt x="483872" y="385210"/>
                  <a:pt x="484846" y="368057"/>
                </a:cubicBezTo>
                <a:cubicBezTo>
                  <a:pt x="489611" y="316596"/>
                  <a:pt x="504830" y="269930"/>
                  <a:pt x="531526" y="225193"/>
                </a:cubicBezTo>
                <a:cubicBezTo>
                  <a:pt x="566729" y="167058"/>
                  <a:pt x="605775" y="115647"/>
                  <a:pt x="668648" y="85146"/>
                </a:cubicBezTo>
                <a:cubicBezTo>
                  <a:pt x="679153" y="79412"/>
                  <a:pt x="687710" y="73727"/>
                  <a:pt x="695345" y="68932"/>
                </a:cubicBezTo>
                <a:close/>
                <a:moveTo>
                  <a:pt x="832247" y="38778"/>
                </a:moveTo>
                <a:cubicBezTo>
                  <a:pt x="786760" y="35916"/>
                  <a:pt x="740335" y="43238"/>
                  <a:pt x="723886" y="57512"/>
                </a:cubicBezTo>
                <a:cubicBezTo>
                  <a:pt x="844867" y="40359"/>
                  <a:pt x="951552" y="66114"/>
                  <a:pt x="1030617" y="168986"/>
                </a:cubicBezTo>
                <a:cubicBezTo>
                  <a:pt x="996337" y="104178"/>
                  <a:pt x="946786" y="61319"/>
                  <a:pt x="876278" y="45154"/>
                </a:cubicBezTo>
                <a:cubicBezTo>
                  <a:pt x="862469" y="41817"/>
                  <a:pt x="847410" y="39732"/>
                  <a:pt x="832247" y="38778"/>
                </a:cubicBezTo>
                <a:close/>
                <a:moveTo>
                  <a:pt x="837725" y="966"/>
                </a:moveTo>
                <a:cubicBezTo>
                  <a:pt x="871782" y="3704"/>
                  <a:pt x="905358" y="12281"/>
                  <a:pt x="937255" y="27061"/>
                </a:cubicBezTo>
                <a:cubicBezTo>
                  <a:pt x="1036305" y="72787"/>
                  <a:pt x="1097282" y="149904"/>
                  <a:pt x="1104917" y="262318"/>
                </a:cubicBezTo>
                <a:cubicBezTo>
                  <a:pt x="1105839" y="273737"/>
                  <a:pt x="1104917" y="288023"/>
                  <a:pt x="1104917" y="303298"/>
                </a:cubicBezTo>
                <a:cubicBezTo>
                  <a:pt x="1106813" y="348036"/>
                  <a:pt x="1088725" y="389017"/>
                  <a:pt x="1077298" y="430937"/>
                </a:cubicBezTo>
                <a:cubicBezTo>
                  <a:pt x="1076324" y="434743"/>
                  <a:pt x="1074428" y="438550"/>
                  <a:pt x="1072532" y="441367"/>
                </a:cubicBezTo>
                <a:cubicBezTo>
                  <a:pt x="1044913" y="472807"/>
                  <a:pt x="1036305" y="512849"/>
                  <a:pt x="1017294" y="548095"/>
                </a:cubicBezTo>
                <a:cubicBezTo>
                  <a:pt x="1008686" y="564260"/>
                  <a:pt x="992494" y="579486"/>
                  <a:pt x="976301" y="589966"/>
                </a:cubicBezTo>
                <a:cubicBezTo>
                  <a:pt x="915375" y="629018"/>
                  <a:pt x="846763" y="650967"/>
                  <a:pt x="774410" y="658580"/>
                </a:cubicBezTo>
                <a:cubicBezTo>
                  <a:pt x="726756" y="663326"/>
                  <a:pt x="679153" y="656652"/>
                  <a:pt x="634368" y="640487"/>
                </a:cubicBezTo>
                <a:cubicBezTo>
                  <a:pt x="622941" y="635692"/>
                  <a:pt x="615306" y="640487"/>
                  <a:pt x="607722" y="647111"/>
                </a:cubicBezTo>
                <a:cubicBezTo>
                  <a:pt x="580103" y="673806"/>
                  <a:pt x="549615" y="698572"/>
                  <a:pt x="516257" y="717604"/>
                </a:cubicBezTo>
                <a:cubicBezTo>
                  <a:pt x="473419" y="743359"/>
                  <a:pt x="443852" y="784290"/>
                  <a:pt x="404807" y="815730"/>
                </a:cubicBezTo>
                <a:cubicBezTo>
                  <a:pt x="360073" y="851916"/>
                  <a:pt x="317184" y="890029"/>
                  <a:pt x="273373" y="928143"/>
                </a:cubicBezTo>
                <a:cubicBezTo>
                  <a:pt x="249545" y="949103"/>
                  <a:pt x="225769" y="970014"/>
                  <a:pt x="200969" y="990034"/>
                </a:cubicBezTo>
                <a:cubicBezTo>
                  <a:pt x="176219" y="1010994"/>
                  <a:pt x="150496" y="1031015"/>
                  <a:pt x="123850" y="1050986"/>
                </a:cubicBezTo>
                <a:cubicBezTo>
                  <a:pt x="110476" y="1060527"/>
                  <a:pt x="84753" y="1057660"/>
                  <a:pt x="69534" y="1045301"/>
                </a:cubicBezTo>
                <a:cubicBezTo>
                  <a:pt x="60004" y="1037689"/>
                  <a:pt x="50473" y="1029087"/>
                  <a:pt x="44785" y="1019546"/>
                </a:cubicBezTo>
                <a:cubicBezTo>
                  <a:pt x="19062" y="974809"/>
                  <a:pt x="974" y="928143"/>
                  <a:pt x="0" y="872876"/>
                </a:cubicBezTo>
                <a:cubicBezTo>
                  <a:pt x="0" y="844303"/>
                  <a:pt x="8557" y="830956"/>
                  <a:pt x="29515" y="811924"/>
                </a:cubicBezTo>
                <a:cubicBezTo>
                  <a:pt x="131434" y="721410"/>
                  <a:pt x="238119" y="636681"/>
                  <a:pt x="347672" y="555708"/>
                </a:cubicBezTo>
                <a:cubicBezTo>
                  <a:pt x="364787" y="543300"/>
                  <a:pt x="380979" y="530941"/>
                  <a:pt x="398145" y="518534"/>
                </a:cubicBezTo>
                <a:cubicBezTo>
                  <a:pt x="410546" y="509042"/>
                  <a:pt x="415311" y="497574"/>
                  <a:pt x="410546" y="482348"/>
                </a:cubicBezTo>
                <a:cubicBezTo>
                  <a:pt x="406703" y="469001"/>
                  <a:pt x="405780" y="454714"/>
                  <a:pt x="403833" y="441367"/>
                </a:cubicBezTo>
                <a:cubicBezTo>
                  <a:pt x="393380" y="364250"/>
                  <a:pt x="415311" y="293758"/>
                  <a:pt x="450514" y="227071"/>
                </a:cubicBezTo>
                <a:cubicBezTo>
                  <a:pt x="511491" y="109912"/>
                  <a:pt x="609618" y="40359"/>
                  <a:pt x="735313" y="9908"/>
                </a:cubicBezTo>
                <a:cubicBezTo>
                  <a:pt x="769132" y="1331"/>
                  <a:pt x="803669" y="-1771"/>
                  <a:pt x="837725" y="9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6" name="Google Shape;2186;p157"/>
          <p:cNvSpPr/>
          <p:nvPr/>
        </p:nvSpPr>
        <p:spPr>
          <a:xfrm>
            <a:off x="8639173" y="4438640"/>
            <a:ext cx="950810" cy="838737"/>
          </a:xfrm>
          <a:custGeom>
            <a:rect b="b" l="l" r="r" t="t"/>
            <a:pathLst>
              <a:path extrusionOk="0" h="838737" w="950810">
                <a:moveTo>
                  <a:pt x="221171" y="657660"/>
                </a:moveTo>
                <a:cubicBezTo>
                  <a:pt x="230697" y="657660"/>
                  <a:pt x="237367" y="656706"/>
                  <a:pt x="244983" y="657660"/>
                </a:cubicBezTo>
                <a:cubicBezTo>
                  <a:pt x="279277" y="664328"/>
                  <a:pt x="313563" y="670993"/>
                  <a:pt x="347850" y="677664"/>
                </a:cubicBezTo>
                <a:cubicBezTo>
                  <a:pt x="365948" y="681473"/>
                  <a:pt x="372617" y="686236"/>
                  <a:pt x="387858" y="707194"/>
                </a:cubicBezTo>
                <a:cubicBezTo>
                  <a:pt x="385001" y="710049"/>
                  <a:pt x="383099" y="714812"/>
                  <a:pt x="380242" y="714812"/>
                </a:cubicBezTo>
                <a:cubicBezTo>
                  <a:pt x="330706" y="714812"/>
                  <a:pt x="279277" y="723385"/>
                  <a:pt x="235457" y="690999"/>
                </a:cubicBezTo>
                <a:cubicBezTo>
                  <a:pt x="224983" y="683381"/>
                  <a:pt x="214501" y="676710"/>
                  <a:pt x="221171" y="657660"/>
                </a:cubicBezTo>
                <a:close/>
                <a:moveTo>
                  <a:pt x="296229" y="571953"/>
                </a:moveTo>
                <a:cubicBezTo>
                  <a:pt x="340999" y="578620"/>
                  <a:pt x="384804" y="586239"/>
                  <a:pt x="428628" y="594812"/>
                </a:cubicBezTo>
                <a:cubicBezTo>
                  <a:pt x="433389" y="595765"/>
                  <a:pt x="439106" y="596714"/>
                  <a:pt x="442911" y="599573"/>
                </a:cubicBezTo>
                <a:cubicBezTo>
                  <a:pt x="452433" y="605290"/>
                  <a:pt x="465769" y="609098"/>
                  <a:pt x="460052" y="624337"/>
                </a:cubicBezTo>
                <a:cubicBezTo>
                  <a:pt x="455291" y="639580"/>
                  <a:pt x="441955" y="634819"/>
                  <a:pt x="431477" y="632910"/>
                </a:cubicBezTo>
                <a:cubicBezTo>
                  <a:pt x="384804" y="626243"/>
                  <a:pt x="338141" y="618623"/>
                  <a:pt x="291459" y="611957"/>
                </a:cubicBezTo>
                <a:cubicBezTo>
                  <a:pt x="275273" y="609101"/>
                  <a:pt x="260034" y="603384"/>
                  <a:pt x="257176" y="576714"/>
                </a:cubicBezTo>
                <a:cubicBezTo>
                  <a:pt x="272415" y="574808"/>
                  <a:pt x="284795" y="570047"/>
                  <a:pt x="296229" y="571953"/>
                </a:cubicBezTo>
                <a:close/>
                <a:moveTo>
                  <a:pt x="276271" y="457634"/>
                </a:moveTo>
                <a:cubicBezTo>
                  <a:pt x="292467" y="457634"/>
                  <a:pt x="305796" y="456681"/>
                  <a:pt x="319137" y="457634"/>
                </a:cubicBezTo>
                <a:cubicBezTo>
                  <a:pt x="379140" y="463351"/>
                  <a:pt x="439155" y="469065"/>
                  <a:pt x="498206" y="475729"/>
                </a:cubicBezTo>
                <a:cubicBezTo>
                  <a:pt x="504882" y="476685"/>
                  <a:pt x="510594" y="482397"/>
                  <a:pt x="517259" y="487160"/>
                </a:cubicBezTo>
                <a:cubicBezTo>
                  <a:pt x="512499" y="510019"/>
                  <a:pt x="493446" y="509068"/>
                  <a:pt x="481069" y="509068"/>
                </a:cubicBezTo>
                <a:cubicBezTo>
                  <a:pt x="422006" y="507164"/>
                  <a:pt x="363907" y="502401"/>
                  <a:pt x="304844" y="497638"/>
                </a:cubicBezTo>
                <a:cubicBezTo>
                  <a:pt x="287707" y="495734"/>
                  <a:pt x="275319" y="485259"/>
                  <a:pt x="276271" y="457634"/>
                </a:cubicBezTo>
                <a:close/>
                <a:moveTo>
                  <a:pt x="358379" y="371511"/>
                </a:moveTo>
                <a:cubicBezTo>
                  <a:pt x="382429" y="371273"/>
                  <a:pt x="406241" y="372702"/>
                  <a:pt x="429574" y="381274"/>
                </a:cubicBezTo>
                <a:cubicBezTo>
                  <a:pt x="436246" y="384133"/>
                  <a:pt x="443864" y="386035"/>
                  <a:pt x="450536" y="389845"/>
                </a:cubicBezTo>
                <a:cubicBezTo>
                  <a:pt x="461013" y="394609"/>
                  <a:pt x="473392" y="402229"/>
                  <a:pt x="465773" y="414611"/>
                </a:cubicBezTo>
                <a:cubicBezTo>
                  <a:pt x="462915" y="420328"/>
                  <a:pt x="447678" y="425090"/>
                  <a:pt x="440051" y="423182"/>
                </a:cubicBezTo>
                <a:cubicBezTo>
                  <a:pt x="402905" y="414611"/>
                  <a:pt x="365759" y="412706"/>
                  <a:pt x="328613" y="413657"/>
                </a:cubicBezTo>
                <a:cubicBezTo>
                  <a:pt x="300041" y="413657"/>
                  <a:pt x="288609" y="401278"/>
                  <a:pt x="285751" y="371749"/>
                </a:cubicBezTo>
                <a:cubicBezTo>
                  <a:pt x="310040" y="373654"/>
                  <a:pt x="334329" y="371749"/>
                  <a:pt x="358379" y="371511"/>
                </a:cubicBezTo>
                <a:close/>
                <a:moveTo>
                  <a:pt x="298118" y="246762"/>
                </a:moveTo>
                <a:cubicBezTo>
                  <a:pt x="287646" y="261997"/>
                  <a:pt x="272402" y="275337"/>
                  <a:pt x="266702" y="291518"/>
                </a:cubicBezTo>
                <a:cubicBezTo>
                  <a:pt x="258130" y="316304"/>
                  <a:pt x="254330" y="342945"/>
                  <a:pt x="251458" y="368677"/>
                </a:cubicBezTo>
                <a:cubicBezTo>
                  <a:pt x="241959" y="446783"/>
                  <a:pt x="217171" y="520114"/>
                  <a:pt x="176211" y="587761"/>
                </a:cubicBezTo>
                <a:cubicBezTo>
                  <a:pt x="163839" y="608718"/>
                  <a:pt x="144795" y="625847"/>
                  <a:pt x="129551" y="644910"/>
                </a:cubicBezTo>
                <a:cubicBezTo>
                  <a:pt x="117179" y="660145"/>
                  <a:pt x="104763" y="674432"/>
                  <a:pt x="90491" y="691561"/>
                </a:cubicBezTo>
                <a:cubicBezTo>
                  <a:pt x="101935" y="694442"/>
                  <a:pt x="108607" y="697284"/>
                  <a:pt x="116207" y="699218"/>
                </a:cubicBezTo>
                <a:cubicBezTo>
                  <a:pt x="180983" y="714452"/>
                  <a:pt x="245759" y="728739"/>
                  <a:pt x="310534" y="743027"/>
                </a:cubicBezTo>
                <a:cubicBezTo>
                  <a:pt x="354322" y="753486"/>
                  <a:pt x="398154" y="764931"/>
                  <a:pt x="441985" y="774443"/>
                </a:cubicBezTo>
                <a:cubicBezTo>
                  <a:pt x="472429" y="781113"/>
                  <a:pt x="478173" y="777324"/>
                  <a:pt x="494345" y="750644"/>
                </a:cubicBezTo>
                <a:cubicBezTo>
                  <a:pt x="553421" y="653475"/>
                  <a:pt x="581036" y="546794"/>
                  <a:pt x="590536" y="433443"/>
                </a:cubicBezTo>
                <a:cubicBezTo>
                  <a:pt x="594380" y="387740"/>
                  <a:pt x="579136" y="336275"/>
                  <a:pt x="622924" y="296294"/>
                </a:cubicBezTo>
                <a:cubicBezTo>
                  <a:pt x="598180" y="301030"/>
                  <a:pt x="578164" y="306753"/>
                  <a:pt x="558193" y="308687"/>
                </a:cubicBezTo>
                <a:cubicBezTo>
                  <a:pt x="532433" y="310581"/>
                  <a:pt x="522933" y="285796"/>
                  <a:pt x="508661" y="268667"/>
                </a:cubicBezTo>
                <a:cubicBezTo>
                  <a:pt x="474329" y="316304"/>
                  <a:pt x="456257" y="315317"/>
                  <a:pt x="409598" y="262944"/>
                </a:cubicBezTo>
                <a:cubicBezTo>
                  <a:pt x="394354" y="283901"/>
                  <a:pt x="373410" y="292466"/>
                  <a:pt x="352422" y="283901"/>
                </a:cubicBezTo>
                <a:cubicBezTo>
                  <a:pt x="333378" y="276284"/>
                  <a:pt x="318134" y="261050"/>
                  <a:pt x="298118" y="246762"/>
                </a:cubicBezTo>
                <a:close/>
                <a:moveTo>
                  <a:pt x="136223" y="237211"/>
                </a:moveTo>
                <a:cubicBezTo>
                  <a:pt x="131451" y="291518"/>
                  <a:pt x="126679" y="341050"/>
                  <a:pt x="121907" y="389635"/>
                </a:cubicBezTo>
                <a:cubicBezTo>
                  <a:pt x="120979" y="398199"/>
                  <a:pt x="119079" y="406763"/>
                  <a:pt x="117179" y="415328"/>
                </a:cubicBezTo>
                <a:cubicBezTo>
                  <a:pt x="109535" y="447731"/>
                  <a:pt x="100035" y="480133"/>
                  <a:pt x="93363" y="513444"/>
                </a:cubicBezTo>
                <a:cubicBezTo>
                  <a:pt x="88591" y="540124"/>
                  <a:pt x="86692" y="566804"/>
                  <a:pt x="82892" y="596326"/>
                </a:cubicBezTo>
                <a:cubicBezTo>
                  <a:pt x="145723" y="561081"/>
                  <a:pt x="212399" y="367730"/>
                  <a:pt x="200027" y="296294"/>
                </a:cubicBezTo>
                <a:cubicBezTo>
                  <a:pt x="179083" y="276284"/>
                  <a:pt x="160967" y="260102"/>
                  <a:pt x="136223" y="237211"/>
                </a:cubicBezTo>
                <a:close/>
                <a:moveTo>
                  <a:pt x="749456" y="213065"/>
                </a:moveTo>
                <a:cubicBezTo>
                  <a:pt x="725925" y="211814"/>
                  <a:pt x="706291" y="223417"/>
                  <a:pt x="687700" y="233422"/>
                </a:cubicBezTo>
                <a:cubicBezTo>
                  <a:pt x="669628" y="242934"/>
                  <a:pt x="661984" y="260102"/>
                  <a:pt x="675328" y="282007"/>
                </a:cubicBezTo>
                <a:cubicBezTo>
                  <a:pt x="692472" y="277231"/>
                  <a:pt x="711516" y="266772"/>
                  <a:pt x="725832" y="287730"/>
                </a:cubicBezTo>
                <a:cubicBezTo>
                  <a:pt x="711516" y="324868"/>
                  <a:pt x="682928" y="329605"/>
                  <a:pt x="647712" y="326763"/>
                </a:cubicBezTo>
                <a:cubicBezTo>
                  <a:pt x="659156" y="468688"/>
                  <a:pt x="629596" y="601101"/>
                  <a:pt x="576264" y="733476"/>
                </a:cubicBezTo>
                <a:cubicBezTo>
                  <a:pt x="604852" y="739198"/>
                  <a:pt x="629596" y="743027"/>
                  <a:pt x="657212" y="748710"/>
                </a:cubicBezTo>
                <a:cubicBezTo>
                  <a:pt x="661056" y="732528"/>
                  <a:pt x="662956" y="720136"/>
                  <a:pt x="665784" y="707782"/>
                </a:cubicBezTo>
                <a:cubicBezTo>
                  <a:pt x="676300" y="656316"/>
                  <a:pt x="682928" y="602996"/>
                  <a:pt x="700072" y="553464"/>
                </a:cubicBezTo>
                <a:cubicBezTo>
                  <a:pt x="718187" y="501091"/>
                  <a:pt x="735331" y="449625"/>
                  <a:pt x="743903" y="394410"/>
                </a:cubicBezTo>
                <a:cubicBezTo>
                  <a:pt x="749603" y="360113"/>
                  <a:pt x="758175" y="325816"/>
                  <a:pt x="764847" y="291518"/>
                </a:cubicBezTo>
                <a:cubicBezTo>
                  <a:pt x="769619" y="267720"/>
                  <a:pt x="771519" y="242934"/>
                  <a:pt x="774391" y="219135"/>
                </a:cubicBezTo>
                <a:cubicBezTo>
                  <a:pt x="765576" y="215327"/>
                  <a:pt x="757300" y="213482"/>
                  <a:pt x="749456" y="213065"/>
                </a:cubicBezTo>
                <a:close/>
                <a:moveTo>
                  <a:pt x="637240" y="198178"/>
                </a:moveTo>
                <a:cubicBezTo>
                  <a:pt x="631496" y="201967"/>
                  <a:pt x="625796" y="206742"/>
                  <a:pt x="620096" y="207690"/>
                </a:cubicBezTo>
                <a:cubicBezTo>
                  <a:pt x="613424" y="209623"/>
                  <a:pt x="605780" y="209623"/>
                  <a:pt x="598180" y="209623"/>
                </a:cubicBezTo>
                <a:cubicBezTo>
                  <a:pt x="567692" y="212465"/>
                  <a:pt x="557221" y="230541"/>
                  <a:pt x="569592" y="264838"/>
                </a:cubicBezTo>
                <a:cubicBezTo>
                  <a:pt x="601980" y="254380"/>
                  <a:pt x="628668" y="236264"/>
                  <a:pt x="637240" y="198178"/>
                </a:cubicBezTo>
                <a:close/>
                <a:moveTo>
                  <a:pt x="474329" y="196283"/>
                </a:moveTo>
                <a:cubicBezTo>
                  <a:pt x="462929" y="211518"/>
                  <a:pt x="445785" y="226752"/>
                  <a:pt x="465757" y="249604"/>
                </a:cubicBezTo>
                <a:cubicBezTo>
                  <a:pt x="478173" y="247710"/>
                  <a:pt x="491517" y="246762"/>
                  <a:pt x="506717" y="244828"/>
                </a:cubicBezTo>
                <a:cubicBezTo>
                  <a:pt x="514361" y="226752"/>
                  <a:pt x="521033" y="210571"/>
                  <a:pt x="527705" y="196283"/>
                </a:cubicBezTo>
                <a:cubicBezTo>
                  <a:pt x="509589" y="196283"/>
                  <a:pt x="492445" y="196283"/>
                  <a:pt x="474329" y="196283"/>
                </a:cubicBezTo>
                <a:close/>
                <a:moveTo>
                  <a:pt x="420069" y="174379"/>
                </a:moveTo>
                <a:cubicBezTo>
                  <a:pt x="400053" y="180062"/>
                  <a:pt x="379110" y="185785"/>
                  <a:pt x="356222" y="192455"/>
                </a:cubicBezTo>
                <a:cubicBezTo>
                  <a:pt x="346722" y="206742"/>
                  <a:pt x="341950" y="222924"/>
                  <a:pt x="365766" y="242934"/>
                </a:cubicBezTo>
                <a:cubicBezTo>
                  <a:pt x="386710" y="221030"/>
                  <a:pt x="405753" y="201967"/>
                  <a:pt x="424841" y="181996"/>
                </a:cubicBezTo>
                <a:cubicBezTo>
                  <a:pt x="422897" y="179115"/>
                  <a:pt x="421969" y="177221"/>
                  <a:pt x="420069" y="174379"/>
                </a:cubicBezTo>
                <a:close/>
                <a:moveTo>
                  <a:pt x="897270" y="164828"/>
                </a:moveTo>
                <a:cubicBezTo>
                  <a:pt x="869655" y="178168"/>
                  <a:pt x="846767" y="188666"/>
                  <a:pt x="840095" y="218188"/>
                </a:cubicBezTo>
                <a:cubicBezTo>
                  <a:pt x="830595" y="257221"/>
                  <a:pt x="818223" y="295347"/>
                  <a:pt x="808679" y="333433"/>
                </a:cubicBezTo>
                <a:cubicBezTo>
                  <a:pt x="794407" y="391529"/>
                  <a:pt x="782963" y="450612"/>
                  <a:pt x="767719" y="508708"/>
                </a:cubicBezTo>
                <a:cubicBezTo>
                  <a:pt x="754375" y="559187"/>
                  <a:pt x="736303" y="608718"/>
                  <a:pt x="721987" y="659198"/>
                </a:cubicBezTo>
                <a:cubicBezTo>
                  <a:pt x="716288" y="679208"/>
                  <a:pt x="714388" y="700165"/>
                  <a:pt x="720087" y="718241"/>
                </a:cubicBezTo>
                <a:cubicBezTo>
                  <a:pt x="739131" y="720136"/>
                  <a:pt x="754375" y="721122"/>
                  <a:pt x="772491" y="722069"/>
                </a:cubicBezTo>
                <a:cubicBezTo>
                  <a:pt x="836295" y="544900"/>
                  <a:pt x="858211" y="355337"/>
                  <a:pt x="897270" y="164828"/>
                </a:cubicBezTo>
                <a:close/>
                <a:moveTo>
                  <a:pt x="305762" y="158158"/>
                </a:moveTo>
                <a:cubicBezTo>
                  <a:pt x="281946" y="178168"/>
                  <a:pt x="263830" y="190561"/>
                  <a:pt x="242886" y="178168"/>
                </a:cubicBezTo>
                <a:cubicBezTo>
                  <a:pt x="228615" y="169603"/>
                  <a:pt x="217171" y="168656"/>
                  <a:pt x="205771" y="180062"/>
                </a:cubicBezTo>
                <a:cubicBezTo>
                  <a:pt x="193355" y="193402"/>
                  <a:pt x="187655" y="209623"/>
                  <a:pt x="194327" y="228647"/>
                </a:cubicBezTo>
                <a:cubicBezTo>
                  <a:pt x="200999" y="245815"/>
                  <a:pt x="218143" y="252485"/>
                  <a:pt x="233387" y="243881"/>
                </a:cubicBezTo>
                <a:cubicBezTo>
                  <a:pt x="240987" y="239145"/>
                  <a:pt x="247658" y="233422"/>
                  <a:pt x="252431" y="225805"/>
                </a:cubicBezTo>
                <a:cubicBezTo>
                  <a:pt x="262902" y="207690"/>
                  <a:pt x="278146" y="199125"/>
                  <a:pt x="300062" y="199125"/>
                </a:cubicBezTo>
                <a:cubicBezTo>
                  <a:pt x="301962" y="186732"/>
                  <a:pt x="303862" y="177221"/>
                  <a:pt x="305762" y="158158"/>
                </a:cubicBezTo>
                <a:close/>
                <a:moveTo>
                  <a:pt x="160039" y="142923"/>
                </a:moveTo>
                <a:cubicBezTo>
                  <a:pt x="158139" y="141976"/>
                  <a:pt x="152395" y="146752"/>
                  <a:pt x="152395" y="148646"/>
                </a:cubicBezTo>
                <a:cubicBezTo>
                  <a:pt x="152395" y="152435"/>
                  <a:pt x="156239" y="156263"/>
                  <a:pt x="158139" y="160092"/>
                </a:cubicBezTo>
                <a:cubicBezTo>
                  <a:pt x="161939" y="158158"/>
                  <a:pt x="165739" y="156263"/>
                  <a:pt x="173339" y="152435"/>
                </a:cubicBezTo>
                <a:cubicBezTo>
                  <a:pt x="167639" y="147699"/>
                  <a:pt x="163839" y="143871"/>
                  <a:pt x="160039" y="142923"/>
                </a:cubicBezTo>
                <a:close/>
                <a:moveTo>
                  <a:pt x="265774" y="49583"/>
                </a:moveTo>
                <a:cubicBezTo>
                  <a:pt x="243859" y="63870"/>
                  <a:pt x="220971" y="78157"/>
                  <a:pt x="198127" y="91497"/>
                </a:cubicBezTo>
                <a:cubicBezTo>
                  <a:pt x="199099" y="93392"/>
                  <a:pt x="199099" y="96273"/>
                  <a:pt x="200027" y="98167"/>
                </a:cubicBezTo>
                <a:cubicBezTo>
                  <a:pt x="241959" y="102943"/>
                  <a:pt x="283846" y="107679"/>
                  <a:pt x="324806" y="111507"/>
                </a:cubicBezTo>
                <a:cubicBezTo>
                  <a:pt x="354322" y="114349"/>
                  <a:pt x="384810" y="116243"/>
                  <a:pt x="414325" y="120072"/>
                </a:cubicBezTo>
                <a:cubicBezTo>
                  <a:pt x="507689" y="129583"/>
                  <a:pt x="601052" y="139135"/>
                  <a:pt x="694372" y="149593"/>
                </a:cubicBezTo>
                <a:cubicBezTo>
                  <a:pt x="720087" y="152435"/>
                  <a:pt x="745803" y="157211"/>
                  <a:pt x="772491" y="160092"/>
                </a:cubicBezTo>
                <a:cubicBezTo>
                  <a:pt x="794407" y="161986"/>
                  <a:pt x="817251" y="163881"/>
                  <a:pt x="839167" y="138148"/>
                </a:cubicBezTo>
                <a:cubicBezTo>
                  <a:pt x="791535" y="133412"/>
                  <a:pt x="750575" y="129583"/>
                  <a:pt x="708643" y="124847"/>
                </a:cubicBezTo>
                <a:cubicBezTo>
                  <a:pt x="668656" y="121019"/>
                  <a:pt x="628668" y="119125"/>
                  <a:pt x="589608" y="112455"/>
                </a:cubicBezTo>
                <a:cubicBezTo>
                  <a:pt x="551521" y="106732"/>
                  <a:pt x="513389" y="96273"/>
                  <a:pt x="475301" y="88656"/>
                </a:cubicBezTo>
                <a:cubicBezTo>
                  <a:pt x="436241" y="80999"/>
                  <a:pt x="397181" y="73382"/>
                  <a:pt x="357194" y="65765"/>
                </a:cubicBezTo>
                <a:cubicBezTo>
                  <a:pt x="332450" y="61028"/>
                  <a:pt x="308634" y="54358"/>
                  <a:pt x="283846" y="49583"/>
                </a:cubicBezTo>
                <a:cubicBezTo>
                  <a:pt x="278146" y="48636"/>
                  <a:pt x="270502" y="46741"/>
                  <a:pt x="265774" y="49583"/>
                </a:cubicBezTo>
                <a:close/>
                <a:moveTo>
                  <a:pt x="264554" y="411"/>
                </a:moveTo>
                <a:cubicBezTo>
                  <a:pt x="277174" y="-1133"/>
                  <a:pt x="290982" y="1965"/>
                  <a:pt x="304790" y="4827"/>
                </a:cubicBezTo>
                <a:cubicBezTo>
                  <a:pt x="407653" y="24837"/>
                  <a:pt x="511489" y="44807"/>
                  <a:pt x="615324" y="63870"/>
                </a:cubicBezTo>
                <a:cubicBezTo>
                  <a:pt x="644840" y="69593"/>
                  <a:pt x="675328" y="70540"/>
                  <a:pt x="704844" y="73382"/>
                </a:cubicBezTo>
                <a:cubicBezTo>
                  <a:pt x="768691" y="80052"/>
                  <a:pt x="832495" y="85775"/>
                  <a:pt x="896298" y="92445"/>
                </a:cubicBezTo>
                <a:cubicBezTo>
                  <a:pt x="903942" y="93392"/>
                  <a:pt x="911542" y="95286"/>
                  <a:pt x="918214" y="98167"/>
                </a:cubicBezTo>
                <a:cubicBezTo>
                  <a:pt x="944858" y="108626"/>
                  <a:pt x="954402" y="124847"/>
                  <a:pt x="949630" y="152475"/>
                </a:cubicBezTo>
                <a:cubicBezTo>
                  <a:pt x="931558" y="249604"/>
                  <a:pt x="913442" y="346773"/>
                  <a:pt x="894398" y="443942"/>
                </a:cubicBezTo>
                <a:cubicBezTo>
                  <a:pt x="886799" y="482028"/>
                  <a:pt x="881054" y="520114"/>
                  <a:pt x="871555" y="558240"/>
                </a:cubicBezTo>
                <a:cubicBezTo>
                  <a:pt x="857239" y="615388"/>
                  <a:pt x="841067" y="671591"/>
                  <a:pt x="824851" y="728739"/>
                </a:cubicBezTo>
                <a:cubicBezTo>
                  <a:pt x="822023" y="737304"/>
                  <a:pt x="815351" y="745868"/>
                  <a:pt x="808679" y="755380"/>
                </a:cubicBezTo>
                <a:cubicBezTo>
                  <a:pt x="796307" y="749697"/>
                  <a:pt x="786763" y="744921"/>
                  <a:pt x="778191" y="741093"/>
                </a:cubicBezTo>
                <a:cubicBezTo>
                  <a:pt x="763919" y="754433"/>
                  <a:pt x="750575" y="766826"/>
                  <a:pt x="737231" y="779218"/>
                </a:cubicBezTo>
                <a:cubicBezTo>
                  <a:pt x="711516" y="803017"/>
                  <a:pt x="683900" y="809687"/>
                  <a:pt x="651512" y="793506"/>
                </a:cubicBezTo>
                <a:cubicBezTo>
                  <a:pt x="639140" y="787783"/>
                  <a:pt x="624824" y="786836"/>
                  <a:pt x="611524" y="783007"/>
                </a:cubicBezTo>
                <a:cubicBezTo>
                  <a:pt x="594380" y="775390"/>
                  <a:pt x="579136" y="767773"/>
                  <a:pt x="559121" y="760156"/>
                </a:cubicBezTo>
                <a:cubicBezTo>
                  <a:pt x="550549" y="773496"/>
                  <a:pt x="541977" y="786836"/>
                  <a:pt x="533405" y="800176"/>
                </a:cubicBezTo>
                <a:cubicBezTo>
                  <a:pt x="513389" y="829697"/>
                  <a:pt x="487673" y="844932"/>
                  <a:pt x="450513" y="836367"/>
                </a:cubicBezTo>
                <a:cubicBezTo>
                  <a:pt x="420997" y="828750"/>
                  <a:pt x="391482" y="824922"/>
                  <a:pt x="362894" y="817304"/>
                </a:cubicBezTo>
                <a:cubicBezTo>
                  <a:pt x="287646" y="797294"/>
                  <a:pt x="213371" y="775390"/>
                  <a:pt x="138123" y="756367"/>
                </a:cubicBezTo>
                <a:cubicBezTo>
                  <a:pt x="114307" y="749697"/>
                  <a:pt x="88591" y="748710"/>
                  <a:pt x="63804" y="745868"/>
                </a:cubicBezTo>
                <a:cubicBezTo>
                  <a:pt x="37160" y="742079"/>
                  <a:pt x="12372" y="733476"/>
                  <a:pt x="0" y="700165"/>
                </a:cubicBezTo>
                <a:cubicBezTo>
                  <a:pt x="20016" y="683944"/>
                  <a:pt x="41888" y="666815"/>
                  <a:pt x="66676" y="645857"/>
                </a:cubicBezTo>
                <a:cubicBezTo>
                  <a:pt x="27616" y="624900"/>
                  <a:pt x="30488" y="599167"/>
                  <a:pt x="37160" y="568698"/>
                </a:cubicBezTo>
                <a:cubicBezTo>
                  <a:pt x="44760" y="532507"/>
                  <a:pt x="46660" y="494421"/>
                  <a:pt x="53332" y="457242"/>
                </a:cubicBezTo>
                <a:cubicBezTo>
                  <a:pt x="59076" y="424879"/>
                  <a:pt x="67648" y="394410"/>
                  <a:pt x="72375" y="362007"/>
                </a:cubicBezTo>
                <a:cubicBezTo>
                  <a:pt x="77147" y="336275"/>
                  <a:pt x="78120" y="309634"/>
                  <a:pt x="81920" y="283901"/>
                </a:cubicBezTo>
                <a:cubicBezTo>
                  <a:pt x="86692" y="246762"/>
                  <a:pt x="90491" y="208637"/>
                  <a:pt x="98091" y="172445"/>
                </a:cubicBezTo>
                <a:cubicBezTo>
                  <a:pt x="102863" y="153422"/>
                  <a:pt x="115235" y="135306"/>
                  <a:pt x="126679" y="113402"/>
                </a:cubicBezTo>
                <a:cubicBezTo>
                  <a:pt x="124779" y="110560"/>
                  <a:pt x="120979" y="103890"/>
                  <a:pt x="115235" y="94339"/>
                </a:cubicBezTo>
                <a:cubicBezTo>
                  <a:pt x="120979" y="88656"/>
                  <a:pt x="125751" y="80999"/>
                  <a:pt x="132379" y="77210"/>
                </a:cubicBezTo>
                <a:cubicBezTo>
                  <a:pt x="162867" y="60042"/>
                  <a:pt x="194327" y="43860"/>
                  <a:pt x="224771" y="27678"/>
                </a:cubicBezTo>
                <a:cubicBezTo>
                  <a:pt x="226715" y="26731"/>
                  <a:pt x="230515" y="25784"/>
                  <a:pt x="231442" y="23850"/>
                </a:cubicBezTo>
                <a:cubicBezTo>
                  <a:pt x="240500" y="8142"/>
                  <a:pt x="251933" y="1955"/>
                  <a:pt x="264554" y="4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7" name="Google Shape;2187;p157"/>
          <p:cNvSpPr/>
          <p:nvPr/>
        </p:nvSpPr>
        <p:spPr>
          <a:xfrm>
            <a:off x="6467473" y="1914526"/>
            <a:ext cx="2325401" cy="1171994"/>
          </a:xfrm>
          <a:custGeom>
            <a:rect b="b" l="l" r="r" t="t"/>
            <a:pathLst>
              <a:path extrusionOk="0" h="21468" w="21550">
                <a:moveTo>
                  <a:pt x="14445" y="11697"/>
                </a:moveTo>
                <a:cubicBezTo>
                  <a:pt x="14348" y="11505"/>
                  <a:pt x="14286" y="11610"/>
                  <a:pt x="14233" y="11801"/>
                </a:cubicBezTo>
                <a:cubicBezTo>
                  <a:pt x="14189" y="11958"/>
                  <a:pt x="14286" y="12255"/>
                  <a:pt x="14074" y="12255"/>
                </a:cubicBezTo>
                <a:cubicBezTo>
                  <a:pt x="14074" y="12133"/>
                  <a:pt x="14083" y="12028"/>
                  <a:pt x="14083" y="11854"/>
                </a:cubicBezTo>
                <a:cubicBezTo>
                  <a:pt x="13703" y="11906"/>
                  <a:pt x="13536" y="12499"/>
                  <a:pt x="13297" y="12936"/>
                </a:cubicBezTo>
                <a:lnTo>
                  <a:pt x="13297" y="12936"/>
                </a:lnTo>
                <a:cubicBezTo>
                  <a:pt x="13297" y="12779"/>
                  <a:pt x="13289" y="12622"/>
                  <a:pt x="13289" y="12412"/>
                </a:cubicBezTo>
                <a:cubicBezTo>
                  <a:pt x="13050" y="12552"/>
                  <a:pt x="12768" y="12430"/>
                  <a:pt x="12653" y="13058"/>
                </a:cubicBezTo>
                <a:cubicBezTo>
                  <a:pt x="12653" y="13075"/>
                  <a:pt x="12529" y="12988"/>
                  <a:pt x="12476" y="13005"/>
                </a:cubicBezTo>
                <a:cubicBezTo>
                  <a:pt x="12353" y="13058"/>
                  <a:pt x="12238" y="13162"/>
                  <a:pt x="12097" y="13267"/>
                </a:cubicBezTo>
                <a:cubicBezTo>
                  <a:pt x="12053" y="13407"/>
                  <a:pt x="11991" y="13599"/>
                  <a:pt x="11894" y="13947"/>
                </a:cubicBezTo>
                <a:cubicBezTo>
                  <a:pt x="11876" y="13668"/>
                  <a:pt x="11867" y="13546"/>
                  <a:pt x="11859" y="13442"/>
                </a:cubicBezTo>
                <a:cubicBezTo>
                  <a:pt x="11841" y="13424"/>
                  <a:pt x="11823" y="13424"/>
                  <a:pt x="11814" y="13407"/>
                </a:cubicBezTo>
                <a:cubicBezTo>
                  <a:pt x="11788" y="13529"/>
                  <a:pt x="11770" y="13668"/>
                  <a:pt x="11735" y="13860"/>
                </a:cubicBezTo>
                <a:cubicBezTo>
                  <a:pt x="11391" y="13843"/>
                  <a:pt x="11126" y="14523"/>
                  <a:pt x="10746" y="14454"/>
                </a:cubicBezTo>
                <a:cubicBezTo>
                  <a:pt x="10738" y="14384"/>
                  <a:pt x="10729" y="14296"/>
                  <a:pt x="10720" y="14227"/>
                </a:cubicBezTo>
                <a:cubicBezTo>
                  <a:pt x="10623" y="14279"/>
                  <a:pt x="10526" y="14331"/>
                  <a:pt x="10420" y="14384"/>
                </a:cubicBezTo>
                <a:cubicBezTo>
                  <a:pt x="10279" y="14558"/>
                  <a:pt x="10146" y="14733"/>
                  <a:pt x="10005" y="14890"/>
                </a:cubicBezTo>
                <a:cubicBezTo>
                  <a:pt x="9961" y="14942"/>
                  <a:pt x="9908" y="14959"/>
                  <a:pt x="9855" y="14994"/>
                </a:cubicBezTo>
                <a:cubicBezTo>
                  <a:pt x="9767" y="15029"/>
                  <a:pt x="9678" y="15064"/>
                  <a:pt x="9590" y="15099"/>
                </a:cubicBezTo>
                <a:cubicBezTo>
                  <a:pt x="9458" y="15308"/>
                  <a:pt x="9334" y="15588"/>
                  <a:pt x="9184" y="15692"/>
                </a:cubicBezTo>
                <a:cubicBezTo>
                  <a:pt x="9052" y="15779"/>
                  <a:pt x="8910" y="15832"/>
                  <a:pt x="8778" y="15954"/>
                </a:cubicBezTo>
                <a:cubicBezTo>
                  <a:pt x="8566" y="16128"/>
                  <a:pt x="8354" y="16320"/>
                  <a:pt x="8151" y="16460"/>
                </a:cubicBezTo>
                <a:cubicBezTo>
                  <a:pt x="7913" y="16617"/>
                  <a:pt x="7710" y="16896"/>
                  <a:pt x="7471" y="17018"/>
                </a:cubicBezTo>
                <a:cubicBezTo>
                  <a:pt x="7207" y="17158"/>
                  <a:pt x="6951" y="17385"/>
                  <a:pt x="6686" y="17577"/>
                </a:cubicBezTo>
                <a:cubicBezTo>
                  <a:pt x="6430" y="17751"/>
                  <a:pt x="6174" y="17908"/>
                  <a:pt x="5927" y="18083"/>
                </a:cubicBezTo>
                <a:cubicBezTo>
                  <a:pt x="5697" y="18240"/>
                  <a:pt x="5477" y="18414"/>
                  <a:pt x="5247" y="18571"/>
                </a:cubicBezTo>
                <a:cubicBezTo>
                  <a:pt x="4850" y="18850"/>
                  <a:pt x="4453" y="19094"/>
                  <a:pt x="4073" y="19426"/>
                </a:cubicBezTo>
                <a:cubicBezTo>
                  <a:pt x="3517" y="19932"/>
                  <a:pt x="2970" y="20525"/>
                  <a:pt x="2422" y="21066"/>
                </a:cubicBezTo>
                <a:cubicBezTo>
                  <a:pt x="2210" y="21275"/>
                  <a:pt x="2016" y="21572"/>
                  <a:pt x="1743" y="21432"/>
                </a:cubicBezTo>
                <a:cubicBezTo>
                  <a:pt x="1601" y="21363"/>
                  <a:pt x="1531" y="21241"/>
                  <a:pt x="1478" y="20961"/>
                </a:cubicBezTo>
                <a:cubicBezTo>
                  <a:pt x="1134" y="19252"/>
                  <a:pt x="780" y="17542"/>
                  <a:pt x="427" y="15849"/>
                </a:cubicBezTo>
                <a:cubicBezTo>
                  <a:pt x="313" y="15291"/>
                  <a:pt x="180" y="14767"/>
                  <a:pt x="65" y="14209"/>
                </a:cubicBezTo>
                <a:cubicBezTo>
                  <a:pt x="30" y="14070"/>
                  <a:pt x="21" y="13895"/>
                  <a:pt x="4" y="13738"/>
                </a:cubicBezTo>
                <a:cubicBezTo>
                  <a:pt x="-14" y="13459"/>
                  <a:pt x="21" y="13267"/>
                  <a:pt x="171" y="13145"/>
                </a:cubicBezTo>
                <a:cubicBezTo>
                  <a:pt x="622" y="12813"/>
                  <a:pt x="1054" y="12430"/>
                  <a:pt x="1504" y="12133"/>
                </a:cubicBezTo>
                <a:cubicBezTo>
                  <a:pt x="2175" y="11697"/>
                  <a:pt x="2864" y="11330"/>
                  <a:pt x="3543" y="10929"/>
                </a:cubicBezTo>
                <a:cubicBezTo>
                  <a:pt x="4073" y="10615"/>
                  <a:pt x="4611" y="10284"/>
                  <a:pt x="5141" y="9935"/>
                </a:cubicBezTo>
                <a:cubicBezTo>
                  <a:pt x="5953" y="9411"/>
                  <a:pt x="6765" y="8870"/>
                  <a:pt x="7577" y="8329"/>
                </a:cubicBezTo>
                <a:cubicBezTo>
                  <a:pt x="8584" y="7649"/>
                  <a:pt x="9590" y="6934"/>
                  <a:pt x="10596" y="6236"/>
                </a:cubicBezTo>
                <a:cubicBezTo>
                  <a:pt x="11408" y="5677"/>
                  <a:pt x="12212" y="5119"/>
                  <a:pt x="13024" y="4561"/>
                </a:cubicBezTo>
                <a:cubicBezTo>
                  <a:pt x="13492" y="4247"/>
                  <a:pt x="13968" y="3933"/>
                  <a:pt x="14445" y="3619"/>
                </a:cubicBezTo>
                <a:cubicBezTo>
                  <a:pt x="15566" y="2851"/>
                  <a:pt x="16687" y="2101"/>
                  <a:pt x="17808" y="1315"/>
                </a:cubicBezTo>
                <a:cubicBezTo>
                  <a:pt x="18426" y="897"/>
                  <a:pt x="19035" y="443"/>
                  <a:pt x="19644" y="24"/>
                </a:cubicBezTo>
                <a:cubicBezTo>
                  <a:pt x="19715" y="-28"/>
                  <a:pt x="19847" y="7"/>
                  <a:pt x="19891" y="112"/>
                </a:cubicBezTo>
                <a:cubicBezTo>
                  <a:pt x="20041" y="426"/>
                  <a:pt x="20191" y="757"/>
                  <a:pt x="20297" y="1124"/>
                </a:cubicBezTo>
                <a:cubicBezTo>
                  <a:pt x="20438" y="1664"/>
                  <a:pt x="20536" y="2275"/>
                  <a:pt x="20668" y="2833"/>
                </a:cubicBezTo>
                <a:cubicBezTo>
                  <a:pt x="20906" y="3845"/>
                  <a:pt x="21153" y="4857"/>
                  <a:pt x="21401" y="5869"/>
                </a:cubicBezTo>
                <a:cubicBezTo>
                  <a:pt x="21445" y="6044"/>
                  <a:pt x="21498" y="6183"/>
                  <a:pt x="21524" y="6358"/>
                </a:cubicBezTo>
                <a:cubicBezTo>
                  <a:pt x="21586" y="6672"/>
                  <a:pt x="21533" y="7108"/>
                  <a:pt x="21392" y="7213"/>
                </a:cubicBezTo>
                <a:cubicBezTo>
                  <a:pt x="21118" y="7387"/>
                  <a:pt x="20915" y="7806"/>
                  <a:pt x="20606" y="7893"/>
                </a:cubicBezTo>
                <a:cubicBezTo>
                  <a:pt x="20271" y="7998"/>
                  <a:pt x="19944" y="8277"/>
                  <a:pt x="19618" y="8486"/>
                </a:cubicBezTo>
                <a:cubicBezTo>
                  <a:pt x="19291" y="8696"/>
                  <a:pt x="18955" y="8905"/>
                  <a:pt x="18629" y="9115"/>
                </a:cubicBezTo>
                <a:cubicBezTo>
                  <a:pt x="18541" y="9167"/>
                  <a:pt x="18496" y="9202"/>
                  <a:pt x="18435" y="8992"/>
                </a:cubicBezTo>
                <a:cubicBezTo>
                  <a:pt x="18408" y="8905"/>
                  <a:pt x="18258" y="8940"/>
                  <a:pt x="18161" y="8975"/>
                </a:cubicBezTo>
                <a:cubicBezTo>
                  <a:pt x="18011" y="9010"/>
                  <a:pt x="17852" y="9097"/>
                  <a:pt x="17702" y="9149"/>
                </a:cubicBezTo>
                <a:cubicBezTo>
                  <a:pt x="17711" y="9167"/>
                  <a:pt x="17728" y="9219"/>
                  <a:pt x="17755" y="9289"/>
                </a:cubicBezTo>
                <a:cubicBezTo>
                  <a:pt x="17561" y="9376"/>
                  <a:pt x="17384" y="9603"/>
                  <a:pt x="17172" y="9429"/>
                </a:cubicBezTo>
                <a:cubicBezTo>
                  <a:pt x="17146" y="9411"/>
                  <a:pt x="17075" y="9516"/>
                  <a:pt x="17040" y="9586"/>
                </a:cubicBezTo>
                <a:cubicBezTo>
                  <a:pt x="16925" y="9795"/>
                  <a:pt x="16819" y="10004"/>
                  <a:pt x="16643" y="9882"/>
                </a:cubicBezTo>
                <a:cubicBezTo>
                  <a:pt x="16616" y="9865"/>
                  <a:pt x="16554" y="9865"/>
                  <a:pt x="16546" y="9900"/>
                </a:cubicBezTo>
                <a:cubicBezTo>
                  <a:pt x="16387" y="10493"/>
                  <a:pt x="16042" y="10284"/>
                  <a:pt x="15804" y="10580"/>
                </a:cubicBezTo>
                <a:cubicBezTo>
                  <a:pt x="15566" y="10877"/>
                  <a:pt x="15257" y="10912"/>
                  <a:pt x="14983" y="11104"/>
                </a:cubicBezTo>
                <a:cubicBezTo>
                  <a:pt x="14780" y="11243"/>
                  <a:pt x="14568" y="11365"/>
                  <a:pt x="14436" y="11732"/>
                </a:cubicBezTo>
                <a:lnTo>
                  <a:pt x="14445" y="11697"/>
                </a:lnTo>
                <a:close/>
                <a:moveTo>
                  <a:pt x="15628" y="3793"/>
                </a:moveTo>
                <a:cubicBezTo>
                  <a:pt x="15628" y="4404"/>
                  <a:pt x="15725" y="4962"/>
                  <a:pt x="15875" y="5485"/>
                </a:cubicBezTo>
                <a:cubicBezTo>
                  <a:pt x="15981" y="5852"/>
                  <a:pt x="16096" y="6201"/>
                  <a:pt x="16157" y="6585"/>
                </a:cubicBezTo>
                <a:cubicBezTo>
                  <a:pt x="16184" y="6759"/>
                  <a:pt x="16140" y="7108"/>
                  <a:pt x="16078" y="7178"/>
                </a:cubicBezTo>
                <a:cubicBezTo>
                  <a:pt x="15998" y="7248"/>
                  <a:pt x="15866" y="7125"/>
                  <a:pt x="15760" y="7038"/>
                </a:cubicBezTo>
                <a:cubicBezTo>
                  <a:pt x="15716" y="7003"/>
                  <a:pt x="15698" y="6846"/>
                  <a:pt x="15663" y="6759"/>
                </a:cubicBezTo>
                <a:cubicBezTo>
                  <a:pt x="15425" y="5991"/>
                  <a:pt x="15186" y="5224"/>
                  <a:pt x="15151" y="4229"/>
                </a:cubicBezTo>
                <a:cubicBezTo>
                  <a:pt x="14992" y="4351"/>
                  <a:pt x="14869" y="4439"/>
                  <a:pt x="14736" y="4526"/>
                </a:cubicBezTo>
                <a:cubicBezTo>
                  <a:pt x="14771" y="4962"/>
                  <a:pt x="14922" y="5363"/>
                  <a:pt x="14710" y="5747"/>
                </a:cubicBezTo>
                <a:cubicBezTo>
                  <a:pt x="14657" y="5712"/>
                  <a:pt x="14568" y="5730"/>
                  <a:pt x="14533" y="5642"/>
                </a:cubicBezTo>
                <a:cubicBezTo>
                  <a:pt x="14427" y="5398"/>
                  <a:pt x="14348" y="5119"/>
                  <a:pt x="14251" y="4840"/>
                </a:cubicBezTo>
                <a:cubicBezTo>
                  <a:pt x="14180" y="4840"/>
                  <a:pt x="14101" y="4857"/>
                  <a:pt x="14021" y="4857"/>
                </a:cubicBezTo>
                <a:cubicBezTo>
                  <a:pt x="14101" y="4718"/>
                  <a:pt x="14180" y="4596"/>
                  <a:pt x="14259" y="4456"/>
                </a:cubicBezTo>
                <a:cubicBezTo>
                  <a:pt x="14251" y="4421"/>
                  <a:pt x="14242" y="4404"/>
                  <a:pt x="14233" y="4369"/>
                </a:cubicBezTo>
                <a:cubicBezTo>
                  <a:pt x="14092" y="4438"/>
                  <a:pt x="13959" y="4526"/>
                  <a:pt x="13783" y="4630"/>
                </a:cubicBezTo>
                <a:cubicBezTo>
                  <a:pt x="13898" y="4735"/>
                  <a:pt x="13968" y="4787"/>
                  <a:pt x="14039" y="4857"/>
                </a:cubicBezTo>
                <a:cubicBezTo>
                  <a:pt x="13809" y="5171"/>
                  <a:pt x="13800" y="5171"/>
                  <a:pt x="13880" y="5660"/>
                </a:cubicBezTo>
                <a:cubicBezTo>
                  <a:pt x="13977" y="6201"/>
                  <a:pt x="14092" y="6724"/>
                  <a:pt x="14207" y="7248"/>
                </a:cubicBezTo>
                <a:cubicBezTo>
                  <a:pt x="14260" y="7509"/>
                  <a:pt x="14330" y="7754"/>
                  <a:pt x="14207" y="7998"/>
                </a:cubicBezTo>
                <a:cubicBezTo>
                  <a:pt x="13871" y="8033"/>
                  <a:pt x="13774" y="7928"/>
                  <a:pt x="13659" y="7370"/>
                </a:cubicBezTo>
                <a:cubicBezTo>
                  <a:pt x="13562" y="6899"/>
                  <a:pt x="13492" y="6410"/>
                  <a:pt x="13412" y="5939"/>
                </a:cubicBezTo>
                <a:cubicBezTo>
                  <a:pt x="13386" y="5782"/>
                  <a:pt x="13342" y="5625"/>
                  <a:pt x="13306" y="5433"/>
                </a:cubicBezTo>
                <a:cubicBezTo>
                  <a:pt x="13121" y="5573"/>
                  <a:pt x="12962" y="5677"/>
                  <a:pt x="12724" y="5852"/>
                </a:cubicBezTo>
                <a:cubicBezTo>
                  <a:pt x="12812" y="6096"/>
                  <a:pt x="12882" y="6253"/>
                  <a:pt x="12918" y="6445"/>
                </a:cubicBezTo>
                <a:cubicBezTo>
                  <a:pt x="12953" y="6619"/>
                  <a:pt x="12944" y="6829"/>
                  <a:pt x="12953" y="7021"/>
                </a:cubicBezTo>
                <a:cubicBezTo>
                  <a:pt x="12847" y="7021"/>
                  <a:pt x="12732" y="7073"/>
                  <a:pt x="12626" y="7021"/>
                </a:cubicBezTo>
                <a:cubicBezTo>
                  <a:pt x="12556" y="6986"/>
                  <a:pt x="12503" y="6829"/>
                  <a:pt x="12450" y="6707"/>
                </a:cubicBezTo>
                <a:cubicBezTo>
                  <a:pt x="12379" y="6532"/>
                  <a:pt x="12318" y="6340"/>
                  <a:pt x="12247" y="6131"/>
                </a:cubicBezTo>
                <a:cubicBezTo>
                  <a:pt x="12106" y="6236"/>
                  <a:pt x="11991" y="6305"/>
                  <a:pt x="11841" y="6410"/>
                </a:cubicBezTo>
                <a:cubicBezTo>
                  <a:pt x="12053" y="7370"/>
                  <a:pt x="12238" y="8260"/>
                  <a:pt x="12441" y="9132"/>
                </a:cubicBezTo>
                <a:cubicBezTo>
                  <a:pt x="12512" y="9446"/>
                  <a:pt x="12547" y="9673"/>
                  <a:pt x="12423" y="9935"/>
                </a:cubicBezTo>
                <a:cubicBezTo>
                  <a:pt x="12044" y="9917"/>
                  <a:pt x="12044" y="9917"/>
                  <a:pt x="11911" y="9254"/>
                </a:cubicBezTo>
                <a:cubicBezTo>
                  <a:pt x="11761" y="8486"/>
                  <a:pt x="11611" y="7701"/>
                  <a:pt x="11461" y="6934"/>
                </a:cubicBezTo>
                <a:cubicBezTo>
                  <a:pt x="11444" y="6864"/>
                  <a:pt x="11408" y="6794"/>
                  <a:pt x="11373" y="6724"/>
                </a:cubicBezTo>
                <a:cubicBezTo>
                  <a:pt x="11267" y="6794"/>
                  <a:pt x="11179" y="6864"/>
                  <a:pt x="11091" y="6934"/>
                </a:cubicBezTo>
                <a:cubicBezTo>
                  <a:pt x="11214" y="7736"/>
                  <a:pt x="11214" y="7736"/>
                  <a:pt x="11170" y="8155"/>
                </a:cubicBezTo>
                <a:cubicBezTo>
                  <a:pt x="11082" y="8120"/>
                  <a:pt x="10976" y="8155"/>
                  <a:pt x="10914" y="8050"/>
                </a:cubicBezTo>
                <a:cubicBezTo>
                  <a:pt x="10790" y="7823"/>
                  <a:pt x="10693" y="7544"/>
                  <a:pt x="10570" y="7248"/>
                </a:cubicBezTo>
                <a:cubicBezTo>
                  <a:pt x="10402" y="7370"/>
                  <a:pt x="10208" y="7509"/>
                  <a:pt x="10005" y="7666"/>
                </a:cubicBezTo>
                <a:cubicBezTo>
                  <a:pt x="10155" y="8382"/>
                  <a:pt x="10287" y="9010"/>
                  <a:pt x="10428" y="9655"/>
                </a:cubicBezTo>
                <a:cubicBezTo>
                  <a:pt x="10481" y="9917"/>
                  <a:pt x="10579" y="10196"/>
                  <a:pt x="10464" y="10475"/>
                </a:cubicBezTo>
                <a:cubicBezTo>
                  <a:pt x="10155" y="10632"/>
                  <a:pt x="10005" y="10371"/>
                  <a:pt x="9908" y="9830"/>
                </a:cubicBezTo>
                <a:cubicBezTo>
                  <a:pt x="9837" y="9394"/>
                  <a:pt x="9749" y="8957"/>
                  <a:pt x="9652" y="8539"/>
                </a:cubicBezTo>
                <a:cubicBezTo>
                  <a:pt x="9528" y="7963"/>
                  <a:pt x="9484" y="7945"/>
                  <a:pt x="9193" y="8329"/>
                </a:cubicBezTo>
                <a:cubicBezTo>
                  <a:pt x="9210" y="8521"/>
                  <a:pt x="9237" y="8731"/>
                  <a:pt x="9246" y="8923"/>
                </a:cubicBezTo>
                <a:cubicBezTo>
                  <a:pt x="9255" y="9306"/>
                  <a:pt x="9166" y="9446"/>
                  <a:pt x="8999" y="9254"/>
                </a:cubicBezTo>
                <a:cubicBezTo>
                  <a:pt x="8866" y="9114"/>
                  <a:pt x="8751" y="8870"/>
                  <a:pt x="8610" y="8643"/>
                </a:cubicBezTo>
                <a:cubicBezTo>
                  <a:pt x="8531" y="8713"/>
                  <a:pt x="8425" y="8783"/>
                  <a:pt x="8301" y="8870"/>
                </a:cubicBezTo>
                <a:cubicBezTo>
                  <a:pt x="8407" y="9673"/>
                  <a:pt x="8557" y="10388"/>
                  <a:pt x="8778" y="11051"/>
                </a:cubicBezTo>
                <a:cubicBezTo>
                  <a:pt x="8893" y="11400"/>
                  <a:pt x="8919" y="11714"/>
                  <a:pt x="8822" y="12081"/>
                </a:cubicBezTo>
                <a:cubicBezTo>
                  <a:pt x="8575" y="12098"/>
                  <a:pt x="8434" y="11941"/>
                  <a:pt x="8336" y="11470"/>
                </a:cubicBezTo>
                <a:cubicBezTo>
                  <a:pt x="8178" y="10720"/>
                  <a:pt x="7975" y="9987"/>
                  <a:pt x="7789" y="9237"/>
                </a:cubicBezTo>
                <a:cubicBezTo>
                  <a:pt x="7736" y="9271"/>
                  <a:pt x="7683" y="9289"/>
                  <a:pt x="7630" y="9341"/>
                </a:cubicBezTo>
                <a:cubicBezTo>
                  <a:pt x="7410" y="9498"/>
                  <a:pt x="7401" y="9568"/>
                  <a:pt x="7471" y="9987"/>
                </a:cubicBezTo>
                <a:cubicBezTo>
                  <a:pt x="7480" y="10057"/>
                  <a:pt x="7498" y="10109"/>
                  <a:pt x="7516" y="10179"/>
                </a:cubicBezTo>
                <a:cubicBezTo>
                  <a:pt x="7560" y="10406"/>
                  <a:pt x="7604" y="10615"/>
                  <a:pt x="7454" y="10755"/>
                </a:cubicBezTo>
                <a:cubicBezTo>
                  <a:pt x="7321" y="10877"/>
                  <a:pt x="7171" y="10807"/>
                  <a:pt x="7092" y="10545"/>
                </a:cubicBezTo>
                <a:cubicBezTo>
                  <a:pt x="7030" y="10353"/>
                  <a:pt x="6995" y="10126"/>
                  <a:pt x="6933" y="9847"/>
                </a:cubicBezTo>
                <a:cubicBezTo>
                  <a:pt x="6739" y="9987"/>
                  <a:pt x="6553" y="10109"/>
                  <a:pt x="6324" y="10266"/>
                </a:cubicBezTo>
                <a:cubicBezTo>
                  <a:pt x="6474" y="11016"/>
                  <a:pt x="6606" y="11697"/>
                  <a:pt x="6756" y="12377"/>
                </a:cubicBezTo>
                <a:cubicBezTo>
                  <a:pt x="6809" y="12604"/>
                  <a:pt x="6880" y="12831"/>
                  <a:pt x="6783" y="13075"/>
                </a:cubicBezTo>
                <a:cubicBezTo>
                  <a:pt x="6518" y="13267"/>
                  <a:pt x="6350" y="13040"/>
                  <a:pt x="6253" y="12569"/>
                </a:cubicBezTo>
                <a:cubicBezTo>
                  <a:pt x="6174" y="12220"/>
                  <a:pt x="6103" y="11836"/>
                  <a:pt x="6033" y="11470"/>
                </a:cubicBezTo>
                <a:cubicBezTo>
                  <a:pt x="5980" y="11173"/>
                  <a:pt x="5936" y="10877"/>
                  <a:pt x="5874" y="10528"/>
                </a:cubicBezTo>
                <a:cubicBezTo>
                  <a:pt x="5635" y="10685"/>
                  <a:pt x="5432" y="10807"/>
                  <a:pt x="5212" y="10946"/>
                </a:cubicBezTo>
                <a:cubicBezTo>
                  <a:pt x="5282" y="11226"/>
                  <a:pt x="5335" y="11435"/>
                  <a:pt x="5388" y="11644"/>
                </a:cubicBezTo>
                <a:cubicBezTo>
                  <a:pt x="5459" y="11889"/>
                  <a:pt x="5477" y="12150"/>
                  <a:pt x="5335" y="12307"/>
                </a:cubicBezTo>
                <a:cubicBezTo>
                  <a:pt x="5212" y="12447"/>
                  <a:pt x="5088" y="12360"/>
                  <a:pt x="5000" y="12115"/>
                </a:cubicBezTo>
                <a:cubicBezTo>
                  <a:pt x="4903" y="11836"/>
                  <a:pt x="4797" y="11575"/>
                  <a:pt x="4682" y="11278"/>
                </a:cubicBezTo>
                <a:cubicBezTo>
                  <a:pt x="4506" y="11383"/>
                  <a:pt x="4347" y="11487"/>
                  <a:pt x="4197" y="11575"/>
                </a:cubicBezTo>
                <a:cubicBezTo>
                  <a:pt x="4311" y="12534"/>
                  <a:pt x="4603" y="13284"/>
                  <a:pt x="4656" y="14192"/>
                </a:cubicBezTo>
                <a:cubicBezTo>
                  <a:pt x="4294" y="14384"/>
                  <a:pt x="4232" y="14349"/>
                  <a:pt x="4091" y="13790"/>
                </a:cubicBezTo>
                <a:cubicBezTo>
                  <a:pt x="4002" y="13441"/>
                  <a:pt x="3941" y="13075"/>
                  <a:pt x="3861" y="12709"/>
                </a:cubicBezTo>
                <a:cubicBezTo>
                  <a:pt x="3808" y="12447"/>
                  <a:pt x="3746" y="12168"/>
                  <a:pt x="3685" y="11871"/>
                </a:cubicBezTo>
                <a:cubicBezTo>
                  <a:pt x="3490" y="11976"/>
                  <a:pt x="3323" y="12063"/>
                  <a:pt x="3164" y="12133"/>
                </a:cubicBezTo>
                <a:cubicBezTo>
                  <a:pt x="3226" y="12482"/>
                  <a:pt x="3270" y="12744"/>
                  <a:pt x="3323" y="13075"/>
                </a:cubicBezTo>
                <a:cubicBezTo>
                  <a:pt x="3199" y="13145"/>
                  <a:pt x="3084" y="13284"/>
                  <a:pt x="3031" y="13215"/>
                </a:cubicBezTo>
                <a:cubicBezTo>
                  <a:pt x="2881" y="13023"/>
                  <a:pt x="2758" y="12761"/>
                  <a:pt x="2599" y="12482"/>
                </a:cubicBezTo>
                <a:cubicBezTo>
                  <a:pt x="2502" y="12534"/>
                  <a:pt x="2378" y="12621"/>
                  <a:pt x="2228" y="12709"/>
                </a:cubicBezTo>
                <a:cubicBezTo>
                  <a:pt x="2343" y="13250"/>
                  <a:pt x="2440" y="13703"/>
                  <a:pt x="2537" y="14174"/>
                </a:cubicBezTo>
                <a:cubicBezTo>
                  <a:pt x="2581" y="14401"/>
                  <a:pt x="2625" y="14610"/>
                  <a:pt x="2493" y="14785"/>
                </a:cubicBezTo>
                <a:cubicBezTo>
                  <a:pt x="2361" y="14942"/>
                  <a:pt x="2210" y="14907"/>
                  <a:pt x="2122" y="14645"/>
                </a:cubicBezTo>
                <a:cubicBezTo>
                  <a:pt x="2052" y="14436"/>
                  <a:pt x="1999" y="14192"/>
                  <a:pt x="1946" y="13965"/>
                </a:cubicBezTo>
                <a:cubicBezTo>
                  <a:pt x="1875" y="13651"/>
                  <a:pt x="1813" y="13337"/>
                  <a:pt x="1751" y="13005"/>
                </a:cubicBezTo>
                <a:cubicBezTo>
                  <a:pt x="1575" y="13127"/>
                  <a:pt x="1443" y="13232"/>
                  <a:pt x="1301" y="13319"/>
                </a:cubicBezTo>
                <a:cubicBezTo>
                  <a:pt x="1363" y="13599"/>
                  <a:pt x="1425" y="13790"/>
                  <a:pt x="1443" y="13982"/>
                </a:cubicBezTo>
                <a:cubicBezTo>
                  <a:pt x="1451" y="14122"/>
                  <a:pt x="1425" y="14314"/>
                  <a:pt x="1381" y="14401"/>
                </a:cubicBezTo>
                <a:cubicBezTo>
                  <a:pt x="1354" y="14471"/>
                  <a:pt x="1239" y="14471"/>
                  <a:pt x="1195" y="14419"/>
                </a:cubicBezTo>
                <a:cubicBezTo>
                  <a:pt x="1063" y="14209"/>
                  <a:pt x="948" y="13965"/>
                  <a:pt x="780" y="13651"/>
                </a:cubicBezTo>
                <a:cubicBezTo>
                  <a:pt x="710" y="13703"/>
                  <a:pt x="604" y="13808"/>
                  <a:pt x="498" y="13913"/>
                </a:cubicBezTo>
                <a:cubicBezTo>
                  <a:pt x="754" y="15064"/>
                  <a:pt x="992" y="16094"/>
                  <a:pt x="1222" y="17105"/>
                </a:cubicBezTo>
                <a:cubicBezTo>
                  <a:pt x="1460" y="18117"/>
                  <a:pt x="1601" y="19199"/>
                  <a:pt x="1875" y="20211"/>
                </a:cubicBezTo>
                <a:cubicBezTo>
                  <a:pt x="2246" y="19827"/>
                  <a:pt x="2563" y="19426"/>
                  <a:pt x="2899" y="19129"/>
                </a:cubicBezTo>
                <a:cubicBezTo>
                  <a:pt x="3543" y="18589"/>
                  <a:pt x="4188" y="18083"/>
                  <a:pt x="4850" y="17594"/>
                </a:cubicBezTo>
                <a:cubicBezTo>
                  <a:pt x="5935" y="16809"/>
                  <a:pt x="7021" y="16076"/>
                  <a:pt x="8107" y="15291"/>
                </a:cubicBezTo>
                <a:cubicBezTo>
                  <a:pt x="9007" y="14645"/>
                  <a:pt x="9890" y="13947"/>
                  <a:pt x="10790" y="13302"/>
                </a:cubicBezTo>
                <a:cubicBezTo>
                  <a:pt x="11214" y="13005"/>
                  <a:pt x="11664" y="12813"/>
                  <a:pt x="12088" y="12517"/>
                </a:cubicBezTo>
                <a:cubicBezTo>
                  <a:pt x="12988" y="11889"/>
                  <a:pt x="13880" y="11226"/>
                  <a:pt x="14780" y="10598"/>
                </a:cubicBezTo>
                <a:cubicBezTo>
                  <a:pt x="15636" y="9987"/>
                  <a:pt x="16493" y="9411"/>
                  <a:pt x="17349" y="8818"/>
                </a:cubicBezTo>
                <a:cubicBezTo>
                  <a:pt x="18152" y="8260"/>
                  <a:pt x="18947" y="7684"/>
                  <a:pt x="19741" y="7108"/>
                </a:cubicBezTo>
                <a:cubicBezTo>
                  <a:pt x="20094" y="6846"/>
                  <a:pt x="20447" y="6567"/>
                  <a:pt x="20792" y="6305"/>
                </a:cubicBezTo>
                <a:cubicBezTo>
                  <a:pt x="20721" y="5642"/>
                  <a:pt x="19794" y="1420"/>
                  <a:pt x="19653" y="1106"/>
                </a:cubicBezTo>
                <a:cubicBezTo>
                  <a:pt x="19432" y="1246"/>
                  <a:pt x="19211" y="1385"/>
                  <a:pt x="18947" y="1542"/>
                </a:cubicBezTo>
                <a:cubicBezTo>
                  <a:pt x="19044" y="1821"/>
                  <a:pt x="19114" y="2031"/>
                  <a:pt x="19176" y="2240"/>
                </a:cubicBezTo>
                <a:cubicBezTo>
                  <a:pt x="19309" y="2676"/>
                  <a:pt x="19450" y="3095"/>
                  <a:pt x="19565" y="3549"/>
                </a:cubicBezTo>
                <a:cubicBezTo>
                  <a:pt x="19609" y="3723"/>
                  <a:pt x="19618" y="4002"/>
                  <a:pt x="19485" y="4072"/>
                </a:cubicBezTo>
                <a:cubicBezTo>
                  <a:pt x="19397" y="4107"/>
                  <a:pt x="19282" y="4055"/>
                  <a:pt x="19194" y="3967"/>
                </a:cubicBezTo>
                <a:cubicBezTo>
                  <a:pt x="19141" y="3915"/>
                  <a:pt x="19123" y="3741"/>
                  <a:pt x="19088" y="3618"/>
                </a:cubicBezTo>
                <a:cubicBezTo>
                  <a:pt x="18903" y="3025"/>
                  <a:pt x="18717" y="2450"/>
                  <a:pt x="18523" y="1821"/>
                </a:cubicBezTo>
                <a:cubicBezTo>
                  <a:pt x="18417" y="1909"/>
                  <a:pt x="18329" y="1978"/>
                  <a:pt x="18240" y="2048"/>
                </a:cubicBezTo>
                <a:cubicBezTo>
                  <a:pt x="18267" y="2484"/>
                  <a:pt x="18488" y="2851"/>
                  <a:pt x="18285" y="3235"/>
                </a:cubicBezTo>
                <a:cubicBezTo>
                  <a:pt x="17914" y="3357"/>
                  <a:pt x="17958" y="2641"/>
                  <a:pt x="17808" y="2327"/>
                </a:cubicBezTo>
                <a:cubicBezTo>
                  <a:pt x="17684" y="2362"/>
                  <a:pt x="17570" y="2380"/>
                  <a:pt x="17455" y="2415"/>
                </a:cubicBezTo>
                <a:cubicBezTo>
                  <a:pt x="17561" y="2275"/>
                  <a:pt x="17667" y="2135"/>
                  <a:pt x="17790" y="1961"/>
                </a:cubicBezTo>
                <a:cubicBezTo>
                  <a:pt x="17517" y="1856"/>
                  <a:pt x="17517" y="1856"/>
                  <a:pt x="17164" y="2292"/>
                </a:cubicBezTo>
                <a:cubicBezTo>
                  <a:pt x="17287" y="2327"/>
                  <a:pt x="17375" y="2362"/>
                  <a:pt x="17473" y="2397"/>
                </a:cubicBezTo>
                <a:cubicBezTo>
                  <a:pt x="17420" y="2502"/>
                  <a:pt x="17358" y="2607"/>
                  <a:pt x="17296" y="2729"/>
                </a:cubicBezTo>
                <a:cubicBezTo>
                  <a:pt x="17420" y="3479"/>
                  <a:pt x="17570" y="4177"/>
                  <a:pt x="17799" y="4822"/>
                </a:cubicBezTo>
                <a:cubicBezTo>
                  <a:pt x="17905" y="5119"/>
                  <a:pt x="18002" y="5450"/>
                  <a:pt x="17887" y="5817"/>
                </a:cubicBezTo>
                <a:cubicBezTo>
                  <a:pt x="17561" y="5869"/>
                  <a:pt x="17543" y="5887"/>
                  <a:pt x="17420" y="5450"/>
                </a:cubicBezTo>
                <a:cubicBezTo>
                  <a:pt x="17225" y="4753"/>
                  <a:pt x="17031" y="4055"/>
                  <a:pt x="16881" y="3322"/>
                </a:cubicBezTo>
                <a:cubicBezTo>
                  <a:pt x="16819" y="3043"/>
                  <a:pt x="16740" y="3008"/>
                  <a:pt x="16625" y="2990"/>
                </a:cubicBezTo>
                <a:cubicBezTo>
                  <a:pt x="16705" y="2833"/>
                  <a:pt x="16819" y="2711"/>
                  <a:pt x="16669" y="2432"/>
                </a:cubicBezTo>
                <a:cubicBezTo>
                  <a:pt x="16563" y="2554"/>
                  <a:pt x="16449" y="2676"/>
                  <a:pt x="16334" y="2798"/>
                </a:cubicBezTo>
                <a:cubicBezTo>
                  <a:pt x="16334" y="2833"/>
                  <a:pt x="16334" y="2868"/>
                  <a:pt x="16343" y="2921"/>
                </a:cubicBezTo>
                <a:cubicBezTo>
                  <a:pt x="16440" y="2938"/>
                  <a:pt x="16546" y="2955"/>
                  <a:pt x="16643" y="2990"/>
                </a:cubicBezTo>
                <a:cubicBezTo>
                  <a:pt x="16528" y="3200"/>
                  <a:pt x="16431" y="3409"/>
                  <a:pt x="16537" y="3741"/>
                </a:cubicBezTo>
                <a:cubicBezTo>
                  <a:pt x="16563" y="3810"/>
                  <a:pt x="16581" y="3915"/>
                  <a:pt x="16572" y="4002"/>
                </a:cubicBezTo>
                <a:cubicBezTo>
                  <a:pt x="16563" y="4159"/>
                  <a:pt x="16555" y="4369"/>
                  <a:pt x="16510" y="4421"/>
                </a:cubicBezTo>
                <a:cubicBezTo>
                  <a:pt x="16449" y="4491"/>
                  <a:pt x="16334" y="4491"/>
                  <a:pt x="16263" y="4421"/>
                </a:cubicBezTo>
                <a:cubicBezTo>
                  <a:pt x="16193" y="4351"/>
                  <a:pt x="16140" y="4177"/>
                  <a:pt x="16096" y="4037"/>
                </a:cubicBezTo>
                <a:cubicBezTo>
                  <a:pt x="16051" y="3915"/>
                  <a:pt x="16043" y="3758"/>
                  <a:pt x="16016" y="3618"/>
                </a:cubicBezTo>
                <a:cubicBezTo>
                  <a:pt x="15884" y="3723"/>
                  <a:pt x="15751" y="3758"/>
                  <a:pt x="15628" y="3793"/>
                </a:cubicBezTo>
                <a:cubicBezTo>
                  <a:pt x="15690" y="3653"/>
                  <a:pt x="15751" y="3496"/>
                  <a:pt x="15795" y="3392"/>
                </a:cubicBezTo>
                <a:cubicBezTo>
                  <a:pt x="15742" y="3427"/>
                  <a:pt x="15672" y="3461"/>
                  <a:pt x="15592" y="3496"/>
                </a:cubicBezTo>
                <a:cubicBezTo>
                  <a:pt x="15601" y="3584"/>
                  <a:pt x="15610" y="3688"/>
                  <a:pt x="15628" y="3793"/>
                </a:cubicBezTo>
                <a:close/>
                <a:moveTo>
                  <a:pt x="18435" y="1787"/>
                </a:moveTo>
                <a:cubicBezTo>
                  <a:pt x="18338" y="1403"/>
                  <a:pt x="18232" y="1350"/>
                  <a:pt x="18055" y="1717"/>
                </a:cubicBezTo>
                <a:cubicBezTo>
                  <a:pt x="18214" y="1734"/>
                  <a:pt x="18320" y="1752"/>
                  <a:pt x="18435" y="1787"/>
                </a:cubicBezTo>
                <a:close/>
                <a:moveTo>
                  <a:pt x="12238" y="5991"/>
                </a:moveTo>
                <a:cubicBezTo>
                  <a:pt x="12238" y="5939"/>
                  <a:pt x="12238" y="5887"/>
                  <a:pt x="12247" y="5817"/>
                </a:cubicBezTo>
                <a:cubicBezTo>
                  <a:pt x="12150" y="5712"/>
                  <a:pt x="12044" y="5590"/>
                  <a:pt x="11947" y="5956"/>
                </a:cubicBezTo>
                <a:cubicBezTo>
                  <a:pt x="12053" y="5974"/>
                  <a:pt x="12150" y="5974"/>
                  <a:pt x="12238" y="5991"/>
                </a:cubicBezTo>
                <a:close/>
                <a:moveTo>
                  <a:pt x="11355" y="6428"/>
                </a:moveTo>
                <a:cubicBezTo>
                  <a:pt x="11347" y="6375"/>
                  <a:pt x="11329" y="6340"/>
                  <a:pt x="11320" y="6288"/>
                </a:cubicBezTo>
                <a:cubicBezTo>
                  <a:pt x="11223" y="6358"/>
                  <a:pt x="11117" y="6428"/>
                  <a:pt x="11020" y="6497"/>
                </a:cubicBezTo>
                <a:cubicBezTo>
                  <a:pt x="11029" y="6550"/>
                  <a:pt x="11038" y="6602"/>
                  <a:pt x="11046" y="6654"/>
                </a:cubicBezTo>
                <a:cubicBezTo>
                  <a:pt x="11144" y="6567"/>
                  <a:pt x="11249" y="6497"/>
                  <a:pt x="11355" y="6428"/>
                </a:cubicBezTo>
                <a:close/>
                <a:moveTo>
                  <a:pt x="12662" y="5346"/>
                </a:moveTo>
                <a:cubicBezTo>
                  <a:pt x="12653" y="5398"/>
                  <a:pt x="12644" y="5451"/>
                  <a:pt x="12635" y="5503"/>
                </a:cubicBezTo>
                <a:cubicBezTo>
                  <a:pt x="12706" y="5520"/>
                  <a:pt x="12768" y="5538"/>
                  <a:pt x="12838" y="5555"/>
                </a:cubicBezTo>
                <a:cubicBezTo>
                  <a:pt x="12838" y="5538"/>
                  <a:pt x="12838" y="5503"/>
                  <a:pt x="12847" y="5485"/>
                </a:cubicBezTo>
                <a:cubicBezTo>
                  <a:pt x="12785" y="5433"/>
                  <a:pt x="12724" y="5381"/>
                  <a:pt x="12662" y="5346"/>
                </a:cubicBezTo>
                <a:close/>
                <a:moveTo>
                  <a:pt x="10261" y="7195"/>
                </a:moveTo>
                <a:cubicBezTo>
                  <a:pt x="10305" y="7143"/>
                  <a:pt x="10340" y="7108"/>
                  <a:pt x="10367" y="7056"/>
                </a:cubicBezTo>
                <a:cubicBezTo>
                  <a:pt x="10367" y="7056"/>
                  <a:pt x="10349" y="6968"/>
                  <a:pt x="10340" y="6968"/>
                </a:cubicBezTo>
                <a:cubicBezTo>
                  <a:pt x="10305" y="6968"/>
                  <a:pt x="10261" y="6986"/>
                  <a:pt x="10226" y="6986"/>
                </a:cubicBezTo>
                <a:cubicBezTo>
                  <a:pt x="10234" y="7038"/>
                  <a:pt x="10243" y="7091"/>
                  <a:pt x="10261" y="71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157"/>
          <p:cNvSpPr/>
          <p:nvPr/>
        </p:nvSpPr>
        <p:spPr>
          <a:xfrm>
            <a:off x="6734174" y="5629277"/>
            <a:ext cx="1284194" cy="955403"/>
          </a:xfrm>
          <a:custGeom>
            <a:rect b="b" l="l" r="r" t="t"/>
            <a:pathLst>
              <a:path extrusionOk="0" h="21409" w="21508">
                <a:moveTo>
                  <a:pt x="19652" y="17301"/>
                </a:moveTo>
                <a:cubicBezTo>
                  <a:pt x="19540" y="17536"/>
                  <a:pt x="19460" y="17728"/>
                  <a:pt x="19380" y="17920"/>
                </a:cubicBezTo>
                <a:cubicBezTo>
                  <a:pt x="19093" y="18560"/>
                  <a:pt x="19029" y="18582"/>
                  <a:pt x="18535" y="18176"/>
                </a:cubicBezTo>
                <a:cubicBezTo>
                  <a:pt x="18471" y="18112"/>
                  <a:pt x="18407" y="18048"/>
                  <a:pt x="18296" y="17941"/>
                </a:cubicBezTo>
                <a:cubicBezTo>
                  <a:pt x="17913" y="18795"/>
                  <a:pt x="17418" y="19179"/>
                  <a:pt x="16732" y="18560"/>
                </a:cubicBezTo>
                <a:cubicBezTo>
                  <a:pt x="16317" y="18880"/>
                  <a:pt x="15935" y="19222"/>
                  <a:pt x="15520" y="19499"/>
                </a:cubicBezTo>
                <a:cubicBezTo>
                  <a:pt x="14834" y="19990"/>
                  <a:pt x="14068" y="20246"/>
                  <a:pt x="13302" y="20417"/>
                </a:cubicBezTo>
                <a:cubicBezTo>
                  <a:pt x="11564" y="20844"/>
                  <a:pt x="9841" y="21314"/>
                  <a:pt x="8070" y="21399"/>
                </a:cubicBezTo>
                <a:cubicBezTo>
                  <a:pt x="6586" y="21463"/>
                  <a:pt x="5135" y="21228"/>
                  <a:pt x="3699" y="20780"/>
                </a:cubicBezTo>
                <a:cubicBezTo>
                  <a:pt x="2933" y="20545"/>
                  <a:pt x="2518" y="19884"/>
                  <a:pt x="2471" y="18816"/>
                </a:cubicBezTo>
                <a:cubicBezTo>
                  <a:pt x="2391" y="17301"/>
                  <a:pt x="2183" y="15807"/>
                  <a:pt x="2040" y="14313"/>
                </a:cubicBezTo>
                <a:cubicBezTo>
                  <a:pt x="1992" y="13843"/>
                  <a:pt x="2008" y="13352"/>
                  <a:pt x="1992" y="12883"/>
                </a:cubicBezTo>
                <a:cubicBezTo>
                  <a:pt x="1976" y="12221"/>
                  <a:pt x="1976" y="12242"/>
                  <a:pt x="1513" y="12008"/>
                </a:cubicBezTo>
                <a:cubicBezTo>
                  <a:pt x="923" y="11730"/>
                  <a:pt x="413" y="11346"/>
                  <a:pt x="78" y="10578"/>
                </a:cubicBezTo>
                <a:cubicBezTo>
                  <a:pt x="-50" y="10279"/>
                  <a:pt x="-18" y="10044"/>
                  <a:pt x="157" y="9831"/>
                </a:cubicBezTo>
                <a:cubicBezTo>
                  <a:pt x="397" y="9553"/>
                  <a:pt x="636" y="9276"/>
                  <a:pt x="875" y="8998"/>
                </a:cubicBezTo>
                <a:cubicBezTo>
                  <a:pt x="2582" y="6949"/>
                  <a:pt x="4289" y="4900"/>
                  <a:pt x="6012" y="2851"/>
                </a:cubicBezTo>
                <a:cubicBezTo>
                  <a:pt x="6251" y="2574"/>
                  <a:pt x="6523" y="2360"/>
                  <a:pt x="6794" y="2147"/>
                </a:cubicBezTo>
                <a:cubicBezTo>
                  <a:pt x="7432" y="1592"/>
                  <a:pt x="8134" y="1144"/>
                  <a:pt x="8724" y="461"/>
                </a:cubicBezTo>
                <a:cubicBezTo>
                  <a:pt x="9123" y="12"/>
                  <a:pt x="9569" y="-137"/>
                  <a:pt x="10112" y="140"/>
                </a:cubicBezTo>
                <a:cubicBezTo>
                  <a:pt x="11739" y="973"/>
                  <a:pt x="13398" y="1741"/>
                  <a:pt x="15025" y="2552"/>
                </a:cubicBezTo>
                <a:cubicBezTo>
                  <a:pt x="15520" y="2787"/>
                  <a:pt x="16030" y="3043"/>
                  <a:pt x="16461" y="3427"/>
                </a:cubicBezTo>
                <a:cubicBezTo>
                  <a:pt x="17338" y="4217"/>
                  <a:pt x="18296" y="4793"/>
                  <a:pt x="19285" y="5306"/>
                </a:cubicBezTo>
                <a:cubicBezTo>
                  <a:pt x="19716" y="5541"/>
                  <a:pt x="20050" y="5882"/>
                  <a:pt x="20226" y="6480"/>
                </a:cubicBezTo>
                <a:cubicBezTo>
                  <a:pt x="20401" y="7099"/>
                  <a:pt x="20370" y="7376"/>
                  <a:pt x="20034" y="7824"/>
                </a:cubicBezTo>
                <a:cubicBezTo>
                  <a:pt x="20003" y="7867"/>
                  <a:pt x="19971" y="7910"/>
                  <a:pt x="19939" y="7931"/>
                </a:cubicBezTo>
                <a:cubicBezTo>
                  <a:pt x="19189" y="8486"/>
                  <a:pt x="19077" y="9382"/>
                  <a:pt x="19205" y="10428"/>
                </a:cubicBezTo>
                <a:cubicBezTo>
                  <a:pt x="19285" y="11069"/>
                  <a:pt x="19269" y="11730"/>
                  <a:pt x="19317" y="12371"/>
                </a:cubicBezTo>
                <a:cubicBezTo>
                  <a:pt x="19349" y="12904"/>
                  <a:pt x="19508" y="13267"/>
                  <a:pt x="19939" y="13502"/>
                </a:cubicBezTo>
                <a:cubicBezTo>
                  <a:pt x="20816" y="13993"/>
                  <a:pt x="21263" y="14996"/>
                  <a:pt x="21486" y="16191"/>
                </a:cubicBezTo>
                <a:cubicBezTo>
                  <a:pt x="21550" y="16533"/>
                  <a:pt x="21470" y="16789"/>
                  <a:pt x="21295" y="17024"/>
                </a:cubicBezTo>
                <a:cubicBezTo>
                  <a:pt x="21167" y="17194"/>
                  <a:pt x="21024" y="17386"/>
                  <a:pt x="20912" y="17579"/>
                </a:cubicBezTo>
                <a:cubicBezTo>
                  <a:pt x="20593" y="18091"/>
                  <a:pt x="20338" y="18133"/>
                  <a:pt x="19971" y="17664"/>
                </a:cubicBezTo>
                <a:cubicBezTo>
                  <a:pt x="19811" y="17557"/>
                  <a:pt x="19763" y="17450"/>
                  <a:pt x="19652" y="17301"/>
                </a:cubicBezTo>
                <a:close/>
                <a:moveTo>
                  <a:pt x="1210" y="10642"/>
                </a:moveTo>
                <a:cubicBezTo>
                  <a:pt x="4624" y="12733"/>
                  <a:pt x="8134" y="13758"/>
                  <a:pt x="11548" y="14953"/>
                </a:cubicBezTo>
                <a:cubicBezTo>
                  <a:pt x="13191" y="13416"/>
                  <a:pt x="14786" y="11986"/>
                  <a:pt x="16349" y="10450"/>
                </a:cubicBezTo>
                <a:cubicBezTo>
                  <a:pt x="16876" y="9937"/>
                  <a:pt x="17291" y="9233"/>
                  <a:pt x="17849" y="8465"/>
                </a:cubicBezTo>
                <a:cubicBezTo>
                  <a:pt x="17067" y="8294"/>
                  <a:pt x="16461" y="8294"/>
                  <a:pt x="15839" y="8315"/>
                </a:cubicBezTo>
                <a:cubicBezTo>
                  <a:pt x="14914" y="8358"/>
                  <a:pt x="13988" y="8443"/>
                  <a:pt x="13063" y="8465"/>
                </a:cubicBezTo>
                <a:cubicBezTo>
                  <a:pt x="12696" y="8486"/>
                  <a:pt x="12393" y="8486"/>
                  <a:pt x="12090" y="8870"/>
                </a:cubicBezTo>
                <a:cubicBezTo>
                  <a:pt x="11579" y="9510"/>
                  <a:pt x="11181" y="9425"/>
                  <a:pt x="10686" y="8763"/>
                </a:cubicBezTo>
                <a:cubicBezTo>
                  <a:pt x="10590" y="8635"/>
                  <a:pt x="10495" y="8550"/>
                  <a:pt x="10415" y="8422"/>
                </a:cubicBezTo>
                <a:cubicBezTo>
                  <a:pt x="9984" y="7696"/>
                  <a:pt x="10208" y="6821"/>
                  <a:pt x="10893" y="6608"/>
                </a:cubicBezTo>
                <a:cubicBezTo>
                  <a:pt x="11388" y="6458"/>
                  <a:pt x="11883" y="6586"/>
                  <a:pt x="12265" y="7035"/>
                </a:cubicBezTo>
                <a:cubicBezTo>
                  <a:pt x="12584" y="7419"/>
                  <a:pt x="12935" y="7461"/>
                  <a:pt x="13302" y="7419"/>
                </a:cubicBezTo>
                <a:cubicBezTo>
                  <a:pt x="13988" y="7333"/>
                  <a:pt x="14690" y="7227"/>
                  <a:pt x="15376" y="7163"/>
                </a:cubicBezTo>
                <a:cubicBezTo>
                  <a:pt x="16413" y="7056"/>
                  <a:pt x="17434" y="7099"/>
                  <a:pt x="18439" y="7803"/>
                </a:cubicBezTo>
                <a:cubicBezTo>
                  <a:pt x="18662" y="7461"/>
                  <a:pt x="18902" y="7120"/>
                  <a:pt x="19205" y="6672"/>
                </a:cubicBezTo>
                <a:cubicBezTo>
                  <a:pt x="18854" y="6394"/>
                  <a:pt x="18599" y="6117"/>
                  <a:pt x="18296" y="5946"/>
                </a:cubicBezTo>
                <a:cubicBezTo>
                  <a:pt x="17514" y="5498"/>
                  <a:pt x="16748" y="5071"/>
                  <a:pt x="16046" y="4409"/>
                </a:cubicBezTo>
                <a:cubicBezTo>
                  <a:pt x="15743" y="4132"/>
                  <a:pt x="15408" y="3876"/>
                  <a:pt x="15057" y="3705"/>
                </a:cubicBezTo>
                <a:cubicBezTo>
                  <a:pt x="14148" y="3257"/>
                  <a:pt x="13222" y="2894"/>
                  <a:pt x="12329" y="2446"/>
                </a:cubicBezTo>
                <a:cubicBezTo>
                  <a:pt x="11531" y="2040"/>
                  <a:pt x="10734" y="1592"/>
                  <a:pt x="9936" y="1186"/>
                </a:cubicBezTo>
                <a:cubicBezTo>
                  <a:pt x="9809" y="1122"/>
                  <a:pt x="9585" y="1165"/>
                  <a:pt x="9474" y="1272"/>
                </a:cubicBezTo>
                <a:cubicBezTo>
                  <a:pt x="9075" y="1677"/>
                  <a:pt x="8692" y="2125"/>
                  <a:pt x="8309" y="2552"/>
                </a:cubicBezTo>
                <a:cubicBezTo>
                  <a:pt x="7799" y="3129"/>
                  <a:pt x="7288" y="3705"/>
                  <a:pt x="6762" y="4260"/>
                </a:cubicBezTo>
                <a:cubicBezTo>
                  <a:pt x="6618" y="4409"/>
                  <a:pt x="6411" y="4452"/>
                  <a:pt x="6283" y="4601"/>
                </a:cubicBezTo>
                <a:cubicBezTo>
                  <a:pt x="5948" y="5007"/>
                  <a:pt x="5661" y="5519"/>
                  <a:pt x="5294" y="5861"/>
                </a:cubicBezTo>
                <a:cubicBezTo>
                  <a:pt x="4177" y="6885"/>
                  <a:pt x="3268" y="8208"/>
                  <a:pt x="2247" y="9382"/>
                </a:cubicBezTo>
                <a:cubicBezTo>
                  <a:pt x="1896" y="9745"/>
                  <a:pt x="1593" y="10172"/>
                  <a:pt x="1210" y="10642"/>
                </a:cubicBezTo>
                <a:close/>
                <a:moveTo>
                  <a:pt x="18168" y="10322"/>
                </a:moveTo>
                <a:cubicBezTo>
                  <a:pt x="18120" y="10279"/>
                  <a:pt x="18088" y="10236"/>
                  <a:pt x="18040" y="10215"/>
                </a:cubicBezTo>
                <a:cubicBezTo>
                  <a:pt x="17945" y="10898"/>
                  <a:pt x="17323" y="10748"/>
                  <a:pt x="17179" y="11410"/>
                </a:cubicBezTo>
                <a:cubicBezTo>
                  <a:pt x="17147" y="11538"/>
                  <a:pt x="16940" y="11624"/>
                  <a:pt x="16812" y="11709"/>
                </a:cubicBezTo>
                <a:cubicBezTo>
                  <a:pt x="16716" y="11773"/>
                  <a:pt x="16589" y="11794"/>
                  <a:pt x="16541" y="11901"/>
                </a:cubicBezTo>
                <a:cubicBezTo>
                  <a:pt x="16254" y="12477"/>
                  <a:pt x="15791" y="12755"/>
                  <a:pt x="15392" y="13139"/>
                </a:cubicBezTo>
                <a:cubicBezTo>
                  <a:pt x="14499" y="13971"/>
                  <a:pt x="13605" y="14804"/>
                  <a:pt x="12712" y="15658"/>
                </a:cubicBezTo>
                <a:cubicBezTo>
                  <a:pt x="12345" y="15999"/>
                  <a:pt x="11962" y="16319"/>
                  <a:pt x="11500" y="16234"/>
                </a:cubicBezTo>
                <a:cubicBezTo>
                  <a:pt x="11149" y="16191"/>
                  <a:pt x="10814" y="16020"/>
                  <a:pt x="10463" y="15914"/>
                </a:cubicBezTo>
                <a:cubicBezTo>
                  <a:pt x="9697" y="15636"/>
                  <a:pt x="8915" y="15359"/>
                  <a:pt x="8166" y="15081"/>
                </a:cubicBezTo>
                <a:cubicBezTo>
                  <a:pt x="7001" y="14633"/>
                  <a:pt x="5837" y="14163"/>
                  <a:pt x="4672" y="13673"/>
                </a:cubicBezTo>
                <a:cubicBezTo>
                  <a:pt x="4177" y="13459"/>
                  <a:pt x="3699" y="13182"/>
                  <a:pt x="3220" y="12947"/>
                </a:cubicBezTo>
                <a:cubicBezTo>
                  <a:pt x="2933" y="13502"/>
                  <a:pt x="2965" y="14078"/>
                  <a:pt x="3045" y="14633"/>
                </a:cubicBezTo>
                <a:cubicBezTo>
                  <a:pt x="3236" y="15978"/>
                  <a:pt x="3396" y="17344"/>
                  <a:pt x="3428" y="18731"/>
                </a:cubicBezTo>
                <a:cubicBezTo>
                  <a:pt x="3444" y="19478"/>
                  <a:pt x="3460" y="19542"/>
                  <a:pt x="4002" y="19691"/>
                </a:cubicBezTo>
                <a:cubicBezTo>
                  <a:pt x="4656" y="19862"/>
                  <a:pt x="5326" y="19969"/>
                  <a:pt x="5996" y="20097"/>
                </a:cubicBezTo>
                <a:cubicBezTo>
                  <a:pt x="6953" y="20268"/>
                  <a:pt x="7926" y="20310"/>
                  <a:pt x="8884" y="20118"/>
                </a:cubicBezTo>
                <a:cubicBezTo>
                  <a:pt x="10048" y="19884"/>
                  <a:pt x="11213" y="19627"/>
                  <a:pt x="12361" y="19393"/>
                </a:cubicBezTo>
                <a:cubicBezTo>
                  <a:pt x="13893" y="19073"/>
                  <a:pt x="15249" y="18261"/>
                  <a:pt x="16477" y="17002"/>
                </a:cubicBezTo>
                <a:cubicBezTo>
                  <a:pt x="16700" y="16767"/>
                  <a:pt x="16828" y="16554"/>
                  <a:pt x="16812" y="16170"/>
                </a:cubicBezTo>
                <a:cubicBezTo>
                  <a:pt x="16764" y="15124"/>
                  <a:pt x="17067" y="14292"/>
                  <a:pt x="17801" y="13843"/>
                </a:cubicBezTo>
                <a:cubicBezTo>
                  <a:pt x="18264" y="13566"/>
                  <a:pt x="18359" y="13054"/>
                  <a:pt x="18328" y="12456"/>
                </a:cubicBezTo>
                <a:cubicBezTo>
                  <a:pt x="18296" y="11858"/>
                  <a:pt x="18264" y="11282"/>
                  <a:pt x="18232" y="10684"/>
                </a:cubicBezTo>
                <a:cubicBezTo>
                  <a:pt x="18216" y="10514"/>
                  <a:pt x="18184" y="10407"/>
                  <a:pt x="18168" y="10322"/>
                </a:cubicBezTo>
                <a:close/>
                <a:moveTo>
                  <a:pt x="18966" y="17066"/>
                </a:moveTo>
                <a:cubicBezTo>
                  <a:pt x="19237" y="16276"/>
                  <a:pt x="19588" y="16063"/>
                  <a:pt x="20114" y="16469"/>
                </a:cubicBezTo>
                <a:cubicBezTo>
                  <a:pt x="20210" y="16533"/>
                  <a:pt x="20449" y="16426"/>
                  <a:pt x="20545" y="16298"/>
                </a:cubicBezTo>
                <a:cubicBezTo>
                  <a:pt x="20625" y="16191"/>
                  <a:pt x="20657" y="15892"/>
                  <a:pt x="20593" y="15764"/>
                </a:cubicBezTo>
                <a:cubicBezTo>
                  <a:pt x="20354" y="15273"/>
                  <a:pt x="20098" y="14782"/>
                  <a:pt x="19779" y="14398"/>
                </a:cubicBezTo>
                <a:cubicBezTo>
                  <a:pt x="19620" y="14185"/>
                  <a:pt x="19301" y="14035"/>
                  <a:pt x="19093" y="14078"/>
                </a:cubicBezTo>
                <a:cubicBezTo>
                  <a:pt x="18120" y="14291"/>
                  <a:pt x="17626" y="15252"/>
                  <a:pt x="17753" y="16618"/>
                </a:cubicBezTo>
                <a:cubicBezTo>
                  <a:pt x="18407" y="16084"/>
                  <a:pt x="18583" y="16341"/>
                  <a:pt x="18966" y="170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9" name="Google Shape;2189;p157"/>
          <p:cNvSpPr/>
          <p:nvPr/>
        </p:nvSpPr>
        <p:spPr>
          <a:xfrm>
            <a:off x="4638673" y="5581652"/>
            <a:ext cx="934273" cy="1043378"/>
          </a:xfrm>
          <a:custGeom>
            <a:rect b="b" l="l" r="r" t="t"/>
            <a:pathLst>
              <a:path extrusionOk="0" h="21393" w="21422">
                <a:moveTo>
                  <a:pt x="1485" y="16833"/>
                </a:moveTo>
                <a:cubicBezTo>
                  <a:pt x="1158" y="18590"/>
                  <a:pt x="2839" y="19977"/>
                  <a:pt x="4630" y="20231"/>
                </a:cubicBezTo>
                <a:cubicBezTo>
                  <a:pt x="5242" y="20329"/>
                  <a:pt x="5766" y="20055"/>
                  <a:pt x="6225" y="19723"/>
                </a:cubicBezTo>
                <a:cubicBezTo>
                  <a:pt x="6574" y="19469"/>
                  <a:pt x="6880" y="19157"/>
                  <a:pt x="7164" y="18825"/>
                </a:cubicBezTo>
                <a:cubicBezTo>
                  <a:pt x="8015" y="17848"/>
                  <a:pt x="8824" y="16852"/>
                  <a:pt x="9653" y="15856"/>
                </a:cubicBezTo>
                <a:cubicBezTo>
                  <a:pt x="10418" y="14958"/>
                  <a:pt x="11204" y="14079"/>
                  <a:pt x="11925" y="13142"/>
                </a:cubicBezTo>
                <a:cubicBezTo>
                  <a:pt x="12733" y="12087"/>
                  <a:pt x="13497" y="10993"/>
                  <a:pt x="14218" y="9880"/>
                </a:cubicBezTo>
                <a:cubicBezTo>
                  <a:pt x="14415" y="9568"/>
                  <a:pt x="14436" y="9158"/>
                  <a:pt x="14524" y="8786"/>
                </a:cubicBezTo>
                <a:cubicBezTo>
                  <a:pt x="14655" y="8201"/>
                  <a:pt x="14305" y="7869"/>
                  <a:pt x="13759" y="7634"/>
                </a:cubicBezTo>
                <a:cubicBezTo>
                  <a:pt x="12602" y="7166"/>
                  <a:pt x="11488" y="7361"/>
                  <a:pt x="10527" y="8259"/>
                </a:cubicBezTo>
                <a:cubicBezTo>
                  <a:pt x="9129" y="9548"/>
                  <a:pt x="8103" y="11052"/>
                  <a:pt x="7033" y="12575"/>
                </a:cubicBezTo>
                <a:cubicBezTo>
                  <a:pt x="6618" y="13161"/>
                  <a:pt x="6137" y="13708"/>
                  <a:pt x="5635" y="14216"/>
                </a:cubicBezTo>
                <a:cubicBezTo>
                  <a:pt x="5504" y="14352"/>
                  <a:pt x="5067" y="14411"/>
                  <a:pt x="4870" y="14313"/>
                </a:cubicBezTo>
                <a:cubicBezTo>
                  <a:pt x="4565" y="14177"/>
                  <a:pt x="4565" y="13884"/>
                  <a:pt x="4761" y="13571"/>
                </a:cubicBezTo>
                <a:cubicBezTo>
                  <a:pt x="6203" y="11364"/>
                  <a:pt x="7710" y="9197"/>
                  <a:pt x="9566" y="7244"/>
                </a:cubicBezTo>
                <a:cubicBezTo>
                  <a:pt x="10527" y="6228"/>
                  <a:pt x="12296" y="5877"/>
                  <a:pt x="13759" y="6365"/>
                </a:cubicBezTo>
                <a:cubicBezTo>
                  <a:pt x="13956" y="6423"/>
                  <a:pt x="14131" y="6501"/>
                  <a:pt x="14305" y="6580"/>
                </a:cubicBezTo>
                <a:cubicBezTo>
                  <a:pt x="15660" y="7185"/>
                  <a:pt x="16074" y="8025"/>
                  <a:pt x="15834" y="9372"/>
                </a:cubicBezTo>
                <a:cubicBezTo>
                  <a:pt x="15681" y="10251"/>
                  <a:pt x="15244" y="10974"/>
                  <a:pt x="14742" y="11696"/>
                </a:cubicBezTo>
                <a:cubicBezTo>
                  <a:pt x="13738" y="13103"/>
                  <a:pt x="12820" y="14567"/>
                  <a:pt x="11488" y="15798"/>
                </a:cubicBezTo>
                <a:cubicBezTo>
                  <a:pt x="11095" y="16169"/>
                  <a:pt x="10833" y="16657"/>
                  <a:pt x="10483" y="17067"/>
                </a:cubicBezTo>
                <a:cubicBezTo>
                  <a:pt x="9610" y="18102"/>
                  <a:pt x="8736" y="19118"/>
                  <a:pt x="7841" y="20114"/>
                </a:cubicBezTo>
                <a:cubicBezTo>
                  <a:pt x="7579" y="20407"/>
                  <a:pt x="7229" y="20680"/>
                  <a:pt x="6880" y="20875"/>
                </a:cubicBezTo>
                <a:cubicBezTo>
                  <a:pt x="6028" y="21344"/>
                  <a:pt x="5176" y="21559"/>
                  <a:pt x="4106" y="21247"/>
                </a:cubicBezTo>
                <a:cubicBezTo>
                  <a:pt x="2271" y="20719"/>
                  <a:pt x="1005" y="19704"/>
                  <a:pt x="240" y="18161"/>
                </a:cubicBezTo>
                <a:cubicBezTo>
                  <a:pt x="66" y="17809"/>
                  <a:pt x="0" y="17419"/>
                  <a:pt x="0" y="17028"/>
                </a:cubicBezTo>
                <a:cubicBezTo>
                  <a:pt x="0" y="16520"/>
                  <a:pt x="65" y="15993"/>
                  <a:pt x="153" y="15485"/>
                </a:cubicBezTo>
                <a:cubicBezTo>
                  <a:pt x="306" y="14392"/>
                  <a:pt x="1114" y="13591"/>
                  <a:pt x="1813" y="12771"/>
                </a:cubicBezTo>
                <a:cubicBezTo>
                  <a:pt x="2817" y="11599"/>
                  <a:pt x="3778" y="10427"/>
                  <a:pt x="4805" y="9275"/>
                </a:cubicBezTo>
                <a:cubicBezTo>
                  <a:pt x="6006" y="7927"/>
                  <a:pt x="7229" y="6599"/>
                  <a:pt x="8496" y="5291"/>
                </a:cubicBezTo>
                <a:cubicBezTo>
                  <a:pt x="8998" y="4783"/>
                  <a:pt x="9675" y="4392"/>
                  <a:pt x="10243" y="3924"/>
                </a:cubicBezTo>
                <a:cubicBezTo>
                  <a:pt x="11095" y="3201"/>
                  <a:pt x="11947" y="2459"/>
                  <a:pt x="12777" y="1717"/>
                </a:cubicBezTo>
                <a:cubicBezTo>
                  <a:pt x="13869" y="760"/>
                  <a:pt x="15179" y="232"/>
                  <a:pt x="16686" y="57"/>
                </a:cubicBezTo>
                <a:cubicBezTo>
                  <a:pt x="17276" y="-2"/>
                  <a:pt x="17865" y="-41"/>
                  <a:pt x="18477" y="76"/>
                </a:cubicBezTo>
                <a:cubicBezTo>
                  <a:pt x="20224" y="369"/>
                  <a:pt x="21600" y="2635"/>
                  <a:pt x="21403" y="3904"/>
                </a:cubicBezTo>
                <a:cubicBezTo>
                  <a:pt x="21163" y="5486"/>
                  <a:pt x="20464" y="6814"/>
                  <a:pt x="19591" y="8123"/>
                </a:cubicBezTo>
                <a:cubicBezTo>
                  <a:pt x="18979" y="9040"/>
                  <a:pt x="18258" y="9900"/>
                  <a:pt x="17581" y="10798"/>
                </a:cubicBezTo>
                <a:cubicBezTo>
                  <a:pt x="17407" y="11032"/>
                  <a:pt x="17319" y="11306"/>
                  <a:pt x="17166" y="11560"/>
                </a:cubicBezTo>
                <a:cubicBezTo>
                  <a:pt x="16140" y="13005"/>
                  <a:pt x="15114" y="14470"/>
                  <a:pt x="14087" y="15915"/>
                </a:cubicBezTo>
                <a:cubicBezTo>
                  <a:pt x="14065" y="15954"/>
                  <a:pt x="14022" y="15993"/>
                  <a:pt x="14000" y="16052"/>
                </a:cubicBezTo>
                <a:cubicBezTo>
                  <a:pt x="13672" y="16462"/>
                  <a:pt x="13126" y="16657"/>
                  <a:pt x="12842" y="16481"/>
                </a:cubicBezTo>
                <a:cubicBezTo>
                  <a:pt x="12536" y="16286"/>
                  <a:pt x="12449" y="15622"/>
                  <a:pt x="12711" y="15270"/>
                </a:cubicBezTo>
                <a:cubicBezTo>
                  <a:pt x="13803" y="13786"/>
                  <a:pt x="14939" y="12321"/>
                  <a:pt x="16009" y="10837"/>
                </a:cubicBezTo>
                <a:cubicBezTo>
                  <a:pt x="17036" y="9411"/>
                  <a:pt x="18084" y="7986"/>
                  <a:pt x="19045" y="6541"/>
                </a:cubicBezTo>
                <a:cubicBezTo>
                  <a:pt x="19700" y="5584"/>
                  <a:pt x="20049" y="4529"/>
                  <a:pt x="20071" y="3377"/>
                </a:cubicBezTo>
                <a:cubicBezTo>
                  <a:pt x="20093" y="2205"/>
                  <a:pt x="18936" y="1189"/>
                  <a:pt x="17429" y="1307"/>
                </a:cubicBezTo>
                <a:cubicBezTo>
                  <a:pt x="15987" y="1424"/>
                  <a:pt x="14720" y="1892"/>
                  <a:pt x="13716" y="2889"/>
                </a:cubicBezTo>
                <a:cubicBezTo>
                  <a:pt x="12973" y="3631"/>
                  <a:pt x="12165" y="4295"/>
                  <a:pt x="11379" y="4998"/>
                </a:cubicBezTo>
                <a:cubicBezTo>
                  <a:pt x="11248" y="5115"/>
                  <a:pt x="11160" y="5252"/>
                  <a:pt x="11008" y="5330"/>
                </a:cubicBezTo>
                <a:cubicBezTo>
                  <a:pt x="9675" y="6013"/>
                  <a:pt x="8758" y="7107"/>
                  <a:pt x="7753" y="8083"/>
                </a:cubicBezTo>
                <a:cubicBezTo>
                  <a:pt x="7185" y="8650"/>
                  <a:pt x="6683" y="9275"/>
                  <a:pt x="6159" y="9880"/>
                </a:cubicBezTo>
                <a:cubicBezTo>
                  <a:pt x="5373" y="10818"/>
                  <a:pt x="4608" y="11794"/>
                  <a:pt x="3800" y="12732"/>
                </a:cubicBezTo>
                <a:cubicBezTo>
                  <a:pt x="3233" y="13376"/>
                  <a:pt x="2534" y="13923"/>
                  <a:pt x="2053" y="14606"/>
                </a:cubicBezTo>
                <a:cubicBezTo>
                  <a:pt x="1704" y="15075"/>
                  <a:pt x="1616" y="15681"/>
                  <a:pt x="1442" y="16247"/>
                </a:cubicBezTo>
                <a:cubicBezTo>
                  <a:pt x="1442" y="16481"/>
                  <a:pt x="1485" y="16716"/>
                  <a:pt x="1485" y="168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157"/>
          <p:cNvSpPr/>
          <p:nvPr/>
        </p:nvSpPr>
        <p:spPr>
          <a:xfrm>
            <a:off x="4600574" y="4600577"/>
            <a:ext cx="808470" cy="792068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79"/>
                  <a:pt x="11844" y="16262"/>
                </a:cubicBezTo>
                <a:cubicBezTo>
                  <a:pt x="10885" y="18109"/>
                  <a:pt x="9472" y="19597"/>
                  <a:pt x="8135" y="21161"/>
                </a:cubicBezTo>
                <a:cubicBezTo>
                  <a:pt x="7857" y="21495"/>
                  <a:pt x="7024" y="21315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799"/>
                  <a:pt x="7428" y="14286"/>
                  <a:pt x="7479" y="13645"/>
                </a:cubicBezTo>
                <a:cubicBezTo>
                  <a:pt x="6646" y="13619"/>
                  <a:pt x="5889" y="13619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2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6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09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8"/>
                  <a:pt x="13989" y="7488"/>
                </a:cubicBezTo>
                <a:cubicBezTo>
                  <a:pt x="14897" y="7488"/>
                  <a:pt x="15780" y="7488"/>
                  <a:pt x="16689" y="7565"/>
                </a:cubicBezTo>
                <a:cubicBezTo>
                  <a:pt x="18026" y="7668"/>
                  <a:pt x="19338" y="7796"/>
                  <a:pt x="20650" y="7924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1"/>
                  <a:pt x="20903" y="9412"/>
                </a:cubicBezTo>
                <a:cubicBezTo>
                  <a:pt x="19313" y="10310"/>
                  <a:pt x="17749" y="11259"/>
                  <a:pt x="16184" y="12208"/>
                </a:cubicBezTo>
                <a:cubicBezTo>
                  <a:pt x="16083" y="12285"/>
                  <a:pt x="15982" y="12388"/>
                  <a:pt x="15831" y="12516"/>
                </a:cubicBezTo>
                <a:close/>
                <a:moveTo>
                  <a:pt x="10507" y="2999"/>
                </a:moveTo>
                <a:cubicBezTo>
                  <a:pt x="10305" y="3332"/>
                  <a:pt x="10204" y="3486"/>
                  <a:pt x="10128" y="3666"/>
                </a:cubicBezTo>
                <a:cubicBezTo>
                  <a:pt x="9497" y="5282"/>
                  <a:pt x="8867" y="6924"/>
                  <a:pt x="8210" y="8540"/>
                </a:cubicBezTo>
                <a:cubicBezTo>
                  <a:pt x="8084" y="8822"/>
                  <a:pt x="7857" y="9079"/>
                  <a:pt x="7605" y="9258"/>
                </a:cubicBezTo>
                <a:cubicBezTo>
                  <a:pt x="6495" y="10054"/>
                  <a:pt x="5334" y="10798"/>
                  <a:pt x="4224" y="11593"/>
                </a:cubicBezTo>
                <a:cubicBezTo>
                  <a:pt x="4047" y="11721"/>
                  <a:pt x="3896" y="11952"/>
                  <a:pt x="3668" y="12208"/>
                </a:cubicBezTo>
                <a:cubicBezTo>
                  <a:pt x="5208" y="12208"/>
                  <a:pt x="6596" y="12183"/>
                  <a:pt x="7983" y="12208"/>
                </a:cubicBezTo>
                <a:cubicBezTo>
                  <a:pt x="8337" y="12208"/>
                  <a:pt x="8715" y="12311"/>
                  <a:pt x="9043" y="12439"/>
                </a:cubicBezTo>
                <a:cubicBezTo>
                  <a:pt x="9396" y="12568"/>
                  <a:pt x="9472" y="12875"/>
                  <a:pt x="9396" y="13260"/>
                </a:cubicBezTo>
                <a:cubicBezTo>
                  <a:pt x="9144" y="14492"/>
                  <a:pt x="8917" y="15697"/>
                  <a:pt x="8690" y="16929"/>
                </a:cubicBezTo>
                <a:cubicBezTo>
                  <a:pt x="8665" y="17108"/>
                  <a:pt x="8690" y="17288"/>
                  <a:pt x="8690" y="17724"/>
                </a:cubicBezTo>
                <a:cubicBezTo>
                  <a:pt x="9901" y="16364"/>
                  <a:pt x="10482" y="14876"/>
                  <a:pt x="11440" y="13465"/>
                </a:cubicBezTo>
                <a:cubicBezTo>
                  <a:pt x="11844" y="13619"/>
                  <a:pt x="12324" y="13671"/>
                  <a:pt x="12677" y="13902"/>
                </a:cubicBezTo>
                <a:cubicBezTo>
                  <a:pt x="13333" y="14338"/>
                  <a:pt x="13913" y="14928"/>
                  <a:pt x="14569" y="15364"/>
                </a:cubicBezTo>
                <a:cubicBezTo>
                  <a:pt x="15352" y="15877"/>
                  <a:pt x="16109" y="16467"/>
                  <a:pt x="17219" y="16749"/>
                </a:cubicBezTo>
                <a:cubicBezTo>
                  <a:pt x="16058" y="14928"/>
                  <a:pt x="14695" y="13491"/>
                  <a:pt x="13787" y="11695"/>
                </a:cubicBezTo>
                <a:cubicBezTo>
                  <a:pt x="15074" y="10515"/>
                  <a:pt x="16765" y="10105"/>
                  <a:pt x="18228" y="8950"/>
                </a:cubicBezTo>
                <a:cubicBezTo>
                  <a:pt x="16411" y="8874"/>
                  <a:pt x="14822" y="8822"/>
                  <a:pt x="13232" y="8720"/>
                </a:cubicBezTo>
                <a:cubicBezTo>
                  <a:pt x="12349" y="8668"/>
                  <a:pt x="11945" y="8284"/>
                  <a:pt x="11718" y="7411"/>
                </a:cubicBezTo>
                <a:cubicBezTo>
                  <a:pt x="11314" y="6077"/>
                  <a:pt x="10936" y="4641"/>
                  <a:pt x="10507" y="29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1" name="Google Shape;2191;p157"/>
          <p:cNvSpPr/>
          <p:nvPr/>
        </p:nvSpPr>
        <p:spPr>
          <a:xfrm>
            <a:off x="5714999" y="5905502"/>
            <a:ext cx="719006" cy="679282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8" y="16799"/>
                  <a:pt x="7992" y="1565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5"/>
                  <a:pt x="8331" y="7996"/>
                </a:cubicBezTo>
                <a:cubicBezTo>
                  <a:pt x="8669" y="9018"/>
                  <a:pt x="8585" y="9378"/>
                  <a:pt x="7625" y="9468"/>
                </a:cubicBezTo>
                <a:cubicBezTo>
                  <a:pt x="6636" y="9559"/>
                  <a:pt x="5620" y="9649"/>
                  <a:pt x="4632" y="9799"/>
                </a:cubicBezTo>
                <a:cubicBezTo>
                  <a:pt x="3615" y="9979"/>
                  <a:pt x="2627" y="10250"/>
                  <a:pt x="1554" y="10460"/>
                </a:cubicBezTo>
                <a:cubicBezTo>
                  <a:pt x="1780" y="11541"/>
                  <a:pt x="1978" y="12473"/>
                  <a:pt x="2203" y="13554"/>
                </a:cubicBezTo>
                <a:cubicBezTo>
                  <a:pt x="2655" y="13464"/>
                  <a:pt x="3051" y="13434"/>
                  <a:pt x="3446" y="13344"/>
                </a:cubicBezTo>
                <a:cubicBezTo>
                  <a:pt x="4745" y="13043"/>
                  <a:pt x="6043" y="12683"/>
                  <a:pt x="7370" y="12443"/>
                </a:cubicBezTo>
                <a:cubicBezTo>
                  <a:pt x="8330" y="12262"/>
                  <a:pt x="8669" y="12503"/>
                  <a:pt x="8952" y="13494"/>
                </a:cubicBezTo>
                <a:cubicBezTo>
                  <a:pt x="9206" y="14365"/>
                  <a:pt x="9347" y="15266"/>
                  <a:pt x="9516" y="16138"/>
                </a:cubicBezTo>
                <a:cubicBezTo>
                  <a:pt x="9714" y="17039"/>
                  <a:pt x="9799" y="18000"/>
                  <a:pt x="10250" y="18872"/>
                </a:cubicBezTo>
                <a:cubicBezTo>
                  <a:pt x="11098" y="18691"/>
                  <a:pt x="11916" y="18571"/>
                  <a:pt x="12707" y="18361"/>
                </a:cubicBezTo>
                <a:cubicBezTo>
                  <a:pt x="13413" y="18181"/>
                  <a:pt x="13554" y="17970"/>
                  <a:pt x="13469" y="17159"/>
                </a:cubicBezTo>
                <a:cubicBezTo>
                  <a:pt x="13413" y="16558"/>
                  <a:pt x="13244" y="15988"/>
                  <a:pt x="13187" y="15417"/>
                </a:cubicBezTo>
                <a:cubicBezTo>
                  <a:pt x="13074" y="14395"/>
                  <a:pt x="12961" y="13374"/>
                  <a:pt x="12905" y="12353"/>
                </a:cubicBezTo>
                <a:cubicBezTo>
                  <a:pt x="12876" y="11782"/>
                  <a:pt x="13131" y="11421"/>
                  <a:pt x="13752" y="11301"/>
                </a:cubicBezTo>
                <a:cubicBezTo>
                  <a:pt x="15248" y="11001"/>
                  <a:pt x="16745" y="10610"/>
                  <a:pt x="18213" y="10250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8"/>
                  <a:pt x="19145" y="8447"/>
                  <a:pt x="18975" y="7816"/>
                </a:cubicBezTo>
                <a:cubicBezTo>
                  <a:pt x="18721" y="6945"/>
                  <a:pt x="18523" y="6795"/>
                  <a:pt x="17676" y="6975"/>
                </a:cubicBezTo>
                <a:cubicBezTo>
                  <a:pt x="16180" y="7275"/>
                  <a:pt x="14683" y="7606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2" name="Google Shape;2192;p157"/>
          <p:cNvSpPr/>
          <p:nvPr/>
        </p:nvSpPr>
        <p:spPr>
          <a:xfrm>
            <a:off x="9820274" y="1038227"/>
            <a:ext cx="329619" cy="353940"/>
          </a:xfrm>
          <a:custGeom>
            <a:rect b="b" l="l" r="r" t="t"/>
            <a:pathLst>
              <a:path extrusionOk="0" h="21178" w="21357">
                <a:moveTo>
                  <a:pt x="3827" y="182"/>
                </a:moveTo>
                <a:cubicBezTo>
                  <a:pt x="4815" y="-103"/>
                  <a:pt x="5494" y="-46"/>
                  <a:pt x="6420" y="296"/>
                </a:cubicBezTo>
                <a:cubicBezTo>
                  <a:pt x="10863" y="1892"/>
                  <a:pt x="14813" y="4627"/>
                  <a:pt x="19565" y="5596"/>
                </a:cubicBezTo>
                <a:cubicBezTo>
                  <a:pt x="20367" y="5767"/>
                  <a:pt x="21416" y="5881"/>
                  <a:pt x="21354" y="6793"/>
                </a:cubicBezTo>
                <a:cubicBezTo>
                  <a:pt x="21231" y="7591"/>
                  <a:pt x="20799" y="8617"/>
                  <a:pt x="20120" y="9130"/>
                </a:cubicBezTo>
                <a:cubicBezTo>
                  <a:pt x="14751" y="12948"/>
                  <a:pt x="9258" y="16710"/>
                  <a:pt x="3766" y="20471"/>
                </a:cubicBezTo>
                <a:cubicBezTo>
                  <a:pt x="3025" y="20984"/>
                  <a:pt x="2346" y="21497"/>
                  <a:pt x="1359" y="20927"/>
                </a:cubicBezTo>
                <a:cubicBezTo>
                  <a:pt x="310" y="20357"/>
                  <a:pt x="-184" y="19274"/>
                  <a:pt x="63" y="18020"/>
                </a:cubicBezTo>
                <a:cubicBezTo>
                  <a:pt x="618" y="15570"/>
                  <a:pt x="1235" y="13176"/>
                  <a:pt x="1729" y="10725"/>
                </a:cubicBezTo>
                <a:cubicBezTo>
                  <a:pt x="2408" y="7306"/>
                  <a:pt x="3087" y="3829"/>
                  <a:pt x="3827" y="182"/>
                </a:cubicBezTo>
                <a:close/>
                <a:moveTo>
                  <a:pt x="6049" y="3772"/>
                </a:moveTo>
                <a:cubicBezTo>
                  <a:pt x="5185" y="8104"/>
                  <a:pt x="4445" y="12036"/>
                  <a:pt x="3642" y="16140"/>
                </a:cubicBezTo>
                <a:cubicBezTo>
                  <a:pt x="6235" y="15285"/>
                  <a:pt x="7962" y="13632"/>
                  <a:pt x="9814" y="12207"/>
                </a:cubicBezTo>
                <a:cubicBezTo>
                  <a:pt x="11665" y="10783"/>
                  <a:pt x="13949" y="9757"/>
                  <a:pt x="15615" y="7876"/>
                </a:cubicBezTo>
                <a:cubicBezTo>
                  <a:pt x="12282" y="6508"/>
                  <a:pt x="9320" y="5197"/>
                  <a:pt x="6049" y="37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3" name="Google Shape;2193;p157"/>
          <p:cNvSpPr/>
          <p:nvPr/>
        </p:nvSpPr>
        <p:spPr>
          <a:xfrm>
            <a:off x="5781676" y="4867274"/>
            <a:ext cx="573084" cy="724772"/>
          </a:xfrm>
          <a:custGeom>
            <a:rect b="b" l="l" r="r" t="t"/>
            <a:pathLst>
              <a:path extrusionOk="0" h="724772" w="573084">
                <a:moveTo>
                  <a:pt x="362996" y="594843"/>
                </a:moveTo>
                <a:cubicBezTo>
                  <a:pt x="357164" y="591390"/>
                  <a:pt x="350020" y="590913"/>
                  <a:pt x="340971" y="596148"/>
                </a:cubicBezTo>
                <a:cubicBezTo>
                  <a:pt x="322874" y="606628"/>
                  <a:pt x="302872" y="616158"/>
                  <a:pt x="286670" y="628535"/>
                </a:cubicBezTo>
                <a:cubicBezTo>
                  <a:pt x="272383" y="639964"/>
                  <a:pt x="276193" y="656157"/>
                  <a:pt x="292395" y="663779"/>
                </a:cubicBezTo>
                <a:cubicBezTo>
                  <a:pt x="298110" y="667595"/>
                  <a:pt x="305730" y="668544"/>
                  <a:pt x="317159" y="672360"/>
                </a:cubicBezTo>
                <a:cubicBezTo>
                  <a:pt x="333352" y="664738"/>
                  <a:pt x="351449" y="657116"/>
                  <a:pt x="368593" y="647586"/>
                </a:cubicBezTo>
                <a:cubicBezTo>
                  <a:pt x="382881" y="639015"/>
                  <a:pt x="384786" y="624729"/>
                  <a:pt x="377156" y="611393"/>
                </a:cubicBezTo>
                <a:cubicBezTo>
                  <a:pt x="373351" y="604724"/>
                  <a:pt x="368829" y="598296"/>
                  <a:pt x="362996" y="594843"/>
                </a:cubicBezTo>
                <a:close/>
                <a:moveTo>
                  <a:pt x="340138" y="533403"/>
                </a:moveTo>
                <a:cubicBezTo>
                  <a:pt x="357164" y="533522"/>
                  <a:pt x="372880" y="539951"/>
                  <a:pt x="388596" y="552333"/>
                </a:cubicBezTo>
                <a:cubicBezTo>
                  <a:pt x="417170" y="575199"/>
                  <a:pt x="435267" y="630443"/>
                  <a:pt x="425742" y="665687"/>
                </a:cubicBezTo>
                <a:cubicBezTo>
                  <a:pt x="416218" y="699982"/>
                  <a:pt x="375261" y="725696"/>
                  <a:pt x="334304" y="724747"/>
                </a:cubicBezTo>
                <a:cubicBezTo>
                  <a:pt x="320969" y="722839"/>
                  <a:pt x="307635" y="719982"/>
                  <a:pt x="293347" y="718074"/>
                </a:cubicBezTo>
                <a:cubicBezTo>
                  <a:pt x="268583" y="716175"/>
                  <a:pt x="249533" y="705696"/>
                  <a:pt x="240961" y="681881"/>
                </a:cubicBezTo>
                <a:cubicBezTo>
                  <a:pt x="229531" y="652351"/>
                  <a:pt x="220959" y="619964"/>
                  <a:pt x="239056" y="591393"/>
                </a:cubicBezTo>
                <a:cubicBezTo>
                  <a:pt x="249533" y="575199"/>
                  <a:pt x="266678" y="562812"/>
                  <a:pt x="283822" y="552333"/>
                </a:cubicBezTo>
                <a:cubicBezTo>
                  <a:pt x="304777" y="539476"/>
                  <a:pt x="323112" y="533285"/>
                  <a:pt x="340138" y="533403"/>
                </a:cubicBezTo>
                <a:close/>
                <a:moveTo>
                  <a:pt x="475920" y="252415"/>
                </a:moveTo>
                <a:cubicBezTo>
                  <a:pt x="327346" y="263844"/>
                  <a:pt x="187310" y="295278"/>
                  <a:pt x="46339" y="342908"/>
                </a:cubicBezTo>
                <a:cubicBezTo>
                  <a:pt x="52075" y="390522"/>
                  <a:pt x="56823" y="437195"/>
                  <a:pt x="73978" y="481015"/>
                </a:cubicBezTo>
                <a:cubicBezTo>
                  <a:pt x="113969" y="478162"/>
                  <a:pt x="475920" y="385772"/>
                  <a:pt x="509269" y="369576"/>
                </a:cubicBezTo>
                <a:cubicBezTo>
                  <a:pt x="498784" y="333376"/>
                  <a:pt x="488299" y="296235"/>
                  <a:pt x="475920" y="252415"/>
                </a:cubicBezTo>
                <a:close/>
                <a:moveTo>
                  <a:pt x="480696" y="190502"/>
                </a:moveTo>
                <a:cubicBezTo>
                  <a:pt x="496890" y="190502"/>
                  <a:pt x="507374" y="201931"/>
                  <a:pt x="512123" y="219084"/>
                </a:cubicBezTo>
                <a:cubicBezTo>
                  <a:pt x="516899" y="237176"/>
                  <a:pt x="520687" y="255268"/>
                  <a:pt x="526423" y="273376"/>
                </a:cubicBezTo>
                <a:cubicBezTo>
                  <a:pt x="537842" y="309561"/>
                  <a:pt x="550221" y="344805"/>
                  <a:pt x="560705" y="381006"/>
                </a:cubicBezTo>
                <a:cubicBezTo>
                  <a:pt x="565454" y="395288"/>
                  <a:pt x="568309" y="409570"/>
                  <a:pt x="573084" y="428635"/>
                </a:cubicBezTo>
                <a:cubicBezTo>
                  <a:pt x="480696" y="448624"/>
                  <a:pt x="390201" y="469586"/>
                  <a:pt x="299707" y="485781"/>
                </a:cubicBezTo>
                <a:cubicBezTo>
                  <a:pt x="211134" y="501977"/>
                  <a:pt x="127309" y="545781"/>
                  <a:pt x="31105" y="546737"/>
                </a:cubicBezTo>
                <a:cubicBezTo>
                  <a:pt x="28251" y="526732"/>
                  <a:pt x="25396" y="508640"/>
                  <a:pt x="22541" y="490548"/>
                </a:cubicBezTo>
                <a:cubicBezTo>
                  <a:pt x="14911" y="436255"/>
                  <a:pt x="6347" y="381962"/>
                  <a:pt x="638" y="326713"/>
                </a:cubicBezTo>
                <a:cubicBezTo>
                  <a:pt x="-3177" y="297175"/>
                  <a:pt x="10162" y="280039"/>
                  <a:pt x="38735" y="274316"/>
                </a:cubicBezTo>
                <a:cubicBezTo>
                  <a:pt x="158737" y="247648"/>
                  <a:pt x="278764" y="221937"/>
                  <a:pt x="398765" y="197165"/>
                </a:cubicBezTo>
                <a:cubicBezTo>
                  <a:pt x="425444" y="191459"/>
                  <a:pt x="453083" y="190502"/>
                  <a:pt x="480696" y="190502"/>
                </a:cubicBezTo>
                <a:close/>
                <a:moveTo>
                  <a:pt x="249549" y="60674"/>
                </a:moveTo>
                <a:cubicBezTo>
                  <a:pt x="233355" y="59720"/>
                  <a:pt x="213349" y="61628"/>
                  <a:pt x="203824" y="79723"/>
                </a:cubicBezTo>
                <a:cubicBezTo>
                  <a:pt x="193351" y="96871"/>
                  <a:pt x="204782" y="108301"/>
                  <a:pt x="234313" y="111156"/>
                </a:cubicBezTo>
                <a:cubicBezTo>
                  <a:pt x="249549" y="107346"/>
                  <a:pt x="265742" y="104491"/>
                  <a:pt x="280028" y="97826"/>
                </a:cubicBezTo>
                <a:cubicBezTo>
                  <a:pt x="284791" y="95917"/>
                  <a:pt x="288604" y="78777"/>
                  <a:pt x="287646" y="77822"/>
                </a:cubicBezTo>
                <a:cubicBezTo>
                  <a:pt x="275266" y="70203"/>
                  <a:pt x="262877" y="61628"/>
                  <a:pt x="249549" y="60674"/>
                </a:cubicBezTo>
                <a:close/>
                <a:moveTo>
                  <a:pt x="240034" y="671"/>
                </a:moveTo>
                <a:cubicBezTo>
                  <a:pt x="290511" y="4481"/>
                  <a:pt x="320991" y="29241"/>
                  <a:pt x="337184" y="74967"/>
                </a:cubicBezTo>
                <a:cubicBezTo>
                  <a:pt x="355284" y="127350"/>
                  <a:pt x="342904" y="141643"/>
                  <a:pt x="294324" y="159738"/>
                </a:cubicBezTo>
                <a:cubicBezTo>
                  <a:pt x="261938" y="172122"/>
                  <a:pt x="226696" y="166403"/>
                  <a:pt x="194309" y="159738"/>
                </a:cubicBezTo>
                <a:cubicBezTo>
                  <a:pt x="172405" y="154973"/>
                  <a:pt x="162881" y="132114"/>
                  <a:pt x="156212" y="112111"/>
                </a:cubicBezTo>
                <a:cubicBezTo>
                  <a:pt x="152398" y="99727"/>
                  <a:pt x="153347" y="86396"/>
                  <a:pt x="152398" y="79731"/>
                </a:cubicBezTo>
                <a:cubicBezTo>
                  <a:pt x="154305" y="15911"/>
                  <a:pt x="181929" y="-4094"/>
                  <a:pt x="240034" y="6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4" name="Google Shape;2194;p157"/>
          <p:cNvSpPr/>
          <p:nvPr/>
        </p:nvSpPr>
        <p:spPr>
          <a:xfrm>
            <a:off x="6562706" y="304801"/>
            <a:ext cx="1823159" cy="1695450"/>
          </a:xfrm>
          <a:custGeom>
            <a:rect b="b" l="l" r="r" t="t"/>
            <a:pathLst>
              <a:path extrusionOk="0" h="1695450" w="1823159">
                <a:moveTo>
                  <a:pt x="943696" y="1332555"/>
                </a:moveTo>
                <a:cubicBezTo>
                  <a:pt x="868433" y="1358280"/>
                  <a:pt x="763674" y="1436397"/>
                  <a:pt x="677985" y="1533552"/>
                </a:cubicBezTo>
                <a:cubicBezTo>
                  <a:pt x="694173" y="1523010"/>
                  <a:pt x="711294" y="1514435"/>
                  <a:pt x="726550" y="1503028"/>
                </a:cubicBezTo>
                <a:cubicBezTo>
                  <a:pt x="768420" y="1472584"/>
                  <a:pt x="808425" y="1439229"/>
                  <a:pt x="851312" y="1409728"/>
                </a:cubicBezTo>
                <a:cubicBezTo>
                  <a:pt x="865636" y="1399187"/>
                  <a:pt x="883689" y="1393523"/>
                  <a:pt x="900810" y="1386836"/>
                </a:cubicBezTo>
                <a:cubicBezTo>
                  <a:pt x="918948" y="1379205"/>
                  <a:pt x="938018" y="1372518"/>
                  <a:pt x="959885" y="1363944"/>
                </a:cubicBezTo>
                <a:cubicBezTo>
                  <a:pt x="953189" y="1350649"/>
                  <a:pt x="948443" y="1342074"/>
                  <a:pt x="943696" y="1332555"/>
                </a:cubicBezTo>
                <a:close/>
                <a:moveTo>
                  <a:pt x="756775" y="1153165"/>
                </a:moveTo>
                <a:cubicBezTo>
                  <a:pt x="763682" y="1154831"/>
                  <a:pt x="769637" y="1159832"/>
                  <a:pt x="774399" y="1168883"/>
                </a:cubicBezTo>
                <a:cubicBezTo>
                  <a:pt x="770590" y="1182217"/>
                  <a:pt x="762026" y="1189840"/>
                  <a:pt x="748676" y="1195551"/>
                </a:cubicBezTo>
                <a:cubicBezTo>
                  <a:pt x="738207" y="1199363"/>
                  <a:pt x="729627" y="1206030"/>
                  <a:pt x="721063" y="1212697"/>
                </a:cubicBezTo>
                <a:cubicBezTo>
                  <a:pt x="678196" y="1247945"/>
                  <a:pt x="635328" y="1284137"/>
                  <a:pt x="593422" y="1319385"/>
                </a:cubicBezTo>
                <a:cubicBezTo>
                  <a:pt x="561999" y="1345097"/>
                  <a:pt x="530561" y="1370822"/>
                  <a:pt x="500083" y="1397491"/>
                </a:cubicBezTo>
                <a:cubicBezTo>
                  <a:pt x="498179" y="1398447"/>
                  <a:pt x="497218" y="1400347"/>
                  <a:pt x="495313" y="1401303"/>
                </a:cubicBezTo>
                <a:cubicBezTo>
                  <a:pt x="456272" y="1427971"/>
                  <a:pt x="435318" y="1417493"/>
                  <a:pt x="428643" y="1368910"/>
                </a:cubicBezTo>
                <a:cubicBezTo>
                  <a:pt x="429604" y="1367954"/>
                  <a:pt x="430548" y="1367011"/>
                  <a:pt x="430548" y="1367011"/>
                </a:cubicBezTo>
                <a:cubicBezTo>
                  <a:pt x="457216" y="1376533"/>
                  <a:pt x="475320" y="1360344"/>
                  <a:pt x="495313" y="1345097"/>
                </a:cubicBezTo>
                <a:cubicBezTo>
                  <a:pt x="541030" y="1309862"/>
                  <a:pt x="587707" y="1276513"/>
                  <a:pt x="629614" y="1235554"/>
                </a:cubicBezTo>
                <a:cubicBezTo>
                  <a:pt x="652488" y="1213654"/>
                  <a:pt x="677251" y="1194595"/>
                  <a:pt x="702015" y="1175550"/>
                </a:cubicBezTo>
                <a:cubicBezTo>
                  <a:pt x="711539" y="1167927"/>
                  <a:pt x="722968" y="1163172"/>
                  <a:pt x="733437" y="1157448"/>
                </a:cubicBezTo>
                <a:cubicBezTo>
                  <a:pt x="742009" y="1153165"/>
                  <a:pt x="749868" y="1151498"/>
                  <a:pt x="756775" y="1153165"/>
                </a:cubicBezTo>
                <a:close/>
                <a:moveTo>
                  <a:pt x="1467577" y="1104890"/>
                </a:moveTo>
                <a:cubicBezTo>
                  <a:pt x="1403755" y="1121096"/>
                  <a:pt x="1339933" y="1137301"/>
                  <a:pt x="1276112" y="1154451"/>
                </a:cubicBezTo>
                <a:cubicBezTo>
                  <a:pt x="1237039" y="1164914"/>
                  <a:pt x="1198983" y="1181120"/>
                  <a:pt x="1165674" y="1205900"/>
                </a:cubicBezTo>
                <a:cubicBezTo>
                  <a:pt x="1163724" y="1207788"/>
                  <a:pt x="1162792" y="1210620"/>
                  <a:pt x="1160843" y="1214475"/>
                </a:cubicBezTo>
                <a:cubicBezTo>
                  <a:pt x="1166606" y="1221083"/>
                  <a:pt x="1172285" y="1227770"/>
                  <a:pt x="1178048" y="1234456"/>
                </a:cubicBezTo>
                <a:cubicBezTo>
                  <a:pt x="1183727" y="1232568"/>
                  <a:pt x="1187541" y="1231546"/>
                  <a:pt x="1191355" y="1229658"/>
                </a:cubicBezTo>
                <a:cubicBezTo>
                  <a:pt x="1248481" y="1207788"/>
                  <a:pt x="1304674" y="1184896"/>
                  <a:pt x="1361885" y="1163026"/>
                </a:cubicBezTo>
                <a:cubicBezTo>
                  <a:pt x="1391380" y="1151540"/>
                  <a:pt x="1420876" y="1140133"/>
                  <a:pt x="1449523" y="1126839"/>
                </a:cubicBezTo>
                <a:cubicBezTo>
                  <a:pt x="1458084" y="1122040"/>
                  <a:pt x="1465712" y="1114409"/>
                  <a:pt x="1477069" y="1106778"/>
                </a:cubicBezTo>
                <a:cubicBezTo>
                  <a:pt x="1471391" y="1105834"/>
                  <a:pt x="1468509" y="1103946"/>
                  <a:pt x="1467577" y="1104890"/>
                </a:cubicBezTo>
                <a:close/>
                <a:moveTo>
                  <a:pt x="691530" y="962278"/>
                </a:moveTo>
                <a:cubicBezTo>
                  <a:pt x="700102" y="966087"/>
                  <a:pt x="712490" y="968950"/>
                  <a:pt x="716306" y="975622"/>
                </a:cubicBezTo>
                <a:cubicBezTo>
                  <a:pt x="722020" y="987048"/>
                  <a:pt x="713448" y="996570"/>
                  <a:pt x="702019" y="1002283"/>
                </a:cubicBezTo>
                <a:cubicBezTo>
                  <a:pt x="690589" y="1008009"/>
                  <a:pt x="678201" y="1013722"/>
                  <a:pt x="665831" y="1019435"/>
                </a:cubicBezTo>
                <a:cubicBezTo>
                  <a:pt x="617238" y="1040383"/>
                  <a:pt x="582949" y="1079442"/>
                  <a:pt x="543904" y="1113734"/>
                </a:cubicBezTo>
                <a:cubicBezTo>
                  <a:pt x="500085" y="1152780"/>
                  <a:pt x="454367" y="1190880"/>
                  <a:pt x="409589" y="1228980"/>
                </a:cubicBezTo>
                <a:cubicBezTo>
                  <a:pt x="407690" y="1229939"/>
                  <a:pt x="405791" y="1230885"/>
                  <a:pt x="404833" y="1231844"/>
                </a:cubicBezTo>
                <a:cubicBezTo>
                  <a:pt x="375301" y="1248983"/>
                  <a:pt x="359115" y="1241365"/>
                  <a:pt x="352442" y="1203265"/>
                </a:cubicBezTo>
                <a:cubicBezTo>
                  <a:pt x="404833" y="1192784"/>
                  <a:pt x="439122" y="1152780"/>
                  <a:pt x="477226" y="1120392"/>
                </a:cubicBezTo>
                <a:cubicBezTo>
                  <a:pt x="519129" y="1085155"/>
                  <a:pt x="558191" y="1046096"/>
                  <a:pt x="601052" y="1011818"/>
                </a:cubicBezTo>
                <a:cubicBezTo>
                  <a:pt x="624869" y="992761"/>
                  <a:pt x="653443" y="980376"/>
                  <a:pt x="680101" y="965141"/>
                </a:cubicBezTo>
                <a:cubicBezTo>
                  <a:pt x="683916" y="963237"/>
                  <a:pt x="688673" y="961332"/>
                  <a:pt x="691530" y="962278"/>
                </a:cubicBezTo>
                <a:close/>
                <a:moveTo>
                  <a:pt x="653432" y="819646"/>
                </a:moveTo>
                <a:cubicBezTo>
                  <a:pt x="670572" y="816783"/>
                  <a:pt x="675339" y="826312"/>
                  <a:pt x="671537" y="853933"/>
                </a:cubicBezTo>
                <a:cubicBezTo>
                  <a:pt x="648665" y="858691"/>
                  <a:pt x="625813" y="862507"/>
                  <a:pt x="602941" y="867266"/>
                </a:cubicBezTo>
                <a:cubicBezTo>
                  <a:pt x="592480" y="870128"/>
                  <a:pt x="581035" y="873932"/>
                  <a:pt x="572465" y="879645"/>
                </a:cubicBezTo>
                <a:cubicBezTo>
                  <a:pt x="536276" y="905369"/>
                  <a:pt x="494354" y="923461"/>
                  <a:pt x="461021" y="952989"/>
                </a:cubicBezTo>
                <a:cubicBezTo>
                  <a:pt x="431491" y="979668"/>
                  <a:pt x="401014" y="1004426"/>
                  <a:pt x="370538" y="1029196"/>
                </a:cubicBezTo>
                <a:cubicBezTo>
                  <a:pt x="353398" y="1043484"/>
                  <a:pt x="334348" y="1055863"/>
                  <a:pt x="315298" y="1066333"/>
                </a:cubicBezTo>
                <a:cubicBezTo>
                  <a:pt x="285768" y="1084437"/>
                  <a:pt x="267664" y="1072058"/>
                  <a:pt x="266718" y="1034909"/>
                </a:cubicBezTo>
                <a:cubicBezTo>
                  <a:pt x="305764" y="1027288"/>
                  <a:pt x="337205" y="1009184"/>
                  <a:pt x="363879" y="982518"/>
                </a:cubicBezTo>
                <a:cubicBezTo>
                  <a:pt x="397212" y="949185"/>
                  <a:pt x="433401" y="920611"/>
                  <a:pt x="473412" y="895840"/>
                </a:cubicBezTo>
                <a:cubicBezTo>
                  <a:pt x="499121" y="879645"/>
                  <a:pt x="524849" y="863462"/>
                  <a:pt x="551523" y="848220"/>
                </a:cubicBezTo>
                <a:cubicBezTo>
                  <a:pt x="582945" y="829162"/>
                  <a:pt x="619135" y="826312"/>
                  <a:pt x="653432" y="819646"/>
                </a:cubicBezTo>
                <a:close/>
                <a:moveTo>
                  <a:pt x="1589687" y="724104"/>
                </a:moveTo>
                <a:cubicBezTo>
                  <a:pt x="1593614" y="724816"/>
                  <a:pt x="1596948" y="727434"/>
                  <a:pt x="1597904" y="731720"/>
                </a:cubicBezTo>
                <a:cubicBezTo>
                  <a:pt x="1599815" y="743155"/>
                  <a:pt x="1605528" y="755540"/>
                  <a:pt x="1595048" y="766010"/>
                </a:cubicBezTo>
                <a:cubicBezTo>
                  <a:pt x="1592192" y="768873"/>
                  <a:pt x="1590302" y="773633"/>
                  <a:pt x="1587446" y="775547"/>
                </a:cubicBezTo>
                <a:cubicBezTo>
                  <a:pt x="1552183" y="797453"/>
                  <a:pt x="1524567" y="829829"/>
                  <a:pt x="1482669" y="842213"/>
                </a:cubicBezTo>
                <a:cubicBezTo>
                  <a:pt x="1478846" y="843162"/>
                  <a:pt x="1474101" y="844111"/>
                  <a:pt x="1471222" y="846025"/>
                </a:cubicBezTo>
                <a:cubicBezTo>
                  <a:pt x="1429325" y="881264"/>
                  <a:pt x="1376948" y="891750"/>
                  <a:pt x="1327404" y="907930"/>
                </a:cubicBezTo>
                <a:cubicBezTo>
                  <a:pt x="1292164" y="919365"/>
                  <a:pt x="1259779" y="934613"/>
                  <a:pt x="1232163" y="960314"/>
                </a:cubicBezTo>
                <a:cubicBezTo>
                  <a:pt x="1221683" y="969851"/>
                  <a:pt x="1209291" y="977459"/>
                  <a:pt x="1198811" y="986996"/>
                </a:cubicBezTo>
                <a:cubicBezTo>
                  <a:pt x="1174051" y="1009851"/>
                  <a:pt x="1153091" y="1035568"/>
                  <a:pt x="1149290" y="1074619"/>
                </a:cubicBezTo>
                <a:cubicBezTo>
                  <a:pt x="1126441" y="1059372"/>
                  <a:pt x="1119762" y="1045090"/>
                  <a:pt x="1126441" y="1027945"/>
                </a:cubicBezTo>
                <a:cubicBezTo>
                  <a:pt x="1137866" y="999381"/>
                  <a:pt x="1148345" y="971749"/>
                  <a:pt x="1177874" y="954604"/>
                </a:cubicBezTo>
                <a:cubicBezTo>
                  <a:pt x="1196922" y="943185"/>
                  <a:pt x="1211203" y="923177"/>
                  <a:pt x="1230251" y="911742"/>
                </a:cubicBezTo>
                <a:cubicBezTo>
                  <a:pt x="1259779" y="894597"/>
                  <a:pt x="1291219" y="875554"/>
                  <a:pt x="1323581" y="867931"/>
                </a:cubicBezTo>
                <a:cubicBezTo>
                  <a:pt x="1388350" y="851735"/>
                  <a:pt x="1447406" y="824119"/>
                  <a:pt x="1506463" y="795539"/>
                </a:cubicBezTo>
                <a:cubicBezTo>
                  <a:pt x="1515998" y="790778"/>
                  <a:pt x="1521711" y="780308"/>
                  <a:pt x="1529334" y="772685"/>
                </a:cubicBezTo>
                <a:cubicBezTo>
                  <a:pt x="1545527" y="757437"/>
                  <a:pt x="1561719" y="742206"/>
                  <a:pt x="1577911" y="727924"/>
                </a:cubicBezTo>
                <a:cubicBezTo>
                  <a:pt x="1581239" y="724587"/>
                  <a:pt x="1585760" y="723393"/>
                  <a:pt x="1589687" y="724104"/>
                </a:cubicBezTo>
                <a:close/>
                <a:moveTo>
                  <a:pt x="577228" y="628650"/>
                </a:moveTo>
                <a:cubicBezTo>
                  <a:pt x="582951" y="641985"/>
                  <a:pt x="587711" y="652463"/>
                  <a:pt x="592471" y="663893"/>
                </a:cubicBezTo>
                <a:cubicBezTo>
                  <a:pt x="566745" y="673418"/>
                  <a:pt x="542945" y="685801"/>
                  <a:pt x="517220" y="691516"/>
                </a:cubicBezTo>
                <a:cubicBezTo>
                  <a:pt x="500087" y="695326"/>
                  <a:pt x="485789" y="702946"/>
                  <a:pt x="475324" y="713424"/>
                </a:cubicBezTo>
                <a:cubicBezTo>
                  <a:pt x="431503" y="753429"/>
                  <a:pt x="390552" y="795340"/>
                  <a:pt x="346731" y="835346"/>
                </a:cubicBezTo>
                <a:cubicBezTo>
                  <a:pt x="332433" y="848681"/>
                  <a:pt x="315300" y="860111"/>
                  <a:pt x="298150" y="870589"/>
                </a:cubicBezTo>
                <a:cubicBezTo>
                  <a:pt x="277184" y="882972"/>
                  <a:pt x="256236" y="895354"/>
                  <a:pt x="233381" y="903927"/>
                </a:cubicBezTo>
                <a:cubicBezTo>
                  <a:pt x="206710" y="914405"/>
                  <a:pt x="200987" y="907737"/>
                  <a:pt x="200043" y="879162"/>
                </a:cubicBezTo>
                <a:cubicBezTo>
                  <a:pt x="224806" y="862016"/>
                  <a:pt x="252439" y="850586"/>
                  <a:pt x="277202" y="833441"/>
                </a:cubicBezTo>
                <a:cubicBezTo>
                  <a:pt x="321968" y="802960"/>
                  <a:pt x="354343" y="762002"/>
                  <a:pt x="392441" y="726759"/>
                </a:cubicBezTo>
                <a:cubicBezTo>
                  <a:pt x="428651" y="693421"/>
                  <a:pt x="466749" y="662941"/>
                  <a:pt x="511515" y="644843"/>
                </a:cubicBezTo>
                <a:cubicBezTo>
                  <a:pt x="531518" y="636270"/>
                  <a:pt x="552465" y="634365"/>
                  <a:pt x="577228" y="628650"/>
                </a:cubicBezTo>
                <a:close/>
                <a:moveTo>
                  <a:pt x="299801" y="548630"/>
                </a:moveTo>
                <a:cubicBezTo>
                  <a:pt x="224537" y="600079"/>
                  <a:pt x="152155" y="655303"/>
                  <a:pt x="61635" y="683938"/>
                </a:cubicBezTo>
                <a:cubicBezTo>
                  <a:pt x="68331" y="702976"/>
                  <a:pt x="73077" y="718238"/>
                  <a:pt x="77823" y="732477"/>
                </a:cubicBezTo>
                <a:cubicBezTo>
                  <a:pt x="176904" y="696289"/>
                  <a:pt x="243607" y="628635"/>
                  <a:pt x="299801" y="548630"/>
                </a:cubicBezTo>
                <a:close/>
                <a:moveTo>
                  <a:pt x="1513445" y="514350"/>
                </a:moveTo>
                <a:cubicBezTo>
                  <a:pt x="1519151" y="548643"/>
                  <a:pt x="1523925" y="544829"/>
                  <a:pt x="1494397" y="563883"/>
                </a:cubicBezTo>
                <a:cubicBezTo>
                  <a:pt x="1477257" y="574359"/>
                  <a:pt x="1462005" y="587699"/>
                  <a:pt x="1445820" y="598175"/>
                </a:cubicBezTo>
                <a:cubicBezTo>
                  <a:pt x="1436296" y="603888"/>
                  <a:pt x="1425817" y="609601"/>
                  <a:pt x="1415337" y="608652"/>
                </a:cubicBezTo>
                <a:cubicBezTo>
                  <a:pt x="1383900" y="606737"/>
                  <a:pt x="1357236" y="623891"/>
                  <a:pt x="1327709" y="628655"/>
                </a:cubicBezTo>
                <a:cubicBezTo>
                  <a:pt x="1322935" y="629604"/>
                  <a:pt x="1320093" y="637232"/>
                  <a:pt x="1316275" y="641030"/>
                </a:cubicBezTo>
                <a:cubicBezTo>
                  <a:pt x="1311524" y="644844"/>
                  <a:pt x="1305796" y="650557"/>
                  <a:pt x="1300090" y="652471"/>
                </a:cubicBezTo>
                <a:cubicBezTo>
                  <a:pt x="1256265" y="663897"/>
                  <a:pt x="1176251" y="696275"/>
                  <a:pt x="1148632" y="721991"/>
                </a:cubicBezTo>
                <a:cubicBezTo>
                  <a:pt x="1117217" y="751521"/>
                  <a:pt x="1086734" y="781050"/>
                  <a:pt x="1081007" y="827734"/>
                </a:cubicBezTo>
                <a:cubicBezTo>
                  <a:pt x="1080052" y="834397"/>
                  <a:pt x="1076255" y="841059"/>
                  <a:pt x="1071482" y="850586"/>
                </a:cubicBezTo>
                <a:cubicBezTo>
                  <a:pt x="1065776" y="844873"/>
                  <a:pt x="1060049" y="841059"/>
                  <a:pt x="1059116" y="836296"/>
                </a:cubicBezTo>
                <a:cubicBezTo>
                  <a:pt x="1055297" y="801053"/>
                  <a:pt x="1055297" y="766760"/>
                  <a:pt x="1081007" y="738196"/>
                </a:cubicBezTo>
                <a:cubicBezTo>
                  <a:pt x="1099101" y="718193"/>
                  <a:pt x="1116262" y="695326"/>
                  <a:pt x="1137199" y="678187"/>
                </a:cubicBezTo>
                <a:cubicBezTo>
                  <a:pt x="1150541" y="666746"/>
                  <a:pt x="1168636" y="661982"/>
                  <a:pt x="1185775" y="655320"/>
                </a:cubicBezTo>
                <a:cubicBezTo>
                  <a:pt x="1217212" y="642945"/>
                  <a:pt x="1247695" y="626756"/>
                  <a:pt x="1280086" y="621027"/>
                </a:cubicBezTo>
                <a:cubicBezTo>
                  <a:pt x="1322935" y="613415"/>
                  <a:pt x="1359124" y="589598"/>
                  <a:pt x="1401040" y="580072"/>
                </a:cubicBezTo>
                <a:cubicBezTo>
                  <a:pt x="1415337" y="576258"/>
                  <a:pt x="1427704" y="566747"/>
                  <a:pt x="1441047" y="559119"/>
                </a:cubicBezTo>
                <a:cubicBezTo>
                  <a:pt x="1465823" y="543880"/>
                  <a:pt x="1489624" y="529590"/>
                  <a:pt x="1513445" y="514350"/>
                </a:cubicBezTo>
                <a:close/>
                <a:moveTo>
                  <a:pt x="312175" y="483886"/>
                </a:moveTo>
                <a:cubicBezTo>
                  <a:pt x="282680" y="478143"/>
                  <a:pt x="138848" y="542966"/>
                  <a:pt x="107403" y="572466"/>
                </a:cubicBezTo>
                <a:cubicBezTo>
                  <a:pt x="111217" y="581041"/>
                  <a:pt x="114014" y="589616"/>
                  <a:pt x="117828" y="599135"/>
                </a:cubicBezTo>
                <a:cubicBezTo>
                  <a:pt x="160715" y="582929"/>
                  <a:pt x="197839" y="558149"/>
                  <a:pt x="232165" y="530536"/>
                </a:cubicBezTo>
                <a:cubicBezTo>
                  <a:pt x="252167" y="513386"/>
                  <a:pt x="273102" y="501036"/>
                  <a:pt x="296919" y="491517"/>
                </a:cubicBezTo>
                <a:cubicBezTo>
                  <a:pt x="300733" y="489629"/>
                  <a:pt x="304547" y="487662"/>
                  <a:pt x="312175" y="483886"/>
                </a:cubicBezTo>
                <a:close/>
                <a:moveTo>
                  <a:pt x="615095" y="460050"/>
                </a:moveTo>
                <a:cubicBezTo>
                  <a:pt x="549324" y="457218"/>
                  <a:pt x="491266" y="477199"/>
                  <a:pt x="436005" y="510554"/>
                </a:cubicBezTo>
                <a:cubicBezTo>
                  <a:pt x="429309" y="514331"/>
                  <a:pt x="421681" y="518185"/>
                  <a:pt x="415070" y="521017"/>
                </a:cubicBezTo>
                <a:cubicBezTo>
                  <a:pt x="404560" y="525816"/>
                  <a:pt x="391253" y="528648"/>
                  <a:pt x="383625" y="536279"/>
                </a:cubicBezTo>
                <a:cubicBezTo>
                  <a:pt x="353112" y="565779"/>
                  <a:pt x="322685" y="596303"/>
                  <a:pt x="294037" y="628635"/>
                </a:cubicBezTo>
                <a:cubicBezTo>
                  <a:pt x="257846" y="668677"/>
                  <a:pt x="218858" y="705808"/>
                  <a:pt x="171225" y="733421"/>
                </a:cubicBezTo>
                <a:cubicBezTo>
                  <a:pt x="130288" y="757257"/>
                  <a:pt x="91215" y="783925"/>
                  <a:pt x="46463" y="799187"/>
                </a:cubicBezTo>
                <a:cubicBezTo>
                  <a:pt x="42649" y="800131"/>
                  <a:pt x="39768" y="803907"/>
                  <a:pt x="35954" y="806818"/>
                </a:cubicBezTo>
                <a:cubicBezTo>
                  <a:pt x="42649" y="829631"/>
                  <a:pt x="47396" y="852524"/>
                  <a:pt x="55956" y="874393"/>
                </a:cubicBezTo>
                <a:cubicBezTo>
                  <a:pt x="89265" y="962029"/>
                  <a:pt x="122659" y="1049665"/>
                  <a:pt x="155969" y="1136357"/>
                </a:cubicBezTo>
                <a:cubicBezTo>
                  <a:pt x="165462" y="1160115"/>
                  <a:pt x="174022" y="1184896"/>
                  <a:pt x="183599" y="1207788"/>
                </a:cubicBezTo>
                <a:cubicBezTo>
                  <a:pt x="191227" y="1224938"/>
                  <a:pt x="202670" y="1241143"/>
                  <a:pt x="211230" y="1258293"/>
                </a:cubicBezTo>
                <a:cubicBezTo>
                  <a:pt x="241658" y="1324924"/>
                  <a:pt x="271238" y="1392579"/>
                  <a:pt x="299801" y="1460154"/>
                </a:cubicBezTo>
                <a:cubicBezTo>
                  <a:pt x="321668" y="1510659"/>
                  <a:pt x="342687" y="1561164"/>
                  <a:pt x="364555" y="1611590"/>
                </a:cubicBezTo>
                <a:cubicBezTo>
                  <a:pt x="367436" y="1618277"/>
                  <a:pt x="370233" y="1624020"/>
                  <a:pt x="373115" y="1628740"/>
                </a:cubicBezTo>
                <a:cubicBezTo>
                  <a:pt x="378878" y="1628740"/>
                  <a:pt x="381675" y="1629684"/>
                  <a:pt x="384557" y="1628740"/>
                </a:cubicBezTo>
                <a:cubicBezTo>
                  <a:pt x="466517" y="1603015"/>
                  <a:pt x="544578" y="1570683"/>
                  <a:pt x="611281" y="1513491"/>
                </a:cubicBezTo>
                <a:cubicBezTo>
                  <a:pt x="675103" y="1459210"/>
                  <a:pt x="733161" y="1399187"/>
                  <a:pt x="802746" y="1351593"/>
                </a:cubicBezTo>
                <a:cubicBezTo>
                  <a:pt x="861822" y="1314462"/>
                  <a:pt x="920812" y="1274420"/>
                  <a:pt x="996076" y="1257270"/>
                </a:cubicBezTo>
                <a:cubicBezTo>
                  <a:pt x="989380" y="1239176"/>
                  <a:pt x="983702" y="1223993"/>
                  <a:pt x="977006" y="1209676"/>
                </a:cubicBezTo>
                <a:cubicBezTo>
                  <a:pt x="954206" y="1157283"/>
                  <a:pt x="926576" y="1106778"/>
                  <a:pt x="909370" y="1052497"/>
                </a:cubicBezTo>
                <a:cubicBezTo>
                  <a:pt x="890385" y="990586"/>
                  <a:pt x="862754" y="933473"/>
                  <a:pt x="836988" y="875337"/>
                </a:cubicBezTo>
                <a:cubicBezTo>
                  <a:pt x="787490" y="763000"/>
                  <a:pt x="745536" y="648695"/>
                  <a:pt x="711294" y="530536"/>
                </a:cubicBezTo>
                <a:cubicBezTo>
                  <a:pt x="697987" y="484830"/>
                  <a:pt x="675103" y="466737"/>
                  <a:pt x="633149" y="460994"/>
                </a:cubicBezTo>
                <a:cubicBezTo>
                  <a:pt x="627470" y="460050"/>
                  <a:pt x="620774" y="460050"/>
                  <a:pt x="615095" y="460050"/>
                </a:cubicBezTo>
                <a:close/>
                <a:moveTo>
                  <a:pt x="1429242" y="390525"/>
                </a:moveTo>
                <a:cubicBezTo>
                  <a:pt x="1453053" y="412430"/>
                  <a:pt x="1453053" y="422914"/>
                  <a:pt x="1431158" y="439108"/>
                </a:cubicBezTo>
                <a:cubicBezTo>
                  <a:pt x="1402576" y="460064"/>
                  <a:pt x="1373035" y="476245"/>
                  <a:pt x="1338745" y="488628"/>
                </a:cubicBezTo>
                <a:cubicBezTo>
                  <a:pt x="1311142" y="498163"/>
                  <a:pt x="1283518" y="502924"/>
                  <a:pt x="1256831" y="509584"/>
                </a:cubicBezTo>
                <a:cubicBezTo>
                  <a:pt x="1229228" y="517206"/>
                  <a:pt x="1203500" y="530539"/>
                  <a:pt x="1176834" y="541972"/>
                </a:cubicBezTo>
                <a:cubicBezTo>
                  <a:pt x="1149210" y="554356"/>
                  <a:pt x="1121586" y="568638"/>
                  <a:pt x="1095879" y="582933"/>
                </a:cubicBezTo>
                <a:cubicBezTo>
                  <a:pt x="1079671" y="591505"/>
                  <a:pt x="1065379" y="602939"/>
                  <a:pt x="1052047" y="616272"/>
                </a:cubicBezTo>
                <a:cubicBezTo>
                  <a:pt x="1042526" y="625793"/>
                  <a:pt x="1036818" y="640076"/>
                  <a:pt x="1030152" y="651510"/>
                </a:cubicBezTo>
                <a:cubicBezTo>
                  <a:pt x="1027298" y="655321"/>
                  <a:pt x="1026339" y="661031"/>
                  <a:pt x="1023485" y="663893"/>
                </a:cubicBezTo>
                <a:cubicBezTo>
                  <a:pt x="1021590" y="666754"/>
                  <a:pt x="1017777" y="666754"/>
                  <a:pt x="1014902" y="667704"/>
                </a:cubicBezTo>
                <a:cubicBezTo>
                  <a:pt x="993007" y="635315"/>
                  <a:pt x="994903" y="609599"/>
                  <a:pt x="1024444" y="583883"/>
                </a:cubicBezTo>
                <a:cubicBezTo>
                  <a:pt x="1069213" y="545784"/>
                  <a:pt x="1117773" y="515307"/>
                  <a:pt x="1174938" y="499112"/>
                </a:cubicBezTo>
                <a:cubicBezTo>
                  <a:pt x="1225416" y="483868"/>
                  <a:pt x="1276851" y="471484"/>
                  <a:pt x="1326370" y="453391"/>
                </a:cubicBezTo>
                <a:cubicBezTo>
                  <a:pt x="1353036" y="443869"/>
                  <a:pt x="1376847" y="426725"/>
                  <a:pt x="1400659" y="412430"/>
                </a:cubicBezTo>
                <a:cubicBezTo>
                  <a:pt x="1411138" y="406719"/>
                  <a:pt x="1419721" y="398147"/>
                  <a:pt x="1429242" y="390525"/>
                </a:cubicBezTo>
                <a:close/>
                <a:moveTo>
                  <a:pt x="1403163" y="257174"/>
                </a:moveTo>
                <a:cubicBezTo>
                  <a:pt x="1408881" y="269561"/>
                  <a:pt x="1411752" y="274317"/>
                  <a:pt x="1413650" y="280028"/>
                </a:cubicBezTo>
                <a:cubicBezTo>
                  <a:pt x="1394597" y="300032"/>
                  <a:pt x="1394597" y="300032"/>
                  <a:pt x="1371747" y="289553"/>
                </a:cubicBezTo>
                <a:cubicBezTo>
                  <a:pt x="1373645" y="297183"/>
                  <a:pt x="1374594" y="302893"/>
                  <a:pt x="1377465" y="314326"/>
                </a:cubicBezTo>
                <a:cubicBezTo>
                  <a:pt x="1366977" y="320037"/>
                  <a:pt x="1353642" y="329562"/>
                  <a:pt x="1340307" y="336238"/>
                </a:cubicBezTo>
                <a:cubicBezTo>
                  <a:pt x="1316508" y="347659"/>
                  <a:pt x="1292685" y="359092"/>
                  <a:pt x="1268863" y="367664"/>
                </a:cubicBezTo>
                <a:cubicBezTo>
                  <a:pt x="1258398" y="371479"/>
                  <a:pt x="1245063" y="369571"/>
                  <a:pt x="1233627" y="372432"/>
                </a:cubicBezTo>
                <a:cubicBezTo>
                  <a:pt x="1188852" y="381958"/>
                  <a:pt x="1143129" y="380050"/>
                  <a:pt x="1100276" y="397194"/>
                </a:cubicBezTo>
                <a:cubicBezTo>
                  <a:pt x="1066938" y="410534"/>
                  <a:pt x="1034550" y="424816"/>
                  <a:pt x="1002161" y="439110"/>
                </a:cubicBezTo>
                <a:cubicBezTo>
                  <a:pt x="978362" y="449589"/>
                  <a:pt x="960258" y="467686"/>
                  <a:pt x="947872" y="491494"/>
                </a:cubicBezTo>
                <a:cubicBezTo>
                  <a:pt x="943103" y="501019"/>
                  <a:pt x="935486" y="511498"/>
                  <a:pt x="925021" y="504834"/>
                </a:cubicBezTo>
                <a:cubicBezTo>
                  <a:pt x="918354" y="500066"/>
                  <a:pt x="915483" y="487679"/>
                  <a:pt x="914534" y="479107"/>
                </a:cubicBezTo>
                <a:cubicBezTo>
                  <a:pt x="913585" y="473397"/>
                  <a:pt x="918354" y="465779"/>
                  <a:pt x="923100" y="460057"/>
                </a:cubicBezTo>
                <a:cubicBezTo>
                  <a:pt x="944075" y="433388"/>
                  <a:pt x="967874" y="410534"/>
                  <a:pt x="999314" y="396240"/>
                </a:cubicBezTo>
                <a:cubicBezTo>
                  <a:pt x="1055502" y="370525"/>
                  <a:pt x="1113611" y="354335"/>
                  <a:pt x="1174568" y="343856"/>
                </a:cubicBezTo>
                <a:cubicBezTo>
                  <a:pt x="1180286" y="342903"/>
                  <a:pt x="1186954" y="340995"/>
                  <a:pt x="1192672" y="341949"/>
                </a:cubicBezTo>
                <a:cubicBezTo>
                  <a:pt x="1237447" y="351474"/>
                  <a:pt x="1273632" y="324805"/>
                  <a:pt x="1311739" y="309570"/>
                </a:cubicBezTo>
                <a:cubicBezTo>
                  <a:pt x="1322203" y="305755"/>
                  <a:pt x="1332691" y="301940"/>
                  <a:pt x="1343155" y="298137"/>
                </a:cubicBezTo>
                <a:cubicBezTo>
                  <a:pt x="1347924" y="296229"/>
                  <a:pt x="1352693" y="295276"/>
                  <a:pt x="1356490" y="292414"/>
                </a:cubicBezTo>
                <a:cubicBezTo>
                  <a:pt x="1370797" y="280040"/>
                  <a:pt x="1386031" y="269561"/>
                  <a:pt x="1403163" y="257174"/>
                </a:cubicBezTo>
                <a:close/>
                <a:moveTo>
                  <a:pt x="1468509" y="99122"/>
                </a:moveTo>
                <a:cubicBezTo>
                  <a:pt x="1455202" y="105730"/>
                  <a:pt x="1444692" y="109584"/>
                  <a:pt x="1435200" y="115248"/>
                </a:cubicBezTo>
                <a:cubicBezTo>
                  <a:pt x="1400873" y="136253"/>
                  <a:pt x="1367564" y="159066"/>
                  <a:pt x="1331373" y="179127"/>
                </a:cubicBezTo>
                <a:cubicBezTo>
                  <a:pt x="1306624" y="192422"/>
                  <a:pt x="1278061" y="199108"/>
                  <a:pt x="1253227" y="213347"/>
                </a:cubicBezTo>
                <a:cubicBezTo>
                  <a:pt x="1227546" y="227665"/>
                  <a:pt x="1198051" y="225777"/>
                  <a:pt x="1171352" y="235296"/>
                </a:cubicBezTo>
                <a:cubicBezTo>
                  <a:pt x="1143722" y="244814"/>
                  <a:pt x="1114227" y="247646"/>
                  <a:pt x="1084647" y="251501"/>
                </a:cubicBezTo>
                <a:cubicBezTo>
                  <a:pt x="1025571" y="259132"/>
                  <a:pt x="968445" y="270539"/>
                  <a:pt x="913184" y="293431"/>
                </a:cubicBezTo>
                <a:cubicBezTo>
                  <a:pt x="885553" y="304838"/>
                  <a:pt x="861822" y="323876"/>
                  <a:pt x="835123" y="338193"/>
                </a:cubicBezTo>
                <a:cubicBezTo>
                  <a:pt x="816053" y="348656"/>
                  <a:pt x="798000" y="357231"/>
                  <a:pt x="782744" y="372414"/>
                </a:cubicBezTo>
                <a:cubicBezTo>
                  <a:pt x="771302" y="383899"/>
                  <a:pt x="756978" y="394362"/>
                  <a:pt x="747485" y="407657"/>
                </a:cubicBezTo>
                <a:cubicBezTo>
                  <a:pt x="736043" y="425750"/>
                  <a:pt x="728415" y="447699"/>
                  <a:pt x="717905" y="469569"/>
                </a:cubicBezTo>
                <a:cubicBezTo>
                  <a:pt x="747485" y="545798"/>
                  <a:pt x="776048" y="623915"/>
                  <a:pt x="807493" y="701088"/>
                </a:cubicBezTo>
                <a:cubicBezTo>
                  <a:pt x="844616" y="791556"/>
                  <a:pt x="883689" y="881080"/>
                  <a:pt x="921745" y="971548"/>
                </a:cubicBezTo>
                <a:cubicBezTo>
                  <a:pt x="945561" y="1026773"/>
                  <a:pt x="966581" y="1083021"/>
                  <a:pt x="991330" y="1138245"/>
                </a:cubicBezTo>
                <a:cubicBezTo>
                  <a:pt x="1006586" y="1173489"/>
                  <a:pt x="1026588" y="1206844"/>
                  <a:pt x="1045574" y="1242087"/>
                </a:cubicBezTo>
                <a:cubicBezTo>
                  <a:pt x="1061847" y="1227770"/>
                  <a:pt x="1076086" y="1218251"/>
                  <a:pt x="1087528" y="1204877"/>
                </a:cubicBezTo>
                <a:cubicBezTo>
                  <a:pt x="1130415" y="1156339"/>
                  <a:pt x="1183727" y="1123928"/>
                  <a:pt x="1243735" y="1106778"/>
                </a:cubicBezTo>
                <a:cubicBezTo>
                  <a:pt x="1327559" y="1083021"/>
                  <a:pt x="1413248" y="1064927"/>
                  <a:pt x="1498089" y="1042979"/>
                </a:cubicBezTo>
                <a:cubicBezTo>
                  <a:pt x="1529449" y="1034404"/>
                  <a:pt x="1560893" y="1024885"/>
                  <a:pt x="1588524" y="1008679"/>
                </a:cubicBezTo>
                <a:cubicBezTo>
                  <a:pt x="1659042" y="967772"/>
                  <a:pt x="1714303" y="909637"/>
                  <a:pt x="1764733" y="845837"/>
                </a:cubicBezTo>
                <a:cubicBezTo>
                  <a:pt x="1773378" y="834430"/>
                  <a:pt x="1778124" y="822945"/>
                  <a:pt x="1772361" y="808706"/>
                </a:cubicBezTo>
                <a:cubicBezTo>
                  <a:pt x="1761936" y="783925"/>
                  <a:pt x="1750494" y="759145"/>
                  <a:pt x="1739984" y="733421"/>
                </a:cubicBezTo>
                <a:cubicBezTo>
                  <a:pt x="1701928" y="637210"/>
                  <a:pt x="1663788" y="540055"/>
                  <a:pt x="1625732" y="443923"/>
                </a:cubicBezTo>
                <a:cubicBezTo>
                  <a:pt x="1618104" y="424807"/>
                  <a:pt x="1609459" y="406713"/>
                  <a:pt x="1600899" y="387675"/>
                </a:cubicBezTo>
                <a:cubicBezTo>
                  <a:pt x="1576150" y="330562"/>
                  <a:pt x="1553265" y="273371"/>
                  <a:pt x="1527584" y="217202"/>
                </a:cubicBezTo>
                <a:cubicBezTo>
                  <a:pt x="1511396" y="178104"/>
                  <a:pt x="1490461" y="140973"/>
                  <a:pt x="1468509" y="99122"/>
                </a:cubicBezTo>
                <a:close/>
                <a:moveTo>
                  <a:pt x="1325694" y="54360"/>
                </a:moveTo>
                <a:cubicBezTo>
                  <a:pt x="1316117" y="62856"/>
                  <a:pt x="1308489" y="70487"/>
                  <a:pt x="1300860" y="78117"/>
                </a:cubicBezTo>
                <a:cubicBezTo>
                  <a:pt x="1264669" y="110528"/>
                  <a:pt x="1226614" y="138141"/>
                  <a:pt x="1177031" y="145772"/>
                </a:cubicBezTo>
                <a:cubicBezTo>
                  <a:pt x="1142790" y="151514"/>
                  <a:pt x="1108463" y="157179"/>
                  <a:pt x="1075154" y="165753"/>
                </a:cubicBezTo>
                <a:cubicBezTo>
                  <a:pt x="1048456" y="173384"/>
                  <a:pt x="1023707" y="184791"/>
                  <a:pt x="998025" y="196276"/>
                </a:cubicBezTo>
                <a:cubicBezTo>
                  <a:pt x="993194" y="198164"/>
                  <a:pt x="988448" y="204773"/>
                  <a:pt x="978955" y="212403"/>
                </a:cubicBezTo>
                <a:cubicBezTo>
                  <a:pt x="987516" y="212403"/>
                  <a:pt x="991330" y="212403"/>
                  <a:pt x="995144" y="212403"/>
                </a:cubicBezTo>
                <a:cubicBezTo>
                  <a:pt x="1049473" y="204773"/>
                  <a:pt x="1103717" y="196276"/>
                  <a:pt x="1158046" y="188646"/>
                </a:cubicBezTo>
                <a:cubicBezTo>
                  <a:pt x="1232292" y="178104"/>
                  <a:pt x="1297131" y="145772"/>
                  <a:pt x="1361885" y="105730"/>
                </a:cubicBezTo>
                <a:cubicBezTo>
                  <a:pt x="1349511" y="88580"/>
                  <a:pt x="1339001" y="72453"/>
                  <a:pt x="1325694" y="54360"/>
                </a:cubicBezTo>
                <a:close/>
                <a:moveTo>
                  <a:pt x="1186609" y="51449"/>
                </a:moveTo>
                <a:cubicBezTo>
                  <a:pt x="1149485" y="64823"/>
                  <a:pt x="1116091" y="75285"/>
                  <a:pt x="1082782" y="89524"/>
                </a:cubicBezTo>
                <a:cubicBezTo>
                  <a:pt x="1054219" y="101954"/>
                  <a:pt x="1026588" y="116271"/>
                  <a:pt x="998025" y="131454"/>
                </a:cubicBezTo>
                <a:cubicBezTo>
                  <a:pt x="994211" y="133342"/>
                  <a:pt x="991330" y="139085"/>
                  <a:pt x="988448" y="142940"/>
                </a:cubicBezTo>
                <a:cubicBezTo>
                  <a:pt x="1058033" y="109584"/>
                  <a:pt x="1136094" y="112417"/>
                  <a:pt x="1210425" y="85748"/>
                </a:cubicBezTo>
                <a:cubicBezTo>
                  <a:pt x="1200848" y="71431"/>
                  <a:pt x="1193220" y="60968"/>
                  <a:pt x="1186609" y="51449"/>
                </a:cubicBezTo>
                <a:close/>
                <a:moveTo>
                  <a:pt x="1301878" y="0"/>
                </a:moveTo>
                <a:cubicBezTo>
                  <a:pt x="1325694" y="3855"/>
                  <a:pt x="1342815" y="14318"/>
                  <a:pt x="1352308" y="37210"/>
                </a:cubicBezTo>
                <a:cubicBezTo>
                  <a:pt x="1359936" y="55304"/>
                  <a:pt x="1369428" y="71509"/>
                  <a:pt x="1379006" y="92435"/>
                </a:cubicBezTo>
                <a:cubicBezTo>
                  <a:pt x="1390448" y="84804"/>
                  <a:pt x="1399009" y="79061"/>
                  <a:pt x="1407569" y="72453"/>
                </a:cubicBezTo>
                <a:cubicBezTo>
                  <a:pt x="1412315" y="68598"/>
                  <a:pt x="1416129" y="63878"/>
                  <a:pt x="1420876" y="60024"/>
                </a:cubicBezTo>
                <a:cubicBezTo>
                  <a:pt x="1453253" y="34299"/>
                  <a:pt x="1472323" y="36266"/>
                  <a:pt x="1492325" y="72453"/>
                </a:cubicBezTo>
                <a:cubicBezTo>
                  <a:pt x="1536145" y="150492"/>
                  <a:pt x="1582845" y="226721"/>
                  <a:pt x="1615222" y="310581"/>
                </a:cubicBezTo>
                <a:cubicBezTo>
                  <a:pt x="1633276" y="356287"/>
                  <a:pt x="1648532" y="403881"/>
                  <a:pt x="1666670" y="449587"/>
                </a:cubicBezTo>
                <a:cubicBezTo>
                  <a:pt x="1698114" y="529592"/>
                  <a:pt x="1731424" y="608653"/>
                  <a:pt x="1764733" y="686771"/>
                </a:cubicBezTo>
                <a:cubicBezTo>
                  <a:pt x="1779989" y="722958"/>
                  <a:pt x="1798127" y="759145"/>
                  <a:pt x="1815248" y="794388"/>
                </a:cubicBezTo>
                <a:cubicBezTo>
                  <a:pt x="1825758" y="816336"/>
                  <a:pt x="1827622" y="835374"/>
                  <a:pt x="1809484" y="856300"/>
                </a:cubicBezTo>
                <a:cubicBezTo>
                  <a:pt x="1780921" y="889655"/>
                  <a:pt x="1757105" y="928674"/>
                  <a:pt x="1725745" y="960141"/>
                </a:cubicBezTo>
                <a:cubicBezTo>
                  <a:pt x="1695233" y="991530"/>
                  <a:pt x="1659974" y="1017254"/>
                  <a:pt x="1625732" y="1043923"/>
                </a:cubicBezTo>
                <a:cubicBezTo>
                  <a:pt x="1593270" y="1069647"/>
                  <a:pt x="1557079" y="1091595"/>
                  <a:pt x="1525635" y="1118264"/>
                </a:cubicBezTo>
                <a:cubicBezTo>
                  <a:pt x="1470458" y="1163970"/>
                  <a:pt x="1403755" y="1186862"/>
                  <a:pt x="1338069" y="1211564"/>
                </a:cubicBezTo>
                <a:cubicBezTo>
                  <a:pt x="1295182" y="1227770"/>
                  <a:pt x="1253227" y="1245863"/>
                  <a:pt x="1211358" y="1263957"/>
                </a:cubicBezTo>
                <a:cubicBezTo>
                  <a:pt x="1203729" y="1267812"/>
                  <a:pt x="1198051" y="1279218"/>
                  <a:pt x="1196101" y="1287793"/>
                </a:cubicBezTo>
                <a:cubicBezTo>
                  <a:pt x="1193220" y="1303055"/>
                  <a:pt x="1183727" y="1308719"/>
                  <a:pt x="1171352" y="1315406"/>
                </a:cubicBezTo>
                <a:cubicBezTo>
                  <a:pt x="1118973" y="1342074"/>
                  <a:pt x="1066593" y="1369686"/>
                  <a:pt x="1014129" y="1397299"/>
                </a:cubicBezTo>
                <a:cubicBezTo>
                  <a:pt x="1003704" y="1403042"/>
                  <a:pt x="992262" y="1407840"/>
                  <a:pt x="980820" y="1414448"/>
                </a:cubicBezTo>
                <a:cubicBezTo>
                  <a:pt x="975141" y="1404930"/>
                  <a:pt x="970395" y="1396355"/>
                  <a:pt x="962767" y="1385892"/>
                </a:cubicBezTo>
                <a:cubicBezTo>
                  <a:pt x="933187" y="1397299"/>
                  <a:pt x="904624" y="1409728"/>
                  <a:pt x="879875" y="1429710"/>
                </a:cubicBezTo>
                <a:cubicBezTo>
                  <a:pt x="840802" y="1461177"/>
                  <a:pt x="801729" y="1492566"/>
                  <a:pt x="761724" y="1522066"/>
                </a:cubicBezTo>
                <a:cubicBezTo>
                  <a:pt x="704598" y="1564940"/>
                  <a:pt x="640777" y="1593496"/>
                  <a:pt x="573141" y="1614501"/>
                </a:cubicBezTo>
                <a:cubicBezTo>
                  <a:pt x="543646" y="1624020"/>
                  <a:pt x="516947" y="1637315"/>
                  <a:pt x="487452" y="1647856"/>
                </a:cubicBezTo>
                <a:cubicBezTo>
                  <a:pt x="449312" y="1661151"/>
                  <a:pt x="410238" y="1673580"/>
                  <a:pt x="372183" y="1686875"/>
                </a:cubicBezTo>
                <a:cubicBezTo>
                  <a:pt x="365487" y="1688763"/>
                  <a:pt x="359808" y="1691674"/>
                  <a:pt x="349298" y="1695450"/>
                </a:cubicBezTo>
                <a:cubicBezTo>
                  <a:pt x="342603" y="1684043"/>
                  <a:pt x="332178" y="1673580"/>
                  <a:pt x="330228" y="1661151"/>
                </a:cubicBezTo>
                <a:cubicBezTo>
                  <a:pt x="321668" y="1602071"/>
                  <a:pt x="288358" y="1553533"/>
                  <a:pt x="265474" y="1501140"/>
                </a:cubicBezTo>
                <a:cubicBezTo>
                  <a:pt x="251235" y="1468729"/>
                  <a:pt x="236911" y="1436397"/>
                  <a:pt x="221655" y="1403042"/>
                </a:cubicBezTo>
                <a:cubicBezTo>
                  <a:pt x="205467" y="1366854"/>
                  <a:pt x="186396" y="1331611"/>
                  <a:pt x="173090" y="1294480"/>
                </a:cubicBezTo>
                <a:cubicBezTo>
                  <a:pt x="122575" y="1163026"/>
                  <a:pt x="73077" y="1031572"/>
                  <a:pt x="24511" y="899174"/>
                </a:cubicBezTo>
                <a:cubicBezTo>
                  <a:pt x="13069" y="867707"/>
                  <a:pt x="7391" y="834430"/>
                  <a:pt x="695" y="801075"/>
                </a:cubicBezTo>
                <a:cubicBezTo>
                  <a:pt x="-3119" y="782981"/>
                  <a:pt x="9255" y="763000"/>
                  <a:pt x="25444" y="755369"/>
                </a:cubicBezTo>
                <a:cubicBezTo>
                  <a:pt x="32139" y="753402"/>
                  <a:pt x="37818" y="750570"/>
                  <a:pt x="45446" y="745850"/>
                </a:cubicBezTo>
                <a:cubicBezTo>
                  <a:pt x="34004" y="713439"/>
                  <a:pt x="23579" y="681972"/>
                  <a:pt x="12137" y="648695"/>
                </a:cubicBezTo>
                <a:cubicBezTo>
                  <a:pt x="38835" y="637210"/>
                  <a:pt x="62652" y="627691"/>
                  <a:pt x="87401" y="618172"/>
                </a:cubicBezTo>
                <a:cubicBezTo>
                  <a:pt x="77823" y="589616"/>
                  <a:pt x="70280" y="563891"/>
                  <a:pt x="61635" y="536279"/>
                </a:cubicBezTo>
                <a:cubicBezTo>
                  <a:pt x="139780" y="498204"/>
                  <a:pt x="214027" y="457218"/>
                  <a:pt x="294037" y="429605"/>
                </a:cubicBezTo>
                <a:cubicBezTo>
                  <a:pt x="298868" y="427717"/>
                  <a:pt x="304547" y="426773"/>
                  <a:pt x="307429" y="422918"/>
                </a:cubicBezTo>
                <a:cubicBezTo>
                  <a:pt x="339806" y="393418"/>
                  <a:pt x="379811" y="382955"/>
                  <a:pt x="421681" y="380988"/>
                </a:cubicBezTo>
                <a:cubicBezTo>
                  <a:pt x="473128" y="378156"/>
                  <a:pt x="518897" y="361951"/>
                  <a:pt x="563648" y="339137"/>
                </a:cubicBezTo>
                <a:cubicBezTo>
                  <a:pt x="622723" y="308614"/>
                  <a:pt x="681714" y="280058"/>
                  <a:pt x="740789" y="249613"/>
                </a:cubicBezTo>
                <a:cubicBezTo>
                  <a:pt x="751299" y="243870"/>
                  <a:pt x="762741" y="238128"/>
                  <a:pt x="771302" y="230497"/>
                </a:cubicBezTo>
                <a:cubicBezTo>
                  <a:pt x="793169" y="212403"/>
                  <a:pt x="815121" y="194310"/>
                  <a:pt x="836988" y="175272"/>
                </a:cubicBezTo>
                <a:cubicBezTo>
                  <a:pt x="838937" y="173384"/>
                  <a:pt x="841819" y="171496"/>
                  <a:pt x="844616" y="170552"/>
                </a:cubicBezTo>
                <a:cubicBezTo>
                  <a:pt x="885553" y="163865"/>
                  <a:pt x="912252" y="135309"/>
                  <a:pt x="940815" y="109584"/>
                </a:cubicBezTo>
                <a:cubicBezTo>
                  <a:pt x="978023" y="76229"/>
                  <a:pt x="1020825" y="54360"/>
                  <a:pt x="1068458" y="39098"/>
                </a:cubicBezTo>
                <a:cubicBezTo>
                  <a:pt x="1090410" y="32411"/>
                  <a:pt x="1112277" y="22893"/>
                  <a:pt x="1133212" y="11486"/>
                </a:cubicBezTo>
                <a:cubicBezTo>
                  <a:pt x="1160843" y="-3776"/>
                  <a:pt x="1182795" y="-944"/>
                  <a:pt x="1203729" y="22893"/>
                </a:cubicBezTo>
                <a:cubicBezTo>
                  <a:pt x="1209408" y="29579"/>
                  <a:pt x="1215172" y="37210"/>
                  <a:pt x="1219918" y="44841"/>
                </a:cubicBezTo>
                <a:cubicBezTo>
                  <a:pt x="1224664" y="51449"/>
                  <a:pt x="1228478" y="58136"/>
                  <a:pt x="1234242" y="65766"/>
                </a:cubicBezTo>
                <a:cubicBezTo>
                  <a:pt x="1265686" y="52393"/>
                  <a:pt x="1285689" y="28635"/>
                  <a:pt x="13018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5" name="Google Shape;2195;p157"/>
          <p:cNvSpPr/>
          <p:nvPr/>
        </p:nvSpPr>
        <p:spPr>
          <a:xfrm>
            <a:off x="4857728" y="381001"/>
            <a:ext cx="1572528" cy="1585979"/>
          </a:xfrm>
          <a:custGeom>
            <a:rect b="b" l="l" r="r" t="t"/>
            <a:pathLst>
              <a:path extrusionOk="0" h="1585979" w="1572528">
                <a:moveTo>
                  <a:pt x="944866" y="810241"/>
                </a:moveTo>
                <a:cubicBezTo>
                  <a:pt x="948434" y="809228"/>
                  <a:pt x="952960" y="809516"/>
                  <a:pt x="958608" y="810733"/>
                </a:cubicBezTo>
                <a:cubicBezTo>
                  <a:pt x="966139" y="812355"/>
                  <a:pt x="975664" y="815630"/>
                  <a:pt x="987570" y="819678"/>
                </a:cubicBezTo>
                <a:cubicBezTo>
                  <a:pt x="997096" y="822535"/>
                  <a:pt x="1005669" y="828248"/>
                  <a:pt x="1014237" y="832063"/>
                </a:cubicBezTo>
                <a:cubicBezTo>
                  <a:pt x="1025670" y="837776"/>
                  <a:pt x="1031381" y="847301"/>
                  <a:pt x="1027572" y="859683"/>
                </a:cubicBezTo>
                <a:cubicBezTo>
                  <a:pt x="1023763" y="873973"/>
                  <a:pt x="1011376" y="877781"/>
                  <a:pt x="998045" y="875875"/>
                </a:cubicBezTo>
                <a:cubicBezTo>
                  <a:pt x="976137" y="873973"/>
                  <a:pt x="954234" y="868256"/>
                  <a:pt x="934228" y="864445"/>
                </a:cubicBezTo>
                <a:cubicBezTo>
                  <a:pt x="932085" y="828011"/>
                  <a:pt x="934162" y="813277"/>
                  <a:pt x="944866" y="810241"/>
                </a:cubicBezTo>
                <a:close/>
                <a:moveTo>
                  <a:pt x="967760" y="714375"/>
                </a:moveTo>
                <a:cubicBezTo>
                  <a:pt x="1001098" y="718185"/>
                  <a:pt x="1026816" y="729616"/>
                  <a:pt x="1052535" y="741047"/>
                </a:cubicBezTo>
                <a:cubicBezTo>
                  <a:pt x="1064914" y="746762"/>
                  <a:pt x="1075393" y="754382"/>
                  <a:pt x="1069679" y="770576"/>
                </a:cubicBezTo>
                <a:cubicBezTo>
                  <a:pt x="1064914" y="783912"/>
                  <a:pt x="1053485" y="790580"/>
                  <a:pt x="1040150" y="788671"/>
                </a:cubicBezTo>
                <a:cubicBezTo>
                  <a:pt x="1015387" y="783912"/>
                  <a:pt x="991573" y="778193"/>
                  <a:pt x="962045" y="771528"/>
                </a:cubicBezTo>
                <a:cubicBezTo>
                  <a:pt x="963950" y="750572"/>
                  <a:pt x="965855" y="733426"/>
                  <a:pt x="967760" y="714375"/>
                </a:cubicBezTo>
                <a:close/>
                <a:moveTo>
                  <a:pt x="945902" y="625827"/>
                </a:moveTo>
                <a:cubicBezTo>
                  <a:pt x="926863" y="684851"/>
                  <a:pt x="908787" y="740116"/>
                  <a:pt x="890637" y="796266"/>
                </a:cubicBezTo>
                <a:cubicBezTo>
                  <a:pt x="879228" y="830605"/>
                  <a:pt x="870634" y="865827"/>
                  <a:pt x="857300" y="900092"/>
                </a:cubicBezTo>
                <a:cubicBezTo>
                  <a:pt x="846854" y="931556"/>
                  <a:pt x="830630" y="961989"/>
                  <a:pt x="816332" y="992496"/>
                </a:cubicBezTo>
                <a:cubicBezTo>
                  <a:pt x="818258" y="994412"/>
                  <a:pt x="820184" y="996327"/>
                  <a:pt x="822036" y="998243"/>
                </a:cubicBezTo>
                <a:cubicBezTo>
                  <a:pt x="855373" y="986822"/>
                  <a:pt x="890637" y="978200"/>
                  <a:pt x="917306" y="951526"/>
                </a:cubicBezTo>
                <a:cubicBezTo>
                  <a:pt x="923011" y="945852"/>
                  <a:pt x="935383" y="940104"/>
                  <a:pt x="943013" y="942978"/>
                </a:cubicBezTo>
                <a:cubicBezTo>
                  <a:pt x="950644" y="945852"/>
                  <a:pt x="957311" y="956315"/>
                  <a:pt x="960200" y="964863"/>
                </a:cubicBezTo>
                <a:cubicBezTo>
                  <a:pt x="963015" y="974442"/>
                  <a:pt x="960200" y="984906"/>
                  <a:pt x="960200" y="994412"/>
                </a:cubicBezTo>
                <a:cubicBezTo>
                  <a:pt x="960200" y="1012539"/>
                  <a:pt x="957311" y="1030592"/>
                  <a:pt x="965905" y="1057267"/>
                </a:cubicBezTo>
                <a:cubicBezTo>
                  <a:pt x="988722" y="1027718"/>
                  <a:pt x="1010650" y="1006791"/>
                  <a:pt x="1024948" y="981074"/>
                </a:cubicBezTo>
                <a:cubicBezTo>
                  <a:pt x="1048803" y="938188"/>
                  <a:pt x="1066879" y="892502"/>
                  <a:pt x="1086881" y="848658"/>
                </a:cubicBezTo>
                <a:cubicBezTo>
                  <a:pt x="1099253" y="822941"/>
                  <a:pt x="1113551" y="797224"/>
                  <a:pt x="1122144" y="769591"/>
                </a:cubicBezTo>
                <a:cubicBezTo>
                  <a:pt x="1131627" y="741074"/>
                  <a:pt x="1145924" y="711525"/>
                  <a:pt x="1137331" y="678145"/>
                </a:cubicBezTo>
                <a:cubicBezTo>
                  <a:pt x="1073546" y="661050"/>
                  <a:pt x="1010650" y="643881"/>
                  <a:pt x="945902" y="625827"/>
                </a:cubicBezTo>
                <a:close/>
                <a:moveTo>
                  <a:pt x="1452625" y="497169"/>
                </a:moveTo>
                <a:cubicBezTo>
                  <a:pt x="1438327" y="503874"/>
                  <a:pt x="1428771" y="509548"/>
                  <a:pt x="1418325" y="513380"/>
                </a:cubicBezTo>
                <a:cubicBezTo>
                  <a:pt x="1385951" y="524802"/>
                  <a:pt x="1371653" y="549561"/>
                  <a:pt x="1363060" y="581983"/>
                </a:cubicBezTo>
                <a:cubicBezTo>
                  <a:pt x="1343057" y="657218"/>
                  <a:pt x="1321203" y="731495"/>
                  <a:pt x="1296386" y="805845"/>
                </a:cubicBezTo>
                <a:cubicBezTo>
                  <a:pt x="1276383" y="862953"/>
                  <a:pt x="1251640" y="917261"/>
                  <a:pt x="1226896" y="972526"/>
                </a:cubicBezTo>
                <a:cubicBezTo>
                  <a:pt x="1202079" y="1028676"/>
                  <a:pt x="1178298" y="1085858"/>
                  <a:pt x="1149703" y="1140165"/>
                </a:cubicBezTo>
                <a:cubicBezTo>
                  <a:pt x="1108809" y="1218274"/>
                  <a:pt x="1063990" y="1293509"/>
                  <a:pt x="1022059" y="1371617"/>
                </a:cubicBezTo>
                <a:cubicBezTo>
                  <a:pt x="998279" y="1414503"/>
                  <a:pt x="977313" y="1459232"/>
                  <a:pt x="954496" y="1503076"/>
                </a:cubicBezTo>
                <a:cubicBezTo>
                  <a:pt x="957311" y="1504992"/>
                  <a:pt x="959237" y="1506834"/>
                  <a:pt x="962052" y="1508750"/>
                </a:cubicBezTo>
                <a:cubicBezTo>
                  <a:pt x="1047840" y="1470653"/>
                  <a:pt x="1117329" y="1414503"/>
                  <a:pt x="1155407" y="1326815"/>
                </a:cubicBezTo>
                <a:cubicBezTo>
                  <a:pt x="1184003" y="1261086"/>
                  <a:pt x="1207857" y="1193515"/>
                  <a:pt x="1235416" y="1127786"/>
                </a:cubicBezTo>
                <a:cubicBezTo>
                  <a:pt x="1268753" y="1047761"/>
                  <a:pt x="1302090" y="967737"/>
                  <a:pt x="1326907" y="884838"/>
                </a:cubicBezTo>
                <a:cubicBezTo>
                  <a:pt x="1353577" y="797224"/>
                  <a:pt x="1383062" y="710568"/>
                  <a:pt x="1411658" y="622953"/>
                </a:cubicBezTo>
                <a:cubicBezTo>
                  <a:pt x="1425955" y="581983"/>
                  <a:pt x="1438327" y="541971"/>
                  <a:pt x="1452625" y="497169"/>
                </a:cubicBezTo>
                <a:close/>
                <a:moveTo>
                  <a:pt x="440142" y="240958"/>
                </a:moveTo>
                <a:cubicBezTo>
                  <a:pt x="438216" y="245747"/>
                  <a:pt x="433475" y="251421"/>
                  <a:pt x="432512" y="259085"/>
                </a:cubicBezTo>
                <a:cubicBezTo>
                  <a:pt x="423918" y="328572"/>
                  <a:pt x="399175" y="392459"/>
                  <a:pt x="375320" y="457230"/>
                </a:cubicBezTo>
                <a:cubicBezTo>
                  <a:pt x="328649" y="586773"/>
                  <a:pt x="280125" y="716241"/>
                  <a:pt x="229601" y="844900"/>
                </a:cubicBezTo>
                <a:cubicBezTo>
                  <a:pt x="184855" y="958231"/>
                  <a:pt x="134405" y="1068688"/>
                  <a:pt x="87733" y="1181135"/>
                </a:cubicBezTo>
                <a:cubicBezTo>
                  <a:pt x="76250" y="1209652"/>
                  <a:pt x="67731" y="1239201"/>
                  <a:pt x="56248" y="1271624"/>
                </a:cubicBezTo>
                <a:cubicBezTo>
                  <a:pt x="91511" y="1289677"/>
                  <a:pt x="122033" y="1308762"/>
                  <a:pt x="154407" y="1321142"/>
                </a:cubicBezTo>
                <a:cubicBezTo>
                  <a:pt x="222933" y="1348774"/>
                  <a:pt x="292497" y="1373533"/>
                  <a:pt x="362949" y="1397334"/>
                </a:cubicBezTo>
                <a:cubicBezTo>
                  <a:pt x="405842" y="1411630"/>
                  <a:pt x="449625" y="1424009"/>
                  <a:pt x="492519" y="1437347"/>
                </a:cubicBezTo>
                <a:cubicBezTo>
                  <a:pt x="568749" y="1461148"/>
                  <a:pt x="645869" y="1474485"/>
                  <a:pt x="723952" y="1487822"/>
                </a:cubicBezTo>
                <a:cubicBezTo>
                  <a:pt x="772550" y="1495412"/>
                  <a:pt x="820184" y="1504034"/>
                  <a:pt x="868782" y="1511623"/>
                </a:cubicBezTo>
                <a:cubicBezTo>
                  <a:pt x="877302" y="1498286"/>
                  <a:pt x="885895" y="1487822"/>
                  <a:pt x="892563" y="1475443"/>
                </a:cubicBezTo>
                <a:cubicBezTo>
                  <a:pt x="919232" y="1426883"/>
                  <a:pt x="944939" y="1378249"/>
                  <a:pt x="971609" y="1329689"/>
                </a:cubicBezTo>
                <a:cubicBezTo>
                  <a:pt x="1041172" y="1205894"/>
                  <a:pt x="1111624" y="1082026"/>
                  <a:pt x="1169705" y="952483"/>
                </a:cubicBezTo>
                <a:cubicBezTo>
                  <a:pt x="1191633" y="903923"/>
                  <a:pt x="1214525" y="857279"/>
                  <a:pt x="1234527" y="807688"/>
                </a:cubicBezTo>
                <a:cubicBezTo>
                  <a:pt x="1253566" y="761043"/>
                  <a:pt x="1268753" y="713441"/>
                  <a:pt x="1284014" y="665766"/>
                </a:cubicBezTo>
                <a:cubicBezTo>
                  <a:pt x="1299275" y="615290"/>
                  <a:pt x="1312610" y="564814"/>
                  <a:pt x="1326907" y="510506"/>
                </a:cubicBezTo>
                <a:cubicBezTo>
                  <a:pt x="1254529" y="485747"/>
                  <a:pt x="1184966" y="460988"/>
                  <a:pt x="1113551" y="437187"/>
                </a:cubicBezTo>
                <a:cubicBezTo>
                  <a:pt x="1088807" y="491495"/>
                  <a:pt x="1074509" y="541971"/>
                  <a:pt x="1068731" y="599152"/>
                </a:cubicBezTo>
                <a:cubicBezTo>
                  <a:pt x="1096363" y="606742"/>
                  <a:pt x="1123033" y="614332"/>
                  <a:pt x="1148740" y="622953"/>
                </a:cubicBezTo>
                <a:cubicBezTo>
                  <a:pt x="1183040" y="633417"/>
                  <a:pt x="1202079" y="663924"/>
                  <a:pt x="1194522" y="698188"/>
                </a:cubicBezTo>
                <a:cubicBezTo>
                  <a:pt x="1188744" y="724863"/>
                  <a:pt x="1182077" y="752496"/>
                  <a:pt x="1171631" y="777255"/>
                </a:cubicBezTo>
                <a:cubicBezTo>
                  <a:pt x="1149703" y="831562"/>
                  <a:pt x="1122070" y="883954"/>
                  <a:pt x="1101179" y="939146"/>
                </a:cubicBezTo>
                <a:cubicBezTo>
                  <a:pt x="1075398" y="1007749"/>
                  <a:pt x="1035394" y="1065815"/>
                  <a:pt x="983018" y="1116364"/>
                </a:cubicBezTo>
                <a:cubicBezTo>
                  <a:pt x="963979" y="1135376"/>
                  <a:pt x="941161" y="1151587"/>
                  <a:pt x="921159" y="1167798"/>
                </a:cubicBezTo>
                <a:cubicBezTo>
                  <a:pt x="890637" y="1149671"/>
                  <a:pt x="884932" y="1137291"/>
                  <a:pt x="897304" y="1107743"/>
                </a:cubicBezTo>
                <a:cubicBezTo>
                  <a:pt x="906861" y="1083942"/>
                  <a:pt x="906861" y="1062057"/>
                  <a:pt x="903971" y="1033466"/>
                </a:cubicBezTo>
                <a:cubicBezTo>
                  <a:pt x="864930" y="1049677"/>
                  <a:pt x="827815" y="1063972"/>
                  <a:pt x="790626" y="1079152"/>
                </a:cubicBezTo>
                <a:cubicBezTo>
                  <a:pt x="764919" y="1089689"/>
                  <a:pt x="738249" y="1097279"/>
                  <a:pt x="710617" y="1072520"/>
                </a:cubicBezTo>
                <a:cubicBezTo>
                  <a:pt x="715432" y="1057267"/>
                  <a:pt x="716321" y="1035382"/>
                  <a:pt x="727804" y="1025876"/>
                </a:cubicBezTo>
                <a:cubicBezTo>
                  <a:pt x="761141" y="995370"/>
                  <a:pt x="774476" y="954399"/>
                  <a:pt x="792552" y="916303"/>
                </a:cubicBezTo>
                <a:cubicBezTo>
                  <a:pt x="809665" y="881080"/>
                  <a:pt x="824926" y="845784"/>
                  <a:pt x="837297" y="808645"/>
                </a:cubicBezTo>
                <a:cubicBezTo>
                  <a:pt x="861152" y="737242"/>
                  <a:pt x="882117" y="664808"/>
                  <a:pt x="904935" y="593405"/>
                </a:cubicBezTo>
                <a:cubicBezTo>
                  <a:pt x="915454" y="560982"/>
                  <a:pt x="927826" y="555308"/>
                  <a:pt x="962126" y="566730"/>
                </a:cubicBezTo>
                <a:cubicBezTo>
                  <a:pt x="979239" y="572477"/>
                  <a:pt x="997316" y="577193"/>
                  <a:pt x="1017318" y="583899"/>
                </a:cubicBezTo>
                <a:cubicBezTo>
                  <a:pt x="1023022" y="554350"/>
                  <a:pt x="1027837" y="527675"/>
                  <a:pt x="1034505" y="502917"/>
                </a:cubicBezTo>
                <a:cubicBezTo>
                  <a:pt x="1041172" y="477200"/>
                  <a:pt x="1050655" y="451483"/>
                  <a:pt x="1060211" y="424808"/>
                </a:cubicBezTo>
                <a:cubicBezTo>
                  <a:pt x="853521" y="363868"/>
                  <a:pt x="648684" y="302855"/>
                  <a:pt x="440142" y="240958"/>
                </a:cubicBezTo>
                <a:close/>
                <a:moveTo>
                  <a:pt x="549423" y="172972"/>
                </a:moveTo>
                <a:cubicBezTo>
                  <a:pt x="535616" y="173571"/>
                  <a:pt x="522041" y="179060"/>
                  <a:pt x="509632" y="195272"/>
                </a:cubicBezTo>
                <a:cubicBezTo>
                  <a:pt x="521114" y="200946"/>
                  <a:pt x="530597" y="207651"/>
                  <a:pt x="540153" y="210525"/>
                </a:cubicBezTo>
                <a:cubicBezTo>
                  <a:pt x="633497" y="236242"/>
                  <a:pt x="726841" y="261959"/>
                  <a:pt x="819221" y="287676"/>
                </a:cubicBezTo>
                <a:cubicBezTo>
                  <a:pt x="895452" y="308603"/>
                  <a:pt x="971609" y="328646"/>
                  <a:pt x="1046877" y="353405"/>
                </a:cubicBezTo>
                <a:cubicBezTo>
                  <a:pt x="1083029" y="364826"/>
                  <a:pt x="1101179" y="368584"/>
                  <a:pt x="1122144" y="321940"/>
                </a:cubicBezTo>
                <a:cubicBezTo>
                  <a:pt x="1070657" y="307645"/>
                  <a:pt x="1021170" y="293350"/>
                  <a:pt x="971609" y="280012"/>
                </a:cubicBezTo>
                <a:cubicBezTo>
                  <a:pt x="909676" y="263801"/>
                  <a:pt x="847817" y="250463"/>
                  <a:pt x="785884" y="234326"/>
                </a:cubicBezTo>
                <a:cubicBezTo>
                  <a:pt x="720173" y="217157"/>
                  <a:pt x="656314" y="197187"/>
                  <a:pt x="590604" y="180018"/>
                </a:cubicBezTo>
                <a:cubicBezTo>
                  <a:pt x="577269" y="176666"/>
                  <a:pt x="563230" y="172373"/>
                  <a:pt x="549423" y="172972"/>
                </a:cubicBezTo>
                <a:close/>
                <a:moveTo>
                  <a:pt x="586825" y="52392"/>
                </a:moveTo>
                <a:cubicBezTo>
                  <a:pt x="586825" y="66687"/>
                  <a:pt x="586825" y="77151"/>
                  <a:pt x="586825" y="86656"/>
                </a:cubicBezTo>
                <a:cubicBezTo>
                  <a:pt x="628756" y="97120"/>
                  <a:pt x="670612" y="104784"/>
                  <a:pt x="710617" y="117163"/>
                </a:cubicBezTo>
                <a:cubicBezTo>
                  <a:pt x="750621" y="130500"/>
                  <a:pt x="795441" y="135216"/>
                  <a:pt x="826852" y="169555"/>
                </a:cubicBezTo>
                <a:cubicBezTo>
                  <a:pt x="740176" y="162849"/>
                  <a:pt x="658241" y="130500"/>
                  <a:pt x="571564" y="121879"/>
                </a:cubicBezTo>
                <a:cubicBezTo>
                  <a:pt x="570601" y="124753"/>
                  <a:pt x="569638" y="127627"/>
                  <a:pt x="568675" y="131458"/>
                </a:cubicBezTo>
                <a:cubicBezTo>
                  <a:pt x="573491" y="134258"/>
                  <a:pt x="578232" y="139048"/>
                  <a:pt x="583936" y="140006"/>
                </a:cubicBezTo>
                <a:cubicBezTo>
                  <a:pt x="648684" y="158133"/>
                  <a:pt x="714469" y="175229"/>
                  <a:pt x="779217" y="192398"/>
                </a:cubicBezTo>
                <a:cubicBezTo>
                  <a:pt x="801145" y="198145"/>
                  <a:pt x="823000" y="203819"/>
                  <a:pt x="844928" y="209567"/>
                </a:cubicBezTo>
                <a:cubicBezTo>
                  <a:pt x="896341" y="221946"/>
                  <a:pt x="947829" y="233368"/>
                  <a:pt x="998279" y="245747"/>
                </a:cubicBezTo>
                <a:cubicBezTo>
                  <a:pt x="1051618" y="259085"/>
                  <a:pt x="1104957" y="276180"/>
                  <a:pt x="1159259" y="284802"/>
                </a:cubicBezTo>
                <a:cubicBezTo>
                  <a:pt x="1209709" y="293350"/>
                  <a:pt x="1260233" y="298139"/>
                  <a:pt x="1304979" y="327688"/>
                </a:cubicBezTo>
                <a:cubicBezTo>
                  <a:pt x="1312610" y="332404"/>
                  <a:pt x="1324981" y="333362"/>
                  <a:pt x="1334538" y="332404"/>
                </a:cubicBezTo>
                <a:cubicBezTo>
                  <a:pt x="1380247" y="329530"/>
                  <a:pt x="1411658" y="360037"/>
                  <a:pt x="1450699" y="375290"/>
                </a:cubicBezTo>
                <a:cubicBezTo>
                  <a:pt x="1443068" y="378164"/>
                  <a:pt x="1436401" y="378164"/>
                  <a:pt x="1430697" y="376248"/>
                </a:cubicBezTo>
                <a:cubicBezTo>
                  <a:pt x="1420251" y="372416"/>
                  <a:pt x="1409731" y="363868"/>
                  <a:pt x="1399286" y="363868"/>
                </a:cubicBezTo>
                <a:cubicBezTo>
                  <a:pt x="1342168" y="364826"/>
                  <a:pt x="1286903" y="352447"/>
                  <a:pt x="1231638" y="340067"/>
                </a:cubicBezTo>
                <a:cubicBezTo>
                  <a:pt x="1196375" y="331446"/>
                  <a:pt x="1170668" y="344783"/>
                  <a:pt x="1152592" y="379122"/>
                </a:cubicBezTo>
                <a:cubicBezTo>
                  <a:pt x="1166890" y="383838"/>
                  <a:pt x="1179262" y="388627"/>
                  <a:pt x="1191633" y="393343"/>
                </a:cubicBezTo>
                <a:cubicBezTo>
                  <a:pt x="1245936" y="412428"/>
                  <a:pt x="1301201" y="428640"/>
                  <a:pt x="1354540" y="451483"/>
                </a:cubicBezTo>
                <a:cubicBezTo>
                  <a:pt x="1375505" y="460030"/>
                  <a:pt x="1389729" y="460030"/>
                  <a:pt x="1404990" y="445735"/>
                </a:cubicBezTo>
                <a:cubicBezTo>
                  <a:pt x="1411658" y="440061"/>
                  <a:pt x="1419288" y="435271"/>
                  <a:pt x="1425955" y="430555"/>
                </a:cubicBezTo>
                <a:cubicBezTo>
                  <a:pt x="1456403" y="406681"/>
                  <a:pt x="1478332" y="376248"/>
                  <a:pt x="1492629" y="341910"/>
                </a:cubicBezTo>
                <a:cubicBezTo>
                  <a:pt x="1501223" y="320982"/>
                  <a:pt x="1497371" y="316193"/>
                  <a:pt x="1476405" y="309561"/>
                </a:cubicBezTo>
                <a:cubicBezTo>
                  <a:pt x="1447884" y="300055"/>
                  <a:pt x="1419288" y="289518"/>
                  <a:pt x="1390692" y="280012"/>
                </a:cubicBezTo>
                <a:cubicBezTo>
                  <a:pt x="1360244" y="269548"/>
                  <a:pt x="1328834" y="258127"/>
                  <a:pt x="1297349" y="250463"/>
                </a:cubicBezTo>
                <a:cubicBezTo>
                  <a:pt x="1194522" y="225705"/>
                  <a:pt x="1091622" y="204777"/>
                  <a:pt x="989685" y="180018"/>
                </a:cubicBezTo>
                <a:cubicBezTo>
                  <a:pt x="927826" y="164765"/>
                  <a:pt x="865893" y="148554"/>
                  <a:pt x="804923" y="129542"/>
                </a:cubicBezTo>
                <a:cubicBezTo>
                  <a:pt x="744917" y="110457"/>
                  <a:pt x="684910" y="94320"/>
                  <a:pt x="628756" y="63813"/>
                </a:cubicBezTo>
                <a:cubicBezTo>
                  <a:pt x="617273" y="57108"/>
                  <a:pt x="602975" y="56224"/>
                  <a:pt x="586825" y="52392"/>
                </a:cubicBezTo>
                <a:close/>
                <a:moveTo>
                  <a:pt x="525856" y="0"/>
                </a:moveTo>
                <a:cubicBezTo>
                  <a:pt x="544895" y="958"/>
                  <a:pt x="563934" y="-1916"/>
                  <a:pt x="581121" y="2874"/>
                </a:cubicBezTo>
                <a:cubicBezTo>
                  <a:pt x="684910" y="32349"/>
                  <a:pt x="787810" y="64771"/>
                  <a:pt x="892563" y="92404"/>
                </a:cubicBezTo>
                <a:cubicBezTo>
                  <a:pt x="964942" y="112373"/>
                  <a:pt x="1039246" y="126669"/>
                  <a:pt x="1112587" y="144796"/>
                </a:cubicBezTo>
                <a:cubicBezTo>
                  <a:pt x="1217340" y="169555"/>
                  <a:pt x="1324018" y="187608"/>
                  <a:pt x="1424029" y="229536"/>
                </a:cubicBezTo>
                <a:cubicBezTo>
                  <a:pt x="1445958" y="239042"/>
                  <a:pt x="1469738" y="243832"/>
                  <a:pt x="1492629" y="248621"/>
                </a:cubicBezTo>
                <a:cubicBezTo>
                  <a:pt x="1510706" y="252379"/>
                  <a:pt x="1522188" y="264759"/>
                  <a:pt x="1535523" y="275296"/>
                </a:cubicBezTo>
                <a:cubicBezTo>
                  <a:pt x="1592640" y="317151"/>
                  <a:pt x="1570712" y="367627"/>
                  <a:pt x="1554562" y="416260"/>
                </a:cubicBezTo>
                <a:cubicBezTo>
                  <a:pt x="1536412" y="468652"/>
                  <a:pt x="1511669" y="518170"/>
                  <a:pt x="1493593" y="570562"/>
                </a:cubicBezTo>
                <a:cubicBezTo>
                  <a:pt x="1463071" y="661050"/>
                  <a:pt x="1436401" y="752496"/>
                  <a:pt x="1405953" y="842984"/>
                </a:cubicBezTo>
                <a:cubicBezTo>
                  <a:pt x="1378321" y="925809"/>
                  <a:pt x="1347873" y="1008707"/>
                  <a:pt x="1317351" y="1090647"/>
                </a:cubicBezTo>
                <a:cubicBezTo>
                  <a:pt x="1285940" y="1173472"/>
                  <a:pt x="1248825" y="1255412"/>
                  <a:pt x="1219266" y="1339195"/>
                </a:cubicBezTo>
                <a:cubicBezTo>
                  <a:pt x="1186892" y="1429683"/>
                  <a:pt x="1125922" y="1491654"/>
                  <a:pt x="1046877" y="1541172"/>
                </a:cubicBezTo>
                <a:cubicBezTo>
                  <a:pt x="1025911" y="1554510"/>
                  <a:pt x="1001168" y="1563057"/>
                  <a:pt x="979239" y="1574479"/>
                </a:cubicBezTo>
                <a:cubicBezTo>
                  <a:pt x="949681" y="1589732"/>
                  <a:pt x="920195" y="1587816"/>
                  <a:pt x="888785" y="1580226"/>
                </a:cubicBezTo>
                <a:cubicBezTo>
                  <a:pt x="843965" y="1568805"/>
                  <a:pt x="797293" y="1564015"/>
                  <a:pt x="752547" y="1555467"/>
                </a:cubicBezTo>
                <a:cubicBezTo>
                  <a:pt x="706839" y="1547804"/>
                  <a:pt x="662093" y="1539256"/>
                  <a:pt x="616310" y="1529751"/>
                </a:cubicBezTo>
                <a:cubicBezTo>
                  <a:pt x="574454" y="1521129"/>
                  <a:pt x="532523" y="1514497"/>
                  <a:pt x="491556" y="1502118"/>
                </a:cubicBezTo>
                <a:cubicBezTo>
                  <a:pt x="390581" y="1471611"/>
                  <a:pt x="289607" y="1441178"/>
                  <a:pt x="190559" y="1405882"/>
                </a:cubicBezTo>
                <a:cubicBezTo>
                  <a:pt x="135368" y="1385913"/>
                  <a:pt x="83881" y="1356364"/>
                  <a:pt x="30542" y="1329689"/>
                </a:cubicBezTo>
                <a:cubicBezTo>
                  <a:pt x="4835" y="1316352"/>
                  <a:pt x="-7537" y="1268750"/>
                  <a:pt x="4835" y="1236327"/>
                </a:cubicBezTo>
                <a:cubicBezTo>
                  <a:pt x="20096" y="1196315"/>
                  <a:pt x="36246" y="1157261"/>
                  <a:pt x="52470" y="1117248"/>
                </a:cubicBezTo>
                <a:cubicBezTo>
                  <a:pt x="105809" y="988664"/>
                  <a:pt x="161075" y="861037"/>
                  <a:pt x="211525" y="730537"/>
                </a:cubicBezTo>
                <a:cubicBezTo>
                  <a:pt x="266790" y="588615"/>
                  <a:pt x="317240" y="445735"/>
                  <a:pt x="368727" y="302855"/>
                </a:cubicBezTo>
                <a:cubicBezTo>
                  <a:pt x="382062" y="266675"/>
                  <a:pt x="391544" y="228578"/>
                  <a:pt x="400138" y="191440"/>
                </a:cubicBezTo>
                <a:cubicBezTo>
                  <a:pt x="403916" y="177144"/>
                  <a:pt x="410584" y="171471"/>
                  <a:pt x="422955" y="164765"/>
                </a:cubicBezTo>
                <a:cubicBezTo>
                  <a:pt x="442958" y="154301"/>
                  <a:pt x="462071" y="141922"/>
                  <a:pt x="480147" y="129542"/>
                </a:cubicBezTo>
                <a:cubicBezTo>
                  <a:pt x="518225" y="101910"/>
                  <a:pt x="536301" y="66687"/>
                  <a:pt x="522077" y="19011"/>
                </a:cubicBezTo>
                <a:cubicBezTo>
                  <a:pt x="522003" y="15253"/>
                  <a:pt x="523929" y="11422"/>
                  <a:pt x="52585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6" name="Google Shape;2196;p157"/>
          <p:cNvSpPr/>
          <p:nvPr/>
        </p:nvSpPr>
        <p:spPr>
          <a:xfrm>
            <a:off x="6734198" y="4067135"/>
            <a:ext cx="1204074" cy="1352568"/>
          </a:xfrm>
          <a:custGeom>
            <a:rect b="b" l="l" r="r" t="t"/>
            <a:pathLst>
              <a:path extrusionOk="0" h="1352568" w="1204074">
                <a:moveTo>
                  <a:pt x="887702" y="998389"/>
                </a:moveTo>
                <a:cubicBezTo>
                  <a:pt x="849608" y="1000300"/>
                  <a:pt x="814358" y="1000300"/>
                  <a:pt x="779133" y="1004111"/>
                </a:cubicBezTo>
                <a:cubicBezTo>
                  <a:pt x="717215" y="1008864"/>
                  <a:pt x="654348" y="1017441"/>
                  <a:pt x="592430" y="1021251"/>
                </a:cubicBezTo>
                <a:cubicBezTo>
                  <a:pt x="533380" y="1025062"/>
                  <a:pt x="475279" y="1026974"/>
                  <a:pt x="413360" y="1028872"/>
                </a:cubicBezTo>
                <a:cubicBezTo>
                  <a:pt x="420021" y="1069831"/>
                  <a:pt x="425733" y="1109835"/>
                  <a:pt x="431472" y="1152693"/>
                </a:cubicBezTo>
                <a:cubicBezTo>
                  <a:pt x="448611" y="1152693"/>
                  <a:pt x="461932" y="1154604"/>
                  <a:pt x="475279" y="1152693"/>
                </a:cubicBezTo>
                <a:cubicBezTo>
                  <a:pt x="548623" y="1142217"/>
                  <a:pt x="621020" y="1130786"/>
                  <a:pt x="694364" y="1118411"/>
                </a:cubicBezTo>
                <a:cubicBezTo>
                  <a:pt x="745778" y="1108879"/>
                  <a:pt x="797219" y="1098403"/>
                  <a:pt x="848660" y="1086029"/>
                </a:cubicBezTo>
                <a:cubicBezTo>
                  <a:pt x="881989" y="1077452"/>
                  <a:pt x="886754" y="1068876"/>
                  <a:pt x="887702" y="1032683"/>
                </a:cubicBezTo>
                <a:cubicBezTo>
                  <a:pt x="887702" y="1023163"/>
                  <a:pt x="887702" y="1013631"/>
                  <a:pt x="887702" y="998389"/>
                </a:cubicBezTo>
                <a:close/>
                <a:moveTo>
                  <a:pt x="881989" y="943144"/>
                </a:moveTo>
                <a:cubicBezTo>
                  <a:pt x="905788" y="941244"/>
                  <a:pt x="931508" y="960297"/>
                  <a:pt x="934378" y="987913"/>
                </a:cubicBezTo>
                <a:cubicBezTo>
                  <a:pt x="939143" y="1025062"/>
                  <a:pt x="940090" y="1063166"/>
                  <a:pt x="935325" y="1100315"/>
                </a:cubicBezTo>
                <a:cubicBezTo>
                  <a:pt x="932482" y="1121266"/>
                  <a:pt x="911527" y="1138407"/>
                  <a:pt x="886754" y="1143173"/>
                </a:cubicBezTo>
                <a:cubicBezTo>
                  <a:pt x="838183" y="1154604"/>
                  <a:pt x="789585" y="1166991"/>
                  <a:pt x="740066" y="1176511"/>
                </a:cubicBezTo>
                <a:cubicBezTo>
                  <a:pt x="664826" y="1189841"/>
                  <a:pt x="589560" y="1202229"/>
                  <a:pt x="513373" y="1212704"/>
                </a:cubicBezTo>
                <a:cubicBezTo>
                  <a:pt x="485757" y="1216515"/>
                  <a:pt x="458141" y="1214616"/>
                  <a:pt x="430498" y="1213660"/>
                </a:cubicBezTo>
                <a:cubicBezTo>
                  <a:pt x="405726" y="1213660"/>
                  <a:pt x="393352" y="1194608"/>
                  <a:pt x="383822" y="1175555"/>
                </a:cubicBezTo>
                <a:cubicBezTo>
                  <a:pt x="379057" y="1166036"/>
                  <a:pt x="377162" y="1153649"/>
                  <a:pt x="376214" y="1143173"/>
                </a:cubicBezTo>
                <a:cubicBezTo>
                  <a:pt x="375267" y="1097448"/>
                  <a:pt x="373345" y="1050779"/>
                  <a:pt x="371449" y="1001256"/>
                </a:cubicBezTo>
                <a:cubicBezTo>
                  <a:pt x="404778" y="981248"/>
                  <a:pt x="440028" y="980292"/>
                  <a:pt x="474305" y="980292"/>
                </a:cubicBezTo>
                <a:cubicBezTo>
                  <a:pt x="564814" y="978394"/>
                  <a:pt x="654348" y="969817"/>
                  <a:pt x="743883" y="956487"/>
                </a:cubicBezTo>
                <a:cubicBezTo>
                  <a:pt x="789585" y="949822"/>
                  <a:pt x="836261" y="946954"/>
                  <a:pt x="881989" y="943144"/>
                </a:cubicBezTo>
                <a:close/>
                <a:moveTo>
                  <a:pt x="652837" y="743035"/>
                </a:moveTo>
                <a:cubicBezTo>
                  <a:pt x="623320" y="747824"/>
                  <a:pt x="596670" y="750659"/>
                  <a:pt x="570920" y="753558"/>
                </a:cubicBezTo>
                <a:cubicBezTo>
                  <a:pt x="570920" y="794517"/>
                  <a:pt x="570920" y="829742"/>
                  <a:pt x="570920" y="869755"/>
                </a:cubicBezTo>
                <a:cubicBezTo>
                  <a:pt x="601393" y="859232"/>
                  <a:pt x="632822" y="870700"/>
                  <a:pt x="652837" y="846881"/>
                </a:cubicBezTo>
                <a:cubicBezTo>
                  <a:pt x="652837" y="811657"/>
                  <a:pt x="652837" y="779268"/>
                  <a:pt x="652837" y="743035"/>
                </a:cubicBezTo>
                <a:close/>
                <a:moveTo>
                  <a:pt x="977638" y="599238"/>
                </a:moveTo>
                <a:cubicBezTo>
                  <a:pt x="898588" y="691616"/>
                  <a:pt x="800479" y="757339"/>
                  <a:pt x="701414" y="823062"/>
                </a:cubicBezTo>
                <a:cubicBezTo>
                  <a:pt x="702370" y="839257"/>
                  <a:pt x="704281" y="855451"/>
                  <a:pt x="704281" y="871646"/>
                </a:cubicBezTo>
                <a:cubicBezTo>
                  <a:pt x="704281" y="902144"/>
                  <a:pt x="696635" y="911659"/>
                  <a:pt x="666162" y="917330"/>
                </a:cubicBezTo>
                <a:cubicBezTo>
                  <a:pt x="640468" y="922120"/>
                  <a:pt x="614718" y="926909"/>
                  <a:pt x="588068" y="929744"/>
                </a:cubicBezTo>
                <a:cubicBezTo>
                  <a:pt x="538536" y="934533"/>
                  <a:pt x="510930" y="906870"/>
                  <a:pt x="511886" y="857341"/>
                </a:cubicBezTo>
                <a:cubicBezTo>
                  <a:pt x="511886" y="852615"/>
                  <a:pt x="509974" y="847826"/>
                  <a:pt x="509974" y="843037"/>
                </a:cubicBezTo>
                <a:cubicBezTo>
                  <a:pt x="452796" y="818273"/>
                  <a:pt x="395673" y="794517"/>
                  <a:pt x="340405" y="768744"/>
                </a:cubicBezTo>
                <a:cubicBezTo>
                  <a:pt x="284238" y="743980"/>
                  <a:pt x="233750" y="709701"/>
                  <a:pt x="184218" y="660172"/>
                </a:cubicBezTo>
                <a:cubicBezTo>
                  <a:pt x="187085" y="702076"/>
                  <a:pt x="187085" y="733520"/>
                  <a:pt x="190908" y="765909"/>
                </a:cubicBezTo>
                <a:cubicBezTo>
                  <a:pt x="196587" y="825898"/>
                  <a:pt x="204233" y="885004"/>
                  <a:pt x="210867" y="944994"/>
                </a:cubicBezTo>
                <a:cubicBezTo>
                  <a:pt x="217558" y="1012608"/>
                  <a:pt x="219470" y="1080221"/>
                  <a:pt x="229927" y="1146890"/>
                </a:cubicBezTo>
                <a:cubicBezTo>
                  <a:pt x="245163" y="1247901"/>
                  <a:pt x="281371" y="1287851"/>
                  <a:pt x="390894" y="1292640"/>
                </a:cubicBezTo>
                <a:cubicBezTo>
                  <a:pt x="456619" y="1295476"/>
                  <a:pt x="521388" y="1288859"/>
                  <a:pt x="586157" y="1281235"/>
                </a:cubicBezTo>
                <a:cubicBezTo>
                  <a:pt x="628099" y="1275500"/>
                  <a:pt x="670941" y="1265985"/>
                  <a:pt x="712827" y="1265985"/>
                </a:cubicBezTo>
                <a:cubicBezTo>
                  <a:pt x="793788" y="1264095"/>
                  <a:pt x="869071" y="1237377"/>
                  <a:pt x="942386" y="1209777"/>
                </a:cubicBezTo>
                <a:cubicBezTo>
                  <a:pt x="1010978" y="1184068"/>
                  <a:pt x="1032905" y="1159303"/>
                  <a:pt x="1034817" y="1075495"/>
                </a:cubicBezTo>
                <a:cubicBezTo>
                  <a:pt x="1035716" y="1032583"/>
                  <a:pt x="1038584" y="989734"/>
                  <a:pt x="1036672" y="946884"/>
                </a:cubicBezTo>
                <a:cubicBezTo>
                  <a:pt x="1032905" y="871646"/>
                  <a:pt x="1026214" y="796407"/>
                  <a:pt x="1019580" y="721169"/>
                </a:cubicBezTo>
                <a:cubicBezTo>
                  <a:pt x="1015757" y="679265"/>
                  <a:pt x="1009066" y="638306"/>
                  <a:pt x="977638" y="599238"/>
                </a:cubicBezTo>
                <a:close/>
                <a:moveTo>
                  <a:pt x="684930" y="504866"/>
                </a:moveTo>
                <a:cubicBezTo>
                  <a:pt x="694456" y="531537"/>
                  <a:pt x="690641" y="541062"/>
                  <a:pt x="668735" y="544870"/>
                </a:cubicBezTo>
                <a:cubicBezTo>
                  <a:pt x="610636" y="555352"/>
                  <a:pt x="553485" y="564878"/>
                  <a:pt x="495374" y="573447"/>
                </a:cubicBezTo>
                <a:cubicBezTo>
                  <a:pt x="485849" y="575353"/>
                  <a:pt x="475376" y="573447"/>
                  <a:pt x="466799" y="570592"/>
                </a:cubicBezTo>
                <a:cubicBezTo>
                  <a:pt x="462036" y="568686"/>
                  <a:pt x="456325" y="559160"/>
                  <a:pt x="457273" y="553443"/>
                </a:cubicBezTo>
                <a:cubicBezTo>
                  <a:pt x="458233" y="548682"/>
                  <a:pt x="465851" y="541059"/>
                  <a:pt x="471561" y="540109"/>
                </a:cubicBezTo>
                <a:cubicBezTo>
                  <a:pt x="542052" y="527725"/>
                  <a:pt x="611584" y="517247"/>
                  <a:pt x="684930" y="504866"/>
                </a:cubicBezTo>
                <a:close/>
                <a:moveTo>
                  <a:pt x="681018" y="438191"/>
                </a:moveTo>
                <a:cubicBezTo>
                  <a:pt x="681969" y="450574"/>
                  <a:pt x="681969" y="461052"/>
                  <a:pt x="682920" y="477246"/>
                </a:cubicBezTo>
                <a:cubicBezTo>
                  <a:pt x="605770" y="478198"/>
                  <a:pt x="533375" y="506775"/>
                  <a:pt x="457175" y="499155"/>
                </a:cubicBezTo>
                <a:cubicBezTo>
                  <a:pt x="457175" y="479151"/>
                  <a:pt x="468609" y="477246"/>
                  <a:pt x="480032" y="475341"/>
                </a:cubicBezTo>
                <a:cubicBezTo>
                  <a:pt x="533375" y="465815"/>
                  <a:pt x="585766" y="456289"/>
                  <a:pt x="639109" y="445811"/>
                </a:cubicBezTo>
                <a:cubicBezTo>
                  <a:pt x="651483" y="443906"/>
                  <a:pt x="664819" y="441048"/>
                  <a:pt x="681018" y="438191"/>
                </a:cubicBezTo>
                <a:close/>
                <a:moveTo>
                  <a:pt x="219470" y="329665"/>
                </a:moveTo>
                <a:cubicBezTo>
                  <a:pt x="165158" y="321095"/>
                  <a:pt x="110903" y="352539"/>
                  <a:pt x="91843" y="397279"/>
                </a:cubicBezTo>
                <a:cubicBezTo>
                  <a:pt x="69916" y="450651"/>
                  <a:pt x="64238" y="505914"/>
                  <a:pt x="61370" y="563005"/>
                </a:cubicBezTo>
                <a:cubicBezTo>
                  <a:pt x="59459" y="605917"/>
                  <a:pt x="56591" y="647821"/>
                  <a:pt x="54680" y="690670"/>
                </a:cubicBezTo>
                <a:cubicBezTo>
                  <a:pt x="51812" y="748769"/>
                  <a:pt x="46134" y="805922"/>
                  <a:pt x="47090" y="864021"/>
                </a:cubicBezTo>
                <a:cubicBezTo>
                  <a:pt x="48045" y="930689"/>
                  <a:pt x="54680" y="996413"/>
                  <a:pt x="60415" y="1063081"/>
                </a:cubicBezTo>
                <a:cubicBezTo>
                  <a:pt x="62326" y="1082112"/>
                  <a:pt x="65193" y="1100260"/>
                  <a:pt x="68960" y="1118344"/>
                </a:cubicBezTo>
                <a:cubicBezTo>
                  <a:pt x="70872" y="1125969"/>
                  <a:pt x="75651" y="1137375"/>
                  <a:pt x="81330" y="1140210"/>
                </a:cubicBezTo>
                <a:cubicBezTo>
                  <a:pt x="110903" y="1153569"/>
                  <a:pt x="139464" y="1169764"/>
                  <a:pt x="178483" y="1169764"/>
                </a:cubicBezTo>
                <a:cubicBezTo>
                  <a:pt x="174716" y="1138320"/>
                  <a:pt x="170893" y="1110720"/>
                  <a:pt x="168025" y="1084065"/>
                </a:cubicBezTo>
                <a:cubicBezTo>
                  <a:pt x="157568" y="991624"/>
                  <a:pt x="146098" y="900191"/>
                  <a:pt x="138508" y="807813"/>
                </a:cubicBezTo>
                <a:cubicBezTo>
                  <a:pt x="130862" y="714490"/>
                  <a:pt x="118493" y="622112"/>
                  <a:pt x="139464" y="526835"/>
                </a:cubicBezTo>
                <a:cubicBezTo>
                  <a:pt x="152789" y="466846"/>
                  <a:pt x="170893" y="411583"/>
                  <a:pt x="203277" y="360164"/>
                </a:cubicBezTo>
                <a:cubicBezTo>
                  <a:pt x="209012" y="350649"/>
                  <a:pt x="213735" y="341134"/>
                  <a:pt x="219470" y="329665"/>
                </a:cubicBezTo>
                <a:close/>
                <a:moveTo>
                  <a:pt x="982185" y="258255"/>
                </a:moveTo>
                <a:cubicBezTo>
                  <a:pt x="955514" y="253497"/>
                  <a:pt x="927178" y="258743"/>
                  <a:pt x="904323" y="275410"/>
                </a:cubicBezTo>
                <a:cubicBezTo>
                  <a:pt x="908090" y="280136"/>
                  <a:pt x="911913" y="284925"/>
                  <a:pt x="915736" y="289652"/>
                </a:cubicBezTo>
                <a:cubicBezTo>
                  <a:pt x="944298" y="318260"/>
                  <a:pt x="968136" y="350649"/>
                  <a:pt x="982417" y="388709"/>
                </a:cubicBezTo>
                <a:cubicBezTo>
                  <a:pt x="997653" y="428723"/>
                  <a:pt x="1011934" y="468736"/>
                  <a:pt x="1022391" y="509695"/>
                </a:cubicBezTo>
                <a:cubicBezTo>
                  <a:pt x="1039539" y="580207"/>
                  <a:pt x="1062422" y="649712"/>
                  <a:pt x="1068157" y="722114"/>
                </a:cubicBezTo>
                <a:cubicBezTo>
                  <a:pt x="1075747" y="813547"/>
                  <a:pt x="1094807" y="903089"/>
                  <a:pt x="1085249" y="995468"/>
                </a:cubicBezTo>
                <a:cubicBezTo>
                  <a:pt x="1085249" y="999249"/>
                  <a:pt x="1088116" y="1004038"/>
                  <a:pt x="1090983" y="1010717"/>
                </a:cubicBezTo>
                <a:cubicBezTo>
                  <a:pt x="1129103" y="981164"/>
                  <a:pt x="1153841" y="948775"/>
                  <a:pt x="1148162" y="898300"/>
                </a:cubicBezTo>
                <a:cubicBezTo>
                  <a:pt x="1141472" y="840202"/>
                  <a:pt x="1133825" y="781158"/>
                  <a:pt x="1133825" y="722114"/>
                </a:cubicBezTo>
                <a:cubicBezTo>
                  <a:pt x="1133825" y="621166"/>
                  <a:pt x="1114822" y="523054"/>
                  <a:pt x="1095762" y="423997"/>
                </a:cubicBezTo>
                <a:cubicBezTo>
                  <a:pt x="1087160" y="381084"/>
                  <a:pt x="1075747" y="338235"/>
                  <a:pt x="1050053" y="301120"/>
                </a:cubicBezTo>
                <a:cubicBezTo>
                  <a:pt x="1033861" y="277773"/>
                  <a:pt x="1008856" y="263012"/>
                  <a:pt x="982185" y="258255"/>
                </a:cubicBezTo>
                <a:close/>
                <a:moveTo>
                  <a:pt x="510930" y="242076"/>
                </a:moveTo>
                <a:cubicBezTo>
                  <a:pt x="444250" y="244912"/>
                  <a:pt x="386171" y="272512"/>
                  <a:pt x="334727" y="309690"/>
                </a:cubicBezTo>
                <a:cubicBezTo>
                  <a:pt x="276592" y="351594"/>
                  <a:pt x="242296" y="413473"/>
                  <a:pt x="209912" y="477306"/>
                </a:cubicBezTo>
                <a:cubicBezTo>
                  <a:pt x="184218" y="526835"/>
                  <a:pt x="210867" y="571638"/>
                  <a:pt x="209012" y="617322"/>
                </a:cubicBezTo>
                <a:cubicBezTo>
                  <a:pt x="209012" y="625892"/>
                  <a:pt x="223293" y="637361"/>
                  <a:pt x="231839" y="644922"/>
                </a:cubicBezTo>
                <a:cubicBezTo>
                  <a:pt x="242296" y="654501"/>
                  <a:pt x="253766" y="662125"/>
                  <a:pt x="265179" y="669687"/>
                </a:cubicBezTo>
                <a:cubicBezTo>
                  <a:pt x="341361" y="717325"/>
                  <a:pt x="420411" y="755448"/>
                  <a:pt x="510930" y="761183"/>
                </a:cubicBezTo>
                <a:cubicBezTo>
                  <a:pt x="514753" y="721169"/>
                  <a:pt x="546182" y="692561"/>
                  <a:pt x="576655" y="688780"/>
                </a:cubicBezTo>
                <a:cubicBezTo>
                  <a:pt x="595715" y="686890"/>
                  <a:pt x="614718" y="685881"/>
                  <a:pt x="632822" y="683046"/>
                </a:cubicBezTo>
                <a:cubicBezTo>
                  <a:pt x="681399" y="678257"/>
                  <a:pt x="696635" y="686827"/>
                  <a:pt x="715695" y="732574"/>
                </a:cubicBezTo>
                <a:cubicBezTo>
                  <a:pt x="800479" y="674476"/>
                  <a:pt x="881440" y="617322"/>
                  <a:pt x="944298" y="538303"/>
                </a:cubicBezTo>
                <a:cubicBezTo>
                  <a:pt x="950032" y="530679"/>
                  <a:pt x="959534" y="521101"/>
                  <a:pt x="957622" y="513476"/>
                </a:cubicBezTo>
                <a:cubicBezTo>
                  <a:pt x="951944" y="483040"/>
                  <a:pt x="948121" y="449706"/>
                  <a:pt x="933840" y="423051"/>
                </a:cubicBezTo>
                <a:cubicBezTo>
                  <a:pt x="887175" y="336345"/>
                  <a:pt x="815715" y="279191"/>
                  <a:pt x="716650" y="256317"/>
                </a:cubicBezTo>
                <a:cubicBezTo>
                  <a:pt x="648058" y="241068"/>
                  <a:pt x="580478" y="239178"/>
                  <a:pt x="510930" y="242076"/>
                </a:cubicBezTo>
                <a:close/>
                <a:moveTo>
                  <a:pt x="696635" y="103950"/>
                </a:moveTo>
                <a:cubicBezTo>
                  <a:pt x="588068" y="115356"/>
                  <a:pt x="486136" y="125816"/>
                  <a:pt x="378525" y="137284"/>
                </a:cubicBezTo>
                <a:cubicBezTo>
                  <a:pt x="381392" y="162994"/>
                  <a:pt x="383304" y="182969"/>
                  <a:pt x="386171" y="208742"/>
                </a:cubicBezTo>
                <a:cubicBezTo>
                  <a:pt x="492826" y="166775"/>
                  <a:pt x="599482" y="175345"/>
                  <a:pt x="710972" y="182024"/>
                </a:cubicBezTo>
                <a:cubicBezTo>
                  <a:pt x="705237" y="150580"/>
                  <a:pt x="701414" y="125816"/>
                  <a:pt x="696635" y="103950"/>
                </a:cubicBezTo>
                <a:close/>
                <a:moveTo>
                  <a:pt x="678587" y="104"/>
                </a:moveTo>
                <a:cubicBezTo>
                  <a:pt x="721429" y="-1787"/>
                  <a:pt x="745212" y="22033"/>
                  <a:pt x="747123" y="64882"/>
                </a:cubicBezTo>
                <a:cubicBezTo>
                  <a:pt x="749035" y="101052"/>
                  <a:pt x="752858" y="137284"/>
                  <a:pt x="755725" y="173454"/>
                </a:cubicBezTo>
                <a:cubicBezTo>
                  <a:pt x="756681" y="179189"/>
                  <a:pt x="757637" y="184923"/>
                  <a:pt x="760504" y="196328"/>
                </a:cubicBezTo>
                <a:cubicBezTo>
                  <a:pt x="768094" y="186813"/>
                  <a:pt x="771918" y="182024"/>
                  <a:pt x="776697" y="176353"/>
                </a:cubicBezTo>
                <a:cubicBezTo>
                  <a:pt x="823362" y="114411"/>
                  <a:pt x="884308" y="87756"/>
                  <a:pt x="963357" y="95381"/>
                </a:cubicBezTo>
                <a:cubicBezTo>
                  <a:pt x="1003388" y="99161"/>
                  <a:pt x="1038584" y="110630"/>
                  <a:pt x="1073835" y="127769"/>
                </a:cubicBezTo>
                <a:cubicBezTo>
                  <a:pt x="1111955" y="146800"/>
                  <a:pt x="1131014" y="178243"/>
                  <a:pt x="1139560" y="218257"/>
                </a:cubicBezTo>
                <a:cubicBezTo>
                  <a:pt x="1146251" y="250646"/>
                  <a:pt x="1155752" y="283980"/>
                  <a:pt x="1159576" y="317314"/>
                </a:cubicBezTo>
                <a:cubicBezTo>
                  <a:pt x="1165310" y="359219"/>
                  <a:pt x="1167166" y="401123"/>
                  <a:pt x="1170033" y="443027"/>
                </a:cubicBezTo>
                <a:cubicBezTo>
                  <a:pt x="1170989" y="459221"/>
                  <a:pt x="1173856" y="475416"/>
                  <a:pt x="1175768" y="490665"/>
                </a:cubicBezTo>
                <a:cubicBezTo>
                  <a:pt x="1176724" y="500180"/>
                  <a:pt x="1180547" y="511586"/>
                  <a:pt x="1177679" y="520155"/>
                </a:cubicBezTo>
                <a:cubicBezTo>
                  <a:pt x="1166266" y="563005"/>
                  <a:pt x="1177679" y="604909"/>
                  <a:pt x="1183414" y="646876"/>
                </a:cubicBezTo>
                <a:cubicBezTo>
                  <a:pt x="1184314" y="651602"/>
                  <a:pt x="1184314" y="656391"/>
                  <a:pt x="1185269" y="662062"/>
                </a:cubicBezTo>
                <a:cubicBezTo>
                  <a:pt x="1191004" y="746879"/>
                  <a:pt x="1194827" y="832577"/>
                  <a:pt x="1203373" y="917330"/>
                </a:cubicBezTo>
                <a:cubicBezTo>
                  <a:pt x="1208152" y="965914"/>
                  <a:pt x="1188137" y="1002147"/>
                  <a:pt x="1154797" y="1033528"/>
                </a:cubicBezTo>
                <a:cubicBezTo>
                  <a:pt x="1139560" y="1047832"/>
                  <a:pt x="1123368" y="1063081"/>
                  <a:pt x="1105264" y="1073542"/>
                </a:cubicBezTo>
                <a:cubicBezTo>
                  <a:pt x="1088116" y="1083057"/>
                  <a:pt x="1082438" y="1094525"/>
                  <a:pt x="1079570" y="1114501"/>
                </a:cubicBezTo>
                <a:cubicBezTo>
                  <a:pt x="1072880" y="1163084"/>
                  <a:pt x="1052920" y="1206879"/>
                  <a:pt x="1014801" y="1238322"/>
                </a:cubicBezTo>
                <a:cubicBezTo>
                  <a:pt x="975726" y="1270711"/>
                  <a:pt x="927149" y="1285961"/>
                  <a:pt x="875705" y="1292640"/>
                </a:cubicBezTo>
                <a:cubicBezTo>
                  <a:pt x="867159" y="1293585"/>
                  <a:pt x="857658" y="1293585"/>
                  <a:pt x="850967" y="1298374"/>
                </a:cubicBezTo>
                <a:cubicBezTo>
                  <a:pt x="819539" y="1321185"/>
                  <a:pt x="783331" y="1319295"/>
                  <a:pt x="747123" y="1322131"/>
                </a:cubicBezTo>
                <a:cubicBezTo>
                  <a:pt x="701414" y="1325974"/>
                  <a:pt x="656660" y="1335489"/>
                  <a:pt x="610951" y="1339333"/>
                </a:cubicBezTo>
                <a:cubicBezTo>
                  <a:pt x="512842" y="1348848"/>
                  <a:pt x="415688" y="1359309"/>
                  <a:pt x="317579" y="1346895"/>
                </a:cubicBezTo>
                <a:cubicBezTo>
                  <a:pt x="269958" y="1341224"/>
                  <a:pt x="237573" y="1308835"/>
                  <a:pt x="215646" y="1270711"/>
                </a:cubicBezTo>
                <a:cubicBezTo>
                  <a:pt x="198498" y="1240276"/>
                  <a:pt x="176628" y="1225972"/>
                  <a:pt x="144243" y="1217402"/>
                </a:cubicBezTo>
                <a:cubicBezTo>
                  <a:pt x="108991" y="1207887"/>
                  <a:pt x="76607" y="1190747"/>
                  <a:pt x="44222" y="1175498"/>
                </a:cubicBezTo>
                <a:cubicBezTo>
                  <a:pt x="38488" y="1172599"/>
                  <a:pt x="33765" y="1164975"/>
                  <a:pt x="31853" y="1158358"/>
                </a:cubicBezTo>
                <a:cubicBezTo>
                  <a:pt x="27074" y="1144054"/>
                  <a:pt x="21340" y="1129750"/>
                  <a:pt x="20384" y="1115446"/>
                </a:cubicBezTo>
                <a:cubicBezTo>
                  <a:pt x="12794" y="1012608"/>
                  <a:pt x="4191" y="910714"/>
                  <a:pt x="425" y="807813"/>
                </a:cubicBezTo>
                <a:cubicBezTo>
                  <a:pt x="-1487" y="748769"/>
                  <a:pt x="3236" y="689725"/>
                  <a:pt x="10882" y="631627"/>
                </a:cubicBezTo>
                <a:cubicBezTo>
                  <a:pt x="16617" y="580207"/>
                  <a:pt x="10882" y="529671"/>
                  <a:pt x="5147" y="479197"/>
                </a:cubicBezTo>
                <a:cubicBezTo>
                  <a:pt x="-6266" y="384928"/>
                  <a:pt x="9926" y="296331"/>
                  <a:pt x="46134" y="210632"/>
                </a:cubicBezTo>
                <a:cubicBezTo>
                  <a:pt x="49001" y="203953"/>
                  <a:pt x="53724" y="197273"/>
                  <a:pt x="58503" y="192547"/>
                </a:cubicBezTo>
                <a:cubicBezTo>
                  <a:pt x="118493" y="137284"/>
                  <a:pt x="204233" y="114411"/>
                  <a:pt x="278504" y="162994"/>
                </a:cubicBezTo>
                <a:cubicBezTo>
                  <a:pt x="294696" y="172509"/>
                  <a:pt x="311844" y="182969"/>
                  <a:pt x="330904" y="195383"/>
                </a:cubicBezTo>
                <a:cubicBezTo>
                  <a:pt x="327080" y="153479"/>
                  <a:pt x="322358" y="116301"/>
                  <a:pt x="319490" y="79186"/>
                </a:cubicBezTo>
                <a:cubicBezTo>
                  <a:pt x="318535" y="67718"/>
                  <a:pt x="319490" y="56312"/>
                  <a:pt x="322358" y="45852"/>
                </a:cubicBezTo>
                <a:cubicBezTo>
                  <a:pt x="325169" y="32493"/>
                  <a:pt x="332815" y="23923"/>
                  <a:pt x="348052" y="22978"/>
                </a:cubicBezTo>
                <a:cubicBezTo>
                  <a:pt x="404219" y="18189"/>
                  <a:pt x="460442" y="11572"/>
                  <a:pt x="516665" y="7729"/>
                </a:cubicBezTo>
                <a:cubicBezTo>
                  <a:pt x="570920" y="3948"/>
                  <a:pt x="624276" y="1994"/>
                  <a:pt x="678587" y="1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7" name="Google Shape;2197;p157"/>
          <p:cNvSpPr/>
          <p:nvPr/>
        </p:nvSpPr>
        <p:spPr>
          <a:xfrm>
            <a:off x="8277177" y="2962276"/>
            <a:ext cx="2902261" cy="1264892"/>
          </a:xfrm>
          <a:custGeom>
            <a:rect b="b" l="l" r="r" t="t"/>
            <a:pathLst>
              <a:path extrusionOk="0" h="1264892" w="2902261">
                <a:moveTo>
                  <a:pt x="413594" y="1089662"/>
                </a:moveTo>
                <a:cubicBezTo>
                  <a:pt x="404066" y="1106807"/>
                  <a:pt x="397398" y="1118241"/>
                  <a:pt x="391684" y="1129668"/>
                </a:cubicBezTo>
                <a:cubicBezTo>
                  <a:pt x="393591" y="1131570"/>
                  <a:pt x="395491" y="1134428"/>
                  <a:pt x="398352" y="1136336"/>
                </a:cubicBezTo>
                <a:cubicBezTo>
                  <a:pt x="414548" y="1134428"/>
                  <a:pt x="433598" y="1134428"/>
                  <a:pt x="437405" y="1113474"/>
                </a:cubicBezTo>
                <a:cubicBezTo>
                  <a:pt x="438359" y="1108714"/>
                  <a:pt x="424070" y="1100139"/>
                  <a:pt x="413594" y="1089662"/>
                </a:cubicBezTo>
                <a:close/>
                <a:moveTo>
                  <a:pt x="410734" y="1057275"/>
                </a:moveTo>
                <a:cubicBezTo>
                  <a:pt x="442166" y="1058226"/>
                  <a:pt x="484074" y="1090613"/>
                  <a:pt x="489788" y="1122050"/>
                </a:cubicBezTo>
                <a:cubicBezTo>
                  <a:pt x="491695" y="1130619"/>
                  <a:pt x="488834" y="1143003"/>
                  <a:pt x="484074" y="1149671"/>
                </a:cubicBezTo>
                <a:cubicBezTo>
                  <a:pt x="465024" y="1176341"/>
                  <a:pt x="434538" y="1184910"/>
                  <a:pt x="405019" y="1187769"/>
                </a:cubicBezTo>
                <a:cubicBezTo>
                  <a:pt x="377394" y="1190627"/>
                  <a:pt x="340248" y="1141096"/>
                  <a:pt x="343101" y="1112524"/>
                </a:cubicBezTo>
                <a:cubicBezTo>
                  <a:pt x="345962" y="1085853"/>
                  <a:pt x="380248" y="1057275"/>
                  <a:pt x="410734" y="1057275"/>
                </a:cubicBezTo>
                <a:close/>
                <a:moveTo>
                  <a:pt x="452113" y="1023088"/>
                </a:moveTo>
                <a:cubicBezTo>
                  <a:pt x="371982" y="1013871"/>
                  <a:pt x="319017" y="1075995"/>
                  <a:pt x="309932" y="1146825"/>
                </a:cubicBezTo>
                <a:cubicBezTo>
                  <a:pt x="308988" y="1179228"/>
                  <a:pt x="316539" y="1193485"/>
                  <a:pt x="346071" y="1204914"/>
                </a:cubicBezTo>
                <a:cubicBezTo>
                  <a:pt x="373716" y="1215401"/>
                  <a:pt x="401360" y="1221116"/>
                  <a:pt x="430892" y="1211572"/>
                </a:cubicBezTo>
                <a:cubicBezTo>
                  <a:pt x="479438" y="1196372"/>
                  <a:pt x="508027" y="1160140"/>
                  <a:pt x="526096" y="1117309"/>
                </a:cubicBezTo>
                <a:cubicBezTo>
                  <a:pt x="538503" y="1087793"/>
                  <a:pt x="515578" y="1042075"/>
                  <a:pt x="488069" y="1031589"/>
                </a:cubicBezTo>
                <a:cubicBezTo>
                  <a:pt x="475562" y="1027177"/>
                  <a:pt x="463560" y="1024405"/>
                  <a:pt x="452113" y="1023088"/>
                </a:cubicBezTo>
                <a:close/>
                <a:moveTo>
                  <a:pt x="1921987" y="812517"/>
                </a:moveTo>
                <a:cubicBezTo>
                  <a:pt x="1913413" y="819182"/>
                  <a:pt x="1906749" y="828712"/>
                  <a:pt x="1899124" y="836332"/>
                </a:cubicBezTo>
                <a:cubicBezTo>
                  <a:pt x="1901035" y="839190"/>
                  <a:pt x="1902934" y="842048"/>
                  <a:pt x="1904839" y="844901"/>
                </a:cubicBezTo>
                <a:cubicBezTo>
                  <a:pt x="1915318" y="841094"/>
                  <a:pt x="1925797" y="837281"/>
                  <a:pt x="1935326" y="832519"/>
                </a:cubicBezTo>
                <a:cubicBezTo>
                  <a:pt x="1938181" y="830615"/>
                  <a:pt x="1940085" y="820137"/>
                  <a:pt x="1937231" y="817279"/>
                </a:cubicBezTo>
                <a:cubicBezTo>
                  <a:pt x="1934377" y="813471"/>
                  <a:pt x="1924847" y="810613"/>
                  <a:pt x="1921987" y="812517"/>
                </a:cubicBezTo>
                <a:close/>
                <a:moveTo>
                  <a:pt x="1909610" y="781086"/>
                </a:moveTo>
                <a:cubicBezTo>
                  <a:pt x="1914368" y="781086"/>
                  <a:pt x="1920083" y="781086"/>
                  <a:pt x="1918178" y="781086"/>
                </a:cubicBezTo>
                <a:cubicBezTo>
                  <a:pt x="1954368" y="780132"/>
                  <a:pt x="1978180" y="799180"/>
                  <a:pt x="1981996" y="827757"/>
                </a:cubicBezTo>
                <a:cubicBezTo>
                  <a:pt x="1985805" y="856329"/>
                  <a:pt x="1971516" y="874428"/>
                  <a:pt x="1941041" y="883952"/>
                </a:cubicBezTo>
                <a:cubicBezTo>
                  <a:pt x="1924847" y="888714"/>
                  <a:pt x="1910559" y="891572"/>
                  <a:pt x="1894366" y="883952"/>
                </a:cubicBezTo>
                <a:cubicBezTo>
                  <a:pt x="1864839" y="870620"/>
                  <a:pt x="1854360" y="856329"/>
                  <a:pt x="1858176" y="827757"/>
                </a:cubicBezTo>
                <a:cubicBezTo>
                  <a:pt x="1861985" y="802038"/>
                  <a:pt x="1881988" y="783939"/>
                  <a:pt x="1909610" y="781086"/>
                </a:cubicBezTo>
                <a:close/>
                <a:moveTo>
                  <a:pt x="1938652" y="740081"/>
                </a:moveTo>
                <a:cubicBezTo>
                  <a:pt x="1891994" y="740081"/>
                  <a:pt x="1841560" y="780083"/>
                  <a:pt x="1831985" y="824859"/>
                </a:cubicBezTo>
                <a:cubicBezTo>
                  <a:pt x="1820523" y="876291"/>
                  <a:pt x="1857742" y="915351"/>
                  <a:pt x="1909120" y="906808"/>
                </a:cubicBezTo>
                <a:cubicBezTo>
                  <a:pt x="1936764" y="902036"/>
                  <a:pt x="1962520" y="894436"/>
                  <a:pt x="1984366" y="876291"/>
                </a:cubicBezTo>
                <a:cubicBezTo>
                  <a:pt x="2014842" y="850604"/>
                  <a:pt x="2020641" y="836288"/>
                  <a:pt x="2007291" y="798229"/>
                </a:cubicBezTo>
                <a:cubicBezTo>
                  <a:pt x="1992996" y="756282"/>
                  <a:pt x="1974927" y="740081"/>
                  <a:pt x="1938652" y="740081"/>
                </a:cubicBezTo>
                <a:close/>
                <a:moveTo>
                  <a:pt x="359422" y="722937"/>
                </a:moveTo>
                <a:cubicBezTo>
                  <a:pt x="346071" y="729594"/>
                  <a:pt x="335688" y="733423"/>
                  <a:pt x="327058" y="739138"/>
                </a:cubicBezTo>
                <a:cubicBezTo>
                  <a:pt x="281343" y="768654"/>
                  <a:pt x="236573" y="798229"/>
                  <a:pt x="190859" y="827745"/>
                </a:cubicBezTo>
                <a:cubicBezTo>
                  <a:pt x="162271" y="845832"/>
                  <a:pt x="133683" y="863919"/>
                  <a:pt x="105094" y="882005"/>
                </a:cubicBezTo>
                <a:cubicBezTo>
                  <a:pt x="73674" y="902036"/>
                  <a:pt x="50884" y="925838"/>
                  <a:pt x="68954" y="967726"/>
                </a:cubicBezTo>
                <a:cubicBezTo>
                  <a:pt x="72730" y="976327"/>
                  <a:pt x="68954" y="987757"/>
                  <a:pt x="70842" y="997301"/>
                </a:cubicBezTo>
                <a:cubicBezTo>
                  <a:pt x="71786" y="1006786"/>
                  <a:pt x="74618" y="1015387"/>
                  <a:pt x="76506" y="1023930"/>
                </a:cubicBezTo>
                <a:cubicBezTo>
                  <a:pt x="105094" y="1013443"/>
                  <a:pt x="130851" y="1002014"/>
                  <a:pt x="156607" y="994414"/>
                </a:cubicBezTo>
                <a:cubicBezTo>
                  <a:pt x="171845" y="989642"/>
                  <a:pt x="180341" y="983927"/>
                  <a:pt x="184116" y="967726"/>
                </a:cubicBezTo>
                <a:cubicBezTo>
                  <a:pt x="190859" y="936324"/>
                  <a:pt x="209873" y="911580"/>
                  <a:pt x="229831" y="886777"/>
                </a:cubicBezTo>
                <a:cubicBezTo>
                  <a:pt x="257475" y="852489"/>
                  <a:pt x="290918" y="841060"/>
                  <a:pt x="332721" y="849662"/>
                </a:cubicBezTo>
                <a:cubicBezTo>
                  <a:pt x="346071" y="852489"/>
                  <a:pt x="359422" y="853432"/>
                  <a:pt x="375604" y="855376"/>
                </a:cubicBezTo>
                <a:cubicBezTo>
                  <a:pt x="370884" y="811544"/>
                  <a:pt x="366164" y="770598"/>
                  <a:pt x="359422" y="722937"/>
                </a:cubicBezTo>
                <a:close/>
                <a:moveTo>
                  <a:pt x="717795" y="717255"/>
                </a:moveTo>
                <a:cubicBezTo>
                  <a:pt x="685410" y="727736"/>
                  <a:pt x="655881" y="737254"/>
                  <a:pt x="623496" y="747735"/>
                </a:cubicBezTo>
                <a:cubicBezTo>
                  <a:pt x="629206" y="816315"/>
                  <a:pt x="633970" y="883930"/>
                  <a:pt x="640643" y="958232"/>
                </a:cubicBezTo>
                <a:cubicBezTo>
                  <a:pt x="674937" y="946787"/>
                  <a:pt x="703503" y="938234"/>
                  <a:pt x="733033" y="928716"/>
                </a:cubicBezTo>
                <a:cubicBezTo>
                  <a:pt x="728269" y="857275"/>
                  <a:pt x="723505" y="788696"/>
                  <a:pt x="717795" y="717255"/>
                </a:cubicBezTo>
                <a:close/>
                <a:moveTo>
                  <a:pt x="840660" y="690570"/>
                </a:moveTo>
                <a:cubicBezTo>
                  <a:pt x="813056" y="694395"/>
                  <a:pt x="790183" y="698190"/>
                  <a:pt x="767326" y="701051"/>
                </a:cubicBezTo>
                <a:cubicBezTo>
                  <a:pt x="759707" y="775353"/>
                  <a:pt x="757798" y="845831"/>
                  <a:pt x="775891" y="917271"/>
                </a:cubicBezTo>
                <a:cubicBezTo>
                  <a:pt x="808275" y="908688"/>
                  <a:pt x="836859" y="901068"/>
                  <a:pt x="869243" y="892514"/>
                </a:cubicBezTo>
                <a:cubicBezTo>
                  <a:pt x="859715" y="822971"/>
                  <a:pt x="850187" y="758216"/>
                  <a:pt x="840660" y="690570"/>
                </a:cubicBezTo>
                <a:close/>
                <a:moveTo>
                  <a:pt x="2579729" y="584842"/>
                </a:moveTo>
                <a:cubicBezTo>
                  <a:pt x="2555861" y="591499"/>
                  <a:pt x="2534015" y="598156"/>
                  <a:pt x="2512979" y="603871"/>
                </a:cubicBezTo>
                <a:cubicBezTo>
                  <a:pt x="2493965" y="609586"/>
                  <a:pt x="2497741" y="622017"/>
                  <a:pt x="2504483" y="638159"/>
                </a:cubicBezTo>
                <a:cubicBezTo>
                  <a:pt x="2531183" y="630559"/>
                  <a:pt x="2555861" y="622959"/>
                  <a:pt x="2581617" y="615300"/>
                </a:cubicBezTo>
                <a:cubicBezTo>
                  <a:pt x="2580673" y="605815"/>
                  <a:pt x="2580673" y="597214"/>
                  <a:pt x="2579729" y="584842"/>
                </a:cubicBezTo>
                <a:close/>
                <a:moveTo>
                  <a:pt x="2651604" y="492214"/>
                </a:moveTo>
                <a:cubicBezTo>
                  <a:pt x="2644693" y="490785"/>
                  <a:pt x="2636838" y="493407"/>
                  <a:pt x="2629219" y="500064"/>
                </a:cubicBezTo>
                <a:cubicBezTo>
                  <a:pt x="2612093" y="515323"/>
                  <a:pt x="2608318" y="530523"/>
                  <a:pt x="2620724" y="549611"/>
                </a:cubicBezTo>
                <a:cubicBezTo>
                  <a:pt x="2629219" y="562926"/>
                  <a:pt x="2632995" y="575298"/>
                  <a:pt x="2630163" y="591499"/>
                </a:cubicBezTo>
                <a:cubicBezTo>
                  <a:pt x="2628275" y="602928"/>
                  <a:pt x="2634074" y="615300"/>
                  <a:pt x="2635018" y="623902"/>
                </a:cubicBezTo>
                <a:cubicBezTo>
                  <a:pt x="2646345" y="623902"/>
                  <a:pt x="2654032" y="623902"/>
                  <a:pt x="2661583" y="623902"/>
                </a:cubicBezTo>
                <a:cubicBezTo>
                  <a:pt x="2659695" y="663905"/>
                  <a:pt x="2661583" y="667734"/>
                  <a:pt x="2696914" y="680106"/>
                </a:cubicBezTo>
                <a:cubicBezTo>
                  <a:pt x="2707298" y="671504"/>
                  <a:pt x="2708377" y="650531"/>
                  <a:pt x="2730222" y="655303"/>
                </a:cubicBezTo>
                <a:cubicBezTo>
                  <a:pt x="2733054" y="663905"/>
                  <a:pt x="2736830" y="672447"/>
                  <a:pt x="2740741" y="682934"/>
                </a:cubicBezTo>
                <a:cubicBezTo>
                  <a:pt x="2748292" y="679163"/>
                  <a:pt x="2755035" y="677219"/>
                  <a:pt x="2759755" y="674391"/>
                </a:cubicBezTo>
                <a:cubicBezTo>
                  <a:pt x="2777824" y="661960"/>
                  <a:pt x="2806413" y="660075"/>
                  <a:pt x="2808301" y="628674"/>
                </a:cubicBezTo>
                <a:cubicBezTo>
                  <a:pt x="2808301" y="625787"/>
                  <a:pt x="2822595" y="621958"/>
                  <a:pt x="2830281" y="623902"/>
                </a:cubicBezTo>
                <a:cubicBezTo>
                  <a:pt x="2835945" y="624844"/>
                  <a:pt x="2840665" y="632444"/>
                  <a:pt x="2847407" y="638159"/>
                </a:cubicBezTo>
                <a:cubicBezTo>
                  <a:pt x="2854959" y="630559"/>
                  <a:pt x="2861701" y="624844"/>
                  <a:pt x="2866421" y="621015"/>
                </a:cubicBezTo>
                <a:cubicBezTo>
                  <a:pt x="2858869" y="607700"/>
                  <a:pt x="2847407" y="596271"/>
                  <a:pt x="2848351" y="585784"/>
                </a:cubicBezTo>
                <a:cubicBezTo>
                  <a:pt x="2849295" y="572470"/>
                  <a:pt x="2861701" y="561040"/>
                  <a:pt x="2869253" y="548668"/>
                </a:cubicBezTo>
                <a:cubicBezTo>
                  <a:pt x="2853071" y="529580"/>
                  <a:pt x="2832169" y="539124"/>
                  <a:pt x="2814099" y="536237"/>
                </a:cubicBezTo>
                <a:cubicBezTo>
                  <a:pt x="2789287" y="532467"/>
                  <a:pt x="2777824" y="555326"/>
                  <a:pt x="2760698" y="565812"/>
                </a:cubicBezTo>
                <a:cubicBezTo>
                  <a:pt x="2734942" y="547726"/>
                  <a:pt x="2734942" y="547726"/>
                  <a:pt x="2754091" y="515323"/>
                </a:cubicBezTo>
                <a:cubicBezTo>
                  <a:pt x="2718760" y="505779"/>
                  <a:pt x="2716872" y="505779"/>
                  <a:pt x="2712152" y="532467"/>
                </a:cubicBezTo>
                <a:cubicBezTo>
                  <a:pt x="2709321" y="547726"/>
                  <a:pt x="2700690" y="553381"/>
                  <a:pt x="2690172" y="550554"/>
                </a:cubicBezTo>
                <a:cubicBezTo>
                  <a:pt x="2683564" y="548668"/>
                  <a:pt x="2676821" y="538182"/>
                  <a:pt x="2673046" y="530523"/>
                </a:cubicBezTo>
                <a:cubicBezTo>
                  <a:pt x="2669270" y="523865"/>
                  <a:pt x="2671158" y="515323"/>
                  <a:pt x="2668326" y="508666"/>
                </a:cubicBezTo>
                <a:cubicBezTo>
                  <a:pt x="2664482" y="499122"/>
                  <a:pt x="2658515" y="493642"/>
                  <a:pt x="2651604" y="492214"/>
                </a:cubicBezTo>
                <a:close/>
                <a:moveTo>
                  <a:pt x="2269842" y="476399"/>
                </a:moveTo>
                <a:cubicBezTo>
                  <a:pt x="2275579" y="475445"/>
                  <a:pt x="2283208" y="479260"/>
                  <a:pt x="2299381" y="483062"/>
                </a:cubicBezTo>
                <a:cubicBezTo>
                  <a:pt x="2286076" y="489739"/>
                  <a:pt x="2281255" y="492586"/>
                  <a:pt x="2275579" y="494494"/>
                </a:cubicBezTo>
                <a:cubicBezTo>
                  <a:pt x="2266974" y="497355"/>
                  <a:pt x="2250801" y="488785"/>
                  <a:pt x="2253669" y="509741"/>
                </a:cubicBezTo>
                <a:cubicBezTo>
                  <a:pt x="2253669" y="510695"/>
                  <a:pt x="2245064" y="513543"/>
                  <a:pt x="2240303" y="514497"/>
                </a:cubicBezTo>
                <a:cubicBezTo>
                  <a:pt x="2219370" y="515451"/>
                  <a:pt x="2197460" y="515451"/>
                  <a:pt x="2176527" y="516405"/>
                </a:cubicBezTo>
                <a:cubicBezTo>
                  <a:pt x="2167921" y="517358"/>
                  <a:pt x="2160293" y="524021"/>
                  <a:pt x="2151748" y="524975"/>
                </a:cubicBezTo>
                <a:cubicBezTo>
                  <a:pt x="2142227" y="525929"/>
                  <a:pt x="2131730" y="521160"/>
                  <a:pt x="2122209" y="522114"/>
                </a:cubicBezTo>
                <a:cubicBezTo>
                  <a:pt x="2087910" y="526883"/>
                  <a:pt x="2053611" y="529731"/>
                  <a:pt x="2020289" y="538315"/>
                </a:cubicBezTo>
                <a:cubicBezTo>
                  <a:pt x="1993618" y="545932"/>
                  <a:pt x="1967924" y="551641"/>
                  <a:pt x="1941254" y="543071"/>
                </a:cubicBezTo>
                <a:cubicBezTo>
                  <a:pt x="1936494" y="541163"/>
                  <a:pt x="1926973" y="543071"/>
                  <a:pt x="1924104" y="546886"/>
                </a:cubicBezTo>
                <a:cubicBezTo>
                  <a:pt x="1909823" y="564027"/>
                  <a:pt x="1889805" y="564981"/>
                  <a:pt x="1869787" y="568783"/>
                </a:cubicBezTo>
                <a:cubicBezTo>
                  <a:pt x="1777387" y="583076"/>
                  <a:pt x="1685963" y="604033"/>
                  <a:pt x="1594540" y="624990"/>
                </a:cubicBezTo>
                <a:cubicBezTo>
                  <a:pt x="1506900" y="644993"/>
                  <a:pt x="1416392" y="654517"/>
                  <a:pt x="1328813" y="673566"/>
                </a:cubicBezTo>
                <a:cubicBezTo>
                  <a:pt x="1256370" y="688800"/>
                  <a:pt x="1185879" y="711664"/>
                  <a:pt x="1115450" y="732621"/>
                </a:cubicBezTo>
                <a:cubicBezTo>
                  <a:pt x="1080175" y="742146"/>
                  <a:pt x="1045875" y="753578"/>
                  <a:pt x="1010661" y="764996"/>
                </a:cubicBezTo>
                <a:cubicBezTo>
                  <a:pt x="996380" y="769766"/>
                  <a:pt x="985882" y="767858"/>
                  <a:pt x="981122" y="752624"/>
                </a:cubicBezTo>
                <a:cubicBezTo>
                  <a:pt x="990643" y="729760"/>
                  <a:pt x="1009684" y="719281"/>
                  <a:pt x="1031594" y="710711"/>
                </a:cubicBezTo>
                <a:cubicBezTo>
                  <a:pt x="1117342" y="677368"/>
                  <a:pt x="1204982" y="652610"/>
                  <a:pt x="1295429" y="636408"/>
                </a:cubicBezTo>
                <a:cubicBezTo>
                  <a:pt x="1376417" y="621175"/>
                  <a:pt x="1458320" y="610696"/>
                  <a:pt x="1539307" y="594509"/>
                </a:cubicBezTo>
                <a:cubicBezTo>
                  <a:pt x="1586911" y="584984"/>
                  <a:pt x="1633599" y="569737"/>
                  <a:pt x="1681203" y="560212"/>
                </a:cubicBezTo>
                <a:cubicBezTo>
                  <a:pt x="1751693" y="545932"/>
                  <a:pt x="1822183" y="535454"/>
                  <a:pt x="1892674" y="523068"/>
                </a:cubicBezTo>
                <a:cubicBezTo>
                  <a:pt x="1934602" y="516405"/>
                  <a:pt x="1977445" y="511635"/>
                  <a:pt x="2019373" y="502111"/>
                </a:cubicBezTo>
                <a:cubicBezTo>
                  <a:pt x="2078389" y="488785"/>
                  <a:pt x="2138383" y="484969"/>
                  <a:pt x="2198437" y="482108"/>
                </a:cubicBezTo>
                <a:cubicBezTo>
                  <a:pt x="2222238" y="481154"/>
                  <a:pt x="2246040" y="477353"/>
                  <a:pt x="2269842" y="476399"/>
                </a:cubicBezTo>
                <a:close/>
                <a:moveTo>
                  <a:pt x="681592" y="433420"/>
                </a:moveTo>
                <a:cubicBezTo>
                  <a:pt x="647316" y="431492"/>
                  <a:pt x="620641" y="444835"/>
                  <a:pt x="593021" y="452455"/>
                </a:cubicBezTo>
                <a:cubicBezTo>
                  <a:pt x="567292" y="460074"/>
                  <a:pt x="564437" y="464833"/>
                  <a:pt x="570164" y="489590"/>
                </a:cubicBezTo>
                <a:cubicBezTo>
                  <a:pt x="582547" y="551514"/>
                  <a:pt x="594930" y="612473"/>
                  <a:pt x="607313" y="674397"/>
                </a:cubicBezTo>
                <a:cubicBezTo>
                  <a:pt x="608259" y="681053"/>
                  <a:pt x="613023" y="687709"/>
                  <a:pt x="615878" y="695329"/>
                </a:cubicBezTo>
                <a:cubicBezTo>
                  <a:pt x="652063" y="683914"/>
                  <a:pt x="685410" y="673433"/>
                  <a:pt x="726377" y="661054"/>
                </a:cubicBezTo>
                <a:cubicBezTo>
                  <a:pt x="716849" y="625816"/>
                  <a:pt x="708267" y="596270"/>
                  <a:pt x="700648" y="565790"/>
                </a:cubicBezTo>
                <a:cubicBezTo>
                  <a:pt x="695884" y="546755"/>
                  <a:pt x="692083" y="526756"/>
                  <a:pt x="689211" y="507692"/>
                </a:cubicBezTo>
                <a:cubicBezTo>
                  <a:pt x="686356" y="483898"/>
                  <a:pt x="684447" y="459111"/>
                  <a:pt x="681592" y="433420"/>
                </a:cubicBezTo>
                <a:close/>
                <a:moveTo>
                  <a:pt x="796855" y="407699"/>
                </a:moveTo>
                <a:cubicBezTo>
                  <a:pt x="769235" y="412457"/>
                  <a:pt x="742560" y="416252"/>
                  <a:pt x="717795" y="419113"/>
                </a:cubicBezTo>
                <a:cubicBezTo>
                  <a:pt x="714940" y="501999"/>
                  <a:pt x="743523" y="574374"/>
                  <a:pt x="765417" y="651537"/>
                </a:cubicBezTo>
                <a:cubicBezTo>
                  <a:pt x="788273" y="647712"/>
                  <a:pt x="810184" y="643917"/>
                  <a:pt x="834004" y="639128"/>
                </a:cubicBezTo>
                <a:cubicBezTo>
                  <a:pt x="821621" y="561031"/>
                  <a:pt x="809238" y="486729"/>
                  <a:pt x="796855" y="407699"/>
                </a:cubicBezTo>
                <a:close/>
                <a:moveTo>
                  <a:pt x="763508" y="361979"/>
                </a:moveTo>
                <a:cubicBezTo>
                  <a:pt x="812093" y="361015"/>
                  <a:pt x="840677" y="381978"/>
                  <a:pt x="839714" y="424836"/>
                </a:cubicBezTo>
                <a:cubicBezTo>
                  <a:pt x="837805" y="497210"/>
                  <a:pt x="860678" y="565790"/>
                  <a:pt x="868297" y="637231"/>
                </a:cubicBezTo>
                <a:cubicBezTo>
                  <a:pt x="876862" y="722014"/>
                  <a:pt x="890191" y="805833"/>
                  <a:pt x="900682" y="890617"/>
                </a:cubicBezTo>
                <a:cubicBezTo>
                  <a:pt x="901628" y="898236"/>
                  <a:pt x="900682" y="905856"/>
                  <a:pt x="901628" y="913476"/>
                </a:cubicBezTo>
                <a:cubicBezTo>
                  <a:pt x="903537" y="931547"/>
                  <a:pt x="895918" y="941095"/>
                  <a:pt x="877825" y="944890"/>
                </a:cubicBezTo>
                <a:cubicBezTo>
                  <a:pt x="838768" y="953474"/>
                  <a:pt x="799710" y="963955"/>
                  <a:pt x="761616" y="973472"/>
                </a:cubicBezTo>
                <a:cubicBezTo>
                  <a:pt x="733978" y="981092"/>
                  <a:pt x="706358" y="987748"/>
                  <a:pt x="678737" y="996332"/>
                </a:cubicBezTo>
                <a:cubicBezTo>
                  <a:pt x="631115" y="1011572"/>
                  <a:pt x="602532" y="992507"/>
                  <a:pt x="599677" y="943956"/>
                </a:cubicBezTo>
                <a:cubicBezTo>
                  <a:pt x="595876" y="890617"/>
                  <a:pt x="593967" y="836313"/>
                  <a:pt x="586348" y="782974"/>
                </a:cubicBezTo>
                <a:cubicBezTo>
                  <a:pt x="573965" y="692498"/>
                  <a:pt x="557764" y="602956"/>
                  <a:pt x="543490" y="512480"/>
                </a:cubicBezTo>
                <a:cubicBezTo>
                  <a:pt x="539672" y="490554"/>
                  <a:pt x="536817" y="467694"/>
                  <a:pt x="533962" y="445798"/>
                </a:cubicBezTo>
                <a:cubicBezTo>
                  <a:pt x="532053" y="432456"/>
                  <a:pt x="534908" y="421011"/>
                  <a:pt x="550163" y="416252"/>
                </a:cubicBezTo>
                <a:cubicBezTo>
                  <a:pt x="621587" y="393392"/>
                  <a:pt x="693029" y="369599"/>
                  <a:pt x="763508" y="361979"/>
                </a:cubicBezTo>
                <a:close/>
                <a:moveTo>
                  <a:pt x="1104036" y="340594"/>
                </a:moveTo>
                <a:cubicBezTo>
                  <a:pt x="1060190" y="353924"/>
                  <a:pt x="1019290" y="366309"/>
                  <a:pt x="976426" y="379638"/>
                </a:cubicBezTo>
                <a:cubicBezTo>
                  <a:pt x="979240" y="453952"/>
                  <a:pt x="994487" y="520621"/>
                  <a:pt x="1014512" y="590145"/>
                </a:cubicBezTo>
                <a:cubicBezTo>
                  <a:pt x="1062154" y="572994"/>
                  <a:pt x="1105018" y="557754"/>
                  <a:pt x="1149780" y="541570"/>
                </a:cubicBezTo>
                <a:cubicBezTo>
                  <a:pt x="1133550" y="471079"/>
                  <a:pt x="1119284" y="407264"/>
                  <a:pt x="1104036" y="340594"/>
                </a:cubicBezTo>
                <a:close/>
                <a:moveTo>
                  <a:pt x="1322152" y="286310"/>
                </a:moveTo>
                <a:cubicBezTo>
                  <a:pt x="1262142" y="300583"/>
                  <a:pt x="1206910" y="312969"/>
                  <a:pt x="1150696" y="326298"/>
                </a:cubicBezTo>
                <a:cubicBezTo>
                  <a:pt x="1167841" y="394878"/>
                  <a:pt x="1184071" y="460604"/>
                  <a:pt x="1201217" y="524419"/>
                </a:cubicBezTo>
                <a:cubicBezTo>
                  <a:pt x="1252653" y="513001"/>
                  <a:pt x="1305007" y="501559"/>
                  <a:pt x="1359323" y="489174"/>
                </a:cubicBezTo>
                <a:cubicBezTo>
                  <a:pt x="1346954" y="420617"/>
                  <a:pt x="1334521" y="353924"/>
                  <a:pt x="1322152" y="286310"/>
                </a:cubicBezTo>
                <a:close/>
                <a:moveTo>
                  <a:pt x="1539352" y="247243"/>
                </a:moveTo>
                <a:cubicBezTo>
                  <a:pt x="1481240" y="249154"/>
                  <a:pt x="1426924" y="266305"/>
                  <a:pt x="1370710" y="280601"/>
                </a:cubicBezTo>
                <a:cubicBezTo>
                  <a:pt x="1385041" y="349158"/>
                  <a:pt x="1398391" y="413940"/>
                  <a:pt x="1412658" y="483465"/>
                </a:cubicBezTo>
                <a:cubicBezTo>
                  <a:pt x="1472667" y="470135"/>
                  <a:pt x="1527900" y="458693"/>
                  <a:pt x="1586012" y="446332"/>
                </a:cubicBezTo>
                <a:cubicBezTo>
                  <a:pt x="1569848" y="377751"/>
                  <a:pt x="1554600" y="312969"/>
                  <a:pt x="1539352" y="247243"/>
                </a:cubicBezTo>
                <a:close/>
                <a:moveTo>
                  <a:pt x="1746016" y="209142"/>
                </a:moveTo>
                <a:cubicBezTo>
                  <a:pt x="1722195" y="227261"/>
                  <a:pt x="1692681" y="209142"/>
                  <a:pt x="1666963" y="225350"/>
                </a:cubicBezTo>
                <a:cubicBezTo>
                  <a:pt x="1647003" y="237735"/>
                  <a:pt x="1617424" y="233914"/>
                  <a:pt x="1586993" y="238679"/>
                </a:cubicBezTo>
                <a:cubicBezTo>
                  <a:pt x="1609832" y="305349"/>
                  <a:pt x="1609832" y="374896"/>
                  <a:pt x="1647003" y="435833"/>
                </a:cubicBezTo>
                <a:cubicBezTo>
                  <a:pt x="1698375" y="427270"/>
                  <a:pt x="1747914" y="419650"/>
                  <a:pt x="1802230" y="411086"/>
                </a:cubicBezTo>
                <a:cubicBezTo>
                  <a:pt x="1793657" y="376784"/>
                  <a:pt x="1784103" y="347271"/>
                  <a:pt x="1779391" y="316791"/>
                </a:cubicBezTo>
                <a:cubicBezTo>
                  <a:pt x="1773632" y="286310"/>
                  <a:pt x="1771734" y="254863"/>
                  <a:pt x="1767939" y="219641"/>
                </a:cubicBezTo>
                <a:cubicBezTo>
                  <a:pt x="1762245" y="216786"/>
                  <a:pt x="1748895" y="207255"/>
                  <a:pt x="1746016" y="209142"/>
                </a:cubicBezTo>
                <a:close/>
                <a:moveTo>
                  <a:pt x="2133805" y="198795"/>
                </a:moveTo>
                <a:cubicBezTo>
                  <a:pt x="2106303" y="197011"/>
                  <a:pt x="2077967" y="197252"/>
                  <a:pt x="2047962" y="199635"/>
                </a:cubicBezTo>
                <a:cubicBezTo>
                  <a:pt x="2064192" y="263450"/>
                  <a:pt x="2062294" y="329176"/>
                  <a:pt x="2088929" y="383460"/>
                </a:cubicBezTo>
                <a:cubicBezTo>
                  <a:pt x="2158493" y="383460"/>
                  <a:pt x="2223214" y="383460"/>
                  <a:pt x="2297555" y="383460"/>
                </a:cubicBezTo>
                <a:cubicBezTo>
                  <a:pt x="2277531" y="326321"/>
                  <a:pt x="2262283" y="279634"/>
                  <a:pt x="2245137" y="232970"/>
                </a:cubicBezTo>
                <a:cubicBezTo>
                  <a:pt x="2240360" y="219641"/>
                  <a:pt x="2230871" y="213908"/>
                  <a:pt x="2214641" y="210110"/>
                </a:cubicBezTo>
                <a:cubicBezTo>
                  <a:pt x="2187974" y="204389"/>
                  <a:pt x="2161307" y="200579"/>
                  <a:pt x="2133805" y="198795"/>
                </a:cubicBezTo>
                <a:close/>
                <a:moveTo>
                  <a:pt x="1969891" y="196780"/>
                </a:moveTo>
                <a:cubicBezTo>
                  <a:pt x="1927027" y="215819"/>
                  <a:pt x="1881283" y="198668"/>
                  <a:pt x="1837503" y="207255"/>
                </a:cubicBezTo>
                <a:cubicBezTo>
                  <a:pt x="1812701" y="212021"/>
                  <a:pt x="1810803" y="209142"/>
                  <a:pt x="1814598" y="234881"/>
                </a:cubicBezTo>
                <a:cubicBezTo>
                  <a:pt x="1815580" y="243444"/>
                  <a:pt x="1816496" y="252008"/>
                  <a:pt x="1818394" y="260596"/>
                </a:cubicBezTo>
                <a:cubicBezTo>
                  <a:pt x="1826967" y="309170"/>
                  <a:pt x="1837503" y="358689"/>
                  <a:pt x="1858444" y="405353"/>
                </a:cubicBezTo>
                <a:cubicBezTo>
                  <a:pt x="1914658" y="400611"/>
                  <a:pt x="1968909" y="395846"/>
                  <a:pt x="2029900" y="391080"/>
                </a:cubicBezTo>
                <a:cubicBezTo>
                  <a:pt x="2021328" y="331063"/>
                  <a:pt x="2014653" y="272981"/>
                  <a:pt x="2005098" y="215819"/>
                </a:cubicBezTo>
                <a:cubicBezTo>
                  <a:pt x="2003200" y="201522"/>
                  <a:pt x="1984157" y="190104"/>
                  <a:pt x="1969891" y="196780"/>
                </a:cubicBezTo>
                <a:close/>
                <a:moveTo>
                  <a:pt x="2151818" y="143440"/>
                </a:moveTo>
                <a:cubicBezTo>
                  <a:pt x="2176555" y="143440"/>
                  <a:pt x="2202273" y="147238"/>
                  <a:pt x="2227075" y="151060"/>
                </a:cubicBezTo>
                <a:cubicBezTo>
                  <a:pt x="2249914" y="153915"/>
                  <a:pt x="2266078" y="168188"/>
                  <a:pt x="2276549" y="188193"/>
                </a:cubicBezTo>
                <a:cubicBezTo>
                  <a:pt x="2310840" y="254863"/>
                  <a:pt x="2329949" y="326321"/>
                  <a:pt x="2346113" y="396789"/>
                </a:cubicBezTo>
                <a:cubicBezTo>
                  <a:pt x="2312803" y="426326"/>
                  <a:pt x="2277531" y="433946"/>
                  <a:pt x="2238462" y="415851"/>
                </a:cubicBezTo>
                <a:cubicBezTo>
                  <a:pt x="2208948" y="431091"/>
                  <a:pt x="2175638" y="423471"/>
                  <a:pt x="2144161" y="428237"/>
                </a:cubicBezTo>
                <a:cubicBezTo>
                  <a:pt x="2113731" y="432979"/>
                  <a:pt x="2082253" y="434890"/>
                  <a:pt x="2051758" y="434890"/>
                </a:cubicBezTo>
                <a:cubicBezTo>
                  <a:pt x="2027021" y="434890"/>
                  <a:pt x="2003200" y="430124"/>
                  <a:pt x="1973686" y="426326"/>
                </a:cubicBezTo>
                <a:cubicBezTo>
                  <a:pt x="1965113" y="430124"/>
                  <a:pt x="1950847" y="440599"/>
                  <a:pt x="1937497" y="440599"/>
                </a:cubicBezTo>
                <a:cubicBezTo>
                  <a:pt x="1883181" y="441566"/>
                  <a:pt x="1828930" y="453952"/>
                  <a:pt x="1773632" y="452984"/>
                </a:cubicBezTo>
                <a:cubicBezTo>
                  <a:pt x="1734564" y="452041"/>
                  <a:pt x="1696477" y="468224"/>
                  <a:pt x="1657474" y="475844"/>
                </a:cubicBezTo>
                <a:cubicBezTo>
                  <a:pt x="1594585" y="489174"/>
                  <a:pt x="1531695" y="501559"/>
                  <a:pt x="1468872" y="513945"/>
                </a:cubicBezTo>
                <a:cubicBezTo>
                  <a:pt x="1464095" y="514912"/>
                  <a:pt x="1458336" y="512034"/>
                  <a:pt x="1453624" y="513945"/>
                </a:cubicBezTo>
                <a:cubicBezTo>
                  <a:pt x="1356443" y="544425"/>
                  <a:pt x="1252653" y="551101"/>
                  <a:pt x="1157371" y="592056"/>
                </a:cubicBezTo>
                <a:cubicBezTo>
                  <a:pt x="1120200" y="607296"/>
                  <a:pt x="1082113" y="618715"/>
                  <a:pt x="1044026" y="632068"/>
                </a:cubicBezTo>
                <a:cubicBezTo>
                  <a:pt x="1024983" y="639688"/>
                  <a:pt x="1004958" y="644429"/>
                  <a:pt x="983035" y="651106"/>
                </a:cubicBezTo>
                <a:cubicBezTo>
                  <a:pt x="979240" y="639688"/>
                  <a:pt x="977342" y="633955"/>
                  <a:pt x="976426" y="628246"/>
                </a:cubicBezTo>
                <a:cubicBezTo>
                  <a:pt x="970667" y="598709"/>
                  <a:pt x="965889" y="569196"/>
                  <a:pt x="958298" y="540627"/>
                </a:cubicBezTo>
                <a:cubicBezTo>
                  <a:pt x="943050" y="486319"/>
                  <a:pt x="932580" y="431091"/>
                  <a:pt x="933561" y="373929"/>
                </a:cubicBezTo>
                <a:cubicBezTo>
                  <a:pt x="934478" y="339651"/>
                  <a:pt x="938273" y="332974"/>
                  <a:pt x="972564" y="323443"/>
                </a:cubicBezTo>
                <a:cubicBezTo>
                  <a:pt x="1089770" y="292963"/>
                  <a:pt x="1205012" y="250121"/>
                  <a:pt x="1325032" y="229148"/>
                </a:cubicBezTo>
                <a:cubicBezTo>
                  <a:pt x="1491711" y="200579"/>
                  <a:pt x="1659371" y="171066"/>
                  <a:pt x="1827948" y="154858"/>
                </a:cubicBezTo>
                <a:cubicBezTo>
                  <a:pt x="1935599" y="144384"/>
                  <a:pt x="2044167" y="141529"/>
                  <a:pt x="2151818" y="143440"/>
                </a:cubicBezTo>
                <a:close/>
                <a:moveTo>
                  <a:pt x="2259138" y="51415"/>
                </a:moveTo>
                <a:cubicBezTo>
                  <a:pt x="2250341" y="52154"/>
                  <a:pt x="2241593" y="54289"/>
                  <a:pt x="2233030" y="58089"/>
                </a:cubicBezTo>
                <a:cubicBezTo>
                  <a:pt x="2183540" y="80005"/>
                  <a:pt x="2132027" y="76235"/>
                  <a:pt x="2081593" y="74291"/>
                </a:cubicBezTo>
                <a:cubicBezTo>
                  <a:pt x="2039655" y="73348"/>
                  <a:pt x="1999604" y="80005"/>
                  <a:pt x="1957801" y="79063"/>
                </a:cubicBezTo>
                <a:cubicBezTo>
                  <a:pt x="1913974" y="78120"/>
                  <a:pt x="1871092" y="87664"/>
                  <a:pt x="1827266" y="90492"/>
                </a:cubicBezTo>
                <a:cubicBezTo>
                  <a:pt x="1774809" y="94322"/>
                  <a:pt x="1721543" y="92377"/>
                  <a:pt x="1670030" y="100036"/>
                </a:cubicBezTo>
                <a:cubicBezTo>
                  <a:pt x="1562420" y="115236"/>
                  <a:pt x="1454809" y="134324"/>
                  <a:pt x="1347199" y="154296"/>
                </a:cubicBezTo>
                <a:cubicBezTo>
                  <a:pt x="1267233" y="169555"/>
                  <a:pt x="1187132" y="185757"/>
                  <a:pt x="1109054" y="206671"/>
                </a:cubicBezTo>
                <a:cubicBezTo>
                  <a:pt x="1069947" y="217158"/>
                  <a:pt x="1030031" y="220045"/>
                  <a:pt x="991869" y="229530"/>
                </a:cubicBezTo>
                <a:cubicBezTo>
                  <a:pt x="866189" y="260047"/>
                  <a:pt x="740373" y="289563"/>
                  <a:pt x="615637" y="322909"/>
                </a:cubicBezTo>
                <a:cubicBezTo>
                  <a:pt x="556573" y="339110"/>
                  <a:pt x="499396" y="362912"/>
                  <a:pt x="439388" y="382884"/>
                </a:cubicBezTo>
                <a:cubicBezTo>
                  <a:pt x="442355" y="468663"/>
                  <a:pt x="443298" y="549611"/>
                  <a:pt x="448018" y="631502"/>
                </a:cubicBezTo>
                <a:cubicBezTo>
                  <a:pt x="449906" y="671504"/>
                  <a:pt x="448962" y="678162"/>
                  <a:pt x="412822" y="696307"/>
                </a:cubicBezTo>
                <a:cubicBezTo>
                  <a:pt x="407024" y="699135"/>
                  <a:pt x="401360" y="701079"/>
                  <a:pt x="391786" y="705793"/>
                </a:cubicBezTo>
                <a:cubicBezTo>
                  <a:pt x="401360" y="757225"/>
                  <a:pt x="410934" y="808657"/>
                  <a:pt x="420374" y="860089"/>
                </a:cubicBezTo>
                <a:cubicBezTo>
                  <a:pt x="424150" y="879178"/>
                  <a:pt x="434668" y="899149"/>
                  <a:pt x="416598" y="911580"/>
                </a:cubicBezTo>
                <a:cubicBezTo>
                  <a:pt x="382346" y="904864"/>
                  <a:pt x="351870" y="899149"/>
                  <a:pt x="321394" y="894436"/>
                </a:cubicBezTo>
                <a:cubicBezTo>
                  <a:pt x="310876" y="893435"/>
                  <a:pt x="296581" y="895379"/>
                  <a:pt x="289839" y="902036"/>
                </a:cubicBezTo>
                <a:cubicBezTo>
                  <a:pt x="257475" y="931552"/>
                  <a:pt x="220391" y="957298"/>
                  <a:pt x="216615" y="1007728"/>
                </a:cubicBezTo>
                <a:cubicBezTo>
                  <a:pt x="216615" y="1012500"/>
                  <a:pt x="213649" y="1017273"/>
                  <a:pt x="210817" y="1025874"/>
                </a:cubicBezTo>
                <a:cubicBezTo>
                  <a:pt x="167934" y="1036361"/>
                  <a:pt x="124108" y="1047790"/>
                  <a:pt x="76506" y="1060162"/>
                </a:cubicBezTo>
                <a:cubicBezTo>
                  <a:pt x="72730" y="1102993"/>
                  <a:pt x="76506" y="1149653"/>
                  <a:pt x="97542" y="1197315"/>
                </a:cubicBezTo>
                <a:cubicBezTo>
                  <a:pt x="150808" y="1182056"/>
                  <a:pt x="202321" y="1167798"/>
                  <a:pt x="253699" y="1152540"/>
                </a:cubicBezTo>
                <a:cubicBezTo>
                  <a:pt x="279456" y="1006786"/>
                  <a:pt x="327058" y="980157"/>
                  <a:pt x="401360" y="970612"/>
                </a:cubicBezTo>
                <a:cubicBezTo>
                  <a:pt x="455705" y="965840"/>
                  <a:pt x="538503" y="986814"/>
                  <a:pt x="577609" y="1068705"/>
                </a:cubicBezTo>
                <a:cubicBezTo>
                  <a:pt x="604175" y="1062047"/>
                  <a:pt x="632763" y="1056333"/>
                  <a:pt x="660407" y="1049675"/>
                </a:cubicBezTo>
                <a:cubicBezTo>
                  <a:pt x="733766" y="1032531"/>
                  <a:pt x="806180" y="1011558"/>
                  <a:pt x="879539" y="998243"/>
                </a:cubicBezTo>
                <a:cubicBezTo>
                  <a:pt x="976631" y="980157"/>
                  <a:pt x="1075746" y="967726"/>
                  <a:pt x="1172838" y="951583"/>
                </a:cubicBezTo>
                <a:cubicBezTo>
                  <a:pt x="1243364" y="940154"/>
                  <a:pt x="1313891" y="925838"/>
                  <a:pt x="1384283" y="912523"/>
                </a:cubicBezTo>
                <a:cubicBezTo>
                  <a:pt x="1501468" y="890607"/>
                  <a:pt x="1618652" y="867748"/>
                  <a:pt x="1735837" y="844889"/>
                </a:cubicBezTo>
                <a:cubicBezTo>
                  <a:pt x="1750131" y="842003"/>
                  <a:pt x="1763481" y="834403"/>
                  <a:pt x="1771033" y="831516"/>
                </a:cubicBezTo>
                <a:cubicBezTo>
                  <a:pt x="1778719" y="804887"/>
                  <a:pt x="1783439" y="783913"/>
                  <a:pt x="1790991" y="763941"/>
                </a:cubicBezTo>
                <a:cubicBezTo>
                  <a:pt x="1801509" y="735368"/>
                  <a:pt x="1828209" y="722937"/>
                  <a:pt x="1851943" y="706735"/>
                </a:cubicBezTo>
                <a:cubicBezTo>
                  <a:pt x="1909120" y="665790"/>
                  <a:pt x="1979646" y="681991"/>
                  <a:pt x="2019697" y="732481"/>
                </a:cubicBezTo>
                <a:cubicBezTo>
                  <a:pt x="2034935" y="750567"/>
                  <a:pt x="2048285" y="770598"/>
                  <a:pt x="2063523" y="790571"/>
                </a:cubicBezTo>
                <a:cubicBezTo>
                  <a:pt x="2079705" y="786800"/>
                  <a:pt x="2095887" y="783913"/>
                  <a:pt x="2112069" y="780083"/>
                </a:cubicBezTo>
                <a:cubicBezTo>
                  <a:pt x="2155895" y="769656"/>
                  <a:pt x="2199722" y="757225"/>
                  <a:pt x="2243548" y="747740"/>
                </a:cubicBezTo>
                <a:cubicBezTo>
                  <a:pt x="2299646" y="735368"/>
                  <a:pt x="2356822" y="726766"/>
                  <a:pt x="2413999" y="714394"/>
                </a:cubicBezTo>
                <a:cubicBezTo>
                  <a:pt x="2447307" y="707737"/>
                  <a:pt x="2452026" y="701079"/>
                  <a:pt x="2450139" y="669619"/>
                </a:cubicBezTo>
                <a:cubicBezTo>
                  <a:pt x="2446363" y="610587"/>
                  <a:pt x="2441643" y="552439"/>
                  <a:pt x="2435844" y="493407"/>
                </a:cubicBezTo>
                <a:cubicBezTo>
                  <a:pt x="2433957" y="468663"/>
                  <a:pt x="2430181" y="443860"/>
                  <a:pt x="2425461" y="419116"/>
                </a:cubicBezTo>
                <a:cubicBezTo>
                  <a:pt x="2410223" y="341938"/>
                  <a:pt x="2394985" y="263877"/>
                  <a:pt x="2377724" y="186699"/>
                </a:cubicBezTo>
                <a:cubicBezTo>
                  <a:pt x="2370172" y="152411"/>
                  <a:pt x="2356822" y="120008"/>
                  <a:pt x="2345360" y="86663"/>
                </a:cubicBezTo>
                <a:cubicBezTo>
                  <a:pt x="2343472" y="81950"/>
                  <a:pt x="2339696" y="78120"/>
                  <a:pt x="2335920" y="75233"/>
                </a:cubicBezTo>
                <a:cubicBezTo>
                  <a:pt x="2312355" y="59548"/>
                  <a:pt x="2285529" y="49197"/>
                  <a:pt x="2259138" y="51415"/>
                </a:cubicBezTo>
                <a:close/>
                <a:moveTo>
                  <a:pt x="2217791" y="0"/>
                </a:moveTo>
                <a:cubicBezTo>
                  <a:pt x="2255819" y="0"/>
                  <a:pt x="2294926" y="6657"/>
                  <a:pt x="2332954" y="13314"/>
                </a:cubicBezTo>
                <a:cubicBezTo>
                  <a:pt x="2367341" y="19972"/>
                  <a:pt x="2386354" y="44775"/>
                  <a:pt x="2397817" y="79063"/>
                </a:cubicBezTo>
                <a:cubicBezTo>
                  <a:pt x="2444475" y="211443"/>
                  <a:pt x="2457825" y="350540"/>
                  <a:pt x="2487357" y="486749"/>
                </a:cubicBezTo>
                <a:cubicBezTo>
                  <a:pt x="2492077" y="508666"/>
                  <a:pt x="2490189" y="532467"/>
                  <a:pt x="2491133" y="560098"/>
                </a:cubicBezTo>
                <a:cubicBezTo>
                  <a:pt x="2525385" y="550554"/>
                  <a:pt x="2553029" y="543896"/>
                  <a:pt x="2583505" y="535295"/>
                </a:cubicBezTo>
                <a:cubicBezTo>
                  <a:pt x="2585393" y="507664"/>
                  <a:pt x="2598743" y="484805"/>
                  <a:pt x="2621668" y="466719"/>
                </a:cubicBezTo>
                <a:cubicBezTo>
                  <a:pt x="2650256" y="444802"/>
                  <a:pt x="2670214" y="465776"/>
                  <a:pt x="2691116" y="480092"/>
                </a:cubicBezTo>
                <a:cubicBezTo>
                  <a:pt x="2723480" y="466719"/>
                  <a:pt x="2753012" y="465776"/>
                  <a:pt x="2780656" y="490520"/>
                </a:cubicBezTo>
                <a:cubicBezTo>
                  <a:pt x="2788343" y="497236"/>
                  <a:pt x="2800749" y="498179"/>
                  <a:pt x="2811132" y="499121"/>
                </a:cubicBezTo>
                <a:cubicBezTo>
                  <a:pt x="2829337" y="501949"/>
                  <a:pt x="2849295" y="501007"/>
                  <a:pt x="2866421" y="505779"/>
                </a:cubicBezTo>
                <a:cubicBezTo>
                  <a:pt x="2902561" y="515323"/>
                  <a:pt x="2911191" y="538182"/>
                  <a:pt x="2893121" y="570525"/>
                </a:cubicBezTo>
                <a:cubicBezTo>
                  <a:pt x="2891233" y="573412"/>
                  <a:pt x="2889345" y="577242"/>
                  <a:pt x="2886379" y="581012"/>
                </a:cubicBezTo>
                <a:cubicBezTo>
                  <a:pt x="2891233" y="595328"/>
                  <a:pt x="2895953" y="610587"/>
                  <a:pt x="2900673" y="626730"/>
                </a:cubicBezTo>
                <a:cubicBezTo>
                  <a:pt x="2872085" y="645818"/>
                  <a:pt x="2850239" y="669619"/>
                  <a:pt x="2813964" y="672447"/>
                </a:cubicBezTo>
                <a:cubicBezTo>
                  <a:pt x="2799805" y="673449"/>
                  <a:pt x="2785511" y="687706"/>
                  <a:pt x="2772161" y="697250"/>
                </a:cubicBezTo>
                <a:cubicBezTo>
                  <a:pt x="2716872" y="733423"/>
                  <a:pt x="2653088" y="711507"/>
                  <a:pt x="2628275" y="647703"/>
                </a:cubicBezTo>
                <a:cubicBezTo>
                  <a:pt x="2607374" y="655303"/>
                  <a:pt x="2587281" y="662962"/>
                  <a:pt x="2566379" y="669619"/>
                </a:cubicBezTo>
                <a:cubicBezTo>
                  <a:pt x="2545477" y="676277"/>
                  <a:pt x="2523497" y="681991"/>
                  <a:pt x="2500707" y="687706"/>
                </a:cubicBezTo>
                <a:cubicBezTo>
                  <a:pt x="2504483" y="697250"/>
                  <a:pt x="2505427" y="702965"/>
                  <a:pt x="2508259" y="708679"/>
                </a:cubicBezTo>
                <a:cubicBezTo>
                  <a:pt x="2524441" y="739138"/>
                  <a:pt x="2512979" y="762939"/>
                  <a:pt x="2479671" y="768654"/>
                </a:cubicBezTo>
                <a:cubicBezTo>
                  <a:pt x="2394041" y="782028"/>
                  <a:pt x="2308276" y="793457"/>
                  <a:pt x="2223455" y="809659"/>
                </a:cubicBezTo>
                <a:cubicBezTo>
                  <a:pt x="2181517" y="817259"/>
                  <a:pt x="2140657" y="831516"/>
                  <a:pt x="2099663" y="842003"/>
                </a:cubicBezTo>
                <a:cubicBezTo>
                  <a:pt x="2091033" y="843947"/>
                  <a:pt x="2082537" y="844889"/>
                  <a:pt x="2074851" y="846775"/>
                </a:cubicBezTo>
                <a:cubicBezTo>
                  <a:pt x="2054893" y="908694"/>
                  <a:pt x="2013898" y="942982"/>
                  <a:pt x="1952002" y="955354"/>
                </a:cubicBezTo>
                <a:cubicBezTo>
                  <a:pt x="1889162" y="967726"/>
                  <a:pt x="1833873" y="956296"/>
                  <a:pt x="1793958" y="899149"/>
                </a:cubicBezTo>
                <a:cubicBezTo>
                  <a:pt x="1689179" y="917295"/>
                  <a:pt x="1584401" y="935382"/>
                  <a:pt x="1480566" y="953468"/>
                </a:cubicBezTo>
                <a:cubicBezTo>
                  <a:pt x="1383339" y="970612"/>
                  <a:pt x="1286247" y="990584"/>
                  <a:pt x="1189020" y="1006786"/>
                </a:cubicBezTo>
                <a:cubicBezTo>
                  <a:pt x="1106222" y="1020159"/>
                  <a:pt x="1022345" y="1026817"/>
                  <a:pt x="939547" y="1042017"/>
                </a:cubicBezTo>
                <a:cubicBezTo>
                  <a:pt x="847175" y="1059220"/>
                  <a:pt x="755611" y="1082078"/>
                  <a:pt x="664183" y="1102993"/>
                </a:cubicBezTo>
                <a:cubicBezTo>
                  <a:pt x="643281" y="1107765"/>
                  <a:pt x="623323" y="1113480"/>
                  <a:pt x="601343" y="1117309"/>
                </a:cubicBezTo>
                <a:cubicBezTo>
                  <a:pt x="587993" y="1119194"/>
                  <a:pt x="580441" y="1125852"/>
                  <a:pt x="577609" y="1138224"/>
                </a:cubicBezTo>
                <a:cubicBezTo>
                  <a:pt x="564259" y="1187770"/>
                  <a:pt x="526096" y="1217286"/>
                  <a:pt x="488069" y="1246803"/>
                </a:cubicBezTo>
                <a:cubicBezTo>
                  <a:pt x="478494" y="1254461"/>
                  <a:pt x="466088" y="1261119"/>
                  <a:pt x="453682" y="1262061"/>
                </a:cubicBezTo>
                <a:cubicBezTo>
                  <a:pt x="399472" y="1266833"/>
                  <a:pt x="345128" y="1270663"/>
                  <a:pt x="301301" y="1228716"/>
                </a:cubicBezTo>
                <a:cubicBezTo>
                  <a:pt x="284175" y="1212514"/>
                  <a:pt x="267049" y="1208744"/>
                  <a:pt x="243181" y="1216344"/>
                </a:cubicBezTo>
                <a:cubicBezTo>
                  <a:pt x="196523" y="1231603"/>
                  <a:pt x="149865" y="1244917"/>
                  <a:pt x="102262" y="1258232"/>
                </a:cubicBezTo>
                <a:cubicBezTo>
                  <a:pt x="52772" y="1272548"/>
                  <a:pt x="31736" y="1255404"/>
                  <a:pt x="28904" y="1204914"/>
                </a:cubicBezTo>
                <a:cubicBezTo>
                  <a:pt x="24184" y="1139225"/>
                  <a:pt x="16497" y="1072534"/>
                  <a:pt x="9890" y="1006786"/>
                </a:cubicBezTo>
                <a:cubicBezTo>
                  <a:pt x="7058" y="973440"/>
                  <a:pt x="4091" y="939152"/>
                  <a:pt x="315" y="905807"/>
                </a:cubicBezTo>
                <a:cubicBezTo>
                  <a:pt x="-1572" y="888663"/>
                  <a:pt x="5035" y="878235"/>
                  <a:pt x="19329" y="868691"/>
                </a:cubicBezTo>
                <a:cubicBezTo>
                  <a:pt x="122220" y="802943"/>
                  <a:pt x="223223" y="735309"/>
                  <a:pt x="326114" y="669619"/>
                </a:cubicBezTo>
                <a:cubicBezTo>
                  <a:pt x="355646" y="651533"/>
                  <a:pt x="370884" y="628674"/>
                  <a:pt x="371828" y="593384"/>
                </a:cubicBezTo>
                <a:cubicBezTo>
                  <a:pt x="372772" y="534352"/>
                  <a:pt x="378436" y="475320"/>
                  <a:pt x="378436" y="416229"/>
                </a:cubicBezTo>
                <a:cubicBezTo>
                  <a:pt x="378436" y="374341"/>
                  <a:pt x="402304" y="350540"/>
                  <a:pt x="433724" y="336223"/>
                </a:cubicBezTo>
                <a:cubicBezTo>
                  <a:pt x="551853" y="282906"/>
                  <a:pt x="673757" y="240017"/>
                  <a:pt x="802404" y="220045"/>
                </a:cubicBezTo>
                <a:cubicBezTo>
                  <a:pt x="831937" y="215273"/>
                  <a:pt x="860390" y="204786"/>
                  <a:pt x="889922" y="198128"/>
                </a:cubicBezTo>
                <a:cubicBezTo>
                  <a:pt x="932805" y="187642"/>
                  <a:pt x="975687" y="178098"/>
                  <a:pt x="1018569" y="168612"/>
                </a:cubicBezTo>
                <a:cubicBezTo>
                  <a:pt x="1049989" y="160954"/>
                  <a:pt x="1082353" y="153354"/>
                  <a:pt x="1113773" y="146696"/>
                </a:cubicBezTo>
                <a:cubicBezTo>
                  <a:pt x="1198594" y="129552"/>
                  <a:pt x="1283415" y="113351"/>
                  <a:pt x="1368101" y="97149"/>
                </a:cubicBezTo>
                <a:cubicBezTo>
                  <a:pt x="1413815" y="88607"/>
                  <a:pt x="1458585" y="80005"/>
                  <a:pt x="1504299" y="72405"/>
                </a:cubicBezTo>
                <a:cubicBezTo>
                  <a:pt x="1542462" y="65748"/>
                  <a:pt x="1580490" y="58089"/>
                  <a:pt x="1618652" y="52375"/>
                </a:cubicBezTo>
                <a:cubicBezTo>
                  <a:pt x="1650073" y="48604"/>
                  <a:pt x="1681493" y="47603"/>
                  <a:pt x="1711969" y="43832"/>
                </a:cubicBezTo>
                <a:cubicBezTo>
                  <a:pt x="1814859" y="32403"/>
                  <a:pt x="1918694" y="20973"/>
                  <a:pt x="2021585" y="10487"/>
                </a:cubicBezTo>
                <a:cubicBezTo>
                  <a:pt x="2040599" y="8601"/>
                  <a:pt x="2060556" y="14316"/>
                  <a:pt x="2080649" y="12372"/>
                </a:cubicBezTo>
                <a:cubicBezTo>
                  <a:pt x="2126363" y="8601"/>
                  <a:pt x="2172077" y="0"/>
                  <a:pt x="22177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8" name="Google Shape;2198;p157"/>
          <p:cNvSpPr/>
          <p:nvPr/>
        </p:nvSpPr>
        <p:spPr>
          <a:xfrm>
            <a:off x="4857748" y="2162194"/>
            <a:ext cx="1150854" cy="1293150"/>
          </a:xfrm>
          <a:custGeom>
            <a:rect b="b" l="l" r="r" t="t"/>
            <a:pathLst>
              <a:path extrusionOk="0" h="1293150" w="1150854">
                <a:moveTo>
                  <a:pt x="499114" y="1134088"/>
                </a:moveTo>
                <a:cubicBezTo>
                  <a:pt x="502920" y="1133132"/>
                  <a:pt x="509592" y="1133132"/>
                  <a:pt x="512445" y="1135036"/>
                </a:cubicBezTo>
                <a:cubicBezTo>
                  <a:pt x="515302" y="1137896"/>
                  <a:pt x="517209" y="1143607"/>
                  <a:pt x="516255" y="1148371"/>
                </a:cubicBezTo>
                <a:cubicBezTo>
                  <a:pt x="515302" y="1153134"/>
                  <a:pt x="511495" y="1156942"/>
                  <a:pt x="509588" y="1161706"/>
                </a:cubicBezTo>
                <a:cubicBezTo>
                  <a:pt x="489584" y="1195998"/>
                  <a:pt x="470535" y="1231239"/>
                  <a:pt x="449582" y="1265532"/>
                </a:cubicBezTo>
                <a:cubicBezTo>
                  <a:pt x="443864" y="1275052"/>
                  <a:pt x="435293" y="1283623"/>
                  <a:pt x="427676" y="1293150"/>
                </a:cubicBezTo>
                <a:cubicBezTo>
                  <a:pt x="424814" y="1289342"/>
                  <a:pt x="421957" y="1287438"/>
                  <a:pt x="419100" y="1285534"/>
                </a:cubicBezTo>
                <a:cubicBezTo>
                  <a:pt x="432436" y="1234099"/>
                  <a:pt x="459107" y="1187427"/>
                  <a:pt x="487681" y="1142659"/>
                </a:cubicBezTo>
                <a:cubicBezTo>
                  <a:pt x="490538" y="1138851"/>
                  <a:pt x="494349" y="1135036"/>
                  <a:pt x="499114" y="1134088"/>
                </a:cubicBezTo>
                <a:close/>
                <a:moveTo>
                  <a:pt x="143047" y="923907"/>
                </a:moveTo>
                <a:cubicBezTo>
                  <a:pt x="137333" y="943913"/>
                  <a:pt x="51606" y="1053451"/>
                  <a:pt x="29701" y="1070592"/>
                </a:cubicBezTo>
                <a:cubicBezTo>
                  <a:pt x="24939" y="1050586"/>
                  <a:pt x="34464" y="1031537"/>
                  <a:pt x="74467" y="980102"/>
                </a:cubicBezTo>
                <a:cubicBezTo>
                  <a:pt x="116374" y="923907"/>
                  <a:pt x="116374" y="923907"/>
                  <a:pt x="143047" y="923907"/>
                </a:cubicBezTo>
                <a:close/>
                <a:moveTo>
                  <a:pt x="109660" y="714357"/>
                </a:moveTo>
                <a:cubicBezTo>
                  <a:pt x="91565" y="765790"/>
                  <a:pt x="50603" y="800082"/>
                  <a:pt x="18218" y="843899"/>
                </a:cubicBezTo>
                <a:cubicBezTo>
                  <a:pt x="13455" y="837230"/>
                  <a:pt x="8692" y="832468"/>
                  <a:pt x="9645" y="831514"/>
                </a:cubicBezTo>
                <a:cubicBezTo>
                  <a:pt x="34411" y="785797"/>
                  <a:pt x="70609" y="749603"/>
                  <a:pt x="109660" y="714357"/>
                </a:cubicBezTo>
                <a:close/>
                <a:moveTo>
                  <a:pt x="788662" y="295630"/>
                </a:moveTo>
                <a:cubicBezTo>
                  <a:pt x="783917" y="297526"/>
                  <a:pt x="779119" y="298474"/>
                  <a:pt x="775333" y="301369"/>
                </a:cubicBezTo>
                <a:cubicBezTo>
                  <a:pt x="713437" y="345177"/>
                  <a:pt x="650527" y="388037"/>
                  <a:pt x="589590" y="433740"/>
                </a:cubicBezTo>
                <a:cubicBezTo>
                  <a:pt x="541022" y="470913"/>
                  <a:pt x="494320" y="510930"/>
                  <a:pt x="448630" y="550894"/>
                </a:cubicBezTo>
                <a:cubicBezTo>
                  <a:pt x="405766" y="588067"/>
                  <a:pt x="364822" y="627136"/>
                  <a:pt x="323824" y="664256"/>
                </a:cubicBezTo>
                <a:cubicBezTo>
                  <a:pt x="308630" y="678525"/>
                  <a:pt x="300046" y="693795"/>
                  <a:pt x="302872" y="716646"/>
                </a:cubicBezTo>
                <a:cubicBezTo>
                  <a:pt x="309536" y="772827"/>
                  <a:pt x="312415" y="829061"/>
                  <a:pt x="319079" y="885242"/>
                </a:cubicBezTo>
                <a:cubicBezTo>
                  <a:pt x="321958" y="911937"/>
                  <a:pt x="329582" y="937632"/>
                  <a:pt x="334327" y="963327"/>
                </a:cubicBezTo>
                <a:cubicBezTo>
                  <a:pt x="345736" y="953849"/>
                  <a:pt x="351493" y="944319"/>
                  <a:pt x="354319" y="933841"/>
                </a:cubicBezTo>
                <a:cubicBezTo>
                  <a:pt x="362902" y="901459"/>
                  <a:pt x="369567" y="868077"/>
                  <a:pt x="379110" y="835695"/>
                </a:cubicBezTo>
                <a:cubicBezTo>
                  <a:pt x="383854" y="820479"/>
                  <a:pt x="382895" y="808105"/>
                  <a:pt x="376231" y="792836"/>
                </a:cubicBezTo>
                <a:cubicBezTo>
                  <a:pt x="363862" y="767141"/>
                  <a:pt x="367647" y="761402"/>
                  <a:pt x="388599" y="741393"/>
                </a:cubicBezTo>
                <a:cubicBezTo>
                  <a:pt x="414350" y="716646"/>
                  <a:pt x="441007" y="690951"/>
                  <a:pt x="464838" y="664256"/>
                </a:cubicBezTo>
                <a:cubicBezTo>
                  <a:pt x="522896" y="601388"/>
                  <a:pt x="579141" y="537572"/>
                  <a:pt x="637199" y="475652"/>
                </a:cubicBezTo>
                <a:cubicBezTo>
                  <a:pt x="689606" y="419471"/>
                  <a:pt x="749583" y="368029"/>
                  <a:pt x="788662" y="295630"/>
                </a:cubicBezTo>
                <a:close/>
                <a:moveTo>
                  <a:pt x="886758" y="138460"/>
                </a:moveTo>
                <a:cubicBezTo>
                  <a:pt x="617207" y="226075"/>
                  <a:pt x="348614" y="312795"/>
                  <a:pt x="77144" y="401358"/>
                </a:cubicBezTo>
                <a:cubicBezTo>
                  <a:pt x="134296" y="491869"/>
                  <a:pt x="213359" y="554737"/>
                  <a:pt x="280054" y="627136"/>
                </a:cubicBezTo>
                <a:cubicBezTo>
                  <a:pt x="380976" y="542364"/>
                  <a:pt x="478166" y="457539"/>
                  <a:pt x="579088" y="377559"/>
                </a:cubicBezTo>
                <a:cubicBezTo>
                  <a:pt x="680063" y="297526"/>
                  <a:pt x="789621" y="227076"/>
                  <a:pt x="891503" y="147990"/>
                </a:cubicBezTo>
                <a:cubicBezTo>
                  <a:pt x="889637" y="145147"/>
                  <a:pt x="888677" y="141303"/>
                  <a:pt x="886758" y="138460"/>
                </a:cubicBezTo>
                <a:close/>
                <a:moveTo>
                  <a:pt x="1039180" y="122296"/>
                </a:moveTo>
                <a:cubicBezTo>
                  <a:pt x="983894" y="177529"/>
                  <a:pt x="933460" y="236553"/>
                  <a:pt x="879134" y="292787"/>
                </a:cubicBezTo>
                <a:cubicBezTo>
                  <a:pt x="816278" y="358498"/>
                  <a:pt x="765790" y="436583"/>
                  <a:pt x="695310" y="496608"/>
                </a:cubicBezTo>
                <a:cubicBezTo>
                  <a:pt x="641038" y="543312"/>
                  <a:pt x="595295" y="598545"/>
                  <a:pt x="547686" y="650935"/>
                </a:cubicBezTo>
                <a:cubicBezTo>
                  <a:pt x="519110" y="682369"/>
                  <a:pt x="492454" y="716646"/>
                  <a:pt x="466704" y="750924"/>
                </a:cubicBezTo>
                <a:cubicBezTo>
                  <a:pt x="448630" y="775723"/>
                  <a:pt x="449590" y="778567"/>
                  <a:pt x="469582" y="803314"/>
                </a:cubicBezTo>
                <a:cubicBezTo>
                  <a:pt x="511487" y="855704"/>
                  <a:pt x="559095" y="902407"/>
                  <a:pt x="617207" y="947163"/>
                </a:cubicBezTo>
                <a:cubicBezTo>
                  <a:pt x="771495" y="677577"/>
                  <a:pt x="908670" y="402306"/>
                  <a:pt x="1039180" y="122296"/>
                </a:cubicBezTo>
                <a:close/>
                <a:moveTo>
                  <a:pt x="1091415" y="6"/>
                </a:moveTo>
                <a:cubicBezTo>
                  <a:pt x="1116498" y="-357"/>
                  <a:pt x="1145606" y="15370"/>
                  <a:pt x="1150605" y="37524"/>
                </a:cubicBezTo>
                <a:cubicBezTo>
                  <a:pt x="1151564" y="44158"/>
                  <a:pt x="1149645" y="52741"/>
                  <a:pt x="1146819" y="58480"/>
                </a:cubicBezTo>
                <a:cubicBezTo>
                  <a:pt x="1117284" y="116556"/>
                  <a:pt x="1086789" y="173685"/>
                  <a:pt x="1057253" y="231814"/>
                </a:cubicBezTo>
                <a:cubicBezTo>
                  <a:pt x="1026812" y="290891"/>
                  <a:pt x="993437" y="348968"/>
                  <a:pt x="966781" y="409941"/>
                </a:cubicBezTo>
                <a:cubicBezTo>
                  <a:pt x="935326" y="480443"/>
                  <a:pt x="899180" y="548998"/>
                  <a:pt x="862980" y="617605"/>
                </a:cubicBezTo>
                <a:cubicBezTo>
                  <a:pt x="810573" y="717594"/>
                  <a:pt x="757260" y="816635"/>
                  <a:pt x="703894" y="916676"/>
                </a:cubicBezTo>
                <a:cubicBezTo>
                  <a:pt x="689606" y="943319"/>
                  <a:pt x="675318" y="970014"/>
                  <a:pt x="661030" y="995709"/>
                </a:cubicBezTo>
                <a:cubicBezTo>
                  <a:pt x="659111" y="1000500"/>
                  <a:pt x="655325" y="1004291"/>
                  <a:pt x="652447" y="1008135"/>
                </a:cubicBezTo>
                <a:cubicBezTo>
                  <a:pt x="633414" y="1034778"/>
                  <a:pt x="614381" y="1036673"/>
                  <a:pt x="590550" y="1012874"/>
                </a:cubicBezTo>
                <a:cubicBezTo>
                  <a:pt x="578181" y="1000500"/>
                  <a:pt x="566719" y="987179"/>
                  <a:pt x="554350" y="974753"/>
                </a:cubicBezTo>
                <a:cubicBezTo>
                  <a:pt x="551471" y="970014"/>
                  <a:pt x="542941" y="966223"/>
                  <a:pt x="530519" y="957641"/>
                </a:cubicBezTo>
                <a:cubicBezTo>
                  <a:pt x="503863" y="985284"/>
                  <a:pt x="480032" y="1011926"/>
                  <a:pt x="453375" y="1037674"/>
                </a:cubicBezTo>
                <a:cubicBezTo>
                  <a:pt x="429544" y="1061473"/>
                  <a:pt x="404807" y="1085272"/>
                  <a:pt x="378150" y="1106228"/>
                </a:cubicBezTo>
                <a:cubicBezTo>
                  <a:pt x="349574" y="1127184"/>
                  <a:pt x="309536" y="1110967"/>
                  <a:pt x="301006" y="1076690"/>
                </a:cubicBezTo>
                <a:cubicBezTo>
                  <a:pt x="285758" y="1014769"/>
                  <a:pt x="270511" y="951901"/>
                  <a:pt x="259048" y="889033"/>
                </a:cubicBezTo>
                <a:cubicBezTo>
                  <a:pt x="252384" y="851913"/>
                  <a:pt x="251478" y="813792"/>
                  <a:pt x="248599" y="776671"/>
                </a:cubicBezTo>
                <a:cubicBezTo>
                  <a:pt x="245720" y="739498"/>
                  <a:pt x="243854" y="701429"/>
                  <a:pt x="240975" y="664256"/>
                </a:cubicBezTo>
                <a:cubicBezTo>
                  <a:pt x="240016" y="656621"/>
                  <a:pt x="235271" y="648092"/>
                  <a:pt x="229566" y="642352"/>
                </a:cubicBezTo>
                <a:cubicBezTo>
                  <a:pt x="210480" y="621396"/>
                  <a:pt x="189528" y="600440"/>
                  <a:pt x="169536" y="579484"/>
                </a:cubicBezTo>
                <a:cubicBezTo>
                  <a:pt x="119048" y="525199"/>
                  <a:pt x="68560" y="470913"/>
                  <a:pt x="19033" y="415627"/>
                </a:cubicBezTo>
                <a:cubicBezTo>
                  <a:pt x="11409" y="408045"/>
                  <a:pt x="5704" y="397567"/>
                  <a:pt x="0" y="388985"/>
                </a:cubicBezTo>
                <a:cubicBezTo>
                  <a:pt x="15247" y="367081"/>
                  <a:pt x="36199" y="358498"/>
                  <a:pt x="58111" y="351811"/>
                </a:cubicBezTo>
                <a:cubicBezTo>
                  <a:pt x="153328" y="321325"/>
                  <a:pt x="249559" y="290891"/>
                  <a:pt x="344829" y="259457"/>
                </a:cubicBezTo>
                <a:cubicBezTo>
                  <a:pt x="454335" y="224180"/>
                  <a:pt x="564853" y="188955"/>
                  <a:pt x="674358" y="151781"/>
                </a:cubicBezTo>
                <a:cubicBezTo>
                  <a:pt x="787702" y="113713"/>
                  <a:pt x="900086" y="74644"/>
                  <a:pt x="1012524" y="35576"/>
                </a:cubicBezTo>
                <a:cubicBezTo>
                  <a:pt x="1032516" y="28941"/>
                  <a:pt x="1050589" y="17515"/>
                  <a:pt x="1068716" y="6090"/>
                </a:cubicBezTo>
                <a:cubicBezTo>
                  <a:pt x="1075140" y="2035"/>
                  <a:pt x="1083054" y="127"/>
                  <a:pt x="1091415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9" name="Google Shape;2199;p157"/>
          <p:cNvSpPr/>
          <p:nvPr/>
        </p:nvSpPr>
        <p:spPr>
          <a:xfrm>
            <a:off x="4752957" y="3267082"/>
            <a:ext cx="1755158" cy="1340839"/>
          </a:xfrm>
          <a:custGeom>
            <a:rect b="b" l="l" r="r" t="t"/>
            <a:pathLst>
              <a:path extrusionOk="0" h="1340839" w="1755158">
                <a:moveTo>
                  <a:pt x="962563" y="875928"/>
                </a:moveTo>
                <a:cubicBezTo>
                  <a:pt x="961579" y="1012086"/>
                  <a:pt x="872027" y="1099754"/>
                  <a:pt x="787308" y="1194983"/>
                </a:cubicBezTo>
                <a:cubicBezTo>
                  <a:pt x="824424" y="1191172"/>
                  <a:pt x="848266" y="1174988"/>
                  <a:pt x="869159" y="1153055"/>
                </a:cubicBezTo>
                <a:cubicBezTo>
                  <a:pt x="893985" y="1128310"/>
                  <a:pt x="908241" y="1127373"/>
                  <a:pt x="926348" y="1157866"/>
                </a:cubicBezTo>
                <a:cubicBezTo>
                  <a:pt x="941588" y="1181674"/>
                  <a:pt x="951092" y="1207355"/>
                  <a:pt x="964447" y="1234037"/>
                </a:cubicBezTo>
                <a:cubicBezTo>
                  <a:pt x="1050149" y="1116875"/>
                  <a:pt x="1021554" y="936852"/>
                  <a:pt x="962563" y="875928"/>
                </a:cubicBezTo>
                <a:close/>
                <a:moveTo>
                  <a:pt x="1117825" y="773013"/>
                </a:moveTo>
                <a:cubicBezTo>
                  <a:pt x="1084479" y="790197"/>
                  <a:pt x="1053016" y="806381"/>
                  <a:pt x="1019670" y="822565"/>
                </a:cubicBezTo>
                <a:cubicBezTo>
                  <a:pt x="1021554" y="831125"/>
                  <a:pt x="1020653" y="837811"/>
                  <a:pt x="1023521" y="842560"/>
                </a:cubicBezTo>
                <a:cubicBezTo>
                  <a:pt x="1058752" y="909233"/>
                  <a:pt x="1106355" y="963534"/>
                  <a:pt x="1182552" y="983530"/>
                </a:cubicBezTo>
                <a:cubicBezTo>
                  <a:pt x="1230155" y="995902"/>
                  <a:pt x="1277840" y="1006400"/>
                  <a:pt x="1325443" y="1017835"/>
                </a:cubicBezTo>
                <a:cubicBezTo>
                  <a:pt x="1330195" y="1020709"/>
                  <a:pt x="1336832" y="1018772"/>
                  <a:pt x="1346418" y="1018772"/>
                </a:cubicBezTo>
                <a:cubicBezTo>
                  <a:pt x="1342567" y="1010211"/>
                  <a:pt x="1341666" y="1003525"/>
                  <a:pt x="1336832" y="999714"/>
                </a:cubicBezTo>
                <a:cubicBezTo>
                  <a:pt x="1316840" y="981655"/>
                  <a:pt x="1309221" y="957848"/>
                  <a:pt x="1302584" y="933978"/>
                </a:cubicBezTo>
                <a:cubicBezTo>
                  <a:pt x="1299716" y="925417"/>
                  <a:pt x="1297832" y="916857"/>
                  <a:pt x="1293080" y="909233"/>
                </a:cubicBezTo>
                <a:cubicBezTo>
                  <a:pt x="1284477" y="896861"/>
                  <a:pt x="1281609" y="884489"/>
                  <a:pt x="1290212" y="870179"/>
                </a:cubicBezTo>
                <a:cubicBezTo>
                  <a:pt x="1298733" y="856870"/>
                  <a:pt x="1311187" y="860681"/>
                  <a:pt x="1324460" y="861619"/>
                </a:cubicBezTo>
                <a:cubicBezTo>
                  <a:pt x="1337815" y="861619"/>
                  <a:pt x="1352071" y="859682"/>
                  <a:pt x="1365427" y="858744"/>
                </a:cubicBezTo>
                <a:cubicBezTo>
                  <a:pt x="1365427" y="855870"/>
                  <a:pt x="1365427" y="852121"/>
                  <a:pt x="1366410" y="849246"/>
                </a:cubicBezTo>
                <a:cubicBezTo>
                  <a:pt x="1274973" y="850184"/>
                  <a:pt x="1189189" y="833062"/>
                  <a:pt x="1117825" y="773013"/>
                </a:cubicBezTo>
                <a:close/>
                <a:moveTo>
                  <a:pt x="205257" y="736834"/>
                </a:moveTo>
                <a:cubicBezTo>
                  <a:pt x="171009" y="753955"/>
                  <a:pt x="163389" y="774013"/>
                  <a:pt x="176744" y="807318"/>
                </a:cubicBezTo>
                <a:cubicBezTo>
                  <a:pt x="194851" y="807318"/>
                  <a:pt x="212876" y="807318"/>
                  <a:pt x="230082" y="807318"/>
                </a:cubicBezTo>
                <a:cubicBezTo>
                  <a:pt x="233851" y="772076"/>
                  <a:pt x="229099" y="760641"/>
                  <a:pt x="205257" y="736834"/>
                </a:cubicBezTo>
                <a:close/>
                <a:moveTo>
                  <a:pt x="681049" y="723895"/>
                </a:moveTo>
                <a:cubicBezTo>
                  <a:pt x="682966" y="728656"/>
                  <a:pt x="685821" y="734375"/>
                  <a:pt x="687723" y="738184"/>
                </a:cubicBezTo>
                <a:cubicBezTo>
                  <a:pt x="626765" y="789616"/>
                  <a:pt x="551522" y="803905"/>
                  <a:pt x="479119" y="827717"/>
                </a:cubicBezTo>
                <a:cubicBezTo>
                  <a:pt x="460078" y="833435"/>
                  <a:pt x="439119" y="835340"/>
                  <a:pt x="420064" y="835340"/>
                </a:cubicBezTo>
                <a:cubicBezTo>
                  <a:pt x="395300" y="836292"/>
                  <a:pt x="390543" y="829621"/>
                  <a:pt x="381015" y="795335"/>
                </a:cubicBezTo>
                <a:cubicBezTo>
                  <a:pt x="484842" y="788664"/>
                  <a:pt x="579140" y="745802"/>
                  <a:pt x="681049" y="723895"/>
                </a:cubicBezTo>
                <a:close/>
                <a:moveTo>
                  <a:pt x="617001" y="609597"/>
                </a:moveTo>
                <a:cubicBezTo>
                  <a:pt x="625812" y="609597"/>
                  <a:pt x="634384" y="611979"/>
                  <a:pt x="644861" y="616742"/>
                </a:cubicBezTo>
                <a:cubicBezTo>
                  <a:pt x="629616" y="629121"/>
                  <a:pt x="614385" y="641505"/>
                  <a:pt x="597241" y="652938"/>
                </a:cubicBezTo>
                <a:cubicBezTo>
                  <a:pt x="584851" y="661509"/>
                  <a:pt x="571518" y="670080"/>
                  <a:pt x="558185" y="672937"/>
                </a:cubicBezTo>
                <a:cubicBezTo>
                  <a:pt x="505797" y="685321"/>
                  <a:pt x="453409" y="697705"/>
                  <a:pt x="399109" y="691990"/>
                </a:cubicBezTo>
                <a:cubicBezTo>
                  <a:pt x="371488" y="689129"/>
                  <a:pt x="367677" y="684366"/>
                  <a:pt x="361966" y="653889"/>
                </a:cubicBezTo>
                <a:cubicBezTo>
                  <a:pt x="441976" y="655791"/>
                  <a:pt x="516275" y="646268"/>
                  <a:pt x="587706" y="616742"/>
                </a:cubicBezTo>
                <a:cubicBezTo>
                  <a:pt x="599140" y="611979"/>
                  <a:pt x="608190" y="609597"/>
                  <a:pt x="617001" y="609597"/>
                </a:cubicBezTo>
                <a:close/>
                <a:moveTo>
                  <a:pt x="152072" y="604097"/>
                </a:moveTo>
                <a:cubicBezTo>
                  <a:pt x="139096" y="604925"/>
                  <a:pt x="126724" y="611580"/>
                  <a:pt x="115786" y="624421"/>
                </a:cubicBezTo>
                <a:cubicBezTo>
                  <a:pt x="102431" y="639667"/>
                  <a:pt x="91943" y="656851"/>
                  <a:pt x="83340" y="674910"/>
                </a:cubicBezTo>
                <a:cubicBezTo>
                  <a:pt x="57695" y="729210"/>
                  <a:pt x="59580" y="786385"/>
                  <a:pt x="71952" y="843498"/>
                </a:cubicBezTo>
                <a:cubicBezTo>
                  <a:pt x="77687" y="872116"/>
                  <a:pt x="84324" y="899735"/>
                  <a:pt x="103332" y="922605"/>
                </a:cubicBezTo>
                <a:cubicBezTo>
                  <a:pt x="112918" y="933978"/>
                  <a:pt x="123406" y="943538"/>
                  <a:pt x="138645" y="936852"/>
                </a:cubicBezTo>
                <a:cubicBezTo>
                  <a:pt x="168141" y="923543"/>
                  <a:pt x="192885" y="904484"/>
                  <a:pt x="209107" y="872116"/>
                </a:cubicBezTo>
                <a:cubicBezTo>
                  <a:pt x="194851" y="870179"/>
                  <a:pt x="184364" y="867305"/>
                  <a:pt x="172893" y="866368"/>
                </a:cubicBezTo>
                <a:cubicBezTo>
                  <a:pt x="126273" y="864493"/>
                  <a:pt x="118654" y="860681"/>
                  <a:pt x="108166" y="816879"/>
                </a:cubicBezTo>
                <a:cubicBezTo>
                  <a:pt x="103414" y="795883"/>
                  <a:pt x="100546" y="771139"/>
                  <a:pt x="106200" y="750143"/>
                </a:cubicBezTo>
                <a:cubicBezTo>
                  <a:pt x="118654" y="700654"/>
                  <a:pt x="166257" y="654914"/>
                  <a:pt x="225330" y="693968"/>
                </a:cubicBezTo>
                <a:cubicBezTo>
                  <a:pt x="230984" y="698717"/>
                  <a:pt x="238603" y="700654"/>
                  <a:pt x="250975" y="706340"/>
                </a:cubicBezTo>
                <a:cubicBezTo>
                  <a:pt x="235736" y="668286"/>
                  <a:pt x="218612" y="639667"/>
                  <a:pt x="191983" y="618734"/>
                </a:cubicBezTo>
                <a:cubicBezTo>
                  <a:pt x="178628" y="608268"/>
                  <a:pt x="165048" y="603269"/>
                  <a:pt x="152072" y="604097"/>
                </a:cubicBezTo>
                <a:close/>
                <a:moveTo>
                  <a:pt x="696086" y="502994"/>
                </a:moveTo>
                <a:cubicBezTo>
                  <a:pt x="690361" y="502525"/>
                  <a:pt x="684401" y="503010"/>
                  <a:pt x="679648" y="504447"/>
                </a:cubicBezTo>
                <a:cubicBezTo>
                  <a:pt x="621558" y="521568"/>
                  <a:pt x="564369" y="540626"/>
                  <a:pt x="507262" y="557748"/>
                </a:cubicBezTo>
                <a:cubicBezTo>
                  <a:pt x="482436" y="565371"/>
                  <a:pt x="456791" y="571120"/>
                  <a:pt x="431064" y="574931"/>
                </a:cubicBezTo>
                <a:cubicBezTo>
                  <a:pt x="371990" y="584429"/>
                  <a:pt x="313900" y="591115"/>
                  <a:pt x="247206" y="599676"/>
                </a:cubicBezTo>
                <a:cubicBezTo>
                  <a:pt x="365354" y="729210"/>
                  <a:pt x="334874" y="849246"/>
                  <a:pt x="236719" y="967346"/>
                </a:cubicBezTo>
                <a:cubicBezTo>
                  <a:pt x="267198" y="974032"/>
                  <a:pt x="295792" y="971157"/>
                  <a:pt x="324387" y="964471"/>
                </a:cubicBezTo>
                <a:cubicBezTo>
                  <a:pt x="368140" y="954973"/>
                  <a:pt x="412957" y="945413"/>
                  <a:pt x="456791" y="936852"/>
                </a:cubicBezTo>
                <a:cubicBezTo>
                  <a:pt x="497676" y="928292"/>
                  <a:pt x="538642" y="923543"/>
                  <a:pt x="578707" y="912108"/>
                </a:cubicBezTo>
                <a:cubicBezTo>
                  <a:pt x="637699" y="895924"/>
                  <a:pt x="694888" y="873054"/>
                  <a:pt x="754863" y="856870"/>
                </a:cubicBezTo>
                <a:cubicBezTo>
                  <a:pt x="793945" y="846372"/>
                  <a:pt x="815821" y="821627"/>
                  <a:pt x="823441" y="785385"/>
                </a:cubicBezTo>
                <a:cubicBezTo>
                  <a:pt x="838680" y="713026"/>
                  <a:pt x="836796" y="643479"/>
                  <a:pt x="784441" y="582555"/>
                </a:cubicBezTo>
                <a:cubicBezTo>
                  <a:pt x="774854" y="571120"/>
                  <a:pt x="767235" y="557748"/>
                  <a:pt x="756829" y="546313"/>
                </a:cubicBezTo>
                <a:cubicBezTo>
                  <a:pt x="742491" y="532066"/>
                  <a:pt x="728235" y="517756"/>
                  <a:pt x="711111" y="507259"/>
                </a:cubicBezTo>
                <a:cubicBezTo>
                  <a:pt x="707301" y="504884"/>
                  <a:pt x="701811" y="503463"/>
                  <a:pt x="696086" y="502994"/>
                </a:cubicBezTo>
                <a:close/>
                <a:moveTo>
                  <a:pt x="1387806" y="447670"/>
                </a:moveTo>
                <a:cubicBezTo>
                  <a:pt x="1361136" y="502918"/>
                  <a:pt x="1323984" y="546730"/>
                  <a:pt x="1265891" y="566736"/>
                </a:cubicBezTo>
                <a:cubicBezTo>
                  <a:pt x="1243030" y="574355"/>
                  <a:pt x="1229698" y="563874"/>
                  <a:pt x="1219216" y="528631"/>
                </a:cubicBezTo>
                <a:cubicBezTo>
                  <a:pt x="1280174" y="513393"/>
                  <a:pt x="1325896" y="464813"/>
                  <a:pt x="1387806" y="447670"/>
                </a:cubicBezTo>
                <a:close/>
                <a:moveTo>
                  <a:pt x="934869" y="409155"/>
                </a:moveTo>
                <a:cubicBezTo>
                  <a:pt x="874894" y="433962"/>
                  <a:pt x="817787" y="456770"/>
                  <a:pt x="754863" y="482514"/>
                </a:cubicBezTo>
                <a:cubicBezTo>
                  <a:pt x="859655" y="563496"/>
                  <a:pt x="907258" y="665412"/>
                  <a:pt x="886365" y="799695"/>
                </a:cubicBezTo>
                <a:cubicBezTo>
                  <a:pt x="909224" y="792071"/>
                  <a:pt x="925365" y="786385"/>
                  <a:pt x="941588" y="780636"/>
                </a:cubicBezTo>
                <a:cubicBezTo>
                  <a:pt x="967315" y="770201"/>
                  <a:pt x="992058" y="756829"/>
                  <a:pt x="1017785" y="748269"/>
                </a:cubicBezTo>
                <a:cubicBezTo>
                  <a:pt x="1050149" y="737771"/>
                  <a:pt x="1067273" y="717775"/>
                  <a:pt x="1076859" y="685407"/>
                </a:cubicBezTo>
                <a:cubicBezTo>
                  <a:pt x="1084479" y="659663"/>
                  <a:pt x="1082512" y="635856"/>
                  <a:pt x="1077760" y="611111"/>
                </a:cubicBezTo>
                <a:cubicBezTo>
                  <a:pt x="1058752" y="523505"/>
                  <a:pt x="998695" y="465393"/>
                  <a:pt x="934869" y="409155"/>
                </a:cubicBezTo>
                <a:close/>
                <a:moveTo>
                  <a:pt x="1479263" y="257320"/>
                </a:moveTo>
                <a:cubicBezTo>
                  <a:pt x="1485928" y="256369"/>
                  <a:pt x="1493551" y="260183"/>
                  <a:pt x="1498314" y="263987"/>
                </a:cubicBezTo>
                <a:cubicBezTo>
                  <a:pt x="1500216" y="265899"/>
                  <a:pt x="1497355" y="276369"/>
                  <a:pt x="1493551" y="280183"/>
                </a:cubicBezTo>
                <a:cubicBezTo>
                  <a:pt x="1468779" y="301134"/>
                  <a:pt x="1444006" y="322095"/>
                  <a:pt x="1417349" y="340193"/>
                </a:cubicBezTo>
                <a:cubicBezTo>
                  <a:pt x="1363041" y="377340"/>
                  <a:pt x="1307808" y="414487"/>
                  <a:pt x="1251615" y="449722"/>
                </a:cubicBezTo>
                <a:cubicBezTo>
                  <a:pt x="1236368" y="459252"/>
                  <a:pt x="1217317" y="467821"/>
                  <a:pt x="1199226" y="470683"/>
                </a:cubicBezTo>
                <a:cubicBezTo>
                  <a:pt x="1185880" y="472585"/>
                  <a:pt x="1169690" y="467821"/>
                  <a:pt x="1157304" y="462105"/>
                </a:cubicBezTo>
                <a:cubicBezTo>
                  <a:pt x="1150640" y="457350"/>
                  <a:pt x="1147779" y="444968"/>
                  <a:pt x="1143016" y="436389"/>
                </a:cubicBezTo>
                <a:cubicBezTo>
                  <a:pt x="1179216" y="424007"/>
                  <a:pt x="1208734" y="416389"/>
                  <a:pt x="1235409" y="403056"/>
                </a:cubicBezTo>
                <a:cubicBezTo>
                  <a:pt x="1315431" y="363997"/>
                  <a:pt x="1393535" y="321144"/>
                  <a:pt x="1464975" y="267801"/>
                </a:cubicBezTo>
                <a:cubicBezTo>
                  <a:pt x="1469738" y="263997"/>
                  <a:pt x="1474501" y="257320"/>
                  <a:pt x="1479263" y="257320"/>
                </a:cubicBezTo>
                <a:close/>
                <a:moveTo>
                  <a:pt x="1518805" y="69105"/>
                </a:moveTo>
                <a:cubicBezTo>
                  <a:pt x="1367311" y="217697"/>
                  <a:pt x="1183536" y="306303"/>
                  <a:pt x="997794" y="385348"/>
                </a:cubicBezTo>
                <a:cubicBezTo>
                  <a:pt x="1034008" y="431088"/>
                  <a:pt x="1073991" y="473016"/>
                  <a:pt x="1104470" y="521568"/>
                </a:cubicBezTo>
                <a:cubicBezTo>
                  <a:pt x="1133065" y="571120"/>
                  <a:pt x="1148304" y="627295"/>
                  <a:pt x="1140685" y="693031"/>
                </a:cubicBezTo>
                <a:cubicBezTo>
                  <a:pt x="1194023" y="668286"/>
                  <a:pt x="1242609" y="647291"/>
                  <a:pt x="1290212" y="624421"/>
                </a:cubicBezTo>
                <a:cubicBezTo>
                  <a:pt x="1325443" y="607299"/>
                  <a:pt x="1359691" y="590178"/>
                  <a:pt x="1393038" y="570120"/>
                </a:cubicBezTo>
                <a:cubicBezTo>
                  <a:pt x="1443509" y="537752"/>
                  <a:pt x="1489227" y="500635"/>
                  <a:pt x="1528309" y="452958"/>
                </a:cubicBezTo>
                <a:cubicBezTo>
                  <a:pt x="1562639" y="410155"/>
                  <a:pt x="1607374" y="376787"/>
                  <a:pt x="1646456" y="336796"/>
                </a:cubicBezTo>
                <a:cubicBezTo>
                  <a:pt x="1663580" y="318675"/>
                  <a:pt x="1678820" y="297742"/>
                  <a:pt x="1689307" y="274872"/>
                </a:cubicBezTo>
                <a:cubicBezTo>
                  <a:pt x="1703563" y="241504"/>
                  <a:pt x="1716919" y="204388"/>
                  <a:pt x="1689307" y="172020"/>
                </a:cubicBezTo>
                <a:cubicBezTo>
                  <a:pt x="1642605" y="116782"/>
                  <a:pt x="1587383" y="76728"/>
                  <a:pt x="1518805" y="69105"/>
                </a:cubicBezTo>
                <a:close/>
                <a:moveTo>
                  <a:pt x="1513797" y="214"/>
                </a:moveTo>
                <a:cubicBezTo>
                  <a:pt x="1520464" y="-614"/>
                  <a:pt x="1527367" y="1057"/>
                  <a:pt x="1533061" y="3432"/>
                </a:cubicBezTo>
                <a:cubicBezTo>
                  <a:pt x="1568292" y="17678"/>
                  <a:pt x="1603605" y="30113"/>
                  <a:pt x="1634986" y="51046"/>
                </a:cubicBezTo>
                <a:cubicBezTo>
                  <a:pt x="1666448" y="71979"/>
                  <a:pt x="1692175" y="100598"/>
                  <a:pt x="1719786" y="125342"/>
                </a:cubicBezTo>
                <a:cubicBezTo>
                  <a:pt x="1737893" y="141526"/>
                  <a:pt x="1747398" y="162459"/>
                  <a:pt x="1751166" y="187266"/>
                </a:cubicBezTo>
                <a:cubicBezTo>
                  <a:pt x="1762637" y="256814"/>
                  <a:pt x="1750265" y="319675"/>
                  <a:pt x="1702662" y="372976"/>
                </a:cubicBezTo>
                <a:cubicBezTo>
                  <a:pt x="1618845" y="467267"/>
                  <a:pt x="1530194" y="556810"/>
                  <a:pt x="1426385" y="628232"/>
                </a:cubicBezTo>
                <a:cubicBezTo>
                  <a:pt x="1380666" y="659725"/>
                  <a:pt x="1326426" y="679721"/>
                  <a:pt x="1275874" y="704466"/>
                </a:cubicBezTo>
                <a:cubicBezTo>
                  <a:pt x="1242609" y="720650"/>
                  <a:pt x="1208279" y="735896"/>
                  <a:pt x="1167313" y="754017"/>
                </a:cubicBezTo>
                <a:cubicBezTo>
                  <a:pt x="1216882" y="778762"/>
                  <a:pt x="1261618" y="799695"/>
                  <a:pt x="1312088" y="802569"/>
                </a:cubicBezTo>
                <a:cubicBezTo>
                  <a:pt x="1360674" y="805444"/>
                  <a:pt x="1409261" y="811130"/>
                  <a:pt x="1457847" y="795883"/>
                </a:cubicBezTo>
                <a:cubicBezTo>
                  <a:pt x="1474070" y="791134"/>
                  <a:pt x="1488326" y="797820"/>
                  <a:pt x="1495946" y="813067"/>
                </a:cubicBezTo>
                <a:cubicBezTo>
                  <a:pt x="1503565" y="830188"/>
                  <a:pt x="1494061" y="838749"/>
                  <a:pt x="1480706" y="850184"/>
                </a:cubicBezTo>
                <a:cubicBezTo>
                  <a:pt x="1442607" y="882552"/>
                  <a:pt x="1398773" y="902610"/>
                  <a:pt x="1350187" y="918794"/>
                </a:cubicBezTo>
                <a:cubicBezTo>
                  <a:pt x="1351170" y="942601"/>
                  <a:pt x="1356905" y="962597"/>
                  <a:pt x="1374931" y="978781"/>
                </a:cubicBezTo>
                <a:cubicBezTo>
                  <a:pt x="1389269" y="992090"/>
                  <a:pt x="1400658" y="1010211"/>
                  <a:pt x="1415897" y="1023583"/>
                </a:cubicBezTo>
                <a:cubicBezTo>
                  <a:pt x="1428269" y="1034018"/>
                  <a:pt x="1427368" y="1045453"/>
                  <a:pt x="1422616" y="1056888"/>
                </a:cubicBezTo>
                <a:cubicBezTo>
                  <a:pt x="1417864" y="1069261"/>
                  <a:pt x="1407376" y="1068323"/>
                  <a:pt x="1395004" y="1068323"/>
                </a:cubicBezTo>
                <a:cubicBezTo>
                  <a:pt x="1344452" y="1070198"/>
                  <a:pt x="1295947" y="1060700"/>
                  <a:pt x="1246378" y="1053077"/>
                </a:cubicBezTo>
                <a:cubicBezTo>
                  <a:pt x="1194023" y="1044516"/>
                  <a:pt x="1147321" y="1026395"/>
                  <a:pt x="1103487" y="997839"/>
                </a:cubicBezTo>
                <a:cubicBezTo>
                  <a:pt x="1090132" y="989278"/>
                  <a:pt x="1075876" y="981655"/>
                  <a:pt x="1057769" y="971157"/>
                </a:cubicBezTo>
                <a:cubicBezTo>
                  <a:pt x="1058752" y="981655"/>
                  <a:pt x="1057769" y="988279"/>
                  <a:pt x="1059653" y="994965"/>
                </a:cubicBezTo>
                <a:cubicBezTo>
                  <a:pt x="1077760" y="1081633"/>
                  <a:pt x="1066372" y="1163553"/>
                  <a:pt x="1017785" y="1239786"/>
                </a:cubicBezTo>
                <a:cubicBezTo>
                  <a:pt x="999678" y="1268342"/>
                  <a:pt x="983455" y="1297898"/>
                  <a:pt x="964447" y="1325517"/>
                </a:cubicBezTo>
                <a:cubicBezTo>
                  <a:pt x="956827" y="1336952"/>
                  <a:pt x="944455" y="1346450"/>
                  <a:pt x="929216" y="1336952"/>
                </a:cubicBezTo>
                <a:cubicBezTo>
                  <a:pt x="915861" y="1328329"/>
                  <a:pt x="902506" y="1317894"/>
                  <a:pt x="911109" y="1300710"/>
                </a:cubicBezTo>
                <a:cubicBezTo>
                  <a:pt x="927331" y="1267405"/>
                  <a:pt x="912993" y="1237849"/>
                  <a:pt x="904472" y="1202606"/>
                </a:cubicBezTo>
                <a:cubicBezTo>
                  <a:pt x="876779" y="1215979"/>
                  <a:pt x="852035" y="1226414"/>
                  <a:pt x="828193" y="1238786"/>
                </a:cubicBezTo>
                <a:cubicBezTo>
                  <a:pt x="788209" y="1259781"/>
                  <a:pt x="745359" y="1255970"/>
                  <a:pt x="702508" y="1254033"/>
                </a:cubicBezTo>
                <a:cubicBezTo>
                  <a:pt x="693003" y="1253095"/>
                  <a:pt x="682516" y="1243598"/>
                  <a:pt x="674896" y="1235974"/>
                </a:cubicBezTo>
                <a:cubicBezTo>
                  <a:pt x="663426" y="1223602"/>
                  <a:pt x="667277" y="1210230"/>
                  <a:pt x="685384" y="1199795"/>
                </a:cubicBezTo>
                <a:cubicBezTo>
                  <a:pt x="744375" y="1167364"/>
                  <a:pt x="787308" y="1118812"/>
                  <a:pt x="824424" y="1064512"/>
                </a:cubicBezTo>
                <a:cubicBezTo>
                  <a:pt x="847283" y="1031144"/>
                  <a:pt x="868258" y="997839"/>
                  <a:pt x="889151" y="963534"/>
                </a:cubicBezTo>
                <a:cubicBezTo>
                  <a:pt x="905373" y="936852"/>
                  <a:pt x="912010" y="906359"/>
                  <a:pt x="906357" y="868305"/>
                </a:cubicBezTo>
                <a:cubicBezTo>
                  <a:pt x="889151" y="875928"/>
                  <a:pt x="874894" y="883551"/>
                  <a:pt x="859655" y="889238"/>
                </a:cubicBezTo>
                <a:cubicBezTo>
                  <a:pt x="795829" y="910171"/>
                  <a:pt x="730119" y="928292"/>
                  <a:pt x="667277" y="953036"/>
                </a:cubicBezTo>
                <a:cubicBezTo>
                  <a:pt x="625327" y="969220"/>
                  <a:pt x="581493" y="979718"/>
                  <a:pt x="537741" y="987341"/>
                </a:cubicBezTo>
                <a:cubicBezTo>
                  <a:pt x="441551" y="1002588"/>
                  <a:pt x="348148" y="1037830"/>
                  <a:pt x="249091" y="1035956"/>
                </a:cubicBezTo>
                <a:cubicBezTo>
                  <a:pt x="228116" y="1035956"/>
                  <a:pt x="206240" y="1033081"/>
                  <a:pt x="185265" y="1032144"/>
                </a:cubicBezTo>
                <a:cubicBezTo>
                  <a:pt x="158637" y="1031144"/>
                  <a:pt x="137662" y="1019709"/>
                  <a:pt x="120538" y="998776"/>
                </a:cubicBezTo>
                <a:cubicBezTo>
                  <a:pt x="115786" y="993090"/>
                  <a:pt x="110051" y="988279"/>
                  <a:pt x="103414" y="985467"/>
                </a:cubicBezTo>
                <a:cubicBezTo>
                  <a:pt x="49093" y="959722"/>
                  <a:pt x="25250" y="913045"/>
                  <a:pt x="13861" y="857807"/>
                </a:cubicBezTo>
                <a:cubicBezTo>
                  <a:pt x="9109" y="835874"/>
                  <a:pt x="5258" y="813067"/>
                  <a:pt x="2391" y="791134"/>
                </a:cubicBezTo>
                <a:cubicBezTo>
                  <a:pt x="-7113" y="718713"/>
                  <a:pt x="11977" y="653977"/>
                  <a:pt x="54828" y="596801"/>
                </a:cubicBezTo>
                <a:cubicBezTo>
                  <a:pt x="68101" y="578743"/>
                  <a:pt x="91943" y="568245"/>
                  <a:pt x="111034" y="553936"/>
                </a:cubicBezTo>
                <a:cubicBezTo>
                  <a:pt x="119555" y="547312"/>
                  <a:pt x="127175" y="540626"/>
                  <a:pt x="141513" y="528254"/>
                </a:cubicBezTo>
                <a:cubicBezTo>
                  <a:pt x="160521" y="531128"/>
                  <a:pt x="189116" y="538752"/>
                  <a:pt x="217710" y="538752"/>
                </a:cubicBezTo>
                <a:cubicBezTo>
                  <a:pt x="274818" y="537752"/>
                  <a:pt x="331024" y="529191"/>
                  <a:pt x="388213" y="519693"/>
                </a:cubicBezTo>
                <a:cubicBezTo>
                  <a:pt x="420577" y="513945"/>
                  <a:pt x="451957" y="509196"/>
                  <a:pt x="483419" y="501572"/>
                </a:cubicBezTo>
                <a:cubicBezTo>
                  <a:pt x="524386" y="491075"/>
                  <a:pt x="563468" y="476828"/>
                  <a:pt x="603451" y="464456"/>
                </a:cubicBezTo>
                <a:cubicBezTo>
                  <a:pt x="649169" y="450146"/>
                  <a:pt x="693905" y="435837"/>
                  <a:pt x="739623" y="420590"/>
                </a:cubicBezTo>
                <a:cubicBezTo>
                  <a:pt x="854903" y="383473"/>
                  <a:pt x="967315" y="341545"/>
                  <a:pt x="1074893" y="285370"/>
                </a:cubicBezTo>
                <a:cubicBezTo>
                  <a:pt x="1140685" y="251065"/>
                  <a:pt x="1206395" y="217697"/>
                  <a:pt x="1270221" y="180580"/>
                </a:cubicBezTo>
                <a:cubicBezTo>
                  <a:pt x="1326426" y="147213"/>
                  <a:pt x="1380666" y="111970"/>
                  <a:pt x="1434004" y="72916"/>
                </a:cubicBezTo>
                <a:cubicBezTo>
                  <a:pt x="1456864" y="55795"/>
                  <a:pt x="1480706" y="36737"/>
                  <a:pt x="1495946" y="11992"/>
                </a:cubicBezTo>
                <a:cubicBezTo>
                  <a:pt x="1500698" y="4369"/>
                  <a:pt x="1507130" y="1042"/>
                  <a:pt x="1513797" y="2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0" name="Google Shape;2200;p157"/>
          <p:cNvSpPr/>
          <p:nvPr/>
        </p:nvSpPr>
        <p:spPr>
          <a:xfrm>
            <a:off x="8039095" y="5276851"/>
            <a:ext cx="2094393" cy="1287163"/>
          </a:xfrm>
          <a:custGeom>
            <a:rect b="b" l="l" r="r" t="t"/>
            <a:pathLst>
              <a:path extrusionOk="0" h="1287163" w="2094393">
                <a:moveTo>
                  <a:pt x="1279722" y="943223"/>
                </a:moveTo>
                <a:cubicBezTo>
                  <a:pt x="1285439" y="944176"/>
                  <a:pt x="1291157" y="947980"/>
                  <a:pt x="1296874" y="950842"/>
                </a:cubicBezTo>
                <a:cubicBezTo>
                  <a:pt x="1405442" y="1012757"/>
                  <a:pt x="1525474" y="1045139"/>
                  <a:pt x="1644508" y="1077522"/>
                </a:cubicBezTo>
                <a:cubicBezTo>
                  <a:pt x="1691184" y="1089909"/>
                  <a:pt x="1737860" y="1104193"/>
                  <a:pt x="1784536" y="1116581"/>
                </a:cubicBezTo>
                <a:cubicBezTo>
                  <a:pt x="1808343" y="1123246"/>
                  <a:pt x="1833117" y="1126107"/>
                  <a:pt x="1856924" y="1133726"/>
                </a:cubicBezTo>
                <a:cubicBezTo>
                  <a:pt x="1869297" y="1135622"/>
                  <a:pt x="1879793" y="1144195"/>
                  <a:pt x="1897883" y="1153721"/>
                </a:cubicBezTo>
                <a:cubicBezTo>
                  <a:pt x="1868359" y="1172774"/>
                  <a:pt x="1846458" y="1165155"/>
                  <a:pt x="1825495" y="1162294"/>
                </a:cubicBezTo>
                <a:cubicBezTo>
                  <a:pt x="1711210" y="1147056"/>
                  <a:pt x="1600706" y="1113720"/>
                  <a:pt x="1490233" y="1082280"/>
                </a:cubicBezTo>
                <a:cubicBezTo>
                  <a:pt x="1426405" y="1064192"/>
                  <a:pt x="1366389" y="1036567"/>
                  <a:pt x="1305435" y="1010849"/>
                </a:cubicBezTo>
                <a:cubicBezTo>
                  <a:pt x="1290189" y="1004184"/>
                  <a:pt x="1276879" y="994658"/>
                  <a:pt x="1262570" y="987993"/>
                </a:cubicBezTo>
                <a:cubicBezTo>
                  <a:pt x="1252104" y="983224"/>
                  <a:pt x="1244481" y="977513"/>
                  <a:pt x="1249230" y="965126"/>
                </a:cubicBezTo>
                <a:cubicBezTo>
                  <a:pt x="1254947" y="950842"/>
                  <a:pt x="1263538" y="941315"/>
                  <a:pt x="1279722" y="943223"/>
                </a:cubicBezTo>
                <a:close/>
                <a:moveTo>
                  <a:pt x="1347580" y="598444"/>
                </a:moveTo>
                <a:cubicBezTo>
                  <a:pt x="1343787" y="750861"/>
                  <a:pt x="1290465" y="877526"/>
                  <a:pt x="1167567" y="973738"/>
                </a:cubicBezTo>
                <a:cubicBezTo>
                  <a:pt x="1210442" y="1025144"/>
                  <a:pt x="1259973" y="1059448"/>
                  <a:pt x="1318094" y="1082300"/>
                </a:cubicBezTo>
                <a:cubicBezTo>
                  <a:pt x="1380935" y="1107053"/>
                  <a:pt x="1444783" y="1129956"/>
                  <a:pt x="1508631" y="1152809"/>
                </a:cubicBezTo>
                <a:cubicBezTo>
                  <a:pt x="1545779" y="1166110"/>
                  <a:pt x="1582927" y="1183262"/>
                  <a:pt x="1621932" y="1191863"/>
                </a:cubicBezTo>
                <a:cubicBezTo>
                  <a:pt x="1691507" y="1208015"/>
                  <a:pt x="1761933" y="1220416"/>
                  <a:pt x="1832437" y="1230918"/>
                </a:cubicBezTo>
                <a:cubicBezTo>
                  <a:pt x="1901006" y="1241369"/>
                  <a:pt x="1969575" y="1235668"/>
                  <a:pt x="2042942" y="1220416"/>
                </a:cubicBezTo>
                <a:cubicBezTo>
                  <a:pt x="2025838" y="1188063"/>
                  <a:pt x="2012449" y="1156609"/>
                  <a:pt x="1994340" y="1129006"/>
                </a:cubicBezTo>
                <a:cubicBezTo>
                  <a:pt x="1946744" y="1056597"/>
                  <a:pt x="1884831" y="994690"/>
                  <a:pt x="1820983" y="936583"/>
                </a:cubicBezTo>
                <a:cubicBezTo>
                  <a:pt x="1769595" y="888978"/>
                  <a:pt x="1713409" y="847023"/>
                  <a:pt x="1657145" y="804168"/>
                </a:cubicBezTo>
                <a:cubicBezTo>
                  <a:pt x="1612413" y="769914"/>
                  <a:pt x="1569538" y="732759"/>
                  <a:pt x="1527669" y="695605"/>
                </a:cubicBezTo>
                <a:cubicBezTo>
                  <a:pt x="1475276" y="649900"/>
                  <a:pt x="1413362" y="625097"/>
                  <a:pt x="1347580" y="598444"/>
                </a:cubicBezTo>
                <a:close/>
                <a:moveTo>
                  <a:pt x="1229480" y="591793"/>
                </a:moveTo>
                <a:cubicBezTo>
                  <a:pt x="1231415" y="649900"/>
                  <a:pt x="1215240" y="701306"/>
                  <a:pt x="1187612" y="750861"/>
                </a:cubicBezTo>
                <a:cubicBezTo>
                  <a:pt x="1159054" y="802267"/>
                  <a:pt x="1109524" y="827020"/>
                  <a:pt x="1063785" y="857524"/>
                </a:cubicBezTo>
                <a:cubicBezTo>
                  <a:pt x="1069512" y="886077"/>
                  <a:pt x="1088551" y="902279"/>
                  <a:pt x="1108518" y="917531"/>
                </a:cubicBezTo>
                <a:cubicBezTo>
                  <a:pt x="1140945" y="942284"/>
                  <a:pt x="1141873" y="941334"/>
                  <a:pt x="1170431" y="915631"/>
                </a:cubicBezTo>
                <a:cubicBezTo>
                  <a:pt x="1248596" y="845122"/>
                  <a:pt x="1280017" y="752762"/>
                  <a:pt x="1293328" y="651800"/>
                </a:cubicBezTo>
                <a:cubicBezTo>
                  <a:pt x="1299984" y="606045"/>
                  <a:pt x="1277153" y="585092"/>
                  <a:pt x="1229480" y="591793"/>
                </a:cubicBezTo>
                <a:close/>
                <a:moveTo>
                  <a:pt x="563682" y="369867"/>
                </a:moveTo>
                <a:cubicBezTo>
                  <a:pt x="577071" y="390820"/>
                  <a:pt x="594174" y="407922"/>
                  <a:pt x="617082" y="419373"/>
                </a:cubicBezTo>
                <a:cubicBezTo>
                  <a:pt x="645639" y="432724"/>
                  <a:pt x="674197" y="445076"/>
                  <a:pt x="701826" y="459378"/>
                </a:cubicBezTo>
                <a:cubicBezTo>
                  <a:pt x="739902" y="480330"/>
                  <a:pt x="777050" y="504133"/>
                  <a:pt x="815204" y="526035"/>
                </a:cubicBezTo>
                <a:cubicBezTo>
                  <a:pt x="817061" y="524135"/>
                  <a:pt x="818996" y="521285"/>
                  <a:pt x="819925" y="519385"/>
                </a:cubicBezTo>
                <a:cubicBezTo>
                  <a:pt x="735181" y="467929"/>
                  <a:pt x="656087" y="407922"/>
                  <a:pt x="563682" y="369867"/>
                </a:cubicBezTo>
                <a:close/>
                <a:moveTo>
                  <a:pt x="846625" y="349865"/>
                </a:moveTo>
                <a:cubicBezTo>
                  <a:pt x="817990" y="386969"/>
                  <a:pt x="779914" y="393670"/>
                  <a:pt x="740908" y="399371"/>
                </a:cubicBezTo>
                <a:cubicBezTo>
                  <a:pt x="739902" y="402221"/>
                  <a:pt x="738973" y="405071"/>
                  <a:pt x="737039" y="407922"/>
                </a:cubicBezTo>
                <a:cubicBezTo>
                  <a:pt x="772329" y="428874"/>
                  <a:pt x="806614" y="450827"/>
                  <a:pt x="841827" y="471779"/>
                </a:cubicBezTo>
                <a:cubicBezTo>
                  <a:pt x="847554" y="475579"/>
                  <a:pt x="856144" y="476530"/>
                  <a:pt x="863728" y="476530"/>
                </a:cubicBezTo>
                <a:cubicBezTo>
                  <a:pt x="909467" y="476530"/>
                  <a:pt x="938024" y="498432"/>
                  <a:pt x="948549" y="543187"/>
                </a:cubicBezTo>
                <a:cubicBezTo>
                  <a:pt x="955205" y="574641"/>
                  <a:pt x="939959" y="608895"/>
                  <a:pt x="911402" y="622247"/>
                </a:cubicBezTo>
                <a:cubicBezTo>
                  <a:pt x="882767" y="636548"/>
                  <a:pt x="858001" y="630848"/>
                  <a:pt x="834242" y="604144"/>
                </a:cubicBezTo>
                <a:cubicBezTo>
                  <a:pt x="829444" y="598444"/>
                  <a:pt x="825652" y="590843"/>
                  <a:pt x="819925" y="586992"/>
                </a:cubicBezTo>
                <a:cubicBezTo>
                  <a:pt x="771323" y="558439"/>
                  <a:pt x="722799" y="530836"/>
                  <a:pt x="673268" y="501282"/>
                </a:cubicBezTo>
                <a:cubicBezTo>
                  <a:pt x="684645" y="544137"/>
                  <a:pt x="694164" y="584142"/>
                  <a:pt x="705618" y="625097"/>
                </a:cubicBezTo>
                <a:cubicBezTo>
                  <a:pt x="775193" y="651800"/>
                  <a:pt x="847554" y="680353"/>
                  <a:pt x="919915" y="707956"/>
                </a:cubicBezTo>
                <a:cubicBezTo>
                  <a:pt x="959926" y="723208"/>
                  <a:pt x="999009" y="741310"/>
                  <a:pt x="1039020" y="752762"/>
                </a:cubicBezTo>
                <a:cubicBezTo>
                  <a:pt x="1063785" y="760363"/>
                  <a:pt x="1089479" y="762263"/>
                  <a:pt x="1107589" y="787016"/>
                </a:cubicBezTo>
                <a:cubicBezTo>
                  <a:pt x="1136146" y="756562"/>
                  <a:pt x="1153327" y="724158"/>
                  <a:pt x="1165710" y="689904"/>
                </a:cubicBezTo>
                <a:cubicBezTo>
                  <a:pt x="1040877" y="592743"/>
                  <a:pt x="955205" y="464128"/>
                  <a:pt x="846625" y="349865"/>
                </a:cubicBezTo>
                <a:close/>
                <a:moveTo>
                  <a:pt x="147478" y="240159"/>
                </a:moveTo>
                <a:cubicBezTo>
                  <a:pt x="188441" y="249677"/>
                  <a:pt x="227492" y="262062"/>
                  <a:pt x="266542" y="279205"/>
                </a:cubicBezTo>
                <a:cubicBezTo>
                  <a:pt x="290349" y="297307"/>
                  <a:pt x="314155" y="315401"/>
                  <a:pt x="337013" y="334453"/>
                </a:cubicBezTo>
                <a:cubicBezTo>
                  <a:pt x="348451" y="343979"/>
                  <a:pt x="357977" y="357314"/>
                  <a:pt x="348451" y="373507"/>
                </a:cubicBezTo>
                <a:cubicBezTo>
                  <a:pt x="337978" y="389700"/>
                  <a:pt x="317978" y="398276"/>
                  <a:pt x="299874" y="392559"/>
                </a:cubicBezTo>
                <a:cubicBezTo>
                  <a:pt x="257017" y="380174"/>
                  <a:pt x="214159" y="376366"/>
                  <a:pt x="171284" y="392559"/>
                </a:cubicBezTo>
                <a:cubicBezTo>
                  <a:pt x="134145" y="406844"/>
                  <a:pt x="95095" y="406844"/>
                  <a:pt x="56044" y="403035"/>
                </a:cubicBezTo>
                <a:cubicBezTo>
                  <a:pt x="27466" y="400177"/>
                  <a:pt x="11274" y="383983"/>
                  <a:pt x="2696" y="357314"/>
                </a:cubicBezTo>
                <a:cubicBezTo>
                  <a:pt x="784" y="351596"/>
                  <a:pt x="-1111" y="344929"/>
                  <a:pt x="784" y="339220"/>
                </a:cubicBezTo>
                <a:cubicBezTo>
                  <a:pt x="21748" y="281114"/>
                  <a:pt x="63658" y="226825"/>
                  <a:pt x="147478" y="240159"/>
                </a:cubicBezTo>
                <a:close/>
                <a:moveTo>
                  <a:pt x="570402" y="228613"/>
                </a:moveTo>
                <a:cubicBezTo>
                  <a:pt x="576979" y="228763"/>
                  <a:pt x="583940" y="230313"/>
                  <a:pt x="591311" y="233651"/>
                </a:cubicBezTo>
                <a:cubicBezTo>
                  <a:pt x="634185" y="251753"/>
                  <a:pt x="649432" y="283157"/>
                  <a:pt x="636120" y="330813"/>
                </a:cubicBezTo>
                <a:cubicBezTo>
                  <a:pt x="658022" y="333663"/>
                  <a:pt x="674197" y="337463"/>
                  <a:pt x="691378" y="338414"/>
                </a:cubicBezTo>
                <a:cubicBezTo>
                  <a:pt x="716143" y="339364"/>
                  <a:pt x="741837" y="338414"/>
                  <a:pt x="766602" y="338414"/>
                </a:cubicBezTo>
                <a:cubicBezTo>
                  <a:pt x="794231" y="337463"/>
                  <a:pt x="817061" y="330813"/>
                  <a:pt x="829444" y="300309"/>
                </a:cubicBezTo>
                <a:cubicBezTo>
                  <a:pt x="839969" y="273656"/>
                  <a:pt x="867521" y="271756"/>
                  <a:pt x="886636" y="293658"/>
                </a:cubicBezTo>
                <a:cubicBezTo>
                  <a:pt x="968517" y="387919"/>
                  <a:pt x="1051403" y="483180"/>
                  <a:pt x="1133283" y="578441"/>
                </a:cubicBezTo>
                <a:cubicBezTo>
                  <a:pt x="1143808" y="589893"/>
                  <a:pt x="1155185" y="601294"/>
                  <a:pt x="1167567" y="614646"/>
                </a:cubicBezTo>
                <a:cubicBezTo>
                  <a:pt x="1178092" y="566040"/>
                  <a:pt x="1181885" y="562240"/>
                  <a:pt x="1226617" y="556539"/>
                </a:cubicBezTo>
                <a:cubicBezTo>
                  <a:pt x="1259973" y="551788"/>
                  <a:pt x="1293328" y="546038"/>
                  <a:pt x="1327613" y="542237"/>
                </a:cubicBezTo>
                <a:cubicBezTo>
                  <a:pt x="1362903" y="538437"/>
                  <a:pt x="1391461" y="558439"/>
                  <a:pt x="1421953" y="570841"/>
                </a:cubicBezTo>
                <a:cubicBezTo>
                  <a:pt x="1434335" y="575591"/>
                  <a:pt x="1446718" y="581292"/>
                  <a:pt x="1458095" y="588893"/>
                </a:cubicBezTo>
                <a:cubicBezTo>
                  <a:pt x="1494314" y="610845"/>
                  <a:pt x="1532390" y="631798"/>
                  <a:pt x="1565746" y="657501"/>
                </a:cubicBezTo>
                <a:cubicBezTo>
                  <a:pt x="1606686" y="689854"/>
                  <a:pt x="1643834" y="727009"/>
                  <a:pt x="1682917" y="762263"/>
                </a:cubicBezTo>
                <a:cubicBezTo>
                  <a:pt x="1689572" y="767963"/>
                  <a:pt x="1696228" y="773714"/>
                  <a:pt x="1703890" y="778465"/>
                </a:cubicBezTo>
                <a:cubicBezTo>
                  <a:pt x="1795289" y="840372"/>
                  <a:pt x="1875312" y="915631"/>
                  <a:pt x="1951542" y="994690"/>
                </a:cubicBezTo>
                <a:cubicBezTo>
                  <a:pt x="2010592" y="1055647"/>
                  <a:pt x="2053467" y="1126106"/>
                  <a:pt x="2089609" y="1201364"/>
                </a:cubicBezTo>
                <a:cubicBezTo>
                  <a:pt x="2098199" y="1220416"/>
                  <a:pt x="2095336" y="1233768"/>
                  <a:pt x="2080090" y="1248020"/>
                </a:cubicBezTo>
                <a:cubicBezTo>
                  <a:pt x="2062986" y="1263271"/>
                  <a:pt x="2043870" y="1271872"/>
                  <a:pt x="2020111" y="1276623"/>
                </a:cubicBezTo>
                <a:cubicBezTo>
                  <a:pt x="1901006" y="1300426"/>
                  <a:pt x="1785770" y="1279473"/>
                  <a:pt x="1669605" y="1257571"/>
                </a:cubicBezTo>
                <a:cubicBezTo>
                  <a:pt x="1577200" y="1240419"/>
                  <a:pt x="1492379" y="1203264"/>
                  <a:pt x="1406707" y="1168960"/>
                </a:cubicBezTo>
                <a:cubicBezTo>
                  <a:pt x="1390455" y="1162310"/>
                  <a:pt x="1374280" y="1155659"/>
                  <a:pt x="1357176" y="1149908"/>
                </a:cubicBezTo>
                <a:cubicBezTo>
                  <a:pt x="1313295" y="1136607"/>
                  <a:pt x="1279011" y="1108003"/>
                  <a:pt x="1240934" y="1084201"/>
                </a:cubicBezTo>
                <a:cubicBezTo>
                  <a:pt x="1217098" y="1068949"/>
                  <a:pt x="1192333" y="1053747"/>
                  <a:pt x="1170431" y="1036595"/>
                </a:cubicBezTo>
                <a:cubicBezTo>
                  <a:pt x="1158048" y="1027044"/>
                  <a:pt x="1146672" y="1013742"/>
                  <a:pt x="1136146" y="1001341"/>
                </a:cubicBezTo>
                <a:cubicBezTo>
                  <a:pt x="1126627" y="989890"/>
                  <a:pt x="1116179" y="982289"/>
                  <a:pt x="1100933" y="975638"/>
                </a:cubicBezTo>
                <a:cubicBezTo>
                  <a:pt x="1060922" y="957536"/>
                  <a:pt x="1032364" y="926082"/>
                  <a:pt x="1016112" y="884177"/>
                </a:cubicBezTo>
                <a:cubicBezTo>
                  <a:pt x="1009457" y="867975"/>
                  <a:pt x="1013326" y="854674"/>
                  <a:pt x="1025631" y="843222"/>
                </a:cubicBezTo>
                <a:cubicBezTo>
                  <a:pt x="1034222" y="837522"/>
                  <a:pt x="1042812" y="832771"/>
                  <a:pt x="1056124" y="823220"/>
                </a:cubicBezTo>
                <a:cubicBezTo>
                  <a:pt x="966659" y="789916"/>
                  <a:pt x="881838" y="758462"/>
                  <a:pt x="797094" y="727009"/>
                </a:cubicBezTo>
                <a:cubicBezTo>
                  <a:pt x="758012" y="712757"/>
                  <a:pt x="718929" y="700356"/>
                  <a:pt x="679924" y="685104"/>
                </a:cubicBezTo>
                <a:cubicBezTo>
                  <a:pt x="655159" y="675603"/>
                  <a:pt x="643705" y="674653"/>
                  <a:pt x="646568" y="636548"/>
                </a:cubicBezTo>
                <a:cubicBezTo>
                  <a:pt x="648503" y="612745"/>
                  <a:pt x="640841" y="586042"/>
                  <a:pt x="631322" y="563190"/>
                </a:cubicBezTo>
                <a:cubicBezTo>
                  <a:pt x="615147" y="520335"/>
                  <a:pt x="589453" y="483180"/>
                  <a:pt x="554163" y="453677"/>
                </a:cubicBezTo>
                <a:cubicBezTo>
                  <a:pt x="550371" y="450827"/>
                  <a:pt x="545572" y="449876"/>
                  <a:pt x="538917" y="446976"/>
                </a:cubicBezTo>
                <a:cubicBezTo>
                  <a:pt x="532261" y="453677"/>
                  <a:pt x="526534" y="459378"/>
                  <a:pt x="519878" y="465078"/>
                </a:cubicBezTo>
                <a:cubicBezTo>
                  <a:pt x="491321" y="488881"/>
                  <a:pt x="450381" y="475579"/>
                  <a:pt x="440862" y="440325"/>
                </a:cubicBezTo>
                <a:cubicBezTo>
                  <a:pt x="426544" y="379368"/>
                  <a:pt x="470348" y="339364"/>
                  <a:pt x="536053" y="356516"/>
                </a:cubicBezTo>
                <a:cubicBezTo>
                  <a:pt x="518950" y="323162"/>
                  <a:pt x="486523" y="291758"/>
                  <a:pt x="520807" y="254604"/>
                </a:cubicBezTo>
                <a:cubicBezTo>
                  <a:pt x="534390" y="240315"/>
                  <a:pt x="550671" y="228163"/>
                  <a:pt x="570402" y="228613"/>
                </a:cubicBezTo>
                <a:close/>
                <a:moveTo>
                  <a:pt x="173893" y="509"/>
                </a:moveTo>
                <a:cubicBezTo>
                  <a:pt x="184251" y="-920"/>
                  <a:pt x="194966" y="509"/>
                  <a:pt x="205441" y="6700"/>
                </a:cubicBezTo>
                <a:cubicBezTo>
                  <a:pt x="226400" y="18130"/>
                  <a:pt x="234016" y="37181"/>
                  <a:pt x="234970" y="60042"/>
                </a:cubicBezTo>
                <a:cubicBezTo>
                  <a:pt x="235925" y="76234"/>
                  <a:pt x="231166" y="93380"/>
                  <a:pt x="234016" y="108620"/>
                </a:cubicBezTo>
                <a:cubicBezTo>
                  <a:pt x="238789" y="138149"/>
                  <a:pt x="247359" y="166724"/>
                  <a:pt x="254027" y="196253"/>
                </a:cubicBezTo>
                <a:cubicBezTo>
                  <a:pt x="223543" y="222923"/>
                  <a:pt x="220687" y="221971"/>
                  <a:pt x="185445" y="204825"/>
                </a:cubicBezTo>
                <a:cubicBezTo>
                  <a:pt x="142580" y="183870"/>
                  <a:pt x="120674" y="146721"/>
                  <a:pt x="107338" y="103858"/>
                </a:cubicBezTo>
                <a:cubicBezTo>
                  <a:pt x="97813" y="73377"/>
                  <a:pt x="115908" y="26703"/>
                  <a:pt x="144482" y="11463"/>
                </a:cubicBezTo>
                <a:cubicBezTo>
                  <a:pt x="153533" y="6224"/>
                  <a:pt x="163535" y="1938"/>
                  <a:pt x="173893" y="5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1" name="Google Shape;2201;p157"/>
          <p:cNvSpPr/>
          <p:nvPr/>
        </p:nvSpPr>
        <p:spPr>
          <a:xfrm>
            <a:off x="6934178" y="3162314"/>
            <a:ext cx="1269910" cy="759897"/>
          </a:xfrm>
          <a:custGeom>
            <a:rect b="b" l="l" r="r" t="t"/>
            <a:pathLst>
              <a:path extrusionOk="0" h="759897" w="1269910">
                <a:moveTo>
                  <a:pt x="361975" y="485763"/>
                </a:moveTo>
                <a:cubicBezTo>
                  <a:pt x="390545" y="497190"/>
                  <a:pt x="394359" y="522913"/>
                  <a:pt x="401025" y="546726"/>
                </a:cubicBezTo>
                <a:cubicBezTo>
                  <a:pt x="401979" y="552443"/>
                  <a:pt x="401979" y="560056"/>
                  <a:pt x="399118" y="564821"/>
                </a:cubicBezTo>
                <a:cubicBezTo>
                  <a:pt x="373399" y="607681"/>
                  <a:pt x="340062" y="641025"/>
                  <a:pt x="285773" y="642928"/>
                </a:cubicBezTo>
                <a:cubicBezTo>
                  <a:pt x="246714" y="643880"/>
                  <a:pt x="215284" y="618157"/>
                  <a:pt x="207664" y="579111"/>
                </a:cubicBezTo>
                <a:cubicBezTo>
                  <a:pt x="204804" y="567684"/>
                  <a:pt x="202906" y="557201"/>
                  <a:pt x="200045" y="541009"/>
                </a:cubicBezTo>
                <a:cubicBezTo>
                  <a:pt x="256241" y="521962"/>
                  <a:pt x="309585" y="502907"/>
                  <a:pt x="361975" y="485763"/>
                </a:cubicBezTo>
                <a:close/>
                <a:moveTo>
                  <a:pt x="546194" y="391181"/>
                </a:moveTo>
                <a:cubicBezTo>
                  <a:pt x="526178" y="396892"/>
                  <a:pt x="514782" y="399766"/>
                  <a:pt x="503327" y="403550"/>
                </a:cubicBezTo>
                <a:cubicBezTo>
                  <a:pt x="380453" y="446442"/>
                  <a:pt x="256634" y="490244"/>
                  <a:pt x="133759" y="533099"/>
                </a:cubicBezTo>
                <a:cubicBezTo>
                  <a:pt x="109964" y="541685"/>
                  <a:pt x="106126" y="549288"/>
                  <a:pt x="114688" y="572171"/>
                </a:cubicBezTo>
                <a:cubicBezTo>
                  <a:pt x="117581" y="580721"/>
                  <a:pt x="120415" y="589306"/>
                  <a:pt x="126142" y="595964"/>
                </a:cubicBezTo>
                <a:cubicBezTo>
                  <a:pt x="158500" y="635982"/>
                  <a:pt x="182354" y="685495"/>
                  <a:pt x="245179" y="688369"/>
                </a:cubicBezTo>
                <a:cubicBezTo>
                  <a:pt x="273757" y="689315"/>
                  <a:pt x="297612" y="680729"/>
                  <a:pt x="320463" y="669306"/>
                </a:cubicBezTo>
                <a:cubicBezTo>
                  <a:pt x="389015" y="634054"/>
                  <a:pt x="443337" y="583595"/>
                  <a:pt x="475694" y="511199"/>
                </a:cubicBezTo>
                <a:cubicBezTo>
                  <a:pt x="483311" y="494064"/>
                  <a:pt x="494766" y="478820"/>
                  <a:pt x="504272" y="462631"/>
                </a:cubicBezTo>
                <a:cubicBezTo>
                  <a:pt x="516672" y="441676"/>
                  <a:pt x="529071" y="420721"/>
                  <a:pt x="546194" y="391181"/>
                </a:cubicBezTo>
                <a:close/>
                <a:moveTo>
                  <a:pt x="218656" y="304455"/>
                </a:moveTo>
                <a:cubicBezTo>
                  <a:pt x="205201" y="306955"/>
                  <a:pt x="193056" y="317195"/>
                  <a:pt x="182102" y="335292"/>
                </a:cubicBezTo>
                <a:cubicBezTo>
                  <a:pt x="211638" y="329577"/>
                  <a:pt x="236395" y="324815"/>
                  <a:pt x="263068" y="320052"/>
                </a:cubicBezTo>
                <a:cubicBezTo>
                  <a:pt x="246875" y="307193"/>
                  <a:pt x="232111" y="301955"/>
                  <a:pt x="218656" y="304455"/>
                </a:cubicBezTo>
                <a:close/>
                <a:moveTo>
                  <a:pt x="190678" y="239089"/>
                </a:moveTo>
                <a:cubicBezTo>
                  <a:pt x="224969" y="234327"/>
                  <a:pt x="255451" y="247662"/>
                  <a:pt x="282123" y="265759"/>
                </a:cubicBezTo>
                <a:cubicBezTo>
                  <a:pt x="304977" y="280999"/>
                  <a:pt x="320223" y="304812"/>
                  <a:pt x="328788" y="332435"/>
                </a:cubicBezTo>
                <a:cubicBezTo>
                  <a:pt x="335459" y="353390"/>
                  <a:pt x="323074" y="376250"/>
                  <a:pt x="301168" y="381013"/>
                </a:cubicBezTo>
                <a:cubicBezTo>
                  <a:pt x="257355" y="389585"/>
                  <a:pt x="212584" y="397205"/>
                  <a:pt x="168771" y="404825"/>
                </a:cubicBezTo>
                <a:cubicBezTo>
                  <a:pt x="160196" y="405778"/>
                  <a:pt x="151631" y="404825"/>
                  <a:pt x="142109" y="404825"/>
                </a:cubicBezTo>
                <a:cubicBezTo>
                  <a:pt x="118287" y="402920"/>
                  <a:pt x="103052" y="387680"/>
                  <a:pt x="104956" y="362915"/>
                </a:cubicBezTo>
                <a:cubicBezTo>
                  <a:pt x="106861" y="349580"/>
                  <a:pt x="110669" y="337197"/>
                  <a:pt x="112574" y="325767"/>
                </a:cubicBezTo>
                <a:cubicBezTo>
                  <a:pt x="124947" y="283857"/>
                  <a:pt x="142098" y="246709"/>
                  <a:pt x="190678" y="239089"/>
                </a:cubicBezTo>
                <a:close/>
                <a:moveTo>
                  <a:pt x="234484" y="196459"/>
                </a:moveTo>
                <a:cubicBezTo>
                  <a:pt x="175327" y="195557"/>
                  <a:pt x="117094" y="231627"/>
                  <a:pt x="89947" y="264506"/>
                </a:cubicBezTo>
                <a:cubicBezTo>
                  <a:pt x="87113" y="268326"/>
                  <a:pt x="84220" y="273055"/>
                  <a:pt x="82331" y="277821"/>
                </a:cubicBezTo>
                <a:cubicBezTo>
                  <a:pt x="57590" y="342614"/>
                  <a:pt x="49973" y="408316"/>
                  <a:pt x="81386" y="479766"/>
                </a:cubicBezTo>
                <a:cubicBezTo>
                  <a:pt x="252796" y="422613"/>
                  <a:pt x="422376" y="365460"/>
                  <a:pt x="593844" y="308307"/>
                </a:cubicBezTo>
                <a:cubicBezTo>
                  <a:pt x="589062" y="303541"/>
                  <a:pt x="586227" y="299758"/>
                  <a:pt x="583334" y="299758"/>
                </a:cubicBezTo>
                <a:cubicBezTo>
                  <a:pt x="553811" y="294992"/>
                  <a:pt x="524288" y="292118"/>
                  <a:pt x="494766" y="287352"/>
                </a:cubicBezTo>
                <a:cubicBezTo>
                  <a:pt x="445226" y="279749"/>
                  <a:pt x="395687" y="270217"/>
                  <a:pt x="351875" y="244497"/>
                </a:cubicBezTo>
                <a:cubicBezTo>
                  <a:pt x="332862" y="233073"/>
                  <a:pt x="312846" y="221650"/>
                  <a:pt x="292829" y="211173"/>
                </a:cubicBezTo>
                <a:cubicBezTo>
                  <a:pt x="274023" y="201168"/>
                  <a:pt x="254202" y="196759"/>
                  <a:pt x="234484" y="196459"/>
                </a:cubicBezTo>
                <a:close/>
                <a:moveTo>
                  <a:pt x="1194812" y="183524"/>
                </a:moveTo>
                <a:cubicBezTo>
                  <a:pt x="1039581" y="218776"/>
                  <a:pt x="896690" y="277821"/>
                  <a:pt x="750965" y="330208"/>
                </a:cubicBezTo>
                <a:cubicBezTo>
                  <a:pt x="759527" y="336902"/>
                  <a:pt x="767144" y="340685"/>
                  <a:pt x="776709" y="342614"/>
                </a:cubicBezTo>
                <a:cubicBezTo>
                  <a:pt x="792888" y="346397"/>
                  <a:pt x="809066" y="347379"/>
                  <a:pt x="824300" y="351163"/>
                </a:cubicBezTo>
                <a:cubicBezTo>
                  <a:pt x="929106" y="376883"/>
                  <a:pt x="1028126" y="365460"/>
                  <a:pt x="1115809" y="297830"/>
                </a:cubicBezTo>
                <a:cubicBezTo>
                  <a:pt x="1152949" y="270217"/>
                  <a:pt x="1186250" y="237839"/>
                  <a:pt x="1194812" y="183524"/>
                </a:cubicBezTo>
                <a:close/>
                <a:moveTo>
                  <a:pt x="1071997" y="68272"/>
                </a:moveTo>
                <a:cubicBezTo>
                  <a:pt x="944340" y="67326"/>
                  <a:pt x="837644" y="112110"/>
                  <a:pt x="752914" y="208299"/>
                </a:cubicBezTo>
                <a:cubicBezTo>
                  <a:pt x="737621" y="225434"/>
                  <a:pt x="722387" y="243551"/>
                  <a:pt x="707153" y="260686"/>
                </a:cubicBezTo>
                <a:cubicBezTo>
                  <a:pt x="709102" y="263560"/>
                  <a:pt x="710991" y="265452"/>
                  <a:pt x="712881" y="268326"/>
                </a:cubicBezTo>
                <a:cubicBezTo>
                  <a:pt x="872895" y="214956"/>
                  <a:pt x="1031964" y="160677"/>
                  <a:pt x="1195816" y="105416"/>
                </a:cubicBezTo>
                <a:cubicBezTo>
                  <a:pt x="1187254" y="97813"/>
                  <a:pt x="1184361" y="93993"/>
                  <a:pt x="1180582" y="91155"/>
                </a:cubicBezTo>
                <a:cubicBezTo>
                  <a:pt x="1148166" y="68272"/>
                  <a:pt x="1110081" y="68272"/>
                  <a:pt x="1071997" y="68272"/>
                </a:cubicBezTo>
                <a:close/>
                <a:moveTo>
                  <a:pt x="1114805" y="2570"/>
                </a:moveTo>
                <a:cubicBezTo>
                  <a:pt x="1190088" y="9227"/>
                  <a:pt x="1235790" y="58741"/>
                  <a:pt x="1266257" y="123533"/>
                </a:cubicBezTo>
                <a:cubicBezTo>
                  <a:pt x="1269151" y="130191"/>
                  <a:pt x="1271040" y="138776"/>
                  <a:pt x="1269151" y="145434"/>
                </a:cubicBezTo>
                <a:cubicBezTo>
                  <a:pt x="1263423" y="173992"/>
                  <a:pt x="1256751" y="201641"/>
                  <a:pt x="1249134" y="230199"/>
                </a:cubicBezTo>
                <a:cubicBezTo>
                  <a:pt x="1235790" y="276875"/>
                  <a:pt x="1207212" y="311181"/>
                  <a:pt x="1171961" y="343559"/>
                </a:cubicBezTo>
                <a:cubicBezTo>
                  <a:pt x="1108133" y="402604"/>
                  <a:pt x="1031019" y="427379"/>
                  <a:pt x="949123" y="432145"/>
                </a:cubicBezTo>
                <a:cubicBezTo>
                  <a:pt x="891966" y="435928"/>
                  <a:pt x="833865" y="429271"/>
                  <a:pt x="778599" y="408316"/>
                </a:cubicBezTo>
                <a:cubicBezTo>
                  <a:pt x="739569" y="394018"/>
                  <a:pt x="700481" y="381649"/>
                  <a:pt x="660507" y="369280"/>
                </a:cubicBezTo>
                <a:cubicBezTo>
                  <a:pt x="623367" y="400712"/>
                  <a:pt x="595734" y="437856"/>
                  <a:pt x="572883" y="480712"/>
                </a:cubicBezTo>
                <a:cubicBezTo>
                  <a:pt x="543360" y="535973"/>
                  <a:pt x="510944" y="590252"/>
                  <a:pt x="474749" y="640748"/>
                </a:cubicBezTo>
                <a:cubicBezTo>
                  <a:pt x="444281" y="682657"/>
                  <a:pt x="402359" y="712162"/>
                  <a:pt x="352820" y="731225"/>
                </a:cubicBezTo>
                <a:cubicBezTo>
                  <a:pt x="336641" y="737882"/>
                  <a:pt x="321407" y="746468"/>
                  <a:pt x="304284" y="752180"/>
                </a:cubicBezTo>
                <a:cubicBezTo>
                  <a:pt x="232839" y="774080"/>
                  <a:pt x="175682" y="747414"/>
                  <a:pt x="128032" y="696918"/>
                </a:cubicBezTo>
                <a:cubicBezTo>
                  <a:pt x="87113" y="653117"/>
                  <a:pt x="51863" y="605496"/>
                  <a:pt x="48025" y="538811"/>
                </a:cubicBezTo>
                <a:cubicBezTo>
                  <a:pt x="46135" y="510253"/>
                  <a:pt x="26119" y="483550"/>
                  <a:pt x="15668" y="454991"/>
                </a:cubicBezTo>
                <a:cubicBezTo>
                  <a:pt x="-1514" y="410208"/>
                  <a:pt x="-4349" y="364514"/>
                  <a:pt x="6102" y="317839"/>
                </a:cubicBezTo>
                <a:cubicBezTo>
                  <a:pt x="9940" y="301650"/>
                  <a:pt x="14723" y="286406"/>
                  <a:pt x="17557" y="270217"/>
                </a:cubicBezTo>
                <a:cubicBezTo>
                  <a:pt x="29957" y="204479"/>
                  <a:pt x="78493" y="173046"/>
                  <a:pt x="133759" y="147326"/>
                </a:cubicBezTo>
                <a:cubicBezTo>
                  <a:pt x="201367" y="115893"/>
                  <a:pt x="267144" y="126371"/>
                  <a:pt x="329024" y="162569"/>
                </a:cubicBezTo>
                <a:cubicBezTo>
                  <a:pt x="389015" y="197821"/>
                  <a:pt x="454733" y="210190"/>
                  <a:pt x="521454" y="222596"/>
                </a:cubicBezTo>
                <a:cubicBezTo>
                  <a:pt x="557649" y="229253"/>
                  <a:pt x="591896" y="240677"/>
                  <a:pt x="627146" y="249262"/>
                </a:cubicBezTo>
                <a:cubicBezTo>
                  <a:pt x="659562" y="213064"/>
                  <a:pt x="686192" y="182578"/>
                  <a:pt x="714770" y="151146"/>
                </a:cubicBezTo>
                <a:cubicBezTo>
                  <a:pt x="822410" y="33056"/>
                  <a:pt x="958629" y="-11727"/>
                  <a:pt x="1114805" y="25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157"/>
          <p:cNvSpPr/>
          <p:nvPr/>
        </p:nvSpPr>
        <p:spPr>
          <a:xfrm>
            <a:off x="390524" y="2209801"/>
            <a:ext cx="1504800" cy="92609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5" y="17077"/>
                </a:cubicBezTo>
                <a:cubicBezTo>
                  <a:pt x="3880" y="16855"/>
                  <a:pt x="3055" y="16411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48"/>
                </a:moveTo>
                <a:cubicBezTo>
                  <a:pt x="14403" y="2870"/>
                  <a:pt x="14294" y="2604"/>
                  <a:pt x="14159" y="2493"/>
                </a:cubicBezTo>
                <a:cubicBezTo>
                  <a:pt x="13794" y="2204"/>
                  <a:pt x="13402" y="2004"/>
                  <a:pt x="13050" y="1782"/>
                </a:cubicBezTo>
                <a:cubicBezTo>
                  <a:pt x="12901" y="1960"/>
                  <a:pt x="12793" y="2115"/>
                  <a:pt x="12671" y="2226"/>
                </a:cubicBezTo>
                <a:cubicBezTo>
                  <a:pt x="12441" y="2426"/>
                  <a:pt x="12184" y="2581"/>
                  <a:pt x="11954" y="2781"/>
                </a:cubicBezTo>
                <a:cubicBezTo>
                  <a:pt x="11522" y="3159"/>
                  <a:pt x="11468" y="3580"/>
                  <a:pt x="11752" y="4224"/>
                </a:cubicBezTo>
                <a:cubicBezTo>
                  <a:pt x="12063" y="4934"/>
                  <a:pt x="12022" y="5223"/>
                  <a:pt x="11508" y="5778"/>
                </a:cubicBezTo>
                <a:cubicBezTo>
                  <a:pt x="11211" y="5201"/>
                  <a:pt x="10845" y="5156"/>
                  <a:pt x="10413" y="5401"/>
                </a:cubicBezTo>
                <a:cubicBezTo>
                  <a:pt x="10250" y="5489"/>
                  <a:pt x="9966" y="5489"/>
                  <a:pt x="9858" y="5334"/>
                </a:cubicBezTo>
                <a:cubicBezTo>
                  <a:pt x="9615" y="4934"/>
                  <a:pt x="9317" y="4890"/>
                  <a:pt x="9033" y="4823"/>
                </a:cubicBezTo>
                <a:cubicBezTo>
                  <a:pt x="8776" y="4779"/>
                  <a:pt x="8641" y="4535"/>
                  <a:pt x="8573" y="4180"/>
                </a:cubicBezTo>
                <a:cubicBezTo>
                  <a:pt x="8465" y="3558"/>
                  <a:pt x="8505" y="2959"/>
                  <a:pt x="8790" y="2448"/>
                </a:cubicBezTo>
                <a:cubicBezTo>
                  <a:pt x="8884" y="2293"/>
                  <a:pt x="8965" y="2137"/>
                  <a:pt x="9060" y="1960"/>
                </a:cubicBezTo>
                <a:cubicBezTo>
                  <a:pt x="7234" y="2648"/>
                  <a:pt x="5395" y="7909"/>
                  <a:pt x="6084" y="10618"/>
                </a:cubicBezTo>
                <a:cubicBezTo>
                  <a:pt x="6341" y="10573"/>
                  <a:pt x="6612" y="10551"/>
                  <a:pt x="6950" y="10484"/>
                </a:cubicBezTo>
                <a:cubicBezTo>
                  <a:pt x="6666" y="9929"/>
                  <a:pt x="6693" y="9508"/>
                  <a:pt x="6977" y="9175"/>
                </a:cubicBezTo>
                <a:cubicBezTo>
                  <a:pt x="7234" y="8864"/>
                  <a:pt x="7234" y="8464"/>
                  <a:pt x="7153" y="7998"/>
                </a:cubicBezTo>
                <a:cubicBezTo>
                  <a:pt x="7072" y="7554"/>
                  <a:pt x="7045" y="7088"/>
                  <a:pt x="7018" y="6622"/>
                </a:cubicBezTo>
                <a:cubicBezTo>
                  <a:pt x="6991" y="6200"/>
                  <a:pt x="7194" y="6022"/>
                  <a:pt x="7396" y="5845"/>
                </a:cubicBezTo>
                <a:cubicBezTo>
                  <a:pt x="7586" y="5689"/>
                  <a:pt x="7735" y="5845"/>
                  <a:pt x="7870" y="6044"/>
                </a:cubicBezTo>
                <a:cubicBezTo>
                  <a:pt x="8005" y="6266"/>
                  <a:pt x="8181" y="6444"/>
                  <a:pt x="8357" y="6666"/>
                </a:cubicBezTo>
                <a:cubicBezTo>
                  <a:pt x="8735" y="6155"/>
                  <a:pt x="9101" y="6488"/>
                  <a:pt x="9466" y="6666"/>
                </a:cubicBezTo>
                <a:cubicBezTo>
                  <a:pt x="9844" y="6844"/>
                  <a:pt x="10304" y="6755"/>
                  <a:pt x="10440" y="7554"/>
                </a:cubicBezTo>
                <a:cubicBezTo>
                  <a:pt x="10521" y="7576"/>
                  <a:pt x="10575" y="7598"/>
                  <a:pt x="10629" y="7598"/>
                </a:cubicBezTo>
                <a:cubicBezTo>
                  <a:pt x="10845" y="7554"/>
                  <a:pt x="11048" y="7510"/>
                  <a:pt x="11265" y="7443"/>
                </a:cubicBezTo>
                <a:cubicBezTo>
                  <a:pt x="11684" y="7354"/>
                  <a:pt x="11819" y="7532"/>
                  <a:pt x="11846" y="8220"/>
                </a:cubicBezTo>
                <a:cubicBezTo>
                  <a:pt x="11846" y="8420"/>
                  <a:pt x="11833" y="8642"/>
                  <a:pt x="11860" y="8842"/>
                </a:cubicBezTo>
                <a:cubicBezTo>
                  <a:pt x="11900" y="9219"/>
                  <a:pt x="12063" y="9397"/>
                  <a:pt x="12279" y="9308"/>
                </a:cubicBezTo>
                <a:cubicBezTo>
                  <a:pt x="13226" y="8908"/>
                  <a:pt x="14186" y="8553"/>
                  <a:pt x="15119" y="8065"/>
                </a:cubicBezTo>
                <a:cubicBezTo>
                  <a:pt x="15593" y="7820"/>
                  <a:pt x="16093" y="7510"/>
                  <a:pt x="16485" y="6844"/>
                </a:cubicBezTo>
                <a:cubicBezTo>
                  <a:pt x="16377" y="6555"/>
                  <a:pt x="16283" y="6289"/>
                  <a:pt x="16188" y="6067"/>
                </a:cubicBezTo>
                <a:cubicBezTo>
                  <a:pt x="15566" y="5911"/>
                  <a:pt x="15052" y="6244"/>
                  <a:pt x="14551" y="6577"/>
                </a:cubicBezTo>
                <a:cubicBezTo>
                  <a:pt x="14078" y="6888"/>
                  <a:pt x="14091" y="6910"/>
                  <a:pt x="13699" y="6289"/>
                </a:cubicBezTo>
                <a:cubicBezTo>
                  <a:pt x="13605" y="6133"/>
                  <a:pt x="13469" y="6022"/>
                  <a:pt x="13361" y="5867"/>
                </a:cubicBezTo>
                <a:cubicBezTo>
                  <a:pt x="13199" y="5623"/>
                  <a:pt x="13050" y="5356"/>
                  <a:pt x="12915" y="5112"/>
                </a:cubicBezTo>
                <a:cubicBezTo>
                  <a:pt x="13010" y="4757"/>
                  <a:pt x="13064" y="4491"/>
                  <a:pt x="13158" y="4291"/>
                </a:cubicBezTo>
                <a:cubicBezTo>
                  <a:pt x="13239" y="4113"/>
                  <a:pt x="13348" y="3936"/>
                  <a:pt x="13469" y="3869"/>
                </a:cubicBezTo>
                <a:cubicBezTo>
                  <a:pt x="13672" y="3780"/>
                  <a:pt x="13916" y="3891"/>
                  <a:pt x="14091" y="3758"/>
                </a:cubicBezTo>
                <a:cubicBezTo>
                  <a:pt x="14267" y="3647"/>
                  <a:pt x="14376" y="3292"/>
                  <a:pt x="14524" y="3048"/>
                </a:cubicBezTo>
                <a:cubicBezTo>
                  <a:pt x="14849" y="3824"/>
                  <a:pt x="14768" y="4157"/>
                  <a:pt x="14213" y="4357"/>
                </a:cubicBezTo>
                <a:cubicBezTo>
                  <a:pt x="14132" y="4379"/>
                  <a:pt x="14037" y="4357"/>
                  <a:pt x="13956" y="4357"/>
                </a:cubicBezTo>
                <a:cubicBezTo>
                  <a:pt x="13510" y="4291"/>
                  <a:pt x="13510" y="4291"/>
                  <a:pt x="13375" y="5134"/>
                </a:cubicBezTo>
                <a:cubicBezTo>
                  <a:pt x="13780" y="5911"/>
                  <a:pt x="14240" y="6289"/>
                  <a:pt x="14849" y="5734"/>
                </a:cubicBezTo>
                <a:cubicBezTo>
                  <a:pt x="15038" y="5556"/>
                  <a:pt x="15295" y="5578"/>
                  <a:pt x="15525" y="5489"/>
                </a:cubicBezTo>
                <a:cubicBezTo>
                  <a:pt x="15620" y="5445"/>
                  <a:pt x="15715" y="5378"/>
                  <a:pt x="15890" y="5290"/>
                </a:cubicBezTo>
                <a:cubicBezTo>
                  <a:pt x="15579" y="4646"/>
                  <a:pt x="15309" y="4069"/>
                  <a:pt x="15011" y="3558"/>
                </a:cubicBezTo>
                <a:cubicBezTo>
                  <a:pt x="14876" y="3314"/>
                  <a:pt x="14687" y="3225"/>
                  <a:pt x="14524" y="3048"/>
                </a:cubicBezTo>
                <a:close/>
                <a:moveTo>
                  <a:pt x="2622" y="6377"/>
                </a:moveTo>
                <a:cubicBezTo>
                  <a:pt x="2541" y="6333"/>
                  <a:pt x="2527" y="6311"/>
                  <a:pt x="2514" y="6333"/>
                </a:cubicBezTo>
                <a:cubicBezTo>
                  <a:pt x="2460" y="6355"/>
                  <a:pt x="2406" y="6400"/>
                  <a:pt x="2365" y="6444"/>
                </a:cubicBezTo>
                <a:cubicBezTo>
                  <a:pt x="1188" y="7732"/>
                  <a:pt x="756" y="9641"/>
                  <a:pt x="769" y="11883"/>
                </a:cubicBezTo>
                <a:cubicBezTo>
                  <a:pt x="769" y="12060"/>
                  <a:pt x="796" y="12238"/>
                  <a:pt x="850" y="12393"/>
                </a:cubicBezTo>
                <a:cubicBezTo>
                  <a:pt x="1161" y="13304"/>
                  <a:pt x="1554" y="14125"/>
                  <a:pt x="2149" y="14547"/>
                </a:cubicBezTo>
                <a:cubicBezTo>
                  <a:pt x="3082" y="15213"/>
                  <a:pt x="4069" y="15612"/>
                  <a:pt x="5097" y="15746"/>
                </a:cubicBezTo>
                <a:cubicBezTo>
                  <a:pt x="6233" y="15879"/>
                  <a:pt x="7369" y="15790"/>
                  <a:pt x="8492" y="15568"/>
                </a:cubicBezTo>
                <a:cubicBezTo>
                  <a:pt x="9344" y="15390"/>
                  <a:pt x="10196" y="15257"/>
                  <a:pt x="11035" y="14991"/>
                </a:cubicBezTo>
                <a:cubicBezTo>
                  <a:pt x="12009" y="14680"/>
                  <a:pt x="12955" y="14147"/>
                  <a:pt x="13943" y="13859"/>
                </a:cubicBezTo>
                <a:cubicBezTo>
                  <a:pt x="15201" y="13481"/>
                  <a:pt x="16377" y="12749"/>
                  <a:pt x="17500" y="11772"/>
                </a:cubicBezTo>
                <a:cubicBezTo>
                  <a:pt x="18785" y="10640"/>
                  <a:pt x="19786" y="8975"/>
                  <a:pt x="20529" y="6932"/>
                </a:cubicBezTo>
                <a:cubicBezTo>
                  <a:pt x="20922" y="5845"/>
                  <a:pt x="20786" y="4779"/>
                  <a:pt x="20205" y="3935"/>
                </a:cubicBezTo>
                <a:cubicBezTo>
                  <a:pt x="20137" y="3847"/>
                  <a:pt x="20083" y="3736"/>
                  <a:pt x="20029" y="3625"/>
                </a:cubicBezTo>
                <a:cubicBezTo>
                  <a:pt x="19488" y="2492"/>
                  <a:pt x="18379" y="1960"/>
                  <a:pt x="17500" y="2381"/>
                </a:cubicBezTo>
                <a:cubicBezTo>
                  <a:pt x="17743" y="2825"/>
                  <a:pt x="18014" y="3225"/>
                  <a:pt x="18203" y="3691"/>
                </a:cubicBezTo>
                <a:cubicBezTo>
                  <a:pt x="18433" y="4268"/>
                  <a:pt x="18704" y="4912"/>
                  <a:pt x="18528" y="5623"/>
                </a:cubicBezTo>
                <a:cubicBezTo>
                  <a:pt x="18379" y="6222"/>
                  <a:pt x="18122" y="6777"/>
                  <a:pt x="17865" y="7287"/>
                </a:cubicBezTo>
                <a:cubicBezTo>
                  <a:pt x="17324" y="8309"/>
                  <a:pt x="16567" y="8864"/>
                  <a:pt x="15823" y="9241"/>
                </a:cubicBezTo>
                <a:cubicBezTo>
                  <a:pt x="14605" y="9885"/>
                  <a:pt x="13361" y="10418"/>
                  <a:pt x="12103" y="10817"/>
                </a:cubicBezTo>
                <a:cubicBezTo>
                  <a:pt x="10940" y="11195"/>
                  <a:pt x="9736" y="11261"/>
                  <a:pt x="8560" y="11594"/>
                </a:cubicBezTo>
                <a:cubicBezTo>
                  <a:pt x="7491" y="11883"/>
                  <a:pt x="6423" y="11927"/>
                  <a:pt x="5354" y="11927"/>
                </a:cubicBezTo>
                <a:cubicBezTo>
                  <a:pt x="4515" y="11927"/>
                  <a:pt x="3731" y="11572"/>
                  <a:pt x="2960" y="11128"/>
                </a:cubicBezTo>
                <a:cubicBezTo>
                  <a:pt x="2324" y="10751"/>
                  <a:pt x="2054" y="9996"/>
                  <a:pt x="2000" y="8930"/>
                </a:cubicBezTo>
                <a:cubicBezTo>
                  <a:pt x="1973" y="8242"/>
                  <a:pt x="2149" y="7687"/>
                  <a:pt x="2351" y="7132"/>
                </a:cubicBezTo>
                <a:cubicBezTo>
                  <a:pt x="2419" y="6844"/>
                  <a:pt x="2514" y="6622"/>
                  <a:pt x="2622" y="6377"/>
                </a:cubicBezTo>
                <a:close/>
                <a:moveTo>
                  <a:pt x="6882" y="17299"/>
                </a:moveTo>
                <a:cubicBezTo>
                  <a:pt x="6910" y="17455"/>
                  <a:pt x="6910" y="17521"/>
                  <a:pt x="6923" y="17566"/>
                </a:cubicBezTo>
                <a:cubicBezTo>
                  <a:pt x="7735" y="18809"/>
                  <a:pt x="8695" y="19630"/>
                  <a:pt x="9790" y="19963"/>
                </a:cubicBezTo>
                <a:cubicBezTo>
                  <a:pt x="10426" y="20163"/>
                  <a:pt x="11089" y="20296"/>
                  <a:pt x="11738" y="20230"/>
                </a:cubicBezTo>
                <a:cubicBezTo>
                  <a:pt x="12495" y="20163"/>
                  <a:pt x="13266" y="20097"/>
                  <a:pt x="13997" y="19586"/>
                </a:cubicBezTo>
                <a:cubicBezTo>
                  <a:pt x="15092" y="18831"/>
                  <a:pt x="15917" y="17566"/>
                  <a:pt x="16621" y="16056"/>
                </a:cubicBezTo>
                <a:cubicBezTo>
                  <a:pt x="16905" y="15457"/>
                  <a:pt x="17040" y="14724"/>
                  <a:pt x="17013" y="13925"/>
                </a:cubicBezTo>
                <a:cubicBezTo>
                  <a:pt x="15809" y="14525"/>
                  <a:pt x="14632" y="15102"/>
                  <a:pt x="13402" y="15723"/>
                </a:cubicBezTo>
                <a:cubicBezTo>
                  <a:pt x="13604" y="16234"/>
                  <a:pt x="13780" y="16634"/>
                  <a:pt x="13943" y="17055"/>
                </a:cubicBezTo>
                <a:cubicBezTo>
                  <a:pt x="14105" y="17499"/>
                  <a:pt x="14051" y="17766"/>
                  <a:pt x="13767" y="17810"/>
                </a:cubicBezTo>
                <a:cubicBezTo>
                  <a:pt x="13307" y="17877"/>
                  <a:pt x="12969" y="18232"/>
                  <a:pt x="12631" y="18698"/>
                </a:cubicBezTo>
                <a:cubicBezTo>
                  <a:pt x="12536" y="18831"/>
                  <a:pt x="12347" y="18942"/>
                  <a:pt x="12252" y="18876"/>
                </a:cubicBezTo>
                <a:cubicBezTo>
                  <a:pt x="11995" y="18698"/>
                  <a:pt x="11765" y="18876"/>
                  <a:pt x="11535" y="18964"/>
                </a:cubicBezTo>
                <a:cubicBezTo>
                  <a:pt x="11116" y="19098"/>
                  <a:pt x="10724" y="19142"/>
                  <a:pt x="10480" y="18343"/>
                </a:cubicBezTo>
                <a:cubicBezTo>
                  <a:pt x="10386" y="18032"/>
                  <a:pt x="10223" y="17788"/>
                  <a:pt x="9966" y="17788"/>
                </a:cubicBezTo>
                <a:cubicBezTo>
                  <a:pt x="9642" y="17810"/>
                  <a:pt x="9385" y="17588"/>
                  <a:pt x="9182" y="17166"/>
                </a:cubicBezTo>
                <a:cubicBezTo>
                  <a:pt x="9114" y="17033"/>
                  <a:pt x="8965" y="16966"/>
                  <a:pt x="8857" y="16966"/>
                </a:cubicBezTo>
                <a:cubicBezTo>
                  <a:pt x="8181" y="17077"/>
                  <a:pt x="7532" y="17188"/>
                  <a:pt x="6882" y="17299"/>
                </a:cubicBezTo>
                <a:close/>
                <a:moveTo>
                  <a:pt x="7559" y="6400"/>
                </a:moveTo>
                <a:cubicBezTo>
                  <a:pt x="7491" y="6622"/>
                  <a:pt x="7383" y="6799"/>
                  <a:pt x="7369" y="6999"/>
                </a:cubicBezTo>
                <a:cubicBezTo>
                  <a:pt x="7356" y="7243"/>
                  <a:pt x="7396" y="7510"/>
                  <a:pt x="7451" y="7754"/>
                </a:cubicBezTo>
                <a:cubicBezTo>
                  <a:pt x="7599" y="8575"/>
                  <a:pt x="7721" y="9352"/>
                  <a:pt x="7194" y="9951"/>
                </a:cubicBezTo>
                <a:cubicBezTo>
                  <a:pt x="7126" y="10018"/>
                  <a:pt x="7126" y="10240"/>
                  <a:pt x="7085" y="10506"/>
                </a:cubicBezTo>
                <a:cubicBezTo>
                  <a:pt x="8654" y="10351"/>
                  <a:pt x="10156" y="10085"/>
                  <a:pt x="11670" y="9485"/>
                </a:cubicBezTo>
                <a:cubicBezTo>
                  <a:pt x="11616" y="8952"/>
                  <a:pt x="11562" y="8464"/>
                  <a:pt x="11508" y="7931"/>
                </a:cubicBezTo>
                <a:cubicBezTo>
                  <a:pt x="11265" y="7976"/>
                  <a:pt x="11062" y="8020"/>
                  <a:pt x="10859" y="8087"/>
                </a:cubicBezTo>
                <a:cubicBezTo>
                  <a:pt x="10588" y="8175"/>
                  <a:pt x="10386" y="8064"/>
                  <a:pt x="10183" y="7754"/>
                </a:cubicBezTo>
                <a:cubicBezTo>
                  <a:pt x="9642" y="6932"/>
                  <a:pt x="9019" y="6843"/>
                  <a:pt x="8370" y="7421"/>
                </a:cubicBezTo>
                <a:cubicBezTo>
                  <a:pt x="8100" y="7110"/>
                  <a:pt x="7856" y="6777"/>
                  <a:pt x="7559" y="6400"/>
                </a:cubicBezTo>
                <a:close/>
                <a:moveTo>
                  <a:pt x="5800" y="5001"/>
                </a:moveTo>
                <a:cubicBezTo>
                  <a:pt x="5584" y="5045"/>
                  <a:pt x="5489" y="5045"/>
                  <a:pt x="5408" y="5090"/>
                </a:cubicBezTo>
                <a:cubicBezTo>
                  <a:pt x="4407" y="5556"/>
                  <a:pt x="3636" y="6533"/>
                  <a:pt x="3095" y="7954"/>
                </a:cubicBezTo>
                <a:cubicBezTo>
                  <a:pt x="2947" y="8353"/>
                  <a:pt x="2892" y="8886"/>
                  <a:pt x="2852" y="9352"/>
                </a:cubicBezTo>
                <a:cubicBezTo>
                  <a:pt x="2838" y="9552"/>
                  <a:pt x="2947" y="9885"/>
                  <a:pt x="3055" y="9974"/>
                </a:cubicBezTo>
                <a:cubicBezTo>
                  <a:pt x="3758" y="10484"/>
                  <a:pt x="4489" y="10751"/>
                  <a:pt x="5314" y="10573"/>
                </a:cubicBezTo>
                <a:cubicBezTo>
                  <a:pt x="5030" y="8642"/>
                  <a:pt x="5368" y="6888"/>
                  <a:pt x="5800" y="5001"/>
                </a:cubicBezTo>
                <a:close/>
                <a:moveTo>
                  <a:pt x="8857" y="3980"/>
                </a:moveTo>
                <a:cubicBezTo>
                  <a:pt x="9155" y="4113"/>
                  <a:pt x="9466" y="4135"/>
                  <a:pt x="9642" y="4379"/>
                </a:cubicBezTo>
                <a:cubicBezTo>
                  <a:pt x="9953" y="4823"/>
                  <a:pt x="10250" y="4846"/>
                  <a:pt x="10575" y="4601"/>
                </a:cubicBezTo>
                <a:cubicBezTo>
                  <a:pt x="10818" y="4424"/>
                  <a:pt x="11021" y="4535"/>
                  <a:pt x="11238" y="4668"/>
                </a:cubicBezTo>
                <a:cubicBezTo>
                  <a:pt x="11319" y="4735"/>
                  <a:pt x="11413" y="4801"/>
                  <a:pt x="11508" y="4868"/>
                </a:cubicBezTo>
                <a:cubicBezTo>
                  <a:pt x="11603" y="4490"/>
                  <a:pt x="11495" y="4335"/>
                  <a:pt x="11373" y="4157"/>
                </a:cubicBezTo>
                <a:cubicBezTo>
                  <a:pt x="11075" y="3713"/>
                  <a:pt x="11089" y="3713"/>
                  <a:pt x="11278" y="3070"/>
                </a:cubicBezTo>
                <a:cubicBezTo>
                  <a:pt x="11454" y="2448"/>
                  <a:pt x="11711" y="2004"/>
                  <a:pt x="12117" y="1804"/>
                </a:cubicBezTo>
                <a:cubicBezTo>
                  <a:pt x="12184" y="1760"/>
                  <a:pt x="12252" y="1649"/>
                  <a:pt x="12401" y="1471"/>
                </a:cubicBezTo>
                <a:cubicBezTo>
                  <a:pt x="11440" y="1116"/>
                  <a:pt x="10588" y="1272"/>
                  <a:pt x="9723" y="1560"/>
                </a:cubicBezTo>
                <a:cubicBezTo>
                  <a:pt x="9696" y="2182"/>
                  <a:pt x="9520" y="2648"/>
                  <a:pt x="9168" y="2937"/>
                </a:cubicBezTo>
                <a:cubicBezTo>
                  <a:pt x="8911" y="3114"/>
                  <a:pt x="8871" y="3536"/>
                  <a:pt x="8857" y="3980"/>
                </a:cubicBezTo>
                <a:close/>
                <a:moveTo>
                  <a:pt x="12942" y="15923"/>
                </a:moveTo>
                <a:cubicBezTo>
                  <a:pt x="11792" y="16278"/>
                  <a:pt x="10643" y="16611"/>
                  <a:pt x="9506" y="16966"/>
                </a:cubicBezTo>
                <a:cubicBezTo>
                  <a:pt x="9506" y="17033"/>
                  <a:pt x="9506" y="17077"/>
                  <a:pt x="9506" y="17144"/>
                </a:cubicBezTo>
                <a:cubicBezTo>
                  <a:pt x="9696" y="17188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70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3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678"/>
                  <a:pt x="13185" y="16300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4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57"/>
                  <a:pt x="16756" y="5134"/>
                  <a:pt x="17162" y="61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3" name="Google Shape;2203;p157"/>
          <p:cNvSpPr/>
          <p:nvPr/>
        </p:nvSpPr>
        <p:spPr>
          <a:xfrm>
            <a:off x="8696324" y="1543051"/>
            <a:ext cx="1235419" cy="1486745"/>
          </a:xfrm>
          <a:custGeom>
            <a:rect b="b" l="l" r="r" t="t"/>
            <a:pathLst>
              <a:path extrusionOk="0" h="21488" w="21419">
                <a:moveTo>
                  <a:pt x="13199" y="9804"/>
                </a:moveTo>
                <a:cubicBezTo>
                  <a:pt x="12886" y="10189"/>
                  <a:pt x="12605" y="10533"/>
                  <a:pt x="12308" y="10891"/>
                </a:cubicBezTo>
                <a:cubicBezTo>
                  <a:pt x="12192" y="11029"/>
                  <a:pt x="12060" y="11153"/>
                  <a:pt x="11944" y="11290"/>
                </a:cubicBezTo>
                <a:cubicBezTo>
                  <a:pt x="11746" y="11524"/>
                  <a:pt x="11499" y="11731"/>
                  <a:pt x="11432" y="12020"/>
                </a:cubicBezTo>
                <a:cubicBezTo>
                  <a:pt x="11399" y="12130"/>
                  <a:pt x="11300" y="12240"/>
                  <a:pt x="11218" y="12337"/>
                </a:cubicBezTo>
                <a:cubicBezTo>
                  <a:pt x="10623" y="13039"/>
                  <a:pt x="10029" y="13755"/>
                  <a:pt x="9418" y="14457"/>
                </a:cubicBezTo>
                <a:cubicBezTo>
                  <a:pt x="8691" y="15297"/>
                  <a:pt x="7965" y="16136"/>
                  <a:pt x="7238" y="16990"/>
                </a:cubicBezTo>
                <a:cubicBezTo>
                  <a:pt x="6858" y="17458"/>
                  <a:pt x="6511" y="17953"/>
                  <a:pt x="6115" y="18408"/>
                </a:cubicBezTo>
                <a:cubicBezTo>
                  <a:pt x="5735" y="18848"/>
                  <a:pt x="5289" y="19261"/>
                  <a:pt x="4893" y="19702"/>
                </a:cubicBezTo>
                <a:cubicBezTo>
                  <a:pt x="4612" y="20005"/>
                  <a:pt x="4348" y="20321"/>
                  <a:pt x="4084" y="20638"/>
                </a:cubicBezTo>
                <a:cubicBezTo>
                  <a:pt x="3902" y="20858"/>
                  <a:pt x="3721" y="21065"/>
                  <a:pt x="3555" y="21285"/>
                </a:cubicBezTo>
                <a:cubicBezTo>
                  <a:pt x="3440" y="21436"/>
                  <a:pt x="3291" y="21519"/>
                  <a:pt x="3093" y="21478"/>
                </a:cubicBezTo>
                <a:cubicBezTo>
                  <a:pt x="2713" y="21395"/>
                  <a:pt x="2333" y="21285"/>
                  <a:pt x="1954" y="21175"/>
                </a:cubicBezTo>
                <a:cubicBezTo>
                  <a:pt x="1524" y="21051"/>
                  <a:pt x="1145" y="20844"/>
                  <a:pt x="880" y="20542"/>
                </a:cubicBezTo>
                <a:cubicBezTo>
                  <a:pt x="616" y="20239"/>
                  <a:pt x="368" y="19936"/>
                  <a:pt x="154" y="19619"/>
                </a:cubicBezTo>
                <a:cubicBezTo>
                  <a:pt x="-94" y="19247"/>
                  <a:pt x="-11" y="18862"/>
                  <a:pt x="187" y="18477"/>
                </a:cubicBezTo>
                <a:cubicBezTo>
                  <a:pt x="616" y="17664"/>
                  <a:pt x="1277" y="16962"/>
                  <a:pt x="1904" y="16260"/>
                </a:cubicBezTo>
                <a:cubicBezTo>
                  <a:pt x="2862" y="15173"/>
                  <a:pt x="3770" y="14057"/>
                  <a:pt x="4662" y="12915"/>
                </a:cubicBezTo>
                <a:cubicBezTo>
                  <a:pt x="5124" y="12309"/>
                  <a:pt x="5620" y="11731"/>
                  <a:pt x="6115" y="11153"/>
                </a:cubicBezTo>
                <a:cubicBezTo>
                  <a:pt x="6908" y="10217"/>
                  <a:pt x="7733" y="9308"/>
                  <a:pt x="8543" y="8372"/>
                </a:cubicBezTo>
                <a:cubicBezTo>
                  <a:pt x="8807" y="8055"/>
                  <a:pt x="9071" y="7739"/>
                  <a:pt x="9352" y="7408"/>
                </a:cubicBezTo>
                <a:cubicBezTo>
                  <a:pt x="9055" y="7036"/>
                  <a:pt x="9154" y="6706"/>
                  <a:pt x="9434" y="6362"/>
                </a:cubicBezTo>
                <a:cubicBezTo>
                  <a:pt x="9715" y="6018"/>
                  <a:pt x="9963" y="5660"/>
                  <a:pt x="10227" y="5316"/>
                </a:cubicBezTo>
                <a:cubicBezTo>
                  <a:pt x="10640" y="4806"/>
                  <a:pt x="11053" y="4283"/>
                  <a:pt x="11482" y="3787"/>
                </a:cubicBezTo>
                <a:cubicBezTo>
                  <a:pt x="12027" y="3168"/>
                  <a:pt x="12605" y="2562"/>
                  <a:pt x="13183" y="1956"/>
                </a:cubicBezTo>
                <a:cubicBezTo>
                  <a:pt x="13711" y="1420"/>
                  <a:pt x="14157" y="855"/>
                  <a:pt x="14620" y="291"/>
                </a:cubicBezTo>
                <a:cubicBezTo>
                  <a:pt x="14884" y="-26"/>
                  <a:pt x="15181" y="-81"/>
                  <a:pt x="15660" y="112"/>
                </a:cubicBezTo>
                <a:cubicBezTo>
                  <a:pt x="16089" y="291"/>
                  <a:pt x="16519" y="470"/>
                  <a:pt x="16932" y="662"/>
                </a:cubicBezTo>
                <a:cubicBezTo>
                  <a:pt x="17658" y="1007"/>
                  <a:pt x="18368" y="1337"/>
                  <a:pt x="19078" y="1695"/>
                </a:cubicBezTo>
                <a:cubicBezTo>
                  <a:pt x="19756" y="2039"/>
                  <a:pt x="20433" y="2397"/>
                  <a:pt x="21093" y="2755"/>
                </a:cubicBezTo>
                <a:cubicBezTo>
                  <a:pt x="21456" y="2948"/>
                  <a:pt x="21506" y="3292"/>
                  <a:pt x="21291" y="3622"/>
                </a:cubicBezTo>
                <a:cubicBezTo>
                  <a:pt x="20879" y="4242"/>
                  <a:pt x="20334" y="4779"/>
                  <a:pt x="19855" y="5343"/>
                </a:cubicBezTo>
                <a:cubicBezTo>
                  <a:pt x="19211" y="6086"/>
                  <a:pt x="18633" y="6844"/>
                  <a:pt x="18005" y="7587"/>
                </a:cubicBezTo>
                <a:cubicBezTo>
                  <a:pt x="17477" y="8220"/>
                  <a:pt x="16932" y="8840"/>
                  <a:pt x="16387" y="9459"/>
                </a:cubicBezTo>
                <a:cubicBezTo>
                  <a:pt x="15825" y="9335"/>
                  <a:pt x="15660" y="9060"/>
                  <a:pt x="15957" y="8688"/>
                </a:cubicBezTo>
                <a:cubicBezTo>
                  <a:pt x="16717" y="7738"/>
                  <a:pt x="17493" y="6789"/>
                  <a:pt x="18269" y="5839"/>
                </a:cubicBezTo>
                <a:cubicBezTo>
                  <a:pt x="18649" y="5357"/>
                  <a:pt x="19029" y="4875"/>
                  <a:pt x="19425" y="4393"/>
                </a:cubicBezTo>
                <a:cubicBezTo>
                  <a:pt x="19673" y="4090"/>
                  <a:pt x="19937" y="3787"/>
                  <a:pt x="20201" y="3485"/>
                </a:cubicBezTo>
                <a:cubicBezTo>
                  <a:pt x="19855" y="3113"/>
                  <a:pt x="19590" y="3127"/>
                  <a:pt x="19260" y="3526"/>
                </a:cubicBezTo>
                <a:cubicBezTo>
                  <a:pt x="18831" y="4035"/>
                  <a:pt x="18418" y="4545"/>
                  <a:pt x="18005" y="5054"/>
                </a:cubicBezTo>
                <a:cubicBezTo>
                  <a:pt x="16750" y="6610"/>
                  <a:pt x="15495" y="8179"/>
                  <a:pt x="14223" y="9748"/>
                </a:cubicBezTo>
                <a:cubicBezTo>
                  <a:pt x="13926" y="10120"/>
                  <a:pt x="13910" y="10106"/>
                  <a:pt x="13464" y="9886"/>
                </a:cubicBezTo>
                <a:cubicBezTo>
                  <a:pt x="13414" y="9859"/>
                  <a:pt x="13315" y="9845"/>
                  <a:pt x="13199" y="9804"/>
                </a:cubicBezTo>
                <a:close/>
                <a:moveTo>
                  <a:pt x="9864" y="8069"/>
                </a:moveTo>
                <a:cubicBezTo>
                  <a:pt x="9236" y="8620"/>
                  <a:pt x="1871" y="17362"/>
                  <a:pt x="1541" y="17940"/>
                </a:cubicBezTo>
                <a:cubicBezTo>
                  <a:pt x="1888" y="18848"/>
                  <a:pt x="2581" y="19482"/>
                  <a:pt x="3770" y="19784"/>
                </a:cubicBezTo>
                <a:cubicBezTo>
                  <a:pt x="4348" y="19165"/>
                  <a:pt x="4959" y="18559"/>
                  <a:pt x="5504" y="17926"/>
                </a:cubicBezTo>
                <a:cubicBezTo>
                  <a:pt x="6611" y="16646"/>
                  <a:pt x="7651" y="15338"/>
                  <a:pt x="8757" y="14071"/>
                </a:cubicBezTo>
                <a:cubicBezTo>
                  <a:pt x="9732" y="12942"/>
                  <a:pt x="10656" y="11772"/>
                  <a:pt x="11532" y="10588"/>
                </a:cubicBezTo>
                <a:cubicBezTo>
                  <a:pt x="11796" y="10230"/>
                  <a:pt x="12093" y="9886"/>
                  <a:pt x="12341" y="9556"/>
                </a:cubicBezTo>
                <a:cubicBezTo>
                  <a:pt x="11532" y="9060"/>
                  <a:pt x="10706" y="8578"/>
                  <a:pt x="9864" y="8069"/>
                </a:cubicBezTo>
                <a:close/>
                <a:moveTo>
                  <a:pt x="13711" y="9157"/>
                </a:moveTo>
                <a:cubicBezTo>
                  <a:pt x="15511" y="7078"/>
                  <a:pt x="16998" y="4793"/>
                  <a:pt x="18996" y="2769"/>
                </a:cubicBezTo>
                <a:cubicBezTo>
                  <a:pt x="18616" y="2562"/>
                  <a:pt x="18302" y="2397"/>
                  <a:pt x="17988" y="2232"/>
                </a:cubicBezTo>
                <a:cubicBezTo>
                  <a:pt x="17543" y="1984"/>
                  <a:pt x="17113" y="1750"/>
                  <a:pt x="16667" y="1502"/>
                </a:cubicBezTo>
                <a:cubicBezTo>
                  <a:pt x="16221" y="1241"/>
                  <a:pt x="15776" y="993"/>
                  <a:pt x="15214" y="883"/>
                </a:cubicBezTo>
                <a:cubicBezTo>
                  <a:pt x="14983" y="1144"/>
                  <a:pt x="14752" y="1392"/>
                  <a:pt x="14521" y="1654"/>
                </a:cubicBezTo>
                <a:cubicBezTo>
                  <a:pt x="14223" y="1998"/>
                  <a:pt x="13926" y="2356"/>
                  <a:pt x="13612" y="2686"/>
                </a:cubicBezTo>
                <a:cubicBezTo>
                  <a:pt x="12688" y="3664"/>
                  <a:pt x="11664" y="4600"/>
                  <a:pt x="10871" y="5660"/>
                </a:cubicBezTo>
                <a:cubicBezTo>
                  <a:pt x="10524" y="6114"/>
                  <a:pt x="10210" y="6582"/>
                  <a:pt x="9897" y="7023"/>
                </a:cubicBezTo>
                <a:cubicBezTo>
                  <a:pt x="10888" y="8069"/>
                  <a:pt x="12638" y="9060"/>
                  <a:pt x="13711" y="9157"/>
                </a:cubicBezTo>
                <a:close/>
                <a:moveTo>
                  <a:pt x="1012" y="18490"/>
                </a:moveTo>
                <a:cubicBezTo>
                  <a:pt x="864" y="18711"/>
                  <a:pt x="715" y="18807"/>
                  <a:pt x="748" y="19055"/>
                </a:cubicBezTo>
                <a:cubicBezTo>
                  <a:pt x="864" y="19853"/>
                  <a:pt x="1921" y="20610"/>
                  <a:pt x="2994" y="20679"/>
                </a:cubicBezTo>
                <a:cubicBezTo>
                  <a:pt x="3093" y="20542"/>
                  <a:pt x="3209" y="20404"/>
                  <a:pt x="3341" y="20225"/>
                </a:cubicBezTo>
                <a:cubicBezTo>
                  <a:pt x="2300" y="19908"/>
                  <a:pt x="1508" y="19385"/>
                  <a:pt x="1012" y="184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4" name="Google Shape;2204;p157"/>
          <p:cNvSpPr/>
          <p:nvPr/>
        </p:nvSpPr>
        <p:spPr>
          <a:xfrm>
            <a:off x="9829798" y="866776"/>
            <a:ext cx="973828" cy="1825910"/>
          </a:xfrm>
          <a:custGeom>
            <a:rect b="b" l="l" r="r" t="t"/>
            <a:pathLst>
              <a:path extrusionOk="0" h="21421" w="21378">
                <a:moveTo>
                  <a:pt x="21170" y="35"/>
                </a:moveTo>
                <a:cubicBezTo>
                  <a:pt x="21421" y="169"/>
                  <a:pt x="21421" y="359"/>
                  <a:pt x="21296" y="582"/>
                </a:cubicBezTo>
                <a:cubicBezTo>
                  <a:pt x="21065" y="1041"/>
                  <a:pt x="20815" y="1499"/>
                  <a:pt x="20647" y="1957"/>
                </a:cubicBezTo>
                <a:cubicBezTo>
                  <a:pt x="20417" y="2571"/>
                  <a:pt x="20271" y="3197"/>
                  <a:pt x="20062" y="3812"/>
                </a:cubicBezTo>
                <a:cubicBezTo>
                  <a:pt x="19978" y="4102"/>
                  <a:pt x="19811" y="4382"/>
                  <a:pt x="19957" y="4672"/>
                </a:cubicBezTo>
                <a:cubicBezTo>
                  <a:pt x="19978" y="4728"/>
                  <a:pt x="19915" y="4795"/>
                  <a:pt x="19853" y="4851"/>
                </a:cubicBezTo>
                <a:cubicBezTo>
                  <a:pt x="19205" y="5466"/>
                  <a:pt x="18535" y="6080"/>
                  <a:pt x="17908" y="6706"/>
                </a:cubicBezTo>
                <a:cubicBezTo>
                  <a:pt x="17699" y="6907"/>
                  <a:pt x="17657" y="7142"/>
                  <a:pt x="17490" y="7354"/>
                </a:cubicBezTo>
                <a:cubicBezTo>
                  <a:pt x="17260" y="7633"/>
                  <a:pt x="16988" y="7891"/>
                  <a:pt x="16737" y="8170"/>
                </a:cubicBezTo>
                <a:cubicBezTo>
                  <a:pt x="16298" y="8639"/>
                  <a:pt x="15859" y="9120"/>
                  <a:pt x="15420" y="9589"/>
                </a:cubicBezTo>
                <a:cubicBezTo>
                  <a:pt x="15169" y="9857"/>
                  <a:pt x="14897" y="10125"/>
                  <a:pt x="14667" y="10405"/>
                </a:cubicBezTo>
                <a:cubicBezTo>
                  <a:pt x="14186" y="10997"/>
                  <a:pt x="13747" y="11612"/>
                  <a:pt x="13266" y="12204"/>
                </a:cubicBezTo>
                <a:cubicBezTo>
                  <a:pt x="12869" y="12684"/>
                  <a:pt x="12388" y="13154"/>
                  <a:pt x="11949" y="13634"/>
                </a:cubicBezTo>
                <a:cubicBezTo>
                  <a:pt x="11593" y="14025"/>
                  <a:pt x="11238" y="14427"/>
                  <a:pt x="10882" y="14819"/>
                </a:cubicBezTo>
                <a:cubicBezTo>
                  <a:pt x="10506" y="15232"/>
                  <a:pt x="10109" y="15645"/>
                  <a:pt x="9732" y="16070"/>
                </a:cubicBezTo>
                <a:cubicBezTo>
                  <a:pt x="9377" y="16461"/>
                  <a:pt x="9021" y="16852"/>
                  <a:pt x="8708" y="17266"/>
                </a:cubicBezTo>
                <a:cubicBezTo>
                  <a:pt x="8582" y="17445"/>
                  <a:pt x="8561" y="17646"/>
                  <a:pt x="8520" y="17847"/>
                </a:cubicBezTo>
                <a:cubicBezTo>
                  <a:pt x="8478" y="18070"/>
                  <a:pt x="8457" y="18294"/>
                  <a:pt x="8436" y="18495"/>
                </a:cubicBezTo>
                <a:cubicBezTo>
                  <a:pt x="8018" y="18528"/>
                  <a:pt x="7683" y="18562"/>
                  <a:pt x="7495" y="18573"/>
                </a:cubicBezTo>
                <a:cubicBezTo>
                  <a:pt x="6784" y="19411"/>
                  <a:pt x="6136" y="20205"/>
                  <a:pt x="5446" y="20976"/>
                </a:cubicBezTo>
                <a:cubicBezTo>
                  <a:pt x="5028" y="21445"/>
                  <a:pt x="4588" y="21512"/>
                  <a:pt x="3689" y="21322"/>
                </a:cubicBezTo>
                <a:cubicBezTo>
                  <a:pt x="2623" y="21110"/>
                  <a:pt x="1682" y="20808"/>
                  <a:pt x="762" y="20450"/>
                </a:cubicBezTo>
                <a:cubicBezTo>
                  <a:pt x="-33" y="20149"/>
                  <a:pt x="-179" y="19903"/>
                  <a:pt x="197" y="19411"/>
                </a:cubicBezTo>
                <a:cubicBezTo>
                  <a:pt x="616" y="18841"/>
                  <a:pt x="1096" y="18283"/>
                  <a:pt x="1577" y="17735"/>
                </a:cubicBezTo>
                <a:cubicBezTo>
                  <a:pt x="1766" y="17512"/>
                  <a:pt x="1912" y="17322"/>
                  <a:pt x="1598" y="17098"/>
                </a:cubicBezTo>
                <a:cubicBezTo>
                  <a:pt x="1431" y="16975"/>
                  <a:pt x="1473" y="16852"/>
                  <a:pt x="1619" y="16729"/>
                </a:cubicBezTo>
                <a:cubicBezTo>
                  <a:pt x="1766" y="16618"/>
                  <a:pt x="1849" y="16495"/>
                  <a:pt x="2017" y="16394"/>
                </a:cubicBezTo>
                <a:cubicBezTo>
                  <a:pt x="2707" y="15970"/>
                  <a:pt x="3020" y="15467"/>
                  <a:pt x="3334" y="14942"/>
                </a:cubicBezTo>
                <a:cubicBezTo>
                  <a:pt x="3501" y="14673"/>
                  <a:pt x="3794" y="14416"/>
                  <a:pt x="4045" y="14159"/>
                </a:cubicBezTo>
                <a:cubicBezTo>
                  <a:pt x="4191" y="13992"/>
                  <a:pt x="4358" y="13824"/>
                  <a:pt x="4484" y="13656"/>
                </a:cubicBezTo>
                <a:cubicBezTo>
                  <a:pt x="5069" y="12908"/>
                  <a:pt x="5592" y="12137"/>
                  <a:pt x="6387" y="11433"/>
                </a:cubicBezTo>
                <a:cubicBezTo>
                  <a:pt x="6742" y="11109"/>
                  <a:pt x="6930" y="10729"/>
                  <a:pt x="7244" y="10394"/>
                </a:cubicBezTo>
                <a:cubicBezTo>
                  <a:pt x="7516" y="10081"/>
                  <a:pt x="7850" y="9790"/>
                  <a:pt x="8122" y="9488"/>
                </a:cubicBezTo>
                <a:cubicBezTo>
                  <a:pt x="8290" y="9298"/>
                  <a:pt x="8436" y="9109"/>
                  <a:pt x="8603" y="8919"/>
                </a:cubicBezTo>
                <a:cubicBezTo>
                  <a:pt x="8708" y="8796"/>
                  <a:pt x="8875" y="8673"/>
                  <a:pt x="8959" y="8539"/>
                </a:cubicBezTo>
                <a:cubicBezTo>
                  <a:pt x="9063" y="8416"/>
                  <a:pt x="9063" y="8270"/>
                  <a:pt x="9189" y="8148"/>
                </a:cubicBezTo>
                <a:cubicBezTo>
                  <a:pt x="9753" y="7600"/>
                  <a:pt x="10360" y="7064"/>
                  <a:pt x="10903" y="6505"/>
                </a:cubicBezTo>
                <a:cubicBezTo>
                  <a:pt x="11092" y="6304"/>
                  <a:pt x="11343" y="6114"/>
                  <a:pt x="11343" y="5868"/>
                </a:cubicBezTo>
                <a:cubicBezTo>
                  <a:pt x="11343" y="5801"/>
                  <a:pt x="11447" y="5723"/>
                  <a:pt x="11510" y="5656"/>
                </a:cubicBezTo>
                <a:cubicBezTo>
                  <a:pt x="12179" y="4952"/>
                  <a:pt x="12848" y="4248"/>
                  <a:pt x="13517" y="3544"/>
                </a:cubicBezTo>
                <a:cubicBezTo>
                  <a:pt x="13601" y="3466"/>
                  <a:pt x="13664" y="3376"/>
                  <a:pt x="13768" y="3309"/>
                </a:cubicBezTo>
                <a:cubicBezTo>
                  <a:pt x="14918" y="2694"/>
                  <a:pt x="16089" y="2080"/>
                  <a:pt x="17260" y="1465"/>
                </a:cubicBezTo>
                <a:cubicBezTo>
                  <a:pt x="17929" y="1108"/>
                  <a:pt x="18598" y="761"/>
                  <a:pt x="19247" y="393"/>
                </a:cubicBezTo>
                <a:cubicBezTo>
                  <a:pt x="19790" y="135"/>
                  <a:pt x="20292" y="-88"/>
                  <a:pt x="21170" y="35"/>
                </a:cubicBezTo>
                <a:close/>
                <a:moveTo>
                  <a:pt x="8979" y="11913"/>
                </a:moveTo>
                <a:cubicBezTo>
                  <a:pt x="8917" y="11846"/>
                  <a:pt x="8749" y="11768"/>
                  <a:pt x="8791" y="11701"/>
                </a:cubicBezTo>
                <a:cubicBezTo>
                  <a:pt x="8896" y="11466"/>
                  <a:pt x="9021" y="11243"/>
                  <a:pt x="9188" y="11019"/>
                </a:cubicBezTo>
                <a:cubicBezTo>
                  <a:pt x="9502" y="10639"/>
                  <a:pt x="9962" y="10282"/>
                  <a:pt x="10192" y="9880"/>
                </a:cubicBezTo>
                <a:cubicBezTo>
                  <a:pt x="10422" y="9477"/>
                  <a:pt x="10903" y="9164"/>
                  <a:pt x="11154" y="8762"/>
                </a:cubicBezTo>
                <a:cubicBezTo>
                  <a:pt x="11572" y="8125"/>
                  <a:pt x="12220" y="7522"/>
                  <a:pt x="12785" y="6907"/>
                </a:cubicBezTo>
                <a:cubicBezTo>
                  <a:pt x="13412" y="6225"/>
                  <a:pt x="14040" y="5555"/>
                  <a:pt x="14688" y="4862"/>
                </a:cubicBezTo>
                <a:cubicBezTo>
                  <a:pt x="14458" y="4750"/>
                  <a:pt x="14270" y="4661"/>
                  <a:pt x="14081" y="4561"/>
                </a:cubicBezTo>
                <a:cubicBezTo>
                  <a:pt x="13747" y="4873"/>
                  <a:pt x="13412" y="5153"/>
                  <a:pt x="13140" y="5454"/>
                </a:cubicBezTo>
                <a:cubicBezTo>
                  <a:pt x="12806" y="5812"/>
                  <a:pt x="12513" y="6181"/>
                  <a:pt x="12179" y="6527"/>
                </a:cubicBezTo>
                <a:cubicBezTo>
                  <a:pt x="12095" y="6617"/>
                  <a:pt x="11886" y="6661"/>
                  <a:pt x="11719" y="6728"/>
                </a:cubicBezTo>
                <a:cubicBezTo>
                  <a:pt x="11907" y="6985"/>
                  <a:pt x="11719" y="7231"/>
                  <a:pt x="11405" y="7388"/>
                </a:cubicBezTo>
                <a:cubicBezTo>
                  <a:pt x="10966" y="7622"/>
                  <a:pt x="10882" y="7935"/>
                  <a:pt x="10610" y="8203"/>
                </a:cubicBezTo>
                <a:cubicBezTo>
                  <a:pt x="10485" y="8315"/>
                  <a:pt x="10380" y="8438"/>
                  <a:pt x="10276" y="8561"/>
                </a:cubicBezTo>
                <a:cubicBezTo>
                  <a:pt x="10067" y="8773"/>
                  <a:pt x="9858" y="8974"/>
                  <a:pt x="9648" y="9187"/>
                </a:cubicBezTo>
                <a:cubicBezTo>
                  <a:pt x="9147" y="9734"/>
                  <a:pt x="8645" y="10282"/>
                  <a:pt x="8143" y="10829"/>
                </a:cubicBezTo>
                <a:cubicBezTo>
                  <a:pt x="7808" y="11198"/>
                  <a:pt x="7411" y="11556"/>
                  <a:pt x="7097" y="11924"/>
                </a:cubicBezTo>
                <a:cubicBezTo>
                  <a:pt x="6366" y="12796"/>
                  <a:pt x="5634" y="13668"/>
                  <a:pt x="4944" y="14539"/>
                </a:cubicBezTo>
                <a:cubicBezTo>
                  <a:pt x="4588" y="14975"/>
                  <a:pt x="4275" y="15422"/>
                  <a:pt x="3961" y="15880"/>
                </a:cubicBezTo>
                <a:cubicBezTo>
                  <a:pt x="3814" y="16104"/>
                  <a:pt x="3794" y="16349"/>
                  <a:pt x="4316" y="16517"/>
                </a:cubicBezTo>
                <a:cubicBezTo>
                  <a:pt x="4839" y="15947"/>
                  <a:pt x="5341" y="15400"/>
                  <a:pt x="5843" y="14852"/>
                </a:cubicBezTo>
                <a:cubicBezTo>
                  <a:pt x="6428" y="14204"/>
                  <a:pt x="7014" y="13545"/>
                  <a:pt x="7578" y="12897"/>
                </a:cubicBezTo>
                <a:cubicBezTo>
                  <a:pt x="7662" y="12785"/>
                  <a:pt x="7725" y="12673"/>
                  <a:pt x="7829" y="12573"/>
                </a:cubicBezTo>
                <a:cubicBezTo>
                  <a:pt x="8017" y="12360"/>
                  <a:pt x="8164" y="12114"/>
                  <a:pt x="8582" y="12003"/>
                </a:cubicBezTo>
                <a:cubicBezTo>
                  <a:pt x="8707" y="11969"/>
                  <a:pt x="8875" y="11980"/>
                  <a:pt x="9021" y="11980"/>
                </a:cubicBezTo>
                <a:cubicBezTo>
                  <a:pt x="9063" y="12003"/>
                  <a:pt x="9105" y="12036"/>
                  <a:pt x="9147" y="12058"/>
                </a:cubicBezTo>
                <a:cubicBezTo>
                  <a:pt x="7432" y="13601"/>
                  <a:pt x="6345" y="15288"/>
                  <a:pt x="4902" y="16908"/>
                </a:cubicBezTo>
                <a:cubicBezTo>
                  <a:pt x="5090" y="16953"/>
                  <a:pt x="5257" y="16998"/>
                  <a:pt x="5446" y="17053"/>
                </a:cubicBezTo>
                <a:cubicBezTo>
                  <a:pt x="5634" y="16796"/>
                  <a:pt x="5801" y="16562"/>
                  <a:pt x="6010" y="16338"/>
                </a:cubicBezTo>
                <a:cubicBezTo>
                  <a:pt x="6638" y="15601"/>
                  <a:pt x="7286" y="14852"/>
                  <a:pt x="7934" y="14126"/>
                </a:cubicBezTo>
                <a:cubicBezTo>
                  <a:pt x="8269" y="13746"/>
                  <a:pt x="8687" y="13388"/>
                  <a:pt x="9042" y="13008"/>
                </a:cubicBezTo>
                <a:cubicBezTo>
                  <a:pt x="9439" y="12584"/>
                  <a:pt x="9753" y="12126"/>
                  <a:pt x="10130" y="11701"/>
                </a:cubicBezTo>
                <a:cubicBezTo>
                  <a:pt x="10820" y="10941"/>
                  <a:pt x="11551" y="10204"/>
                  <a:pt x="12262" y="9444"/>
                </a:cubicBezTo>
                <a:cubicBezTo>
                  <a:pt x="12681" y="8986"/>
                  <a:pt x="13078" y="8516"/>
                  <a:pt x="13475" y="8047"/>
                </a:cubicBezTo>
                <a:cubicBezTo>
                  <a:pt x="13747" y="7734"/>
                  <a:pt x="13998" y="7421"/>
                  <a:pt x="14312" y="7119"/>
                </a:cubicBezTo>
                <a:cubicBezTo>
                  <a:pt x="14583" y="6862"/>
                  <a:pt x="14918" y="6639"/>
                  <a:pt x="15043" y="6337"/>
                </a:cubicBezTo>
                <a:cubicBezTo>
                  <a:pt x="15106" y="6203"/>
                  <a:pt x="15294" y="6080"/>
                  <a:pt x="15441" y="5957"/>
                </a:cubicBezTo>
                <a:cubicBezTo>
                  <a:pt x="15650" y="5745"/>
                  <a:pt x="15880" y="5522"/>
                  <a:pt x="16110" y="5276"/>
                </a:cubicBezTo>
                <a:cubicBezTo>
                  <a:pt x="15796" y="5197"/>
                  <a:pt x="15545" y="5153"/>
                  <a:pt x="15273" y="5086"/>
                </a:cubicBezTo>
                <a:cubicBezTo>
                  <a:pt x="14960" y="5466"/>
                  <a:pt x="14667" y="5801"/>
                  <a:pt x="14395" y="6136"/>
                </a:cubicBezTo>
                <a:cubicBezTo>
                  <a:pt x="13810" y="6862"/>
                  <a:pt x="12869" y="7488"/>
                  <a:pt x="12409" y="8248"/>
                </a:cubicBezTo>
                <a:cubicBezTo>
                  <a:pt x="12346" y="8349"/>
                  <a:pt x="12200" y="8427"/>
                  <a:pt x="12095" y="8516"/>
                </a:cubicBezTo>
                <a:cubicBezTo>
                  <a:pt x="12032" y="8561"/>
                  <a:pt x="11928" y="8606"/>
                  <a:pt x="11928" y="8639"/>
                </a:cubicBezTo>
                <a:cubicBezTo>
                  <a:pt x="12053" y="9053"/>
                  <a:pt x="11447" y="9321"/>
                  <a:pt x="11217" y="9656"/>
                </a:cubicBezTo>
                <a:cubicBezTo>
                  <a:pt x="10820" y="10226"/>
                  <a:pt x="10234" y="10751"/>
                  <a:pt x="9732" y="11299"/>
                </a:cubicBezTo>
                <a:cubicBezTo>
                  <a:pt x="9649" y="11377"/>
                  <a:pt x="9607" y="11489"/>
                  <a:pt x="9481" y="11544"/>
                </a:cubicBezTo>
                <a:cubicBezTo>
                  <a:pt x="9188" y="11656"/>
                  <a:pt x="9084" y="11757"/>
                  <a:pt x="8979" y="11913"/>
                </a:cubicBezTo>
                <a:close/>
                <a:moveTo>
                  <a:pt x="16967" y="5421"/>
                </a:moveTo>
                <a:cubicBezTo>
                  <a:pt x="16612" y="5745"/>
                  <a:pt x="16256" y="6047"/>
                  <a:pt x="15943" y="6360"/>
                </a:cubicBezTo>
                <a:cubicBezTo>
                  <a:pt x="15650" y="6672"/>
                  <a:pt x="15399" y="6985"/>
                  <a:pt x="15106" y="7309"/>
                </a:cubicBezTo>
                <a:cubicBezTo>
                  <a:pt x="14918" y="7522"/>
                  <a:pt x="14792" y="7768"/>
                  <a:pt x="14500" y="7935"/>
                </a:cubicBezTo>
                <a:cubicBezTo>
                  <a:pt x="14144" y="8136"/>
                  <a:pt x="13977" y="8371"/>
                  <a:pt x="13831" y="8617"/>
                </a:cubicBezTo>
                <a:cubicBezTo>
                  <a:pt x="13747" y="8751"/>
                  <a:pt x="13580" y="8874"/>
                  <a:pt x="13496" y="9008"/>
                </a:cubicBezTo>
                <a:cubicBezTo>
                  <a:pt x="13161" y="9477"/>
                  <a:pt x="12367" y="9846"/>
                  <a:pt x="12283" y="10382"/>
                </a:cubicBezTo>
                <a:cubicBezTo>
                  <a:pt x="12283" y="10427"/>
                  <a:pt x="12158" y="10461"/>
                  <a:pt x="12116" y="10505"/>
                </a:cubicBezTo>
                <a:cubicBezTo>
                  <a:pt x="11949" y="10673"/>
                  <a:pt x="11760" y="10852"/>
                  <a:pt x="11635" y="11030"/>
                </a:cubicBezTo>
                <a:cubicBezTo>
                  <a:pt x="11531" y="11176"/>
                  <a:pt x="11510" y="11343"/>
                  <a:pt x="11342" y="11466"/>
                </a:cubicBezTo>
                <a:cubicBezTo>
                  <a:pt x="10861" y="11835"/>
                  <a:pt x="10590" y="12260"/>
                  <a:pt x="10255" y="12662"/>
                </a:cubicBezTo>
                <a:cubicBezTo>
                  <a:pt x="9941" y="13031"/>
                  <a:pt x="9690" y="13433"/>
                  <a:pt x="9147" y="13612"/>
                </a:cubicBezTo>
                <a:cubicBezTo>
                  <a:pt x="9063" y="13824"/>
                  <a:pt x="9042" y="13958"/>
                  <a:pt x="8938" y="14081"/>
                </a:cubicBezTo>
                <a:cubicBezTo>
                  <a:pt x="8750" y="14316"/>
                  <a:pt x="8499" y="14539"/>
                  <a:pt x="8269" y="14763"/>
                </a:cubicBezTo>
                <a:cubicBezTo>
                  <a:pt x="7955" y="15087"/>
                  <a:pt x="7641" y="15411"/>
                  <a:pt x="7328" y="15735"/>
                </a:cubicBezTo>
                <a:cubicBezTo>
                  <a:pt x="6888" y="16182"/>
                  <a:pt x="6679" y="16696"/>
                  <a:pt x="6345" y="17221"/>
                </a:cubicBezTo>
                <a:cubicBezTo>
                  <a:pt x="6826" y="17266"/>
                  <a:pt x="7244" y="17299"/>
                  <a:pt x="7662" y="17333"/>
                </a:cubicBezTo>
                <a:cubicBezTo>
                  <a:pt x="8122" y="16741"/>
                  <a:pt x="8540" y="16182"/>
                  <a:pt x="9021" y="15634"/>
                </a:cubicBezTo>
                <a:cubicBezTo>
                  <a:pt x="10359" y="14081"/>
                  <a:pt x="11802" y="12550"/>
                  <a:pt x="12994" y="10963"/>
                </a:cubicBezTo>
                <a:cubicBezTo>
                  <a:pt x="13161" y="10751"/>
                  <a:pt x="13308" y="10550"/>
                  <a:pt x="13496" y="10338"/>
                </a:cubicBezTo>
                <a:cubicBezTo>
                  <a:pt x="14374" y="9354"/>
                  <a:pt x="15231" y="8371"/>
                  <a:pt x="16110" y="7388"/>
                </a:cubicBezTo>
                <a:cubicBezTo>
                  <a:pt x="16674" y="6762"/>
                  <a:pt x="17239" y="6147"/>
                  <a:pt x="17845" y="5510"/>
                </a:cubicBezTo>
                <a:cubicBezTo>
                  <a:pt x="17553" y="5488"/>
                  <a:pt x="17302" y="5466"/>
                  <a:pt x="16967" y="5421"/>
                </a:cubicBezTo>
                <a:close/>
                <a:moveTo>
                  <a:pt x="6115" y="18651"/>
                </a:moveTo>
                <a:cubicBezTo>
                  <a:pt x="4923" y="18361"/>
                  <a:pt x="3815" y="18104"/>
                  <a:pt x="2706" y="17824"/>
                </a:cubicBezTo>
                <a:cubicBezTo>
                  <a:pt x="2602" y="17914"/>
                  <a:pt x="2455" y="18003"/>
                  <a:pt x="2372" y="18093"/>
                </a:cubicBezTo>
                <a:cubicBezTo>
                  <a:pt x="2016" y="18540"/>
                  <a:pt x="1661" y="18998"/>
                  <a:pt x="1305" y="19456"/>
                </a:cubicBezTo>
                <a:cubicBezTo>
                  <a:pt x="1243" y="19534"/>
                  <a:pt x="1222" y="19612"/>
                  <a:pt x="1201" y="19691"/>
                </a:cubicBezTo>
                <a:cubicBezTo>
                  <a:pt x="1138" y="19892"/>
                  <a:pt x="1243" y="20059"/>
                  <a:pt x="1619" y="20160"/>
                </a:cubicBezTo>
                <a:cubicBezTo>
                  <a:pt x="2246" y="20339"/>
                  <a:pt x="2874" y="20529"/>
                  <a:pt x="3522" y="20685"/>
                </a:cubicBezTo>
                <a:cubicBezTo>
                  <a:pt x="4212" y="20853"/>
                  <a:pt x="4316" y="20830"/>
                  <a:pt x="4609" y="20484"/>
                </a:cubicBezTo>
                <a:cubicBezTo>
                  <a:pt x="5111" y="19880"/>
                  <a:pt x="5613" y="19266"/>
                  <a:pt x="6115" y="18651"/>
                </a:cubicBezTo>
                <a:close/>
                <a:moveTo>
                  <a:pt x="17260" y="2460"/>
                </a:moveTo>
                <a:cubicBezTo>
                  <a:pt x="16591" y="2806"/>
                  <a:pt x="15859" y="3141"/>
                  <a:pt x="15211" y="3521"/>
                </a:cubicBezTo>
                <a:cubicBezTo>
                  <a:pt x="14939" y="3689"/>
                  <a:pt x="14897" y="3957"/>
                  <a:pt x="14792" y="4181"/>
                </a:cubicBezTo>
                <a:cubicBezTo>
                  <a:pt x="14772" y="4225"/>
                  <a:pt x="14897" y="4304"/>
                  <a:pt x="14981" y="4337"/>
                </a:cubicBezTo>
                <a:cubicBezTo>
                  <a:pt x="15922" y="4717"/>
                  <a:pt x="16904" y="5041"/>
                  <a:pt x="18222" y="4952"/>
                </a:cubicBezTo>
                <a:cubicBezTo>
                  <a:pt x="18556" y="4661"/>
                  <a:pt x="18891" y="4371"/>
                  <a:pt x="18849" y="3979"/>
                </a:cubicBezTo>
                <a:cubicBezTo>
                  <a:pt x="18828" y="3868"/>
                  <a:pt x="18870" y="3745"/>
                  <a:pt x="18912" y="3622"/>
                </a:cubicBezTo>
                <a:cubicBezTo>
                  <a:pt x="18974" y="3387"/>
                  <a:pt x="19037" y="3153"/>
                  <a:pt x="19079" y="2974"/>
                </a:cubicBezTo>
                <a:cubicBezTo>
                  <a:pt x="18452" y="2806"/>
                  <a:pt x="17866" y="2639"/>
                  <a:pt x="17260" y="2460"/>
                </a:cubicBezTo>
                <a:close/>
                <a:moveTo>
                  <a:pt x="2978" y="16651"/>
                </a:moveTo>
                <a:cubicBezTo>
                  <a:pt x="2727" y="16841"/>
                  <a:pt x="2330" y="16964"/>
                  <a:pt x="2727" y="17154"/>
                </a:cubicBezTo>
                <a:cubicBezTo>
                  <a:pt x="3877" y="17701"/>
                  <a:pt x="5195" y="18070"/>
                  <a:pt x="6784" y="18093"/>
                </a:cubicBezTo>
                <a:cubicBezTo>
                  <a:pt x="7035" y="18093"/>
                  <a:pt x="7328" y="18093"/>
                  <a:pt x="7537" y="17903"/>
                </a:cubicBezTo>
                <a:cubicBezTo>
                  <a:pt x="6658" y="17791"/>
                  <a:pt x="5822" y="17701"/>
                  <a:pt x="5006" y="17556"/>
                </a:cubicBezTo>
                <a:cubicBezTo>
                  <a:pt x="4191" y="17400"/>
                  <a:pt x="3543" y="17087"/>
                  <a:pt x="2978" y="166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5" name="Google Shape;2205;p157"/>
          <p:cNvSpPr/>
          <p:nvPr/>
        </p:nvSpPr>
        <p:spPr>
          <a:xfrm>
            <a:off x="8343898" y="342901"/>
            <a:ext cx="1694011" cy="1326545"/>
          </a:xfrm>
          <a:custGeom>
            <a:rect b="b" l="l" r="r" t="t"/>
            <a:pathLst>
              <a:path extrusionOk="0" h="21534" w="21437">
                <a:moveTo>
                  <a:pt x="14925" y="6979"/>
                </a:moveTo>
                <a:cubicBezTo>
                  <a:pt x="14780" y="6098"/>
                  <a:pt x="15069" y="5510"/>
                  <a:pt x="15551" y="5031"/>
                </a:cubicBezTo>
                <a:cubicBezTo>
                  <a:pt x="16034" y="4536"/>
                  <a:pt x="16576" y="4227"/>
                  <a:pt x="17179" y="4057"/>
                </a:cubicBezTo>
                <a:cubicBezTo>
                  <a:pt x="18119" y="3810"/>
                  <a:pt x="18975" y="3330"/>
                  <a:pt x="19662" y="2464"/>
                </a:cubicBezTo>
                <a:cubicBezTo>
                  <a:pt x="20096" y="1923"/>
                  <a:pt x="20433" y="1336"/>
                  <a:pt x="20337" y="485"/>
                </a:cubicBezTo>
                <a:cubicBezTo>
                  <a:pt x="20313" y="238"/>
                  <a:pt x="20421" y="52"/>
                  <a:pt x="20626" y="6"/>
                </a:cubicBezTo>
                <a:cubicBezTo>
                  <a:pt x="20843" y="-25"/>
                  <a:pt x="21012" y="68"/>
                  <a:pt x="21060" y="362"/>
                </a:cubicBezTo>
                <a:cubicBezTo>
                  <a:pt x="21168" y="1042"/>
                  <a:pt x="21229" y="1722"/>
                  <a:pt x="21349" y="2402"/>
                </a:cubicBezTo>
                <a:cubicBezTo>
                  <a:pt x="21542" y="3485"/>
                  <a:pt x="21409" y="4521"/>
                  <a:pt x="21024" y="5495"/>
                </a:cubicBezTo>
                <a:cubicBezTo>
                  <a:pt x="20614" y="6546"/>
                  <a:pt x="20059" y="7428"/>
                  <a:pt x="19228" y="8031"/>
                </a:cubicBezTo>
                <a:cubicBezTo>
                  <a:pt x="18504" y="8556"/>
                  <a:pt x="17745" y="8850"/>
                  <a:pt x="16938" y="8912"/>
                </a:cubicBezTo>
                <a:cubicBezTo>
                  <a:pt x="16817" y="9886"/>
                  <a:pt x="16552" y="10164"/>
                  <a:pt x="15720" y="10211"/>
                </a:cubicBezTo>
                <a:cubicBezTo>
                  <a:pt x="15250" y="10968"/>
                  <a:pt x="14840" y="11772"/>
                  <a:pt x="14334" y="12468"/>
                </a:cubicBezTo>
                <a:cubicBezTo>
                  <a:pt x="13743" y="13257"/>
                  <a:pt x="13092" y="13983"/>
                  <a:pt x="12429" y="14679"/>
                </a:cubicBezTo>
                <a:cubicBezTo>
                  <a:pt x="10899" y="16287"/>
                  <a:pt x="9151" y="17478"/>
                  <a:pt x="7415" y="18668"/>
                </a:cubicBezTo>
                <a:cubicBezTo>
                  <a:pt x="6764" y="19117"/>
                  <a:pt x="6041" y="19395"/>
                  <a:pt x="5342" y="19704"/>
                </a:cubicBezTo>
                <a:cubicBezTo>
                  <a:pt x="4366" y="20153"/>
                  <a:pt x="3389" y="20585"/>
                  <a:pt x="2413" y="20972"/>
                </a:cubicBezTo>
                <a:cubicBezTo>
                  <a:pt x="1834" y="21204"/>
                  <a:pt x="1244" y="21328"/>
                  <a:pt x="653" y="21513"/>
                </a:cubicBezTo>
                <a:cubicBezTo>
                  <a:pt x="472" y="21575"/>
                  <a:pt x="340" y="21498"/>
                  <a:pt x="267" y="21281"/>
                </a:cubicBezTo>
                <a:cubicBezTo>
                  <a:pt x="231" y="21173"/>
                  <a:pt x="171" y="21065"/>
                  <a:pt x="111" y="20972"/>
                </a:cubicBezTo>
                <a:cubicBezTo>
                  <a:pt x="-58" y="20740"/>
                  <a:pt x="-22" y="20555"/>
                  <a:pt x="135" y="20338"/>
                </a:cubicBezTo>
                <a:cubicBezTo>
                  <a:pt x="822" y="19349"/>
                  <a:pt x="1473" y="18313"/>
                  <a:pt x="2208" y="17369"/>
                </a:cubicBezTo>
                <a:cubicBezTo>
                  <a:pt x="2955" y="16395"/>
                  <a:pt x="3739" y="15468"/>
                  <a:pt x="4571" y="14602"/>
                </a:cubicBezTo>
                <a:cubicBezTo>
                  <a:pt x="5438" y="13690"/>
                  <a:pt x="6355" y="12839"/>
                  <a:pt x="7295" y="12035"/>
                </a:cubicBezTo>
                <a:cubicBezTo>
                  <a:pt x="9042" y="10551"/>
                  <a:pt x="10959" y="9515"/>
                  <a:pt x="12972" y="8742"/>
                </a:cubicBezTo>
                <a:cubicBezTo>
                  <a:pt x="13394" y="8572"/>
                  <a:pt x="13816" y="8371"/>
                  <a:pt x="14262" y="8170"/>
                </a:cubicBezTo>
                <a:cubicBezTo>
                  <a:pt x="14177" y="7551"/>
                  <a:pt x="14479" y="7227"/>
                  <a:pt x="14925" y="6979"/>
                </a:cubicBezTo>
                <a:close/>
                <a:moveTo>
                  <a:pt x="1232" y="20122"/>
                </a:moveTo>
                <a:cubicBezTo>
                  <a:pt x="1256" y="20168"/>
                  <a:pt x="1292" y="20214"/>
                  <a:pt x="1316" y="20261"/>
                </a:cubicBezTo>
                <a:cubicBezTo>
                  <a:pt x="1545" y="20184"/>
                  <a:pt x="1774" y="20137"/>
                  <a:pt x="2003" y="20044"/>
                </a:cubicBezTo>
                <a:cubicBezTo>
                  <a:pt x="2775" y="19735"/>
                  <a:pt x="3546" y="19410"/>
                  <a:pt x="4305" y="19070"/>
                </a:cubicBezTo>
                <a:cubicBezTo>
                  <a:pt x="5017" y="18761"/>
                  <a:pt x="5716" y="18436"/>
                  <a:pt x="6403" y="18081"/>
                </a:cubicBezTo>
                <a:cubicBezTo>
                  <a:pt x="6849" y="17864"/>
                  <a:pt x="7283" y="17601"/>
                  <a:pt x="7692" y="17308"/>
                </a:cubicBezTo>
                <a:cubicBezTo>
                  <a:pt x="8392" y="16797"/>
                  <a:pt x="9067" y="16210"/>
                  <a:pt x="9778" y="15715"/>
                </a:cubicBezTo>
                <a:cubicBezTo>
                  <a:pt x="11224" y="14695"/>
                  <a:pt x="12478" y="13349"/>
                  <a:pt x="13647" y="11865"/>
                </a:cubicBezTo>
                <a:cubicBezTo>
                  <a:pt x="14141" y="11231"/>
                  <a:pt x="14575" y="10535"/>
                  <a:pt x="14876" y="9670"/>
                </a:cubicBezTo>
                <a:cubicBezTo>
                  <a:pt x="14720" y="9499"/>
                  <a:pt x="14575" y="9345"/>
                  <a:pt x="14430" y="9190"/>
                </a:cubicBezTo>
                <a:cubicBezTo>
                  <a:pt x="13695" y="9499"/>
                  <a:pt x="12972" y="9793"/>
                  <a:pt x="12249" y="10087"/>
                </a:cubicBezTo>
                <a:cubicBezTo>
                  <a:pt x="10971" y="10613"/>
                  <a:pt x="9754" y="11308"/>
                  <a:pt x="8608" y="12174"/>
                </a:cubicBezTo>
                <a:cubicBezTo>
                  <a:pt x="7475" y="13025"/>
                  <a:pt x="6415" y="14061"/>
                  <a:pt x="5342" y="15035"/>
                </a:cubicBezTo>
                <a:cubicBezTo>
                  <a:pt x="4944" y="15406"/>
                  <a:pt x="4583" y="15839"/>
                  <a:pt x="4221" y="16272"/>
                </a:cubicBezTo>
                <a:cubicBezTo>
                  <a:pt x="3751" y="16828"/>
                  <a:pt x="3293" y="17385"/>
                  <a:pt x="2835" y="17957"/>
                </a:cubicBezTo>
                <a:cubicBezTo>
                  <a:pt x="2292" y="18668"/>
                  <a:pt x="1762" y="19410"/>
                  <a:pt x="1232" y="20122"/>
                </a:cubicBezTo>
                <a:close/>
                <a:moveTo>
                  <a:pt x="20686" y="2604"/>
                </a:moveTo>
                <a:cubicBezTo>
                  <a:pt x="20638" y="2634"/>
                  <a:pt x="20602" y="2650"/>
                  <a:pt x="20590" y="2681"/>
                </a:cubicBezTo>
                <a:cubicBezTo>
                  <a:pt x="19867" y="3825"/>
                  <a:pt x="18926" y="4521"/>
                  <a:pt x="17830" y="4938"/>
                </a:cubicBezTo>
                <a:cubicBezTo>
                  <a:pt x="17335" y="5124"/>
                  <a:pt x="16829" y="5340"/>
                  <a:pt x="16359" y="5619"/>
                </a:cubicBezTo>
                <a:cubicBezTo>
                  <a:pt x="16094" y="5773"/>
                  <a:pt x="15877" y="6082"/>
                  <a:pt x="15684" y="6361"/>
                </a:cubicBezTo>
                <a:cubicBezTo>
                  <a:pt x="15467" y="6685"/>
                  <a:pt x="15539" y="6917"/>
                  <a:pt x="15817" y="7149"/>
                </a:cubicBezTo>
                <a:cubicBezTo>
                  <a:pt x="15949" y="7258"/>
                  <a:pt x="16118" y="7350"/>
                  <a:pt x="16202" y="7489"/>
                </a:cubicBezTo>
                <a:cubicBezTo>
                  <a:pt x="16443" y="7907"/>
                  <a:pt x="16757" y="7922"/>
                  <a:pt x="17094" y="7845"/>
                </a:cubicBezTo>
                <a:cubicBezTo>
                  <a:pt x="17311" y="7799"/>
                  <a:pt x="17528" y="7752"/>
                  <a:pt x="17745" y="7691"/>
                </a:cubicBezTo>
                <a:cubicBezTo>
                  <a:pt x="18275" y="7536"/>
                  <a:pt x="18782" y="7273"/>
                  <a:pt x="19216" y="6840"/>
                </a:cubicBezTo>
                <a:cubicBezTo>
                  <a:pt x="19963" y="6082"/>
                  <a:pt x="20457" y="5108"/>
                  <a:pt x="20674" y="3902"/>
                </a:cubicBezTo>
                <a:cubicBezTo>
                  <a:pt x="20771" y="3485"/>
                  <a:pt x="20807" y="3052"/>
                  <a:pt x="20686" y="2604"/>
                </a:cubicBezTo>
                <a:close/>
                <a:moveTo>
                  <a:pt x="16154" y="8974"/>
                </a:moveTo>
                <a:cubicBezTo>
                  <a:pt x="15985" y="8371"/>
                  <a:pt x="15756" y="8062"/>
                  <a:pt x="15419" y="8000"/>
                </a:cubicBezTo>
                <a:cubicBezTo>
                  <a:pt x="15190" y="7953"/>
                  <a:pt x="15021" y="8046"/>
                  <a:pt x="14925" y="8355"/>
                </a:cubicBezTo>
                <a:cubicBezTo>
                  <a:pt x="15093" y="8572"/>
                  <a:pt x="15250" y="8757"/>
                  <a:pt x="15407" y="8958"/>
                </a:cubicBezTo>
                <a:cubicBezTo>
                  <a:pt x="15696" y="9314"/>
                  <a:pt x="15768" y="9314"/>
                  <a:pt x="16154" y="89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157"/>
          <p:cNvSpPr/>
          <p:nvPr/>
        </p:nvSpPr>
        <p:spPr>
          <a:xfrm>
            <a:off x="2228849" y="2143126"/>
            <a:ext cx="1132954" cy="1052354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3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49" y="21424"/>
                  <a:pt x="10147" y="21270"/>
                </a:cubicBezTo>
                <a:close/>
                <a:moveTo>
                  <a:pt x="7631" y="11723"/>
                </a:moveTo>
                <a:cubicBezTo>
                  <a:pt x="8907" y="11318"/>
                  <a:pt x="10039" y="11260"/>
                  <a:pt x="11135" y="11743"/>
                </a:cubicBezTo>
                <a:cubicBezTo>
                  <a:pt x="11782" y="12032"/>
                  <a:pt x="12393" y="12475"/>
                  <a:pt x="13004" y="12861"/>
                </a:cubicBezTo>
                <a:cubicBezTo>
                  <a:pt x="14136" y="13556"/>
                  <a:pt x="15286" y="14173"/>
                  <a:pt x="16598" y="14288"/>
                </a:cubicBezTo>
                <a:cubicBezTo>
                  <a:pt x="17389" y="14346"/>
                  <a:pt x="18162" y="14173"/>
                  <a:pt x="18791" y="13594"/>
                </a:cubicBezTo>
                <a:cubicBezTo>
                  <a:pt x="19473" y="12958"/>
                  <a:pt x="20085" y="12148"/>
                  <a:pt x="20210" y="11222"/>
                </a:cubicBezTo>
                <a:cubicBezTo>
                  <a:pt x="20498" y="9081"/>
                  <a:pt x="19959" y="7075"/>
                  <a:pt x="18988" y="5185"/>
                </a:cubicBezTo>
                <a:cubicBezTo>
                  <a:pt x="18880" y="4973"/>
                  <a:pt x="18719" y="4780"/>
                  <a:pt x="18539" y="4510"/>
                </a:cubicBezTo>
                <a:cubicBezTo>
                  <a:pt x="15448" y="7577"/>
                  <a:pt x="11764" y="8985"/>
                  <a:pt x="7649" y="9467"/>
                </a:cubicBezTo>
                <a:cubicBezTo>
                  <a:pt x="7631" y="10200"/>
                  <a:pt x="7631" y="10894"/>
                  <a:pt x="7631" y="11723"/>
                </a:cubicBezTo>
                <a:close/>
                <a:moveTo>
                  <a:pt x="18827" y="15812"/>
                </a:moveTo>
                <a:cubicBezTo>
                  <a:pt x="18485" y="15850"/>
                  <a:pt x="18305" y="15870"/>
                  <a:pt x="18126" y="15908"/>
                </a:cubicBezTo>
                <a:cubicBezTo>
                  <a:pt x="16688" y="16294"/>
                  <a:pt x="15322" y="16005"/>
                  <a:pt x="14064" y="15233"/>
                </a:cubicBezTo>
                <a:cubicBezTo>
                  <a:pt x="13184" y="14693"/>
                  <a:pt x="12321" y="14115"/>
                  <a:pt x="11459" y="13555"/>
                </a:cubicBezTo>
                <a:cubicBezTo>
                  <a:pt x="10309" y="12803"/>
                  <a:pt x="9159" y="12765"/>
                  <a:pt x="7973" y="13440"/>
                </a:cubicBezTo>
                <a:cubicBezTo>
                  <a:pt x="7973" y="13594"/>
                  <a:pt x="7955" y="13729"/>
                  <a:pt x="7973" y="13845"/>
                </a:cubicBezTo>
                <a:cubicBezTo>
                  <a:pt x="8009" y="14038"/>
                  <a:pt x="8080" y="14211"/>
                  <a:pt x="8152" y="14385"/>
                </a:cubicBezTo>
                <a:cubicBezTo>
                  <a:pt x="8691" y="15773"/>
                  <a:pt x="9464" y="16950"/>
                  <a:pt x="10578" y="17895"/>
                </a:cubicBezTo>
                <a:cubicBezTo>
                  <a:pt x="11261" y="18473"/>
                  <a:pt x="11980" y="18840"/>
                  <a:pt x="12860" y="18859"/>
                </a:cubicBezTo>
                <a:cubicBezTo>
                  <a:pt x="13220" y="18859"/>
                  <a:pt x="13597" y="18898"/>
                  <a:pt x="13903" y="19033"/>
                </a:cubicBezTo>
                <a:cubicBezTo>
                  <a:pt x="14208" y="19168"/>
                  <a:pt x="14460" y="19129"/>
                  <a:pt x="14765" y="19033"/>
                </a:cubicBezTo>
                <a:cubicBezTo>
                  <a:pt x="16401" y="18493"/>
                  <a:pt x="17712" y="17451"/>
                  <a:pt x="18827" y="15812"/>
                </a:cubicBezTo>
                <a:close/>
                <a:moveTo>
                  <a:pt x="7685" y="8213"/>
                </a:moveTo>
                <a:cubicBezTo>
                  <a:pt x="11477" y="7673"/>
                  <a:pt x="14711" y="6343"/>
                  <a:pt x="17353" y="3392"/>
                </a:cubicBezTo>
                <a:cubicBezTo>
                  <a:pt x="16023" y="2620"/>
                  <a:pt x="14837" y="1714"/>
                  <a:pt x="13274" y="2466"/>
                </a:cubicBezTo>
                <a:cubicBezTo>
                  <a:pt x="12896" y="2640"/>
                  <a:pt x="12483" y="2736"/>
                  <a:pt x="12070" y="2833"/>
                </a:cubicBezTo>
                <a:cubicBezTo>
                  <a:pt x="11207" y="3025"/>
                  <a:pt x="10452" y="3411"/>
                  <a:pt x="9751" y="4009"/>
                </a:cubicBezTo>
                <a:cubicBezTo>
                  <a:pt x="8548" y="5070"/>
                  <a:pt x="8026" y="6497"/>
                  <a:pt x="7685" y="8213"/>
                </a:cubicBezTo>
                <a:close/>
                <a:moveTo>
                  <a:pt x="3336" y="16525"/>
                </a:moveTo>
                <a:cubicBezTo>
                  <a:pt x="4217" y="14327"/>
                  <a:pt x="4217" y="14327"/>
                  <a:pt x="5978" y="12649"/>
                </a:cubicBezTo>
                <a:cubicBezTo>
                  <a:pt x="6158" y="12475"/>
                  <a:pt x="6283" y="12167"/>
                  <a:pt x="6301" y="11916"/>
                </a:cubicBezTo>
                <a:cubicBezTo>
                  <a:pt x="6337" y="11280"/>
                  <a:pt x="6319" y="10643"/>
                  <a:pt x="6283" y="10007"/>
                </a:cubicBezTo>
                <a:cubicBezTo>
                  <a:pt x="6265" y="9795"/>
                  <a:pt x="6158" y="9602"/>
                  <a:pt x="6140" y="9525"/>
                </a:cubicBezTo>
                <a:cubicBezTo>
                  <a:pt x="4630" y="9216"/>
                  <a:pt x="3228" y="8927"/>
                  <a:pt x="1809" y="8638"/>
                </a:cubicBezTo>
                <a:cubicBezTo>
                  <a:pt x="802" y="10489"/>
                  <a:pt x="1593" y="14655"/>
                  <a:pt x="3336" y="16525"/>
                </a:cubicBezTo>
                <a:close/>
                <a:moveTo>
                  <a:pt x="10470" y="1540"/>
                </a:moveTo>
                <a:cubicBezTo>
                  <a:pt x="9662" y="1367"/>
                  <a:pt x="8853" y="1348"/>
                  <a:pt x="8098" y="1637"/>
                </a:cubicBezTo>
                <a:cubicBezTo>
                  <a:pt x="7074" y="2023"/>
                  <a:pt x="5996" y="2312"/>
                  <a:pt x="5061" y="2968"/>
                </a:cubicBezTo>
                <a:cubicBezTo>
                  <a:pt x="3552" y="4009"/>
                  <a:pt x="2420" y="5320"/>
                  <a:pt x="2006" y="7365"/>
                </a:cubicBezTo>
                <a:cubicBezTo>
                  <a:pt x="3426" y="7731"/>
                  <a:pt x="4756" y="8368"/>
                  <a:pt x="6211" y="8136"/>
                </a:cubicBezTo>
                <a:cubicBezTo>
                  <a:pt x="6607" y="5128"/>
                  <a:pt x="7847" y="2833"/>
                  <a:pt x="10470" y="1540"/>
                </a:cubicBezTo>
                <a:close/>
                <a:moveTo>
                  <a:pt x="6715" y="14173"/>
                </a:moveTo>
                <a:cubicBezTo>
                  <a:pt x="5654" y="14983"/>
                  <a:pt x="4989" y="15908"/>
                  <a:pt x="4792" y="16873"/>
                </a:cubicBezTo>
                <a:cubicBezTo>
                  <a:pt x="4630" y="17644"/>
                  <a:pt x="4792" y="18068"/>
                  <a:pt x="5421" y="18473"/>
                </a:cubicBezTo>
                <a:cubicBezTo>
                  <a:pt x="5654" y="18628"/>
                  <a:pt x="5888" y="18782"/>
                  <a:pt x="6104" y="18917"/>
                </a:cubicBezTo>
                <a:cubicBezTo>
                  <a:pt x="7577" y="19862"/>
                  <a:pt x="9194" y="19804"/>
                  <a:pt x="10848" y="19727"/>
                </a:cubicBezTo>
                <a:cubicBezTo>
                  <a:pt x="8961" y="18319"/>
                  <a:pt x="7344" y="16718"/>
                  <a:pt x="6715" y="1417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7" name="Google Shape;2207;p157"/>
          <p:cNvSpPr/>
          <p:nvPr/>
        </p:nvSpPr>
        <p:spPr>
          <a:xfrm>
            <a:off x="2114548" y="3609977"/>
            <a:ext cx="1331894" cy="824316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7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9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60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7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07" y="3192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3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6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9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5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8" name="Google Shape;2208;p157"/>
          <p:cNvSpPr/>
          <p:nvPr/>
        </p:nvSpPr>
        <p:spPr>
          <a:xfrm>
            <a:off x="2219323" y="4676777"/>
            <a:ext cx="1027828" cy="710398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0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12"/>
                </a:moveTo>
                <a:cubicBezTo>
                  <a:pt x="15433" y="6317"/>
                  <a:pt x="15414" y="6289"/>
                  <a:pt x="15295" y="5213"/>
                </a:cubicBezTo>
                <a:cubicBezTo>
                  <a:pt x="15216" y="4506"/>
                  <a:pt x="15059" y="3939"/>
                  <a:pt x="14586" y="3571"/>
                </a:cubicBezTo>
                <a:cubicBezTo>
                  <a:pt x="13659" y="2864"/>
                  <a:pt x="12438" y="3769"/>
                  <a:pt x="12339" y="5355"/>
                </a:cubicBezTo>
                <a:cubicBezTo>
                  <a:pt x="12300" y="6091"/>
                  <a:pt x="12043" y="6516"/>
                  <a:pt x="11590" y="6912"/>
                </a:cubicBezTo>
                <a:cubicBezTo>
                  <a:pt x="11472" y="6714"/>
                  <a:pt x="11275" y="6516"/>
                  <a:pt x="11236" y="6289"/>
                </a:cubicBezTo>
                <a:cubicBezTo>
                  <a:pt x="11038" y="5270"/>
                  <a:pt x="10585" y="4534"/>
                  <a:pt x="10191" y="3685"/>
                </a:cubicBezTo>
                <a:cubicBezTo>
                  <a:pt x="9284" y="1731"/>
                  <a:pt x="7195" y="1052"/>
                  <a:pt x="5717" y="1958"/>
                </a:cubicBezTo>
                <a:cubicBezTo>
                  <a:pt x="5087" y="2326"/>
                  <a:pt x="4692" y="2977"/>
                  <a:pt x="4515" y="3883"/>
                </a:cubicBezTo>
                <a:cubicBezTo>
                  <a:pt x="4180" y="5581"/>
                  <a:pt x="3865" y="7280"/>
                  <a:pt x="4338" y="9035"/>
                </a:cubicBezTo>
                <a:cubicBezTo>
                  <a:pt x="4476" y="9545"/>
                  <a:pt x="4318" y="9997"/>
                  <a:pt x="4003" y="10309"/>
                </a:cubicBezTo>
                <a:cubicBezTo>
                  <a:pt x="3668" y="10620"/>
                  <a:pt x="3471" y="10281"/>
                  <a:pt x="3273" y="9969"/>
                </a:cubicBezTo>
                <a:cubicBezTo>
                  <a:pt x="3057" y="9601"/>
                  <a:pt x="2800" y="9516"/>
                  <a:pt x="2505" y="9686"/>
                </a:cubicBezTo>
                <a:cubicBezTo>
                  <a:pt x="1697" y="10111"/>
                  <a:pt x="1145" y="11413"/>
                  <a:pt x="1224" y="12630"/>
                </a:cubicBezTo>
                <a:cubicBezTo>
                  <a:pt x="1263" y="13140"/>
                  <a:pt x="1441" y="13508"/>
                  <a:pt x="1756" y="13621"/>
                </a:cubicBezTo>
                <a:cubicBezTo>
                  <a:pt x="2150" y="13763"/>
                  <a:pt x="2544" y="13876"/>
                  <a:pt x="2958" y="13564"/>
                </a:cubicBezTo>
                <a:cubicBezTo>
                  <a:pt x="3668" y="13027"/>
                  <a:pt x="4298" y="13593"/>
                  <a:pt x="4318" y="14725"/>
                </a:cubicBezTo>
                <a:cubicBezTo>
                  <a:pt x="4318" y="15716"/>
                  <a:pt x="4594" y="16509"/>
                  <a:pt x="5106" y="17188"/>
                </a:cubicBezTo>
                <a:cubicBezTo>
                  <a:pt x="5737" y="18009"/>
                  <a:pt x="6486" y="18462"/>
                  <a:pt x="7294" y="18858"/>
                </a:cubicBezTo>
                <a:cubicBezTo>
                  <a:pt x="8752" y="19594"/>
                  <a:pt x="10191" y="19679"/>
                  <a:pt x="11630" y="18858"/>
                </a:cubicBezTo>
                <a:cubicBezTo>
                  <a:pt x="12891" y="18151"/>
                  <a:pt x="13857" y="17018"/>
                  <a:pt x="14349" y="15093"/>
                </a:cubicBezTo>
                <a:cubicBezTo>
                  <a:pt x="14507" y="14470"/>
                  <a:pt x="14921" y="14414"/>
                  <a:pt x="15295" y="14895"/>
                </a:cubicBezTo>
                <a:cubicBezTo>
                  <a:pt x="15492" y="15150"/>
                  <a:pt x="15650" y="15490"/>
                  <a:pt x="15887" y="15631"/>
                </a:cubicBezTo>
                <a:cubicBezTo>
                  <a:pt x="16537" y="16027"/>
                  <a:pt x="18074" y="15773"/>
                  <a:pt x="18665" y="14584"/>
                </a:cubicBezTo>
                <a:cubicBezTo>
                  <a:pt x="18961" y="13989"/>
                  <a:pt x="19099" y="13508"/>
                  <a:pt x="18567" y="12857"/>
                </a:cubicBezTo>
                <a:cubicBezTo>
                  <a:pt x="17877" y="12036"/>
                  <a:pt x="17976" y="11470"/>
                  <a:pt x="18764" y="10903"/>
                </a:cubicBezTo>
                <a:cubicBezTo>
                  <a:pt x="19730" y="10224"/>
                  <a:pt x="20262" y="8780"/>
                  <a:pt x="20005" y="7308"/>
                </a:cubicBezTo>
                <a:cubicBezTo>
                  <a:pt x="19828" y="6289"/>
                  <a:pt x="19473" y="5355"/>
                  <a:pt x="18685" y="5157"/>
                </a:cubicBezTo>
                <a:cubicBezTo>
                  <a:pt x="17916" y="4958"/>
                  <a:pt x="17108" y="4958"/>
                  <a:pt x="16635" y="6176"/>
                </a:cubicBezTo>
                <a:cubicBezTo>
                  <a:pt x="16517" y="6431"/>
                  <a:pt x="16281" y="6629"/>
                  <a:pt x="16064" y="69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9" name="Google Shape;2209;p157"/>
          <p:cNvSpPr/>
          <p:nvPr/>
        </p:nvSpPr>
        <p:spPr>
          <a:xfrm>
            <a:off x="3676649" y="4657727"/>
            <a:ext cx="647705" cy="642777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90" y="14051"/>
                </a:moveTo>
                <a:cubicBezTo>
                  <a:pt x="7465" y="14020"/>
                  <a:pt x="8227" y="13543"/>
                  <a:pt x="8990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80"/>
                  <a:pt x="11022" y="13988"/>
                  <a:pt x="10864" y="14591"/>
                </a:cubicBezTo>
                <a:cubicBezTo>
                  <a:pt x="10737" y="15131"/>
                  <a:pt x="10737" y="15703"/>
                  <a:pt x="10705" y="16243"/>
                </a:cubicBezTo>
                <a:cubicBezTo>
                  <a:pt x="11181" y="15894"/>
                  <a:pt x="11467" y="15481"/>
                  <a:pt x="11690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1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30" y="13702"/>
                </a:cubicBezTo>
                <a:cubicBezTo>
                  <a:pt x="16740" y="13130"/>
                  <a:pt x="15851" y="12527"/>
                  <a:pt x="14930" y="11955"/>
                </a:cubicBezTo>
                <a:cubicBezTo>
                  <a:pt x="14136" y="11447"/>
                  <a:pt x="14104" y="11129"/>
                  <a:pt x="14644" y="10367"/>
                </a:cubicBezTo>
                <a:cubicBezTo>
                  <a:pt x="15215" y="9509"/>
                  <a:pt x="15756" y="8651"/>
                  <a:pt x="16296" y="7762"/>
                </a:cubicBezTo>
                <a:cubicBezTo>
                  <a:pt x="16232" y="7699"/>
                  <a:pt x="16169" y="7635"/>
                  <a:pt x="16105" y="7540"/>
                </a:cubicBezTo>
                <a:cubicBezTo>
                  <a:pt x="15597" y="7762"/>
                  <a:pt x="15057" y="8016"/>
                  <a:pt x="14549" y="8238"/>
                </a:cubicBezTo>
                <a:cubicBezTo>
                  <a:pt x="13500" y="8683"/>
                  <a:pt x="12643" y="8143"/>
                  <a:pt x="12484" y="7031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9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5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6" y="9191"/>
                  <a:pt x="5305" y="8874"/>
                  <a:pt x="3844" y="8461"/>
                </a:cubicBezTo>
                <a:cubicBezTo>
                  <a:pt x="4606" y="9668"/>
                  <a:pt x="5432" y="10525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10" y="12368"/>
                  <a:pt x="7846" y="12749"/>
                  <a:pt x="7306" y="13226"/>
                </a:cubicBezTo>
                <a:cubicBezTo>
                  <a:pt x="6988" y="13448"/>
                  <a:pt x="6734" y="13670"/>
                  <a:pt x="6290" y="140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157"/>
          <p:cNvSpPr/>
          <p:nvPr/>
        </p:nvSpPr>
        <p:spPr>
          <a:xfrm>
            <a:off x="3714748" y="3524252"/>
            <a:ext cx="501140" cy="815693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67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8" y="15357"/>
                  <a:pt x="12227" y="15432"/>
                </a:cubicBezTo>
                <a:cubicBezTo>
                  <a:pt x="11961" y="15506"/>
                  <a:pt x="11429" y="15357"/>
                  <a:pt x="11202" y="15208"/>
                </a:cubicBezTo>
                <a:cubicBezTo>
                  <a:pt x="10860" y="14960"/>
                  <a:pt x="10708" y="14587"/>
                  <a:pt x="10366" y="14290"/>
                </a:cubicBezTo>
                <a:cubicBezTo>
                  <a:pt x="10025" y="13992"/>
                  <a:pt x="9683" y="13545"/>
                  <a:pt x="9227" y="13470"/>
                </a:cubicBezTo>
                <a:cubicBezTo>
                  <a:pt x="8354" y="13296"/>
                  <a:pt x="7329" y="13197"/>
                  <a:pt x="6456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0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3" y="14563"/>
                  <a:pt x="15415" y="13917"/>
                </a:cubicBezTo>
                <a:cubicBezTo>
                  <a:pt x="15643" y="12576"/>
                  <a:pt x="15909" y="11261"/>
                  <a:pt x="16136" y="9920"/>
                </a:cubicBezTo>
                <a:cubicBezTo>
                  <a:pt x="16516" y="7834"/>
                  <a:pt x="16972" y="5774"/>
                  <a:pt x="17275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53" y="1702"/>
                  <a:pt x="15377" y="1702"/>
                  <a:pt x="15188" y="17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1" name="Google Shape;2211;p157"/>
          <p:cNvSpPr/>
          <p:nvPr/>
        </p:nvSpPr>
        <p:spPr>
          <a:xfrm>
            <a:off x="3819524" y="5648327"/>
            <a:ext cx="492571" cy="552620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1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061" y="10098"/>
                  <a:pt x="7906" y="9988"/>
                  <a:pt x="7633" y="97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2" name="Google Shape;2212;p157"/>
          <p:cNvSpPr/>
          <p:nvPr/>
        </p:nvSpPr>
        <p:spPr>
          <a:xfrm>
            <a:off x="1857394" y="5543555"/>
            <a:ext cx="1752934" cy="1114644"/>
          </a:xfrm>
          <a:custGeom>
            <a:rect b="b" l="l" r="r" t="t"/>
            <a:pathLst>
              <a:path extrusionOk="0" h="1114644" w="1752934">
                <a:moveTo>
                  <a:pt x="923900" y="376751"/>
                </a:moveTo>
                <a:cubicBezTo>
                  <a:pt x="869613" y="370081"/>
                  <a:pt x="778178" y="423409"/>
                  <a:pt x="761039" y="481513"/>
                </a:cubicBezTo>
                <a:cubicBezTo>
                  <a:pt x="869613" y="507238"/>
                  <a:pt x="979152" y="533902"/>
                  <a:pt x="1089632" y="561522"/>
                </a:cubicBezTo>
                <a:cubicBezTo>
                  <a:pt x="1083934" y="469128"/>
                  <a:pt x="1024869" y="389120"/>
                  <a:pt x="923900" y="376751"/>
                </a:cubicBezTo>
                <a:close/>
                <a:moveTo>
                  <a:pt x="920751" y="305049"/>
                </a:moveTo>
                <a:cubicBezTo>
                  <a:pt x="962359" y="307152"/>
                  <a:pt x="1003440" y="321978"/>
                  <a:pt x="1039159" y="349116"/>
                </a:cubicBezTo>
                <a:cubicBezTo>
                  <a:pt x="1116305" y="407220"/>
                  <a:pt x="1153453" y="486273"/>
                  <a:pt x="1159173" y="581532"/>
                </a:cubicBezTo>
                <a:cubicBezTo>
                  <a:pt x="1159173" y="588186"/>
                  <a:pt x="1156324" y="596766"/>
                  <a:pt x="1152511" y="601526"/>
                </a:cubicBezTo>
                <a:cubicBezTo>
                  <a:pt x="1128687" y="628190"/>
                  <a:pt x="1100108" y="642485"/>
                  <a:pt x="1062960" y="631056"/>
                </a:cubicBezTo>
                <a:cubicBezTo>
                  <a:pt x="1055355" y="629145"/>
                  <a:pt x="1048692" y="627251"/>
                  <a:pt x="1041065" y="624385"/>
                </a:cubicBezTo>
                <a:cubicBezTo>
                  <a:pt x="951537" y="590096"/>
                  <a:pt x="857230" y="574862"/>
                  <a:pt x="763888" y="554852"/>
                </a:cubicBezTo>
                <a:cubicBezTo>
                  <a:pt x="737216" y="549137"/>
                  <a:pt x="714357" y="535813"/>
                  <a:pt x="695312" y="518668"/>
                </a:cubicBezTo>
                <a:cubicBezTo>
                  <a:pt x="688627" y="512953"/>
                  <a:pt x="685778" y="498658"/>
                  <a:pt x="685778" y="488183"/>
                </a:cubicBezTo>
                <a:cubicBezTo>
                  <a:pt x="685778" y="478664"/>
                  <a:pt x="691498" y="469128"/>
                  <a:pt x="695312" y="454849"/>
                </a:cubicBezTo>
                <a:cubicBezTo>
                  <a:pt x="735309" y="384360"/>
                  <a:pt x="790561" y="320541"/>
                  <a:pt x="879147" y="307201"/>
                </a:cubicBezTo>
                <a:cubicBezTo>
                  <a:pt x="892954" y="305060"/>
                  <a:pt x="906882" y="304347"/>
                  <a:pt x="920751" y="305049"/>
                </a:cubicBezTo>
                <a:close/>
                <a:moveTo>
                  <a:pt x="957179" y="64509"/>
                </a:moveTo>
                <a:cubicBezTo>
                  <a:pt x="942651" y="65108"/>
                  <a:pt x="931448" y="68923"/>
                  <a:pt x="916185" y="76084"/>
                </a:cubicBezTo>
                <a:cubicBezTo>
                  <a:pt x="921898" y="98947"/>
                  <a:pt x="927612" y="122747"/>
                  <a:pt x="933325" y="145609"/>
                </a:cubicBezTo>
                <a:cubicBezTo>
                  <a:pt x="938141" y="163680"/>
                  <a:pt x="931448" y="177013"/>
                  <a:pt x="911451" y="185606"/>
                </a:cubicBezTo>
                <a:cubicBezTo>
                  <a:pt x="881006" y="155140"/>
                  <a:pt x="892433" y="109414"/>
                  <a:pt x="868599" y="77959"/>
                </a:cubicBezTo>
                <a:cubicBezTo>
                  <a:pt x="840031" y="83687"/>
                  <a:pt x="809505" y="84625"/>
                  <a:pt x="783794" y="105613"/>
                </a:cubicBezTo>
                <a:cubicBezTo>
                  <a:pt x="794323" y="125611"/>
                  <a:pt x="803791" y="144620"/>
                  <a:pt x="813341" y="163680"/>
                </a:cubicBezTo>
                <a:cubicBezTo>
                  <a:pt x="823789" y="186543"/>
                  <a:pt x="822891" y="206541"/>
                  <a:pt x="809505" y="210343"/>
                </a:cubicBezTo>
                <a:cubicBezTo>
                  <a:pt x="788610" y="217009"/>
                  <a:pt x="784773" y="197011"/>
                  <a:pt x="778080" y="185606"/>
                </a:cubicBezTo>
                <a:cubicBezTo>
                  <a:pt x="765755" y="165607"/>
                  <a:pt x="756206" y="143682"/>
                  <a:pt x="743799" y="118945"/>
                </a:cubicBezTo>
                <a:cubicBezTo>
                  <a:pt x="721924" y="132277"/>
                  <a:pt x="701927" y="144620"/>
                  <a:pt x="679073" y="158941"/>
                </a:cubicBezTo>
                <a:cubicBezTo>
                  <a:pt x="694255" y="178002"/>
                  <a:pt x="706661" y="193209"/>
                  <a:pt x="718088" y="208468"/>
                </a:cubicBezTo>
                <a:cubicBezTo>
                  <a:pt x="730495" y="223675"/>
                  <a:pt x="729515" y="237997"/>
                  <a:pt x="713354" y="249402"/>
                </a:cubicBezTo>
                <a:cubicBezTo>
                  <a:pt x="674257" y="247527"/>
                  <a:pt x="667646" y="205604"/>
                  <a:pt x="638098" y="188470"/>
                </a:cubicBezTo>
                <a:cubicBezTo>
                  <a:pt x="622835" y="202740"/>
                  <a:pt x="607653" y="217009"/>
                  <a:pt x="593288" y="230341"/>
                </a:cubicBezTo>
                <a:cubicBezTo>
                  <a:pt x="612387" y="262734"/>
                  <a:pt x="666666" y="268463"/>
                  <a:pt x="649525" y="323719"/>
                </a:cubicBezTo>
                <a:cubicBezTo>
                  <a:pt x="633364" y="317053"/>
                  <a:pt x="619978" y="314189"/>
                  <a:pt x="608551" y="306585"/>
                </a:cubicBezTo>
                <a:cubicBezTo>
                  <a:pt x="591411" y="297054"/>
                  <a:pt x="576147" y="284660"/>
                  <a:pt x="557129" y="272265"/>
                </a:cubicBezTo>
                <a:cubicBezTo>
                  <a:pt x="547580" y="284660"/>
                  <a:pt x="538111" y="297054"/>
                  <a:pt x="526684" y="312262"/>
                </a:cubicBezTo>
                <a:cubicBezTo>
                  <a:pt x="544723" y="325594"/>
                  <a:pt x="559986" y="336114"/>
                  <a:pt x="575249" y="346582"/>
                </a:cubicBezTo>
                <a:cubicBezTo>
                  <a:pt x="592390" y="358977"/>
                  <a:pt x="596226" y="370382"/>
                  <a:pt x="588554" y="383714"/>
                </a:cubicBezTo>
                <a:cubicBezTo>
                  <a:pt x="580963" y="397046"/>
                  <a:pt x="566679" y="399910"/>
                  <a:pt x="549539" y="388505"/>
                </a:cubicBezTo>
                <a:cubicBezTo>
                  <a:pt x="533296" y="377985"/>
                  <a:pt x="517135" y="364653"/>
                  <a:pt x="497137" y="349446"/>
                </a:cubicBezTo>
                <a:cubicBezTo>
                  <a:pt x="490444" y="365643"/>
                  <a:pt x="483833" y="379912"/>
                  <a:pt x="479017" y="394182"/>
                </a:cubicBezTo>
                <a:cubicBezTo>
                  <a:pt x="469467" y="421836"/>
                  <a:pt x="446613" y="438970"/>
                  <a:pt x="423759" y="434178"/>
                </a:cubicBezTo>
                <a:cubicBezTo>
                  <a:pt x="343770" y="417982"/>
                  <a:pt x="263780" y="401837"/>
                  <a:pt x="184688" y="385641"/>
                </a:cubicBezTo>
                <a:cubicBezTo>
                  <a:pt x="167548" y="381787"/>
                  <a:pt x="151387" y="377985"/>
                  <a:pt x="134246" y="374184"/>
                </a:cubicBezTo>
                <a:cubicBezTo>
                  <a:pt x="112290" y="475164"/>
                  <a:pt x="90415" y="573281"/>
                  <a:pt x="68540" y="673272"/>
                </a:cubicBezTo>
                <a:cubicBezTo>
                  <a:pt x="90415" y="677074"/>
                  <a:pt x="111392" y="679938"/>
                  <a:pt x="133267" y="683740"/>
                </a:cubicBezTo>
                <a:cubicBezTo>
                  <a:pt x="138082" y="653274"/>
                  <a:pt x="142816" y="624683"/>
                  <a:pt x="148530" y="592290"/>
                </a:cubicBezTo>
                <a:cubicBezTo>
                  <a:pt x="189504" y="619006"/>
                  <a:pt x="176118" y="655201"/>
                  <a:pt x="173261" y="693270"/>
                </a:cubicBezTo>
                <a:cubicBezTo>
                  <a:pt x="187545" y="694260"/>
                  <a:pt x="198972" y="695197"/>
                  <a:pt x="212358" y="696135"/>
                </a:cubicBezTo>
                <a:cubicBezTo>
                  <a:pt x="214236" y="675199"/>
                  <a:pt x="216113" y="657076"/>
                  <a:pt x="218970" y="639004"/>
                </a:cubicBezTo>
                <a:cubicBezTo>
                  <a:pt x="219949" y="632338"/>
                  <a:pt x="222806" y="621870"/>
                  <a:pt x="226642" y="620881"/>
                </a:cubicBezTo>
                <a:cubicBezTo>
                  <a:pt x="234233" y="619944"/>
                  <a:pt x="246639" y="620881"/>
                  <a:pt x="249496" y="626610"/>
                </a:cubicBezTo>
                <a:cubicBezTo>
                  <a:pt x="256108" y="638067"/>
                  <a:pt x="259944" y="651399"/>
                  <a:pt x="261821" y="664731"/>
                </a:cubicBezTo>
                <a:cubicBezTo>
                  <a:pt x="263780" y="677074"/>
                  <a:pt x="260923" y="689469"/>
                  <a:pt x="258964" y="705665"/>
                </a:cubicBezTo>
                <a:cubicBezTo>
                  <a:pt x="278064" y="708530"/>
                  <a:pt x="296102" y="711394"/>
                  <a:pt x="314222" y="715196"/>
                </a:cubicBezTo>
                <a:cubicBezTo>
                  <a:pt x="318957" y="689469"/>
                  <a:pt x="322793" y="667544"/>
                  <a:pt x="328506" y="645670"/>
                </a:cubicBezTo>
                <a:cubicBezTo>
                  <a:pt x="330465" y="638067"/>
                  <a:pt x="337077" y="632338"/>
                  <a:pt x="341892" y="625672"/>
                </a:cubicBezTo>
                <a:cubicBezTo>
                  <a:pt x="349483" y="631349"/>
                  <a:pt x="359931" y="635203"/>
                  <a:pt x="363767" y="642806"/>
                </a:cubicBezTo>
                <a:cubicBezTo>
                  <a:pt x="368501" y="652337"/>
                  <a:pt x="368501" y="664731"/>
                  <a:pt x="367603" y="675199"/>
                </a:cubicBezTo>
                <a:cubicBezTo>
                  <a:pt x="366624" y="692333"/>
                  <a:pt x="362788" y="709467"/>
                  <a:pt x="359033" y="727590"/>
                </a:cubicBezTo>
                <a:cubicBezTo>
                  <a:pt x="379030" y="731392"/>
                  <a:pt x="397069" y="735194"/>
                  <a:pt x="413312" y="738996"/>
                </a:cubicBezTo>
                <a:cubicBezTo>
                  <a:pt x="431350" y="711394"/>
                  <a:pt x="412332" y="678063"/>
                  <a:pt x="436166" y="653274"/>
                </a:cubicBezTo>
                <a:cubicBezTo>
                  <a:pt x="487587" y="673272"/>
                  <a:pt x="456163" y="718997"/>
                  <a:pt x="467590" y="752328"/>
                </a:cubicBezTo>
                <a:cubicBezTo>
                  <a:pt x="486608" y="755192"/>
                  <a:pt x="505708" y="758057"/>
                  <a:pt x="529460" y="761858"/>
                </a:cubicBezTo>
                <a:cubicBezTo>
                  <a:pt x="532316" y="742797"/>
                  <a:pt x="533296" y="725664"/>
                  <a:pt x="537132" y="708530"/>
                </a:cubicBezTo>
                <a:cubicBezTo>
                  <a:pt x="538030" y="701863"/>
                  <a:pt x="542846" y="693270"/>
                  <a:pt x="548559" y="692333"/>
                </a:cubicBezTo>
                <a:cubicBezTo>
                  <a:pt x="554273" y="690406"/>
                  <a:pt x="565700" y="693270"/>
                  <a:pt x="568556" y="698062"/>
                </a:cubicBezTo>
                <a:cubicBezTo>
                  <a:pt x="574270" y="708530"/>
                  <a:pt x="579004" y="720924"/>
                  <a:pt x="579984" y="732330"/>
                </a:cubicBezTo>
                <a:cubicBezTo>
                  <a:pt x="580963" y="746599"/>
                  <a:pt x="579004" y="761858"/>
                  <a:pt x="578106" y="778992"/>
                </a:cubicBezTo>
                <a:cubicBezTo>
                  <a:pt x="603817" y="785658"/>
                  <a:pt x="627569" y="792324"/>
                  <a:pt x="652382" y="798990"/>
                </a:cubicBezTo>
                <a:cubicBezTo>
                  <a:pt x="657116" y="760921"/>
                  <a:pt x="661850" y="725664"/>
                  <a:pt x="666666" y="690406"/>
                </a:cubicBezTo>
                <a:cubicBezTo>
                  <a:pt x="709518" y="703738"/>
                  <a:pt x="711395" y="711394"/>
                  <a:pt x="699968" y="813312"/>
                </a:cubicBezTo>
                <a:cubicBezTo>
                  <a:pt x="723802" y="819041"/>
                  <a:pt x="748533" y="825707"/>
                  <a:pt x="777101" y="833310"/>
                </a:cubicBezTo>
                <a:cubicBezTo>
                  <a:pt x="783794" y="807583"/>
                  <a:pt x="789507" y="787585"/>
                  <a:pt x="795221" y="767587"/>
                </a:cubicBezTo>
                <a:cubicBezTo>
                  <a:pt x="798078" y="757119"/>
                  <a:pt x="799057" y="741860"/>
                  <a:pt x="814321" y="744724"/>
                </a:cubicBezTo>
                <a:cubicBezTo>
                  <a:pt x="823789" y="746651"/>
                  <a:pt x="835216" y="756130"/>
                  <a:pt x="838073" y="764723"/>
                </a:cubicBezTo>
                <a:cubicBezTo>
                  <a:pt x="841909" y="777117"/>
                  <a:pt x="840031" y="791387"/>
                  <a:pt x="838073" y="804719"/>
                </a:cubicBezTo>
                <a:cubicBezTo>
                  <a:pt x="836195" y="818051"/>
                  <a:pt x="830482" y="830446"/>
                  <a:pt x="824768" y="847580"/>
                </a:cubicBezTo>
                <a:cubicBezTo>
                  <a:pt x="856193" y="855236"/>
                  <a:pt x="882883" y="860912"/>
                  <a:pt x="907614" y="866641"/>
                </a:cubicBezTo>
                <a:cubicBezTo>
                  <a:pt x="914307" y="836175"/>
                  <a:pt x="918144" y="810448"/>
                  <a:pt x="925735" y="785658"/>
                </a:cubicBezTo>
                <a:cubicBezTo>
                  <a:pt x="930469" y="769514"/>
                  <a:pt x="946711" y="768524"/>
                  <a:pt x="958138" y="780919"/>
                </a:cubicBezTo>
                <a:cubicBezTo>
                  <a:pt x="970463" y="794251"/>
                  <a:pt x="970463" y="810448"/>
                  <a:pt x="965729" y="826644"/>
                </a:cubicBezTo>
                <a:cubicBezTo>
                  <a:pt x="960995" y="843778"/>
                  <a:pt x="957159" y="860912"/>
                  <a:pt x="967607" y="879036"/>
                </a:cubicBezTo>
                <a:cubicBezTo>
                  <a:pt x="989563" y="885702"/>
                  <a:pt x="1013315" y="892368"/>
                  <a:pt x="1039107" y="899971"/>
                </a:cubicBezTo>
                <a:cubicBezTo>
                  <a:pt x="1039107" y="889503"/>
                  <a:pt x="1039107" y="884764"/>
                  <a:pt x="1039107" y="879973"/>
                </a:cubicBezTo>
                <a:cubicBezTo>
                  <a:pt x="1039107" y="856173"/>
                  <a:pt x="1038128" y="832373"/>
                  <a:pt x="1040005" y="808521"/>
                </a:cubicBezTo>
                <a:cubicBezTo>
                  <a:pt x="1040985" y="791387"/>
                  <a:pt x="1054289" y="786648"/>
                  <a:pt x="1065716" y="798990"/>
                </a:cubicBezTo>
                <a:cubicBezTo>
                  <a:pt x="1075266" y="809510"/>
                  <a:pt x="1083836" y="823780"/>
                  <a:pt x="1085714" y="837112"/>
                </a:cubicBezTo>
                <a:cubicBezTo>
                  <a:pt x="1088570" y="859975"/>
                  <a:pt x="1086693" y="883775"/>
                  <a:pt x="1086693" y="910439"/>
                </a:cubicBezTo>
                <a:cubicBezTo>
                  <a:pt x="1116240" y="917105"/>
                  <a:pt x="1146685" y="923771"/>
                  <a:pt x="1178110" y="930437"/>
                </a:cubicBezTo>
                <a:cubicBezTo>
                  <a:pt x="1179089" y="899971"/>
                  <a:pt x="1180069" y="873307"/>
                  <a:pt x="1182925" y="847580"/>
                </a:cubicBezTo>
                <a:cubicBezTo>
                  <a:pt x="1183823" y="841851"/>
                  <a:pt x="1188639" y="832373"/>
                  <a:pt x="1193373" y="831384"/>
                </a:cubicBezTo>
                <a:cubicBezTo>
                  <a:pt x="1199087" y="829509"/>
                  <a:pt x="1210514" y="833310"/>
                  <a:pt x="1213370" y="838050"/>
                </a:cubicBezTo>
                <a:cubicBezTo>
                  <a:pt x="1219084" y="849507"/>
                  <a:pt x="1223818" y="862839"/>
                  <a:pt x="1224797" y="876171"/>
                </a:cubicBezTo>
                <a:cubicBezTo>
                  <a:pt x="1226756" y="897107"/>
                  <a:pt x="1226756" y="918095"/>
                  <a:pt x="1226756" y="941895"/>
                </a:cubicBezTo>
                <a:cubicBezTo>
                  <a:pt x="1251488" y="947623"/>
                  <a:pt x="1273363" y="952363"/>
                  <a:pt x="1298176" y="958091"/>
                </a:cubicBezTo>
                <a:cubicBezTo>
                  <a:pt x="1301032" y="924761"/>
                  <a:pt x="1303889" y="896170"/>
                  <a:pt x="1306746" y="868568"/>
                </a:cubicBezTo>
                <a:cubicBezTo>
                  <a:pt x="1338170" y="873307"/>
                  <a:pt x="1345761" y="879973"/>
                  <a:pt x="1347638" y="906637"/>
                </a:cubicBezTo>
                <a:cubicBezTo>
                  <a:pt x="1348618" y="927625"/>
                  <a:pt x="1347638" y="948561"/>
                  <a:pt x="1347638" y="972361"/>
                </a:cubicBezTo>
                <a:cubicBezTo>
                  <a:pt x="1370574" y="977152"/>
                  <a:pt x="1392449" y="981891"/>
                  <a:pt x="1415303" y="987620"/>
                </a:cubicBezTo>
                <a:cubicBezTo>
                  <a:pt x="1421996" y="965695"/>
                  <a:pt x="1426730" y="946634"/>
                  <a:pt x="1433423" y="929500"/>
                </a:cubicBezTo>
                <a:cubicBezTo>
                  <a:pt x="1436280" y="921897"/>
                  <a:pt x="1447707" y="909502"/>
                  <a:pt x="1451462" y="910439"/>
                </a:cubicBezTo>
                <a:cubicBezTo>
                  <a:pt x="1461011" y="913303"/>
                  <a:pt x="1471541" y="920959"/>
                  <a:pt x="1475295" y="930437"/>
                </a:cubicBezTo>
                <a:cubicBezTo>
                  <a:pt x="1479131" y="939968"/>
                  <a:pt x="1476275" y="952363"/>
                  <a:pt x="1475295" y="963820"/>
                </a:cubicBezTo>
                <a:cubicBezTo>
                  <a:pt x="1473418" y="974288"/>
                  <a:pt x="1469582" y="984756"/>
                  <a:pt x="1464848" y="997150"/>
                </a:cubicBezTo>
                <a:cubicBezTo>
                  <a:pt x="1492436" y="1004754"/>
                  <a:pt x="1517249" y="1012357"/>
                  <a:pt x="1545817" y="1020013"/>
                </a:cubicBezTo>
                <a:cubicBezTo>
                  <a:pt x="1547694" y="1000015"/>
                  <a:pt x="1548673" y="985693"/>
                  <a:pt x="1550551" y="971423"/>
                </a:cubicBezTo>
                <a:cubicBezTo>
                  <a:pt x="1551530" y="958091"/>
                  <a:pt x="1549571" y="939968"/>
                  <a:pt x="1568671" y="939968"/>
                </a:cubicBezTo>
                <a:cubicBezTo>
                  <a:pt x="1587689" y="939030"/>
                  <a:pt x="1592423" y="956164"/>
                  <a:pt x="1594382" y="971423"/>
                </a:cubicBezTo>
                <a:cubicBezTo>
                  <a:pt x="1596259" y="982829"/>
                  <a:pt x="1595361" y="994286"/>
                  <a:pt x="1595361" y="1004754"/>
                </a:cubicBezTo>
                <a:cubicBezTo>
                  <a:pt x="1595361" y="1013347"/>
                  <a:pt x="1594382" y="1021888"/>
                  <a:pt x="1594382" y="1034283"/>
                </a:cubicBezTo>
                <a:cubicBezTo>
                  <a:pt x="1614379" y="1038084"/>
                  <a:pt x="1633397" y="1040949"/>
                  <a:pt x="1652497" y="1044750"/>
                </a:cubicBezTo>
                <a:cubicBezTo>
                  <a:pt x="1663924" y="974288"/>
                  <a:pt x="1674371" y="908564"/>
                  <a:pt x="1684819" y="842841"/>
                </a:cubicBezTo>
                <a:cubicBezTo>
                  <a:pt x="1620093" y="813312"/>
                  <a:pt x="1554387" y="797116"/>
                  <a:pt x="1486722" y="792324"/>
                </a:cubicBezTo>
                <a:cubicBezTo>
                  <a:pt x="1451462" y="789512"/>
                  <a:pt x="1445748" y="786648"/>
                  <a:pt x="1451462" y="752328"/>
                </a:cubicBezTo>
                <a:cubicBezTo>
                  <a:pt x="1455298" y="726601"/>
                  <a:pt x="1458155" y="700926"/>
                  <a:pt x="1461011" y="676137"/>
                </a:cubicBezTo>
                <a:cubicBezTo>
                  <a:pt x="1434321" y="660877"/>
                  <a:pt x="1394326" y="670408"/>
                  <a:pt x="1387715" y="624735"/>
                </a:cubicBezTo>
                <a:cubicBezTo>
                  <a:pt x="1413426" y="620881"/>
                  <a:pt x="1437178" y="617079"/>
                  <a:pt x="1464848" y="613277"/>
                </a:cubicBezTo>
                <a:cubicBezTo>
                  <a:pt x="1461991" y="597081"/>
                  <a:pt x="1460032" y="584686"/>
                  <a:pt x="1458155" y="569479"/>
                </a:cubicBezTo>
                <a:cubicBezTo>
                  <a:pt x="1446728" y="568490"/>
                  <a:pt x="1436280" y="568490"/>
                  <a:pt x="1426730" y="567552"/>
                </a:cubicBezTo>
                <a:cubicBezTo>
                  <a:pt x="1417180" y="566615"/>
                  <a:pt x="1406733" y="568490"/>
                  <a:pt x="1397183" y="565677"/>
                </a:cubicBezTo>
                <a:cubicBezTo>
                  <a:pt x="1382899" y="561824"/>
                  <a:pt x="1361024" y="563750"/>
                  <a:pt x="1361922" y="539950"/>
                </a:cubicBezTo>
                <a:cubicBezTo>
                  <a:pt x="1362902" y="518963"/>
                  <a:pt x="1382001" y="520890"/>
                  <a:pt x="1395306" y="517088"/>
                </a:cubicBezTo>
                <a:cubicBezTo>
                  <a:pt x="1404855" y="515161"/>
                  <a:pt x="1415303" y="514224"/>
                  <a:pt x="1424853" y="512297"/>
                </a:cubicBezTo>
                <a:cubicBezTo>
                  <a:pt x="1434321" y="510422"/>
                  <a:pt x="1442891" y="506620"/>
                  <a:pt x="1455298" y="503756"/>
                </a:cubicBezTo>
                <a:cubicBezTo>
                  <a:pt x="1448605" y="474227"/>
                  <a:pt x="1443871" y="447563"/>
                  <a:pt x="1437178" y="419909"/>
                </a:cubicBezTo>
                <a:cubicBezTo>
                  <a:pt x="1417180" y="426575"/>
                  <a:pt x="1401999" y="432304"/>
                  <a:pt x="1386735" y="436105"/>
                </a:cubicBezTo>
                <a:cubicBezTo>
                  <a:pt x="1368615" y="439907"/>
                  <a:pt x="1355311" y="432304"/>
                  <a:pt x="1350577" y="417044"/>
                </a:cubicBezTo>
                <a:cubicBezTo>
                  <a:pt x="1344863" y="399910"/>
                  <a:pt x="1355311" y="391370"/>
                  <a:pt x="1368615" y="384703"/>
                </a:cubicBezTo>
                <a:cubicBezTo>
                  <a:pt x="1383879" y="377048"/>
                  <a:pt x="1399142" y="369444"/>
                  <a:pt x="1418160" y="360851"/>
                </a:cubicBezTo>
                <a:cubicBezTo>
                  <a:pt x="1410569" y="345644"/>
                  <a:pt x="1404855" y="333250"/>
                  <a:pt x="1398162" y="318980"/>
                </a:cubicBezTo>
                <a:cubicBezTo>
                  <a:pt x="1382899" y="326584"/>
                  <a:pt x="1372452" y="332312"/>
                  <a:pt x="1361024" y="337051"/>
                </a:cubicBezTo>
                <a:cubicBezTo>
                  <a:pt x="1343884" y="344655"/>
                  <a:pt x="1328621" y="341843"/>
                  <a:pt x="1321030" y="329448"/>
                </a:cubicBezTo>
                <a:cubicBezTo>
                  <a:pt x="1312459" y="316116"/>
                  <a:pt x="1316214" y="302783"/>
                  <a:pt x="1332457" y="291326"/>
                </a:cubicBezTo>
                <a:cubicBezTo>
                  <a:pt x="1342904" y="283722"/>
                  <a:pt x="1353434" y="276119"/>
                  <a:pt x="1365759" y="267526"/>
                </a:cubicBezTo>
                <a:cubicBezTo>
                  <a:pt x="1348618" y="246590"/>
                  <a:pt x="1334334" y="227529"/>
                  <a:pt x="1318173" y="207531"/>
                </a:cubicBezTo>
                <a:cubicBezTo>
                  <a:pt x="1291483" y="226592"/>
                  <a:pt x="1268628" y="244663"/>
                  <a:pt x="1243897" y="261797"/>
                </a:cubicBezTo>
                <a:cubicBezTo>
                  <a:pt x="1208636" y="218936"/>
                  <a:pt x="1244795" y="195136"/>
                  <a:pt x="1269608" y="165607"/>
                </a:cubicBezTo>
                <a:cubicBezTo>
                  <a:pt x="1252467" y="152275"/>
                  <a:pt x="1237204" y="140818"/>
                  <a:pt x="1221043" y="129413"/>
                </a:cubicBezTo>
                <a:cubicBezTo>
                  <a:pt x="1208636" y="146547"/>
                  <a:pt x="1200066" y="159879"/>
                  <a:pt x="1189537" y="172273"/>
                </a:cubicBezTo>
                <a:cubicBezTo>
                  <a:pt x="1184803" y="178002"/>
                  <a:pt x="1173376" y="182741"/>
                  <a:pt x="1167662" y="180867"/>
                </a:cubicBezTo>
                <a:cubicBezTo>
                  <a:pt x="1160969" y="178940"/>
                  <a:pt x="1155256" y="168472"/>
                  <a:pt x="1154358" y="160816"/>
                </a:cubicBezTo>
                <a:cubicBezTo>
                  <a:pt x="1153378" y="153213"/>
                  <a:pt x="1156235" y="143682"/>
                  <a:pt x="1159092" y="136079"/>
                </a:cubicBezTo>
                <a:cubicBezTo>
                  <a:pt x="1161949" y="125611"/>
                  <a:pt x="1166683" y="116080"/>
                  <a:pt x="1171498" y="104623"/>
                </a:cubicBezTo>
                <a:cubicBezTo>
                  <a:pt x="1137217" y="86552"/>
                  <a:pt x="1104813" y="81761"/>
                  <a:pt x="1069552" y="79886"/>
                </a:cubicBezTo>
                <a:cubicBezTo>
                  <a:pt x="1072409" y="122747"/>
                  <a:pt x="1075266" y="161806"/>
                  <a:pt x="1033394" y="186543"/>
                </a:cubicBezTo>
                <a:cubicBezTo>
                  <a:pt x="1020008" y="164670"/>
                  <a:pt x="1016253" y="146547"/>
                  <a:pt x="1023844" y="125611"/>
                </a:cubicBezTo>
                <a:cubicBezTo>
                  <a:pt x="1031435" y="106550"/>
                  <a:pt x="1028578" y="88427"/>
                  <a:pt x="1018131" y="72230"/>
                </a:cubicBezTo>
                <a:cubicBezTo>
                  <a:pt x="989563" y="66528"/>
                  <a:pt x="971708" y="63911"/>
                  <a:pt x="957179" y="64509"/>
                </a:cubicBezTo>
                <a:close/>
                <a:moveTo>
                  <a:pt x="954088" y="107"/>
                </a:moveTo>
                <a:cubicBezTo>
                  <a:pt x="995276" y="-602"/>
                  <a:pt x="1036699" y="2262"/>
                  <a:pt x="1078123" y="6559"/>
                </a:cubicBezTo>
                <a:cubicBezTo>
                  <a:pt x="1172396" y="17027"/>
                  <a:pt x="1249611" y="58898"/>
                  <a:pt x="1319071" y="120820"/>
                </a:cubicBezTo>
                <a:cubicBezTo>
                  <a:pt x="1375308" y="171336"/>
                  <a:pt x="1424853" y="227529"/>
                  <a:pt x="1460032" y="296117"/>
                </a:cubicBezTo>
                <a:cubicBezTo>
                  <a:pt x="1491538" y="358977"/>
                  <a:pt x="1509576" y="425637"/>
                  <a:pt x="1514392" y="494225"/>
                </a:cubicBezTo>
                <a:cubicBezTo>
                  <a:pt x="1519126" y="561824"/>
                  <a:pt x="1525819" y="630411"/>
                  <a:pt x="1520106" y="698999"/>
                </a:cubicBezTo>
                <a:cubicBezTo>
                  <a:pt x="1519126" y="715196"/>
                  <a:pt x="1526717" y="723789"/>
                  <a:pt x="1542960" y="728528"/>
                </a:cubicBezTo>
                <a:cubicBezTo>
                  <a:pt x="1600095" y="743787"/>
                  <a:pt x="1656251" y="760921"/>
                  <a:pt x="1712489" y="776128"/>
                </a:cubicBezTo>
                <a:cubicBezTo>
                  <a:pt x="1745790" y="785658"/>
                  <a:pt x="1761054" y="808521"/>
                  <a:pt x="1748647" y="841851"/>
                </a:cubicBezTo>
                <a:cubicBezTo>
                  <a:pt x="1720080" y="917105"/>
                  <a:pt x="1712489" y="995223"/>
                  <a:pt x="1706775" y="1073342"/>
                </a:cubicBezTo>
                <a:cubicBezTo>
                  <a:pt x="1703918" y="1108599"/>
                  <a:pt x="1686778" y="1120004"/>
                  <a:pt x="1652497" y="1112401"/>
                </a:cubicBezTo>
                <a:cubicBezTo>
                  <a:pt x="1613400" y="1103808"/>
                  <a:pt x="1574384" y="1096204"/>
                  <a:pt x="1535287" y="1086674"/>
                </a:cubicBezTo>
                <a:cubicBezTo>
                  <a:pt x="1525819" y="1084747"/>
                  <a:pt x="1515290" y="1081883"/>
                  <a:pt x="1507699" y="1076206"/>
                </a:cubicBezTo>
                <a:cubicBezTo>
                  <a:pt x="1481988" y="1058083"/>
                  <a:pt x="1453421" y="1054281"/>
                  <a:pt x="1423873" y="1051416"/>
                </a:cubicBezTo>
                <a:cubicBezTo>
                  <a:pt x="1390572" y="1048552"/>
                  <a:pt x="1357188" y="1048552"/>
                  <a:pt x="1326743" y="1027617"/>
                </a:cubicBezTo>
                <a:cubicBezTo>
                  <a:pt x="1315316" y="1019024"/>
                  <a:pt x="1297196" y="1020013"/>
                  <a:pt x="1282912" y="1015222"/>
                </a:cubicBezTo>
                <a:cubicBezTo>
                  <a:pt x="1256222" y="1007618"/>
                  <a:pt x="1230511" y="999025"/>
                  <a:pt x="1203821" y="993297"/>
                </a:cubicBezTo>
                <a:cubicBezTo>
                  <a:pt x="1188639" y="989495"/>
                  <a:pt x="1172396" y="988557"/>
                  <a:pt x="1156235" y="986630"/>
                </a:cubicBezTo>
                <a:cubicBezTo>
                  <a:pt x="1151501" y="985693"/>
                  <a:pt x="1145787" y="989495"/>
                  <a:pt x="1141951" y="987620"/>
                </a:cubicBezTo>
                <a:cubicBezTo>
                  <a:pt x="1081959" y="963820"/>
                  <a:pt x="1016253" y="960956"/>
                  <a:pt x="955282" y="939030"/>
                </a:cubicBezTo>
                <a:cubicBezTo>
                  <a:pt x="918144" y="925698"/>
                  <a:pt x="878067" y="922834"/>
                  <a:pt x="840031" y="911429"/>
                </a:cubicBezTo>
                <a:cubicBezTo>
                  <a:pt x="776203" y="892368"/>
                  <a:pt x="710497" y="880910"/>
                  <a:pt x="646669" y="859037"/>
                </a:cubicBezTo>
                <a:cubicBezTo>
                  <a:pt x="585697" y="838050"/>
                  <a:pt x="519991" y="832373"/>
                  <a:pt x="456163" y="818051"/>
                </a:cubicBezTo>
                <a:cubicBezTo>
                  <a:pt x="416168" y="809510"/>
                  <a:pt x="376174" y="798053"/>
                  <a:pt x="335199" y="788523"/>
                </a:cubicBezTo>
                <a:cubicBezTo>
                  <a:pt x="312345" y="782794"/>
                  <a:pt x="288512" y="779982"/>
                  <a:pt x="264678" y="775190"/>
                </a:cubicBezTo>
                <a:cubicBezTo>
                  <a:pt x="192279" y="760921"/>
                  <a:pt x="119962" y="745662"/>
                  <a:pt x="47564" y="730455"/>
                </a:cubicBezTo>
                <a:cubicBezTo>
                  <a:pt x="42748" y="729465"/>
                  <a:pt x="36136" y="728528"/>
                  <a:pt x="34178" y="724726"/>
                </a:cubicBezTo>
                <a:cubicBezTo>
                  <a:pt x="22750" y="707592"/>
                  <a:pt x="9446" y="690406"/>
                  <a:pt x="1855" y="671397"/>
                </a:cubicBezTo>
                <a:cubicBezTo>
                  <a:pt x="-1981" y="660877"/>
                  <a:pt x="876" y="646608"/>
                  <a:pt x="3733" y="635203"/>
                </a:cubicBezTo>
                <a:cubicBezTo>
                  <a:pt x="13282" y="602810"/>
                  <a:pt x="22750" y="570417"/>
                  <a:pt x="35157" y="538024"/>
                </a:cubicBezTo>
                <a:cubicBezTo>
                  <a:pt x="57032" y="478966"/>
                  <a:pt x="64704" y="416107"/>
                  <a:pt x="77111" y="355123"/>
                </a:cubicBezTo>
                <a:cubicBezTo>
                  <a:pt x="78009" y="342780"/>
                  <a:pt x="81845" y="329448"/>
                  <a:pt x="83722" y="321792"/>
                </a:cubicBezTo>
                <a:cubicBezTo>
                  <a:pt x="100863" y="315126"/>
                  <a:pt x="112290" y="308460"/>
                  <a:pt x="123717" y="305596"/>
                </a:cubicBezTo>
                <a:cubicBezTo>
                  <a:pt x="132287" y="303720"/>
                  <a:pt x="142816" y="302783"/>
                  <a:pt x="152285" y="304658"/>
                </a:cubicBezTo>
                <a:cubicBezTo>
                  <a:pt x="203788" y="315126"/>
                  <a:pt x="255210" y="325594"/>
                  <a:pt x="306632" y="337989"/>
                </a:cubicBezTo>
                <a:cubicBezTo>
                  <a:pt x="336179" y="344655"/>
                  <a:pt x="364746" y="355123"/>
                  <a:pt x="393314" y="363716"/>
                </a:cubicBezTo>
                <a:cubicBezTo>
                  <a:pt x="425718" y="374184"/>
                  <a:pt x="430452" y="372309"/>
                  <a:pt x="442859" y="339916"/>
                </a:cubicBezTo>
                <a:cubicBezTo>
                  <a:pt x="454286" y="307523"/>
                  <a:pt x="469467" y="277994"/>
                  <a:pt x="493301" y="252267"/>
                </a:cubicBezTo>
                <a:cubicBezTo>
                  <a:pt x="527582" y="215134"/>
                  <a:pt x="557129" y="174148"/>
                  <a:pt x="594267" y="140818"/>
                </a:cubicBezTo>
                <a:cubicBezTo>
                  <a:pt x="661932" y="78896"/>
                  <a:pt x="741922" y="37025"/>
                  <a:pt x="831461" y="15100"/>
                </a:cubicBezTo>
                <a:cubicBezTo>
                  <a:pt x="871946" y="5101"/>
                  <a:pt x="912899" y="817"/>
                  <a:pt x="954088" y="1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157"/>
          <p:cNvSpPr/>
          <p:nvPr/>
        </p:nvSpPr>
        <p:spPr>
          <a:xfrm>
            <a:off x="514354" y="3390901"/>
            <a:ext cx="1352292" cy="1683359"/>
          </a:xfrm>
          <a:custGeom>
            <a:rect b="b" l="l" r="r" t="t"/>
            <a:pathLst>
              <a:path extrusionOk="0" h="1683359" w="1352292">
                <a:moveTo>
                  <a:pt x="656260" y="1346005"/>
                </a:moveTo>
                <a:cubicBezTo>
                  <a:pt x="632450" y="1340288"/>
                  <a:pt x="615305" y="1345049"/>
                  <a:pt x="605782" y="1367908"/>
                </a:cubicBezTo>
                <a:cubicBezTo>
                  <a:pt x="624835" y="1367908"/>
                  <a:pt x="643880" y="1368865"/>
                  <a:pt x="656260" y="1346005"/>
                </a:cubicBezTo>
                <a:close/>
                <a:moveTo>
                  <a:pt x="1253738" y="1323021"/>
                </a:moveTo>
                <a:cubicBezTo>
                  <a:pt x="1235678" y="1324974"/>
                  <a:pt x="1220387" y="1330679"/>
                  <a:pt x="1207110" y="1326850"/>
                </a:cubicBezTo>
                <a:cubicBezTo>
                  <a:pt x="1186155" y="1322083"/>
                  <a:pt x="1184205" y="1347792"/>
                  <a:pt x="1167089" y="1345916"/>
                </a:cubicBezTo>
                <a:cubicBezTo>
                  <a:pt x="1165201" y="1345916"/>
                  <a:pt x="1161362" y="1348808"/>
                  <a:pt x="1160419" y="1348808"/>
                </a:cubicBezTo>
                <a:cubicBezTo>
                  <a:pt x="1133738" y="1337321"/>
                  <a:pt x="1114671" y="1353496"/>
                  <a:pt x="1092773" y="1364983"/>
                </a:cubicBezTo>
                <a:cubicBezTo>
                  <a:pt x="1082327" y="1369750"/>
                  <a:pt x="1068986" y="1368812"/>
                  <a:pt x="1056590" y="1369750"/>
                </a:cubicBezTo>
                <a:cubicBezTo>
                  <a:pt x="1050864" y="1369750"/>
                  <a:pt x="1041362" y="1365921"/>
                  <a:pt x="1039411" y="1367796"/>
                </a:cubicBezTo>
                <a:cubicBezTo>
                  <a:pt x="1018457" y="1393505"/>
                  <a:pt x="987056" y="1385925"/>
                  <a:pt x="961319" y="1395458"/>
                </a:cubicBezTo>
                <a:cubicBezTo>
                  <a:pt x="934639" y="1405929"/>
                  <a:pt x="908021" y="1421167"/>
                  <a:pt x="880396" y="1425934"/>
                </a:cubicBezTo>
                <a:cubicBezTo>
                  <a:pt x="834649" y="1433514"/>
                  <a:pt x="798466" y="1465942"/>
                  <a:pt x="750831" y="1465942"/>
                </a:cubicBezTo>
                <a:cubicBezTo>
                  <a:pt x="710809" y="1497355"/>
                  <a:pt x="660342" y="1505013"/>
                  <a:pt x="613651" y="1521189"/>
                </a:cubicBezTo>
                <a:cubicBezTo>
                  <a:pt x="569854" y="1536426"/>
                  <a:pt x="551731" y="1568777"/>
                  <a:pt x="533672" y="1608786"/>
                </a:cubicBezTo>
                <a:cubicBezTo>
                  <a:pt x="542230" y="1608786"/>
                  <a:pt x="547956" y="1609724"/>
                  <a:pt x="552738" y="1608786"/>
                </a:cubicBezTo>
                <a:cubicBezTo>
                  <a:pt x="634605" y="1580264"/>
                  <a:pt x="715592" y="1551664"/>
                  <a:pt x="797522" y="1523064"/>
                </a:cubicBezTo>
                <a:cubicBezTo>
                  <a:pt x="875614" y="1496418"/>
                  <a:pt x="952761" y="1465942"/>
                  <a:pt x="1032804" y="1445000"/>
                </a:cubicBezTo>
                <a:cubicBezTo>
                  <a:pt x="1088997" y="1430700"/>
                  <a:pt x="1143240" y="1413509"/>
                  <a:pt x="1198489" y="1395458"/>
                </a:cubicBezTo>
                <a:cubicBezTo>
                  <a:pt x="1207110" y="1392567"/>
                  <a:pt x="1217556" y="1387800"/>
                  <a:pt x="1223282" y="1380221"/>
                </a:cubicBezTo>
                <a:cubicBezTo>
                  <a:pt x="1234735" y="1363030"/>
                  <a:pt x="1243293" y="1344041"/>
                  <a:pt x="1253738" y="1323021"/>
                </a:cubicBezTo>
                <a:close/>
                <a:moveTo>
                  <a:pt x="670073" y="1298139"/>
                </a:moveTo>
                <a:cubicBezTo>
                  <a:pt x="676502" y="1301948"/>
                  <a:pt x="681028" y="1309806"/>
                  <a:pt x="685793" y="1322189"/>
                </a:cubicBezTo>
                <a:cubicBezTo>
                  <a:pt x="690551" y="1335528"/>
                  <a:pt x="696266" y="1347910"/>
                  <a:pt x="700080" y="1361242"/>
                </a:cubicBezTo>
                <a:cubicBezTo>
                  <a:pt x="707696" y="1384102"/>
                  <a:pt x="700080" y="1400303"/>
                  <a:pt x="677220" y="1407918"/>
                </a:cubicBezTo>
                <a:cubicBezTo>
                  <a:pt x="649595" y="1417439"/>
                  <a:pt x="621970" y="1426967"/>
                  <a:pt x="588637" y="1439349"/>
                </a:cubicBezTo>
                <a:cubicBezTo>
                  <a:pt x="553389" y="1412678"/>
                  <a:pt x="565777" y="1371719"/>
                  <a:pt x="561969" y="1330761"/>
                </a:cubicBezTo>
                <a:cubicBezTo>
                  <a:pt x="589587" y="1319334"/>
                  <a:pt x="615305" y="1306951"/>
                  <a:pt x="642930" y="1298380"/>
                </a:cubicBezTo>
                <a:cubicBezTo>
                  <a:pt x="655310" y="1294569"/>
                  <a:pt x="663643" y="1294330"/>
                  <a:pt x="670073" y="1298139"/>
                </a:cubicBezTo>
                <a:close/>
                <a:moveTo>
                  <a:pt x="859051" y="1269767"/>
                </a:moveTo>
                <a:cubicBezTo>
                  <a:pt x="825715" y="1271672"/>
                  <a:pt x="825715" y="1271672"/>
                  <a:pt x="815233" y="1286909"/>
                </a:cubicBezTo>
                <a:cubicBezTo>
                  <a:pt x="829524" y="1281199"/>
                  <a:pt x="843807" y="1275483"/>
                  <a:pt x="859051" y="1269767"/>
                </a:cubicBezTo>
                <a:close/>
                <a:moveTo>
                  <a:pt x="864939" y="1219403"/>
                </a:moveTo>
                <a:cubicBezTo>
                  <a:pt x="878690" y="1217973"/>
                  <a:pt x="883332" y="1224046"/>
                  <a:pt x="893331" y="1244049"/>
                </a:cubicBezTo>
                <a:cubicBezTo>
                  <a:pt x="899052" y="1254529"/>
                  <a:pt x="907622" y="1264050"/>
                  <a:pt x="914287" y="1274530"/>
                </a:cubicBezTo>
                <a:cubicBezTo>
                  <a:pt x="925722" y="1293579"/>
                  <a:pt x="921905" y="1303106"/>
                  <a:pt x="900956" y="1311674"/>
                </a:cubicBezTo>
                <a:cubicBezTo>
                  <a:pt x="871429" y="1324060"/>
                  <a:pt x="838094" y="1325013"/>
                  <a:pt x="810472" y="1345966"/>
                </a:cubicBezTo>
                <a:cubicBezTo>
                  <a:pt x="799989" y="1353588"/>
                  <a:pt x="782849" y="1349777"/>
                  <a:pt x="779040" y="1335486"/>
                </a:cubicBezTo>
                <a:cubicBezTo>
                  <a:pt x="770463" y="1304059"/>
                  <a:pt x="757131" y="1272625"/>
                  <a:pt x="763797" y="1244049"/>
                </a:cubicBezTo>
                <a:cubicBezTo>
                  <a:pt x="795228" y="1236427"/>
                  <a:pt x="820946" y="1229758"/>
                  <a:pt x="847616" y="1223095"/>
                </a:cubicBezTo>
                <a:cubicBezTo>
                  <a:pt x="854760" y="1221190"/>
                  <a:pt x="860355" y="1219880"/>
                  <a:pt x="864939" y="1219403"/>
                </a:cubicBezTo>
                <a:close/>
                <a:moveTo>
                  <a:pt x="1129690" y="1173076"/>
                </a:moveTo>
                <a:cubicBezTo>
                  <a:pt x="1101121" y="1178798"/>
                  <a:pt x="1072544" y="1184512"/>
                  <a:pt x="1042058" y="1190226"/>
                </a:cubicBezTo>
                <a:cubicBezTo>
                  <a:pt x="1044921" y="1196893"/>
                  <a:pt x="1046822" y="1203561"/>
                  <a:pt x="1049677" y="1212136"/>
                </a:cubicBezTo>
                <a:cubicBezTo>
                  <a:pt x="1079209" y="1202607"/>
                  <a:pt x="1104931" y="1194032"/>
                  <a:pt x="1131599" y="1184512"/>
                </a:cubicBezTo>
                <a:cubicBezTo>
                  <a:pt x="1130644" y="1180697"/>
                  <a:pt x="1129690" y="1176891"/>
                  <a:pt x="1129690" y="1173076"/>
                </a:cubicBezTo>
                <a:close/>
                <a:moveTo>
                  <a:pt x="607687" y="1170191"/>
                </a:moveTo>
                <a:cubicBezTo>
                  <a:pt x="586738" y="1177808"/>
                  <a:pt x="567686" y="1185434"/>
                  <a:pt x="542921" y="1195911"/>
                </a:cubicBezTo>
                <a:cubicBezTo>
                  <a:pt x="552443" y="1211145"/>
                  <a:pt x="557204" y="1218771"/>
                  <a:pt x="561973" y="1226389"/>
                </a:cubicBezTo>
                <a:cubicBezTo>
                  <a:pt x="618169" y="1202575"/>
                  <a:pt x="619122" y="1200668"/>
                  <a:pt x="607687" y="1170191"/>
                </a:cubicBezTo>
                <a:close/>
                <a:moveTo>
                  <a:pt x="611496" y="1125423"/>
                </a:moveTo>
                <a:cubicBezTo>
                  <a:pt x="628636" y="1119704"/>
                  <a:pt x="641975" y="1131134"/>
                  <a:pt x="645784" y="1151135"/>
                </a:cubicBezTo>
                <a:cubicBezTo>
                  <a:pt x="649593" y="1169237"/>
                  <a:pt x="653402" y="1187332"/>
                  <a:pt x="659123" y="1205434"/>
                </a:cubicBezTo>
                <a:cubicBezTo>
                  <a:pt x="663884" y="1222576"/>
                  <a:pt x="659123" y="1236866"/>
                  <a:pt x="642927" y="1242577"/>
                </a:cubicBezTo>
                <a:cubicBezTo>
                  <a:pt x="614353" y="1252100"/>
                  <a:pt x="592444" y="1269250"/>
                  <a:pt x="572439" y="1291157"/>
                </a:cubicBezTo>
                <a:cubicBezTo>
                  <a:pt x="561965" y="1303540"/>
                  <a:pt x="547674" y="1301634"/>
                  <a:pt x="541008" y="1288297"/>
                </a:cubicBezTo>
                <a:cubicBezTo>
                  <a:pt x="525773" y="1255913"/>
                  <a:pt x="511482" y="1222576"/>
                  <a:pt x="495294" y="1188285"/>
                </a:cubicBezTo>
                <a:cubicBezTo>
                  <a:pt x="504816" y="1176855"/>
                  <a:pt x="509585" y="1165425"/>
                  <a:pt x="517203" y="1161620"/>
                </a:cubicBezTo>
                <a:cubicBezTo>
                  <a:pt x="547682" y="1148284"/>
                  <a:pt x="580065" y="1135900"/>
                  <a:pt x="611496" y="1125423"/>
                </a:cubicBezTo>
                <a:close/>
                <a:moveTo>
                  <a:pt x="1126835" y="1115929"/>
                </a:moveTo>
                <a:cubicBezTo>
                  <a:pt x="1142082" y="1111168"/>
                  <a:pt x="1158267" y="1117836"/>
                  <a:pt x="1162085" y="1134024"/>
                </a:cubicBezTo>
                <a:cubicBezTo>
                  <a:pt x="1167795" y="1156888"/>
                  <a:pt x="1172560" y="1180697"/>
                  <a:pt x="1174460" y="1203561"/>
                </a:cubicBezTo>
                <a:cubicBezTo>
                  <a:pt x="1175415" y="1210228"/>
                  <a:pt x="1167795" y="1220711"/>
                  <a:pt x="1161130" y="1223564"/>
                </a:cubicBezTo>
                <a:cubicBezTo>
                  <a:pt x="1120170" y="1242613"/>
                  <a:pt x="1077308" y="1258809"/>
                  <a:pt x="1031591" y="1275951"/>
                </a:cubicBezTo>
                <a:cubicBezTo>
                  <a:pt x="1002060" y="1250234"/>
                  <a:pt x="1003014" y="1212136"/>
                  <a:pt x="1000159" y="1176891"/>
                </a:cubicBezTo>
                <a:cubicBezTo>
                  <a:pt x="999204" y="1169269"/>
                  <a:pt x="1017299" y="1155934"/>
                  <a:pt x="1028736" y="1151174"/>
                </a:cubicBezTo>
                <a:cubicBezTo>
                  <a:pt x="1061115" y="1137839"/>
                  <a:pt x="1094456" y="1127364"/>
                  <a:pt x="1126835" y="1115929"/>
                </a:cubicBezTo>
                <a:close/>
                <a:moveTo>
                  <a:pt x="850575" y="1062131"/>
                </a:moveTo>
                <a:cubicBezTo>
                  <a:pt x="816282" y="1072611"/>
                  <a:pt x="786751" y="1081184"/>
                  <a:pt x="754373" y="1091655"/>
                </a:cubicBezTo>
                <a:cubicBezTo>
                  <a:pt x="762940" y="1110708"/>
                  <a:pt x="769609" y="1126901"/>
                  <a:pt x="776278" y="1144047"/>
                </a:cubicBezTo>
                <a:cubicBezTo>
                  <a:pt x="791513" y="1140232"/>
                  <a:pt x="805799" y="1138325"/>
                  <a:pt x="818188" y="1133566"/>
                </a:cubicBezTo>
                <a:cubicBezTo>
                  <a:pt x="832475" y="1127854"/>
                  <a:pt x="845813" y="1120235"/>
                  <a:pt x="862006" y="1111662"/>
                </a:cubicBezTo>
                <a:cubicBezTo>
                  <a:pt x="858193" y="1093562"/>
                  <a:pt x="855337" y="1080230"/>
                  <a:pt x="850575" y="1062131"/>
                </a:cubicBezTo>
                <a:close/>
                <a:moveTo>
                  <a:pt x="838195" y="1022126"/>
                </a:moveTo>
                <a:cubicBezTo>
                  <a:pt x="862006" y="1013553"/>
                  <a:pt x="879148" y="1024033"/>
                  <a:pt x="884859" y="1048799"/>
                </a:cubicBezTo>
                <a:cubicBezTo>
                  <a:pt x="890579" y="1075463"/>
                  <a:pt x="896290" y="1102135"/>
                  <a:pt x="902959" y="1128808"/>
                </a:cubicBezTo>
                <a:cubicBezTo>
                  <a:pt x="907721" y="1145000"/>
                  <a:pt x="898197" y="1151666"/>
                  <a:pt x="885817" y="1156425"/>
                </a:cubicBezTo>
                <a:cubicBezTo>
                  <a:pt x="846761" y="1172617"/>
                  <a:pt x="806757" y="1189763"/>
                  <a:pt x="762949" y="1207863"/>
                </a:cubicBezTo>
                <a:cubicBezTo>
                  <a:pt x="742942" y="1196429"/>
                  <a:pt x="735324" y="1180246"/>
                  <a:pt x="732469" y="1158332"/>
                </a:cubicBezTo>
                <a:cubicBezTo>
                  <a:pt x="728656" y="1135474"/>
                  <a:pt x="721038" y="1112615"/>
                  <a:pt x="714369" y="1086896"/>
                </a:cubicBezTo>
                <a:cubicBezTo>
                  <a:pt x="729613" y="1061177"/>
                  <a:pt x="757229" y="1049752"/>
                  <a:pt x="784853" y="1039272"/>
                </a:cubicBezTo>
                <a:cubicBezTo>
                  <a:pt x="801995" y="1032606"/>
                  <a:pt x="821044" y="1027839"/>
                  <a:pt x="838195" y="1022126"/>
                </a:cubicBezTo>
                <a:close/>
                <a:moveTo>
                  <a:pt x="523869" y="953842"/>
                </a:moveTo>
                <a:cubicBezTo>
                  <a:pt x="478148" y="957654"/>
                  <a:pt x="471481" y="967178"/>
                  <a:pt x="483863" y="1004330"/>
                </a:cubicBezTo>
                <a:cubicBezTo>
                  <a:pt x="487673" y="1014810"/>
                  <a:pt x="492436" y="1024334"/>
                  <a:pt x="498151" y="1035758"/>
                </a:cubicBezTo>
                <a:cubicBezTo>
                  <a:pt x="516249" y="1030046"/>
                  <a:pt x="529584" y="1026234"/>
                  <a:pt x="547681" y="1020522"/>
                </a:cubicBezTo>
                <a:cubicBezTo>
                  <a:pt x="538156" y="994806"/>
                  <a:pt x="531489" y="973846"/>
                  <a:pt x="523869" y="953842"/>
                </a:cubicBezTo>
                <a:close/>
                <a:moveTo>
                  <a:pt x="1067154" y="915451"/>
                </a:moveTo>
                <a:cubicBezTo>
                  <a:pt x="1073704" y="917712"/>
                  <a:pt x="1079183" y="923665"/>
                  <a:pt x="1083946" y="933668"/>
                </a:cubicBezTo>
                <a:cubicBezTo>
                  <a:pt x="1101086" y="969866"/>
                  <a:pt x="1116323" y="1006063"/>
                  <a:pt x="1134423" y="1047019"/>
                </a:cubicBezTo>
                <a:cubicBezTo>
                  <a:pt x="1088705" y="1067969"/>
                  <a:pt x="1043938" y="1088929"/>
                  <a:pt x="994404" y="1111786"/>
                </a:cubicBezTo>
                <a:cubicBezTo>
                  <a:pt x="962019" y="1074644"/>
                  <a:pt x="954397" y="1027013"/>
                  <a:pt x="952493" y="976531"/>
                </a:cubicBezTo>
                <a:cubicBezTo>
                  <a:pt x="960116" y="970814"/>
                  <a:pt x="966546" y="969148"/>
                  <a:pt x="972261" y="970102"/>
                </a:cubicBezTo>
                <a:lnTo>
                  <a:pt x="985867" y="978271"/>
                </a:lnTo>
                <a:lnTo>
                  <a:pt x="985830" y="978438"/>
                </a:lnTo>
                <a:lnTo>
                  <a:pt x="986109" y="978416"/>
                </a:lnTo>
                <a:lnTo>
                  <a:pt x="987734" y="979392"/>
                </a:lnTo>
                <a:cubicBezTo>
                  <a:pt x="994404" y="1001295"/>
                  <a:pt x="988694" y="1027013"/>
                  <a:pt x="1008698" y="1045112"/>
                </a:cubicBezTo>
                <a:cubicBezTo>
                  <a:pt x="1033460" y="1035586"/>
                  <a:pt x="1056320" y="1027967"/>
                  <a:pt x="1079179" y="1019394"/>
                </a:cubicBezTo>
                <a:cubicBezTo>
                  <a:pt x="1073460" y="981299"/>
                  <a:pt x="1066797" y="971773"/>
                  <a:pt x="1045842" y="973670"/>
                </a:cubicBezTo>
                <a:lnTo>
                  <a:pt x="986109" y="978416"/>
                </a:lnTo>
                <a:lnTo>
                  <a:pt x="985867" y="978271"/>
                </a:lnTo>
                <a:lnTo>
                  <a:pt x="992501" y="947953"/>
                </a:lnTo>
                <a:cubicBezTo>
                  <a:pt x="1008698" y="938436"/>
                  <a:pt x="1025838" y="927956"/>
                  <a:pt x="1043938" y="919384"/>
                </a:cubicBezTo>
                <a:cubicBezTo>
                  <a:pt x="1052984" y="914621"/>
                  <a:pt x="1060605" y="913190"/>
                  <a:pt x="1067154" y="915451"/>
                </a:cubicBezTo>
                <a:close/>
                <a:moveTo>
                  <a:pt x="523899" y="876622"/>
                </a:moveTo>
                <a:cubicBezTo>
                  <a:pt x="545241" y="874076"/>
                  <a:pt x="559350" y="886935"/>
                  <a:pt x="568637" y="914790"/>
                </a:cubicBezTo>
                <a:cubicBezTo>
                  <a:pt x="579114" y="947175"/>
                  <a:pt x="592449" y="977658"/>
                  <a:pt x="604832" y="1009086"/>
                </a:cubicBezTo>
                <a:cubicBezTo>
                  <a:pt x="606737" y="1014810"/>
                  <a:pt x="611499" y="1019566"/>
                  <a:pt x="614357" y="1025278"/>
                </a:cubicBezTo>
                <a:cubicBezTo>
                  <a:pt x="624835" y="1052906"/>
                  <a:pt x="614357" y="1070998"/>
                  <a:pt x="586734" y="1079567"/>
                </a:cubicBezTo>
                <a:cubicBezTo>
                  <a:pt x="568637" y="1085290"/>
                  <a:pt x="550539" y="1091002"/>
                  <a:pt x="533394" y="1097670"/>
                </a:cubicBezTo>
                <a:cubicBezTo>
                  <a:pt x="500056" y="1110050"/>
                  <a:pt x="484816" y="1105283"/>
                  <a:pt x="466718" y="1076711"/>
                </a:cubicBezTo>
                <a:cubicBezTo>
                  <a:pt x="452431" y="1054806"/>
                  <a:pt x="422903" y="964322"/>
                  <a:pt x="419093" y="927182"/>
                </a:cubicBezTo>
                <a:cubicBezTo>
                  <a:pt x="446716" y="911934"/>
                  <a:pt x="472433" y="896698"/>
                  <a:pt x="500056" y="884318"/>
                </a:cubicBezTo>
                <a:cubicBezTo>
                  <a:pt x="508867" y="880031"/>
                  <a:pt x="516785" y="877471"/>
                  <a:pt x="523899" y="876622"/>
                </a:cubicBezTo>
                <a:close/>
                <a:moveTo>
                  <a:pt x="754795" y="850130"/>
                </a:moveTo>
                <a:cubicBezTo>
                  <a:pt x="730984" y="859650"/>
                  <a:pt x="710982" y="867274"/>
                  <a:pt x="689076" y="876794"/>
                </a:cubicBezTo>
                <a:cubicBezTo>
                  <a:pt x="694790" y="892991"/>
                  <a:pt x="698600" y="906323"/>
                  <a:pt x="704315" y="924426"/>
                </a:cubicBezTo>
                <a:cubicBezTo>
                  <a:pt x="730031" y="912042"/>
                  <a:pt x="752891" y="902511"/>
                  <a:pt x="777655" y="891085"/>
                </a:cubicBezTo>
                <a:cubicBezTo>
                  <a:pt x="769083" y="874888"/>
                  <a:pt x="762415" y="863462"/>
                  <a:pt x="754795" y="850130"/>
                </a:cubicBezTo>
                <a:close/>
                <a:moveTo>
                  <a:pt x="780036" y="782735"/>
                </a:moveTo>
                <a:cubicBezTo>
                  <a:pt x="790037" y="786070"/>
                  <a:pt x="797180" y="794405"/>
                  <a:pt x="799561" y="808216"/>
                </a:cubicBezTo>
                <a:cubicBezTo>
                  <a:pt x="805276" y="849171"/>
                  <a:pt x="823373" y="885366"/>
                  <a:pt x="842422" y="916801"/>
                </a:cubicBezTo>
                <a:cubicBezTo>
                  <a:pt x="834802" y="952997"/>
                  <a:pt x="804324" y="946330"/>
                  <a:pt x="784322" y="956809"/>
                </a:cubicBezTo>
                <a:cubicBezTo>
                  <a:pt x="758605" y="970141"/>
                  <a:pt x="730984" y="975860"/>
                  <a:pt x="710030" y="999670"/>
                </a:cubicBezTo>
                <a:cubicBezTo>
                  <a:pt x="700505" y="1010148"/>
                  <a:pt x="687171" y="1009190"/>
                  <a:pt x="677646" y="995858"/>
                </a:cubicBezTo>
                <a:cubicBezTo>
                  <a:pt x="671931" y="986338"/>
                  <a:pt x="664312" y="977766"/>
                  <a:pt x="660502" y="967287"/>
                </a:cubicBezTo>
                <a:cubicBezTo>
                  <a:pt x="649072" y="932040"/>
                  <a:pt x="638595" y="895845"/>
                  <a:pt x="629071" y="859650"/>
                </a:cubicBezTo>
                <a:cubicBezTo>
                  <a:pt x="628118" y="854890"/>
                  <a:pt x="629071" y="850130"/>
                  <a:pt x="629071" y="840599"/>
                </a:cubicBezTo>
                <a:cubicBezTo>
                  <a:pt x="667169" y="823454"/>
                  <a:pt x="705267" y="805362"/>
                  <a:pt x="743366" y="787259"/>
                </a:cubicBezTo>
                <a:cubicBezTo>
                  <a:pt x="757177" y="781067"/>
                  <a:pt x="770035" y="779401"/>
                  <a:pt x="780036" y="782735"/>
                </a:cubicBezTo>
                <a:close/>
                <a:moveTo>
                  <a:pt x="453380" y="699925"/>
                </a:moveTo>
                <a:cubicBezTo>
                  <a:pt x="430518" y="710397"/>
                  <a:pt x="413376" y="718976"/>
                  <a:pt x="393369" y="728496"/>
                </a:cubicBezTo>
                <a:cubicBezTo>
                  <a:pt x="400038" y="750403"/>
                  <a:pt x="404809" y="768502"/>
                  <a:pt x="411469" y="790409"/>
                </a:cubicBezTo>
                <a:cubicBezTo>
                  <a:pt x="435280" y="782793"/>
                  <a:pt x="455286" y="776129"/>
                  <a:pt x="479097" y="768502"/>
                </a:cubicBezTo>
                <a:cubicBezTo>
                  <a:pt x="470531" y="745643"/>
                  <a:pt x="461955" y="723736"/>
                  <a:pt x="453380" y="699925"/>
                </a:cubicBezTo>
                <a:close/>
                <a:moveTo>
                  <a:pt x="992610" y="689717"/>
                </a:moveTo>
                <a:cubicBezTo>
                  <a:pt x="1002016" y="695193"/>
                  <a:pt x="1008683" y="706385"/>
                  <a:pt x="1013443" y="723053"/>
                </a:cubicBezTo>
                <a:cubicBezTo>
                  <a:pt x="1021065" y="751628"/>
                  <a:pt x="1029645" y="780202"/>
                  <a:pt x="1040112" y="808777"/>
                </a:cubicBezTo>
                <a:cubicBezTo>
                  <a:pt x="1051546" y="838303"/>
                  <a:pt x="1045829" y="849733"/>
                  <a:pt x="1014391" y="856401"/>
                </a:cubicBezTo>
                <a:cubicBezTo>
                  <a:pt x="985825" y="862115"/>
                  <a:pt x="960104" y="871640"/>
                  <a:pt x="937246" y="891642"/>
                </a:cubicBezTo>
                <a:cubicBezTo>
                  <a:pt x="921053" y="906882"/>
                  <a:pt x="913430" y="904977"/>
                  <a:pt x="900100" y="888785"/>
                </a:cubicBezTo>
                <a:cubicBezTo>
                  <a:pt x="894383" y="882118"/>
                  <a:pt x="889615" y="874498"/>
                  <a:pt x="886761" y="866878"/>
                </a:cubicBezTo>
                <a:cubicBezTo>
                  <a:pt x="874379" y="834494"/>
                  <a:pt x="861997" y="801157"/>
                  <a:pt x="850573" y="767820"/>
                </a:cubicBezTo>
                <a:cubicBezTo>
                  <a:pt x="846762" y="758295"/>
                  <a:pt x="848667" y="746865"/>
                  <a:pt x="847719" y="733531"/>
                </a:cubicBezTo>
                <a:cubicBezTo>
                  <a:pt x="907723" y="738293"/>
                  <a:pt x="900100" y="792585"/>
                  <a:pt x="924864" y="824969"/>
                </a:cubicBezTo>
                <a:cubicBezTo>
                  <a:pt x="935350" y="822111"/>
                  <a:pt x="945826" y="820206"/>
                  <a:pt x="955345" y="816396"/>
                </a:cubicBezTo>
                <a:cubicBezTo>
                  <a:pt x="990585" y="801157"/>
                  <a:pt x="992490" y="794489"/>
                  <a:pt x="970580" y="755438"/>
                </a:cubicBezTo>
                <a:cubicBezTo>
                  <a:pt x="958208" y="760200"/>
                  <a:pt x="944868" y="764010"/>
                  <a:pt x="932487" y="768773"/>
                </a:cubicBezTo>
                <a:cubicBezTo>
                  <a:pt x="923916" y="763058"/>
                  <a:pt x="915345" y="757343"/>
                  <a:pt x="907723" y="751628"/>
                </a:cubicBezTo>
                <a:cubicBezTo>
                  <a:pt x="889624" y="738293"/>
                  <a:pt x="888666" y="726863"/>
                  <a:pt x="908671" y="714481"/>
                </a:cubicBezTo>
                <a:cubicBezTo>
                  <a:pt x="922958" y="704956"/>
                  <a:pt x="939152" y="697336"/>
                  <a:pt x="955345" y="690669"/>
                </a:cubicBezTo>
                <a:cubicBezTo>
                  <a:pt x="971059" y="684478"/>
                  <a:pt x="983204" y="684240"/>
                  <a:pt x="992610" y="689717"/>
                </a:cubicBezTo>
                <a:close/>
                <a:moveTo>
                  <a:pt x="467075" y="631698"/>
                </a:moveTo>
                <a:cubicBezTo>
                  <a:pt x="475767" y="636103"/>
                  <a:pt x="482436" y="645152"/>
                  <a:pt x="486724" y="658015"/>
                </a:cubicBezTo>
                <a:cubicBezTo>
                  <a:pt x="499104" y="698973"/>
                  <a:pt x="512441" y="738979"/>
                  <a:pt x="526728" y="778985"/>
                </a:cubicBezTo>
                <a:cubicBezTo>
                  <a:pt x="536252" y="805652"/>
                  <a:pt x="535294" y="815183"/>
                  <a:pt x="508628" y="826606"/>
                </a:cubicBezTo>
                <a:cubicBezTo>
                  <a:pt x="475293" y="840898"/>
                  <a:pt x="441000" y="853273"/>
                  <a:pt x="406716" y="863756"/>
                </a:cubicBezTo>
                <a:cubicBezTo>
                  <a:pt x="399089" y="866612"/>
                  <a:pt x="388616" y="861852"/>
                  <a:pt x="380041" y="857093"/>
                </a:cubicBezTo>
                <a:cubicBezTo>
                  <a:pt x="374330" y="853273"/>
                  <a:pt x="368610" y="846609"/>
                  <a:pt x="365754" y="839946"/>
                </a:cubicBezTo>
                <a:cubicBezTo>
                  <a:pt x="355272" y="798988"/>
                  <a:pt x="343841" y="758030"/>
                  <a:pt x="333368" y="722784"/>
                </a:cubicBezTo>
                <a:cubicBezTo>
                  <a:pt x="336223" y="695165"/>
                  <a:pt x="338130" y="676114"/>
                  <a:pt x="363848" y="667535"/>
                </a:cubicBezTo>
                <a:cubicBezTo>
                  <a:pt x="388616" y="659919"/>
                  <a:pt x="411478" y="644676"/>
                  <a:pt x="435289" y="633252"/>
                </a:cubicBezTo>
                <a:cubicBezTo>
                  <a:pt x="447669" y="627535"/>
                  <a:pt x="458384" y="627294"/>
                  <a:pt x="467075" y="631698"/>
                </a:cubicBezTo>
                <a:close/>
                <a:moveTo>
                  <a:pt x="692461" y="597999"/>
                </a:moveTo>
                <a:cubicBezTo>
                  <a:pt x="666740" y="611329"/>
                  <a:pt x="642925" y="624670"/>
                  <a:pt x="616261" y="638000"/>
                </a:cubicBezTo>
                <a:cubicBezTo>
                  <a:pt x="626738" y="658013"/>
                  <a:pt x="634355" y="674195"/>
                  <a:pt x="644832" y="695150"/>
                </a:cubicBezTo>
                <a:cubicBezTo>
                  <a:pt x="669600" y="676104"/>
                  <a:pt x="701032" y="681820"/>
                  <a:pt x="719126" y="655149"/>
                </a:cubicBezTo>
                <a:cubicBezTo>
                  <a:pt x="709613" y="637046"/>
                  <a:pt x="701985" y="618954"/>
                  <a:pt x="692461" y="597999"/>
                </a:cubicBezTo>
                <a:close/>
                <a:moveTo>
                  <a:pt x="708180" y="525011"/>
                </a:moveTo>
                <a:cubicBezTo>
                  <a:pt x="716276" y="527511"/>
                  <a:pt x="722945" y="534179"/>
                  <a:pt x="728660" y="545611"/>
                </a:cubicBezTo>
                <a:cubicBezTo>
                  <a:pt x="735334" y="558941"/>
                  <a:pt x="741044" y="573237"/>
                  <a:pt x="742951" y="587522"/>
                </a:cubicBezTo>
                <a:cubicBezTo>
                  <a:pt x="746754" y="617045"/>
                  <a:pt x="759149" y="642762"/>
                  <a:pt x="771523" y="668479"/>
                </a:cubicBezTo>
                <a:cubicBezTo>
                  <a:pt x="785813" y="696104"/>
                  <a:pt x="779140" y="708491"/>
                  <a:pt x="749615" y="719924"/>
                </a:cubicBezTo>
                <a:cubicBezTo>
                  <a:pt x="721043" y="731344"/>
                  <a:pt x="692472" y="744686"/>
                  <a:pt x="663890" y="757061"/>
                </a:cubicBezTo>
                <a:cubicBezTo>
                  <a:pt x="657227" y="759925"/>
                  <a:pt x="649610" y="761834"/>
                  <a:pt x="642936" y="764686"/>
                </a:cubicBezTo>
                <a:cubicBezTo>
                  <a:pt x="626738" y="770402"/>
                  <a:pt x="611504" y="767550"/>
                  <a:pt x="605794" y="750402"/>
                </a:cubicBezTo>
                <a:cubicBezTo>
                  <a:pt x="590539" y="705639"/>
                  <a:pt x="576259" y="660865"/>
                  <a:pt x="561968" y="617045"/>
                </a:cubicBezTo>
                <a:cubicBezTo>
                  <a:pt x="568642" y="598954"/>
                  <a:pt x="567688" y="579908"/>
                  <a:pt x="591493" y="571328"/>
                </a:cubicBezTo>
                <a:cubicBezTo>
                  <a:pt x="621981" y="560850"/>
                  <a:pt x="649599" y="542747"/>
                  <a:pt x="679134" y="529417"/>
                </a:cubicBezTo>
                <a:cubicBezTo>
                  <a:pt x="690560" y="524179"/>
                  <a:pt x="700084" y="522511"/>
                  <a:pt x="708180" y="525011"/>
                </a:cubicBezTo>
                <a:close/>
                <a:moveTo>
                  <a:pt x="911542" y="512917"/>
                </a:moveTo>
                <a:cubicBezTo>
                  <a:pt x="891535" y="518628"/>
                  <a:pt x="872482" y="524339"/>
                  <a:pt x="852485" y="530062"/>
                </a:cubicBezTo>
                <a:cubicBezTo>
                  <a:pt x="860101" y="550062"/>
                  <a:pt x="866773" y="569110"/>
                  <a:pt x="875342" y="593870"/>
                </a:cubicBezTo>
                <a:cubicBezTo>
                  <a:pt x="895348" y="577677"/>
                  <a:pt x="920111" y="578629"/>
                  <a:pt x="930586" y="554821"/>
                </a:cubicBezTo>
                <a:cubicBezTo>
                  <a:pt x="924876" y="541484"/>
                  <a:pt x="919158" y="528147"/>
                  <a:pt x="911542" y="512917"/>
                </a:cubicBezTo>
                <a:close/>
                <a:moveTo>
                  <a:pt x="920584" y="439569"/>
                </a:moveTo>
                <a:cubicBezTo>
                  <a:pt x="926537" y="441712"/>
                  <a:pt x="931539" y="446236"/>
                  <a:pt x="935351" y="452905"/>
                </a:cubicBezTo>
                <a:cubicBezTo>
                  <a:pt x="940117" y="460531"/>
                  <a:pt x="942967" y="468146"/>
                  <a:pt x="946780" y="476724"/>
                </a:cubicBezTo>
                <a:cubicBezTo>
                  <a:pt x="959161" y="505291"/>
                  <a:pt x="973449" y="532917"/>
                  <a:pt x="984886" y="562447"/>
                </a:cubicBezTo>
                <a:cubicBezTo>
                  <a:pt x="991549" y="575773"/>
                  <a:pt x="992502" y="590062"/>
                  <a:pt x="994408" y="597688"/>
                </a:cubicBezTo>
                <a:cubicBezTo>
                  <a:pt x="953452" y="621496"/>
                  <a:pt x="918204" y="642448"/>
                  <a:pt x="882967" y="662449"/>
                </a:cubicBezTo>
                <a:cubicBezTo>
                  <a:pt x="862960" y="673882"/>
                  <a:pt x="849626" y="673882"/>
                  <a:pt x="842954" y="654834"/>
                </a:cubicBezTo>
                <a:cubicBezTo>
                  <a:pt x="823910" y="598640"/>
                  <a:pt x="807716" y="541484"/>
                  <a:pt x="790569" y="484339"/>
                </a:cubicBezTo>
                <a:cubicBezTo>
                  <a:pt x="790569" y="483387"/>
                  <a:pt x="791522" y="482435"/>
                  <a:pt x="791522" y="481483"/>
                </a:cubicBezTo>
                <a:cubicBezTo>
                  <a:pt x="827713" y="468146"/>
                  <a:pt x="863913" y="454809"/>
                  <a:pt x="900104" y="440519"/>
                </a:cubicBezTo>
                <a:cubicBezTo>
                  <a:pt x="907725" y="437664"/>
                  <a:pt x="914630" y="437426"/>
                  <a:pt x="920584" y="439569"/>
                </a:cubicBezTo>
                <a:close/>
                <a:moveTo>
                  <a:pt x="87901" y="436266"/>
                </a:moveTo>
                <a:cubicBezTo>
                  <a:pt x="78399" y="468617"/>
                  <a:pt x="71729" y="493388"/>
                  <a:pt x="63108" y="521050"/>
                </a:cubicBezTo>
                <a:cubicBezTo>
                  <a:pt x="81231" y="571530"/>
                  <a:pt x="102185" y="625838"/>
                  <a:pt x="121252" y="680069"/>
                </a:cubicBezTo>
                <a:cubicBezTo>
                  <a:pt x="142207" y="738206"/>
                  <a:pt x="164105" y="795328"/>
                  <a:pt x="181221" y="854403"/>
                </a:cubicBezTo>
                <a:cubicBezTo>
                  <a:pt x="206014" y="943016"/>
                  <a:pt x="236470" y="1028738"/>
                  <a:pt x="273660" y="1112506"/>
                </a:cubicBezTo>
                <a:cubicBezTo>
                  <a:pt x="292664" y="1154468"/>
                  <a:pt x="306004" y="1199244"/>
                  <a:pt x="324127" y="1241128"/>
                </a:cubicBezTo>
                <a:cubicBezTo>
                  <a:pt x="342187" y="1282074"/>
                  <a:pt x="362197" y="1322083"/>
                  <a:pt x="381264" y="1363030"/>
                </a:cubicBezTo>
                <a:cubicBezTo>
                  <a:pt x="407945" y="1417338"/>
                  <a:pt x="442240" y="1466880"/>
                  <a:pt x="457468" y="1525955"/>
                </a:cubicBezTo>
                <a:cubicBezTo>
                  <a:pt x="461243" y="1539240"/>
                  <a:pt x="469864" y="1550726"/>
                  <a:pt x="478422" y="1567839"/>
                </a:cubicBezTo>
                <a:cubicBezTo>
                  <a:pt x="498433" y="1543068"/>
                  <a:pt x="515549" y="1525018"/>
                  <a:pt x="503215" y="1495480"/>
                </a:cubicBezTo>
                <a:cubicBezTo>
                  <a:pt x="478422" y="1434529"/>
                  <a:pt x="455580" y="1371625"/>
                  <a:pt x="430787" y="1310674"/>
                </a:cubicBezTo>
                <a:cubicBezTo>
                  <a:pt x="368867" y="1154468"/>
                  <a:pt x="305060" y="999200"/>
                  <a:pt x="243141" y="842995"/>
                </a:cubicBezTo>
                <a:cubicBezTo>
                  <a:pt x="194561" y="718202"/>
                  <a:pt x="148877" y="591534"/>
                  <a:pt x="101242" y="465804"/>
                </a:cubicBezTo>
                <a:cubicBezTo>
                  <a:pt x="98347" y="457208"/>
                  <a:pt x="93627" y="449628"/>
                  <a:pt x="87901" y="436266"/>
                </a:cubicBezTo>
                <a:close/>
                <a:moveTo>
                  <a:pt x="818194" y="225741"/>
                </a:moveTo>
                <a:cubicBezTo>
                  <a:pt x="782921" y="219071"/>
                  <a:pt x="757216" y="263846"/>
                  <a:pt x="721977" y="238135"/>
                </a:cubicBezTo>
                <a:cubicBezTo>
                  <a:pt x="713420" y="246698"/>
                  <a:pt x="704829" y="260038"/>
                  <a:pt x="695295" y="261931"/>
                </a:cubicBezTo>
                <a:cubicBezTo>
                  <a:pt x="671510" y="267654"/>
                  <a:pt x="652442" y="287665"/>
                  <a:pt x="624817" y="280995"/>
                </a:cubicBezTo>
                <a:cubicBezTo>
                  <a:pt x="616260" y="279079"/>
                  <a:pt x="605782" y="284803"/>
                  <a:pt x="596248" y="288611"/>
                </a:cubicBezTo>
                <a:cubicBezTo>
                  <a:pt x="567679" y="300036"/>
                  <a:pt x="540054" y="314323"/>
                  <a:pt x="510542" y="324801"/>
                </a:cubicBezTo>
                <a:cubicBezTo>
                  <a:pt x="459099" y="343865"/>
                  <a:pt x="406712" y="358151"/>
                  <a:pt x="356211" y="379108"/>
                </a:cubicBezTo>
                <a:cubicBezTo>
                  <a:pt x="324779" y="391479"/>
                  <a:pt x="289540" y="401011"/>
                  <a:pt x="263835" y="426723"/>
                </a:cubicBezTo>
                <a:cubicBezTo>
                  <a:pt x="282869" y="466721"/>
                  <a:pt x="300961" y="504826"/>
                  <a:pt x="320972" y="545793"/>
                </a:cubicBezTo>
                <a:cubicBezTo>
                  <a:pt x="331449" y="541985"/>
                  <a:pt x="340984" y="539123"/>
                  <a:pt x="349541" y="535315"/>
                </a:cubicBezTo>
                <a:cubicBezTo>
                  <a:pt x="458122" y="489593"/>
                  <a:pt x="566702" y="442925"/>
                  <a:pt x="675317" y="398149"/>
                </a:cubicBezTo>
                <a:cubicBezTo>
                  <a:pt x="724841" y="377193"/>
                  <a:pt x="776284" y="360991"/>
                  <a:pt x="826751" y="341949"/>
                </a:cubicBezTo>
                <a:cubicBezTo>
                  <a:pt x="853433" y="331471"/>
                  <a:pt x="854376" y="325770"/>
                  <a:pt x="844842" y="299089"/>
                </a:cubicBezTo>
                <a:cubicBezTo>
                  <a:pt x="835308" y="274324"/>
                  <a:pt x="826751" y="249559"/>
                  <a:pt x="818194" y="225741"/>
                </a:cubicBezTo>
                <a:close/>
                <a:moveTo>
                  <a:pt x="803876" y="133351"/>
                </a:moveTo>
                <a:cubicBezTo>
                  <a:pt x="831501" y="140967"/>
                  <a:pt x="844842" y="160031"/>
                  <a:pt x="854376" y="181934"/>
                </a:cubicBezTo>
                <a:cubicBezTo>
                  <a:pt x="872468" y="222879"/>
                  <a:pt x="888672" y="265761"/>
                  <a:pt x="905820" y="307652"/>
                </a:cubicBezTo>
                <a:cubicBezTo>
                  <a:pt x="918184" y="340056"/>
                  <a:pt x="899150" y="381001"/>
                  <a:pt x="866740" y="393395"/>
                </a:cubicBezTo>
                <a:cubicBezTo>
                  <a:pt x="810547" y="414352"/>
                  <a:pt x="754352" y="437201"/>
                  <a:pt x="698159" y="457211"/>
                </a:cubicBezTo>
                <a:cubicBezTo>
                  <a:pt x="603862" y="489593"/>
                  <a:pt x="514349" y="536261"/>
                  <a:pt x="420019" y="569612"/>
                </a:cubicBezTo>
                <a:cubicBezTo>
                  <a:pt x="393371" y="579121"/>
                  <a:pt x="367632" y="593408"/>
                  <a:pt x="342870" y="608663"/>
                </a:cubicBezTo>
                <a:cubicBezTo>
                  <a:pt x="324779" y="620088"/>
                  <a:pt x="310495" y="615333"/>
                  <a:pt x="298097" y="604855"/>
                </a:cubicBezTo>
                <a:cubicBezTo>
                  <a:pt x="285733" y="594377"/>
                  <a:pt x="274312" y="581983"/>
                  <a:pt x="267642" y="567696"/>
                </a:cubicBezTo>
                <a:cubicBezTo>
                  <a:pt x="241937" y="512443"/>
                  <a:pt x="218118" y="455296"/>
                  <a:pt x="190493" y="391479"/>
                </a:cubicBezTo>
                <a:cubicBezTo>
                  <a:pt x="208584" y="379108"/>
                  <a:pt x="225732" y="363853"/>
                  <a:pt x="245744" y="354343"/>
                </a:cubicBezTo>
                <a:cubicBezTo>
                  <a:pt x="302881" y="324801"/>
                  <a:pt x="361938" y="300982"/>
                  <a:pt x="423859" y="284803"/>
                </a:cubicBezTo>
                <a:cubicBezTo>
                  <a:pt x="442894" y="280048"/>
                  <a:pt x="460985" y="270516"/>
                  <a:pt x="480053" y="263846"/>
                </a:cubicBezTo>
                <a:cubicBezTo>
                  <a:pt x="575293" y="232411"/>
                  <a:pt x="670533" y="200029"/>
                  <a:pt x="765807" y="169541"/>
                </a:cubicBezTo>
                <a:cubicBezTo>
                  <a:pt x="784842" y="163840"/>
                  <a:pt x="800069" y="156223"/>
                  <a:pt x="803876" y="133351"/>
                </a:cubicBezTo>
                <a:close/>
                <a:moveTo>
                  <a:pt x="862273" y="75251"/>
                </a:moveTo>
                <a:cubicBezTo>
                  <a:pt x="761339" y="109555"/>
                  <a:pt x="659398" y="140968"/>
                  <a:pt x="560352" y="178085"/>
                </a:cubicBezTo>
                <a:cubicBezTo>
                  <a:pt x="466970" y="212390"/>
                  <a:pt x="376482" y="253336"/>
                  <a:pt x="285049" y="290531"/>
                </a:cubicBezTo>
                <a:cubicBezTo>
                  <a:pt x="265039" y="298111"/>
                  <a:pt x="244084" y="301002"/>
                  <a:pt x="224074" y="309598"/>
                </a:cubicBezTo>
                <a:cubicBezTo>
                  <a:pt x="188835" y="324836"/>
                  <a:pt x="154540" y="341949"/>
                  <a:pt x="120308" y="358124"/>
                </a:cubicBezTo>
                <a:cubicBezTo>
                  <a:pt x="119301" y="360078"/>
                  <a:pt x="118357" y="362891"/>
                  <a:pt x="114582" y="367658"/>
                </a:cubicBezTo>
                <a:cubicBezTo>
                  <a:pt x="186947" y="552463"/>
                  <a:pt x="259376" y="735315"/>
                  <a:pt x="331741" y="919183"/>
                </a:cubicBezTo>
                <a:cubicBezTo>
                  <a:pt x="404106" y="1103051"/>
                  <a:pt x="475591" y="1287779"/>
                  <a:pt x="548900" y="1475476"/>
                </a:cubicBezTo>
                <a:cubicBezTo>
                  <a:pt x="578412" y="1463989"/>
                  <a:pt x="602261" y="1452580"/>
                  <a:pt x="626991" y="1443985"/>
                </a:cubicBezTo>
                <a:cubicBezTo>
                  <a:pt x="706090" y="1416400"/>
                  <a:pt x="786069" y="1389754"/>
                  <a:pt x="865105" y="1363030"/>
                </a:cubicBezTo>
                <a:cubicBezTo>
                  <a:pt x="908965" y="1348808"/>
                  <a:pt x="952761" y="1333492"/>
                  <a:pt x="996558" y="1321145"/>
                </a:cubicBezTo>
                <a:cubicBezTo>
                  <a:pt x="1068043" y="1301141"/>
                  <a:pt x="1139464" y="1284028"/>
                  <a:pt x="1210885" y="1264024"/>
                </a:cubicBezTo>
                <a:cubicBezTo>
                  <a:pt x="1235678" y="1257304"/>
                  <a:pt x="1259465" y="1245895"/>
                  <a:pt x="1282307" y="1237299"/>
                </a:cubicBezTo>
                <a:cubicBezTo>
                  <a:pt x="1259465" y="1167752"/>
                  <a:pt x="1238510" y="1102035"/>
                  <a:pt x="1216612" y="1037334"/>
                </a:cubicBezTo>
                <a:cubicBezTo>
                  <a:pt x="1197545" y="981071"/>
                  <a:pt x="1172815" y="925825"/>
                  <a:pt x="1155636" y="867766"/>
                </a:cubicBezTo>
                <a:cubicBezTo>
                  <a:pt x="1138520" y="811582"/>
                  <a:pt x="1118510" y="757273"/>
                  <a:pt x="1097555" y="702964"/>
                </a:cubicBezTo>
                <a:cubicBezTo>
                  <a:pt x="1090885" y="686789"/>
                  <a:pt x="1085159" y="670536"/>
                  <a:pt x="1079432" y="653422"/>
                </a:cubicBezTo>
                <a:cubicBezTo>
                  <a:pt x="1056590" y="586767"/>
                  <a:pt x="1035636" y="520112"/>
                  <a:pt x="1011786" y="454317"/>
                </a:cubicBezTo>
                <a:cubicBezTo>
                  <a:pt x="998509" y="415324"/>
                  <a:pt x="979442" y="378129"/>
                  <a:pt x="966102" y="340073"/>
                </a:cubicBezTo>
                <a:cubicBezTo>
                  <a:pt x="937533" y="258103"/>
                  <a:pt x="910853" y="176210"/>
                  <a:pt x="882284" y="94317"/>
                </a:cubicBezTo>
                <a:cubicBezTo>
                  <a:pt x="880396" y="87597"/>
                  <a:pt x="875614" y="81893"/>
                  <a:pt x="871775" y="76188"/>
                </a:cubicBezTo>
                <a:cubicBezTo>
                  <a:pt x="867056" y="76188"/>
                  <a:pt x="864161" y="75251"/>
                  <a:pt x="862273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4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4" y="495341"/>
                  <a:pt x="1121341" y="621072"/>
                  <a:pt x="1165201" y="746802"/>
                </a:cubicBezTo>
                <a:cubicBezTo>
                  <a:pt x="1204215" y="858232"/>
                  <a:pt x="1242349" y="969663"/>
                  <a:pt x="1281363" y="1081093"/>
                </a:cubicBezTo>
                <a:cubicBezTo>
                  <a:pt x="1295647" y="1122039"/>
                  <a:pt x="1310876" y="1164002"/>
                  <a:pt x="1325223" y="1204948"/>
                </a:cubicBezTo>
                <a:cubicBezTo>
                  <a:pt x="1327111" y="1210652"/>
                  <a:pt x="1329942" y="1216357"/>
                  <a:pt x="1334725" y="1221124"/>
                </a:cubicBezTo>
                <a:cubicBezTo>
                  <a:pt x="1355679" y="1240190"/>
                  <a:pt x="1356623" y="1263008"/>
                  <a:pt x="1344226" y="1286841"/>
                </a:cubicBezTo>
                <a:cubicBezTo>
                  <a:pt x="1328998" y="1317316"/>
                  <a:pt x="1312826" y="1346854"/>
                  <a:pt x="1297598" y="1377329"/>
                </a:cubicBezTo>
                <a:cubicBezTo>
                  <a:pt x="1291872" y="1386863"/>
                  <a:pt x="1282307" y="1395458"/>
                  <a:pt x="1280419" y="1405929"/>
                </a:cubicBezTo>
                <a:cubicBezTo>
                  <a:pt x="1270917" y="1443985"/>
                  <a:pt x="1244236" y="1459300"/>
                  <a:pt x="1208054" y="1465942"/>
                </a:cubicBezTo>
                <a:cubicBezTo>
                  <a:pt x="1166145" y="1474538"/>
                  <a:pt x="1124236" y="1486884"/>
                  <a:pt x="1082327" y="1499231"/>
                </a:cubicBezTo>
                <a:cubicBezTo>
                  <a:pt x="1028965" y="1514547"/>
                  <a:pt x="974660" y="1530722"/>
                  <a:pt x="921361" y="1546897"/>
                </a:cubicBezTo>
                <a:cubicBezTo>
                  <a:pt x="891786" y="1556431"/>
                  <a:pt x="863217" y="1568777"/>
                  <a:pt x="833705" y="1579248"/>
                </a:cubicBezTo>
                <a:cubicBezTo>
                  <a:pt x="787013" y="1596439"/>
                  <a:pt x="739378" y="1612615"/>
                  <a:pt x="692749" y="1628790"/>
                </a:cubicBezTo>
                <a:cubicBezTo>
                  <a:pt x="640332" y="1645981"/>
                  <a:pt x="587977" y="1662157"/>
                  <a:pt x="535559" y="1680208"/>
                </a:cubicBezTo>
                <a:cubicBezTo>
                  <a:pt x="512717" y="1687865"/>
                  <a:pt x="497489" y="1681223"/>
                  <a:pt x="482261" y="1664032"/>
                </a:cubicBezTo>
                <a:cubicBezTo>
                  <a:pt x="474584" y="1655515"/>
                  <a:pt x="463194" y="1649732"/>
                  <a:pt x="454636" y="1641215"/>
                </a:cubicBezTo>
                <a:cubicBezTo>
                  <a:pt x="447966" y="1634494"/>
                  <a:pt x="441296" y="1626915"/>
                  <a:pt x="436513" y="1618319"/>
                </a:cubicBezTo>
                <a:cubicBezTo>
                  <a:pt x="415559" y="1572606"/>
                  <a:pt x="397436" y="1525955"/>
                  <a:pt x="374594" y="1481180"/>
                </a:cubicBezTo>
                <a:cubicBezTo>
                  <a:pt x="290776" y="1320208"/>
                  <a:pt x="231751" y="1148764"/>
                  <a:pt x="162217" y="982087"/>
                </a:cubicBezTo>
                <a:cubicBezTo>
                  <a:pt x="154603" y="964896"/>
                  <a:pt x="152652" y="945829"/>
                  <a:pt x="146926" y="927779"/>
                </a:cubicBezTo>
                <a:cubicBezTo>
                  <a:pt x="118357" y="842057"/>
                  <a:pt x="88845" y="756335"/>
                  <a:pt x="61220" y="670614"/>
                </a:cubicBezTo>
                <a:cubicBezTo>
                  <a:pt x="45048" y="620056"/>
                  <a:pt x="30764" y="569576"/>
                  <a:pt x="5027" y="522926"/>
                </a:cubicBezTo>
                <a:cubicBezTo>
                  <a:pt x="-2587" y="509563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4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2761" y="17113"/>
                  <a:pt x="8765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157"/>
          <p:cNvSpPr/>
          <p:nvPr/>
        </p:nvSpPr>
        <p:spPr>
          <a:xfrm>
            <a:off x="3581397" y="295293"/>
            <a:ext cx="1380390" cy="1613275"/>
          </a:xfrm>
          <a:custGeom>
            <a:rect b="b" l="l" r="r" t="t"/>
            <a:pathLst>
              <a:path extrusionOk="0" h="1613275" w="1380390">
                <a:moveTo>
                  <a:pt x="642944" y="778707"/>
                </a:moveTo>
                <a:cubicBezTo>
                  <a:pt x="568650" y="816808"/>
                  <a:pt x="429577" y="931111"/>
                  <a:pt x="391482" y="984456"/>
                </a:cubicBezTo>
                <a:cubicBezTo>
                  <a:pt x="416234" y="1016838"/>
                  <a:pt x="440048" y="1048273"/>
                  <a:pt x="465776" y="1080654"/>
                </a:cubicBezTo>
                <a:cubicBezTo>
                  <a:pt x="535303" y="984456"/>
                  <a:pt x="587697" y="884453"/>
                  <a:pt x="642944" y="778707"/>
                </a:cubicBezTo>
                <a:close/>
                <a:moveTo>
                  <a:pt x="704618" y="676314"/>
                </a:moveTo>
                <a:cubicBezTo>
                  <a:pt x="714620" y="676790"/>
                  <a:pt x="723909" y="680122"/>
                  <a:pt x="730581" y="686315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7"/>
                  <a:pt x="699148" y="816808"/>
                  <a:pt x="680101" y="851103"/>
                </a:cubicBezTo>
                <a:cubicBezTo>
                  <a:pt x="659139" y="888259"/>
                  <a:pt x="637240" y="924445"/>
                  <a:pt x="615321" y="960655"/>
                </a:cubicBezTo>
                <a:cubicBezTo>
                  <a:pt x="578184" y="1021612"/>
                  <a:pt x="541027" y="1082569"/>
                  <a:pt x="504828" y="1144494"/>
                </a:cubicBezTo>
                <a:cubicBezTo>
                  <a:pt x="491504" y="1166404"/>
                  <a:pt x="481014" y="1171155"/>
                  <a:pt x="459114" y="1157825"/>
                </a:cubicBezTo>
                <a:cubicBezTo>
                  <a:pt x="445772" y="1150191"/>
                  <a:pt x="432448" y="1138774"/>
                  <a:pt x="423872" y="1126389"/>
                </a:cubicBezTo>
                <a:cubicBezTo>
                  <a:pt x="394334" y="1085428"/>
                  <a:pt x="366711" y="1043522"/>
                  <a:pt x="339088" y="1002561"/>
                </a:cubicBezTo>
                <a:cubicBezTo>
                  <a:pt x="331469" y="993982"/>
                  <a:pt x="328617" y="984456"/>
                  <a:pt x="323850" y="973017"/>
                </a:cubicBezTo>
                <a:cubicBezTo>
                  <a:pt x="329574" y="963492"/>
                  <a:pt x="333383" y="952075"/>
                  <a:pt x="340045" y="945410"/>
                </a:cubicBezTo>
                <a:cubicBezTo>
                  <a:pt x="432448" y="846352"/>
                  <a:pt x="541984" y="769182"/>
                  <a:pt x="654372" y="693949"/>
                </a:cubicBezTo>
                <a:cubicBezTo>
                  <a:pt x="661054" y="690143"/>
                  <a:pt x="667715" y="686315"/>
                  <a:pt x="674377" y="683455"/>
                </a:cubicBezTo>
                <a:cubicBezTo>
                  <a:pt x="683901" y="678219"/>
                  <a:pt x="694616" y="675838"/>
                  <a:pt x="704618" y="676314"/>
                </a:cubicBezTo>
                <a:close/>
                <a:moveTo>
                  <a:pt x="1280150" y="97068"/>
                </a:moveTo>
                <a:cubicBezTo>
                  <a:pt x="1251593" y="114165"/>
                  <a:pt x="1223996" y="131337"/>
                  <a:pt x="1195375" y="148510"/>
                </a:cubicBezTo>
                <a:cubicBezTo>
                  <a:pt x="1221115" y="186620"/>
                  <a:pt x="1221115" y="186620"/>
                  <a:pt x="1202994" y="208462"/>
                </a:cubicBezTo>
                <a:cubicBezTo>
                  <a:pt x="1184938" y="197993"/>
                  <a:pt x="1167778" y="187524"/>
                  <a:pt x="1149657" y="177055"/>
                </a:cubicBezTo>
                <a:cubicBezTo>
                  <a:pt x="1127759" y="187524"/>
                  <a:pt x="1106821" y="198972"/>
                  <a:pt x="1099202" y="223752"/>
                </a:cubicBezTo>
                <a:cubicBezTo>
                  <a:pt x="1120140" y="253276"/>
                  <a:pt x="1120140" y="253276"/>
                  <a:pt x="1098241" y="273236"/>
                </a:cubicBezTo>
                <a:cubicBezTo>
                  <a:pt x="1082042" y="263746"/>
                  <a:pt x="1065842" y="253276"/>
                  <a:pt x="1047786" y="242807"/>
                </a:cubicBezTo>
                <a:cubicBezTo>
                  <a:pt x="1036324" y="250414"/>
                  <a:pt x="1025888" y="259001"/>
                  <a:pt x="1011545" y="268491"/>
                </a:cubicBezTo>
                <a:cubicBezTo>
                  <a:pt x="1023967" y="280843"/>
                  <a:pt x="1033507" y="290408"/>
                  <a:pt x="1042984" y="299898"/>
                </a:cubicBezTo>
                <a:cubicBezTo>
                  <a:pt x="1059183" y="317071"/>
                  <a:pt x="1058223" y="321816"/>
                  <a:pt x="1035364" y="342829"/>
                </a:cubicBezTo>
                <a:cubicBezTo>
                  <a:pt x="1013466" y="326636"/>
                  <a:pt x="991568" y="311346"/>
                  <a:pt x="968709" y="294249"/>
                </a:cubicBezTo>
                <a:cubicBezTo>
                  <a:pt x="955391" y="305622"/>
                  <a:pt x="941112" y="318050"/>
                  <a:pt x="926769" y="330402"/>
                </a:cubicBezTo>
                <a:cubicBezTo>
                  <a:pt x="935349" y="340871"/>
                  <a:pt x="942008" y="349457"/>
                  <a:pt x="949628" y="358043"/>
                </a:cubicBezTo>
                <a:cubicBezTo>
                  <a:pt x="944890" y="372354"/>
                  <a:pt x="940152" y="385685"/>
                  <a:pt x="933492" y="405644"/>
                </a:cubicBezTo>
                <a:cubicBezTo>
                  <a:pt x="914411" y="387568"/>
                  <a:pt x="901093" y="375140"/>
                  <a:pt x="885854" y="360905"/>
                </a:cubicBezTo>
                <a:cubicBezTo>
                  <a:pt x="876314" y="365650"/>
                  <a:pt x="865813" y="371375"/>
                  <a:pt x="855376" y="377099"/>
                </a:cubicBezTo>
                <a:cubicBezTo>
                  <a:pt x="863956" y="406623"/>
                  <a:pt x="908713" y="419955"/>
                  <a:pt x="883933" y="458969"/>
                </a:cubicBezTo>
                <a:cubicBezTo>
                  <a:pt x="846796" y="461831"/>
                  <a:pt x="843915" y="417092"/>
                  <a:pt x="811515" y="406623"/>
                </a:cubicBezTo>
                <a:cubicBezTo>
                  <a:pt x="803896" y="411368"/>
                  <a:pt x="794419" y="417092"/>
                  <a:pt x="784879" y="422816"/>
                </a:cubicBezTo>
                <a:cubicBezTo>
                  <a:pt x="797237" y="451362"/>
                  <a:pt x="837255" y="466651"/>
                  <a:pt x="813436" y="503783"/>
                </a:cubicBezTo>
                <a:cubicBezTo>
                  <a:pt x="778220" y="500921"/>
                  <a:pt x="766759" y="466651"/>
                  <a:pt x="737241" y="452341"/>
                </a:cubicBezTo>
                <a:cubicBezTo>
                  <a:pt x="728661" y="458969"/>
                  <a:pt x="721041" y="465672"/>
                  <a:pt x="715342" y="470417"/>
                </a:cubicBezTo>
                <a:cubicBezTo>
                  <a:pt x="722962" y="498963"/>
                  <a:pt x="763941" y="512369"/>
                  <a:pt x="731542" y="545660"/>
                </a:cubicBezTo>
                <a:cubicBezTo>
                  <a:pt x="711501" y="533308"/>
                  <a:pt x="692484" y="520880"/>
                  <a:pt x="671546" y="507549"/>
                </a:cubicBezTo>
                <a:cubicBezTo>
                  <a:pt x="655346" y="519976"/>
                  <a:pt x="637226" y="532328"/>
                  <a:pt x="622947" y="542798"/>
                </a:cubicBezTo>
                <a:cubicBezTo>
                  <a:pt x="625829" y="572322"/>
                  <a:pt x="673403" y="576163"/>
                  <a:pt x="651505" y="612316"/>
                </a:cubicBezTo>
                <a:cubicBezTo>
                  <a:pt x="619170" y="612316"/>
                  <a:pt x="602009" y="587612"/>
                  <a:pt x="576269" y="574280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0"/>
                  <a:pt x="549633" y="652385"/>
                </a:cubicBezTo>
                <a:cubicBezTo>
                  <a:pt x="533433" y="643799"/>
                  <a:pt x="517234" y="635212"/>
                  <a:pt x="499113" y="625647"/>
                </a:cubicBezTo>
                <a:cubicBezTo>
                  <a:pt x="490533" y="631371"/>
                  <a:pt x="481953" y="637095"/>
                  <a:pt x="473437" y="642819"/>
                </a:cubicBezTo>
                <a:cubicBezTo>
                  <a:pt x="472477" y="668578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80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80" y="744724"/>
                  <a:pt x="384820" y="772366"/>
                </a:cubicBezTo>
                <a:cubicBezTo>
                  <a:pt x="364843" y="760014"/>
                  <a:pt x="345762" y="746683"/>
                  <a:pt x="323863" y="733276"/>
                </a:cubicBezTo>
                <a:cubicBezTo>
                  <a:pt x="313362" y="740959"/>
                  <a:pt x="301965" y="749469"/>
                  <a:pt x="291464" y="757152"/>
                </a:cubicBezTo>
                <a:cubicBezTo>
                  <a:pt x="303886" y="783814"/>
                  <a:pt x="342880" y="800008"/>
                  <a:pt x="311505" y="837139"/>
                </a:cubicBezTo>
                <a:cubicBezTo>
                  <a:pt x="301005" y="830436"/>
                  <a:pt x="290504" y="825691"/>
                  <a:pt x="280067" y="819063"/>
                </a:cubicBezTo>
                <a:cubicBezTo>
                  <a:pt x="268605" y="811381"/>
                  <a:pt x="258169" y="801891"/>
                  <a:pt x="246707" y="792401"/>
                </a:cubicBezTo>
                <a:cubicBezTo>
                  <a:pt x="236206" y="800911"/>
                  <a:pt x="226730" y="808519"/>
                  <a:pt x="217189" y="817105"/>
                </a:cubicBezTo>
                <a:cubicBezTo>
                  <a:pt x="229547" y="841884"/>
                  <a:pt x="262907" y="859057"/>
                  <a:pt x="241008" y="892347"/>
                </a:cubicBezTo>
                <a:cubicBezTo>
                  <a:pt x="218150" y="891443"/>
                  <a:pt x="205728" y="878112"/>
                  <a:pt x="191449" y="864781"/>
                </a:cubicBezTo>
                <a:cubicBezTo>
                  <a:pt x="173393" y="846629"/>
                  <a:pt x="172432" y="847608"/>
                  <a:pt x="150534" y="872388"/>
                </a:cubicBezTo>
                <a:cubicBezTo>
                  <a:pt x="160011" y="886698"/>
                  <a:pt x="169551" y="900933"/>
                  <a:pt x="179092" y="916223"/>
                </a:cubicBezTo>
                <a:cubicBezTo>
                  <a:pt x="186711" y="927596"/>
                  <a:pt x="185751" y="940023"/>
                  <a:pt x="175250" y="946651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9"/>
                  <a:pt x="136192" y="936182"/>
                  <a:pt x="131453" y="930458"/>
                </a:cubicBezTo>
                <a:cubicBezTo>
                  <a:pt x="121913" y="920968"/>
                  <a:pt x="113333" y="911403"/>
                  <a:pt x="103856" y="900933"/>
                </a:cubicBezTo>
                <a:cubicBezTo>
                  <a:pt x="92395" y="909520"/>
                  <a:pt x="81958" y="917127"/>
                  <a:pt x="73378" y="923830"/>
                </a:cubicBezTo>
                <a:cubicBezTo>
                  <a:pt x="104753" y="1015266"/>
                  <a:pt x="164813" y="1085763"/>
                  <a:pt x="217189" y="1161005"/>
                </a:cubicBezTo>
                <a:cubicBezTo>
                  <a:pt x="290504" y="1265772"/>
                  <a:pt x="370541" y="1366698"/>
                  <a:pt x="448658" y="1468603"/>
                </a:cubicBezTo>
                <a:cubicBezTo>
                  <a:pt x="460055" y="1483892"/>
                  <a:pt x="474334" y="1500989"/>
                  <a:pt x="490533" y="1520045"/>
                </a:cubicBezTo>
                <a:cubicBezTo>
                  <a:pt x="497192" y="1509576"/>
                  <a:pt x="501995" y="1502948"/>
                  <a:pt x="506733" y="1495341"/>
                </a:cubicBezTo>
                <a:cubicBezTo>
                  <a:pt x="552450" y="1408650"/>
                  <a:pt x="598168" y="1321959"/>
                  <a:pt x="644846" y="1236248"/>
                </a:cubicBezTo>
                <a:cubicBezTo>
                  <a:pt x="689602" y="1154302"/>
                  <a:pt x="734359" y="1073336"/>
                  <a:pt x="781037" y="992369"/>
                </a:cubicBezTo>
                <a:cubicBezTo>
                  <a:pt x="849613" y="874271"/>
                  <a:pt x="928690" y="761897"/>
                  <a:pt x="989647" y="638074"/>
                </a:cubicBezTo>
                <a:cubicBezTo>
                  <a:pt x="1012505" y="590474"/>
                  <a:pt x="1041127" y="545660"/>
                  <a:pt x="1066803" y="499942"/>
                </a:cubicBezTo>
                <a:cubicBezTo>
                  <a:pt x="1108742" y="425679"/>
                  <a:pt x="1149657" y="350436"/>
                  <a:pt x="1190637" y="276098"/>
                </a:cubicBezTo>
                <a:cubicBezTo>
                  <a:pt x="1222075" y="218028"/>
                  <a:pt x="1253514" y="159882"/>
                  <a:pt x="1284953" y="101813"/>
                </a:cubicBezTo>
                <a:cubicBezTo>
                  <a:pt x="1283032" y="99930"/>
                  <a:pt x="1282071" y="98950"/>
                  <a:pt x="1280150" y="97068"/>
                </a:cubicBezTo>
                <a:close/>
                <a:moveTo>
                  <a:pt x="1328749" y="2770"/>
                </a:moveTo>
                <a:cubicBezTo>
                  <a:pt x="1353529" y="13239"/>
                  <a:pt x="1366847" y="35156"/>
                  <a:pt x="1379269" y="56095"/>
                </a:cubicBezTo>
                <a:cubicBezTo>
                  <a:pt x="1383046" y="61819"/>
                  <a:pt x="1376387" y="75150"/>
                  <a:pt x="1372546" y="83736"/>
                </a:cubicBezTo>
                <a:cubicBezTo>
                  <a:pt x="1359227" y="108516"/>
                  <a:pt x="1344949" y="131337"/>
                  <a:pt x="1331630" y="155137"/>
                </a:cubicBezTo>
                <a:cubicBezTo>
                  <a:pt x="1290651" y="230380"/>
                  <a:pt x="1250633" y="305622"/>
                  <a:pt x="1209717" y="379961"/>
                </a:cubicBezTo>
                <a:cubicBezTo>
                  <a:pt x="1159198" y="471396"/>
                  <a:pt x="1107782" y="561853"/>
                  <a:pt x="1056366" y="652385"/>
                </a:cubicBezTo>
                <a:cubicBezTo>
                  <a:pt x="1015387" y="725669"/>
                  <a:pt x="974408" y="799029"/>
                  <a:pt x="931572" y="872388"/>
                </a:cubicBezTo>
                <a:cubicBezTo>
                  <a:pt x="880091" y="959982"/>
                  <a:pt x="826755" y="1046673"/>
                  <a:pt x="775339" y="1134343"/>
                </a:cubicBezTo>
                <a:cubicBezTo>
                  <a:pt x="746781" y="1182923"/>
                  <a:pt x="721041" y="1233386"/>
                  <a:pt x="692484" y="1281966"/>
                </a:cubicBezTo>
                <a:cubicBezTo>
                  <a:pt x="633448" y="1381008"/>
                  <a:pt x="585810" y="1486754"/>
                  <a:pt x="533433" y="1589638"/>
                </a:cubicBezTo>
                <a:cubicBezTo>
                  <a:pt x="520051" y="1617205"/>
                  <a:pt x="503852" y="1621046"/>
                  <a:pt x="481953" y="1599128"/>
                </a:cubicBezTo>
                <a:cubicBezTo>
                  <a:pt x="458134" y="1575328"/>
                  <a:pt x="434315" y="1549645"/>
                  <a:pt x="416259" y="1522003"/>
                </a:cubicBezTo>
                <a:cubicBezTo>
                  <a:pt x="341023" y="1408650"/>
                  <a:pt x="255287" y="1303883"/>
                  <a:pt x="173329" y="1195275"/>
                </a:cubicBezTo>
                <a:cubicBezTo>
                  <a:pt x="112372" y="1114308"/>
                  <a:pt x="53337" y="1030480"/>
                  <a:pt x="10501" y="938140"/>
                </a:cubicBezTo>
                <a:cubicBezTo>
                  <a:pt x="5699" y="925713"/>
                  <a:pt x="3778" y="914265"/>
                  <a:pt x="0" y="900030"/>
                </a:cubicBezTo>
                <a:cubicBezTo>
                  <a:pt x="3778" y="894305"/>
                  <a:pt x="7619" y="885719"/>
                  <a:pt x="13318" y="880974"/>
                </a:cubicBezTo>
                <a:cubicBezTo>
                  <a:pt x="84775" y="826670"/>
                  <a:pt x="154312" y="772366"/>
                  <a:pt x="227626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6"/>
                  <a:pt x="561030" y="490452"/>
                  <a:pt x="612446" y="455203"/>
                </a:cubicBezTo>
                <a:cubicBezTo>
                  <a:pt x="677245" y="411368"/>
                  <a:pt x="743900" y="371375"/>
                  <a:pt x="808698" y="328519"/>
                </a:cubicBezTo>
                <a:cubicBezTo>
                  <a:pt x="849613" y="301856"/>
                  <a:pt x="892513" y="276098"/>
                  <a:pt x="927730" y="243711"/>
                </a:cubicBezTo>
                <a:cubicBezTo>
                  <a:pt x="986829" y="190386"/>
                  <a:pt x="1056366" y="154234"/>
                  <a:pt x="1123981" y="114165"/>
                </a:cubicBezTo>
                <a:cubicBezTo>
                  <a:pt x="1176358" y="82757"/>
                  <a:pt x="1227774" y="48488"/>
                  <a:pt x="1280150" y="16101"/>
                </a:cubicBezTo>
                <a:cubicBezTo>
                  <a:pt x="1294493" y="7515"/>
                  <a:pt x="1307811" y="-5816"/>
                  <a:pt x="1328749" y="27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5" name="Google Shape;2215;p157"/>
          <p:cNvSpPr/>
          <p:nvPr/>
        </p:nvSpPr>
        <p:spPr>
          <a:xfrm>
            <a:off x="695327" y="5229211"/>
            <a:ext cx="951607" cy="1354542"/>
          </a:xfrm>
          <a:custGeom>
            <a:rect b="b" l="l" r="r" t="t"/>
            <a:pathLst>
              <a:path extrusionOk="0" h="1354542" w="951607">
                <a:moveTo>
                  <a:pt x="570539" y="258288"/>
                </a:moveTo>
                <a:cubicBezTo>
                  <a:pt x="527698" y="269705"/>
                  <a:pt x="231469" y="422112"/>
                  <a:pt x="214308" y="441163"/>
                </a:cubicBezTo>
                <a:cubicBezTo>
                  <a:pt x="220983" y="478302"/>
                  <a:pt x="227659" y="514500"/>
                  <a:pt x="236227" y="557370"/>
                </a:cubicBezTo>
                <a:cubicBezTo>
                  <a:pt x="350529" y="474496"/>
                  <a:pt x="476263" y="421171"/>
                  <a:pt x="600080" y="361154"/>
                </a:cubicBezTo>
                <a:cubicBezTo>
                  <a:pt x="589593" y="324955"/>
                  <a:pt x="580079" y="291621"/>
                  <a:pt x="570539" y="258288"/>
                </a:cubicBezTo>
                <a:close/>
                <a:moveTo>
                  <a:pt x="560078" y="184950"/>
                </a:moveTo>
                <a:cubicBezTo>
                  <a:pt x="581971" y="173510"/>
                  <a:pt x="611512" y="187794"/>
                  <a:pt x="620081" y="215418"/>
                </a:cubicBezTo>
                <a:cubicBezTo>
                  <a:pt x="624838" y="233507"/>
                  <a:pt x="629595" y="251617"/>
                  <a:pt x="636271" y="269705"/>
                </a:cubicBezTo>
                <a:cubicBezTo>
                  <a:pt x="648650" y="305904"/>
                  <a:pt x="654379" y="345909"/>
                  <a:pt x="695327" y="371630"/>
                </a:cubicBezTo>
                <a:cubicBezTo>
                  <a:pt x="680083" y="383070"/>
                  <a:pt x="669597" y="392584"/>
                  <a:pt x="658190" y="398293"/>
                </a:cubicBezTo>
                <a:cubicBezTo>
                  <a:pt x="584836" y="434491"/>
                  <a:pt x="510536" y="467825"/>
                  <a:pt x="439100" y="506889"/>
                </a:cubicBezTo>
                <a:cubicBezTo>
                  <a:pt x="385773" y="535454"/>
                  <a:pt x="336231" y="568809"/>
                  <a:pt x="284797" y="600240"/>
                </a:cubicBezTo>
                <a:cubicBezTo>
                  <a:pt x="276229" y="604986"/>
                  <a:pt x="267660" y="610717"/>
                  <a:pt x="260039" y="617388"/>
                </a:cubicBezTo>
                <a:cubicBezTo>
                  <a:pt x="226687" y="645953"/>
                  <a:pt x="200982" y="624037"/>
                  <a:pt x="186685" y="598337"/>
                </a:cubicBezTo>
                <a:cubicBezTo>
                  <a:pt x="180009" y="586898"/>
                  <a:pt x="177170" y="572615"/>
                  <a:pt x="177170" y="559273"/>
                </a:cubicBezTo>
                <a:cubicBezTo>
                  <a:pt x="176198" y="517366"/>
                  <a:pt x="172413" y="477361"/>
                  <a:pt x="148576" y="441163"/>
                </a:cubicBezTo>
                <a:cubicBezTo>
                  <a:pt x="142872" y="433551"/>
                  <a:pt x="143818" y="424977"/>
                  <a:pt x="142872" y="413538"/>
                </a:cubicBezTo>
                <a:cubicBezTo>
                  <a:pt x="196225" y="372593"/>
                  <a:pt x="254309" y="347811"/>
                  <a:pt x="311473" y="318284"/>
                </a:cubicBezTo>
                <a:cubicBezTo>
                  <a:pt x="394341" y="274474"/>
                  <a:pt x="477210" y="229701"/>
                  <a:pt x="560078" y="184950"/>
                </a:cubicBezTo>
                <a:close/>
                <a:moveTo>
                  <a:pt x="704309" y="58799"/>
                </a:moveTo>
                <a:cubicBezTo>
                  <a:pt x="683319" y="69325"/>
                  <a:pt x="667132" y="77886"/>
                  <a:pt x="650944" y="86446"/>
                </a:cubicBezTo>
                <a:cubicBezTo>
                  <a:pt x="636676" y="94056"/>
                  <a:pt x="622363" y="102616"/>
                  <a:pt x="608096" y="109338"/>
                </a:cubicBezTo>
                <a:cubicBezTo>
                  <a:pt x="543298" y="138824"/>
                  <a:pt x="477586" y="166472"/>
                  <a:pt x="412835" y="195959"/>
                </a:cubicBezTo>
                <a:cubicBezTo>
                  <a:pt x="389010" y="206485"/>
                  <a:pt x="366146" y="219802"/>
                  <a:pt x="342321" y="230265"/>
                </a:cubicBezTo>
                <a:cubicBezTo>
                  <a:pt x="299474" y="249352"/>
                  <a:pt x="255666" y="264571"/>
                  <a:pt x="214693" y="284545"/>
                </a:cubicBezTo>
                <a:cubicBezTo>
                  <a:pt x="174680" y="304583"/>
                  <a:pt x="135628" y="328363"/>
                  <a:pt x="96576" y="351255"/>
                </a:cubicBezTo>
                <a:cubicBezTo>
                  <a:pt x="79428" y="361718"/>
                  <a:pt x="74672" y="375034"/>
                  <a:pt x="82308" y="396023"/>
                </a:cubicBezTo>
                <a:cubicBezTo>
                  <a:pt x="116605" y="490317"/>
                  <a:pt x="122321" y="592220"/>
                  <a:pt x="144225" y="689367"/>
                </a:cubicBezTo>
                <a:cubicBezTo>
                  <a:pt x="157532" y="747452"/>
                  <a:pt x="168050" y="807503"/>
                  <a:pt x="181357" y="865588"/>
                </a:cubicBezTo>
                <a:cubicBezTo>
                  <a:pt x="199465" y="944663"/>
                  <a:pt x="218534" y="1023737"/>
                  <a:pt x="237557" y="1102749"/>
                </a:cubicBezTo>
                <a:cubicBezTo>
                  <a:pt x="241353" y="1118982"/>
                  <a:pt x="235636" y="1130396"/>
                  <a:pt x="223290" y="1138006"/>
                </a:cubicBezTo>
                <a:cubicBezTo>
                  <a:pt x="214693" y="1142762"/>
                  <a:pt x="205181" y="1143713"/>
                  <a:pt x="197545" y="1145615"/>
                </a:cubicBezTo>
                <a:cubicBezTo>
                  <a:pt x="185152" y="1135152"/>
                  <a:pt x="174680" y="1124689"/>
                  <a:pt x="163248" y="1118031"/>
                </a:cubicBezTo>
                <a:cubicBezTo>
                  <a:pt x="153737" y="1113212"/>
                  <a:pt x="140384" y="1109407"/>
                  <a:pt x="131832" y="1112260"/>
                </a:cubicBezTo>
                <a:cubicBezTo>
                  <a:pt x="94701" y="1127543"/>
                  <a:pt x="66121" y="1153224"/>
                  <a:pt x="60404" y="1193237"/>
                </a:cubicBezTo>
                <a:cubicBezTo>
                  <a:pt x="54688" y="1230397"/>
                  <a:pt x="70876" y="1262800"/>
                  <a:pt x="100417" y="1285628"/>
                </a:cubicBezTo>
                <a:cubicBezTo>
                  <a:pt x="110889" y="1293238"/>
                  <a:pt x="126116" y="1296091"/>
                  <a:pt x="139469" y="1297043"/>
                </a:cubicBezTo>
                <a:cubicBezTo>
                  <a:pt x="167089" y="1299008"/>
                  <a:pt x="189954" y="1284677"/>
                  <a:pt x="213732" y="1272312"/>
                </a:cubicBezTo>
                <a:cubicBezTo>
                  <a:pt x="291837" y="1230397"/>
                  <a:pt x="319457" y="1177067"/>
                  <a:pt x="308025" y="1090383"/>
                </a:cubicBezTo>
                <a:cubicBezTo>
                  <a:pt x="307110" y="1085627"/>
                  <a:pt x="306150" y="1080872"/>
                  <a:pt x="305190" y="1075164"/>
                </a:cubicBezTo>
                <a:cubicBezTo>
                  <a:pt x="299474" y="1041810"/>
                  <a:pt x="293758" y="1008455"/>
                  <a:pt x="287081" y="975101"/>
                </a:cubicBezTo>
                <a:cubicBezTo>
                  <a:pt x="280405" y="941809"/>
                  <a:pt x="275649" y="908455"/>
                  <a:pt x="267098" y="876051"/>
                </a:cubicBezTo>
                <a:cubicBezTo>
                  <a:pt x="254705" y="827478"/>
                  <a:pt x="239478" y="779855"/>
                  <a:pt x="227085" y="731282"/>
                </a:cubicBezTo>
                <a:cubicBezTo>
                  <a:pt x="225165" y="724624"/>
                  <a:pt x="229006" y="717014"/>
                  <a:pt x="229920" y="706551"/>
                </a:cubicBezTo>
                <a:cubicBezTo>
                  <a:pt x="263257" y="715112"/>
                  <a:pt x="287081" y="698878"/>
                  <a:pt x="309945" y="680806"/>
                </a:cubicBezTo>
                <a:cubicBezTo>
                  <a:pt x="314701" y="677001"/>
                  <a:pt x="320417" y="675099"/>
                  <a:pt x="326133" y="671294"/>
                </a:cubicBezTo>
                <a:cubicBezTo>
                  <a:pt x="411875" y="624623"/>
                  <a:pt x="498530" y="577952"/>
                  <a:pt x="584271" y="530330"/>
                </a:cubicBezTo>
                <a:cubicBezTo>
                  <a:pt x="618568" y="511243"/>
                  <a:pt x="652864" y="493170"/>
                  <a:pt x="686200" y="473132"/>
                </a:cubicBezTo>
                <a:cubicBezTo>
                  <a:pt x="701428" y="464572"/>
                  <a:pt x="713820" y="462669"/>
                  <a:pt x="728088" y="473132"/>
                </a:cubicBezTo>
                <a:cubicBezTo>
                  <a:pt x="735724" y="478903"/>
                  <a:pt x="743361" y="484610"/>
                  <a:pt x="749077" y="488414"/>
                </a:cubicBezTo>
                <a:cubicBezTo>
                  <a:pt x="749077" y="508389"/>
                  <a:pt x="746196" y="524623"/>
                  <a:pt x="749077" y="539841"/>
                </a:cubicBezTo>
                <a:cubicBezTo>
                  <a:pt x="758589" y="590317"/>
                  <a:pt x="769061" y="640793"/>
                  <a:pt x="780493" y="690318"/>
                </a:cubicBezTo>
                <a:cubicBezTo>
                  <a:pt x="792885" y="743647"/>
                  <a:pt x="807152" y="797040"/>
                  <a:pt x="819545" y="851321"/>
                </a:cubicBezTo>
                <a:cubicBezTo>
                  <a:pt x="824301" y="869393"/>
                  <a:pt x="816664" y="885563"/>
                  <a:pt x="799516" y="896089"/>
                </a:cubicBezTo>
                <a:cubicBezTo>
                  <a:pt x="785248" y="904650"/>
                  <a:pt x="775737" y="900845"/>
                  <a:pt x="763344" y="889431"/>
                </a:cubicBezTo>
                <a:cubicBezTo>
                  <a:pt x="743361" y="870344"/>
                  <a:pt x="711900" y="879856"/>
                  <a:pt x="704309" y="907504"/>
                </a:cubicBezTo>
                <a:cubicBezTo>
                  <a:pt x="696672" y="932234"/>
                  <a:pt x="692877" y="957979"/>
                  <a:pt x="705223" y="983725"/>
                </a:cubicBezTo>
                <a:cubicBezTo>
                  <a:pt x="719536" y="1012260"/>
                  <a:pt x="727127" y="1017967"/>
                  <a:pt x="756668" y="1006553"/>
                </a:cubicBezTo>
                <a:cubicBezTo>
                  <a:pt x="817624" y="983725"/>
                  <a:pt x="858597" y="938956"/>
                  <a:pt x="884297" y="880807"/>
                </a:cubicBezTo>
                <a:cubicBezTo>
                  <a:pt x="890973" y="864637"/>
                  <a:pt x="889052" y="843711"/>
                  <a:pt x="888138" y="825575"/>
                </a:cubicBezTo>
                <a:cubicBezTo>
                  <a:pt x="888138" y="816064"/>
                  <a:pt x="879541" y="807503"/>
                  <a:pt x="877620" y="797928"/>
                </a:cubicBezTo>
                <a:cubicBezTo>
                  <a:pt x="860518" y="719868"/>
                  <a:pt x="844284" y="640793"/>
                  <a:pt x="828096" y="562670"/>
                </a:cubicBezTo>
                <a:cubicBezTo>
                  <a:pt x="819545" y="520755"/>
                  <a:pt x="810033" y="479854"/>
                  <a:pt x="800476" y="437939"/>
                </a:cubicBezTo>
                <a:cubicBezTo>
                  <a:pt x="785248" y="372181"/>
                  <a:pt x="767140" y="306486"/>
                  <a:pt x="755708" y="239777"/>
                </a:cubicBezTo>
                <a:cubicBezTo>
                  <a:pt x="746196" y="181691"/>
                  <a:pt x="726213" y="123605"/>
                  <a:pt x="704309" y="58799"/>
                </a:cubicBezTo>
                <a:close/>
                <a:moveTo>
                  <a:pt x="686080" y="0"/>
                </a:moveTo>
                <a:cubicBezTo>
                  <a:pt x="691916" y="0"/>
                  <a:pt x="697632" y="1665"/>
                  <a:pt x="703349" y="5469"/>
                </a:cubicBezTo>
                <a:cubicBezTo>
                  <a:pt x="708104" y="9274"/>
                  <a:pt x="714781" y="12127"/>
                  <a:pt x="720497" y="13079"/>
                </a:cubicBezTo>
                <a:cubicBezTo>
                  <a:pt x="749031" y="18786"/>
                  <a:pt x="761424" y="37873"/>
                  <a:pt x="767140" y="64506"/>
                </a:cubicBezTo>
                <a:cubicBezTo>
                  <a:pt x="776697" y="104519"/>
                  <a:pt x="791925" y="143580"/>
                  <a:pt x="800476" y="183594"/>
                </a:cubicBezTo>
                <a:cubicBezTo>
                  <a:pt x="814789" y="245484"/>
                  <a:pt x="825261" y="308388"/>
                  <a:pt x="836693" y="371229"/>
                </a:cubicBezTo>
                <a:cubicBezTo>
                  <a:pt x="837653" y="375985"/>
                  <a:pt x="837653" y="381692"/>
                  <a:pt x="839528" y="386512"/>
                </a:cubicBezTo>
                <a:cubicBezTo>
                  <a:pt x="870029" y="459816"/>
                  <a:pt x="874785" y="539841"/>
                  <a:pt x="894768" y="616063"/>
                </a:cubicBezTo>
                <a:cubicBezTo>
                  <a:pt x="913837" y="687464"/>
                  <a:pt x="930985" y="758930"/>
                  <a:pt x="947173" y="831282"/>
                </a:cubicBezTo>
                <a:cubicBezTo>
                  <a:pt x="957645" y="877954"/>
                  <a:pt x="950009" y="920820"/>
                  <a:pt x="919553" y="962735"/>
                </a:cubicBezTo>
                <a:cubicBezTo>
                  <a:pt x="883336" y="1013211"/>
                  <a:pt x="836693" y="1045615"/>
                  <a:pt x="784288" y="1073262"/>
                </a:cubicBezTo>
                <a:cubicBezTo>
                  <a:pt x="736685" y="1097993"/>
                  <a:pt x="696672" y="1087530"/>
                  <a:pt x="665211" y="1044663"/>
                </a:cubicBezTo>
                <a:cubicBezTo>
                  <a:pt x="619528" y="982773"/>
                  <a:pt x="624284" y="881758"/>
                  <a:pt x="677603" y="834136"/>
                </a:cubicBezTo>
                <a:cubicBezTo>
                  <a:pt x="692831" y="819868"/>
                  <a:pt x="715695" y="814161"/>
                  <a:pt x="739520" y="802747"/>
                </a:cubicBezTo>
                <a:cubicBezTo>
                  <a:pt x="733804" y="719868"/>
                  <a:pt x="706184" y="637940"/>
                  <a:pt x="691871" y="553158"/>
                </a:cubicBezTo>
                <a:cubicBezTo>
                  <a:pt x="654739" y="560767"/>
                  <a:pt x="332810" y="734135"/>
                  <a:pt x="291837" y="771295"/>
                </a:cubicBezTo>
                <a:cubicBezTo>
                  <a:pt x="303269" y="812259"/>
                  <a:pt x="315662" y="850369"/>
                  <a:pt x="324258" y="889431"/>
                </a:cubicBezTo>
                <a:cubicBezTo>
                  <a:pt x="342321" y="972247"/>
                  <a:pt x="358509" y="1056078"/>
                  <a:pt x="374743" y="1139908"/>
                </a:cubicBezTo>
                <a:cubicBezTo>
                  <a:pt x="380459" y="1171360"/>
                  <a:pt x="369941" y="1200847"/>
                  <a:pt x="353753" y="1225641"/>
                </a:cubicBezTo>
                <a:cubicBezTo>
                  <a:pt x="322338" y="1273263"/>
                  <a:pt x="282325" y="1311374"/>
                  <a:pt x="229006" y="1337056"/>
                </a:cubicBezTo>
                <a:cubicBezTo>
                  <a:pt x="166129" y="1367557"/>
                  <a:pt x="107048" y="1355191"/>
                  <a:pt x="49933" y="1322788"/>
                </a:cubicBezTo>
                <a:cubicBezTo>
                  <a:pt x="37540" y="1316130"/>
                  <a:pt x="28029" y="1301862"/>
                  <a:pt x="21352" y="1288482"/>
                </a:cubicBezTo>
                <a:cubicBezTo>
                  <a:pt x="-30092" y="1192286"/>
                  <a:pt x="16596" y="1089432"/>
                  <a:pt x="106133" y="1061785"/>
                </a:cubicBezTo>
                <a:cubicBezTo>
                  <a:pt x="123236" y="1057029"/>
                  <a:pt x="143265" y="1060833"/>
                  <a:pt x="163248" y="1060833"/>
                </a:cubicBezTo>
                <a:cubicBezTo>
                  <a:pt x="169924" y="1039908"/>
                  <a:pt x="159453" y="1017016"/>
                  <a:pt x="154697" y="995139"/>
                </a:cubicBezTo>
                <a:cubicBezTo>
                  <a:pt x="137549" y="915113"/>
                  <a:pt x="118480" y="836038"/>
                  <a:pt x="101332" y="756076"/>
                </a:cubicBezTo>
                <a:cubicBezTo>
                  <a:pt x="89899" y="703634"/>
                  <a:pt x="77553" y="651256"/>
                  <a:pt x="70876" y="597927"/>
                </a:cubicBezTo>
                <a:cubicBezTo>
                  <a:pt x="62279" y="529379"/>
                  <a:pt x="44217" y="462669"/>
                  <a:pt x="28943" y="395072"/>
                </a:cubicBezTo>
                <a:cubicBezTo>
                  <a:pt x="27068" y="387463"/>
                  <a:pt x="25148" y="380741"/>
                  <a:pt x="23227" y="373132"/>
                </a:cubicBezTo>
                <a:cubicBezTo>
                  <a:pt x="15636" y="332168"/>
                  <a:pt x="16596" y="332168"/>
                  <a:pt x="50847" y="309339"/>
                </a:cubicBezTo>
                <a:cubicBezTo>
                  <a:pt x="112764" y="268375"/>
                  <a:pt x="179436" y="235972"/>
                  <a:pt x="248029" y="208388"/>
                </a:cubicBezTo>
                <a:cubicBezTo>
                  <a:pt x="310906" y="182642"/>
                  <a:pt x="369941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4"/>
                  <a:pt x="680244" y="0"/>
                  <a:pt x="6860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6" name="Google Shape;2216;p157"/>
          <p:cNvSpPr/>
          <p:nvPr/>
        </p:nvSpPr>
        <p:spPr>
          <a:xfrm>
            <a:off x="3705212" y="2066910"/>
            <a:ext cx="811102" cy="1084083"/>
          </a:xfrm>
          <a:custGeom>
            <a:rect b="b" l="l" r="r" t="t"/>
            <a:pathLst>
              <a:path extrusionOk="0" h="1084083" w="811102">
                <a:moveTo>
                  <a:pt x="663906" y="657242"/>
                </a:moveTo>
                <a:cubicBezTo>
                  <a:pt x="676289" y="675338"/>
                  <a:pt x="684862" y="687717"/>
                  <a:pt x="693434" y="700096"/>
                </a:cubicBezTo>
                <a:cubicBezTo>
                  <a:pt x="676289" y="719153"/>
                  <a:pt x="671527" y="738209"/>
                  <a:pt x="667716" y="760116"/>
                </a:cubicBezTo>
                <a:cubicBezTo>
                  <a:pt x="663906" y="783929"/>
                  <a:pt x="651524" y="806782"/>
                  <a:pt x="638189" y="827744"/>
                </a:cubicBezTo>
                <a:cubicBezTo>
                  <a:pt x="608661" y="874409"/>
                  <a:pt x="574370" y="917264"/>
                  <a:pt x="520077" y="939171"/>
                </a:cubicBezTo>
                <a:cubicBezTo>
                  <a:pt x="501980" y="946793"/>
                  <a:pt x="486739" y="961078"/>
                  <a:pt x="467689" y="967755"/>
                </a:cubicBezTo>
                <a:cubicBezTo>
                  <a:pt x="443876" y="976323"/>
                  <a:pt x="438161" y="971567"/>
                  <a:pt x="419111" y="942982"/>
                </a:cubicBezTo>
                <a:cubicBezTo>
                  <a:pt x="550558" y="895356"/>
                  <a:pt x="629616" y="800120"/>
                  <a:pt x="663906" y="657242"/>
                </a:cubicBezTo>
                <a:close/>
                <a:moveTo>
                  <a:pt x="221542" y="477267"/>
                </a:moveTo>
                <a:cubicBezTo>
                  <a:pt x="229861" y="479097"/>
                  <a:pt x="238612" y="483443"/>
                  <a:pt x="247661" y="490350"/>
                </a:cubicBezTo>
                <a:cubicBezTo>
                  <a:pt x="229564" y="503685"/>
                  <a:pt x="212419" y="517020"/>
                  <a:pt x="194321" y="526545"/>
                </a:cubicBezTo>
                <a:cubicBezTo>
                  <a:pt x="186697" y="530356"/>
                  <a:pt x="175271" y="527497"/>
                  <a:pt x="161936" y="527497"/>
                </a:cubicBezTo>
                <a:cubicBezTo>
                  <a:pt x="175509" y="488921"/>
                  <a:pt x="196583" y="471774"/>
                  <a:pt x="221542" y="477267"/>
                </a:cubicBezTo>
                <a:close/>
                <a:moveTo>
                  <a:pt x="232597" y="397280"/>
                </a:moveTo>
                <a:cubicBezTo>
                  <a:pt x="183751" y="394558"/>
                  <a:pt x="142677" y="421714"/>
                  <a:pt x="113386" y="470313"/>
                </a:cubicBezTo>
                <a:cubicBezTo>
                  <a:pt x="71491" y="540782"/>
                  <a:pt x="51490" y="618895"/>
                  <a:pt x="54331" y="714118"/>
                </a:cubicBezTo>
                <a:cubicBezTo>
                  <a:pt x="50543" y="762717"/>
                  <a:pt x="60998" y="819872"/>
                  <a:pt x="87665" y="875103"/>
                </a:cubicBezTo>
                <a:cubicBezTo>
                  <a:pt x="131493" y="965618"/>
                  <a:pt x="202935" y="1015128"/>
                  <a:pt x="301044" y="1027531"/>
                </a:cubicBezTo>
                <a:cubicBezTo>
                  <a:pt x="330553" y="1031328"/>
                  <a:pt x="361046" y="1035125"/>
                  <a:pt x="390593" y="1034163"/>
                </a:cubicBezTo>
                <a:cubicBezTo>
                  <a:pt x="425821" y="1033252"/>
                  <a:pt x="462981" y="1034163"/>
                  <a:pt x="495369" y="1022773"/>
                </a:cubicBezTo>
                <a:cubicBezTo>
                  <a:pt x="597266" y="987488"/>
                  <a:pt x="671587" y="915095"/>
                  <a:pt x="719202" y="819872"/>
                </a:cubicBezTo>
                <a:cubicBezTo>
                  <a:pt x="763976" y="730318"/>
                  <a:pt x="768711" y="634133"/>
                  <a:pt x="744923" y="536985"/>
                </a:cubicBezTo>
                <a:cubicBezTo>
                  <a:pt x="739203" y="512230"/>
                  <a:pt x="729657" y="485551"/>
                  <a:pt x="715376" y="464593"/>
                </a:cubicBezTo>
                <a:cubicBezTo>
                  <a:pt x="678254" y="411235"/>
                  <a:pt x="620146" y="402680"/>
                  <a:pt x="560144" y="407438"/>
                </a:cubicBezTo>
                <a:cubicBezTo>
                  <a:pt x="526771" y="410273"/>
                  <a:pt x="493437" y="419791"/>
                  <a:pt x="460102" y="426473"/>
                </a:cubicBezTo>
                <a:cubicBezTo>
                  <a:pt x="442034" y="430270"/>
                  <a:pt x="422980" y="433155"/>
                  <a:pt x="404873" y="435028"/>
                </a:cubicBezTo>
                <a:cubicBezTo>
                  <a:pt x="361993" y="437914"/>
                  <a:pt x="321992" y="426473"/>
                  <a:pt x="283884" y="410273"/>
                </a:cubicBezTo>
                <a:cubicBezTo>
                  <a:pt x="266024" y="402414"/>
                  <a:pt x="248878" y="398187"/>
                  <a:pt x="232597" y="397280"/>
                </a:cubicBezTo>
                <a:close/>
                <a:moveTo>
                  <a:pt x="259149" y="82635"/>
                </a:moveTo>
                <a:cubicBezTo>
                  <a:pt x="251497" y="107390"/>
                  <a:pt x="242936" y="132145"/>
                  <a:pt x="236269" y="157862"/>
                </a:cubicBezTo>
                <a:cubicBezTo>
                  <a:pt x="232481" y="171227"/>
                  <a:pt x="230549" y="185503"/>
                  <a:pt x="232481" y="198817"/>
                </a:cubicBezTo>
                <a:cubicBezTo>
                  <a:pt x="236269" y="227420"/>
                  <a:pt x="240095" y="255971"/>
                  <a:pt x="247709" y="283612"/>
                </a:cubicBezTo>
                <a:cubicBezTo>
                  <a:pt x="258202" y="320770"/>
                  <a:pt x="282937" y="344563"/>
                  <a:pt x="322939" y="356004"/>
                </a:cubicBezTo>
                <a:cubicBezTo>
                  <a:pt x="396312" y="231216"/>
                  <a:pt x="361046" y="89317"/>
                  <a:pt x="259149" y="82635"/>
                </a:cubicBezTo>
                <a:close/>
                <a:moveTo>
                  <a:pt x="227107" y="2017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2"/>
                  <a:pt x="413434" y="177859"/>
                </a:cubicBezTo>
                <a:cubicBezTo>
                  <a:pt x="417260" y="189300"/>
                  <a:pt x="419154" y="201703"/>
                  <a:pt x="422980" y="215979"/>
                </a:cubicBezTo>
                <a:cubicBezTo>
                  <a:pt x="443928" y="205499"/>
                  <a:pt x="463928" y="195982"/>
                  <a:pt x="483929" y="185503"/>
                </a:cubicBezTo>
                <a:cubicBezTo>
                  <a:pt x="498210" y="177859"/>
                  <a:pt x="513438" y="175986"/>
                  <a:pt x="526771" y="185503"/>
                </a:cubicBezTo>
                <a:cubicBezTo>
                  <a:pt x="545825" y="198817"/>
                  <a:pt x="565826" y="213093"/>
                  <a:pt x="581091" y="230255"/>
                </a:cubicBezTo>
                <a:cubicBezTo>
                  <a:pt x="587758" y="236937"/>
                  <a:pt x="584879" y="253137"/>
                  <a:pt x="587758" y="269336"/>
                </a:cubicBezTo>
                <a:cubicBezTo>
                  <a:pt x="518211" y="267412"/>
                  <a:pt x="470595" y="294091"/>
                  <a:pt x="442034" y="359801"/>
                </a:cubicBezTo>
                <a:cubicBezTo>
                  <a:pt x="475368" y="356004"/>
                  <a:pt x="504877" y="353119"/>
                  <a:pt x="533476" y="349322"/>
                </a:cubicBezTo>
                <a:cubicBezTo>
                  <a:pt x="593478" y="340767"/>
                  <a:pt x="647760" y="354081"/>
                  <a:pt x="697307" y="389315"/>
                </a:cubicBezTo>
                <a:cubicBezTo>
                  <a:pt x="763029" y="435990"/>
                  <a:pt x="793485" y="502662"/>
                  <a:pt x="804925" y="579813"/>
                </a:cubicBezTo>
                <a:cubicBezTo>
                  <a:pt x="817312" y="660811"/>
                  <a:pt x="811592" y="739835"/>
                  <a:pt x="783030" y="816986"/>
                </a:cubicBezTo>
                <a:cubicBezTo>
                  <a:pt x="763029" y="872268"/>
                  <a:pt x="732536" y="919905"/>
                  <a:pt x="690641" y="961771"/>
                </a:cubicBezTo>
                <a:cubicBezTo>
                  <a:pt x="676360" y="976097"/>
                  <a:pt x="662041" y="989411"/>
                  <a:pt x="646813" y="1002725"/>
                </a:cubicBezTo>
                <a:cubicBezTo>
                  <a:pt x="639199" y="1009408"/>
                  <a:pt x="631586" y="1016090"/>
                  <a:pt x="622987" y="1020849"/>
                </a:cubicBezTo>
                <a:cubicBezTo>
                  <a:pt x="550598" y="1060842"/>
                  <a:pt x="473436" y="1087521"/>
                  <a:pt x="388699" y="1083724"/>
                </a:cubicBezTo>
                <a:cubicBezTo>
                  <a:pt x="345818" y="1081800"/>
                  <a:pt x="301044" y="1084686"/>
                  <a:pt x="261043" y="1071321"/>
                </a:cubicBezTo>
                <a:cubicBezTo>
                  <a:pt x="176267" y="1044642"/>
                  <a:pt x="104825" y="997056"/>
                  <a:pt x="58157" y="917981"/>
                </a:cubicBezTo>
                <a:cubicBezTo>
                  <a:pt x="11489" y="840830"/>
                  <a:pt x="-898" y="757959"/>
                  <a:pt x="49" y="668405"/>
                </a:cubicBezTo>
                <a:cubicBezTo>
                  <a:pt x="996" y="596013"/>
                  <a:pt x="20996" y="530303"/>
                  <a:pt x="47664" y="464593"/>
                </a:cubicBezTo>
                <a:cubicBezTo>
                  <a:pt x="78157" y="392201"/>
                  <a:pt x="130546" y="345525"/>
                  <a:pt x="221988" y="342640"/>
                </a:cubicBezTo>
                <a:cubicBezTo>
                  <a:pt x="214374" y="330287"/>
                  <a:pt x="209602" y="323605"/>
                  <a:pt x="205776" y="316011"/>
                </a:cubicBezTo>
                <a:cubicBezTo>
                  <a:pt x="201041" y="307405"/>
                  <a:pt x="192442" y="298850"/>
                  <a:pt x="191495" y="290295"/>
                </a:cubicBezTo>
                <a:cubicBezTo>
                  <a:pt x="183881" y="235013"/>
                  <a:pt x="166721" y="179782"/>
                  <a:pt x="183881" y="122628"/>
                </a:cubicBezTo>
                <a:cubicBezTo>
                  <a:pt x="194374" y="89317"/>
                  <a:pt x="203882" y="54994"/>
                  <a:pt x="214374" y="21684"/>
                </a:cubicBezTo>
                <a:cubicBezTo>
                  <a:pt x="217234" y="12141"/>
                  <a:pt x="221515" y="5231"/>
                  <a:pt x="227107" y="20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7" name="Google Shape;2217;p157"/>
          <p:cNvSpPr/>
          <p:nvPr/>
        </p:nvSpPr>
        <p:spPr>
          <a:xfrm>
            <a:off x="333374" y="419098"/>
            <a:ext cx="1538449" cy="1540126"/>
          </a:xfrm>
          <a:custGeom>
            <a:rect b="b" l="l" r="r" t="t"/>
            <a:pathLst>
              <a:path extrusionOk="0" h="1540126" w="1538449">
                <a:moveTo>
                  <a:pt x="0" y="1047753"/>
                </a:moveTo>
                <a:cubicBezTo>
                  <a:pt x="17146" y="1051559"/>
                  <a:pt x="30484" y="1050609"/>
                  <a:pt x="34291" y="1056322"/>
                </a:cubicBezTo>
                <a:cubicBezTo>
                  <a:pt x="63822" y="1093472"/>
                  <a:pt x="91441" y="1132523"/>
                  <a:pt x="124779" y="1177292"/>
                </a:cubicBezTo>
                <a:cubicBezTo>
                  <a:pt x="108587" y="1177292"/>
                  <a:pt x="98113" y="1180149"/>
                  <a:pt x="93348" y="1176336"/>
                </a:cubicBezTo>
                <a:cubicBezTo>
                  <a:pt x="76208" y="1163955"/>
                  <a:pt x="58103" y="1150623"/>
                  <a:pt x="45724" y="1134429"/>
                </a:cubicBezTo>
                <a:cubicBezTo>
                  <a:pt x="27619" y="1111573"/>
                  <a:pt x="8573" y="1087760"/>
                  <a:pt x="0" y="1047753"/>
                </a:cubicBezTo>
                <a:close/>
                <a:moveTo>
                  <a:pt x="91439" y="962645"/>
                </a:moveTo>
                <a:cubicBezTo>
                  <a:pt x="98106" y="964311"/>
                  <a:pt x="103343" y="969549"/>
                  <a:pt x="107628" y="980502"/>
                </a:cubicBezTo>
                <a:cubicBezTo>
                  <a:pt x="122873" y="1018602"/>
                  <a:pt x="150492" y="1047178"/>
                  <a:pt x="190499" y="1062415"/>
                </a:cubicBezTo>
                <a:cubicBezTo>
                  <a:pt x="196215" y="1065278"/>
                  <a:pt x="200027" y="1072897"/>
                  <a:pt x="207643" y="1080515"/>
                </a:cubicBezTo>
                <a:cubicBezTo>
                  <a:pt x="141923" y="1090991"/>
                  <a:pt x="80008" y="1039559"/>
                  <a:pt x="66675" y="966214"/>
                </a:cubicBezTo>
                <a:cubicBezTo>
                  <a:pt x="76677" y="962883"/>
                  <a:pt x="84773" y="960978"/>
                  <a:pt x="91439" y="962645"/>
                </a:cubicBezTo>
                <a:close/>
                <a:moveTo>
                  <a:pt x="849557" y="809708"/>
                </a:moveTo>
                <a:cubicBezTo>
                  <a:pt x="870540" y="808412"/>
                  <a:pt x="894472" y="823593"/>
                  <a:pt x="910902" y="850024"/>
                </a:cubicBezTo>
                <a:cubicBezTo>
                  <a:pt x="926140" y="874790"/>
                  <a:pt x="922333" y="890987"/>
                  <a:pt x="894708" y="908129"/>
                </a:cubicBezTo>
                <a:cubicBezTo>
                  <a:pt x="863276" y="927181"/>
                  <a:pt x="828988" y="919558"/>
                  <a:pt x="809938" y="890035"/>
                </a:cubicBezTo>
                <a:cubicBezTo>
                  <a:pt x="793744" y="865264"/>
                  <a:pt x="795650" y="840499"/>
                  <a:pt x="829944" y="816691"/>
                </a:cubicBezTo>
                <a:cubicBezTo>
                  <a:pt x="835896" y="812403"/>
                  <a:pt x="842563" y="810141"/>
                  <a:pt x="849557" y="809708"/>
                </a:cubicBezTo>
                <a:close/>
                <a:moveTo>
                  <a:pt x="272432" y="647102"/>
                </a:moveTo>
                <a:cubicBezTo>
                  <a:pt x="218128" y="645162"/>
                  <a:pt x="181974" y="669026"/>
                  <a:pt x="157206" y="706116"/>
                </a:cubicBezTo>
                <a:cubicBezTo>
                  <a:pt x="117208" y="765201"/>
                  <a:pt x="130517" y="825221"/>
                  <a:pt x="163825" y="882365"/>
                </a:cubicBezTo>
                <a:cubicBezTo>
                  <a:pt x="186742" y="922331"/>
                  <a:pt x="209588" y="929950"/>
                  <a:pt x="258127" y="918521"/>
                </a:cubicBezTo>
                <a:cubicBezTo>
                  <a:pt x="228591" y="828096"/>
                  <a:pt x="253358" y="738534"/>
                  <a:pt x="272432" y="647102"/>
                </a:cubicBezTo>
                <a:close/>
                <a:moveTo>
                  <a:pt x="813856" y="564379"/>
                </a:moveTo>
                <a:cubicBezTo>
                  <a:pt x="823369" y="585335"/>
                  <a:pt x="830045" y="600594"/>
                  <a:pt x="839592" y="621551"/>
                </a:cubicBezTo>
                <a:cubicBezTo>
                  <a:pt x="823369" y="624416"/>
                  <a:pt x="809082" y="631080"/>
                  <a:pt x="803374" y="627249"/>
                </a:cubicBezTo>
                <a:cubicBezTo>
                  <a:pt x="784347" y="612956"/>
                  <a:pt x="767189" y="593931"/>
                  <a:pt x="747194" y="574873"/>
                </a:cubicBezTo>
                <a:cubicBezTo>
                  <a:pt x="741452" y="580603"/>
                  <a:pt x="730971" y="586301"/>
                  <a:pt x="715749" y="593931"/>
                </a:cubicBezTo>
                <a:cubicBezTo>
                  <a:pt x="747160" y="644407"/>
                  <a:pt x="775734" y="691085"/>
                  <a:pt x="804309" y="736797"/>
                </a:cubicBezTo>
                <a:cubicBezTo>
                  <a:pt x="773832" y="773013"/>
                  <a:pt x="762415" y="773013"/>
                  <a:pt x="740518" y="737763"/>
                </a:cubicBezTo>
                <a:cubicBezTo>
                  <a:pt x="734776" y="728234"/>
                  <a:pt x="729068" y="717740"/>
                  <a:pt x="722392" y="709177"/>
                </a:cubicBezTo>
                <a:cubicBezTo>
                  <a:pt x="700494" y="682522"/>
                  <a:pt x="678596" y="655835"/>
                  <a:pt x="654795" y="626315"/>
                </a:cubicBezTo>
                <a:cubicBezTo>
                  <a:pt x="637637" y="651071"/>
                  <a:pt x="610966" y="664398"/>
                  <a:pt x="609998" y="691085"/>
                </a:cubicBezTo>
                <a:cubicBezTo>
                  <a:pt x="629058" y="710142"/>
                  <a:pt x="667146" y="704412"/>
                  <a:pt x="669082" y="741561"/>
                </a:cubicBezTo>
                <a:cubicBezTo>
                  <a:pt x="642411" y="755854"/>
                  <a:pt x="618577" y="751090"/>
                  <a:pt x="593808" y="736797"/>
                </a:cubicBezTo>
                <a:cubicBezTo>
                  <a:pt x="587165" y="762518"/>
                  <a:pt x="574781" y="784441"/>
                  <a:pt x="584295" y="811095"/>
                </a:cubicBezTo>
                <a:cubicBezTo>
                  <a:pt x="615739" y="812061"/>
                  <a:pt x="646216" y="812061"/>
                  <a:pt x="675725" y="812995"/>
                </a:cubicBezTo>
                <a:cubicBezTo>
                  <a:pt x="690012" y="812995"/>
                  <a:pt x="700494" y="820624"/>
                  <a:pt x="702396" y="834917"/>
                </a:cubicBezTo>
                <a:cubicBezTo>
                  <a:pt x="703365" y="849210"/>
                  <a:pt x="692883" y="857773"/>
                  <a:pt x="679531" y="860638"/>
                </a:cubicBezTo>
                <a:cubicBezTo>
                  <a:pt x="671920" y="862538"/>
                  <a:pt x="664309" y="863503"/>
                  <a:pt x="656698" y="862538"/>
                </a:cubicBezTo>
                <a:cubicBezTo>
                  <a:pt x="633832" y="861572"/>
                  <a:pt x="610031" y="860638"/>
                  <a:pt x="587165" y="858739"/>
                </a:cubicBezTo>
                <a:cubicBezTo>
                  <a:pt x="586197" y="906350"/>
                  <a:pt x="590003" y="911115"/>
                  <a:pt x="631929" y="920644"/>
                </a:cubicBezTo>
                <a:cubicBezTo>
                  <a:pt x="648119" y="924442"/>
                  <a:pt x="665277" y="926374"/>
                  <a:pt x="663341" y="952063"/>
                </a:cubicBezTo>
                <a:cubicBezTo>
                  <a:pt x="650022" y="956827"/>
                  <a:pt x="634767" y="962557"/>
                  <a:pt x="617642" y="968255"/>
                </a:cubicBezTo>
                <a:cubicBezTo>
                  <a:pt x="623350" y="980649"/>
                  <a:pt x="628124" y="993042"/>
                  <a:pt x="635735" y="1010168"/>
                </a:cubicBezTo>
                <a:cubicBezTo>
                  <a:pt x="650022" y="998740"/>
                  <a:pt x="660503" y="991143"/>
                  <a:pt x="670017" y="982548"/>
                </a:cubicBezTo>
                <a:cubicBezTo>
                  <a:pt x="683369" y="970186"/>
                  <a:pt x="697656" y="958758"/>
                  <a:pt x="716684" y="962557"/>
                </a:cubicBezTo>
                <a:cubicBezTo>
                  <a:pt x="727165" y="965422"/>
                  <a:pt x="736712" y="973985"/>
                  <a:pt x="747194" y="979715"/>
                </a:cubicBezTo>
                <a:cubicBezTo>
                  <a:pt x="741452" y="988278"/>
                  <a:pt x="738615" y="1000640"/>
                  <a:pt x="730036" y="1006370"/>
                </a:cubicBezTo>
                <a:cubicBezTo>
                  <a:pt x="705267" y="1022562"/>
                  <a:pt x="689077" y="1045418"/>
                  <a:pt x="671920" y="1067341"/>
                </a:cubicBezTo>
                <a:cubicBezTo>
                  <a:pt x="699559" y="1096860"/>
                  <a:pt x="699559" y="1096860"/>
                  <a:pt x="729068" y="1084467"/>
                </a:cubicBezTo>
                <a:cubicBezTo>
                  <a:pt x="749096" y="1076869"/>
                  <a:pt x="762415" y="1085432"/>
                  <a:pt x="763384" y="1107323"/>
                </a:cubicBezTo>
                <a:cubicBezTo>
                  <a:pt x="763384" y="1114019"/>
                  <a:pt x="760513" y="1120682"/>
                  <a:pt x="758610" y="1125447"/>
                </a:cubicBezTo>
                <a:cubicBezTo>
                  <a:pt x="776703" y="1137808"/>
                  <a:pt x="787184" y="1135909"/>
                  <a:pt x="792892" y="1116851"/>
                </a:cubicBezTo>
                <a:cubicBezTo>
                  <a:pt x="796698" y="1104490"/>
                  <a:pt x="800503" y="1093062"/>
                  <a:pt x="804342" y="1080668"/>
                </a:cubicBezTo>
                <a:cubicBezTo>
                  <a:pt x="810985" y="1059711"/>
                  <a:pt x="824337" y="1046384"/>
                  <a:pt x="851009" y="1040654"/>
                </a:cubicBezTo>
                <a:cubicBezTo>
                  <a:pt x="854814" y="1053981"/>
                  <a:pt x="860522" y="1066375"/>
                  <a:pt x="860522" y="1077803"/>
                </a:cubicBezTo>
                <a:cubicBezTo>
                  <a:pt x="861490" y="1094961"/>
                  <a:pt x="857685" y="1113053"/>
                  <a:pt x="855749" y="1130211"/>
                </a:cubicBezTo>
                <a:cubicBezTo>
                  <a:pt x="854814" y="1144472"/>
                  <a:pt x="862425" y="1147337"/>
                  <a:pt x="875777" y="1142573"/>
                </a:cubicBezTo>
                <a:cubicBezTo>
                  <a:pt x="876712" y="1136875"/>
                  <a:pt x="876712" y="1130211"/>
                  <a:pt x="878615" y="1124481"/>
                </a:cubicBezTo>
                <a:cubicBezTo>
                  <a:pt x="885291" y="1106389"/>
                  <a:pt x="909092" y="1095895"/>
                  <a:pt x="920541" y="1110188"/>
                </a:cubicBezTo>
                <a:cubicBezTo>
                  <a:pt x="944342" y="1140673"/>
                  <a:pt x="966240" y="1123515"/>
                  <a:pt x="994814" y="1112087"/>
                </a:cubicBezTo>
                <a:cubicBezTo>
                  <a:pt x="961500" y="1061611"/>
                  <a:pt x="915768" y="1021596"/>
                  <a:pt x="901481" y="963491"/>
                </a:cubicBezTo>
                <a:cubicBezTo>
                  <a:pt x="947213" y="948264"/>
                  <a:pt x="961500" y="954928"/>
                  <a:pt x="976722" y="995875"/>
                </a:cubicBezTo>
                <a:cubicBezTo>
                  <a:pt x="978624" y="1001605"/>
                  <a:pt x="981495" y="1008269"/>
                  <a:pt x="985300" y="1012068"/>
                </a:cubicBezTo>
                <a:cubicBezTo>
                  <a:pt x="1006264" y="1034956"/>
                  <a:pt x="1027194" y="1056846"/>
                  <a:pt x="1051028" y="1082567"/>
                </a:cubicBezTo>
                <a:cubicBezTo>
                  <a:pt x="1069120" y="1063510"/>
                  <a:pt x="1085310" y="1046384"/>
                  <a:pt x="1101500" y="1029226"/>
                </a:cubicBezTo>
                <a:cubicBezTo>
                  <a:pt x="1082439" y="1006370"/>
                  <a:pt x="1048157" y="997807"/>
                  <a:pt x="1054833" y="961591"/>
                </a:cubicBezTo>
                <a:cubicBezTo>
                  <a:pt x="1063412" y="958726"/>
                  <a:pt x="1073860" y="953028"/>
                  <a:pt x="1079602" y="954928"/>
                </a:cubicBezTo>
                <a:cubicBezTo>
                  <a:pt x="1095792" y="961591"/>
                  <a:pt x="1111013" y="973019"/>
                  <a:pt x="1128171" y="983514"/>
                </a:cubicBezTo>
                <a:cubicBezTo>
                  <a:pt x="1148166" y="956827"/>
                  <a:pt x="1153874" y="928273"/>
                  <a:pt x="1153874" y="903485"/>
                </a:cubicBezTo>
                <a:cubicBezTo>
                  <a:pt x="1127236" y="892057"/>
                  <a:pt x="1102468" y="882529"/>
                  <a:pt x="1079602" y="871101"/>
                </a:cubicBezTo>
                <a:cubicBezTo>
                  <a:pt x="1074828" y="868236"/>
                  <a:pt x="1069120" y="858739"/>
                  <a:pt x="1070088" y="853975"/>
                </a:cubicBezTo>
                <a:cubicBezTo>
                  <a:pt x="1071023" y="848245"/>
                  <a:pt x="1079602" y="843480"/>
                  <a:pt x="1086278" y="841581"/>
                </a:cubicBezTo>
                <a:cubicBezTo>
                  <a:pt x="1092921" y="839682"/>
                  <a:pt x="1100565" y="841581"/>
                  <a:pt x="1107208" y="842547"/>
                </a:cubicBezTo>
                <a:cubicBezTo>
                  <a:pt x="1124366" y="844446"/>
                  <a:pt x="1141523" y="845380"/>
                  <a:pt x="1160551" y="847311"/>
                </a:cubicBezTo>
                <a:cubicBezTo>
                  <a:pt x="1162453" y="824423"/>
                  <a:pt x="1164356" y="806331"/>
                  <a:pt x="1166292" y="788239"/>
                </a:cubicBezTo>
                <a:cubicBezTo>
                  <a:pt x="1145329" y="793004"/>
                  <a:pt x="1128171" y="795869"/>
                  <a:pt x="1110079" y="800633"/>
                </a:cubicBezTo>
                <a:cubicBezTo>
                  <a:pt x="1107241" y="785374"/>
                  <a:pt x="1105305" y="774912"/>
                  <a:pt x="1103402" y="766317"/>
                </a:cubicBezTo>
                <a:cubicBezTo>
                  <a:pt x="1119592" y="751090"/>
                  <a:pt x="1133879" y="736797"/>
                  <a:pt x="1150069" y="721570"/>
                </a:cubicBezTo>
                <a:cubicBezTo>
                  <a:pt x="1139621" y="712042"/>
                  <a:pt x="1131042" y="705378"/>
                  <a:pt x="1119592" y="695849"/>
                </a:cubicBezTo>
                <a:cubicBezTo>
                  <a:pt x="1091018" y="719671"/>
                  <a:pt x="1062444" y="742527"/>
                  <a:pt x="1034838" y="766317"/>
                </a:cubicBezTo>
                <a:cubicBezTo>
                  <a:pt x="1006264" y="790139"/>
                  <a:pt x="994814" y="789205"/>
                  <a:pt x="969111" y="754889"/>
                </a:cubicBezTo>
                <a:cubicBezTo>
                  <a:pt x="1006264" y="721570"/>
                  <a:pt x="1043417" y="688220"/>
                  <a:pt x="1083407" y="652036"/>
                </a:cubicBezTo>
                <a:cubicBezTo>
                  <a:pt x="1068185" y="639643"/>
                  <a:pt x="1057704" y="632013"/>
                  <a:pt x="1046254" y="622485"/>
                </a:cubicBezTo>
                <a:cubicBezTo>
                  <a:pt x="1038643" y="632013"/>
                  <a:pt x="1033870" y="638677"/>
                  <a:pt x="1028162" y="645373"/>
                </a:cubicBezTo>
                <a:cubicBezTo>
                  <a:pt x="1014843" y="662499"/>
                  <a:pt x="998653" y="667263"/>
                  <a:pt x="986269" y="659634"/>
                </a:cubicBezTo>
                <a:cubicBezTo>
                  <a:pt x="973884" y="652036"/>
                  <a:pt x="971981" y="636778"/>
                  <a:pt x="980560" y="615821"/>
                </a:cubicBezTo>
                <a:cubicBezTo>
                  <a:pt x="983398" y="608224"/>
                  <a:pt x="987203" y="600594"/>
                  <a:pt x="990074" y="592031"/>
                </a:cubicBezTo>
                <a:cubicBezTo>
                  <a:pt x="972916" y="586301"/>
                  <a:pt x="957694" y="580571"/>
                  <a:pt x="938634" y="573908"/>
                </a:cubicBezTo>
                <a:cubicBezTo>
                  <a:pt x="937699" y="603459"/>
                  <a:pt x="935796" y="625350"/>
                  <a:pt x="935796" y="648206"/>
                </a:cubicBezTo>
                <a:cubicBezTo>
                  <a:pt x="935796" y="663465"/>
                  <a:pt x="928152" y="673927"/>
                  <a:pt x="916736" y="676792"/>
                </a:cubicBezTo>
                <a:cubicBezTo>
                  <a:pt x="908157" y="678691"/>
                  <a:pt x="892935" y="672027"/>
                  <a:pt x="888162" y="664398"/>
                </a:cubicBezTo>
                <a:cubicBezTo>
                  <a:pt x="879583" y="650137"/>
                  <a:pt x="874809" y="632979"/>
                  <a:pt x="871972" y="615821"/>
                </a:cubicBezTo>
                <a:cubicBezTo>
                  <a:pt x="869101" y="600594"/>
                  <a:pt x="871972" y="584402"/>
                  <a:pt x="872907" y="565344"/>
                </a:cubicBezTo>
                <a:cubicBezTo>
                  <a:pt x="851977" y="564379"/>
                  <a:pt x="833851" y="564379"/>
                  <a:pt x="813856" y="564379"/>
                </a:cubicBezTo>
                <a:close/>
                <a:moveTo>
                  <a:pt x="833851" y="514868"/>
                </a:moveTo>
                <a:cubicBezTo>
                  <a:pt x="891967" y="518667"/>
                  <a:pt x="951018" y="530095"/>
                  <a:pt x="1008166" y="543454"/>
                </a:cubicBezTo>
                <a:cubicBezTo>
                  <a:pt x="1054833" y="554882"/>
                  <a:pt x="1092921" y="587267"/>
                  <a:pt x="1127203" y="619652"/>
                </a:cubicBezTo>
                <a:cubicBezTo>
                  <a:pt x="1152940" y="644407"/>
                  <a:pt x="1180546" y="670128"/>
                  <a:pt x="1197704" y="700614"/>
                </a:cubicBezTo>
                <a:cubicBezTo>
                  <a:pt x="1211991" y="727268"/>
                  <a:pt x="1228181" y="756820"/>
                  <a:pt x="1222472" y="790139"/>
                </a:cubicBezTo>
                <a:cubicBezTo>
                  <a:pt x="1219602" y="811095"/>
                  <a:pt x="1218667" y="832052"/>
                  <a:pt x="1218667" y="853975"/>
                </a:cubicBezTo>
                <a:cubicBezTo>
                  <a:pt x="1218667" y="905385"/>
                  <a:pt x="1211991" y="956827"/>
                  <a:pt x="1188190" y="1000640"/>
                </a:cubicBezTo>
                <a:cubicBezTo>
                  <a:pt x="1165324" y="1042553"/>
                  <a:pt x="1142458" y="1086366"/>
                  <a:pt x="1101500" y="1115918"/>
                </a:cubicBezTo>
                <a:cubicBezTo>
                  <a:pt x="1014809" y="1178788"/>
                  <a:pt x="916703" y="1205443"/>
                  <a:pt x="810985" y="1194015"/>
                </a:cubicBezTo>
                <a:cubicBezTo>
                  <a:pt x="723360" y="1186385"/>
                  <a:pt x="653827" y="1139708"/>
                  <a:pt x="603355" y="1072105"/>
                </a:cubicBezTo>
                <a:cubicBezTo>
                  <a:pt x="546207" y="964456"/>
                  <a:pt x="507151" y="857773"/>
                  <a:pt x="530952" y="736797"/>
                </a:cubicBezTo>
                <a:cubicBezTo>
                  <a:pt x="542401" y="678691"/>
                  <a:pt x="570007" y="631080"/>
                  <a:pt x="612869" y="592965"/>
                </a:cubicBezTo>
                <a:cubicBezTo>
                  <a:pt x="675758" y="537724"/>
                  <a:pt x="750999" y="510104"/>
                  <a:pt x="833851" y="514868"/>
                </a:cubicBezTo>
                <a:close/>
                <a:moveTo>
                  <a:pt x="224224" y="448264"/>
                </a:moveTo>
                <a:cubicBezTo>
                  <a:pt x="230896" y="446361"/>
                  <a:pt x="242324" y="449217"/>
                  <a:pt x="248043" y="454933"/>
                </a:cubicBezTo>
                <a:cubicBezTo>
                  <a:pt x="253753" y="459696"/>
                  <a:pt x="254706" y="470174"/>
                  <a:pt x="256612" y="473984"/>
                </a:cubicBezTo>
                <a:cubicBezTo>
                  <a:pt x="206132" y="493030"/>
                  <a:pt x="159456" y="511128"/>
                  <a:pt x="113733" y="529229"/>
                </a:cubicBezTo>
                <a:cubicBezTo>
                  <a:pt x="97539" y="535894"/>
                  <a:pt x="82307" y="534945"/>
                  <a:pt x="67066" y="524466"/>
                </a:cubicBezTo>
                <a:cubicBezTo>
                  <a:pt x="64207" y="506369"/>
                  <a:pt x="77541" y="499700"/>
                  <a:pt x="89923" y="494937"/>
                </a:cubicBezTo>
                <a:cubicBezTo>
                  <a:pt x="134693" y="478746"/>
                  <a:pt x="178501" y="463505"/>
                  <a:pt x="224224" y="448264"/>
                </a:cubicBezTo>
                <a:close/>
                <a:moveTo>
                  <a:pt x="882131" y="420151"/>
                </a:moveTo>
                <a:cubicBezTo>
                  <a:pt x="834864" y="419908"/>
                  <a:pt x="787713" y="426575"/>
                  <a:pt x="741024" y="439442"/>
                </a:cubicBezTo>
                <a:cubicBezTo>
                  <a:pt x="642950" y="466109"/>
                  <a:pt x="565801" y="526129"/>
                  <a:pt x="507725" y="609006"/>
                </a:cubicBezTo>
                <a:cubicBezTo>
                  <a:pt x="470573" y="662341"/>
                  <a:pt x="441962" y="720420"/>
                  <a:pt x="442959" y="787124"/>
                </a:cubicBezTo>
                <a:cubicBezTo>
                  <a:pt x="443884" y="860442"/>
                  <a:pt x="450574" y="932825"/>
                  <a:pt x="478189" y="1001398"/>
                </a:cubicBezTo>
                <a:cubicBezTo>
                  <a:pt x="498188" y="1052864"/>
                  <a:pt x="520109" y="1103324"/>
                  <a:pt x="559111" y="1144296"/>
                </a:cubicBezTo>
                <a:cubicBezTo>
                  <a:pt x="585800" y="1170963"/>
                  <a:pt x="611493" y="1199571"/>
                  <a:pt x="641029" y="1222429"/>
                </a:cubicBezTo>
                <a:cubicBezTo>
                  <a:pt x="685796" y="1257650"/>
                  <a:pt x="736327" y="1287193"/>
                  <a:pt x="794403" y="1290068"/>
                </a:cubicBezTo>
                <a:cubicBezTo>
                  <a:pt x="893474" y="1294812"/>
                  <a:pt x="991548" y="1287193"/>
                  <a:pt x="1075388" y="1228108"/>
                </a:cubicBezTo>
                <a:cubicBezTo>
                  <a:pt x="1127770" y="1200506"/>
                  <a:pt x="1169690" y="1162409"/>
                  <a:pt x="1208692" y="1121438"/>
                </a:cubicBezTo>
                <a:cubicBezTo>
                  <a:pt x="1304916" y="1021453"/>
                  <a:pt x="1323989" y="899473"/>
                  <a:pt x="1302994" y="768076"/>
                </a:cubicBezTo>
                <a:cubicBezTo>
                  <a:pt x="1290610" y="690877"/>
                  <a:pt x="1254455" y="626114"/>
                  <a:pt x="1203995" y="568969"/>
                </a:cubicBezTo>
                <a:cubicBezTo>
                  <a:pt x="1154459" y="512759"/>
                  <a:pt x="1097309" y="466109"/>
                  <a:pt x="1023931" y="442317"/>
                </a:cubicBezTo>
                <a:cubicBezTo>
                  <a:pt x="976780" y="427546"/>
                  <a:pt x="929398" y="420393"/>
                  <a:pt x="882131" y="420151"/>
                </a:cubicBezTo>
                <a:close/>
                <a:moveTo>
                  <a:pt x="585088" y="387392"/>
                </a:moveTo>
                <a:cubicBezTo>
                  <a:pt x="565552" y="387508"/>
                  <a:pt x="549111" y="394660"/>
                  <a:pt x="534343" y="408965"/>
                </a:cubicBezTo>
                <a:cubicBezTo>
                  <a:pt x="510572" y="431822"/>
                  <a:pt x="498188" y="480413"/>
                  <a:pt x="511497" y="510890"/>
                </a:cubicBezTo>
                <a:cubicBezTo>
                  <a:pt x="558185" y="477538"/>
                  <a:pt x="604874" y="444186"/>
                  <a:pt x="654409" y="408030"/>
                </a:cubicBezTo>
                <a:cubicBezTo>
                  <a:pt x="627257" y="394193"/>
                  <a:pt x="604625" y="387275"/>
                  <a:pt x="585088" y="387392"/>
                </a:cubicBezTo>
                <a:close/>
                <a:moveTo>
                  <a:pt x="197761" y="382884"/>
                </a:moveTo>
                <a:cubicBezTo>
                  <a:pt x="207881" y="386099"/>
                  <a:pt x="216691" y="393481"/>
                  <a:pt x="226693" y="405386"/>
                </a:cubicBezTo>
                <a:cubicBezTo>
                  <a:pt x="192404" y="415865"/>
                  <a:pt x="160020" y="425392"/>
                  <a:pt x="128590" y="435865"/>
                </a:cubicBezTo>
                <a:cubicBezTo>
                  <a:pt x="108587" y="441583"/>
                  <a:pt x="108587" y="441583"/>
                  <a:pt x="85725" y="426342"/>
                </a:cubicBezTo>
                <a:cubicBezTo>
                  <a:pt x="90489" y="420627"/>
                  <a:pt x="93341" y="413957"/>
                  <a:pt x="99058" y="411100"/>
                </a:cubicBezTo>
                <a:cubicBezTo>
                  <a:pt x="119061" y="401576"/>
                  <a:pt x="140017" y="393005"/>
                  <a:pt x="160973" y="385383"/>
                </a:cubicBezTo>
                <a:cubicBezTo>
                  <a:pt x="176212" y="380621"/>
                  <a:pt x="187641" y="379669"/>
                  <a:pt x="197761" y="382884"/>
                </a:cubicBezTo>
                <a:close/>
                <a:moveTo>
                  <a:pt x="1003932" y="145093"/>
                </a:moveTo>
                <a:cubicBezTo>
                  <a:pt x="943934" y="141284"/>
                  <a:pt x="885858" y="155588"/>
                  <a:pt x="842942" y="202238"/>
                </a:cubicBezTo>
                <a:cubicBezTo>
                  <a:pt x="827711" y="218483"/>
                  <a:pt x="811556" y="237531"/>
                  <a:pt x="814402" y="267002"/>
                </a:cubicBezTo>
                <a:cubicBezTo>
                  <a:pt x="911551" y="248960"/>
                  <a:pt x="1006779" y="259383"/>
                  <a:pt x="1110618" y="287056"/>
                </a:cubicBezTo>
                <a:cubicBezTo>
                  <a:pt x="1101081" y="253704"/>
                  <a:pt x="1098234" y="228905"/>
                  <a:pt x="1087772" y="208923"/>
                </a:cubicBezTo>
                <a:cubicBezTo>
                  <a:pt x="1069694" y="176577"/>
                  <a:pt x="1042008" y="147034"/>
                  <a:pt x="1003932" y="145093"/>
                </a:cubicBezTo>
                <a:close/>
                <a:moveTo>
                  <a:pt x="1174906" y="105134"/>
                </a:moveTo>
                <a:cubicBezTo>
                  <a:pt x="1181574" y="104181"/>
                  <a:pt x="1187767" y="105134"/>
                  <a:pt x="1194435" y="107991"/>
                </a:cubicBezTo>
                <a:cubicBezTo>
                  <a:pt x="1218252" y="117516"/>
                  <a:pt x="1252544" y="154665"/>
                  <a:pt x="1264923" y="186098"/>
                </a:cubicBezTo>
                <a:cubicBezTo>
                  <a:pt x="1244920" y="193718"/>
                  <a:pt x="1233493" y="190860"/>
                  <a:pt x="1221109" y="174668"/>
                </a:cubicBezTo>
                <a:cubicBezTo>
                  <a:pt x="1208724" y="159427"/>
                  <a:pt x="1191578" y="147997"/>
                  <a:pt x="1176337" y="135614"/>
                </a:cubicBezTo>
                <a:cubicBezTo>
                  <a:pt x="1169666" y="129899"/>
                  <a:pt x="1162048" y="123231"/>
                  <a:pt x="1152525" y="113706"/>
                </a:cubicBezTo>
                <a:cubicBezTo>
                  <a:pt x="1161095" y="108944"/>
                  <a:pt x="1168239" y="106086"/>
                  <a:pt x="1174906" y="105134"/>
                </a:cubicBezTo>
                <a:close/>
                <a:moveTo>
                  <a:pt x="764621" y="85980"/>
                </a:moveTo>
                <a:cubicBezTo>
                  <a:pt x="770337" y="85027"/>
                  <a:pt x="776290" y="86693"/>
                  <a:pt x="782006" y="92885"/>
                </a:cubicBezTo>
                <a:cubicBezTo>
                  <a:pt x="793438" y="105267"/>
                  <a:pt x="790577" y="117650"/>
                  <a:pt x="778194" y="128130"/>
                </a:cubicBezTo>
                <a:cubicBezTo>
                  <a:pt x="762003" y="141462"/>
                  <a:pt x="746764" y="155752"/>
                  <a:pt x="729617" y="168135"/>
                </a:cubicBezTo>
                <a:cubicBezTo>
                  <a:pt x="710566" y="181471"/>
                  <a:pt x="697226" y="172898"/>
                  <a:pt x="685799" y="154798"/>
                </a:cubicBezTo>
                <a:cubicBezTo>
                  <a:pt x="707705" y="133843"/>
                  <a:pt x="727708" y="113840"/>
                  <a:pt x="748668" y="94792"/>
                </a:cubicBezTo>
                <a:cubicBezTo>
                  <a:pt x="753430" y="90505"/>
                  <a:pt x="758906" y="86933"/>
                  <a:pt x="764621" y="85980"/>
                </a:cubicBezTo>
                <a:close/>
                <a:moveTo>
                  <a:pt x="951550" y="12691"/>
                </a:moveTo>
                <a:cubicBezTo>
                  <a:pt x="981086" y="4137"/>
                  <a:pt x="1008700" y="12691"/>
                  <a:pt x="1027774" y="38424"/>
                </a:cubicBezTo>
                <a:cubicBezTo>
                  <a:pt x="1040158" y="54597"/>
                  <a:pt x="1058236" y="67967"/>
                  <a:pt x="1055389" y="93700"/>
                </a:cubicBezTo>
                <a:cubicBezTo>
                  <a:pt x="1054463" y="100313"/>
                  <a:pt x="1068698" y="110807"/>
                  <a:pt x="1077309" y="117492"/>
                </a:cubicBezTo>
                <a:cubicBezTo>
                  <a:pt x="1136311" y="160332"/>
                  <a:pt x="1157306" y="222292"/>
                  <a:pt x="1170615" y="290866"/>
                </a:cubicBezTo>
                <a:cubicBezTo>
                  <a:pt x="1174458" y="312717"/>
                  <a:pt x="1161078" y="320409"/>
                  <a:pt x="1154459" y="332772"/>
                </a:cubicBezTo>
                <a:cubicBezTo>
                  <a:pt x="1148694" y="343266"/>
                  <a:pt x="1137307" y="349879"/>
                  <a:pt x="1130617" y="348010"/>
                </a:cubicBezTo>
                <a:cubicBezTo>
                  <a:pt x="1080156" y="338450"/>
                  <a:pt x="1029625" y="329897"/>
                  <a:pt x="975392" y="319402"/>
                </a:cubicBezTo>
                <a:cubicBezTo>
                  <a:pt x="973470" y="344201"/>
                  <a:pt x="971549" y="363249"/>
                  <a:pt x="970624" y="379422"/>
                </a:cubicBezTo>
                <a:cubicBezTo>
                  <a:pt x="1010622" y="392792"/>
                  <a:pt x="1047773" y="403214"/>
                  <a:pt x="1083003" y="418453"/>
                </a:cubicBezTo>
                <a:cubicBezTo>
                  <a:pt x="1157306" y="449936"/>
                  <a:pt x="1215382" y="501330"/>
                  <a:pt x="1265842" y="564225"/>
                </a:cubicBezTo>
                <a:cubicBezTo>
                  <a:pt x="1318296" y="628989"/>
                  <a:pt x="1342067" y="704247"/>
                  <a:pt x="1355376" y="784249"/>
                </a:cubicBezTo>
                <a:cubicBezTo>
                  <a:pt x="1363063" y="829965"/>
                  <a:pt x="1356372" y="875681"/>
                  <a:pt x="1349682" y="921396"/>
                </a:cubicBezTo>
                <a:cubicBezTo>
                  <a:pt x="1348757" y="935700"/>
                  <a:pt x="1347761" y="952880"/>
                  <a:pt x="1345910" y="974731"/>
                </a:cubicBezTo>
                <a:cubicBezTo>
                  <a:pt x="1368756" y="976672"/>
                  <a:pt x="1385909" y="979547"/>
                  <a:pt x="1403986" y="978541"/>
                </a:cubicBezTo>
                <a:cubicBezTo>
                  <a:pt x="1443059" y="977606"/>
                  <a:pt x="1475442" y="991910"/>
                  <a:pt x="1504978" y="1014768"/>
                </a:cubicBezTo>
                <a:cubicBezTo>
                  <a:pt x="1534443" y="1036691"/>
                  <a:pt x="1545902" y="1082407"/>
                  <a:pt x="1533518" y="1116694"/>
                </a:cubicBezTo>
                <a:cubicBezTo>
                  <a:pt x="1525903" y="1138617"/>
                  <a:pt x="1509676" y="1149040"/>
                  <a:pt x="1489676" y="1152849"/>
                </a:cubicBezTo>
                <a:cubicBezTo>
                  <a:pt x="1457294" y="1159534"/>
                  <a:pt x="1424911" y="1164278"/>
                  <a:pt x="1392528" y="1153856"/>
                </a:cubicBezTo>
                <a:cubicBezTo>
                  <a:pt x="1352529" y="1141420"/>
                  <a:pt x="1313527" y="1129057"/>
                  <a:pt x="1280148" y="1118563"/>
                </a:cubicBezTo>
                <a:cubicBezTo>
                  <a:pt x="1182074" y="1216679"/>
                  <a:pt x="1088697" y="1296681"/>
                  <a:pt x="961087" y="1332908"/>
                </a:cubicBezTo>
                <a:cubicBezTo>
                  <a:pt x="963008" y="1345272"/>
                  <a:pt x="963008" y="1359576"/>
                  <a:pt x="966780" y="1373880"/>
                </a:cubicBezTo>
                <a:cubicBezTo>
                  <a:pt x="978239" y="1419596"/>
                  <a:pt x="971549" y="1463370"/>
                  <a:pt x="949628" y="1505276"/>
                </a:cubicBezTo>
                <a:cubicBezTo>
                  <a:pt x="943934" y="1515771"/>
                  <a:pt x="934397" y="1525331"/>
                  <a:pt x="923935" y="1531009"/>
                </a:cubicBezTo>
                <a:cubicBezTo>
                  <a:pt x="875325" y="1556742"/>
                  <a:pt x="795328" y="1526265"/>
                  <a:pt x="795328" y="1461501"/>
                </a:cubicBezTo>
                <a:cubicBezTo>
                  <a:pt x="795328" y="1424340"/>
                  <a:pt x="793407" y="1386243"/>
                  <a:pt x="792481" y="1349081"/>
                </a:cubicBezTo>
                <a:cubicBezTo>
                  <a:pt x="766789" y="1340528"/>
                  <a:pt x="741024" y="1330968"/>
                  <a:pt x="714406" y="1323348"/>
                </a:cubicBezTo>
                <a:cubicBezTo>
                  <a:pt x="656260" y="1306241"/>
                  <a:pt x="607721" y="1274829"/>
                  <a:pt x="567722" y="1230048"/>
                </a:cubicBezTo>
                <a:cubicBezTo>
                  <a:pt x="556264" y="1216679"/>
                  <a:pt x="543880" y="1204315"/>
                  <a:pt x="529574" y="1193821"/>
                </a:cubicBezTo>
                <a:cubicBezTo>
                  <a:pt x="485804" y="1159534"/>
                  <a:pt x="460111" y="1111950"/>
                  <a:pt x="438190" y="1063359"/>
                </a:cubicBezTo>
                <a:cubicBezTo>
                  <a:pt x="405807" y="991910"/>
                  <a:pt x="386733" y="916652"/>
                  <a:pt x="382890" y="837584"/>
                </a:cubicBezTo>
                <a:cubicBezTo>
                  <a:pt x="381040" y="808041"/>
                  <a:pt x="381040" y="808041"/>
                  <a:pt x="351504" y="799488"/>
                </a:cubicBezTo>
                <a:cubicBezTo>
                  <a:pt x="338195" y="795678"/>
                  <a:pt x="325740" y="791868"/>
                  <a:pt x="309584" y="788059"/>
                </a:cubicBezTo>
                <a:cubicBezTo>
                  <a:pt x="301043" y="823280"/>
                  <a:pt x="300047" y="857567"/>
                  <a:pt x="310509" y="889985"/>
                </a:cubicBezTo>
                <a:cubicBezTo>
                  <a:pt x="321042" y="920462"/>
                  <a:pt x="315277" y="946195"/>
                  <a:pt x="305811" y="972862"/>
                </a:cubicBezTo>
                <a:cubicBezTo>
                  <a:pt x="263892" y="985225"/>
                  <a:pt x="224818" y="977606"/>
                  <a:pt x="185746" y="969053"/>
                </a:cubicBezTo>
                <a:cubicBezTo>
                  <a:pt x="160978" y="963302"/>
                  <a:pt x="141975" y="949070"/>
                  <a:pt x="125748" y="926140"/>
                </a:cubicBezTo>
                <a:cubicBezTo>
                  <a:pt x="102902" y="892860"/>
                  <a:pt x="82903" y="859508"/>
                  <a:pt x="73366" y="819470"/>
                </a:cubicBezTo>
                <a:cubicBezTo>
                  <a:pt x="70519" y="808041"/>
                  <a:pt x="54292" y="797619"/>
                  <a:pt x="42904" y="790000"/>
                </a:cubicBezTo>
                <a:cubicBezTo>
                  <a:pt x="22905" y="776630"/>
                  <a:pt x="8600" y="761391"/>
                  <a:pt x="9525" y="734724"/>
                </a:cubicBezTo>
                <a:cubicBezTo>
                  <a:pt x="10522" y="707122"/>
                  <a:pt x="17141" y="697562"/>
                  <a:pt x="44826" y="689008"/>
                </a:cubicBezTo>
                <a:cubicBezTo>
                  <a:pt x="55288" y="686133"/>
                  <a:pt x="66676" y="683258"/>
                  <a:pt x="77209" y="680455"/>
                </a:cubicBezTo>
                <a:cubicBezTo>
                  <a:pt x="89593" y="664210"/>
                  <a:pt x="100980" y="647102"/>
                  <a:pt x="113364" y="631864"/>
                </a:cubicBezTo>
                <a:cubicBezTo>
                  <a:pt x="132438" y="607065"/>
                  <a:pt x="155284" y="589958"/>
                  <a:pt x="185746" y="581332"/>
                </a:cubicBezTo>
                <a:cubicBezTo>
                  <a:pt x="219125" y="572779"/>
                  <a:pt x="248661" y="549921"/>
                  <a:pt x="285741" y="554665"/>
                </a:cubicBezTo>
                <a:cubicBezTo>
                  <a:pt x="301968" y="556606"/>
                  <a:pt x="318124" y="556606"/>
                  <a:pt x="334351" y="561350"/>
                </a:cubicBezTo>
                <a:cubicBezTo>
                  <a:pt x="359119" y="567100"/>
                  <a:pt x="369581" y="586148"/>
                  <a:pt x="361966" y="609941"/>
                </a:cubicBezTo>
                <a:cubicBezTo>
                  <a:pt x="356272" y="628055"/>
                  <a:pt x="346735" y="644227"/>
                  <a:pt x="340045" y="662341"/>
                </a:cubicBezTo>
                <a:cubicBezTo>
                  <a:pt x="332430" y="684264"/>
                  <a:pt x="324814" y="707122"/>
                  <a:pt x="317199" y="731849"/>
                </a:cubicBezTo>
                <a:cubicBezTo>
                  <a:pt x="342892" y="734724"/>
                  <a:pt x="361966" y="736593"/>
                  <a:pt x="376271" y="738534"/>
                </a:cubicBezTo>
                <a:cubicBezTo>
                  <a:pt x="403886" y="677579"/>
                  <a:pt x="431500" y="620435"/>
                  <a:pt x="459115" y="560415"/>
                </a:cubicBezTo>
                <a:cubicBezTo>
                  <a:pt x="452496" y="546111"/>
                  <a:pt x="438190" y="527063"/>
                  <a:pt x="435343" y="507080"/>
                </a:cubicBezTo>
                <a:cubicBezTo>
                  <a:pt x="428653" y="450870"/>
                  <a:pt x="444809" y="397536"/>
                  <a:pt x="487726" y="361308"/>
                </a:cubicBezTo>
                <a:cubicBezTo>
                  <a:pt x="526728" y="327956"/>
                  <a:pt x="577259" y="322277"/>
                  <a:pt x="626795" y="339457"/>
                </a:cubicBezTo>
                <a:cubicBezTo>
                  <a:pt x="653413" y="348945"/>
                  <a:pt x="677255" y="367059"/>
                  <a:pt x="702948" y="380356"/>
                </a:cubicBezTo>
                <a:cubicBezTo>
                  <a:pt x="710563" y="384166"/>
                  <a:pt x="718178" y="388982"/>
                  <a:pt x="725794" y="387976"/>
                </a:cubicBezTo>
                <a:cubicBezTo>
                  <a:pt x="785862" y="382297"/>
                  <a:pt x="844864" y="374678"/>
                  <a:pt x="910626" y="367993"/>
                </a:cubicBezTo>
                <a:cubicBezTo>
                  <a:pt x="911551" y="355630"/>
                  <a:pt x="913473" y="339457"/>
                  <a:pt x="915395" y="319402"/>
                </a:cubicBezTo>
                <a:cubicBezTo>
                  <a:pt x="879168" y="321343"/>
                  <a:pt x="848707" y="322277"/>
                  <a:pt x="817249" y="325153"/>
                </a:cubicBezTo>
                <a:cubicBezTo>
                  <a:pt x="784866" y="327956"/>
                  <a:pt x="753479" y="302295"/>
                  <a:pt x="750561" y="268942"/>
                </a:cubicBezTo>
                <a:cubicBezTo>
                  <a:pt x="746789" y="228905"/>
                  <a:pt x="762020" y="194619"/>
                  <a:pt x="786788" y="165076"/>
                </a:cubicBezTo>
                <a:cubicBezTo>
                  <a:pt x="814402" y="132730"/>
                  <a:pt x="848707" y="110807"/>
                  <a:pt x="889631" y="99378"/>
                </a:cubicBezTo>
                <a:cubicBezTo>
                  <a:pt x="897246" y="97509"/>
                  <a:pt x="903936" y="94634"/>
                  <a:pt x="912477" y="92693"/>
                </a:cubicBezTo>
                <a:cubicBezTo>
                  <a:pt x="912477" y="81264"/>
                  <a:pt x="912477" y="69835"/>
                  <a:pt x="913473" y="58407"/>
                </a:cubicBezTo>
                <a:cubicBezTo>
                  <a:pt x="915395" y="37490"/>
                  <a:pt x="931550" y="18441"/>
                  <a:pt x="951550" y="12691"/>
                </a:cubicBezTo>
                <a:close/>
                <a:moveTo>
                  <a:pt x="664130" y="9528"/>
                </a:moveTo>
                <a:cubicBezTo>
                  <a:pt x="671988" y="9409"/>
                  <a:pt x="681037" y="16314"/>
                  <a:pt x="695325" y="29648"/>
                </a:cubicBezTo>
                <a:cubicBezTo>
                  <a:pt x="680084" y="57274"/>
                  <a:pt x="665799" y="82036"/>
                  <a:pt x="652464" y="107757"/>
                </a:cubicBezTo>
                <a:cubicBezTo>
                  <a:pt x="636268" y="138236"/>
                  <a:pt x="625795" y="141094"/>
                  <a:pt x="590550" y="117279"/>
                </a:cubicBezTo>
                <a:cubicBezTo>
                  <a:pt x="606746" y="88706"/>
                  <a:pt x="621982" y="59174"/>
                  <a:pt x="640081" y="31554"/>
                </a:cubicBezTo>
                <a:cubicBezTo>
                  <a:pt x="649605" y="16791"/>
                  <a:pt x="656272" y="9647"/>
                  <a:pt x="664130" y="9528"/>
                </a:cubicBezTo>
                <a:close/>
                <a:moveTo>
                  <a:pt x="1182971" y="633"/>
                </a:moveTo>
                <a:cubicBezTo>
                  <a:pt x="1202884" y="-2537"/>
                  <a:pt x="1222534" y="6750"/>
                  <a:pt x="1241108" y="16037"/>
                </a:cubicBezTo>
                <a:cubicBezTo>
                  <a:pt x="1309693" y="49378"/>
                  <a:pt x="1330642" y="109383"/>
                  <a:pt x="1328738" y="180817"/>
                </a:cubicBezTo>
                <a:cubicBezTo>
                  <a:pt x="1319216" y="189393"/>
                  <a:pt x="1309693" y="189393"/>
                  <a:pt x="1304924" y="177010"/>
                </a:cubicBezTo>
                <a:cubicBezTo>
                  <a:pt x="1297306" y="157960"/>
                  <a:pt x="1291593" y="138909"/>
                  <a:pt x="1285879" y="119858"/>
                </a:cubicBezTo>
                <a:cubicBezTo>
                  <a:pt x="1270636" y="68429"/>
                  <a:pt x="1243965" y="32236"/>
                  <a:pt x="1185863" y="28420"/>
                </a:cubicBezTo>
                <a:cubicBezTo>
                  <a:pt x="1178245" y="27466"/>
                  <a:pt x="1170619" y="22706"/>
                  <a:pt x="1162049" y="18899"/>
                </a:cubicBezTo>
                <a:cubicBezTo>
                  <a:pt x="1163001" y="15083"/>
                  <a:pt x="1163001" y="11277"/>
                  <a:pt x="1163001" y="8415"/>
                </a:cubicBezTo>
                <a:cubicBezTo>
                  <a:pt x="1169667" y="4129"/>
                  <a:pt x="1176334" y="1689"/>
                  <a:pt x="1182971" y="6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8" name="Google Shape;2218;p157"/>
          <p:cNvSpPr/>
          <p:nvPr/>
        </p:nvSpPr>
        <p:spPr>
          <a:xfrm>
            <a:off x="2247912" y="219023"/>
            <a:ext cx="1122575" cy="1750901"/>
          </a:xfrm>
          <a:custGeom>
            <a:rect b="b" l="l" r="r" t="t"/>
            <a:pathLst>
              <a:path extrusionOk="0" h="1750901" w="1122575">
                <a:moveTo>
                  <a:pt x="671528" y="1451706"/>
                </a:moveTo>
                <a:cubicBezTo>
                  <a:pt x="669622" y="1454566"/>
                  <a:pt x="665811" y="1457422"/>
                  <a:pt x="665811" y="1459329"/>
                </a:cubicBezTo>
                <a:cubicBezTo>
                  <a:pt x="666766" y="1463139"/>
                  <a:pt x="669622" y="1465995"/>
                  <a:pt x="672483" y="1468855"/>
                </a:cubicBezTo>
                <a:cubicBezTo>
                  <a:pt x="675344" y="1466948"/>
                  <a:pt x="677245" y="1465041"/>
                  <a:pt x="682008" y="1461232"/>
                </a:cubicBezTo>
                <a:cubicBezTo>
                  <a:pt x="678196" y="1457422"/>
                  <a:pt x="674389" y="1454566"/>
                  <a:pt x="671528" y="1451706"/>
                </a:cubicBezTo>
                <a:close/>
                <a:moveTo>
                  <a:pt x="672487" y="1419324"/>
                </a:moveTo>
                <a:cubicBezTo>
                  <a:pt x="703918" y="1418370"/>
                  <a:pt x="720106" y="1432659"/>
                  <a:pt x="721061" y="1461232"/>
                </a:cubicBezTo>
                <a:cubicBezTo>
                  <a:pt x="721061" y="1489809"/>
                  <a:pt x="707725" y="1506953"/>
                  <a:pt x="683913" y="1506953"/>
                </a:cubicBezTo>
                <a:cubicBezTo>
                  <a:pt x="650577" y="1507907"/>
                  <a:pt x="629618" y="1493618"/>
                  <a:pt x="628672" y="1469808"/>
                </a:cubicBezTo>
                <a:cubicBezTo>
                  <a:pt x="627717" y="1442185"/>
                  <a:pt x="646766" y="1420277"/>
                  <a:pt x="672487" y="1419324"/>
                </a:cubicBezTo>
                <a:close/>
                <a:moveTo>
                  <a:pt x="778543" y="1355401"/>
                </a:moveTo>
                <a:cubicBezTo>
                  <a:pt x="773899" y="1356473"/>
                  <a:pt x="771518" y="1360760"/>
                  <a:pt x="771518" y="1369807"/>
                </a:cubicBezTo>
                <a:cubicBezTo>
                  <a:pt x="771518" y="1374572"/>
                  <a:pt x="775326" y="1379332"/>
                  <a:pt x="779134" y="1389811"/>
                </a:cubicBezTo>
                <a:cubicBezTo>
                  <a:pt x="787705" y="1377424"/>
                  <a:pt x="792468" y="1370757"/>
                  <a:pt x="799139" y="1360283"/>
                </a:cubicBezTo>
                <a:cubicBezTo>
                  <a:pt x="790091" y="1356472"/>
                  <a:pt x="783186" y="1354329"/>
                  <a:pt x="778543" y="1355401"/>
                </a:cubicBezTo>
                <a:close/>
                <a:moveTo>
                  <a:pt x="778180" y="1324087"/>
                </a:moveTo>
                <a:cubicBezTo>
                  <a:pt x="814372" y="1325041"/>
                  <a:pt x="839139" y="1343136"/>
                  <a:pt x="838185" y="1366950"/>
                </a:cubicBezTo>
                <a:cubicBezTo>
                  <a:pt x="837230" y="1392668"/>
                  <a:pt x="805801" y="1421242"/>
                  <a:pt x="780084" y="1420292"/>
                </a:cubicBezTo>
                <a:cubicBezTo>
                  <a:pt x="751508" y="1419339"/>
                  <a:pt x="733412" y="1400289"/>
                  <a:pt x="733412" y="1372664"/>
                </a:cubicBezTo>
                <a:cubicBezTo>
                  <a:pt x="735321" y="1333612"/>
                  <a:pt x="744841" y="1323133"/>
                  <a:pt x="778180" y="1324087"/>
                </a:cubicBezTo>
                <a:close/>
                <a:moveTo>
                  <a:pt x="969721" y="1194804"/>
                </a:moveTo>
                <a:cubicBezTo>
                  <a:pt x="958272" y="1200510"/>
                  <a:pt x="948767" y="1202422"/>
                  <a:pt x="943022" y="1208128"/>
                </a:cubicBezTo>
                <a:cubicBezTo>
                  <a:pt x="924941" y="1228128"/>
                  <a:pt x="902087" y="1235746"/>
                  <a:pt x="878261" y="1242423"/>
                </a:cubicBezTo>
                <a:cubicBezTo>
                  <a:pt x="869685" y="1245276"/>
                  <a:pt x="862081" y="1249099"/>
                  <a:pt x="854477" y="1252894"/>
                </a:cubicBezTo>
                <a:cubicBezTo>
                  <a:pt x="786843" y="1291953"/>
                  <a:pt x="709662" y="1294806"/>
                  <a:pt x="635395" y="1310042"/>
                </a:cubicBezTo>
                <a:cubicBezTo>
                  <a:pt x="583012" y="1320513"/>
                  <a:pt x="528685" y="1324336"/>
                  <a:pt x="475372" y="1329101"/>
                </a:cubicBezTo>
                <a:cubicBezTo>
                  <a:pt x="388686" y="1337660"/>
                  <a:pt x="301070" y="1348160"/>
                  <a:pt x="208681" y="1335778"/>
                </a:cubicBezTo>
                <a:cubicBezTo>
                  <a:pt x="221988" y="1416720"/>
                  <a:pt x="259163" y="1477692"/>
                  <a:pt x="330599" y="1510075"/>
                </a:cubicBezTo>
                <a:cubicBezTo>
                  <a:pt x="365831" y="1526252"/>
                  <a:pt x="403936" y="1536752"/>
                  <a:pt x="441069" y="1547223"/>
                </a:cubicBezTo>
                <a:cubicBezTo>
                  <a:pt x="519180" y="1568165"/>
                  <a:pt x="598220" y="1569135"/>
                  <a:pt x="674430" y="1542458"/>
                </a:cubicBezTo>
                <a:cubicBezTo>
                  <a:pt x="714435" y="1529134"/>
                  <a:pt x="753470" y="1509105"/>
                  <a:pt x="790645" y="1489104"/>
                </a:cubicBezTo>
                <a:cubicBezTo>
                  <a:pt x="851604" y="1455780"/>
                  <a:pt x="901115" y="1411014"/>
                  <a:pt x="926842" y="1344337"/>
                </a:cubicBezTo>
                <a:cubicBezTo>
                  <a:pt x="931616" y="1331954"/>
                  <a:pt x="938290" y="1319571"/>
                  <a:pt x="943994" y="1306248"/>
                </a:cubicBezTo>
                <a:cubicBezTo>
                  <a:pt x="957301" y="1271953"/>
                  <a:pt x="969721" y="1236717"/>
                  <a:pt x="969721" y="1194804"/>
                </a:cubicBezTo>
                <a:close/>
                <a:moveTo>
                  <a:pt x="441924" y="1168566"/>
                </a:moveTo>
                <a:cubicBezTo>
                  <a:pt x="428586" y="1174284"/>
                  <a:pt x="417160" y="1178095"/>
                  <a:pt x="406685" y="1182857"/>
                </a:cubicBezTo>
                <a:cubicBezTo>
                  <a:pt x="406685" y="1185713"/>
                  <a:pt x="405727" y="1188574"/>
                  <a:pt x="405727" y="1191430"/>
                </a:cubicBezTo>
                <a:cubicBezTo>
                  <a:pt x="411446" y="1194286"/>
                  <a:pt x="418112" y="1200954"/>
                  <a:pt x="422873" y="1199998"/>
                </a:cubicBezTo>
                <a:cubicBezTo>
                  <a:pt x="435252" y="1196192"/>
                  <a:pt x="442876" y="1186669"/>
                  <a:pt x="441924" y="1168566"/>
                </a:cubicBezTo>
                <a:close/>
                <a:moveTo>
                  <a:pt x="442565" y="1133728"/>
                </a:moveTo>
                <a:cubicBezTo>
                  <a:pt x="449604" y="1134338"/>
                  <a:pt x="456688" y="1136421"/>
                  <a:pt x="463831" y="1140946"/>
                </a:cubicBezTo>
                <a:cubicBezTo>
                  <a:pt x="485738" y="1154281"/>
                  <a:pt x="493362" y="1170472"/>
                  <a:pt x="484792" y="1194286"/>
                </a:cubicBezTo>
                <a:cubicBezTo>
                  <a:pt x="473359" y="1220957"/>
                  <a:pt x="446691" y="1241909"/>
                  <a:pt x="419064" y="1242865"/>
                </a:cubicBezTo>
                <a:cubicBezTo>
                  <a:pt x="400965" y="1240959"/>
                  <a:pt x="384771" y="1230480"/>
                  <a:pt x="373345" y="1212383"/>
                </a:cubicBezTo>
                <a:cubicBezTo>
                  <a:pt x="360966" y="1192380"/>
                  <a:pt x="357151" y="1173333"/>
                  <a:pt x="369536" y="1152375"/>
                </a:cubicBezTo>
                <a:cubicBezTo>
                  <a:pt x="371440" y="1148569"/>
                  <a:pt x="376208" y="1141901"/>
                  <a:pt x="380017" y="1141901"/>
                </a:cubicBezTo>
                <a:cubicBezTo>
                  <a:pt x="400732" y="1143327"/>
                  <a:pt x="421448" y="1131897"/>
                  <a:pt x="442565" y="1133728"/>
                </a:cubicBezTo>
                <a:close/>
                <a:moveTo>
                  <a:pt x="584770" y="1038584"/>
                </a:moveTo>
                <a:cubicBezTo>
                  <a:pt x="550600" y="1041919"/>
                  <a:pt x="516793" y="1049066"/>
                  <a:pt x="483948" y="1060507"/>
                </a:cubicBezTo>
                <a:cubicBezTo>
                  <a:pt x="427762" y="1080508"/>
                  <a:pt x="371535" y="1102390"/>
                  <a:pt x="316278" y="1127156"/>
                </a:cubicBezTo>
                <a:cubicBezTo>
                  <a:pt x="267739" y="1149068"/>
                  <a:pt x="225832" y="1180510"/>
                  <a:pt x="200105" y="1229099"/>
                </a:cubicBezTo>
                <a:cubicBezTo>
                  <a:pt x="188657" y="1250982"/>
                  <a:pt x="189628" y="1261482"/>
                  <a:pt x="212483" y="1270982"/>
                </a:cubicBezTo>
                <a:cubicBezTo>
                  <a:pt x="233436" y="1280512"/>
                  <a:pt x="257262" y="1289100"/>
                  <a:pt x="280117" y="1287188"/>
                </a:cubicBezTo>
                <a:cubicBezTo>
                  <a:pt x="348680" y="1284335"/>
                  <a:pt x="417243" y="1276718"/>
                  <a:pt x="485849" y="1270041"/>
                </a:cubicBezTo>
                <a:cubicBezTo>
                  <a:pt x="604895" y="1258600"/>
                  <a:pt x="723011" y="1249099"/>
                  <a:pt x="834453" y="1200510"/>
                </a:cubicBezTo>
                <a:cubicBezTo>
                  <a:pt x="870657" y="1184304"/>
                  <a:pt x="906860" y="1171921"/>
                  <a:pt x="927814" y="1134774"/>
                </a:cubicBezTo>
                <a:cubicBezTo>
                  <a:pt x="931616" y="1130979"/>
                  <a:pt x="938290" y="1128126"/>
                  <a:pt x="946866" y="1121450"/>
                </a:cubicBezTo>
                <a:cubicBezTo>
                  <a:pt x="911592" y="1095743"/>
                  <a:pt x="877331" y="1076684"/>
                  <a:pt x="839226" y="1068125"/>
                </a:cubicBezTo>
                <a:cubicBezTo>
                  <a:pt x="788744" y="1056684"/>
                  <a:pt x="739191" y="1045272"/>
                  <a:pt x="687779" y="1039536"/>
                </a:cubicBezTo>
                <a:cubicBezTo>
                  <a:pt x="653476" y="1035727"/>
                  <a:pt x="618941" y="1035249"/>
                  <a:pt x="584770" y="1038584"/>
                </a:cubicBezTo>
                <a:close/>
                <a:moveTo>
                  <a:pt x="587052" y="991318"/>
                </a:moveTo>
                <a:cubicBezTo>
                  <a:pt x="622775" y="989535"/>
                  <a:pt x="658736" y="991447"/>
                  <a:pt x="694454" y="995741"/>
                </a:cubicBezTo>
                <a:cubicBezTo>
                  <a:pt x="744936" y="1001447"/>
                  <a:pt x="795419" y="1012859"/>
                  <a:pt x="845901" y="1023359"/>
                </a:cubicBezTo>
                <a:cubicBezTo>
                  <a:pt x="904917" y="1034771"/>
                  <a:pt x="953499" y="1069066"/>
                  <a:pt x="1003052" y="1102390"/>
                </a:cubicBezTo>
                <a:cubicBezTo>
                  <a:pt x="1009726" y="1107155"/>
                  <a:pt x="1015429" y="1115744"/>
                  <a:pt x="1016359" y="1124303"/>
                </a:cubicBezTo>
                <a:cubicBezTo>
                  <a:pt x="1021132" y="1144303"/>
                  <a:pt x="1023034" y="1167186"/>
                  <a:pt x="1025906" y="1190981"/>
                </a:cubicBezTo>
                <a:cubicBezTo>
                  <a:pt x="1016401" y="1244335"/>
                  <a:pt x="1013528" y="1299571"/>
                  <a:pt x="983999" y="1351013"/>
                </a:cubicBezTo>
                <a:cubicBezTo>
                  <a:pt x="955442" y="1400544"/>
                  <a:pt x="928743" y="1450074"/>
                  <a:pt x="884935" y="1486251"/>
                </a:cubicBezTo>
                <a:cubicBezTo>
                  <a:pt x="861109" y="1506252"/>
                  <a:pt x="836354" y="1527223"/>
                  <a:pt x="808726" y="1540546"/>
                </a:cubicBezTo>
                <a:cubicBezTo>
                  <a:pt x="761116" y="1562459"/>
                  <a:pt x="711563" y="1582459"/>
                  <a:pt x="662052" y="1596753"/>
                </a:cubicBezTo>
                <a:cubicBezTo>
                  <a:pt x="595390" y="1616754"/>
                  <a:pt x="526784" y="1622460"/>
                  <a:pt x="458221" y="1604371"/>
                </a:cubicBezTo>
                <a:cubicBezTo>
                  <a:pt x="413441" y="1591989"/>
                  <a:pt x="367732" y="1581518"/>
                  <a:pt x="324854" y="1565312"/>
                </a:cubicBezTo>
                <a:cubicBezTo>
                  <a:pt x="205808" y="1519605"/>
                  <a:pt x="145820" y="1429103"/>
                  <a:pt x="133443" y="1304336"/>
                </a:cubicBezTo>
                <a:cubicBezTo>
                  <a:pt x="132471" y="1297659"/>
                  <a:pt x="134372" y="1290983"/>
                  <a:pt x="131499" y="1285277"/>
                </a:cubicBezTo>
                <a:cubicBezTo>
                  <a:pt x="113419" y="1250041"/>
                  <a:pt x="130570" y="1222422"/>
                  <a:pt x="148651" y="1194804"/>
                </a:cubicBezTo>
                <a:cubicBezTo>
                  <a:pt x="172477" y="1158598"/>
                  <a:pt x="202935" y="1130038"/>
                  <a:pt x="242012" y="1109067"/>
                </a:cubicBezTo>
                <a:cubicBezTo>
                  <a:pt x="318179" y="1067154"/>
                  <a:pt x="398191" y="1033830"/>
                  <a:pt x="481075" y="1009065"/>
                </a:cubicBezTo>
                <a:cubicBezTo>
                  <a:pt x="515843" y="998580"/>
                  <a:pt x="551328" y="993101"/>
                  <a:pt x="587052" y="991318"/>
                </a:cubicBezTo>
                <a:close/>
                <a:moveTo>
                  <a:pt x="496429" y="95411"/>
                </a:moveTo>
                <a:cubicBezTo>
                  <a:pt x="504042" y="95411"/>
                  <a:pt x="513567" y="94457"/>
                  <a:pt x="518336" y="98270"/>
                </a:cubicBezTo>
                <a:cubicBezTo>
                  <a:pt x="528817" y="105890"/>
                  <a:pt x="542143" y="115415"/>
                  <a:pt x="544999" y="126843"/>
                </a:cubicBezTo>
                <a:cubicBezTo>
                  <a:pt x="548812" y="141129"/>
                  <a:pt x="536430" y="151608"/>
                  <a:pt x="523093" y="157325"/>
                </a:cubicBezTo>
                <a:cubicBezTo>
                  <a:pt x="516424" y="160183"/>
                  <a:pt x="509767" y="166849"/>
                  <a:pt x="503098" y="166849"/>
                </a:cubicBezTo>
                <a:cubicBezTo>
                  <a:pt x="452616" y="166849"/>
                  <a:pt x="409747" y="194468"/>
                  <a:pt x="362121" y="203992"/>
                </a:cubicBezTo>
                <a:cubicBezTo>
                  <a:pt x="358308" y="204952"/>
                  <a:pt x="355452" y="205901"/>
                  <a:pt x="355452" y="205901"/>
                </a:cubicBezTo>
                <a:cubicBezTo>
                  <a:pt x="339258" y="203997"/>
                  <a:pt x="326877" y="203997"/>
                  <a:pt x="314507" y="201139"/>
                </a:cubicBezTo>
                <a:cubicBezTo>
                  <a:pt x="298301" y="197331"/>
                  <a:pt x="288776" y="186852"/>
                  <a:pt x="285932" y="169708"/>
                </a:cubicBezTo>
                <a:cubicBezTo>
                  <a:pt x="284020" y="154467"/>
                  <a:pt x="296401" y="150654"/>
                  <a:pt x="305926" y="145892"/>
                </a:cubicBezTo>
                <a:cubicBezTo>
                  <a:pt x="364990" y="113511"/>
                  <a:pt x="429753" y="99224"/>
                  <a:pt x="496429" y="95411"/>
                </a:cubicBezTo>
                <a:close/>
                <a:moveTo>
                  <a:pt x="496248" y="55142"/>
                </a:moveTo>
                <a:cubicBezTo>
                  <a:pt x="424824" y="54164"/>
                  <a:pt x="360030" y="76981"/>
                  <a:pt x="298109" y="107459"/>
                </a:cubicBezTo>
                <a:cubicBezTo>
                  <a:pt x="271429" y="120823"/>
                  <a:pt x="242870" y="136062"/>
                  <a:pt x="223813" y="157983"/>
                </a:cubicBezTo>
                <a:cubicBezTo>
                  <a:pt x="174318" y="215107"/>
                  <a:pt x="202877" y="253245"/>
                  <a:pt x="259055" y="269462"/>
                </a:cubicBezTo>
                <a:cubicBezTo>
                  <a:pt x="280044" y="275166"/>
                  <a:pt x="305732" y="267506"/>
                  <a:pt x="329540" y="264654"/>
                </a:cubicBezTo>
                <a:cubicBezTo>
                  <a:pt x="340974" y="263676"/>
                  <a:pt x="350528" y="257075"/>
                  <a:pt x="361963" y="256097"/>
                </a:cubicBezTo>
                <a:cubicBezTo>
                  <a:pt x="379088" y="254223"/>
                  <a:pt x="388590" y="268484"/>
                  <a:pt x="378148" y="281767"/>
                </a:cubicBezTo>
                <a:cubicBezTo>
                  <a:pt x="369585" y="292279"/>
                  <a:pt x="355279" y="300835"/>
                  <a:pt x="342905" y="306540"/>
                </a:cubicBezTo>
                <a:cubicBezTo>
                  <a:pt x="324788" y="315178"/>
                  <a:pt x="314294" y="323734"/>
                  <a:pt x="320977" y="346552"/>
                </a:cubicBezTo>
                <a:cubicBezTo>
                  <a:pt x="327660" y="373280"/>
                  <a:pt x="330532" y="400906"/>
                  <a:pt x="335283" y="427553"/>
                </a:cubicBezTo>
                <a:cubicBezTo>
                  <a:pt x="344785" y="480848"/>
                  <a:pt x="355279" y="533246"/>
                  <a:pt x="364782" y="586622"/>
                </a:cubicBezTo>
                <a:cubicBezTo>
                  <a:pt x="377156" y="660860"/>
                  <a:pt x="388590" y="735179"/>
                  <a:pt x="401956" y="809499"/>
                </a:cubicBezTo>
                <a:cubicBezTo>
                  <a:pt x="408639" y="848533"/>
                  <a:pt x="398144" y="862793"/>
                  <a:pt x="358151" y="870453"/>
                </a:cubicBezTo>
                <a:cubicBezTo>
                  <a:pt x="335283" y="874284"/>
                  <a:pt x="309543" y="879010"/>
                  <a:pt x="290486" y="891397"/>
                </a:cubicBezTo>
                <a:cubicBezTo>
                  <a:pt x="247621" y="920896"/>
                  <a:pt x="207628" y="956181"/>
                  <a:pt x="166695" y="989511"/>
                </a:cubicBezTo>
                <a:cubicBezTo>
                  <a:pt x="134272" y="1015181"/>
                  <a:pt x="112396" y="1050466"/>
                  <a:pt x="100962" y="1088522"/>
                </a:cubicBezTo>
                <a:cubicBezTo>
                  <a:pt x="87596" y="1135216"/>
                  <a:pt x="79034" y="1183784"/>
                  <a:pt x="74282" y="1232353"/>
                </a:cubicBezTo>
                <a:cubicBezTo>
                  <a:pt x="70471" y="1273342"/>
                  <a:pt x="66660" y="1316206"/>
                  <a:pt x="76214" y="1355240"/>
                </a:cubicBezTo>
                <a:cubicBezTo>
                  <a:pt x="90468" y="1414321"/>
                  <a:pt x="115268" y="1471446"/>
                  <a:pt x="139076" y="1528571"/>
                </a:cubicBezTo>
                <a:cubicBezTo>
                  <a:pt x="146698" y="1547639"/>
                  <a:pt x="161944" y="1565730"/>
                  <a:pt x="178129" y="1579095"/>
                </a:cubicBezTo>
                <a:cubicBezTo>
                  <a:pt x="256236" y="1643880"/>
                  <a:pt x="348596" y="1681936"/>
                  <a:pt x="446700" y="1701982"/>
                </a:cubicBezTo>
                <a:cubicBezTo>
                  <a:pt x="555298" y="1724800"/>
                  <a:pt x="663896" y="1702879"/>
                  <a:pt x="763879" y="1659118"/>
                </a:cubicBezTo>
                <a:cubicBezTo>
                  <a:pt x="867726" y="1613402"/>
                  <a:pt x="948652" y="1538105"/>
                  <a:pt x="999140" y="1434286"/>
                </a:cubicBezTo>
                <a:cubicBezTo>
                  <a:pt x="1010574" y="1410491"/>
                  <a:pt x="1023940" y="1387674"/>
                  <a:pt x="1034382" y="1363797"/>
                </a:cubicBezTo>
                <a:cubicBezTo>
                  <a:pt x="1059182" y="1304798"/>
                  <a:pt x="1081058" y="1244739"/>
                  <a:pt x="1073435" y="1178080"/>
                </a:cubicBezTo>
                <a:cubicBezTo>
                  <a:pt x="1066804" y="1113295"/>
                  <a:pt x="1045816" y="1054296"/>
                  <a:pt x="1019188" y="995215"/>
                </a:cubicBezTo>
                <a:cubicBezTo>
                  <a:pt x="1003943" y="960908"/>
                  <a:pt x="982014" y="932386"/>
                  <a:pt x="954395" y="908510"/>
                </a:cubicBezTo>
                <a:cubicBezTo>
                  <a:pt x="904847" y="866623"/>
                  <a:pt x="850601" y="833294"/>
                  <a:pt x="789619" y="811373"/>
                </a:cubicBezTo>
                <a:cubicBezTo>
                  <a:pt x="764871" y="801839"/>
                  <a:pt x="740071" y="795156"/>
                  <a:pt x="712452" y="797112"/>
                </a:cubicBezTo>
                <a:cubicBezTo>
                  <a:pt x="686764" y="798986"/>
                  <a:pt x="677210" y="789452"/>
                  <a:pt x="672458" y="762805"/>
                </a:cubicBezTo>
                <a:cubicBezTo>
                  <a:pt x="670527" y="749440"/>
                  <a:pt x="666767" y="737054"/>
                  <a:pt x="664836" y="728497"/>
                </a:cubicBezTo>
                <a:cubicBezTo>
                  <a:pt x="638156" y="726623"/>
                  <a:pt x="617220" y="726623"/>
                  <a:pt x="596283" y="722793"/>
                </a:cubicBezTo>
                <a:cubicBezTo>
                  <a:pt x="590540" y="721815"/>
                  <a:pt x="581978" y="710406"/>
                  <a:pt x="581978" y="704702"/>
                </a:cubicBezTo>
                <a:cubicBezTo>
                  <a:pt x="581978" y="698998"/>
                  <a:pt x="591480" y="691338"/>
                  <a:pt x="598163" y="688485"/>
                </a:cubicBezTo>
                <a:cubicBezTo>
                  <a:pt x="617220" y="681803"/>
                  <a:pt x="636277" y="678055"/>
                  <a:pt x="659145" y="672350"/>
                </a:cubicBezTo>
                <a:cubicBezTo>
                  <a:pt x="654341" y="652304"/>
                  <a:pt x="650530" y="635191"/>
                  <a:pt x="645779" y="615144"/>
                </a:cubicBezTo>
                <a:cubicBezTo>
                  <a:pt x="621971" y="617100"/>
                  <a:pt x="600095" y="617996"/>
                  <a:pt x="579106" y="618974"/>
                </a:cubicBezTo>
                <a:cubicBezTo>
                  <a:pt x="557230" y="619952"/>
                  <a:pt x="545796" y="612292"/>
                  <a:pt x="536241" y="584667"/>
                </a:cubicBezTo>
                <a:cubicBezTo>
                  <a:pt x="566732" y="566576"/>
                  <a:pt x="603906" y="581814"/>
                  <a:pt x="636277" y="564701"/>
                </a:cubicBezTo>
                <a:cubicBezTo>
                  <a:pt x="630533" y="541803"/>
                  <a:pt x="626722" y="518008"/>
                  <a:pt x="622911" y="490382"/>
                </a:cubicBezTo>
                <a:cubicBezTo>
                  <a:pt x="605786" y="493234"/>
                  <a:pt x="594352" y="496087"/>
                  <a:pt x="581978" y="496087"/>
                </a:cubicBezTo>
                <a:cubicBezTo>
                  <a:pt x="560989" y="496087"/>
                  <a:pt x="539113" y="497064"/>
                  <a:pt x="518124" y="494212"/>
                </a:cubicBezTo>
                <a:cubicBezTo>
                  <a:pt x="505750" y="492338"/>
                  <a:pt x="488625" y="487530"/>
                  <a:pt x="492437" y="468461"/>
                </a:cubicBezTo>
                <a:cubicBezTo>
                  <a:pt x="495308" y="452326"/>
                  <a:pt x="511493" y="455178"/>
                  <a:pt x="523867" y="454200"/>
                </a:cubicBezTo>
                <a:cubicBezTo>
                  <a:pt x="553366" y="451348"/>
                  <a:pt x="583857" y="449474"/>
                  <a:pt x="613408" y="447518"/>
                </a:cubicBezTo>
                <a:cubicBezTo>
                  <a:pt x="621971" y="420871"/>
                  <a:pt x="612416" y="400906"/>
                  <a:pt x="607665" y="380859"/>
                </a:cubicBezTo>
                <a:cubicBezTo>
                  <a:pt x="573363" y="373280"/>
                  <a:pt x="527679" y="399928"/>
                  <a:pt x="512433" y="345655"/>
                </a:cubicBezTo>
                <a:cubicBezTo>
                  <a:pt x="539113" y="321778"/>
                  <a:pt x="574355" y="342803"/>
                  <a:pt x="601034" y="324631"/>
                </a:cubicBezTo>
                <a:cubicBezTo>
                  <a:pt x="597223" y="304665"/>
                  <a:pt x="593412" y="285597"/>
                  <a:pt x="589600" y="266528"/>
                </a:cubicBezTo>
                <a:cubicBezTo>
                  <a:pt x="552426" y="262779"/>
                  <a:pt x="511493" y="272314"/>
                  <a:pt x="496248" y="222768"/>
                </a:cubicBezTo>
                <a:cubicBezTo>
                  <a:pt x="503871" y="219915"/>
                  <a:pt x="509562" y="217063"/>
                  <a:pt x="514313" y="217063"/>
                </a:cubicBezTo>
                <a:cubicBezTo>
                  <a:pt x="546736" y="213233"/>
                  <a:pt x="579106" y="209403"/>
                  <a:pt x="611477" y="206551"/>
                </a:cubicBezTo>
                <a:cubicBezTo>
                  <a:pt x="644839" y="203699"/>
                  <a:pt x="671466" y="184630"/>
                  <a:pt x="677210" y="158961"/>
                </a:cubicBezTo>
                <a:cubicBezTo>
                  <a:pt x="682901" y="132232"/>
                  <a:pt x="664836" y="98006"/>
                  <a:pt x="635285" y="86516"/>
                </a:cubicBezTo>
                <a:cubicBezTo>
                  <a:pt x="590540" y="69403"/>
                  <a:pt x="544804" y="56038"/>
                  <a:pt x="496248" y="55142"/>
                </a:cubicBezTo>
                <a:close/>
                <a:moveTo>
                  <a:pt x="462938" y="788"/>
                </a:moveTo>
                <a:cubicBezTo>
                  <a:pt x="528618" y="-3939"/>
                  <a:pt x="590540" y="13174"/>
                  <a:pt x="650582" y="36073"/>
                </a:cubicBezTo>
                <a:cubicBezTo>
                  <a:pt x="679141" y="46504"/>
                  <a:pt x="701018" y="69403"/>
                  <a:pt x="715323" y="97028"/>
                </a:cubicBezTo>
                <a:cubicBezTo>
                  <a:pt x="747694" y="156108"/>
                  <a:pt x="743882" y="224642"/>
                  <a:pt x="653402" y="257075"/>
                </a:cubicBezTo>
                <a:cubicBezTo>
                  <a:pt x="683893" y="420871"/>
                  <a:pt x="693395" y="585645"/>
                  <a:pt x="735320" y="744714"/>
                </a:cubicBezTo>
                <a:cubicBezTo>
                  <a:pt x="772442" y="758078"/>
                  <a:pt x="811495" y="769487"/>
                  <a:pt x="846737" y="785704"/>
                </a:cubicBezTo>
                <a:cubicBezTo>
                  <a:pt x="923904" y="821885"/>
                  <a:pt x="993449" y="869476"/>
                  <a:pt x="1041065" y="940943"/>
                </a:cubicBezTo>
                <a:cubicBezTo>
                  <a:pt x="1057250" y="965716"/>
                  <a:pt x="1069624" y="994238"/>
                  <a:pt x="1079178" y="1021863"/>
                </a:cubicBezTo>
                <a:cubicBezTo>
                  <a:pt x="1099175" y="1076217"/>
                  <a:pt x="1118232" y="1131386"/>
                  <a:pt x="1122043" y="1188592"/>
                </a:cubicBezTo>
                <a:cubicBezTo>
                  <a:pt x="1126794" y="1268616"/>
                  <a:pt x="1099175" y="1340980"/>
                  <a:pt x="1062993" y="1410491"/>
                </a:cubicBezTo>
                <a:cubicBezTo>
                  <a:pt x="1049627" y="1436242"/>
                  <a:pt x="1036313" y="1461911"/>
                  <a:pt x="1022008" y="1486685"/>
                </a:cubicBezTo>
                <a:cubicBezTo>
                  <a:pt x="976324" y="1566708"/>
                  <a:pt x="916281" y="1631493"/>
                  <a:pt x="831544" y="1672401"/>
                </a:cubicBezTo>
                <a:cubicBezTo>
                  <a:pt x="820110" y="1678187"/>
                  <a:pt x="810555" y="1685766"/>
                  <a:pt x="800113" y="1692448"/>
                </a:cubicBezTo>
                <a:cubicBezTo>
                  <a:pt x="785807" y="1702879"/>
                  <a:pt x="772494" y="1711517"/>
                  <a:pt x="753437" y="1710539"/>
                </a:cubicBezTo>
                <a:cubicBezTo>
                  <a:pt x="742943" y="1709561"/>
                  <a:pt x="730569" y="1718117"/>
                  <a:pt x="720074" y="1722925"/>
                </a:cubicBezTo>
                <a:cubicBezTo>
                  <a:pt x="675330" y="1741016"/>
                  <a:pt x="627714" y="1742891"/>
                  <a:pt x="580046" y="1746721"/>
                </a:cubicBezTo>
                <a:cubicBezTo>
                  <a:pt x="521988" y="1750551"/>
                  <a:pt x="462938" y="1756255"/>
                  <a:pt x="405767" y="1740038"/>
                </a:cubicBezTo>
                <a:cubicBezTo>
                  <a:pt x="320037" y="1715265"/>
                  <a:pt x="236239" y="1687640"/>
                  <a:pt x="161944" y="1634345"/>
                </a:cubicBezTo>
                <a:cubicBezTo>
                  <a:pt x="109525" y="1596208"/>
                  <a:pt x="69531" y="1551469"/>
                  <a:pt x="48595" y="1488640"/>
                </a:cubicBezTo>
                <a:cubicBezTo>
                  <a:pt x="30478" y="1435264"/>
                  <a:pt x="3798" y="1384821"/>
                  <a:pt x="979" y="1327615"/>
                </a:cubicBezTo>
                <a:cubicBezTo>
                  <a:pt x="-13" y="1299093"/>
                  <a:pt x="-953" y="1270490"/>
                  <a:pt x="1919" y="1242865"/>
                </a:cubicBezTo>
                <a:cubicBezTo>
                  <a:pt x="8602" y="1190467"/>
                  <a:pt x="10481" y="1138068"/>
                  <a:pt x="28598" y="1087626"/>
                </a:cubicBezTo>
                <a:cubicBezTo>
                  <a:pt x="51414" y="1022841"/>
                  <a:pt x="85717" y="968568"/>
                  <a:pt x="141895" y="928556"/>
                </a:cubicBezTo>
                <a:cubicBezTo>
                  <a:pt x="152389" y="920896"/>
                  <a:pt x="160012" y="911362"/>
                  <a:pt x="170506" y="903783"/>
                </a:cubicBezTo>
                <a:cubicBezTo>
                  <a:pt x="220002" y="869476"/>
                  <a:pt x="264799" y="826612"/>
                  <a:pt x="331471" y="831420"/>
                </a:cubicBezTo>
                <a:cubicBezTo>
                  <a:pt x="306724" y="658008"/>
                  <a:pt x="281924" y="489486"/>
                  <a:pt x="257176" y="319904"/>
                </a:cubicBezTo>
                <a:cubicBezTo>
                  <a:pt x="243862" y="314200"/>
                  <a:pt x="229556" y="308495"/>
                  <a:pt x="215251" y="302791"/>
                </a:cubicBezTo>
                <a:cubicBezTo>
                  <a:pt x="176197" y="287552"/>
                  <a:pt x="152389" y="257971"/>
                  <a:pt x="136204" y="220812"/>
                </a:cubicBezTo>
                <a:cubicBezTo>
                  <a:pt x="133332" y="214211"/>
                  <a:pt x="129521" y="204677"/>
                  <a:pt x="131453" y="199869"/>
                </a:cubicBezTo>
                <a:cubicBezTo>
                  <a:pt x="142887" y="174199"/>
                  <a:pt x="153329" y="145596"/>
                  <a:pt x="170506" y="123675"/>
                </a:cubicBezTo>
                <a:cubicBezTo>
                  <a:pt x="197186" y="90346"/>
                  <a:pt x="234308" y="68425"/>
                  <a:pt x="275293" y="53186"/>
                </a:cubicBezTo>
                <a:cubicBezTo>
                  <a:pt x="336222" y="30369"/>
                  <a:pt x="396265" y="5595"/>
                  <a:pt x="462938" y="7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15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25" name="Google Shape;2225;p15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26" name="Google Shape;2226;p15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123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03" name="Google Shape;1803;p123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p15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33" name="Google Shape;2233;p15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34" name="Google Shape;2234;p15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9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0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41" name="Google Shape;2241;p160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</a:pPr>
            <a:r>
              <a:rPr lang="en-US"/>
              <a:t>Here goes your subtitle</a:t>
            </a:r>
            <a:endParaRPr/>
          </a:p>
        </p:txBody>
      </p:sp>
      <p:sp>
        <p:nvSpPr>
          <p:cNvPr id="2242" name="Google Shape;2242;p16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43" name="Google Shape;2243;p16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44" name="Google Shape;2244;p16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p161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51" name="Google Shape;2251;p161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p162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58" name="Google Shape;2258;p162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163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65" name="Google Shape;2265;p163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fugia.</a:t>
            </a:r>
            <a:endParaRPr/>
          </a:p>
        </p:txBody>
      </p:sp>
      <p:sp>
        <p:nvSpPr>
          <p:cNvPr id="2266" name="Google Shape;2266;p16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67" name="Google Shape;2267;p16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68" name="Google Shape;2268;p16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164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75" name="Google Shape;2275;p164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 Nisl nisi scelerisque eu ultrices vitae auctor eu.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Laoreet suspendisse interdum consectetur libero. Scelerisque fermentum dui faucibus in ornare quam viverra orci sagittis. Nibh sit amet commodo nulla facilisi. Laoreet suspendisse interdum consectetur libero id faucibus nisl tincidunt.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Augue lacus viverra vitae congue eu consequat. Habitant morbi tristique senectus et netus et malesuada. Nibh ipsum consequat nisl vel pretium.</a:t>
            </a:r>
            <a:endParaRPr/>
          </a:p>
        </p:txBody>
      </p:sp>
      <p:sp>
        <p:nvSpPr>
          <p:cNvPr id="2276" name="Google Shape;2276;p16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77" name="Google Shape;2277;p16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78" name="Google Shape;2278;p16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3" name="Shape 2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4" name="Google Shape;2284;p165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285" name="Google Shape;2285;p165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286" name="Google Shape;2286;p165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287" name="Google Shape;2287;p165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88" name="Google Shape;2288;p16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89" name="Google Shape;2289;p16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290" name="Google Shape;2290;p16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5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166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297" name="Google Shape;2297;p166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  <p:sp>
        <p:nvSpPr>
          <p:cNvPr id="2298" name="Google Shape;2298;p16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299" name="Google Shape;2299;p16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300" name="Google Shape;2300;p16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5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167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07" name="Google Shape;2307;p167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168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314" name="Google Shape;2314;p168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Lorem ipsum dolor sit amet, consectetur adipiscing elit, sed do eiusmod tempor incididunt ut labore.</a:t>
            </a:r>
            <a:endParaRPr/>
          </a:p>
        </p:txBody>
      </p:sp>
      <p:sp>
        <p:nvSpPr>
          <p:cNvPr id="2315" name="Google Shape;2315;p168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16" name="Google Shape;2316;p168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Velit aliquet sagittis id consectetur purus ut. Sed risus ultricies tristique nulla aliquet enim tortor at.</a:t>
            </a:r>
            <a:endParaRPr/>
          </a:p>
        </p:txBody>
      </p:sp>
      <p:sp>
        <p:nvSpPr>
          <p:cNvPr id="2317" name="Google Shape;2317;p168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Ac feugiat sed lectus vestibulum mattis ullamcorper.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Risus in hendrerit gravida rutrum quisque non tellu.</a:t>
            </a:r>
            <a:endParaRPr/>
          </a:p>
        </p:txBody>
      </p:sp>
      <p:sp>
        <p:nvSpPr>
          <p:cNvPr id="2318" name="Google Shape;2318;p168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319" name="Google Shape;2319;p168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320" name="Google Shape;2320;p168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8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24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10" name="Google Shape;1810;p124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5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6" name="Google Shape;2326;p169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 Ut enim ad minim veniam, quis.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27" name="Google Shape;2327;p169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And your subtitle here</a:t>
            </a:r>
            <a:endParaRPr/>
          </a:p>
        </p:txBody>
      </p:sp>
      <p:sp>
        <p:nvSpPr>
          <p:cNvPr id="2328" name="Google Shape;2328;p169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29" name="Google Shape;2329;p169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Neque vitae tempus quam pellentesque nec nam aliquam sem et. Eget gravida cum sociis natoque penatibus et magnis dis parturient. Arcu non sodales neque sodales ut etiam.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30" name="Google Shape;2330;p169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p170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37" name="Google Shape;2337;p170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2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Google Shape;2343;p171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Ut enim ad minim veniam, quis nostrud exercitation ullamco.</a:t>
            </a:r>
            <a:endParaRPr/>
          </a:p>
        </p:txBody>
      </p:sp>
      <p:sp>
        <p:nvSpPr>
          <p:cNvPr id="2344" name="Google Shape;2344;p171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45" name="Google Shape;2345;p171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</p:txBody>
      </p:sp>
      <p:sp>
        <p:nvSpPr>
          <p:cNvPr id="2346" name="Google Shape;2346;p171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347" name="Google Shape;2347;p171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348" name="Google Shape;2348;p171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3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p172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55" name="Google Shape;2355;p172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56" name="Google Shape;2356;p172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57" name="Google Shape;2357;p172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Sed risus ultricies tristique nulla aliquet enim tortor at. Ac feugiat sed lectus vestibulum.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58" name="Google Shape;2358;p172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3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p173"/>
          <p:cNvSpPr/>
          <p:nvPr>
            <p:ph idx="2" type="pic"/>
          </p:nvPr>
        </p:nvSpPr>
        <p:spPr>
          <a:xfrm>
            <a:off x="313403" y="516091"/>
            <a:ext cx="2995311" cy="2888412"/>
          </a:xfrm>
          <a:prstGeom prst="rect">
            <a:avLst/>
          </a:prstGeom>
          <a:noFill/>
          <a:ln>
            <a:noFill/>
          </a:ln>
        </p:spPr>
      </p:sp>
      <p:sp>
        <p:nvSpPr>
          <p:cNvPr id="2365" name="Google Shape;2365;p173"/>
          <p:cNvSpPr/>
          <p:nvPr>
            <p:ph idx="3" type="pic"/>
          </p:nvPr>
        </p:nvSpPr>
        <p:spPr>
          <a:xfrm>
            <a:off x="5664982" y="1519512"/>
            <a:ext cx="2995314" cy="2888417"/>
          </a:xfrm>
          <a:prstGeom prst="rect">
            <a:avLst/>
          </a:prstGeom>
          <a:noFill/>
          <a:ln>
            <a:noFill/>
          </a:ln>
        </p:spPr>
      </p:sp>
      <p:sp>
        <p:nvSpPr>
          <p:cNvPr id="2366" name="Google Shape;2366;p173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ct val="100000"/>
              <a:buNone/>
            </a:pPr>
            <a:r>
              <a:rPr lang="en-US"/>
              <a:t>And some other text right here</a:t>
            </a:r>
            <a:endParaRPr/>
          </a:p>
        </p:txBody>
      </p:sp>
      <p:sp>
        <p:nvSpPr>
          <p:cNvPr id="2367" name="Google Shape;2367;p173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68" name="Google Shape;2368;p173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Some text here</a:t>
            </a:r>
            <a:endParaRPr/>
          </a:p>
        </p:txBody>
      </p:sp>
      <p:sp>
        <p:nvSpPr>
          <p:cNvPr id="2369" name="Google Shape;2369;p173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70" name="Google Shape;2370;p173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371" name="Google Shape;2371;p17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372" name="Google Shape;2372;p17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373" name="Google Shape;2373;p17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8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p174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et.</a:t>
            </a:r>
            <a:endParaRPr/>
          </a:p>
        </p:txBody>
      </p:sp>
      <p:sp>
        <p:nvSpPr>
          <p:cNvPr id="2380" name="Google Shape;2380;p174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Sed risus ultricies tristique nulla aliquet enim tortor at.</a:t>
            </a:r>
            <a:endParaRPr/>
          </a:p>
        </p:txBody>
      </p:sp>
      <p:sp>
        <p:nvSpPr>
          <p:cNvPr id="2381" name="Google Shape;2381;p174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Ac feugiat sed lectus vestibulum mattis ullamcorper.</a:t>
            </a:r>
            <a:endParaRPr/>
          </a:p>
        </p:txBody>
      </p:sp>
      <p:sp>
        <p:nvSpPr>
          <p:cNvPr id="2382" name="Google Shape;2382;p174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  <p:sp>
        <p:nvSpPr>
          <p:cNvPr id="2383" name="Google Shape;2383;p174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Elit sed vulputate mi sit amet mauris commodo.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Varius sit amet mattis vulputate enim nulla aliquet.</a:t>
            </a:r>
            <a:endParaRPr/>
          </a:p>
        </p:txBody>
      </p:sp>
      <p:sp>
        <p:nvSpPr>
          <p:cNvPr id="2384" name="Google Shape;2384;p174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Your subtitle goes here</a:t>
            </a:r>
            <a:endParaRPr/>
          </a:p>
        </p:txBody>
      </p:sp>
      <p:sp>
        <p:nvSpPr>
          <p:cNvPr id="2385" name="Google Shape;2385;p174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School Timetable</a:t>
            </a:r>
            <a:endParaRPr/>
          </a:p>
        </p:txBody>
      </p:sp>
      <p:sp>
        <p:nvSpPr>
          <p:cNvPr id="2386" name="Google Shape;2386;p174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Monday</a:t>
            </a:r>
            <a:endParaRPr/>
          </a:p>
        </p:txBody>
      </p:sp>
      <p:sp>
        <p:nvSpPr>
          <p:cNvPr id="2387" name="Google Shape;2387;p174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Tuesday</a:t>
            </a:r>
            <a:endParaRPr/>
          </a:p>
        </p:txBody>
      </p:sp>
      <p:sp>
        <p:nvSpPr>
          <p:cNvPr id="2388" name="Google Shape;2388;p174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 sz="2400"/>
              <a:t>Wednesday</a:t>
            </a:r>
            <a:endParaRPr/>
          </a:p>
        </p:txBody>
      </p:sp>
      <p:sp>
        <p:nvSpPr>
          <p:cNvPr id="2389" name="Google Shape;2389;p174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Thursday</a:t>
            </a:r>
            <a:endParaRPr/>
          </a:p>
        </p:txBody>
      </p:sp>
      <p:sp>
        <p:nvSpPr>
          <p:cNvPr id="2390" name="Google Shape;2390;p174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Friday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5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p175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Highlight your title</a:t>
            </a:r>
            <a:endParaRPr/>
          </a:p>
        </p:txBody>
      </p:sp>
      <p:sp>
        <p:nvSpPr>
          <p:cNvPr id="2397" name="Google Shape;2397;p175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2398" name="Google Shape;2398;p175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92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Insert some text here</a:t>
            </a:r>
            <a:endParaRPr/>
          </a:p>
        </p:txBody>
      </p:sp>
      <p:sp>
        <p:nvSpPr>
          <p:cNvPr id="2399" name="Google Shape;2399;p175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Etiam sit amet nisl purus in mollis nunc sed. Sed risus ultricies tristique nulla.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4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p176"/>
          <p:cNvSpPr/>
          <p:nvPr/>
        </p:nvSpPr>
        <p:spPr>
          <a:xfrm>
            <a:off x="11039473" y="3743327"/>
            <a:ext cx="954384" cy="1294241"/>
          </a:xfrm>
          <a:custGeom>
            <a:rect b="b" l="l" r="r" t="t"/>
            <a:pathLst>
              <a:path extrusionOk="0" h="21517" w="21281">
                <a:moveTo>
                  <a:pt x="15415" y="1602"/>
                </a:moveTo>
                <a:cubicBezTo>
                  <a:pt x="15053" y="2045"/>
                  <a:pt x="15245" y="2489"/>
                  <a:pt x="15202" y="2916"/>
                </a:cubicBezTo>
                <a:cubicBezTo>
                  <a:pt x="16498" y="3312"/>
                  <a:pt x="17560" y="3866"/>
                  <a:pt x="18409" y="4690"/>
                </a:cubicBezTo>
                <a:cubicBezTo>
                  <a:pt x="19004" y="5260"/>
                  <a:pt x="19769" y="5751"/>
                  <a:pt x="20151" y="6448"/>
                </a:cubicBezTo>
                <a:cubicBezTo>
                  <a:pt x="20448" y="6986"/>
                  <a:pt x="20809" y="7524"/>
                  <a:pt x="21022" y="8079"/>
                </a:cubicBezTo>
                <a:cubicBezTo>
                  <a:pt x="21489" y="9282"/>
                  <a:pt x="21362" y="10438"/>
                  <a:pt x="20342" y="11483"/>
                </a:cubicBezTo>
                <a:cubicBezTo>
                  <a:pt x="19705" y="12133"/>
                  <a:pt x="19068" y="12829"/>
                  <a:pt x="18261" y="13352"/>
                </a:cubicBezTo>
                <a:cubicBezTo>
                  <a:pt x="16901" y="14239"/>
                  <a:pt x="15287" y="14841"/>
                  <a:pt x="13439" y="14983"/>
                </a:cubicBezTo>
                <a:cubicBezTo>
                  <a:pt x="12908" y="15031"/>
                  <a:pt x="12399" y="15078"/>
                  <a:pt x="11825" y="15126"/>
                </a:cubicBezTo>
                <a:cubicBezTo>
                  <a:pt x="11804" y="15316"/>
                  <a:pt x="11804" y="15522"/>
                  <a:pt x="11783" y="15775"/>
                </a:cubicBezTo>
                <a:cubicBezTo>
                  <a:pt x="12080" y="15743"/>
                  <a:pt x="12335" y="15743"/>
                  <a:pt x="12547" y="15696"/>
                </a:cubicBezTo>
                <a:cubicBezTo>
                  <a:pt x="12887" y="15601"/>
                  <a:pt x="13142" y="15680"/>
                  <a:pt x="13376" y="15870"/>
                </a:cubicBezTo>
                <a:cubicBezTo>
                  <a:pt x="13631" y="16076"/>
                  <a:pt x="13694" y="16313"/>
                  <a:pt x="13418" y="16535"/>
                </a:cubicBezTo>
                <a:cubicBezTo>
                  <a:pt x="14268" y="16852"/>
                  <a:pt x="15054" y="17232"/>
                  <a:pt x="15924" y="17454"/>
                </a:cubicBezTo>
                <a:cubicBezTo>
                  <a:pt x="17135" y="17754"/>
                  <a:pt x="17899" y="18309"/>
                  <a:pt x="18239" y="19195"/>
                </a:cubicBezTo>
                <a:cubicBezTo>
                  <a:pt x="18452" y="19750"/>
                  <a:pt x="18643" y="20320"/>
                  <a:pt x="18749" y="20906"/>
                </a:cubicBezTo>
                <a:cubicBezTo>
                  <a:pt x="18834" y="21444"/>
                  <a:pt x="18622" y="21555"/>
                  <a:pt x="17899" y="21507"/>
                </a:cubicBezTo>
                <a:cubicBezTo>
                  <a:pt x="16476" y="21397"/>
                  <a:pt x="15053" y="21286"/>
                  <a:pt x="13630" y="21143"/>
                </a:cubicBezTo>
                <a:cubicBezTo>
                  <a:pt x="12930" y="21080"/>
                  <a:pt x="12250" y="20906"/>
                  <a:pt x="11549" y="20811"/>
                </a:cubicBezTo>
                <a:cubicBezTo>
                  <a:pt x="11358" y="20779"/>
                  <a:pt x="11124" y="20906"/>
                  <a:pt x="10933" y="20890"/>
                </a:cubicBezTo>
                <a:cubicBezTo>
                  <a:pt x="10190" y="20779"/>
                  <a:pt x="9446" y="20621"/>
                  <a:pt x="8703" y="20526"/>
                </a:cubicBezTo>
                <a:cubicBezTo>
                  <a:pt x="7896" y="20415"/>
                  <a:pt x="7068" y="20351"/>
                  <a:pt x="6239" y="20288"/>
                </a:cubicBezTo>
                <a:cubicBezTo>
                  <a:pt x="5177" y="20209"/>
                  <a:pt x="4604" y="20082"/>
                  <a:pt x="3776" y="19686"/>
                </a:cubicBezTo>
                <a:cubicBezTo>
                  <a:pt x="3691" y="19275"/>
                  <a:pt x="3861" y="18990"/>
                  <a:pt x="4349" y="18705"/>
                </a:cubicBezTo>
                <a:cubicBezTo>
                  <a:pt x="5581" y="17976"/>
                  <a:pt x="6834" y="17279"/>
                  <a:pt x="8321" y="16773"/>
                </a:cubicBezTo>
                <a:cubicBezTo>
                  <a:pt x="7429" y="16583"/>
                  <a:pt x="6600" y="16456"/>
                  <a:pt x="5815" y="16218"/>
                </a:cubicBezTo>
                <a:cubicBezTo>
                  <a:pt x="4392" y="15759"/>
                  <a:pt x="3139" y="15157"/>
                  <a:pt x="2204" y="14160"/>
                </a:cubicBezTo>
                <a:cubicBezTo>
                  <a:pt x="1397" y="13305"/>
                  <a:pt x="823" y="12386"/>
                  <a:pt x="399" y="11420"/>
                </a:cubicBezTo>
                <a:cubicBezTo>
                  <a:pt x="-5" y="10502"/>
                  <a:pt x="-111" y="9536"/>
                  <a:pt x="123" y="8570"/>
                </a:cubicBezTo>
                <a:cubicBezTo>
                  <a:pt x="144" y="8490"/>
                  <a:pt x="208" y="8411"/>
                  <a:pt x="208" y="8332"/>
                </a:cubicBezTo>
                <a:cubicBezTo>
                  <a:pt x="377" y="6305"/>
                  <a:pt x="1843" y="4690"/>
                  <a:pt x="3117" y="2995"/>
                </a:cubicBezTo>
                <a:cubicBezTo>
                  <a:pt x="3372" y="2663"/>
                  <a:pt x="3691" y="2378"/>
                  <a:pt x="4009" y="2077"/>
                </a:cubicBezTo>
                <a:cubicBezTo>
                  <a:pt x="4073" y="2014"/>
                  <a:pt x="4158" y="1950"/>
                  <a:pt x="4243" y="1903"/>
                </a:cubicBezTo>
                <a:cubicBezTo>
                  <a:pt x="5815" y="1159"/>
                  <a:pt x="7365" y="414"/>
                  <a:pt x="9277" y="208"/>
                </a:cubicBezTo>
                <a:cubicBezTo>
                  <a:pt x="10551" y="66"/>
                  <a:pt x="11847" y="-45"/>
                  <a:pt x="13121" y="18"/>
                </a:cubicBezTo>
                <a:cubicBezTo>
                  <a:pt x="14183" y="66"/>
                  <a:pt x="15224" y="224"/>
                  <a:pt x="16264" y="414"/>
                </a:cubicBezTo>
                <a:cubicBezTo>
                  <a:pt x="16880" y="525"/>
                  <a:pt x="17178" y="953"/>
                  <a:pt x="17263" y="1412"/>
                </a:cubicBezTo>
                <a:cubicBezTo>
                  <a:pt x="17348" y="1871"/>
                  <a:pt x="16987" y="2061"/>
                  <a:pt x="16392" y="1919"/>
                </a:cubicBezTo>
                <a:cubicBezTo>
                  <a:pt x="16030" y="1792"/>
                  <a:pt x="15733" y="1697"/>
                  <a:pt x="15415" y="1602"/>
                </a:cubicBezTo>
                <a:close/>
                <a:moveTo>
                  <a:pt x="10615" y="14983"/>
                </a:moveTo>
                <a:cubicBezTo>
                  <a:pt x="10402" y="14920"/>
                  <a:pt x="10232" y="14841"/>
                  <a:pt x="10041" y="14809"/>
                </a:cubicBezTo>
                <a:cubicBezTo>
                  <a:pt x="9149" y="14651"/>
                  <a:pt x="8299" y="14397"/>
                  <a:pt x="7471" y="14065"/>
                </a:cubicBezTo>
                <a:cubicBezTo>
                  <a:pt x="6069" y="13495"/>
                  <a:pt x="5092" y="12608"/>
                  <a:pt x="4391" y="11578"/>
                </a:cubicBezTo>
                <a:cubicBezTo>
                  <a:pt x="3606" y="10454"/>
                  <a:pt x="3436" y="9251"/>
                  <a:pt x="3733" y="7984"/>
                </a:cubicBezTo>
                <a:cubicBezTo>
                  <a:pt x="4094" y="6432"/>
                  <a:pt x="5029" y="5102"/>
                  <a:pt x="6664" y="4151"/>
                </a:cubicBezTo>
                <a:cubicBezTo>
                  <a:pt x="8427" y="3138"/>
                  <a:pt x="10466" y="2552"/>
                  <a:pt x="12738" y="2584"/>
                </a:cubicBezTo>
                <a:cubicBezTo>
                  <a:pt x="13121" y="2584"/>
                  <a:pt x="13503" y="2584"/>
                  <a:pt x="13949" y="2584"/>
                </a:cubicBezTo>
                <a:cubicBezTo>
                  <a:pt x="14034" y="2125"/>
                  <a:pt x="14119" y="1697"/>
                  <a:pt x="14225" y="1254"/>
                </a:cubicBezTo>
                <a:cubicBezTo>
                  <a:pt x="13949" y="1238"/>
                  <a:pt x="13737" y="1190"/>
                  <a:pt x="13567" y="1206"/>
                </a:cubicBezTo>
                <a:cubicBezTo>
                  <a:pt x="12547" y="1285"/>
                  <a:pt x="11506" y="1333"/>
                  <a:pt x="10487" y="1459"/>
                </a:cubicBezTo>
                <a:cubicBezTo>
                  <a:pt x="8236" y="1744"/>
                  <a:pt x="6260" y="2425"/>
                  <a:pt x="4795" y="3771"/>
                </a:cubicBezTo>
                <a:cubicBezTo>
                  <a:pt x="3903" y="4595"/>
                  <a:pt x="2947" y="5403"/>
                  <a:pt x="2310" y="6369"/>
                </a:cubicBezTo>
                <a:cubicBezTo>
                  <a:pt x="1206" y="8079"/>
                  <a:pt x="1418" y="9757"/>
                  <a:pt x="2607" y="11404"/>
                </a:cubicBezTo>
                <a:cubicBezTo>
                  <a:pt x="2841" y="11737"/>
                  <a:pt x="3138" y="12054"/>
                  <a:pt x="3329" y="12402"/>
                </a:cubicBezTo>
                <a:cubicBezTo>
                  <a:pt x="3712" y="13146"/>
                  <a:pt x="4328" y="13764"/>
                  <a:pt x="5113" y="14271"/>
                </a:cubicBezTo>
                <a:cubicBezTo>
                  <a:pt x="6324" y="15046"/>
                  <a:pt x="7811" y="15442"/>
                  <a:pt x="9361" y="15696"/>
                </a:cubicBezTo>
                <a:cubicBezTo>
                  <a:pt x="9744" y="15759"/>
                  <a:pt x="10168" y="15759"/>
                  <a:pt x="10636" y="15791"/>
                </a:cubicBezTo>
                <a:cubicBezTo>
                  <a:pt x="10615" y="15490"/>
                  <a:pt x="10615" y="15268"/>
                  <a:pt x="10615" y="14983"/>
                </a:cubicBezTo>
                <a:close/>
                <a:moveTo>
                  <a:pt x="17645" y="20399"/>
                </a:moveTo>
                <a:cubicBezTo>
                  <a:pt x="17538" y="19670"/>
                  <a:pt x="17305" y="19132"/>
                  <a:pt x="16434" y="18910"/>
                </a:cubicBezTo>
                <a:cubicBezTo>
                  <a:pt x="16264" y="18863"/>
                  <a:pt x="16137" y="18720"/>
                  <a:pt x="15988" y="18625"/>
                </a:cubicBezTo>
                <a:cubicBezTo>
                  <a:pt x="15499" y="18372"/>
                  <a:pt x="15053" y="18087"/>
                  <a:pt x="14522" y="17897"/>
                </a:cubicBezTo>
                <a:cubicBezTo>
                  <a:pt x="13014" y="17374"/>
                  <a:pt x="11464" y="17279"/>
                  <a:pt x="9871" y="17707"/>
                </a:cubicBezTo>
                <a:cubicBezTo>
                  <a:pt x="9659" y="17770"/>
                  <a:pt x="9340" y="17818"/>
                  <a:pt x="9149" y="17754"/>
                </a:cubicBezTo>
                <a:cubicBezTo>
                  <a:pt x="8724" y="17612"/>
                  <a:pt x="8342" y="17738"/>
                  <a:pt x="8045" y="17881"/>
                </a:cubicBezTo>
                <a:cubicBezTo>
                  <a:pt x="7344" y="18214"/>
                  <a:pt x="6664" y="18578"/>
                  <a:pt x="5984" y="18942"/>
                </a:cubicBezTo>
                <a:cubicBezTo>
                  <a:pt x="5899" y="18990"/>
                  <a:pt x="5857" y="19069"/>
                  <a:pt x="5772" y="19180"/>
                </a:cubicBezTo>
                <a:cubicBezTo>
                  <a:pt x="9722" y="19734"/>
                  <a:pt x="13631" y="20161"/>
                  <a:pt x="17645" y="20399"/>
                </a:cubicBezTo>
                <a:close/>
                <a:moveTo>
                  <a:pt x="12144" y="9536"/>
                </a:moveTo>
                <a:cubicBezTo>
                  <a:pt x="12292" y="9092"/>
                  <a:pt x="12462" y="8649"/>
                  <a:pt x="12653" y="8110"/>
                </a:cubicBezTo>
                <a:cubicBezTo>
                  <a:pt x="11655" y="8110"/>
                  <a:pt x="10785" y="8110"/>
                  <a:pt x="9892" y="8110"/>
                </a:cubicBezTo>
                <a:cubicBezTo>
                  <a:pt x="9744" y="8490"/>
                  <a:pt x="9595" y="8871"/>
                  <a:pt x="9446" y="9266"/>
                </a:cubicBezTo>
                <a:cubicBezTo>
                  <a:pt x="10338" y="9409"/>
                  <a:pt x="11188" y="9631"/>
                  <a:pt x="12144" y="9536"/>
                </a:cubicBezTo>
                <a:close/>
                <a:moveTo>
                  <a:pt x="9638" y="5798"/>
                </a:moveTo>
                <a:cubicBezTo>
                  <a:pt x="7790" y="5672"/>
                  <a:pt x="5921" y="6273"/>
                  <a:pt x="5645" y="7034"/>
                </a:cubicBezTo>
                <a:cubicBezTo>
                  <a:pt x="6197" y="7034"/>
                  <a:pt x="6749" y="7049"/>
                  <a:pt x="7301" y="7034"/>
                </a:cubicBezTo>
                <a:cubicBezTo>
                  <a:pt x="7896" y="7018"/>
                  <a:pt x="8469" y="7002"/>
                  <a:pt x="9107" y="6970"/>
                </a:cubicBezTo>
                <a:cubicBezTo>
                  <a:pt x="9277" y="6606"/>
                  <a:pt x="9446" y="6226"/>
                  <a:pt x="9638" y="5798"/>
                </a:cubicBezTo>
                <a:close/>
                <a:moveTo>
                  <a:pt x="9255" y="10217"/>
                </a:moveTo>
                <a:cubicBezTo>
                  <a:pt x="8915" y="10660"/>
                  <a:pt x="8894" y="10755"/>
                  <a:pt x="9000" y="11388"/>
                </a:cubicBezTo>
                <a:cubicBezTo>
                  <a:pt x="9829" y="11547"/>
                  <a:pt x="10678" y="11721"/>
                  <a:pt x="11634" y="11673"/>
                </a:cubicBezTo>
                <a:cubicBezTo>
                  <a:pt x="11698" y="11262"/>
                  <a:pt x="11761" y="10913"/>
                  <a:pt x="11804" y="10517"/>
                </a:cubicBezTo>
                <a:cubicBezTo>
                  <a:pt x="10891" y="10407"/>
                  <a:pt x="10084" y="10312"/>
                  <a:pt x="9255" y="10217"/>
                </a:cubicBezTo>
                <a:close/>
                <a:moveTo>
                  <a:pt x="10997" y="5640"/>
                </a:moveTo>
                <a:cubicBezTo>
                  <a:pt x="10742" y="6115"/>
                  <a:pt x="10530" y="6543"/>
                  <a:pt x="10275" y="7018"/>
                </a:cubicBezTo>
                <a:cubicBezTo>
                  <a:pt x="11209" y="7065"/>
                  <a:pt x="11995" y="7097"/>
                  <a:pt x="12845" y="7144"/>
                </a:cubicBezTo>
                <a:cubicBezTo>
                  <a:pt x="13014" y="6701"/>
                  <a:pt x="13163" y="6337"/>
                  <a:pt x="13354" y="5909"/>
                </a:cubicBezTo>
                <a:cubicBezTo>
                  <a:pt x="12569" y="5814"/>
                  <a:pt x="11846" y="5735"/>
                  <a:pt x="10997" y="5640"/>
                </a:cubicBezTo>
                <a:close/>
                <a:moveTo>
                  <a:pt x="13800" y="8126"/>
                </a:moveTo>
                <a:cubicBezTo>
                  <a:pt x="13631" y="8712"/>
                  <a:pt x="13503" y="9156"/>
                  <a:pt x="13376" y="9646"/>
                </a:cubicBezTo>
                <a:cubicBezTo>
                  <a:pt x="14161" y="9646"/>
                  <a:pt x="14905" y="9646"/>
                  <a:pt x="15648" y="9646"/>
                </a:cubicBezTo>
                <a:cubicBezTo>
                  <a:pt x="15776" y="9251"/>
                  <a:pt x="16094" y="8902"/>
                  <a:pt x="15946" y="8411"/>
                </a:cubicBezTo>
                <a:cubicBezTo>
                  <a:pt x="15245" y="8332"/>
                  <a:pt x="14544" y="8237"/>
                  <a:pt x="13800" y="8126"/>
                </a:cubicBezTo>
                <a:close/>
                <a:moveTo>
                  <a:pt x="8682" y="8015"/>
                </a:moveTo>
                <a:cubicBezTo>
                  <a:pt x="7407" y="8015"/>
                  <a:pt x="6261" y="7952"/>
                  <a:pt x="5071" y="8205"/>
                </a:cubicBezTo>
                <a:cubicBezTo>
                  <a:pt x="5092" y="8395"/>
                  <a:pt x="5114" y="8554"/>
                  <a:pt x="5135" y="8775"/>
                </a:cubicBezTo>
                <a:cubicBezTo>
                  <a:pt x="6176" y="8918"/>
                  <a:pt x="7174" y="9061"/>
                  <a:pt x="8236" y="9219"/>
                </a:cubicBezTo>
                <a:cubicBezTo>
                  <a:pt x="8384" y="8791"/>
                  <a:pt x="8512" y="8443"/>
                  <a:pt x="8682" y="8015"/>
                </a:cubicBezTo>
                <a:close/>
                <a:moveTo>
                  <a:pt x="10848" y="13922"/>
                </a:moveTo>
                <a:cubicBezTo>
                  <a:pt x="10997" y="13526"/>
                  <a:pt x="11146" y="13130"/>
                  <a:pt x="11315" y="12687"/>
                </a:cubicBezTo>
                <a:cubicBezTo>
                  <a:pt x="10445" y="12576"/>
                  <a:pt x="9659" y="12465"/>
                  <a:pt x="8788" y="12339"/>
                </a:cubicBezTo>
                <a:cubicBezTo>
                  <a:pt x="8788" y="12782"/>
                  <a:pt x="8788" y="13162"/>
                  <a:pt x="8788" y="13590"/>
                </a:cubicBezTo>
                <a:cubicBezTo>
                  <a:pt x="9468" y="13732"/>
                  <a:pt x="10062" y="14017"/>
                  <a:pt x="10848" y="13922"/>
                </a:cubicBezTo>
                <a:close/>
                <a:moveTo>
                  <a:pt x="7960" y="10106"/>
                </a:moveTo>
                <a:cubicBezTo>
                  <a:pt x="6961" y="9947"/>
                  <a:pt x="6069" y="9821"/>
                  <a:pt x="5007" y="9646"/>
                </a:cubicBezTo>
                <a:cubicBezTo>
                  <a:pt x="5177" y="10011"/>
                  <a:pt x="5220" y="10422"/>
                  <a:pt x="5475" y="10549"/>
                </a:cubicBezTo>
                <a:cubicBezTo>
                  <a:pt x="6112" y="10850"/>
                  <a:pt x="6855" y="11040"/>
                  <a:pt x="7684" y="11040"/>
                </a:cubicBezTo>
                <a:cubicBezTo>
                  <a:pt x="7790" y="10739"/>
                  <a:pt x="7853" y="10470"/>
                  <a:pt x="7960" y="10106"/>
                </a:cubicBezTo>
                <a:close/>
                <a:moveTo>
                  <a:pt x="16349" y="7509"/>
                </a:moveTo>
                <a:cubicBezTo>
                  <a:pt x="16413" y="7113"/>
                  <a:pt x="16455" y="6780"/>
                  <a:pt x="16519" y="6432"/>
                </a:cubicBezTo>
                <a:cubicBezTo>
                  <a:pt x="15776" y="6289"/>
                  <a:pt x="15160" y="6004"/>
                  <a:pt x="14416" y="6178"/>
                </a:cubicBezTo>
                <a:cubicBezTo>
                  <a:pt x="14289" y="6511"/>
                  <a:pt x="14183" y="6812"/>
                  <a:pt x="14034" y="7176"/>
                </a:cubicBezTo>
                <a:cubicBezTo>
                  <a:pt x="14820" y="7303"/>
                  <a:pt x="15521" y="7398"/>
                  <a:pt x="16349" y="7509"/>
                </a:cubicBezTo>
                <a:close/>
                <a:moveTo>
                  <a:pt x="15266" y="10692"/>
                </a:moveTo>
                <a:cubicBezTo>
                  <a:pt x="14841" y="10676"/>
                  <a:pt x="14522" y="10644"/>
                  <a:pt x="14183" y="10644"/>
                </a:cubicBezTo>
                <a:cubicBezTo>
                  <a:pt x="12845" y="10628"/>
                  <a:pt x="12845" y="10628"/>
                  <a:pt x="12802" y="11626"/>
                </a:cubicBezTo>
                <a:cubicBezTo>
                  <a:pt x="12802" y="11673"/>
                  <a:pt x="12845" y="11737"/>
                  <a:pt x="12866" y="11768"/>
                </a:cubicBezTo>
                <a:cubicBezTo>
                  <a:pt x="13524" y="11768"/>
                  <a:pt x="14161" y="11768"/>
                  <a:pt x="14820" y="11768"/>
                </a:cubicBezTo>
                <a:cubicBezTo>
                  <a:pt x="14969" y="11404"/>
                  <a:pt x="15117" y="11072"/>
                  <a:pt x="15266" y="10692"/>
                </a:cubicBezTo>
                <a:close/>
                <a:moveTo>
                  <a:pt x="13758" y="4943"/>
                </a:moveTo>
                <a:cubicBezTo>
                  <a:pt x="13907" y="4611"/>
                  <a:pt x="14034" y="4373"/>
                  <a:pt x="14119" y="4104"/>
                </a:cubicBezTo>
                <a:cubicBezTo>
                  <a:pt x="14161" y="3993"/>
                  <a:pt x="14140" y="3851"/>
                  <a:pt x="14076" y="3756"/>
                </a:cubicBezTo>
                <a:cubicBezTo>
                  <a:pt x="13907" y="3566"/>
                  <a:pt x="12951" y="3439"/>
                  <a:pt x="12760" y="3597"/>
                </a:cubicBezTo>
                <a:cubicBezTo>
                  <a:pt x="12356" y="3930"/>
                  <a:pt x="11783" y="4183"/>
                  <a:pt x="11804" y="4769"/>
                </a:cubicBezTo>
                <a:cubicBezTo>
                  <a:pt x="12420" y="4817"/>
                  <a:pt x="13078" y="4880"/>
                  <a:pt x="13758" y="4943"/>
                </a:cubicBezTo>
                <a:close/>
                <a:moveTo>
                  <a:pt x="16795" y="9789"/>
                </a:moveTo>
                <a:cubicBezTo>
                  <a:pt x="17560" y="9757"/>
                  <a:pt x="18176" y="9726"/>
                  <a:pt x="18770" y="9694"/>
                </a:cubicBezTo>
                <a:cubicBezTo>
                  <a:pt x="19046" y="9678"/>
                  <a:pt x="19280" y="9662"/>
                  <a:pt x="19344" y="9425"/>
                </a:cubicBezTo>
                <a:cubicBezTo>
                  <a:pt x="19429" y="9140"/>
                  <a:pt x="19153" y="9029"/>
                  <a:pt x="18898" y="8966"/>
                </a:cubicBezTo>
                <a:cubicBezTo>
                  <a:pt x="18345" y="8855"/>
                  <a:pt x="17793" y="8775"/>
                  <a:pt x="17199" y="8680"/>
                </a:cubicBezTo>
                <a:cubicBezTo>
                  <a:pt x="17092" y="9045"/>
                  <a:pt x="16986" y="9330"/>
                  <a:pt x="16795" y="9789"/>
                </a:cubicBezTo>
                <a:close/>
                <a:moveTo>
                  <a:pt x="19025" y="7018"/>
                </a:moveTo>
                <a:cubicBezTo>
                  <a:pt x="18515" y="6954"/>
                  <a:pt x="18069" y="6891"/>
                  <a:pt x="17560" y="6828"/>
                </a:cubicBezTo>
                <a:cubicBezTo>
                  <a:pt x="17560" y="7129"/>
                  <a:pt x="17560" y="7445"/>
                  <a:pt x="17560" y="7778"/>
                </a:cubicBezTo>
                <a:cubicBezTo>
                  <a:pt x="18091" y="7905"/>
                  <a:pt x="18622" y="8031"/>
                  <a:pt x="19280" y="8190"/>
                </a:cubicBezTo>
                <a:cubicBezTo>
                  <a:pt x="19195" y="7715"/>
                  <a:pt x="19110" y="7334"/>
                  <a:pt x="19025" y="7018"/>
                </a:cubicBezTo>
                <a:close/>
                <a:moveTo>
                  <a:pt x="18749" y="10739"/>
                </a:moveTo>
                <a:cubicBezTo>
                  <a:pt x="17921" y="10707"/>
                  <a:pt x="17241" y="10676"/>
                  <a:pt x="16519" y="10644"/>
                </a:cubicBezTo>
                <a:cubicBezTo>
                  <a:pt x="16391" y="10961"/>
                  <a:pt x="16285" y="11262"/>
                  <a:pt x="16137" y="11673"/>
                </a:cubicBezTo>
                <a:cubicBezTo>
                  <a:pt x="17092" y="11373"/>
                  <a:pt x="18091" y="11452"/>
                  <a:pt x="18749" y="10739"/>
                </a:cubicBezTo>
                <a:close/>
                <a:moveTo>
                  <a:pt x="14119" y="12845"/>
                </a:moveTo>
                <a:cubicBezTo>
                  <a:pt x="13567" y="12845"/>
                  <a:pt x="13036" y="12845"/>
                  <a:pt x="12441" y="12845"/>
                </a:cubicBezTo>
                <a:cubicBezTo>
                  <a:pt x="12335" y="13162"/>
                  <a:pt x="12229" y="13463"/>
                  <a:pt x="12123" y="13795"/>
                </a:cubicBezTo>
                <a:cubicBezTo>
                  <a:pt x="13652" y="13795"/>
                  <a:pt x="13737" y="13764"/>
                  <a:pt x="14119" y="12845"/>
                </a:cubicBezTo>
                <a:close/>
                <a:moveTo>
                  <a:pt x="16307" y="5307"/>
                </a:moveTo>
                <a:cubicBezTo>
                  <a:pt x="16434" y="4357"/>
                  <a:pt x="16349" y="4246"/>
                  <a:pt x="15330" y="3993"/>
                </a:cubicBezTo>
                <a:cubicBezTo>
                  <a:pt x="15160" y="4326"/>
                  <a:pt x="15011" y="4674"/>
                  <a:pt x="14862" y="4991"/>
                </a:cubicBezTo>
                <a:cubicBezTo>
                  <a:pt x="15308" y="5339"/>
                  <a:pt x="15839" y="5212"/>
                  <a:pt x="16307" y="5307"/>
                </a:cubicBezTo>
                <a:close/>
                <a:moveTo>
                  <a:pt x="10827" y="3898"/>
                </a:moveTo>
                <a:cubicBezTo>
                  <a:pt x="9914" y="3977"/>
                  <a:pt x="8873" y="4357"/>
                  <a:pt x="8448" y="4769"/>
                </a:cubicBezTo>
                <a:cubicBezTo>
                  <a:pt x="8852" y="4737"/>
                  <a:pt x="9255" y="4706"/>
                  <a:pt x="9638" y="4706"/>
                </a:cubicBezTo>
                <a:cubicBezTo>
                  <a:pt x="10317" y="4706"/>
                  <a:pt x="10657" y="4421"/>
                  <a:pt x="10827" y="3898"/>
                </a:cubicBezTo>
                <a:close/>
                <a:moveTo>
                  <a:pt x="7407" y="12988"/>
                </a:moveTo>
                <a:cubicBezTo>
                  <a:pt x="7407" y="12608"/>
                  <a:pt x="7407" y="12307"/>
                  <a:pt x="7407" y="12006"/>
                </a:cubicBezTo>
                <a:cubicBezTo>
                  <a:pt x="6940" y="11879"/>
                  <a:pt x="6473" y="11753"/>
                  <a:pt x="5899" y="11610"/>
                </a:cubicBezTo>
                <a:cubicBezTo>
                  <a:pt x="6218" y="12244"/>
                  <a:pt x="6728" y="12624"/>
                  <a:pt x="7407" y="12988"/>
                </a:cubicBezTo>
                <a:close/>
                <a:moveTo>
                  <a:pt x="16476" y="12782"/>
                </a:moveTo>
                <a:cubicBezTo>
                  <a:pt x="15606" y="12734"/>
                  <a:pt x="15606" y="12734"/>
                  <a:pt x="15457" y="13257"/>
                </a:cubicBezTo>
                <a:cubicBezTo>
                  <a:pt x="15839" y="13067"/>
                  <a:pt x="16158" y="12924"/>
                  <a:pt x="16476" y="12782"/>
                </a:cubicBezTo>
                <a:close/>
                <a:moveTo>
                  <a:pt x="17560" y="5276"/>
                </a:moveTo>
                <a:cubicBezTo>
                  <a:pt x="17475" y="5608"/>
                  <a:pt x="17623" y="5751"/>
                  <a:pt x="18176" y="5719"/>
                </a:cubicBezTo>
                <a:cubicBezTo>
                  <a:pt x="17899" y="5513"/>
                  <a:pt x="17730" y="5387"/>
                  <a:pt x="17560" y="52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6" name="Google Shape;2406;p176"/>
          <p:cNvSpPr/>
          <p:nvPr/>
        </p:nvSpPr>
        <p:spPr>
          <a:xfrm>
            <a:off x="11096607" y="381003"/>
            <a:ext cx="837810" cy="1049912"/>
          </a:xfrm>
          <a:custGeom>
            <a:rect b="b" l="l" r="r" t="t"/>
            <a:pathLst>
              <a:path extrusionOk="0" h="1049912" w="837810">
                <a:moveTo>
                  <a:pt x="564993" y="976361"/>
                </a:moveTo>
                <a:cubicBezTo>
                  <a:pt x="558327" y="977318"/>
                  <a:pt x="549751" y="980172"/>
                  <a:pt x="544993" y="984935"/>
                </a:cubicBezTo>
                <a:cubicBezTo>
                  <a:pt x="542133" y="990648"/>
                  <a:pt x="544036" y="999222"/>
                  <a:pt x="542133" y="1009703"/>
                </a:cubicBezTo>
                <a:cubicBezTo>
                  <a:pt x="552611" y="1005892"/>
                  <a:pt x="559278" y="1003984"/>
                  <a:pt x="564042" y="1000173"/>
                </a:cubicBezTo>
                <a:cubicBezTo>
                  <a:pt x="568805" y="996367"/>
                  <a:pt x="572612" y="990648"/>
                  <a:pt x="574521" y="984935"/>
                </a:cubicBezTo>
                <a:cubicBezTo>
                  <a:pt x="575472" y="983032"/>
                  <a:pt x="567848" y="976361"/>
                  <a:pt x="564993" y="976361"/>
                </a:cubicBezTo>
                <a:close/>
                <a:moveTo>
                  <a:pt x="560235" y="943025"/>
                </a:moveTo>
                <a:cubicBezTo>
                  <a:pt x="580242" y="942074"/>
                  <a:pt x="594527" y="953506"/>
                  <a:pt x="605006" y="969696"/>
                </a:cubicBezTo>
                <a:cubicBezTo>
                  <a:pt x="610709" y="977318"/>
                  <a:pt x="612618" y="986843"/>
                  <a:pt x="614527" y="991605"/>
                </a:cubicBezTo>
                <a:cubicBezTo>
                  <a:pt x="615479" y="1024941"/>
                  <a:pt x="583096" y="1052564"/>
                  <a:pt x="554520" y="1049709"/>
                </a:cubicBezTo>
                <a:cubicBezTo>
                  <a:pt x="532617" y="1047801"/>
                  <a:pt x="516423" y="1036374"/>
                  <a:pt x="504041" y="1019228"/>
                </a:cubicBezTo>
                <a:cubicBezTo>
                  <a:pt x="493562" y="1005892"/>
                  <a:pt x="491659" y="989697"/>
                  <a:pt x="503083" y="977318"/>
                </a:cubicBezTo>
                <a:cubicBezTo>
                  <a:pt x="518326" y="960172"/>
                  <a:pt x="535471" y="944933"/>
                  <a:pt x="560235" y="943025"/>
                </a:cubicBezTo>
                <a:close/>
                <a:moveTo>
                  <a:pt x="78120" y="937262"/>
                </a:moveTo>
                <a:cubicBezTo>
                  <a:pt x="65735" y="938215"/>
                  <a:pt x="46686" y="961074"/>
                  <a:pt x="45736" y="974406"/>
                </a:cubicBezTo>
                <a:cubicBezTo>
                  <a:pt x="44786" y="982980"/>
                  <a:pt x="48593" y="988697"/>
                  <a:pt x="61928" y="988697"/>
                </a:cubicBezTo>
                <a:cubicBezTo>
                  <a:pt x="73363" y="989650"/>
                  <a:pt x="94312" y="976311"/>
                  <a:pt x="99076" y="962027"/>
                </a:cubicBezTo>
                <a:cubicBezTo>
                  <a:pt x="100983" y="956311"/>
                  <a:pt x="100983" y="946783"/>
                  <a:pt x="98119" y="943925"/>
                </a:cubicBezTo>
                <a:cubicBezTo>
                  <a:pt x="93362" y="939168"/>
                  <a:pt x="84784" y="936310"/>
                  <a:pt x="78120" y="937262"/>
                </a:cubicBezTo>
                <a:close/>
                <a:moveTo>
                  <a:pt x="76213" y="895349"/>
                </a:moveTo>
                <a:cubicBezTo>
                  <a:pt x="105747" y="896302"/>
                  <a:pt x="140031" y="934404"/>
                  <a:pt x="140031" y="966784"/>
                </a:cubicBezTo>
                <a:cubicBezTo>
                  <a:pt x="147652" y="1002981"/>
                  <a:pt x="95262" y="1033462"/>
                  <a:pt x="58121" y="1033462"/>
                </a:cubicBezTo>
                <a:cubicBezTo>
                  <a:pt x="32401" y="1033462"/>
                  <a:pt x="17" y="994407"/>
                  <a:pt x="17" y="965831"/>
                </a:cubicBezTo>
                <a:cubicBezTo>
                  <a:pt x="967" y="931540"/>
                  <a:pt x="40022" y="895349"/>
                  <a:pt x="76213" y="895349"/>
                </a:cubicBezTo>
                <a:close/>
                <a:moveTo>
                  <a:pt x="579797" y="248410"/>
                </a:moveTo>
                <a:cubicBezTo>
                  <a:pt x="570068" y="249245"/>
                  <a:pt x="559891" y="252224"/>
                  <a:pt x="549655" y="257466"/>
                </a:cubicBezTo>
                <a:cubicBezTo>
                  <a:pt x="531528" y="266978"/>
                  <a:pt x="519159" y="281281"/>
                  <a:pt x="509633" y="297457"/>
                </a:cubicBezTo>
                <a:cubicBezTo>
                  <a:pt x="492501" y="327000"/>
                  <a:pt x="488663" y="360326"/>
                  <a:pt x="491542" y="392716"/>
                </a:cubicBezTo>
                <a:cubicBezTo>
                  <a:pt x="493426" y="411774"/>
                  <a:pt x="489622" y="427951"/>
                  <a:pt x="479137" y="442254"/>
                </a:cubicBezTo>
                <a:cubicBezTo>
                  <a:pt x="464849" y="461313"/>
                  <a:pt x="447717" y="483218"/>
                  <a:pt x="421060" y="478426"/>
                </a:cubicBezTo>
                <a:cubicBezTo>
                  <a:pt x="381998" y="471761"/>
                  <a:pt x="342936" y="460340"/>
                  <a:pt x="318162" y="425105"/>
                </a:cubicBezTo>
                <a:cubicBezTo>
                  <a:pt x="300071" y="400318"/>
                  <a:pt x="285783" y="372720"/>
                  <a:pt x="269611" y="346023"/>
                </a:cubicBezTo>
                <a:cubicBezTo>
                  <a:pt x="256246" y="326028"/>
                  <a:pt x="224826" y="311761"/>
                  <a:pt x="201972" y="316516"/>
                </a:cubicBezTo>
                <a:cubicBezTo>
                  <a:pt x="188643" y="319363"/>
                  <a:pt x="180077" y="326028"/>
                  <a:pt x="182921" y="340331"/>
                </a:cubicBezTo>
                <a:cubicBezTo>
                  <a:pt x="184840" y="351752"/>
                  <a:pt x="187684" y="363173"/>
                  <a:pt x="191487" y="373657"/>
                </a:cubicBezTo>
                <a:cubicBezTo>
                  <a:pt x="206735" y="409865"/>
                  <a:pt x="191487" y="432707"/>
                  <a:pt x="152425" y="431770"/>
                </a:cubicBezTo>
                <a:cubicBezTo>
                  <a:pt x="138137" y="431770"/>
                  <a:pt x="123848" y="429861"/>
                  <a:pt x="109560" y="427951"/>
                </a:cubicBezTo>
                <a:cubicBezTo>
                  <a:pt x="94347" y="426042"/>
                  <a:pt x="80059" y="426042"/>
                  <a:pt x="71458" y="441281"/>
                </a:cubicBezTo>
                <a:cubicBezTo>
                  <a:pt x="64811" y="453675"/>
                  <a:pt x="67655" y="471761"/>
                  <a:pt x="80983" y="483218"/>
                </a:cubicBezTo>
                <a:cubicBezTo>
                  <a:pt x="91468" y="492730"/>
                  <a:pt x="105757" y="497485"/>
                  <a:pt x="118161" y="506060"/>
                </a:cubicBezTo>
                <a:cubicBezTo>
                  <a:pt x="127687" y="511788"/>
                  <a:pt x="137177" y="518454"/>
                  <a:pt x="144819" y="527028"/>
                </a:cubicBezTo>
                <a:cubicBezTo>
                  <a:pt x="154344" y="537512"/>
                  <a:pt x="160991" y="551780"/>
                  <a:pt x="172436" y="560354"/>
                </a:cubicBezTo>
                <a:cubicBezTo>
                  <a:pt x="191487" y="575594"/>
                  <a:pt x="196250" y="593680"/>
                  <a:pt x="189567" y="614649"/>
                </a:cubicBezTo>
                <a:cubicBezTo>
                  <a:pt x="184805" y="630825"/>
                  <a:pt x="175279" y="646065"/>
                  <a:pt x="165754" y="660368"/>
                </a:cubicBezTo>
                <a:cubicBezTo>
                  <a:pt x="148622" y="683210"/>
                  <a:pt x="121005" y="689911"/>
                  <a:pt x="96231" y="700359"/>
                </a:cubicBezTo>
                <a:cubicBezTo>
                  <a:pt x="53366" y="716572"/>
                  <a:pt x="26709" y="751807"/>
                  <a:pt x="66730" y="798500"/>
                </a:cubicBezTo>
                <a:cubicBezTo>
                  <a:pt x="77180" y="793744"/>
                  <a:pt x="87665" y="788952"/>
                  <a:pt x="98151" y="784197"/>
                </a:cubicBezTo>
                <a:cubicBezTo>
                  <a:pt x="120045" y="773712"/>
                  <a:pt x="141016" y="757536"/>
                  <a:pt x="163870" y="754690"/>
                </a:cubicBezTo>
                <a:cubicBezTo>
                  <a:pt x="231508" y="745142"/>
                  <a:pt x="307713" y="800409"/>
                  <a:pt x="303874" y="868034"/>
                </a:cubicBezTo>
                <a:cubicBezTo>
                  <a:pt x="303874" y="876609"/>
                  <a:pt x="306753" y="885183"/>
                  <a:pt x="308637" y="893758"/>
                </a:cubicBezTo>
                <a:cubicBezTo>
                  <a:pt x="315319" y="930903"/>
                  <a:pt x="349618" y="951835"/>
                  <a:pt x="385801" y="941351"/>
                </a:cubicBezTo>
                <a:cubicBezTo>
                  <a:pt x="412494" y="933749"/>
                  <a:pt x="426747" y="915663"/>
                  <a:pt x="424863" y="888029"/>
                </a:cubicBezTo>
                <a:cubicBezTo>
                  <a:pt x="423903" y="868034"/>
                  <a:pt x="420100" y="848038"/>
                  <a:pt x="418181" y="828007"/>
                </a:cubicBezTo>
                <a:cubicBezTo>
                  <a:pt x="417221" y="819432"/>
                  <a:pt x="417221" y="809921"/>
                  <a:pt x="421060" y="803255"/>
                </a:cubicBezTo>
                <a:cubicBezTo>
                  <a:pt x="435348" y="777531"/>
                  <a:pt x="451520" y="755626"/>
                  <a:pt x="485819" y="751807"/>
                </a:cubicBezTo>
                <a:cubicBezTo>
                  <a:pt x="510593" y="748961"/>
                  <a:pt x="531528" y="754690"/>
                  <a:pt x="551539" y="767047"/>
                </a:cubicBezTo>
                <a:cubicBezTo>
                  <a:pt x="574393" y="780378"/>
                  <a:pt x="598207" y="788952"/>
                  <a:pt x="624900" y="790862"/>
                </a:cubicBezTo>
                <a:cubicBezTo>
                  <a:pt x="664886" y="793744"/>
                  <a:pt x="690619" y="781350"/>
                  <a:pt x="711554" y="746115"/>
                </a:cubicBezTo>
                <a:cubicBezTo>
                  <a:pt x="721079" y="730875"/>
                  <a:pt x="718236" y="720391"/>
                  <a:pt x="708710" y="707060"/>
                </a:cubicBezTo>
                <a:cubicBezTo>
                  <a:pt x="694422" y="686092"/>
                  <a:pt x="673451" y="678490"/>
                  <a:pt x="650597" y="672762"/>
                </a:cubicBezTo>
                <a:cubicBezTo>
                  <a:pt x="569630" y="651793"/>
                  <a:pt x="537250" y="588924"/>
                  <a:pt x="546776" y="508906"/>
                </a:cubicBezTo>
                <a:cubicBezTo>
                  <a:pt x="548695" y="489883"/>
                  <a:pt x="555342" y="473671"/>
                  <a:pt x="566787" y="458431"/>
                </a:cubicBezTo>
                <a:cubicBezTo>
                  <a:pt x="584878" y="434616"/>
                  <a:pt x="602969" y="410802"/>
                  <a:pt x="618217" y="385114"/>
                </a:cubicBezTo>
                <a:cubicBezTo>
                  <a:pt x="630586" y="362236"/>
                  <a:pt x="638228" y="337485"/>
                  <a:pt x="646794" y="312697"/>
                </a:cubicBezTo>
                <a:cubicBezTo>
                  <a:pt x="648713" y="307942"/>
                  <a:pt x="645834" y="301276"/>
                  <a:pt x="644875" y="295548"/>
                </a:cubicBezTo>
                <a:cubicBezTo>
                  <a:pt x="634158" y="262690"/>
                  <a:pt x="608987" y="245904"/>
                  <a:pt x="579797" y="248410"/>
                </a:cubicBezTo>
                <a:close/>
                <a:moveTo>
                  <a:pt x="544403" y="210071"/>
                </a:moveTo>
                <a:cubicBezTo>
                  <a:pt x="565116" y="207928"/>
                  <a:pt x="586780" y="212215"/>
                  <a:pt x="602969" y="223168"/>
                </a:cubicBezTo>
                <a:cubicBezTo>
                  <a:pt x="624900" y="237471"/>
                  <a:pt x="645834" y="252711"/>
                  <a:pt x="662042" y="273643"/>
                </a:cubicBezTo>
                <a:cubicBezTo>
                  <a:pt x="680134" y="298430"/>
                  <a:pt x="684896" y="321272"/>
                  <a:pt x="679174" y="351752"/>
                </a:cubicBezTo>
                <a:cubicBezTo>
                  <a:pt x="672527" y="382231"/>
                  <a:pt x="660123" y="407019"/>
                  <a:pt x="640112" y="430833"/>
                </a:cubicBezTo>
                <a:cubicBezTo>
                  <a:pt x="623940" y="449856"/>
                  <a:pt x="609652" y="470824"/>
                  <a:pt x="596323" y="491793"/>
                </a:cubicBezTo>
                <a:cubicBezTo>
                  <a:pt x="578231" y="520363"/>
                  <a:pt x="582959" y="580350"/>
                  <a:pt x="604889" y="607047"/>
                </a:cubicBezTo>
                <a:cubicBezTo>
                  <a:pt x="610611" y="614649"/>
                  <a:pt x="619177" y="619404"/>
                  <a:pt x="627743" y="624196"/>
                </a:cubicBezTo>
                <a:cubicBezTo>
                  <a:pt x="640112" y="630861"/>
                  <a:pt x="653476" y="637526"/>
                  <a:pt x="667765" y="641345"/>
                </a:cubicBezTo>
                <a:cubicBezTo>
                  <a:pt x="702988" y="651793"/>
                  <a:pt x="726802" y="677517"/>
                  <a:pt x="746812" y="707060"/>
                </a:cubicBezTo>
                <a:cubicBezTo>
                  <a:pt x="760141" y="727993"/>
                  <a:pt x="756338" y="759445"/>
                  <a:pt x="737287" y="781350"/>
                </a:cubicBezTo>
                <a:cubicBezTo>
                  <a:pt x="732524" y="787079"/>
                  <a:pt x="723958" y="791834"/>
                  <a:pt x="722039" y="798500"/>
                </a:cubicBezTo>
                <a:cubicBezTo>
                  <a:pt x="715357" y="815649"/>
                  <a:pt x="704907" y="820405"/>
                  <a:pt x="688699" y="816586"/>
                </a:cubicBezTo>
                <a:cubicBezTo>
                  <a:pt x="683937" y="815649"/>
                  <a:pt x="678214" y="816586"/>
                  <a:pt x="674411" y="818495"/>
                </a:cubicBezTo>
                <a:cubicBezTo>
                  <a:pt x="638228" y="840400"/>
                  <a:pt x="604889" y="828007"/>
                  <a:pt x="570590" y="813740"/>
                </a:cubicBezTo>
                <a:cubicBezTo>
                  <a:pt x="557261" y="808011"/>
                  <a:pt x="545816" y="798500"/>
                  <a:pt x="532487" y="792771"/>
                </a:cubicBezTo>
                <a:cubicBezTo>
                  <a:pt x="495345" y="775622"/>
                  <a:pt x="467728" y="787043"/>
                  <a:pt x="454399" y="825160"/>
                </a:cubicBezTo>
                <a:cubicBezTo>
                  <a:pt x="452480" y="829916"/>
                  <a:pt x="452480" y="836581"/>
                  <a:pt x="453440" y="842310"/>
                </a:cubicBezTo>
                <a:cubicBezTo>
                  <a:pt x="457243" y="864215"/>
                  <a:pt x="461046" y="886120"/>
                  <a:pt x="464849" y="908025"/>
                </a:cubicBezTo>
                <a:cubicBezTo>
                  <a:pt x="468652" y="926111"/>
                  <a:pt x="449636" y="964229"/>
                  <a:pt x="432469" y="965166"/>
                </a:cubicBezTo>
                <a:cubicBezTo>
                  <a:pt x="421984" y="965166"/>
                  <a:pt x="417221" y="973740"/>
                  <a:pt x="407696" y="973740"/>
                </a:cubicBezTo>
                <a:cubicBezTo>
                  <a:pt x="393407" y="973740"/>
                  <a:pt x="379119" y="977559"/>
                  <a:pt x="364831" y="978532"/>
                </a:cubicBezTo>
                <a:cubicBezTo>
                  <a:pt x="322925" y="979469"/>
                  <a:pt x="281020" y="947080"/>
                  <a:pt x="270535" y="905179"/>
                </a:cubicBezTo>
                <a:cubicBezTo>
                  <a:pt x="265772" y="886120"/>
                  <a:pt x="259125" y="867061"/>
                  <a:pt x="259125" y="848038"/>
                </a:cubicBezTo>
                <a:cubicBezTo>
                  <a:pt x="258166" y="799436"/>
                  <a:pt x="189567" y="774685"/>
                  <a:pt x="149581" y="807074"/>
                </a:cubicBezTo>
                <a:cubicBezTo>
                  <a:pt x="131490" y="821341"/>
                  <a:pt x="113399" y="834672"/>
                  <a:pt x="87665" y="834672"/>
                </a:cubicBezTo>
                <a:cubicBezTo>
                  <a:pt x="49563" y="833735"/>
                  <a:pt x="20027" y="813740"/>
                  <a:pt x="6698" y="776595"/>
                </a:cubicBezTo>
                <a:cubicBezTo>
                  <a:pt x="-7590" y="737540"/>
                  <a:pt x="976" y="701332"/>
                  <a:pt x="32431" y="677517"/>
                </a:cubicBezTo>
                <a:cubicBezTo>
                  <a:pt x="45760" y="667033"/>
                  <a:pt x="61932" y="659431"/>
                  <a:pt x="78140" y="652766"/>
                </a:cubicBezTo>
                <a:cubicBezTo>
                  <a:pt x="102913" y="642282"/>
                  <a:pt x="123848" y="627979"/>
                  <a:pt x="135293" y="602255"/>
                </a:cubicBezTo>
                <a:cubicBezTo>
                  <a:pt x="141016" y="590834"/>
                  <a:pt x="141016" y="580350"/>
                  <a:pt x="130530" y="570838"/>
                </a:cubicBezTo>
                <a:cubicBezTo>
                  <a:pt x="110520" y="552752"/>
                  <a:pt x="94347" y="531784"/>
                  <a:pt x="66695" y="522273"/>
                </a:cubicBezTo>
                <a:cubicBezTo>
                  <a:pt x="37159" y="511788"/>
                  <a:pt x="15264" y="469852"/>
                  <a:pt x="18107" y="439372"/>
                </a:cubicBezTo>
                <a:cubicBezTo>
                  <a:pt x="20986" y="401290"/>
                  <a:pt x="43841" y="382231"/>
                  <a:pt x="81943" y="386050"/>
                </a:cubicBezTo>
                <a:cubicBezTo>
                  <a:pt x="90509" y="386987"/>
                  <a:pt x="99075" y="389869"/>
                  <a:pt x="107676" y="389869"/>
                </a:cubicBezTo>
                <a:cubicBezTo>
                  <a:pt x="120045" y="390806"/>
                  <a:pt x="132450" y="389869"/>
                  <a:pt x="149581" y="388897"/>
                </a:cubicBezTo>
                <a:cubicBezTo>
                  <a:pt x="144819" y="376539"/>
                  <a:pt x="143859" y="369874"/>
                  <a:pt x="140056" y="364145"/>
                </a:cubicBezTo>
                <a:cubicBezTo>
                  <a:pt x="127687" y="341268"/>
                  <a:pt x="131490" y="318426"/>
                  <a:pt x="141016" y="297457"/>
                </a:cubicBezTo>
                <a:cubicBezTo>
                  <a:pt x="145778" y="287946"/>
                  <a:pt x="159107" y="279371"/>
                  <a:pt x="169592" y="276525"/>
                </a:cubicBezTo>
                <a:cubicBezTo>
                  <a:pt x="201012" y="269860"/>
                  <a:pt x="232468" y="274616"/>
                  <a:pt x="258166" y="293674"/>
                </a:cubicBezTo>
                <a:cubicBezTo>
                  <a:pt x="284823" y="312697"/>
                  <a:pt x="308637" y="334602"/>
                  <a:pt x="322925" y="366055"/>
                </a:cubicBezTo>
                <a:cubicBezTo>
                  <a:pt x="330567" y="382231"/>
                  <a:pt x="340093" y="398444"/>
                  <a:pt x="352462" y="411774"/>
                </a:cubicBezTo>
                <a:cubicBezTo>
                  <a:pt x="367710" y="429861"/>
                  <a:pt x="389604" y="438435"/>
                  <a:pt x="412458" y="429861"/>
                </a:cubicBezTo>
                <a:cubicBezTo>
                  <a:pt x="435348" y="421286"/>
                  <a:pt x="445798" y="401290"/>
                  <a:pt x="447717" y="377476"/>
                </a:cubicBezTo>
                <a:cubicBezTo>
                  <a:pt x="448677" y="370811"/>
                  <a:pt x="447717" y="364145"/>
                  <a:pt x="446757" y="357480"/>
                </a:cubicBezTo>
                <a:cubicBezTo>
                  <a:pt x="442954" y="309851"/>
                  <a:pt x="462005" y="269860"/>
                  <a:pt x="491542" y="235561"/>
                </a:cubicBezTo>
                <a:cubicBezTo>
                  <a:pt x="503928" y="220790"/>
                  <a:pt x="523690" y="212215"/>
                  <a:pt x="544403" y="210071"/>
                </a:cubicBezTo>
                <a:close/>
                <a:moveTo>
                  <a:pt x="754213" y="203386"/>
                </a:moveTo>
                <a:cubicBezTo>
                  <a:pt x="754213" y="214821"/>
                  <a:pt x="754213" y="223389"/>
                  <a:pt x="754213" y="231964"/>
                </a:cubicBezTo>
                <a:cubicBezTo>
                  <a:pt x="778974" y="227201"/>
                  <a:pt x="778974" y="227201"/>
                  <a:pt x="795167" y="203386"/>
                </a:cubicBezTo>
                <a:cubicBezTo>
                  <a:pt x="778974" y="203386"/>
                  <a:pt x="766593" y="203386"/>
                  <a:pt x="754213" y="203386"/>
                </a:cubicBezTo>
                <a:close/>
                <a:moveTo>
                  <a:pt x="764691" y="153854"/>
                </a:moveTo>
                <a:cubicBezTo>
                  <a:pt x="789459" y="148140"/>
                  <a:pt x="810408" y="158617"/>
                  <a:pt x="829461" y="196720"/>
                </a:cubicBezTo>
                <a:cubicBezTo>
                  <a:pt x="842793" y="224340"/>
                  <a:pt x="841842" y="237678"/>
                  <a:pt x="814220" y="255772"/>
                </a:cubicBezTo>
                <a:cubicBezTo>
                  <a:pt x="798027" y="268158"/>
                  <a:pt x="778974" y="275781"/>
                  <a:pt x="767545" y="281496"/>
                </a:cubicBezTo>
                <a:cubicBezTo>
                  <a:pt x="728494" y="282447"/>
                  <a:pt x="697060" y="242441"/>
                  <a:pt x="706586" y="211960"/>
                </a:cubicBezTo>
                <a:cubicBezTo>
                  <a:pt x="715155" y="184340"/>
                  <a:pt x="733250" y="161477"/>
                  <a:pt x="764691" y="153854"/>
                </a:cubicBezTo>
                <a:close/>
                <a:moveTo>
                  <a:pt x="638207" y="50594"/>
                </a:moveTo>
                <a:cubicBezTo>
                  <a:pt x="634402" y="67737"/>
                  <a:pt x="629638" y="83927"/>
                  <a:pt x="624874" y="102031"/>
                </a:cubicBezTo>
                <a:cubicBezTo>
                  <a:pt x="658213" y="101077"/>
                  <a:pt x="670595" y="89641"/>
                  <a:pt x="678212" y="50594"/>
                </a:cubicBezTo>
                <a:cubicBezTo>
                  <a:pt x="662977" y="50594"/>
                  <a:pt x="649637" y="50594"/>
                  <a:pt x="638207" y="50594"/>
                </a:cubicBezTo>
                <a:close/>
                <a:moveTo>
                  <a:pt x="655352" y="111"/>
                </a:moveTo>
                <a:cubicBezTo>
                  <a:pt x="675351" y="-1796"/>
                  <a:pt x="706788" y="21062"/>
                  <a:pt x="715357" y="42973"/>
                </a:cubicBezTo>
                <a:cubicBezTo>
                  <a:pt x="733453" y="87741"/>
                  <a:pt x="694399" y="147746"/>
                  <a:pt x="645825" y="149653"/>
                </a:cubicBezTo>
                <a:cubicBezTo>
                  <a:pt x="611541" y="149653"/>
                  <a:pt x="581056" y="119174"/>
                  <a:pt x="581056" y="81073"/>
                </a:cubicBezTo>
                <a:cubicBezTo>
                  <a:pt x="580105" y="49641"/>
                  <a:pt x="622964" y="2011"/>
                  <a:pt x="655352" y="1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7" name="Google Shape;2407;p176"/>
          <p:cNvSpPr/>
          <p:nvPr/>
        </p:nvSpPr>
        <p:spPr>
          <a:xfrm>
            <a:off x="10353665" y="5343542"/>
            <a:ext cx="1326168" cy="1128079"/>
          </a:xfrm>
          <a:custGeom>
            <a:rect b="b" l="l" r="r" t="t"/>
            <a:pathLst>
              <a:path extrusionOk="0" h="1128079" w="1326168">
                <a:moveTo>
                  <a:pt x="273932" y="857700"/>
                </a:moveTo>
                <a:cubicBezTo>
                  <a:pt x="271126" y="870079"/>
                  <a:pt x="266325" y="878669"/>
                  <a:pt x="266325" y="888167"/>
                </a:cubicBezTo>
                <a:cubicBezTo>
                  <a:pt x="264454" y="929145"/>
                  <a:pt x="270128" y="968202"/>
                  <a:pt x="284470" y="1006299"/>
                </a:cubicBezTo>
                <a:cubicBezTo>
                  <a:pt x="308227" y="1070114"/>
                  <a:pt x="337783" y="1084414"/>
                  <a:pt x="403505" y="1064405"/>
                </a:cubicBezTo>
                <a:cubicBezTo>
                  <a:pt x="404440" y="1064405"/>
                  <a:pt x="405437" y="1063445"/>
                  <a:pt x="407308" y="1062484"/>
                </a:cubicBezTo>
                <a:cubicBezTo>
                  <a:pt x="433061" y="1053894"/>
                  <a:pt x="460684" y="1046317"/>
                  <a:pt x="485438" y="1034845"/>
                </a:cubicBezTo>
                <a:cubicBezTo>
                  <a:pt x="528276" y="1014890"/>
                  <a:pt x="571176" y="994881"/>
                  <a:pt x="605471" y="951982"/>
                </a:cubicBezTo>
                <a:cubicBezTo>
                  <a:pt x="584457" y="934854"/>
                  <a:pt x="563506" y="920555"/>
                  <a:pt x="547356" y="902467"/>
                </a:cubicBezTo>
                <a:cubicBezTo>
                  <a:pt x="523537" y="873921"/>
                  <a:pt x="492110" y="869118"/>
                  <a:pt x="459686" y="872960"/>
                </a:cubicBezTo>
                <a:cubicBezTo>
                  <a:pt x="433996" y="875788"/>
                  <a:pt x="408243" y="871039"/>
                  <a:pt x="381618" y="872960"/>
                </a:cubicBezTo>
                <a:cubicBezTo>
                  <a:pt x="349194" y="877709"/>
                  <a:pt x="314899" y="864370"/>
                  <a:pt x="273932" y="857700"/>
                </a:cubicBezTo>
                <a:close/>
                <a:moveTo>
                  <a:pt x="1072755" y="793305"/>
                </a:moveTo>
                <a:cubicBezTo>
                  <a:pt x="1066925" y="790563"/>
                  <a:pt x="1059317" y="791511"/>
                  <a:pt x="1047439" y="794845"/>
                </a:cubicBezTo>
                <a:cubicBezTo>
                  <a:pt x="1019816" y="803436"/>
                  <a:pt x="992193" y="813894"/>
                  <a:pt x="963572" y="818643"/>
                </a:cubicBezTo>
                <a:cubicBezTo>
                  <a:pt x="912130" y="828194"/>
                  <a:pt x="860750" y="834863"/>
                  <a:pt x="815979" y="863409"/>
                </a:cubicBezTo>
                <a:cubicBezTo>
                  <a:pt x="792160" y="878669"/>
                  <a:pt x="786423" y="886299"/>
                  <a:pt x="801638" y="907215"/>
                </a:cubicBezTo>
                <a:cubicBezTo>
                  <a:pt x="821653" y="933894"/>
                  <a:pt x="825457" y="961533"/>
                  <a:pt x="814046" y="1000590"/>
                </a:cubicBezTo>
                <a:cubicBezTo>
                  <a:pt x="870227" y="1018678"/>
                  <a:pt x="923603" y="1036766"/>
                  <a:pt x="976916" y="1052026"/>
                </a:cubicBezTo>
                <a:cubicBezTo>
                  <a:pt x="1009278" y="1061524"/>
                  <a:pt x="1041702" y="1052987"/>
                  <a:pt x="1072193" y="1038687"/>
                </a:cubicBezTo>
                <a:cubicBezTo>
                  <a:pt x="1122638" y="1014890"/>
                  <a:pt x="1143589" y="968202"/>
                  <a:pt x="1125507" y="915806"/>
                </a:cubicBezTo>
                <a:cubicBezTo>
                  <a:pt x="1114096" y="881497"/>
                  <a:pt x="1100752" y="847242"/>
                  <a:pt x="1087408" y="813894"/>
                </a:cubicBezTo>
                <a:cubicBezTo>
                  <a:pt x="1082638" y="802475"/>
                  <a:pt x="1078585" y="796046"/>
                  <a:pt x="1072755" y="793305"/>
                </a:cubicBezTo>
                <a:close/>
                <a:moveTo>
                  <a:pt x="317767" y="663374"/>
                </a:moveTo>
                <a:cubicBezTo>
                  <a:pt x="301555" y="713903"/>
                  <a:pt x="288274" y="755788"/>
                  <a:pt x="273932" y="799594"/>
                </a:cubicBezTo>
                <a:cubicBezTo>
                  <a:pt x="333044" y="816722"/>
                  <a:pt x="389225" y="811973"/>
                  <a:pt x="452079" y="812933"/>
                </a:cubicBezTo>
                <a:cubicBezTo>
                  <a:pt x="405437" y="761497"/>
                  <a:pt x="364471" y="714810"/>
                  <a:pt x="317767" y="663374"/>
                </a:cubicBezTo>
                <a:close/>
                <a:moveTo>
                  <a:pt x="1007407" y="650995"/>
                </a:moveTo>
                <a:cubicBezTo>
                  <a:pt x="978849" y="690052"/>
                  <a:pt x="954032" y="724361"/>
                  <a:pt x="928342" y="759576"/>
                </a:cubicBezTo>
                <a:cubicBezTo>
                  <a:pt x="969309" y="760537"/>
                  <a:pt x="1007407" y="746237"/>
                  <a:pt x="1051242" y="731030"/>
                </a:cubicBezTo>
                <a:cubicBezTo>
                  <a:pt x="1036901" y="704352"/>
                  <a:pt x="1023619" y="680555"/>
                  <a:pt x="1007407" y="650995"/>
                </a:cubicBezTo>
                <a:close/>
                <a:moveTo>
                  <a:pt x="223487" y="528167"/>
                </a:moveTo>
                <a:cubicBezTo>
                  <a:pt x="201601" y="532916"/>
                  <a:pt x="183456" y="538625"/>
                  <a:pt x="165373" y="540546"/>
                </a:cubicBezTo>
                <a:cubicBezTo>
                  <a:pt x="147290" y="541453"/>
                  <a:pt x="129207" y="537664"/>
                  <a:pt x="106323" y="535743"/>
                </a:cubicBezTo>
                <a:cubicBezTo>
                  <a:pt x="68225" y="574801"/>
                  <a:pt x="56814" y="623409"/>
                  <a:pt x="67289" y="678634"/>
                </a:cubicBezTo>
                <a:cubicBezTo>
                  <a:pt x="82504" y="752907"/>
                  <a:pt x="144422" y="768167"/>
                  <a:pt x="205404" y="787215"/>
                </a:cubicBezTo>
                <a:cubicBezTo>
                  <a:pt x="228226" y="721479"/>
                  <a:pt x="250175" y="659585"/>
                  <a:pt x="272061" y="596731"/>
                </a:cubicBezTo>
                <a:cubicBezTo>
                  <a:pt x="255849" y="573840"/>
                  <a:pt x="239699" y="551004"/>
                  <a:pt x="223487" y="528167"/>
                </a:cubicBezTo>
                <a:close/>
                <a:moveTo>
                  <a:pt x="664920" y="525507"/>
                </a:moveTo>
                <a:cubicBezTo>
                  <a:pt x="625857" y="524553"/>
                  <a:pt x="598235" y="541709"/>
                  <a:pt x="583001" y="573144"/>
                </a:cubicBezTo>
                <a:cubicBezTo>
                  <a:pt x="575377" y="588378"/>
                  <a:pt x="566809" y="604566"/>
                  <a:pt x="562046" y="620768"/>
                </a:cubicBezTo>
                <a:cubicBezTo>
                  <a:pt x="559185" y="629339"/>
                  <a:pt x="561088" y="640771"/>
                  <a:pt x="564893" y="649342"/>
                </a:cubicBezTo>
                <a:cubicBezTo>
                  <a:pt x="578238" y="678870"/>
                  <a:pt x="603957" y="692196"/>
                  <a:pt x="635383" y="685533"/>
                </a:cubicBezTo>
                <a:cubicBezTo>
                  <a:pt x="678238" y="676962"/>
                  <a:pt x="713484" y="654097"/>
                  <a:pt x="728718" y="612197"/>
                </a:cubicBezTo>
                <a:cubicBezTo>
                  <a:pt x="743007" y="572190"/>
                  <a:pt x="739202" y="528369"/>
                  <a:pt x="676336" y="526461"/>
                </a:cubicBezTo>
                <a:cubicBezTo>
                  <a:pt x="670628" y="525507"/>
                  <a:pt x="665865" y="525507"/>
                  <a:pt x="664920" y="525507"/>
                </a:cubicBezTo>
                <a:close/>
                <a:moveTo>
                  <a:pt x="640547" y="466709"/>
                </a:moveTo>
                <a:cubicBezTo>
                  <a:pt x="655742" y="466635"/>
                  <a:pt x="671816" y="468363"/>
                  <a:pt x="688723" y="471221"/>
                </a:cubicBezTo>
                <a:cubicBezTo>
                  <a:pt x="739202" y="479791"/>
                  <a:pt x="770642" y="505504"/>
                  <a:pt x="784918" y="554081"/>
                </a:cubicBezTo>
                <a:cubicBezTo>
                  <a:pt x="787792" y="565514"/>
                  <a:pt x="786834" y="577900"/>
                  <a:pt x="788737" y="590286"/>
                </a:cubicBezTo>
                <a:cubicBezTo>
                  <a:pt x="788737" y="668391"/>
                  <a:pt x="717302" y="735064"/>
                  <a:pt x="645867" y="746497"/>
                </a:cubicBezTo>
                <a:cubicBezTo>
                  <a:pt x="596333" y="754114"/>
                  <a:pt x="533480" y="716969"/>
                  <a:pt x="515371" y="669345"/>
                </a:cubicBezTo>
                <a:cubicBezTo>
                  <a:pt x="497277" y="621708"/>
                  <a:pt x="502998" y="579808"/>
                  <a:pt x="528703" y="534078"/>
                </a:cubicBezTo>
                <a:cubicBezTo>
                  <a:pt x="557283" y="483358"/>
                  <a:pt x="594962" y="466930"/>
                  <a:pt x="640547" y="466709"/>
                </a:cubicBezTo>
                <a:close/>
                <a:moveTo>
                  <a:pt x="1197900" y="451919"/>
                </a:moveTo>
                <a:cubicBezTo>
                  <a:pt x="1179817" y="455761"/>
                  <a:pt x="1162670" y="462430"/>
                  <a:pt x="1144587" y="466219"/>
                </a:cubicBezTo>
                <a:cubicBezTo>
                  <a:pt x="1127439" y="470061"/>
                  <a:pt x="1115966" y="475770"/>
                  <a:pt x="1107424" y="492898"/>
                </a:cubicBezTo>
                <a:cubicBezTo>
                  <a:pt x="1091211" y="524325"/>
                  <a:pt x="1072193" y="553832"/>
                  <a:pt x="1053113" y="583391"/>
                </a:cubicBezTo>
                <a:cubicBezTo>
                  <a:pt x="1044570" y="597691"/>
                  <a:pt x="1042637" y="609109"/>
                  <a:pt x="1052178" y="624370"/>
                </a:cubicBezTo>
                <a:cubicBezTo>
                  <a:pt x="1071196" y="652916"/>
                  <a:pt x="1085537" y="683382"/>
                  <a:pt x="1102622" y="715770"/>
                </a:cubicBezTo>
                <a:cubicBezTo>
                  <a:pt x="1168406" y="695761"/>
                  <a:pt x="1225523" y="671004"/>
                  <a:pt x="1258883" y="607189"/>
                </a:cubicBezTo>
                <a:cubicBezTo>
                  <a:pt x="1290309" y="546255"/>
                  <a:pt x="1274097" y="505277"/>
                  <a:pt x="1224588" y="456721"/>
                </a:cubicBezTo>
                <a:cubicBezTo>
                  <a:pt x="1218851" y="451919"/>
                  <a:pt x="1206505" y="451012"/>
                  <a:pt x="1197900" y="451919"/>
                </a:cubicBezTo>
                <a:close/>
                <a:moveTo>
                  <a:pt x="396833" y="403364"/>
                </a:moveTo>
                <a:cubicBezTo>
                  <a:pt x="357799" y="409073"/>
                  <a:pt x="323504" y="414783"/>
                  <a:pt x="292077" y="430043"/>
                </a:cubicBezTo>
                <a:cubicBezTo>
                  <a:pt x="273932" y="438580"/>
                  <a:pt x="267322" y="458589"/>
                  <a:pt x="275865" y="476731"/>
                </a:cubicBezTo>
                <a:cubicBezTo>
                  <a:pt x="284470" y="496686"/>
                  <a:pt x="295881" y="513867"/>
                  <a:pt x="308227" y="536704"/>
                </a:cubicBezTo>
                <a:cubicBezTo>
                  <a:pt x="339654" y="490016"/>
                  <a:pt x="366341" y="449091"/>
                  <a:pt x="396833" y="403364"/>
                </a:cubicBezTo>
                <a:close/>
                <a:moveTo>
                  <a:pt x="713094" y="354809"/>
                </a:moveTo>
                <a:cubicBezTo>
                  <a:pt x="693079" y="358598"/>
                  <a:pt x="672127" y="363346"/>
                  <a:pt x="652112" y="368095"/>
                </a:cubicBezTo>
                <a:cubicBezTo>
                  <a:pt x="637832" y="370976"/>
                  <a:pt x="624489" y="377646"/>
                  <a:pt x="610209" y="379567"/>
                </a:cubicBezTo>
                <a:cubicBezTo>
                  <a:pt x="584457" y="383355"/>
                  <a:pt x="557832" y="386237"/>
                  <a:pt x="532079" y="387197"/>
                </a:cubicBezTo>
                <a:cubicBezTo>
                  <a:pt x="512064" y="388104"/>
                  <a:pt x="500653" y="398615"/>
                  <a:pt x="487309" y="410034"/>
                </a:cubicBezTo>
                <a:cubicBezTo>
                  <a:pt x="432063" y="458589"/>
                  <a:pt x="397768" y="520537"/>
                  <a:pt x="362538" y="583391"/>
                </a:cubicBezTo>
                <a:cubicBezTo>
                  <a:pt x="354930" y="597691"/>
                  <a:pt x="360667" y="608149"/>
                  <a:pt x="369210" y="617700"/>
                </a:cubicBezTo>
                <a:cubicBezTo>
                  <a:pt x="418719" y="673885"/>
                  <a:pt x="469226" y="730070"/>
                  <a:pt x="517800" y="787215"/>
                </a:cubicBezTo>
                <a:cubicBezTo>
                  <a:pt x="539687" y="812933"/>
                  <a:pt x="567310" y="812933"/>
                  <a:pt x="595930" y="809145"/>
                </a:cubicBezTo>
                <a:cubicBezTo>
                  <a:pt x="614013" y="806264"/>
                  <a:pt x="632096" y="802475"/>
                  <a:pt x="651176" y="800555"/>
                </a:cubicBezTo>
                <a:cubicBezTo>
                  <a:pt x="700686" y="794845"/>
                  <a:pt x="750195" y="791004"/>
                  <a:pt x="798769" y="785294"/>
                </a:cubicBezTo>
                <a:cubicBezTo>
                  <a:pt x="807374" y="784334"/>
                  <a:pt x="816914" y="781506"/>
                  <a:pt x="822589" y="775797"/>
                </a:cubicBezTo>
                <a:cubicBezTo>
                  <a:pt x="846408" y="752000"/>
                  <a:pt x="871163" y="729109"/>
                  <a:pt x="892176" y="702431"/>
                </a:cubicBezTo>
                <a:cubicBezTo>
                  <a:pt x="914063" y="673885"/>
                  <a:pt x="930275" y="640537"/>
                  <a:pt x="953096" y="611937"/>
                </a:cubicBezTo>
                <a:cubicBezTo>
                  <a:pt x="966440" y="593849"/>
                  <a:pt x="967376" y="582431"/>
                  <a:pt x="953096" y="566264"/>
                </a:cubicBezTo>
                <a:cubicBezTo>
                  <a:pt x="901654" y="510025"/>
                  <a:pt x="850212" y="453840"/>
                  <a:pt x="799767" y="395734"/>
                </a:cubicBezTo>
                <a:cubicBezTo>
                  <a:pt x="775947" y="369056"/>
                  <a:pt x="751193" y="351928"/>
                  <a:pt x="713094" y="354809"/>
                </a:cubicBezTo>
                <a:close/>
                <a:moveTo>
                  <a:pt x="896907" y="351267"/>
                </a:moveTo>
                <a:cubicBezTo>
                  <a:pt x="880555" y="351935"/>
                  <a:pt x="864070" y="354076"/>
                  <a:pt x="847406" y="358598"/>
                </a:cubicBezTo>
                <a:cubicBezTo>
                  <a:pt x="899783" y="418624"/>
                  <a:pt x="951226" y="476731"/>
                  <a:pt x="1006472" y="539585"/>
                </a:cubicBezTo>
                <a:cubicBezTo>
                  <a:pt x="1023619" y="506237"/>
                  <a:pt x="1039769" y="477638"/>
                  <a:pt x="1054048" y="449091"/>
                </a:cubicBezTo>
                <a:cubicBezTo>
                  <a:pt x="1057852" y="442422"/>
                  <a:pt x="1056917" y="432871"/>
                  <a:pt x="1055981" y="424333"/>
                </a:cubicBezTo>
                <a:cubicBezTo>
                  <a:pt x="1052178" y="403364"/>
                  <a:pt x="1046441" y="383355"/>
                  <a:pt x="1041702" y="360518"/>
                </a:cubicBezTo>
                <a:cubicBezTo>
                  <a:pt x="993814" y="360518"/>
                  <a:pt x="945961" y="349263"/>
                  <a:pt x="896907" y="351267"/>
                </a:cubicBezTo>
                <a:close/>
                <a:moveTo>
                  <a:pt x="629228" y="244307"/>
                </a:moveTo>
                <a:cubicBezTo>
                  <a:pt x="612080" y="265276"/>
                  <a:pt x="596866" y="283364"/>
                  <a:pt x="579718" y="303373"/>
                </a:cubicBezTo>
                <a:cubicBezTo>
                  <a:pt x="620685" y="303373"/>
                  <a:pt x="655915" y="303373"/>
                  <a:pt x="692143" y="303373"/>
                </a:cubicBezTo>
                <a:cubicBezTo>
                  <a:pt x="694014" y="301452"/>
                  <a:pt x="694949" y="298571"/>
                  <a:pt x="696882" y="296703"/>
                </a:cubicBezTo>
                <a:cubicBezTo>
                  <a:pt x="674996" y="279522"/>
                  <a:pt x="653047" y="262395"/>
                  <a:pt x="629228" y="244307"/>
                </a:cubicBezTo>
                <a:close/>
                <a:moveTo>
                  <a:pt x="332046" y="116677"/>
                </a:moveTo>
                <a:cubicBezTo>
                  <a:pt x="228226" y="106165"/>
                  <a:pt x="149161" y="197619"/>
                  <a:pt x="160634" y="275734"/>
                </a:cubicBezTo>
                <a:cubicBezTo>
                  <a:pt x="163440" y="294783"/>
                  <a:pt x="168241" y="315752"/>
                  <a:pt x="178717" y="331919"/>
                </a:cubicBezTo>
                <a:cubicBezTo>
                  <a:pt x="183456" y="340510"/>
                  <a:pt x="203471" y="337628"/>
                  <a:pt x="215880" y="343337"/>
                </a:cubicBezTo>
                <a:cubicBezTo>
                  <a:pt x="228226" y="348140"/>
                  <a:pt x="239699" y="357637"/>
                  <a:pt x="252046" y="363346"/>
                </a:cubicBezTo>
                <a:cubicBezTo>
                  <a:pt x="259653" y="367188"/>
                  <a:pt x="268258" y="371937"/>
                  <a:pt x="274930" y="370016"/>
                </a:cubicBezTo>
                <a:cubicBezTo>
                  <a:pt x="330176" y="361479"/>
                  <a:pt x="385422" y="351928"/>
                  <a:pt x="440668" y="340510"/>
                </a:cubicBezTo>
                <a:cubicBezTo>
                  <a:pt x="450146" y="338589"/>
                  <a:pt x="460621" y="330959"/>
                  <a:pt x="468291" y="324289"/>
                </a:cubicBezTo>
                <a:cubicBezTo>
                  <a:pt x="492110" y="300492"/>
                  <a:pt x="513997" y="274774"/>
                  <a:pt x="536881" y="250016"/>
                </a:cubicBezTo>
                <a:cubicBezTo>
                  <a:pt x="547356" y="237637"/>
                  <a:pt x="558767" y="226219"/>
                  <a:pt x="569243" y="215707"/>
                </a:cubicBezTo>
                <a:cubicBezTo>
                  <a:pt x="566374" y="209998"/>
                  <a:pt x="565439" y="207170"/>
                  <a:pt x="563506" y="206210"/>
                </a:cubicBezTo>
                <a:cubicBezTo>
                  <a:pt x="493045" y="158562"/>
                  <a:pt x="418719" y="125214"/>
                  <a:pt x="332046" y="116677"/>
                </a:cubicBezTo>
                <a:close/>
                <a:moveTo>
                  <a:pt x="980743" y="53922"/>
                </a:moveTo>
                <a:cubicBezTo>
                  <a:pt x="949309" y="51421"/>
                  <a:pt x="917399" y="53795"/>
                  <a:pt x="885504" y="60438"/>
                </a:cubicBezTo>
                <a:cubicBezTo>
                  <a:pt x="800702" y="77619"/>
                  <a:pt x="744521" y="138553"/>
                  <a:pt x="682603" y="190950"/>
                </a:cubicBezTo>
                <a:cubicBezTo>
                  <a:pt x="672127" y="200501"/>
                  <a:pt x="674996" y="210959"/>
                  <a:pt x="686407" y="218589"/>
                </a:cubicBezTo>
                <a:cubicBezTo>
                  <a:pt x="705425" y="232888"/>
                  <a:pt x="729244" y="243346"/>
                  <a:pt x="742588" y="261434"/>
                </a:cubicBezTo>
                <a:cubicBezTo>
                  <a:pt x="764537" y="290994"/>
                  <a:pt x="791162" y="290994"/>
                  <a:pt x="822589" y="291901"/>
                </a:cubicBezTo>
                <a:cubicBezTo>
                  <a:pt x="871163" y="291901"/>
                  <a:pt x="919799" y="295743"/>
                  <a:pt x="968373" y="296703"/>
                </a:cubicBezTo>
                <a:cubicBezTo>
                  <a:pt x="1015950" y="297610"/>
                  <a:pt x="1064524" y="323329"/>
                  <a:pt x="1112163" y="286192"/>
                </a:cubicBezTo>
                <a:cubicBezTo>
                  <a:pt x="1127439" y="274774"/>
                  <a:pt x="1139786" y="268104"/>
                  <a:pt x="1138850" y="248095"/>
                </a:cubicBezTo>
                <a:cubicBezTo>
                  <a:pt x="1137915" y="237637"/>
                  <a:pt x="1138850" y="227126"/>
                  <a:pt x="1138850" y="217628"/>
                </a:cubicBezTo>
                <a:cubicBezTo>
                  <a:pt x="1138850" y="205249"/>
                  <a:pt x="1139786" y="191910"/>
                  <a:pt x="1138850" y="179531"/>
                </a:cubicBezTo>
                <a:cubicBezTo>
                  <a:pt x="1134111" y="134765"/>
                  <a:pt x="1115966" y="94747"/>
                  <a:pt x="1073129" y="76659"/>
                </a:cubicBezTo>
                <a:cubicBezTo>
                  <a:pt x="1043136" y="63800"/>
                  <a:pt x="1012178" y="56423"/>
                  <a:pt x="980743" y="53922"/>
                </a:cubicBezTo>
                <a:close/>
                <a:moveTo>
                  <a:pt x="918968" y="132"/>
                </a:moveTo>
                <a:cubicBezTo>
                  <a:pt x="941990" y="-552"/>
                  <a:pt x="965739" y="1412"/>
                  <a:pt x="990260" y="6174"/>
                </a:cubicBezTo>
                <a:cubicBezTo>
                  <a:pt x="1016947" y="11883"/>
                  <a:pt x="1043573" y="12844"/>
                  <a:pt x="1070260" y="21434"/>
                </a:cubicBezTo>
                <a:cubicBezTo>
                  <a:pt x="1126442" y="40483"/>
                  <a:pt x="1157868" y="82368"/>
                  <a:pt x="1181688" y="130976"/>
                </a:cubicBezTo>
                <a:cubicBezTo>
                  <a:pt x="1199833" y="167152"/>
                  <a:pt x="1205507" y="206210"/>
                  <a:pt x="1198835" y="247135"/>
                </a:cubicBezTo>
                <a:cubicBezTo>
                  <a:pt x="1194096" y="274774"/>
                  <a:pt x="1195032" y="304280"/>
                  <a:pt x="1219786" y="327170"/>
                </a:cubicBezTo>
                <a:cubicBezTo>
                  <a:pt x="1224588" y="331919"/>
                  <a:pt x="1229327" y="339549"/>
                  <a:pt x="1230262" y="347179"/>
                </a:cubicBezTo>
                <a:cubicBezTo>
                  <a:pt x="1234128" y="388104"/>
                  <a:pt x="1264557" y="411955"/>
                  <a:pt x="1285508" y="442422"/>
                </a:cubicBezTo>
                <a:cubicBezTo>
                  <a:pt x="1298852" y="460510"/>
                  <a:pt x="1310325" y="480519"/>
                  <a:pt x="1318867" y="501488"/>
                </a:cubicBezTo>
                <a:cubicBezTo>
                  <a:pt x="1336015" y="544334"/>
                  <a:pt x="1319803" y="585312"/>
                  <a:pt x="1302655" y="623409"/>
                </a:cubicBezTo>
                <a:cubicBezTo>
                  <a:pt x="1284573" y="662466"/>
                  <a:pt x="1260753" y="698643"/>
                  <a:pt x="1223590" y="724361"/>
                </a:cubicBezTo>
                <a:cubicBezTo>
                  <a:pt x="1217916" y="728149"/>
                  <a:pt x="1212179" y="735779"/>
                  <a:pt x="1205507" y="736740"/>
                </a:cubicBezTo>
                <a:cubicBezTo>
                  <a:pt x="1175016" y="740528"/>
                  <a:pt x="1155998" y="759576"/>
                  <a:pt x="1132178" y="779585"/>
                </a:cubicBezTo>
                <a:cubicBezTo>
                  <a:pt x="1139786" y="801515"/>
                  <a:pt x="1147393" y="824352"/>
                  <a:pt x="1155063" y="847242"/>
                </a:cubicBezTo>
                <a:cubicBezTo>
                  <a:pt x="1162670" y="873921"/>
                  <a:pt x="1170277" y="900546"/>
                  <a:pt x="1176013" y="927224"/>
                </a:cubicBezTo>
                <a:cubicBezTo>
                  <a:pt x="1184556" y="970123"/>
                  <a:pt x="1173145" y="1007260"/>
                  <a:pt x="1142654" y="1040555"/>
                </a:cubicBezTo>
                <a:cubicBezTo>
                  <a:pt x="1105491" y="1079612"/>
                  <a:pt x="1060720" y="1105330"/>
                  <a:pt x="1008343" y="1109172"/>
                </a:cubicBezTo>
                <a:cubicBezTo>
                  <a:pt x="975981" y="1112000"/>
                  <a:pt x="941686" y="1103463"/>
                  <a:pt x="909324" y="1094872"/>
                </a:cubicBezTo>
                <a:cubicBezTo>
                  <a:pt x="867359" y="1083454"/>
                  <a:pt x="827390" y="1065366"/>
                  <a:pt x="785488" y="1051066"/>
                </a:cubicBezTo>
                <a:cubicBezTo>
                  <a:pt x="773079" y="1047224"/>
                  <a:pt x="759735" y="1049145"/>
                  <a:pt x="746391" y="1049145"/>
                </a:cubicBezTo>
                <a:cubicBezTo>
                  <a:pt x="730242" y="1049145"/>
                  <a:pt x="713094" y="1054854"/>
                  <a:pt x="698815" y="1052026"/>
                </a:cubicBezTo>
                <a:cubicBezTo>
                  <a:pt x="670194" y="1045357"/>
                  <a:pt x="641636" y="1034845"/>
                  <a:pt x="612080" y="1025348"/>
                </a:cubicBezTo>
                <a:cubicBezTo>
                  <a:pt x="579718" y="1052987"/>
                  <a:pt x="544488" y="1080572"/>
                  <a:pt x="497784" y="1091991"/>
                </a:cubicBezTo>
                <a:cubicBezTo>
                  <a:pt x="466358" y="1099621"/>
                  <a:pt x="437799" y="1116802"/>
                  <a:pt x="404440" y="1123471"/>
                </a:cubicBezTo>
                <a:cubicBezTo>
                  <a:pt x="326372" y="1139639"/>
                  <a:pt x="266325" y="1112960"/>
                  <a:pt x="237766" y="1048185"/>
                </a:cubicBezTo>
                <a:cubicBezTo>
                  <a:pt x="213947" y="992960"/>
                  <a:pt x="203471" y="935815"/>
                  <a:pt x="200603" y="876748"/>
                </a:cubicBezTo>
                <a:cubicBezTo>
                  <a:pt x="200603" y="869118"/>
                  <a:pt x="199668" y="861488"/>
                  <a:pt x="198733" y="851991"/>
                </a:cubicBezTo>
                <a:cubicBezTo>
                  <a:pt x="188257" y="848202"/>
                  <a:pt x="177781" y="843400"/>
                  <a:pt x="167306" y="839612"/>
                </a:cubicBezTo>
                <a:cubicBezTo>
                  <a:pt x="109192" y="815815"/>
                  <a:pt x="59620" y="782467"/>
                  <a:pt x="24390" y="728149"/>
                </a:cubicBezTo>
                <a:cubicBezTo>
                  <a:pt x="-10841" y="671964"/>
                  <a:pt x="-2236" y="615779"/>
                  <a:pt x="14849" y="557673"/>
                </a:cubicBezTo>
                <a:cubicBezTo>
                  <a:pt x="17718" y="548122"/>
                  <a:pt x="22519" y="538625"/>
                  <a:pt x="28193" y="530034"/>
                </a:cubicBezTo>
                <a:cubicBezTo>
                  <a:pt x="44405" y="502449"/>
                  <a:pt x="69160" y="481479"/>
                  <a:pt x="77765" y="447170"/>
                </a:cubicBezTo>
                <a:cubicBezTo>
                  <a:pt x="84437" y="416703"/>
                  <a:pt x="101584" y="389064"/>
                  <a:pt x="115864" y="357637"/>
                </a:cubicBezTo>
                <a:cubicBezTo>
                  <a:pt x="98716" y="337628"/>
                  <a:pt x="104390" y="310043"/>
                  <a:pt x="99651" y="284325"/>
                </a:cubicBezTo>
                <a:cubicBezTo>
                  <a:pt x="92979" y="251937"/>
                  <a:pt x="98716" y="223337"/>
                  <a:pt x="112995" y="198580"/>
                </a:cubicBezTo>
                <a:cubicBezTo>
                  <a:pt x="163440" y="113795"/>
                  <a:pt x="238702" y="67108"/>
                  <a:pt x="339654" y="70950"/>
                </a:cubicBezTo>
                <a:cubicBezTo>
                  <a:pt x="408243" y="73778"/>
                  <a:pt x="473965" y="87117"/>
                  <a:pt x="534012" y="121425"/>
                </a:cubicBezTo>
                <a:cubicBezTo>
                  <a:pt x="554963" y="132844"/>
                  <a:pt x="574979" y="145223"/>
                  <a:pt x="595930" y="156694"/>
                </a:cubicBezTo>
                <a:cubicBezTo>
                  <a:pt x="609274" y="164271"/>
                  <a:pt x="621620" y="162404"/>
                  <a:pt x="634029" y="151892"/>
                </a:cubicBezTo>
                <a:cubicBezTo>
                  <a:pt x="665455" y="125214"/>
                  <a:pt x="697817" y="99496"/>
                  <a:pt x="730242" y="73778"/>
                </a:cubicBezTo>
                <a:cubicBezTo>
                  <a:pt x="787390" y="28077"/>
                  <a:pt x="849904" y="2186"/>
                  <a:pt x="918968" y="1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8" name="Google Shape;2408;p176"/>
          <p:cNvSpPr/>
          <p:nvPr/>
        </p:nvSpPr>
        <p:spPr>
          <a:xfrm>
            <a:off x="10658474" y="1905001"/>
            <a:ext cx="1119359" cy="1331419"/>
          </a:xfrm>
          <a:custGeom>
            <a:rect b="b" l="l" r="r" t="t"/>
            <a:pathLst>
              <a:path extrusionOk="0" h="1331419" w="1119359">
                <a:moveTo>
                  <a:pt x="567691" y="1076325"/>
                </a:moveTo>
                <a:cubicBezTo>
                  <a:pt x="581022" y="1076325"/>
                  <a:pt x="597219" y="1076325"/>
                  <a:pt x="603884" y="1099184"/>
                </a:cubicBezTo>
                <a:cubicBezTo>
                  <a:pt x="561977" y="1100141"/>
                  <a:pt x="522924" y="1125860"/>
                  <a:pt x="476249" y="1093472"/>
                </a:cubicBezTo>
                <a:cubicBezTo>
                  <a:pt x="487683" y="1086803"/>
                  <a:pt x="493391" y="1082042"/>
                  <a:pt x="500062" y="1081088"/>
                </a:cubicBezTo>
                <a:cubicBezTo>
                  <a:pt x="522918" y="1078231"/>
                  <a:pt x="544829" y="1076325"/>
                  <a:pt x="567691" y="1076325"/>
                </a:cubicBezTo>
                <a:close/>
                <a:moveTo>
                  <a:pt x="534591" y="981076"/>
                </a:moveTo>
                <a:cubicBezTo>
                  <a:pt x="553403" y="981076"/>
                  <a:pt x="571978" y="984648"/>
                  <a:pt x="591504" y="995127"/>
                </a:cubicBezTo>
                <a:cubicBezTo>
                  <a:pt x="547686" y="1017036"/>
                  <a:pt x="506733" y="1014178"/>
                  <a:pt x="476249" y="988459"/>
                </a:cubicBezTo>
                <a:cubicBezTo>
                  <a:pt x="496728" y="984648"/>
                  <a:pt x="515779" y="981076"/>
                  <a:pt x="534591" y="981076"/>
                </a:cubicBezTo>
                <a:close/>
                <a:moveTo>
                  <a:pt x="489428" y="923675"/>
                </a:moveTo>
                <a:cubicBezTo>
                  <a:pt x="465626" y="923675"/>
                  <a:pt x="442759" y="927495"/>
                  <a:pt x="418957" y="929404"/>
                </a:cubicBezTo>
                <a:cubicBezTo>
                  <a:pt x="400864" y="930359"/>
                  <a:pt x="396091" y="944629"/>
                  <a:pt x="392285" y="958952"/>
                </a:cubicBezTo>
                <a:cubicBezTo>
                  <a:pt x="388479" y="974177"/>
                  <a:pt x="397993" y="981816"/>
                  <a:pt x="411346" y="985582"/>
                </a:cubicBezTo>
                <a:cubicBezTo>
                  <a:pt x="416087" y="987492"/>
                  <a:pt x="422763" y="988447"/>
                  <a:pt x="425634" y="991311"/>
                </a:cubicBezTo>
                <a:cubicBezTo>
                  <a:pt x="430374" y="997041"/>
                  <a:pt x="437051" y="1006589"/>
                  <a:pt x="435148" y="1011310"/>
                </a:cubicBezTo>
                <a:cubicBezTo>
                  <a:pt x="433245" y="1018949"/>
                  <a:pt x="423731" y="1024678"/>
                  <a:pt x="417055" y="1029400"/>
                </a:cubicBezTo>
                <a:cubicBezTo>
                  <a:pt x="413249" y="1031309"/>
                  <a:pt x="406573" y="1028445"/>
                  <a:pt x="401799" y="1030355"/>
                </a:cubicBezTo>
                <a:cubicBezTo>
                  <a:pt x="396091" y="1033219"/>
                  <a:pt x="389414" y="1037993"/>
                  <a:pt x="386577" y="1043723"/>
                </a:cubicBezTo>
                <a:cubicBezTo>
                  <a:pt x="379900" y="1059902"/>
                  <a:pt x="387511" y="1071308"/>
                  <a:pt x="405604" y="1073217"/>
                </a:cubicBezTo>
                <a:cubicBezTo>
                  <a:pt x="424666" y="1075127"/>
                  <a:pt x="442759" y="1077037"/>
                  <a:pt x="454209" y="1093216"/>
                </a:cubicBezTo>
                <a:cubicBezTo>
                  <a:pt x="442759" y="1116080"/>
                  <a:pt x="442759" y="1116080"/>
                  <a:pt x="427537" y="1117990"/>
                </a:cubicBezTo>
                <a:cubicBezTo>
                  <a:pt x="406573" y="1121809"/>
                  <a:pt x="398961" y="1128493"/>
                  <a:pt x="397059" y="1148492"/>
                </a:cubicBezTo>
                <a:cubicBezTo>
                  <a:pt x="395156" y="1172311"/>
                  <a:pt x="414184" y="1198039"/>
                  <a:pt x="443727" y="1206580"/>
                </a:cubicBezTo>
                <a:cubicBezTo>
                  <a:pt x="460852" y="1212309"/>
                  <a:pt x="479914" y="1216128"/>
                  <a:pt x="498007" y="1218038"/>
                </a:cubicBezTo>
                <a:cubicBezTo>
                  <a:pt x="555158" y="1223714"/>
                  <a:pt x="611374" y="1238037"/>
                  <a:pt x="669459" y="1220849"/>
                </a:cubicBezTo>
                <a:cubicBezTo>
                  <a:pt x="699937" y="1211354"/>
                  <a:pt x="725675" y="1196129"/>
                  <a:pt x="749477" y="1176130"/>
                </a:cubicBezTo>
                <a:cubicBezTo>
                  <a:pt x="757088" y="1169446"/>
                  <a:pt x="760927" y="1157988"/>
                  <a:pt x="766635" y="1148492"/>
                </a:cubicBezTo>
                <a:cubicBezTo>
                  <a:pt x="721869" y="1139898"/>
                  <a:pt x="719967" y="1137989"/>
                  <a:pt x="717096" y="1104675"/>
                </a:cubicBezTo>
                <a:cubicBezTo>
                  <a:pt x="731383" y="1095126"/>
                  <a:pt x="743768" y="1088495"/>
                  <a:pt x="754250" y="1078946"/>
                </a:cubicBezTo>
                <a:cubicBezTo>
                  <a:pt x="759959" y="1073217"/>
                  <a:pt x="765667" y="1061812"/>
                  <a:pt x="762796" y="1055128"/>
                </a:cubicBezTo>
                <a:cubicBezTo>
                  <a:pt x="760893" y="1049399"/>
                  <a:pt x="748508" y="1044678"/>
                  <a:pt x="740897" y="1042768"/>
                </a:cubicBezTo>
                <a:cubicBezTo>
                  <a:pt x="707582" y="1037993"/>
                  <a:pt x="707582" y="1038948"/>
                  <a:pt x="708516" y="1001815"/>
                </a:cubicBezTo>
                <a:cubicBezTo>
                  <a:pt x="713290" y="998950"/>
                  <a:pt x="718998" y="996086"/>
                  <a:pt x="724707" y="993221"/>
                </a:cubicBezTo>
                <a:cubicBezTo>
                  <a:pt x="735189" y="987492"/>
                  <a:pt x="743768" y="978951"/>
                  <a:pt x="739963" y="966538"/>
                </a:cubicBezTo>
                <a:cubicBezTo>
                  <a:pt x="737092" y="954178"/>
                  <a:pt x="727578" y="949403"/>
                  <a:pt x="714225" y="949403"/>
                </a:cubicBezTo>
                <a:cubicBezTo>
                  <a:pt x="705679" y="949403"/>
                  <a:pt x="695197" y="945584"/>
                  <a:pt x="689455" y="939908"/>
                </a:cubicBezTo>
                <a:cubicBezTo>
                  <a:pt x="678038" y="929404"/>
                  <a:pt x="664719" y="925585"/>
                  <a:pt x="650431" y="925585"/>
                </a:cubicBezTo>
                <a:cubicBezTo>
                  <a:pt x="597086" y="924630"/>
                  <a:pt x="542773" y="923675"/>
                  <a:pt x="489428" y="923675"/>
                </a:cubicBezTo>
                <a:close/>
                <a:moveTo>
                  <a:pt x="271463" y="704889"/>
                </a:moveTo>
                <a:cubicBezTo>
                  <a:pt x="278130" y="705484"/>
                  <a:pt x="284798" y="713104"/>
                  <a:pt x="295275" y="728342"/>
                </a:cubicBezTo>
                <a:cubicBezTo>
                  <a:pt x="280990" y="762638"/>
                  <a:pt x="250508" y="783591"/>
                  <a:pt x="224790" y="808352"/>
                </a:cubicBezTo>
                <a:cubicBezTo>
                  <a:pt x="218120" y="815023"/>
                  <a:pt x="203835" y="812165"/>
                  <a:pt x="190500" y="814069"/>
                </a:cubicBezTo>
                <a:cubicBezTo>
                  <a:pt x="193357" y="783591"/>
                  <a:pt x="211455" y="770254"/>
                  <a:pt x="223839" y="752159"/>
                </a:cubicBezTo>
                <a:cubicBezTo>
                  <a:pt x="231454" y="741680"/>
                  <a:pt x="240030" y="733105"/>
                  <a:pt x="247651" y="723580"/>
                </a:cubicBezTo>
                <a:cubicBezTo>
                  <a:pt x="258129" y="710722"/>
                  <a:pt x="264796" y="704294"/>
                  <a:pt x="271463" y="704889"/>
                </a:cubicBezTo>
                <a:close/>
                <a:moveTo>
                  <a:pt x="926777" y="619314"/>
                </a:moveTo>
                <a:cubicBezTo>
                  <a:pt x="973455" y="629790"/>
                  <a:pt x="1027749" y="649795"/>
                  <a:pt x="1043941" y="665036"/>
                </a:cubicBezTo>
                <a:cubicBezTo>
                  <a:pt x="1013456" y="678371"/>
                  <a:pt x="987741" y="668845"/>
                  <a:pt x="963932" y="660274"/>
                </a:cubicBezTo>
                <a:cubicBezTo>
                  <a:pt x="943929" y="652654"/>
                  <a:pt x="917261" y="650748"/>
                  <a:pt x="904874" y="622172"/>
                </a:cubicBezTo>
                <a:cubicBezTo>
                  <a:pt x="913443" y="621220"/>
                  <a:pt x="921066" y="618364"/>
                  <a:pt x="926777" y="619314"/>
                </a:cubicBezTo>
                <a:close/>
                <a:moveTo>
                  <a:pt x="155613" y="543774"/>
                </a:moveTo>
                <a:cubicBezTo>
                  <a:pt x="163113" y="546394"/>
                  <a:pt x="169543" y="555205"/>
                  <a:pt x="180021" y="571875"/>
                </a:cubicBezTo>
                <a:cubicBezTo>
                  <a:pt x="142874" y="589970"/>
                  <a:pt x="107628" y="607116"/>
                  <a:pt x="72388" y="625211"/>
                </a:cubicBezTo>
                <a:cubicBezTo>
                  <a:pt x="59053" y="631882"/>
                  <a:pt x="44770" y="633785"/>
                  <a:pt x="28574" y="625211"/>
                </a:cubicBezTo>
                <a:cubicBezTo>
                  <a:pt x="35242" y="608070"/>
                  <a:pt x="48578" y="597594"/>
                  <a:pt x="62867" y="588067"/>
                </a:cubicBezTo>
                <a:cubicBezTo>
                  <a:pt x="82871" y="575684"/>
                  <a:pt x="103821" y="564255"/>
                  <a:pt x="124778" y="552826"/>
                </a:cubicBezTo>
                <a:cubicBezTo>
                  <a:pt x="139541" y="544727"/>
                  <a:pt x="148112" y="541155"/>
                  <a:pt x="155613" y="543774"/>
                </a:cubicBezTo>
                <a:close/>
                <a:moveTo>
                  <a:pt x="592312" y="534145"/>
                </a:moveTo>
                <a:cubicBezTo>
                  <a:pt x="580895" y="537009"/>
                  <a:pt x="574219" y="537964"/>
                  <a:pt x="563737" y="540776"/>
                </a:cubicBezTo>
                <a:cubicBezTo>
                  <a:pt x="569445" y="557008"/>
                  <a:pt x="574219" y="569369"/>
                  <a:pt x="578993" y="582684"/>
                </a:cubicBezTo>
                <a:cubicBezTo>
                  <a:pt x="580895" y="582684"/>
                  <a:pt x="582798" y="581729"/>
                  <a:pt x="584701" y="581729"/>
                </a:cubicBezTo>
                <a:cubicBezTo>
                  <a:pt x="587539" y="567459"/>
                  <a:pt x="589475" y="552234"/>
                  <a:pt x="592312" y="534145"/>
                </a:cubicBezTo>
                <a:close/>
                <a:moveTo>
                  <a:pt x="1092694" y="467243"/>
                </a:moveTo>
                <a:cubicBezTo>
                  <a:pt x="1105072" y="465337"/>
                  <a:pt x="1115547" y="468195"/>
                  <a:pt x="1119359" y="484388"/>
                </a:cubicBezTo>
                <a:cubicBezTo>
                  <a:pt x="1088876" y="508202"/>
                  <a:pt x="1054593" y="519632"/>
                  <a:pt x="1014589" y="510105"/>
                </a:cubicBezTo>
                <a:cubicBezTo>
                  <a:pt x="1003159" y="507247"/>
                  <a:pt x="988872" y="502486"/>
                  <a:pt x="990775" y="485338"/>
                </a:cubicBezTo>
                <a:cubicBezTo>
                  <a:pt x="1026967" y="478672"/>
                  <a:pt x="1060302" y="472956"/>
                  <a:pt x="1092694" y="467243"/>
                </a:cubicBezTo>
                <a:close/>
                <a:moveTo>
                  <a:pt x="166687" y="305221"/>
                </a:moveTo>
                <a:cubicBezTo>
                  <a:pt x="186689" y="303316"/>
                  <a:pt x="203837" y="307126"/>
                  <a:pt x="213359" y="332844"/>
                </a:cubicBezTo>
                <a:cubicBezTo>
                  <a:pt x="176209" y="339509"/>
                  <a:pt x="140965" y="344273"/>
                  <a:pt x="105731" y="351893"/>
                </a:cubicBezTo>
                <a:cubicBezTo>
                  <a:pt x="71436" y="359512"/>
                  <a:pt x="39057" y="376660"/>
                  <a:pt x="2865" y="375706"/>
                </a:cubicBezTo>
                <a:cubicBezTo>
                  <a:pt x="1906" y="373801"/>
                  <a:pt x="948" y="370945"/>
                  <a:pt x="0" y="368086"/>
                </a:cubicBezTo>
                <a:cubicBezTo>
                  <a:pt x="6667" y="362368"/>
                  <a:pt x="13335" y="355702"/>
                  <a:pt x="20961" y="351893"/>
                </a:cubicBezTo>
                <a:cubicBezTo>
                  <a:pt x="66675" y="328080"/>
                  <a:pt x="114295" y="309031"/>
                  <a:pt x="166687" y="305221"/>
                </a:cubicBezTo>
                <a:close/>
                <a:moveTo>
                  <a:pt x="1055249" y="239783"/>
                </a:moveTo>
                <a:cubicBezTo>
                  <a:pt x="1060608" y="242164"/>
                  <a:pt x="1065847" y="246688"/>
                  <a:pt x="1071563" y="250498"/>
                </a:cubicBezTo>
                <a:cubicBezTo>
                  <a:pt x="1059184" y="284792"/>
                  <a:pt x="1029654" y="299079"/>
                  <a:pt x="1004886" y="316222"/>
                </a:cubicBezTo>
                <a:cubicBezTo>
                  <a:pt x="987745" y="328603"/>
                  <a:pt x="974403" y="320983"/>
                  <a:pt x="962024" y="296215"/>
                </a:cubicBezTo>
                <a:cubicBezTo>
                  <a:pt x="986792" y="278120"/>
                  <a:pt x="1011555" y="259072"/>
                  <a:pt x="1038225" y="241925"/>
                </a:cubicBezTo>
                <a:cubicBezTo>
                  <a:pt x="1044414" y="237164"/>
                  <a:pt x="1049891" y="237402"/>
                  <a:pt x="1055249" y="239783"/>
                </a:cubicBezTo>
                <a:close/>
                <a:moveTo>
                  <a:pt x="604697" y="230287"/>
                </a:moveTo>
                <a:cubicBezTo>
                  <a:pt x="568477" y="234106"/>
                  <a:pt x="533259" y="240790"/>
                  <a:pt x="498007" y="246466"/>
                </a:cubicBezTo>
                <a:cubicBezTo>
                  <a:pt x="455144" y="254105"/>
                  <a:pt x="414184" y="267420"/>
                  <a:pt x="378932" y="294103"/>
                </a:cubicBezTo>
                <a:cubicBezTo>
                  <a:pt x="341777" y="322696"/>
                  <a:pt x="309396" y="356010"/>
                  <a:pt x="298914" y="403647"/>
                </a:cubicBezTo>
                <a:cubicBezTo>
                  <a:pt x="280821" y="486508"/>
                  <a:pt x="307494" y="553189"/>
                  <a:pt x="369418" y="608412"/>
                </a:cubicBezTo>
                <a:cubicBezTo>
                  <a:pt x="393220" y="629366"/>
                  <a:pt x="414184" y="654139"/>
                  <a:pt x="435148" y="677957"/>
                </a:cubicBezTo>
                <a:cubicBezTo>
                  <a:pt x="451338" y="697002"/>
                  <a:pt x="460852" y="719865"/>
                  <a:pt x="462755" y="745593"/>
                </a:cubicBezTo>
                <a:cubicBezTo>
                  <a:pt x="466561" y="785592"/>
                  <a:pt x="469432" y="825590"/>
                  <a:pt x="462755" y="865588"/>
                </a:cubicBezTo>
                <a:cubicBezTo>
                  <a:pt x="461820" y="869407"/>
                  <a:pt x="464658" y="873227"/>
                  <a:pt x="465626" y="876091"/>
                </a:cubicBezTo>
                <a:cubicBezTo>
                  <a:pt x="500844" y="879911"/>
                  <a:pt x="505618" y="878001"/>
                  <a:pt x="511327" y="846544"/>
                </a:cubicBezTo>
                <a:cubicBezTo>
                  <a:pt x="517035" y="818004"/>
                  <a:pt x="520874" y="789411"/>
                  <a:pt x="523711" y="760818"/>
                </a:cubicBezTo>
                <a:cubicBezTo>
                  <a:pt x="527517" y="725594"/>
                  <a:pt x="530388" y="691326"/>
                  <a:pt x="533225" y="656049"/>
                </a:cubicBezTo>
                <a:cubicBezTo>
                  <a:pt x="537064" y="622735"/>
                  <a:pt x="535162" y="588413"/>
                  <a:pt x="520874" y="552234"/>
                </a:cubicBezTo>
                <a:cubicBezTo>
                  <a:pt x="506586" y="552234"/>
                  <a:pt x="494201" y="552234"/>
                  <a:pt x="481817" y="552234"/>
                </a:cubicBezTo>
                <a:cubicBezTo>
                  <a:pt x="446565" y="551279"/>
                  <a:pt x="417055" y="519822"/>
                  <a:pt x="418957" y="485553"/>
                </a:cubicBezTo>
                <a:cubicBezTo>
                  <a:pt x="418957" y="478869"/>
                  <a:pt x="421795" y="470328"/>
                  <a:pt x="425634" y="466509"/>
                </a:cubicBezTo>
                <a:cubicBezTo>
                  <a:pt x="442759" y="449374"/>
                  <a:pt x="462755" y="446510"/>
                  <a:pt x="485622" y="457915"/>
                </a:cubicBezTo>
                <a:cubicBezTo>
                  <a:pt x="500878" y="466509"/>
                  <a:pt x="515166" y="476959"/>
                  <a:pt x="528485" y="487463"/>
                </a:cubicBezTo>
                <a:cubicBezTo>
                  <a:pt x="553255" y="505552"/>
                  <a:pt x="600892" y="491282"/>
                  <a:pt x="609471" y="461734"/>
                </a:cubicBezTo>
                <a:cubicBezTo>
                  <a:pt x="614211" y="446510"/>
                  <a:pt x="617082" y="431285"/>
                  <a:pt x="621856" y="416962"/>
                </a:cubicBezTo>
                <a:cubicBezTo>
                  <a:pt x="628499" y="395053"/>
                  <a:pt x="653269" y="376964"/>
                  <a:pt x="669459" y="381738"/>
                </a:cubicBezTo>
                <a:cubicBezTo>
                  <a:pt x="688520" y="387468"/>
                  <a:pt x="706614" y="396963"/>
                  <a:pt x="711387" y="418872"/>
                </a:cubicBezTo>
                <a:cubicBezTo>
                  <a:pt x="716128" y="441735"/>
                  <a:pt x="714225" y="463644"/>
                  <a:pt x="694229" y="480779"/>
                </a:cubicBezTo>
                <a:cubicBezTo>
                  <a:pt x="687552" y="486508"/>
                  <a:pt x="679941" y="493192"/>
                  <a:pt x="671362" y="496056"/>
                </a:cubicBezTo>
                <a:cubicBezTo>
                  <a:pt x="652334" y="504597"/>
                  <a:pt x="645657" y="519822"/>
                  <a:pt x="641852" y="539874"/>
                </a:cubicBezTo>
                <a:cubicBezTo>
                  <a:pt x="633272" y="592232"/>
                  <a:pt x="621856" y="645598"/>
                  <a:pt x="617082" y="697957"/>
                </a:cubicBezTo>
                <a:cubicBezTo>
                  <a:pt x="611374" y="751323"/>
                  <a:pt x="611374" y="804636"/>
                  <a:pt x="610406" y="858002"/>
                </a:cubicBezTo>
                <a:cubicBezTo>
                  <a:pt x="610406" y="878956"/>
                  <a:pt x="612308" y="878956"/>
                  <a:pt x="638046" y="878001"/>
                </a:cubicBezTo>
                <a:cubicBezTo>
                  <a:pt x="639949" y="856092"/>
                  <a:pt x="642786" y="834183"/>
                  <a:pt x="645657" y="811320"/>
                </a:cubicBezTo>
                <a:cubicBezTo>
                  <a:pt x="651366" y="756999"/>
                  <a:pt x="669459" y="707505"/>
                  <a:pt x="696132" y="659868"/>
                </a:cubicBezTo>
                <a:cubicBezTo>
                  <a:pt x="699937" y="654139"/>
                  <a:pt x="703743" y="647508"/>
                  <a:pt x="709451" y="643689"/>
                </a:cubicBezTo>
                <a:cubicBezTo>
                  <a:pt x="743768" y="617006"/>
                  <a:pt x="778987" y="592232"/>
                  <a:pt x="812336" y="563692"/>
                </a:cubicBezTo>
                <a:cubicBezTo>
                  <a:pt x="831397" y="547460"/>
                  <a:pt x="851393" y="529370"/>
                  <a:pt x="863778" y="507462"/>
                </a:cubicBezTo>
                <a:cubicBezTo>
                  <a:pt x="896159" y="451284"/>
                  <a:pt x="883774" y="394152"/>
                  <a:pt x="859972" y="338876"/>
                </a:cubicBezTo>
                <a:cubicBezTo>
                  <a:pt x="857101" y="331237"/>
                  <a:pt x="850425" y="325561"/>
                  <a:pt x="844717" y="319832"/>
                </a:cubicBezTo>
                <a:cubicBezTo>
                  <a:pt x="792340" y="264609"/>
                  <a:pt x="721836" y="247421"/>
                  <a:pt x="650398" y="234106"/>
                </a:cubicBezTo>
                <a:cubicBezTo>
                  <a:pt x="635175" y="231242"/>
                  <a:pt x="619920" y="228377"/>
                  <a:pt x="604697" y="230287"/>
                </a:cubicBezTo>
                <a:close/>
                <a:moveTo>
                  <a:pt x="578025" y="191244"/>
                </a:moveTo>
                <a:cubicBezTo>
                  <a:pt x="666621" y="186469"/>
                  <a:pt x="751379" y="204559"/>
                  <a:pt x="826657" y="251241"/>
                </a:cubicBezTo>
                <a:cubicBezTo>
                  <a:pt x="922831" y="311238"/>
                  <a:pt x="954278" y="411233"/>
                  <a:pt x="922831" y="514146"/>
                </a:cubicBezTo>
                <a:cubicBezTo>
                  <a:pt x="913317" y="543640"/>
                  <a:pt x="890450" y="564594"/>
                  <a:pt x="868552" y="583638"/>
                </a:cubicBezTo>
                <a:cubicBezTo>
                  <a:pt x="846653" y="602683"/>
                  <a:pt x="824720" y="620825"/>
                  <a:pt x="799951" y="636050"/>
                </a:cubicBezTo>
                <a:cubicBezTo>
                  <a:pt x="741865" y="672228"/>
                  <a:pt x="717096" y="728406"/>
                  <a:pt x="703776" y="791321"/>
                </a:cubicBezTo>
                <a:cubicBezTo>
                  <a:pt x="697100" y="822725"/>
                  <a:pt x="697100" y="854182"/>
                  <a:pt x="694229" y="888451"/>
                </a:cubicBezTo>
                <a:cubicBezTo>
                  <a:pt x="717096" y="901766"/>
                  <a:pt x="737092" y="914180"/>
                  <a:pt x="757088" y="925585"/>
                </a:cubicBezTo>
                <a:cubicBezTo>
                  <a:pt x="787566" y="942719"/>
                  <a:pt x="796145" y="975131"/>
                  <a:pt x="780923" y="1019904"/>
                </a:cubicBezTo>
                <a:cubicBezTo>
                  <a:pt x="813304" y="1048444"/>
                  <a:pt x="820915" y="1081811"/>
                  <a:pt x="791405" y="1119899"/>
                </a:cubicBezTo>
                <a:cubicBezTo>
                  <a:pt x="796145" y="1124674"/>
                  <a:pt x="799951" y="1128493"/>
                  <a:pt x="803756" y="1133214"/>
                </a:cubicBezTo>
                <a:cubicBezTo>
                  <a:pt x="819012" y="1152312"/>
                  <a:pt x="819012" y="1172311"/>
                  <a:pt x="803756" y="1192310"/>
                </a:cubicBezTo>
                <a:cubicBezTo>
                  <a:pt x="785663" y="1217030"/>
                  <a:pt x="762830" y="1236127"/>
                  <a:pt x="735189" y="1248487"/>
                </a:cubicBezTo>
                <a:cubicBezTo>
                  <a:pt x="718998" y="1255171"/>
                  <a:pt x="708516" y="1264667"/>
                  <a:pt x="700905" y="1280847"/>
                </a:cubicBezTo>
                <a:cubicBezTo>
                  <a:pt x="681844" y="1318033"/>
                  <a:pt x="680909" y="1318988"/>
                  <a:pt x="640884" y="1323709"/>
                </a:cubicBezTo>
                <a:cubicBezTo>
                  <a:pt x="611374" y="1327529"/>
                  <a:pt x="581830" y="1329438"/>
                  <a:pt x="551352" y="1331348"/>
                </a:cubicBezTo>
                <a:cubicBezTo>
                  <a:pt x="528485" y="1332303"/>
                  <a:pt x="509457" y="1323709"/>
                  <a:pt x="495169" y="1304665"/>
                </a:cubicBezTo>
                <a:cubicBezTo>
                  <a:pt x="494201" y="1302755"/>
                  <a:pt x="492299" y="1301800"/>
                  <a:pt x="491330" y="1299944"/>
                </a:cubicBezTo>
                <a:cubicBezTo>
                  <a:pt x="473237" y="1267532"/>
                  <a:pt x="442759" y="1252307"/>
                  <a:pt x="410378" y="1237984"/>
                </a:cubicBezTo>
                <a:cubicBezTo>
                  <a:pt x="373224" y="1221804"/>
                  <a:pt x="350390" y="1190400"/>
                  <a:pt x="344648" y="1150402"/>
                </a:cubicBezTo>
                <a:cubicBezTo>
                  <a:pt x="341811" y="1132260"/>
                  <a:pt x="351325" y="1112260"/>
                  <a:pt x="356098" y="1089397"/>
                </a:cubicBezTo>
                <a:cubicBezTo>
                  <a:pt x="355130" y="1087540"/>
                  <a:pt x="350390" y="1082766"/>
                  <a:pt x="346551" y="1077037"/>
                </a:cubicBezTo>
                <a:cubicBezTo>
                  <a:pt x="334200" y="1055128"/>
                  <a:pt x="327523" y="1032264"/>
                  <a:pt x="342745" y="1010356"/>
                </a:cubicBezTo>
                <a:cubicBezTo>
                  <a:pt x="351325" y="997995"/>
                  <a:pt x="351325" y="985582"/>
                  <a:pt x="346551" y="973222"/>
                </a:cubicBezTo>
                <a:cubicBezTo>
                  <a:pt x="336102" y="947494"/>
                  <a:pt x="348487" y="926540"/>
                  <a:pt x="360839" y="906541"/>
                </a:cubicBezTo>
                <a:cubicBezTo>
                  <a:pt x="364678" y="899857"/>
                  <a:pt x="373224" y="893226"/>
                  <a:pt x="379900" y="893226"/>
                </a:cubicBezTo>
                <a:cubicBezTo>
                  <a:pt x="400864" y="892271"/>
                  <a:pt x="406573" y="879858"/>
                  <a:pt x="406573" y="862723"/>
                </a:cubicBezTo>
                <a:cubicBezTo>
                  <a:pt x="406573" y="816041"/>
                  <a:pt x="405604" y="770367"/>
                  <a:pt x="403702" y="723685"/>
                </a:cubicBezTo>
                <a:cubicBezTo>
                  <a:pt x="402767" y="713181"/>
                  <a:pt x="396091" y="701776"/>
                  <a:pt x="389414" y="694137"/>
                </a:cubicBezTo>
                <a:cubicBezTo>
                  <a:pt x="370386" y="672228"/>
                  <a:pt x="351325" y="650320"/>
                  <a:pt x="329426" y="632230"/>
                </a:cubicBezTo>
                <a:cubicBezTo>
                  <a:pt x="276081" y="587458"/>
                  <a:pt x="244635" y="529370"/>
                  <a:pt x="238926" y="461734"/>
                </a:cubicBezTo>
                <a:cubicBezTo>
                  <a:pt x="233218" y="390279"/>
                  <a:pt x="257988" y="327417"/>
                  <a:pt x="316073" y="279833"/>
                </a:cubicBezTo>
                <a:cubicBezTo>
                  <a:pt x="377063" y="229332"/>
                  <a:pt x="449436" y="208378"/>
                  <a:pt x="525648" y="197875"/>
                </a:cubicBezTo>
                <a:cubicBezTo>
                  <a:pt x="542773" y="196018"/>
                  <a:pt x="559931" y="192198"/>
                  <a:pt x="578025" y="191244"/>
                </a:cubicBezTo>
                <a:close/>
                <a:moveTo>
                  <a:pt x="276225" y="95442"/>
                </a:moveTo>
                <a:cubicBezTo>
                  <a:pt x="328613" y="93538"/>
                  <a:pt x="371477" y="105922"/>
                  <a:pt x="412430" y="125922"/>
                </a:cubicBezTo>
                <a:cubicBezTo>
                  <a:pt x="417196" y="127827"/>
                  <a:pt x="418148" y="137352"/>
                  <a:pt x="421003" y="143068"/>
                </a:cubicBezTo>
                <a:cubicBezTo>
                  <a:pt x="415286" y="144972"/>
                  <a:pt x="407671" y="149736"/>
                  <a:pt x="402906" y="148784"/>
                </a:cubicBezTo>
                <a:cubicBezTo>
                  <a:pt x="366711" y="137354"/>
                  <a:pt x="330517" y="124973"/>
                  <a:pt x="294322" y="112588"/>
                </a:cubicBezTo>
                <a:cubicBezTo>
                  <a:pt x="289557" y="110684"/>
                  <a:pt x="285750" y="104015"/>
                  <a:pt x="276225" y="95442"/>
                </a:cubicBezTo>
                <a:close/>
                <a:moveTo>
                  <a:pt x="827384" y="95250"/>
                </a:moveTo>
                <a:cubicBezTo>
                  <a:pt x="839766" y="97153"/>
                  <a:pt x="851197" y="99061"/>
                  <a:pt x="854052" y="113345"/>
                </a:cubicBezTo>
                <a:cubicBezTo>
                  <a:pt x="858816" y="138112"/>
                  <a:pt x="853100" y="160018"/>
                  <a:pt x="838812" y="180021"/>
                </a:cubicBezTo>
                <a:cubicBezTo>
                  <a:pt x="832142" y="189547"/>
                  <a:pt x="822617" y="186688"/>
                  <a:pt x="814047" y="182881"/>
                </a:cubicBezTo>
                <a:cubicBezTo>
                  <a:pt x="803567" y="178118"/>
                  <a:pt x="796903" y="169544"/>
                  <a:pt x="801667" y="158115"/>
                </a:cubicBezTo>
                <a:cubicBezTo>
                  <a:pt x="809288" y="137160"/>
                  <a:pt x="818813" y="117157"/>
                  <a:pt x="827384" y="95250"/>
                </a:cubicBezTo>
                <a:close/>
                <a:moveTo>
                  <a:pt x="561974" y="0"/>
                </a:moveTo>
                <a:cubicBezTo>
                  <a:pt x="582931" y="3809"/>
                  <a:pt x="593404" y="12384"/>
                  <a:pt x="600076" y="28577"/>
                </a:cubicBezTo>
                <a:cubicBezTo>
                  <a:pt x="610553" y="53339"/>
                  <a:pt x="621033" y="77151"/>
                  <a:pt x="632459" y="101919"/>
                </a:cubicBezTo>
                <a:cubicBezTo>
                  <a:pt x="638175" y="113348"/>
                  <a:pt x="639128" y="123827"/>
                  <a:pt x="625791" y="131446"/>
                </a:cubicBezTo>
                <a:cubicBezTo>
                  <a:pt x="609595" y="128586"/>
                  <a:pt x="599122" y="120017"/>
                  <a:pt x="594357" y="103824"/>
                </a:cubicBezTo>
                <a:cubicBezTo>
                  <a:pt x="588642" y="84777"/>
                  <a:pt x="581023" y="66678"/>
                  <a:pt x="575308" y="48580"/>
                </a:cubicBezTo>
                <a:cubicBezTo>
                  <a:pt x="570547" y="33336"/>
                  <a:pt x="566735" y="18098"/>
                  <a:pt x="56197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9" name="Google Shape;2409;p176"/>
          <p:cNvSpPr/>
          <p:nvPr/>
        </p:nvSpPr>
        <p:spPr>
          <a:xfrm>
            <a:off x="9810747" y="4352905"/>
            <a:ext cx="1105326" cy="1056666"/>
          </a:xfrm>
          <a:custGeom>
            <a:rect b="b" l="l" r="r" t="t"/>
            <a:pathLst>
              <a:path extrusionOk="0" h="1056666" w="1105326">
                <a:moveTo>
                  <a:pt x="431503" y="556647"/>
                </a:moveTo>
                <a:cubicBezTo>
                  <a:pt x="401937" y="577607"/>
                  <a:pt x="372422" y="597628"/>
                  <a:pt x="343829" y="618538"/>
                </a:cubicBezTo>
                <a:cubicBezTo>
                  <a:pt x="307653" y="646172"/>
                  <a:pt x="271477" y="673806"/>
                  <a:pt x="236223" y="702378"/>
                </a:cubicBezTo>
                <a:cubicBezTo>
                  <a:pt x="187646" y="741431"/>
                  <a:pt x="140043" y="782412"/>
                  <a:pt x="91466" y="821465"/>
                </a:cubicBezTo>
                <a:cubicBezTo>
                  <a:pt x="69534" y="839557"/>
                  <a:pt x="55238" y="859529"/>
                  <a:pt x="52369" y="888102"/>
                </a:cubicBezTo>
                <a:cubicBezTo>
                  <a:pt x="47603" y="934817"/>
                  <a:pt x="59081" y="974809"/>
                  <a:pt x="93362" y="1010994"/>
                </a:cubicBezTo>
                <a:cubicBezTo>
                  <a:pt x="232431" y="891957"/>
                  <a:pt x="369553" y="774750"/>
                  <a:pt x="503856" y="659519"/>
                </a:cubicBezTo>
                <a:cubicBezTo>
                  <a:pt x="480080" y="624273"/>
                  <a:pt x="457226" y="592833"/>
                  <a:pt x="431503" y="556647"/>
                </a:cubicBezTo>
                <a:close/>
                <a:moveTo>
                  <a:pt x="504830" y="504247"/>
                </a:moveTo>
                <a:cubicBezTo>
                  <a:pt x="492429" y="506175"/>
                  <a:pt x="478184" y="509042"/>
                  <a:pt x="469576" y="524268"/>
                </a:cubicBezTo>
                <a:cubicBezTo>
                  <a:pt x="486742" y="565199"/>
                  <a:pt x="510518" y="600446"/>
                  <a:pt x="547668" y="627140"/>
                </a:cubicBezTo>
                <a:cubicBezTo>
                  <a:pt x="559146" y="619527"/>
                  <a:pt x="568625" y="610926"/>
                  <a:pt x="577234" y="604252"/>
                </a:cubicBezTo>
                <a:cubicBezTo>
                  <a:pt x="552433" y="569994"/>
                  <a:pt x="529579" y="537615"/>
                  <a:pt x="504830" y="504247"/>
                </a:cubicBezTo>
                <a:close/>
                <a:moveTo>
                  <a:pt x="948686" y="248903"/>
                </a:moveTo>
                <a:cubicBezTo>
                  <a:pt x="968687" y="244145"/>
                  <a:pt x="977261" y="253674"/>
                  <a:pt x="982975" y="267961"/>
                </a:cubicBezTo>
                <a:cubicBezTo>
                  <a:pt x="998220" y="300347"/>
                  <a:pt x="1003934" y="333680"/>
                  <a:pt x="996312" y="368932"/>
                </a:cubicBezTo>
                <a:cubicBezTo>
                  <a:pt x="986787" y="416551"/>
                  <a:pt x="966785" y="459413"/>
                  <a:pt x="938209" y="498463"/>
                </a:cubicBezTo>
                <a:cubicBezTo>
                  <a:pt x="920116" y="524186"/>
                  <a:pt x="898205" y="522280"/>
                  <a:pt x="876301" y="490853"/>
                </a:cubicBezTo>
                <a:cubicBezTo>
                  <a:pt x="920116" y="465131"/>
                  <a:pt x="934404" y="422269"/>
                  <a:pt x="950594" y="380354"/>
                </a:cubicBezTo>
                <a:cubicBezTo>
                  <a:pt x="967736" y="337492"/>
                  <a:pt x="962974" y="292724"/>
                  <a:pt x="948686" y="248903"/>
                </a:cubicBezTo>
                <a:close/>
                <a:moveTo>
                  <a:pt x="658322" y="221133"/>
                </a:moveTo>
                <a:cubicBezTo>
                  <a:pt x="670699" y="224943"/>
                  <a:pt x="673562" y="233517"/>
                  <a:pt x="668799" y="243991"/>
                </a:cubicBezTo>
                <a:cubicBezTo>
                  <a:pt x="665942" y="250655"/>
                  <a:pt x="660227" y="257319"/>
                  <a:pt x="655464" y="263039"/>
                </a:cubicBezTo>
                <a:cubicBezTo>
                  <a:pt x="614512" y="308754"/>
                  <a:pt x="606886" y="361145"/>
                  <a:pt x="625937" y="418300"/>
                </a:cubicBezTo>
                <a:cubicBezTo>
                  <a:pt x="629747" y="430673"/>
                  <a:pt x="634509" y="443057"/>
                  <a:pt x="638319" y="454486"/>
                </a:cubicBezTo>
                <a:cubicBezTo>
                  <a:pt x="610696" y="464015"/>
                  <a:pt x="600219" y="461161"/>
                  <a:pt x="590694" y="439247"/>
                </a:cubicBezTo>
                <a:cubicBezTo>
                  <a:pt x="559261" y="367809"/>
                  <a:pt x="565924" y="300180"/>
                  <a:pt x="614506" y="237316"/>
                </a:cubicBezTo>
                <a:cubicBezTo>
                  <a:pt x="625937" y="222077"/>
                  <a:pt x="640224" y="215413"/>
                  <a:pt x="658322" y="221133"/>
                </a:cubicBezTo>
                <a:close/>
                <a:moveTo>
                  <a:pt x="762010" y="99562"/>
                </a:moveTo>
                <a:cubicBezTo>
                  <a:pt x="737004" y="103968"/>
                  <a:pt x="712946" y="113249"/>
                  <a:pt x="689606" y="128005"/>
                </a:cubicBezTo>
                <a:cubicBezTo>
                  <a:pt x="664856" y="144219"/>
                  <a:pt x="642925" y="163252"/>
                  <a:pt x="622941" y="186139"/>
                </a:cubicBezTo>
                <a:cubicBezTo>
                  <a:pt x="593426" y="219458"/>
                  <a:pt x="570572" y="256583"/>
                  <a:pt x="554380" y="296625"/>
                </a:cubicBezTo>
                <a:cubicBezTo>
                  <a:pt x="541006" y="329943"/>
                  <a:pt x="531475" y="364250"/>
                  <a:pt x="535318" y="401375"/>
                </a:cubicBezTo>
                <a:cubicBezTo>
                  <a:pt x="538188" y="422335"/>
                  <a:pt x="548641" y="444234"/>
                  <a:pt x="547668" y="465194"/>
                </a:cubicBezTo>
                <a:cubicBezTo>
                  <a:pt x="546745" y="488082"/>
                  <a:pt x="555302" y="505236"/>
                  <a:pt x="567703" y="519522"/>
                </a:cubicBezTo>
                <a:cubicBezTo>
                  <a:pt x="590556" y="547106"/>
                  <a:pt x="616280" y="570934"/>
                  <a:pt x="642003" y="596639"/>
                </a:cubicBezTo>
                <a:cubicBezTo>
                  <a:pt x="645795" y="600446"/>
                  <a:pt x="650560" y="603313"/>
                  <a:pt x="655326" y="604252"/>
                </a:cubicBezTo>
                <a:cubicBezTo>
                  <a:pt x="702006" y="613793"/>
                  <a:pt x="750583" y="626201"/>
                  <a:pt x="797264" y="613793"/>
                </a:cubicBezTo>
                <a:cubicBezTo>
                  <a:pt x="847737" y="600446"/>
                  <a:pt x="896314" y="579486"/>
                  <a:pt x="943917" y="557586"/>
                </a:cubicBezTo>
                <a:cubicBezTo>
                  <a:pt x="961083" y="549974"/>
                  <a:pt x="974405" y="531881"/>
                  <a:pt x="984859" y="516655"/>
                </a:cubicBezTo>
                <a:cubicBezTo>
                  <a:pt x="1020113" y="460449"/>
                  <a:pt x="1029644" y="400436"/>
                  <a:pt x="1026774" y="337556"/>
                </a:cubicBezTo>
                <a:cubicBezTo>
                  <a:pt x="1026774" y="322330"/>
                  <a:pt x="1025852" y="308044"/>
                  <a:pt x="1026774" y="292818"/>
                </a:cubicBezTo>
                <a:cubicBezTo>
                  <a:pt x="1029644" y="263257"/>
                  <a:pt x="1019190" y="239479"/>
                  <a:pt x="1002998" y="214712"/>
                </a:cubicBezTo>
                <a:cubicBezTo>
                  <a:pt x="962979" y="154699"/>
                  <a:pt x="913428" y="112780"/>
                  <a:pt x="840102" y="100372"/>
                </a:cubicBezTo>
                <a:cubicBezTo>
                  <a:pt x="812970" y="95626"/>
                  <a:pt x="787016" y="95156"/>
                  <a:pt x="762010" y="99562"/>
                </a:cubicBezTo>
                <a:close/>
                <a:moveTo>
                  <a:pt x="695345" y="68932"/>
                </a:moveTo>
                <a:cubicBezTo>
                  <a:pt x="526761" y="116586"/>
                  <a:pt x="408650" y="326137"/>
                  <a:pt x="448618" y="471868"/>
                </a:cubicBezTo>
                <a:cubicBezTo>
                  <a:pt x="455279" y="469001"/>
                  <a:pt x="461018" y="466134"/>
                  <a:pt x="466706" y="463316"/>
                </a:cubicBezTo>
                <a:cubicBezTo>
                  <a:pt x="483872" y="453775"/>
                  <a:pt x="493403" y="442356"/>
                  <a:pt x="487664" y="420457"/>
                </a:cubicBezTo>
                <a:cubicBezTo>
                  <a:pt x="483872" y="403303"/>
                  <a:pt x="483872" y="385210"/>
                  <a:pt x="484846" y="368057"/>
                </a:cubicBezTo>
                <a:cubicBezTo>
                  <a:pt x="489611" y="316596"/>
                  <a:pt x="504830" y="269930"/>
                  <a:pt x="531526" y="225193"/>
                </a:cubicBezTo>
                <a:cubicBezTo>
                  <a:pt x="566729" y="167058"/>
                  <a:pt x="605775" y="115647"/>
                  <a:pt x="668648" y="85146"/>
                </a:cubicBezTo>
                <a:cubicBezTo>
                  <a:pt x="679153" y="79412"/>
                  <a:pt x="687710" y="73727"/>
                  <a:pt x="695345" y="68932"/>
                </a:cubicBezTo>
                <a:close/>
                <a:moveTo>
                  <a:pt x="832247" y="38778"/>
                </a:moveTo>
                <a:cubicBezTo>
                  <a:pt x="786760" y="35916"/>
                  <a:pt x="740335" y="43238"/>
                  <a:pt x="723886" y="57512"/>
                </a:cubicBezTo>
                <a:cubicBezTo>
                  <a:pt x="844867" y="40359"/>
                  <a:pt x="951552" y="66114"/>
                  <a:pt x="1030617" y="168986"/>
                </a:cubicBezTo>
                <a:cubicBezTo>
                  <a:pt x="996337" y="104178"/>
                  <a:pt x="946786" y="61319"/>
                  <a:pt x="876278" y="45154"/>
                </a:cubicBezTo>
                <a:cubicBezTo>
                  <a:pt x="862469" y="41817"/>
                  <a:pt x="847410" y="39732"/>
                  <a:pt x="832247" y="38778"/>
                </a:cubicBezTo>
                <a:close/>
                <a:moveTo>
                  <a:pt x="837725" y="966"/>
                </a:moveTo>
                <a:cubicBezTo>
                  <a:pt x="871782" y="3704"/>
                  <a:pt x="905358" y="12281"/>
                  <a:pt x="937255" y="27061"/>
                </a:cubicBezTo>
                <a:cubicBezTo>
                  <a:pt x="1036305" y="72787"/>
                  <a:pt x="1097282" y="149904"/>
                  <a:pt x="1104917" y="262318"/>
                </a:cubicBezTo>
                <a:cubicBezTo>
                  <a:pt x="1105839" y="273737"/>
                  <a:pt x="1104917" y="288023"/>
                  <a:pt x="1104917" y="303298"/>
                </a:cubicBezTo>
                <a:cubicBezTo>
                  <a:pt x="1106813" y="348036"/>
                  <a:pt x="1088725" y="389017"/>
                  <a:pt x="1077298" y="430937"/>
                </a:cubicBezTo>
                <a:cubicBezTo>
                  <a:pt x="1076324" y="434743"/>
                  <a:pt x="1074428" y="438550"/>
                  <a:pt x="1072532" y="441367"/>
                </a:cubicBezTo>
                <a:cubicBezTo>
                  <a:pt x="1044913" y="472807"/>
                  <a:pt x="1036305" y="512849"/>
                  <a:pt x="1017294" y="548095"/>
                </a:cubicBezTo>
                <a:cubicBezTo>
                  <a:pt x="1008686" y="564260"/>
                  <a:pt x="992494" y="579486"/>
                  <a:pt x="976301" y="589966"/>
                </a:cubicBezTo>
                <a:cubicBezTo>
                  <a:pt x="915375" y="629018"/>
                  <a:pt x="846763" y="650967"/>
                  <a:pt x="774410" y="658580"/>
                </a:cubicBezTo>
                <a:cubicBezTo>
                  <a:pt x="726756" y="663326"/>
                  <a:pt x="679153" y="656652"/>
                  <a:pt x="634368" y="640487"/>
                </a:cubicBezTo>
                <a:cubicBezTo>
                  <a:pt x="622941" y="635692"/>
                  <a:pt x="615306" y="640487"/>
                  <a:pt x="607722" y="647111"/>
                </a:cubicBezTo>
                <a:cubicBezTo>
                  <a:pt x="580103" y="673806"/>
                  <a:pt x="549615" y="698572"/>
                  <a:pt x="516257" y="717604"/>
                </a:cubicBezTo>
                <a:cubicBezTo>
                  <a:pt x="473419" y="743359"/>
                  <a:pt x="443852" y="784290"/>
                  <a:pt x="404807" y="815730"/>
                </a:cubicBezTo>
                <a:cubicBezTo>
                  <a:pt x="360073" y="851916"/>
                  <a:pt x="317184" y="890029"/>
                  <a:pt x="273373" y="928143"/>
                </a:cubicBezTo>
                <a:cubicBezTo>
                  <a:pt x="249545" y="949103"/>
                  <a:pt x="225769" y="970014"/>
                  <a:pt x="200969" y="990034"/>
                </a:cubicBezTo>
                <a:cubicBezTo>
                  <a:pt x="176219" y="1010994"/>
                  <a:pt x="150496" y="1031015"/>
                  <a:pt x="123850" y="1050986"/>
                </a:cubicBezTo>
                <a:cubicBezTo>
                  <a:pt x="110476" y="1060527"/>
                  <a:pt x="84753" y="1057660"/>
                  <a:pt x="69534" y="1045301"/>
                </a:cubicBezTo>
                <a:cubicBezTo>
                  <a:pt x="60004" y="1037689"/>
                  <a:pt x="50473" y="1029087"/>
                  <a:pt x="44785" y="1019546"/>
                </a:cubicBezTo>
                <a:cubicBezTo>
                  <a:pt x="19062" y="974809"/>
                  <a:pt x="974" y="928143"/>
                  <a:pt x="0" y="872876"/>
                </a:cubicBezTo>
                <a:cubicBezTo>
                  <a:pt x="0" y="844303"/>
                  <a:pt x="8557" y="830956"/>
                  <a:pt x="29515" y="811924"/>
                </a:cubicBezTo>
                <a:cubicBezTo>
                  <a:pt x="131434" y="721410"/>
                  <a:pt x="238119" y="636681"/>
                  <a:pt x="347672" y="555708"/>
                </a:cubicBezTo>
                <a:cubicBezTo>
                  <a:pt x="364787" y="543300"/>
                  <a:pt x="380979" y="530941"/>
                  <a:pt x="398145" y="518534"/>
                </a:cubicBezTo>
                <a:cubicBezTo>
                  <a:pt x="410546" y="509042"/>
                  <a:pt x="415311" y="497574"/>
                  <a:pt x="410546" y="482348"/>
                </a:cubicBezTo>
                <a:cubicBezTo>
                  <a:pt x="406703" y="469001"/>
                  <a:pt x="405780" y="454714"/>
                  <a:pt x="403833" y="441367"/>
                </a:cubicBezTo>
                <a:cubicBezTo>
                  <a:pt x="393380" y="364250"/>
                  <a:pt x="415311" y="293758"/>
                  <a:pt x="450514" y="227071"/>
                </a:cubicBezTo>
                <a:cubicBezTo>
                  <a:pt x="511491" y="109912"/>
                  <a:pt x="609618" y="40359"/>
                  <a:pt x="735313" y="9908"/>
                </a:cubicBezTo>
                <a:cubicBezTo>
                  <a:pt x="769132" y="1331"/>
                  <a:pt x="803669" y="-1771"/>
                  <a:pt x="837725" y="9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0" name="Google Shape;2410;p176"/>
          <p:cNvSpPr/>
          <p:nvPr/>
        </p:nvSpPr>
        <p:spPr>
          <a:xfrm>
            <a:off x="8639173" y="4438640"/>
            <a:ext cx="950810" cy="838737"/>
          </a:xfrm>
          <a:custGeom>
            <a:rect b="b" l="l" r="r" t="t"/>
            <a:pathLst>
              <a:path extrusionOk="0" h="838737" w="950810">
                <a:moveTo>
                  <a:pt x="221171" y="657660"/>
                </a:moveTo>
                <a:cubicBezTo>
                  <a:pt x="230697" y="657660"/>
                  <a:pt x="237367" y="656706"/>
                  <a:pt x="244983" y="657660"/>
                </a:cubicBezTo>
                <a:cubicBezTo>
                  <a:pt x="279277" y="664328"/>
                  <a:pt x="313563" y="670993"/>
                  <a:pt x="347850" y="677664"/>
                </a:cubicBezTo>
                <a:cubicBezTo>
                  <a:pt x="365948" y="681473"/>
                  <a:pt x="372617" y="686236"/>
                  <a:pt x="387858" y="707194"/>
                </a:cubicBezTo>
                <a:cubicBezTo>
                  <a:pt x="385001" y="710049"/>
                  <a:pt x="383099" y="714812"/>
                  <a:pt x="380242" y="714812"/>
                </a:cubicBezTo>
                <a:cubicBezTo>
                  <a:pt x="330706" y="714812"/>
                  <a:pt x="279277" y="723385"/>
                  <a:pt x="235457" y="690999"/>
                </a:cubicBezTo>
                <a:cubicBezTo>
                  <a:pt x="224983" y="683381"/>
                  <a:pt x="214501" y="676710"/>
                  <a:pt x="221171" y="657660"/>
                </a:cubicBezTo>
                <a:close/>
                <a:moveTo>
                  <a:pt x="296229" y="571953"/>
                </a:moveTo>
                <a:cubicBezTo>
                  <a:pt x="340999" y="578620"/>
                  <a:pt x="384804" y="586239"/>
                  <a:pt x="428628" y="594812"/>
                </a:cubicBezTo>
                <a:cubicBezTo>
                  <a:pt x="433389" y="595765"/>
                  <a:pt x="439106" y="596714"/>
                  <a:pt x="442911" y="599573"/>
                </a:cubicBezTo>
                <a:cubicBezTo>
                  <a:pt x="452433" y="605290"/>
                  <a:pt x="465769" y="609098"/>
                  <a:pt x="460052" y="624337"/>
                </a:cubicBezTo>
                <a:cubicBezTo>
                  <a:pt x="455291" y="639580"/>
                  <a:pt x="441955" y="634819"/>
                  <a:pt x="431477" y="632910"/>
                </a:cubicBezTo>
                <a:cubicBezTo>
                  <a:pt x="384804" y="626243"/>
                  <a:pt x="338141" y="618623"/>
                  <a:pt x="291459" y="611957"/>
                </a:cubicBezTo>
                <a:cubicBezTo>
                  <a:pt x="275273" y="609101"/>
                  <a:pt x="260034" y="603384"/>
                  <a:pt x="257176" y="576714"/>
                </a:cubicBezTo>
                <a:cubicBezTo>
                  <a:pt x="272415" y="574808"/>
                  <a:pt x="284795" y="570047"/>
                  <a:pt x="296229" y="571953"/>
                </a:cubicBezTo>
                <a:close/>
                <a:moveTo>
                  <a:pt x="276271" y="457634"/>
                </a:moveTo>
                <a:cubicBezTo>
                  <a:pt x="292467" y="457634"/>
                  <a:pt x="305796" y="456681"/>
                  <a:pt x="319137" y="457634"/>
                </a:cubicBezTo>
                <a:cubicBezTo>
                  <a:pt x="379140" y="463351"/>
                  <a:pt x="439155" y="469065"/>
                  <a:pt x="498206" y="475729"/>
                </a:cubicBezTo>
                <a:cubicBezTo>
                  <a:pt x="504882" y="476685"/>
                  <a:pt x="510594" y="482397"/>
                  <a:pt x="517259" y="487160"/>
                </a:cubicBezTo>
                <a:cubicBezTo>
                  <a:pt x="512499" y="510019"/>
                  <a:pt x="493446" y="509068"/>
                  <a:pt x="481069" y="509068"/>
                </a:cubicBezTo>
                <a:cubicBezTo>
                  <a:pt x="422006" y="507164"/>
                  <a:pt x="363907" y="502401"/>
                  <a:pt x="304844" y="497638"/>
                </a:cubicBezTo>
                <a:cubicBezTo>
                  <a:pt x="287707" y="495734"/>
                  <a:pt x="275319" y="485259"/>
                  <a:pt x="276271" y="457634"/>
                </a:cubicBezTo>
                <a:close/>
                <a:moveTo>
                  <a:pt x="358379" y="371511"/>
                </a:moveTo>
                <a:cubicBezTo>
                  <a:pt x="382429" y="371273"/>
                  <a:pt x="406241" y="372702"/>
                  <a:pt x="429574" y="381274"/>
                </a:cubicBezTo>
                <a:cubicBezTo>
                  <a:pt x="436246" y="384133"/>
                  <a:pt x="443864" y="386035"/>
                  <a:pt x="450536" y="389845"/>
                </a:cubicBezTo>
                <a:cubicBezTo>
                  <a:pt x="461013" y="394609"/>
                  <a:pt x="473392" y="402229"/>
                  <a:pt x="465773" y="414611"/>
                </a:cubicBezTo>
                <a:cubicBezTo>
                  <a:pt x="462915" y="420328"/>
                  <a:pt x="447678" y="425090"/>
                  <a:pt x="440051" y="423182"/>
                </a:cubicBezTo>
                <a:cubicBezTo>
                  <a:pt x="402905" y="414611"/>
                  <a:pt x="365759" y="412706"/>
                  <a:pt x="328613" y="413657"/>
                </a:cubicBezTo>
                <a:cubicBezTo>
                  <a:pt x="300041" y="413657"/>
                  <a:pt x="288609" y="401278"/>
                  <a:pt x="285751" y="371749"/>
                </a:cubicBezTo>
                <a:cubicBezTo>
                  <a:pt x="310040" y="373654"/>
                  <a:pt x="334329" y="371749"/>
                  <a:pt x="358379" y="371511"/>
                </a:cubicBezTo>
                <a:close/>
                <a:moveTo>
                  <a:pt x="298118" y="246762"/>
                </a:moveTo>
                <a:cubicBezTo>
                  <a:pt x="287646" y="261997"/>
                  <a:pt x="272402" y="275337"/>
                  <a:pt x="266702" y="291518"/>
                </a:cubicBezTo>
                <a:cubicBezTo>
                  <a:pt x="258130" y="316304"/>
                  <a:pt x="254330" y="342945"/>
                  <a:pt x="251458" y="368677"/>
                </a:cubicBezTo>
                <a:cubicBezTo>
                  <a:pt x="241959" y="446783"/>
                  <a:pt x="217171" y="520114"/>
                  <a:pt x="176211" y="587761"/>
                </a:cubicBezTo>
                <a:cubicBezTo>
                  <a:pt x="163839" y="608718"/>
                  <a:pt x="144795" y="625847"/>
                  <a:pt x="129551" y="644910"/>
                </a:cubicBezTo>
                <a:cubicBezTo>
                  <a:pt x="117179" y="660145"/>
                  <a:pt x="104763" y="674432"/>
                  <a:pt x="90491" y="691561"/>
                </a:cubicBezTo>
                <a:cubicBezTo>
                  <a:pt x="101935" y="694442"/>
                  <a:pt x="108607" y="697284"/>
                  <a:pt x="116207" y="699218"/>
                </a:cubicBezTo>
                <a:cubicBezTo>
                  <a:pt x="180983" y="714452"/>
                  <a:pt x="245759" y="728739"/>
                  <a:pt x="310534" y="743027"/>
                </a:cubicBezTo>
                <a:cubicBezTo>
                  <a:pt x="354322" y="753486"/>
                  <a:pt x="398154" y="764931"/>
                  <a:pt x="441985" y="774443"/>
                </a:cubicBezTo>
                <a:cubicBezTo>
                  <a:pt x="472429" y="781113"/>
                  <a:pt x="478173" y="777324"/>
                  <a:pt x="494345" y="750644"/>
                </a:cubicBezTo>
                <a:cubicBezTo>
                  <a:pt x="553421" y="653475"/>
                  <a:pt x="581036" y="546794"/>
                  <a:pt x="590536" y="433443"/>
                </a:cubicBezTo>
                <a:cubicBezTo>
                  <a:pt x="594380" y="387740"/>
                  <a:pt x="579136" y="336275"/>
                  <a:pt x="622924" y="296294"/>
                </a:cubicBezTo>
                <a:cubicBezTo>
                  <a:pt x="598180" y="301030"/>
                  <a:pt x="578164" y="306753"/>
                  <a:pt x="558193" y="308687"/>
                </a:cubicBezTo>
                <a:cubicBezTo>
                  <a:pt x="532433" y="310581"/>
                  <a:pt x="522933" y="285796"/>
                  <a:pt x="508661" y="268667"/>
                </a:cubicBezTo>
                <a:cubicBezTo>
                  <a:pt x="474329" y="316304"/>
                  <a:pt x="456257" y="315317"/>
                  <a:pt x="409598" y="262944"/>
                </a:cubicBezTo>
                <a:cubicBezTo>
                  <a:pt x="394354" y="283901"/>
                  <a:pt x="373410" y="292466"/>
                  <a:pt x="352422" y="283901"/>
                </a:cubicBezTo>
                <a:cubicBezTo>
                  <a:pt x="333378" y="276284"/>
                  <a:pt x="318134" y="261050"/>
                  <a:pt x="298118" y="246762"/>
                </a:cubicBezTo>
                <a:close/>
                <a:moveTo>
                  <a:pt x="136223" y="237211"/>
                </a:moveTo>
                <a:cubicBezTo>
                  <a:pt x="131451" y="291518"/>
                  <a:pt x="126679" y="341050"/>
                  <a:pt x="121907" y="389635"/>
                </a:cubicBezTo>
                <a:cubicBezTo>
                  <a:pt x="120979" y="398199"/>
                  <a:pt x="119079" y="406763"/>
                  <a:pt x="117179" y="415328"/>
                </a:cubicBezTo>
                <a:cubicBezTo>
                  <a:pt x="109535" y="447731"/>
                  <a:pt x="100035" y="480133"/>
                  <a:pt x="93363" y="513444"/>
                </a:cubicBezTo>
                <a:cubicBezTo>
                  <a:pt x="88591" y="540124"/>
                  <a:pt x="86692" y="566804"/>
                  <a:pt x="82892" y="596326"/>
                </a:cubicBezTo>
                <a:cubicBezTo>
                  <a:pt x="145723" y="561081"/>
                  <a:pt x="212399" y="367730"/>
                  <a:pt x="200027" y="296294"/>
                </a:cubicBezTo>
                <a:cubicBezTo>
                  <a:pt x="179083" y="276284"/>
                  <a:pt x="160967" y="260102"/>
                  <a:pt x="136223" y="237211"/>
                </a:cubicBezTo>
                <a:close/>
                <a:moveTo>
                  <a:pt x="749456" y="213065"/>
                </a:moveTo>
                <a:cubicBezTo>
                  <a:pt x="725925" y="211814"/>
                  <a:pt x="706291" y="223417"/>
                  <a:pt x="687700" y="233422"/>
                </a:cubicBezTo>
                <a:cubicBezTo>
                  <a:pt x="669628" y="242934"/>
                  <a:pt x="661984" y="260102"/>
                  <a:pt x="675328" y="282007"/>
                </a:cubicBezTo>
                <a:cubicBezTo>
                  <a:pt x="692472" y="277231"/>
                  <a:pt x="711516" y="266772"/>
                  <a:pt x="725832" y="287730"/>
                </a:cubicBezTo>
                <a:cubicBezTo>
                  <a:pt x="711516" y="324868"/>
                  <a:pt x="682928" y="329605"/>
                  <a:pt x="647712" y="326763"/>
                </a:cubicBezTo>
                <a:cubicBezTo>
                  <a:pt x="659156" y="468688"/>
                  <a:pt x="629596" y="601101"/>
                  <a:pt x="576264" y="733476"/>
                </a:cubicBezTo>
                <a:cubicBezTo>
                  <a:pt x="604852" y="739198"/>
                  <a:pt x="629596" y="743027"/>
                  <a:pt x="657212" y="748710"/>
                </a:cubicBezTo>
                <a:cubicBezTo>
                  <a:pt x="661056" y="732528"/>
                  <a:pt x="662956" y="720136"/>
                  <a:pt x="665784" y="707782"/>
                </a:cubicBezTo>
                <a:cubicBezTo>
                  <a:pt x="676300" y="656316"/>
                  <a:pt x="682928" y="602996"/>
                  <a:pt x="700072" y="553464"/>
                </a:cubicBezTo>
                <a:cubicBezTo>
                  <a:pt x="718187" y="501091"/>
                  <a:pt x="735331" y="449625"/>
                  <a:pt x="743903" y="394410"/>
                </a:cubicBezTo>
                <a:cubicBezTo>
                  <a:pt x="749603" y="360113"/>
                  <a:pt x="758175" y="325816"/>
                  <a:pt x="764847" y="291518"/>
                </a:cubicBezTo>
                <a:cubicBezTo>
                  <a:pt x="769619" y="267720"/>
                  <a:pt x="771519" y="242934"/>
                  <a:pt x="774391" y="219135"/>
                </a:cubicBezTo>
                <a:cubicBezTo>
                  <a:pt x="765576" y="215327"/>
                  <a:pt x="757300" y="213482"/>
                  <a:pt x="749456" y="213065"/>
                </a:cubicBezTo>
                <a:close/>
                <a:moveTo>
                  <a:pt x="637240" y="198178"/>
                </a:moveTo>
                <a:cubicBezTo>
                  <a:pt x="631496" y="201967"/>
                  <a:pt x="625796" y="206742"/>
                  <a:pt x="620096" y="207690"/>
                </a:cubicBezTo>
                <a:cubicBezTo>
                  <a:pt x="613424" y="209623"/>
                  <a:pt x="605780" y="209623"/>
                  <a:pt x="598180" y="209623"/>
                </a:cubicBezTo>
                <a:cubicBezTo>
                  <a:pt x="567692" y="212465"/>
                  <a:pt x="557221" y="230541"/>
                  <a:pt x="569592" y="264838"/>
                </a:cubicBezTo>
                <a:cubicBezTo>
                  <a:pt x="601980" y="254380"/>
                  <a:pt x="628668" y="236264"/>
                  <a:pt x="637240" y="198178"/>
                </a:cubicBezTo>
                <a:close/>
                <a:moveTo>
                  <a:pt x="474329" y="196283"/>
                </a:moveTo>
                <a:cubicBezTo>
                  <a:pt x="462929" y="211518"/>
                  <a:pt x="445785" y="226752"/>
                  <a:pt x="465757" y="249604"/>
                </a:cubicBezTo>
                <a:cubicBezTo>
                  <a:pt x="478173" y="247710"/>
                  <a:pt x="491517" y="246762"/>
                  <a:pt x="506717" y="244828"/>
                </a:cubicBezTo>
                <a:cubicBezTo>
                  <a:pt x="514361" y="226752"/>
                  <a:pt x="521033" y="210571"/>
                  <a:pt x="527705" y="196283"/>
                </a:cubicBezTo>
                <a:cubicBezTo>
                  <a:pt x="509589" y="196283"/>
                  <a:pt x="492445" y="196283"/>
                  <a:pt x="474329" y="196283"/>
                </a:cubicBezTo>
                <a:close/>
                <a:moveTo>
                  <a:pt x="420069" y="174379"/>
                </a:moveTo>
                <a:cubicBezTo>
                  <a:pt x="400053" y="180062"/>
                  <a:pt x="379110" y="185785"/>
                  <a:pt x="356222" y="192455"/>
                </a:cubicBezTo>
                <a:cubicBezTo>
                  <a:pt x="346722" y="206742"/>
                  <a:pt x="341950" y="222924"/>
                  <a:pt x="365766" y="242934"/>
                </a:cubicBezTo>
                <a:cubicBezTo>
                  <a:pt x="386710" y="221030"/>
                  <a:pt x="405753" y="201967"/>
                  <a:pt x="424841" y="181996"/>
                </a:cubicBezTo>
                <a:cubicBezTo>
                  <a:pt x="422897" y="179115"/>
                  <a:pt x="421969" y="177221"/>
                  <a:pt x="420069" y="174379"/>
                </a:cubicBezTo>
                <a:close/>
                <a:moveTo>
                  <a:pt x="897270" y="164828"/>
                </a:moveTo>
                <a:cubicBezTo>
                  <a:pt x="869655" y="178168"/>
                  <a:pt x="846767" y="188666"/>
                  <a:pt x="840095" y="218188"/>
                </a:cubicBezTo>
                <a:cubicBezTo>
                  <a:pt x="830595" y="257221"/>
                  <a:pt x="818223" y="295347"/>
                  <a:pt x="808679" y="333433"/>
                </a:cubicBezTo>
                <a:cubicBezTo>
                  <a:pt x="794407" y="391529"/>
                  <a:pt x="782963" y="450612"/>
                  <a:pt x="767719" y="508708"/>
                </a:cubicBezTo>
                <a:cubicBezTo>
                  <a:pt x="754375" y="559187"/>
                  <a:pt x="736303" y="608718"/>
                  <a:pt x="721987" y="659198"/>
                </a:cubicBezTo>
                <a:cubicBezTo>
                  <a:pt x="716288" y="679208"/>
                  <a:pt x="714388" y="700165"/>
                  <a:pt x="720087" y="718241"/>
                </a:cubicBezTo>
                <a:cubicBezTo>
                  <a:pt x="739131" y="720136"/>
                  <a:pt x="754375" y="721122"/>
                  <a:pt x="772491" y="722069"/>
                </a:cubicBezTo>
                <a:cubicBezTo>
                  <a:pt x="836295" y="544900"/>
                  <a:pt x="858211" y="355337"/>
                  <a:pt x="897270" y="164828"/>
                </a:cubicBezTo>
                <a:close/>
                <a:moveTo>
                  <a:pt x="305762" y="158158"/>
                </a:moveTo>
                <a:cubicBezTo>
                  <a:pt x="281946" y="178168"/>
                  <a:pt x="263830" y="190561"/>
                  <a:pt x="242886" y="178168"/>
                </a:cubicBezTo>
                <a:cubicBezTo>
                  <a:pt x="228615" y="169603"/>
                  <a:pt x="217171" y="168656"/>
                  <a:pt x="205771" y="180062"/>
                </a:cubicBezTo>
                <a:cubicBezTo>
                  <a:pt x="193355" y="193402"/>
                  <a:pt x="187655" y="209623"/>
                  <a:pt x="194327" y="228647"/>
                </a:cubicBezTo>
                <a:cubicBezTo>
                  <a:pt x="200999" y="245815"/>
                  <a:pt x="218143" y="252485"/>
                  <a:pt x="233387" y="243881"/>
                </a:cubicBezTo>
                <a:cubicBezTo>
                  <a:pt x="240987" y="239145"/>
                  <a:pt x="247658" y="233422"/>
                  <a:pt x="252431" y="225805"/>
                </a:cubicBezTo>
                <a:cubicBezTo>
                  <a:pt x="262902" y="207690"/>
                  <a:pt x="278146" y="199125"/>
                  <a:pt x="300062" y="199125"/>
                </a:cubicBezTo>
                <a:cubicBezTo>
                  <a:pt x="301962" y="186732"/>
                  <a:pt x="303862" y="177221"/>
                  <a:pt x="305762" y="158158"/>
                </a:cubicBezTo>
                <a:close/>
                <a:moveTo>
                  <a:pt x="160039" y="142923"/>
                </a:moveTo>
                <a:cubicBezTo>
                  <a:pt x="158139" y="141976"/>
                  <a:pt x="152395" y="146752"/>
                  <a:pt x="152395" y="148646"/>
                </a:cubicBezTo>
                <a:cubicBezTo>
                  <a:pt x="152395" y="152435"/>
                  <a:pt x="156239" y="156263"/>
                  <a:pt x="158139" y="160092"/>
                </a:cubicBezTo>
                <a:cubicBezTo>
                  <a:pt x="161939" y="158158"/>
                  <a:pt x="165739" y="156263"/>
                  <a:pt x="173339" y="152435"/>
                </a:cubicBezTo>
                <a:cubicBezTo>
                  <a:pt x="167639" y="147699"/>
                  <a:pt x="163839" y="143871"/>
                  <a:pt x="160039" y="142923"/>
                </a:cubicBezTo>
                <a:close/>
                <a:moveTo>
                  <a:pt x="265774" y="49583"/>
                </a:moveTo>
                <a:cubicBezTo>
                  <a:pt x="243859" y="63870"/>
                  <a:pt x="220971" y="78157"/>
                  <a:pt x="198127" y="91497"/>
                </a:cubicBezTo>
                <a:cubicBezTo>
                  <a:pt x="199099" y="93392"/>
                  <a:pt x="199099" y="96273"/>
                  <a:pt x="200027" y="98167"/>
                </a:cubicBezTo>
                <a:cubicBezTo>
                  <a:pt x="241959" y="102943"/>
                  <a:pt x="283846" y="107679"/>
                  <a:pt x="324806" y="111507"/>
                </a:cubicBezTo>
                <a:cubicBezTo>
                  <a:pt x="354322" y="114349"/>
                  <a:pt x="384810" y="116243"/>
                  <a:pt x="414325" y="120072"/>
                </a:cubicBezTo>
                <a:cubicBezTo>
                  <a:pt x="507689" y="129583"/>
                  <a:pt x="601052" y="139135"/>
                  <a:pt x="694372" y="149593"/>
                </a:cubicBezTo>
                <a:cubicBezTo>
                  <a:pt x="720087" y="152435"/>
                  <a:pt x="745803" y="157211"/>
                  <a:pt x="772491" y="160092"/>
                </a:cubicBezTo>
                <a:cubicBezTo>
                  <a:pt x="794407" y="161986"/>
                  <a:pt x="817251" y="163881"/>
                  <a:pt x="839167" y="138148"/>
                </a:cubicBezTo>
                <a:cubicBezTo>
                  <a:pt x="791535" y="133412"/>
                  <a:pt x="750575" y="129583"/>
                  <a:pt x="708643" y="124847"/>
                </a:cubicBezTo>
                <a:cubicBezTo>
                  <a:pt x="668656" y="121019"/>
                  <a:pt x="628668" y="119125"/>
                  <a:pt x="589608" y="112455"/>
                </a:cubicBezTo>
                <a:cubicBezTo>
                  <a:pt x="551521" y="106732"/>
                  <a:pt x="513389" y="96273"/>
                  <a:pt x="475301" y="88656"/>
                </a:cubicBezTo>
                <a:cubicBezTo>
                  <a:pt x="436241" y="80999"/>
                  <a:pt x="397181" y="73382"/>
                  <a:pt x="357194" y="65765"/>
                </a:cubicBezTo>
                <a:cubicBezTo>
                  <a:pt x="332450" y="61028"/>
                  <a:pt x="308634" y="54358"/>
                  <a:pt x="283846" y="49583"/>
                </a:cubicBezTo>
                <a:cubicBezTo>
                  <a:pt x="278146" y="48636"/>
                  <a:pt x="270502" y="46741"/>
                  <a:pt x="265774" y="49583"/>
                </a:cubicBezTo>
                <a:close/>
                <a:moveTo>
                  <a:pt x="264554" y="411"/>
                </a:moveTo>
                <a:cubicBezTo>
                  <a:pt x="277174" y="-1133"/>
                  <a:pt x="290982" y="1965"/>
                  <a:pt x="304790" y="4827"/>
                </a:cubicBezTo>
                <a:cubicBezTo>
                  <a:pt x="407653" y="24837"/>
                  <a:pt x="511489" y="44807"/>
                  <a:pt x="615324" y="63870"/>
                </a:cubicBezTo>
                <a:cubicBezTo>
                  <a:pt x="644840" y="69593"/>
                  <a:pt x="675328" y="70540"/>
                  <a:pt x="704844" y="73382"/>
                </a:cubicBezTo>
                <a:cubicBezTo>
                  <a:pt x="768691" y="80052"/>
                  <a:pt x="832495" y="85775"/>
                  <a:pt x="896298" y="92445"/>
                </a:cubicBezTo>
                <a:cubicBezTo>
                  <a:pt x="903942" y="93392"/>
                  <a:pt x="911542" y="95286"/>
                  <a:pt x="918214" y="98167"/>
                </a:cubicBezTo>
                <a:cubicBezTo>
                  <a:pt x="944858" y="108626"/>
                  <a:pt x="954402" y="124847"/>
                  <a:pt x="949630" y="152475"/>
                </a:cubicBezTo>
                <a:cubicBezTo>
                  <a:pt x="931558" y="249604"/>
                  <a:pt x="913442" y="346773"/>
                  <a:pt x="894398" y="443942"/>
                </a:cubicBezTo>
                <a:cubicBezTo>
                  <a:pt x="886799" y="482028"/>
                  <a:pt x="881054" y="520114"/>
                  <a:pt x="871555" y="558240"/>
                </a:cubicBezTo>
                <a:cubicBezTo>
                  <a:pt x="857239" y="615388"/>
                  <a:pt x="841067" y="671591"/>
                  <a:pt x="824851" y="728739"/>
                </a:cubicBezTo>
                <a:cubicBezTo>
                  <a:pt x="822023" y="737304"/>
                  <a:pt x="815351" y="745868"/>
                  <a:pt x="808679" y="755380"/>
                </a:cubicBezTo>
                <a:cubicBezTo>
                  <a:pt x="796307" y="749697"/>
                  <a:pt x="786763" y="744921"/>
                  <a:pt x="778191" y="741093"/>
                </a:cubicBezTo>
                <a:cubicBezTo>
                  <a:pt x="763919" y="754433"/>
                  <a:pt x="750575" y="766826"/>
                  <a:pt x="737231" y="779218"/>
                </a:cubicBezTo>
                <a:cubicBezTo>
                  <a:pt x="711516" y="803017"/>
                  <a:pt x="683900" y="809687"/>
                  <a:pt x="651512" y="793506"/>
                </a:cubicBezTo>
                <a:cubicBezTo>
                  <a:pt x="639140" y="787783"/>
                  <a:pt x="624824" y="786836"/>
                  <a:pt x="611524" y="783007"/>
                </a:cubicBezTo>
                <a:cubicBezTo>
                  <a:pt x="594380" y="775390"/>
                  <a:pt x="579136" y="767773"/>
                  <a:pt x="559121" y="760156"/>
                </a:cubicBezTo>
                <a:cubicBezTo>
                  <a:pt x="550549" y="773496"/>
                  <a:pt x="541977" y="786836"/>
                  <a:pt x="533405" y="800176"/>
                </a:cubicBezTo>
                <a:cubicBezTo>
                  <a:pt x="513389" y="829697"/>
                  <a:pt x="487673" y="844932"/>
                  <a:pt x="450513" y="836367"/>
                </a:cubicBezTo>
                <a:cubicBezTo>
                  <a:pt x="420997" y="828750"/>
                  <a:pt x="391482" y="824922"/>
                  <a:pt x="362894" y="817304"/>
                </a:cubicBezTo>
                <a:cubicBezTo>
                  <a:pt x="287646" y="797294"/>
                  <a:pt x="213371" y="775390"/>
                  <a:pt x="138123" y="756367"/>
                </a:cubicBezTo>
                <a:cubicBezTo>
                  <a:pt x="114307" y="749697"/>
                  <a:pt x="88591" y="748710"/>
                  <a:pt x="63804" y="745868"/>
                </a:cubicBezTo>
                <a:cubicBezTo>
                  <a:pt x="37160" y="742079"/>
                  <a:pt x="12372" y="733476"/>
                  <a:pt x="0" y="700165"/>
                </a:cubicBezTo>
                <a:cubicBezTo>
                  <a:pt x="20016" y="683944"/>
                  <a:pt x="41888" y="666815"/>
                  <a:pt x="66676" y="645857"/>
                </a:cubicBezTo>
                <a:cubicBezTo>
                  <a:pt x="27616" y="624900"/>
                  <a:pt x="30488" y="599167"/>
                  <a:pt x="37160" y="568698"/>
                </a:cubicBezTo>
                <a:cubicBezTo>
                  <a:pt x="44760" y="532507"/>
                  <a:pt x="46660" y="494421"/>
                  <a:pt x="53332" y="457242"/>
                </a:cubicBezTo>
                <a:cubicBezTo>
                  <a:pt x="59076" y="424879"/>
                  <a:pt x="67648" y="394410"/>
                  <a:pt x="72375" y="362007"/>
                </a:cubicBezTo>
                <a:cubicBezTo>
                  <a:pt x="77147" y="336275"/>
                  <a:pt x="78120" y="309634"/>
                  <a:pt x="81920" y="283901"/>
                </a:cubicBezTo>
                <a:cubicBezTo>
                  <a:pt x="86692" y="246762"/>
                  <a:pt x="90491" y="208637"/>
                  <a:pt x="98091" y="172445"/>
                </a:cubicBezTo>
                <a:cubicBezTo>
                  <a:pt x="102863" y="153422"/>
                  <a:pt x="115235" y="135306"/>
                  <a:pt x="126679" y="113402"/>
                </a:cubicBezTo>
                <a:cubicBezTo>
                  <a:pt x="124779" y="110560"/>
                  <a:pt x="120979" y="103890"/>
                  <a:pt x="115235" y="94339"/>
                </a:cubicBezTo>
                <a:cubicBezTo>
                  <a:pt x="120979" y="88656"/>
                  <a:pt x="125751" y="80999"/>
                  <a:pt x="132379" y="77210"/>
                </a:cubicBezTo>
                <a:cubicBezTo>
                  <a:pt x="162867" y="60042"/>
                  <a:pt x="194327" y="43860"/>
                  <a:pt x="224771" y="27678"/>
                </a:cubicBezTo>
                <a:cubicBezTo>
                  <a:pt x="226715" y="26731"/>
                  <a:pt x="230515" y="25784"/>
                  <a:pt x="231442" y="23850"/>
                </a:cubicBezTo>
                <a:cubicBezTo>
                  <a:pt x="240500" y="8142"/>
                  <a:pt x="251933" y="1955"/>
                  <a:pt x="264554" y="4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1" name="Google Shape;2411;p176"/>
          <p:cNvSpPr/>
          <p:nvPr/>
        </p:nvSpPr>
        <p:spPr>
          <a:xfrm>
            <a:off x="6467473" y="1914526"/>
            <a:ext cx="2325401" cy="1171994"/>
          </a:xfrm>
          <a:custGeom>
            <a:rect b="b" l="l" r="r" t="t"/>
            <a:pathLst>
              <a:path extrusionOk="0" h="21468" w="21550">
                <a:moveTo>
                  <a:pt x="14445" y="11697"/>
                </a:moveTo>
                <a:cubicBezTo>
                  <a:pt x="14348" y="11505"/>
                  <a:pt x="14286" y="11610"/>
                  <a:pt x="14233" y="11801"/>
                </a:cubicBezTo>
                <a:cubicBezTo>
                  <a:pt x="14189" y="11958"/>
                  <a:pt x="14286" y="12255"/>
                  <a:pt x="14074" y="12255"/>
                </a:cubicBezTo>
                <a:cubicBezTo>
                  <a:pt x="14074" y="12133"/>
                  <a:pt x="14083" y="12028"/>
                  <a:pt x="14083" y="11854"/>
                </a:cubicBezTo>
                <a:cubicBezTo>
                  <a:pt x="13703" y="11906"/>
                  <a:pt x="13536" y="12499"/>
                  <a:pt x="13297" y="12936"/>
                </a:cubicBezTo>
                <a:lnTo>
                  <a:pt x="13297" y="12936"/>
                </a:lnTo>
                <a:cubicBezTo>
                  <a:pt x="13297" y="12779"/>
                  <a:pt x="13289" y="12622"/>
                  <a:pt x="13289" y="12412"/>
                </a:cubicBezTo>
                <a:cubicBezTo>
                  <a:pt x="13050" y="12552"/>
                  <a:pt x="12768" y="12430"/>
                  <a:pt x="12653" y="13058"/>
                </a:cubicBezTo>
                <a:cubicBezTo>
                  <a:pt x="12653" y="13075"/>
                  <a:pt x="12529" y="12988"/>
                  <a:pt x="12476" y="13005"/>
                </a:cubicBezTo>
                <a:cubicBezTo>
                  <a:pt x="12353" y="13058"/>
                  <a:pt x="12238" y="13162"/>
                  <a:pt x="12097" y="13267"/>
                </a:cubicBezTo>
                <a:cubicBezTo>
                  <a:pt x="12053" y="13407"/>
                  <a:pt x="11991" y="13599"/>
                  <a:pt x="11894" y="13947"/>
                </a:cubicBezTo>
                <a:cubicBezTo>
                  <a:pt x="11876" y="13668"/>
                  <a:pt x="11867" y="13546"/>
                  <a:pt x="11859" y="13442"/>
                </a:cubicBezTo>
                <a:cubicBezTo>
                  <a:pt x="11841" y="13424"/>
                  <a:pt x="11823" y="13424"/>
                  <a:pt x="11814" y="13407"/>
                </a:cubicBezTo>
                <a:cubicBezTo>
                  <a:pt x="11788" y="13529"/>
                  <a:pt x="11770" y="13668"/>
                  <a:pt x="11735" y="13860"/>
                </a:cubicBezTo>
                <a:cubicBezTo>
                  <a:pt x="11391" y="13843"/>
                  <a:pt x="11126" y="14523"/>
                  <a:pt x="10746" y="14454"/>
                </a:cubicBezTo>
                <a:cubicBezTo>
                  <a:pt x="10738" y="14384"/>
                  <a:pt x="10729" y="14296"/>
                  <a:pt x="10720" y="14227"/>
                </a:cubicBezTo>
                <a:cubicBezTo>
                  <a:pt x="10623" y="14279"/>
                  <a:pt x="10526" y="14331"/>
                  <a:pt x="10420" y="14384"/>
                </a:cubicBezTo>
                <a:cubicBezTo>
                  <a:pt x="10279" y="14558"/>
                  <a:pt x="10146" y="14733"/>
                  <a:pt x="10005" y="14890"/>
                </a:cubicBezTo>
                <a:cubicBezTo>
                  <a:pt x="9961" y="14942"/>
                  <a:pt x="9908" y="14959"/>
                  <a:pt x="9855" y="14994"/>
                </a:cubicBezTo>
                <a:cubicBezTo>
                  <a:pt x="9767" y="15029"/>
                  <a:pt x="9678" y="15064"/>
                  <a:pt x="9590" y="15099"/>
                </a:cubicBezTo>
                <a:cubicBezTo>
                  <a:pt x="9458" y="15308"/>
                  <a:pt x="9334" y="15588"/>
                  <a:pt x="9184" y="15692"/>
                </a:cubicBezTo>
                <a:cubicBezTo>
                  <a:pt x="9052" y="15779"/>
                  <a:pt x="8910" y="15832"/>
                  <a:pt x="8778" y="15954"/>
                </a:cubicBezTo>
                <a:cubicBezTo>
                  <a:pt x="8566" y="16128"/>
                  <a:pt x="8354" y="16320"/>
                  <a:pt x="8151" y="16460"/>
                </a:cubicBezTo>
                <a:cubicBezTo>
                  <a:pt x="7913" y="16617"/>
                  <a:pt x="7710" y="16896"/>
                  <a:pt x="7471" y="17018"/>
                </a:cubicBezTo>
                <a:cubicBezTo>
                  <a:pt x="7207" y="17158"/>
                  <a:pt x="6951" y="17385"/>
                  <a:pt x="6686" y="17577"/>
                </a:cubicBezTo>
                <a:cubicBezTo>
                  <a:pt x="6430" y="17751"/>
                  <a:pt x="6174" y="17908"/>
                  <a:pt x="5927" y="18083"/>
                </a:cubicBezTo>
                <a:cubicBezTo>
                  <a:pt x="5697" y="18240"/>
                  <a:pt x="5477" y="18414"/>
                  <a:pt x="5247" y="18571"/>
                </a:cubicBezTo>
                <a:cubicBezTo>
                  <a:pt x="4850" y="18850"/>
                  <a:pt x="4453" y="19094"/>
                  <a:pt x="4073" y="19426"/>
                </a:cubicBezTo>
                <a:cubicBezTo>
                  <a:pt x="3517" y="19932"/>
                  <a:pt x="2970" y="20525"/>
                  <a:pt x="2422" y="21066"/>
                </a:cubicBezTo>
                <a:cubicBezTo>
                  <a:pt x="2210" y="21275"/>
                  <a:pt x="2016" y="21572"/>
                  <a:pt x="1743" y="21432"/>
                </a:cubicBezTo>
                <a:cubicBezTo>
                  <a:pt x="1601" y="21363"/>
                  <a:pt x="1531" y="21241"/>
                  <a:pt x="1478" y="20961"/>
                </a:cubicBezTo>
                <a:cubicBezTo>
                  <a:pt x="1134" y="19252"/>
                  <a:pt x="780" y="17542"/>
                  <a:pt x="427" y="15849"/>
                </a:cubicBezTo>
                <a:cubicBezTo>
                  <a:pt x="313" y="15291"/>
                  <a:pt x="180" y="14767"/>
                  <a:pt x="65" y="14209"/>
                </a:cubicBezTo>
                <a:cubicBezTo>
                  <a:pt x="30" y="14070"/>
                  <a:pt x="21" y="13895"/>
                  <a:pt x="4" y="13738"/>
                </a:cubicBezTo>
                <a:cubicBezTo>
                  <a:pt x="-14" y="13459"/>
                  <a:pt x="21" y="13267"/>
                  <a:pt x="171" y="13145"/>
                </a:cubicBezTo>
                <a:cubicBezTo>
                  <a:pt x="622" y="12813"/>
                  <a:pt x="1054" y="12430"/>
                  <a:pt x="1504" y="12133"/>
                </a:cubicBezTo>
                <a:cubicBezTo>
                  <a:pt x="2175" y="11697"/>
                  <a:pt x="2864" y="11330"/>
                  <a:pt x="3543" y="10929"/>
                </a:cubicBezTo>
                <a:cubicBezTo>
                  <a:pt x="4073" y="10615"/>
                  <a:pt x="4611" y="10284"/>
                  <a:pt x="5141" y="9935"/>
                </a:cubicBezTo>
                <a:cubicBezTo>
                  <a:pt x="5953" y="9411"/>
                  <a:pt x="6765" y="8870"/>
                  <a:pt x="7577" y="8329"/>
                </a:cubicBezTo>
                <a:cubicBezTo>
                  <a:pt x="8584" y="7649"/>
                  <a:pt x="9590" y="6934"/>
                  <a:pt x="10596" y="6236"/>
                </a:cubicBezTo>
                <a:cubicBezTo>
                  <a:pt x="11408" y="5677"/>
                  <a:pt x="12212" y="5119"/>
                  <a:pt x="13024" y="4561"/>
                </a:cubicBezTo>
                <a:cubicBezTo>
                  <a:pt x="13492" y="4247"/>
                  <a:pt x="13968" y="3933"/>
                  <a:pt x="14445" y="3619"/>
                </a:cubicBezTo>
                <a:cubicBezTo>
                  <a:pt x="15566" y="2851"/>
                  <a:pt x="16687" y="2101"/>
                  <a:pt x="17808" y="1315"/>
                </a:cubicBezTo>
                <a:cubicBezTo>
                  <a:pt x="18426" y="897"/>
                  <a:pt x="19035" y="443"/>
                  <a:pt x="19644" y="24"/>
                </a:cubicBezTo>
                <a:cubicBezTo>
                  <a:pt x="19715" y="-28"/>
                  <a:pt x="19847" y="7"/>
                  <a:pt x="19891" y="112"/>
                </a:cubicBezTo>
                <a:cubicBezTo>
                  <a:pt x="20041" y="426"/>
                  <a:pt x="20191" y="757"/>
                  <a:pt x="20297" y="1124"/>
                </a:cubicBezTo>
                <a:cubicBezTo>
                  <a:pt x="20438" y="1664"/>
                  <a:pt x="20536" y="2275"/>
                  <a:pt x="20668" y="2833"/>
                </a:cubicBezTo>
                <a:cubicBezTo>
                  <a:pt x="20906" y="3845"/>
                  <a:pt x="21153" y="4857"/>
                  <a:pt x="21401" y="5869"/>
                </a:cubicBezTo>
                <a:cubicBezTo>
                  <a:pt x="21445" y="6044"/>
                  <a:pt x="21498" y="6183"/>
                  <a:pt x="21524" y="6358"/>
                </a:cubicBezTo>
                <a:cubicBezTo>
                  <a:pt x="21586" y="6672"/>
                  <a:pt x="21533" y="7108"/>
                  <a:pt x="21392" y="7213"/>
                </a:cubicBezTo>
                <a:cubicBezTo>
                  <a:pt x="21118" y="7387"/>
                  <a:pt x="20915" y="7806"/>
                  <a:pt x="20606" y="7893"/>
                </a:cubicBezTo>
                <a:cubicBezTo>
                  <a:pt x="20271" y="7998"/>
                  <a:pt x="19944" y="8277"/>
                  <a:pt x="19618" y="8486"/>
                </a:cubicBezTo>
                <a:cubicBezTo>
                  <a:pt x="19291" y="8696"/>
                  <a:pt x="18955" y="8905"/>
                  <a:pt x="18629" y="9115"/>
                </a:cubicBezTo>
                <a:cubicBezTo>
                  <a:pt x="18541" y="9167"/>
                  <a:pt x="18496" y="9202"/>
                  <a:pt x="18435" y="8992"/>
                </a:cubicBezTo>
                <a:cubicBezTo>
                  <a:pt x="18408" y="8905"/>
                  <a:pt x="18258" y="8940"/>
                  <a:pt x="18161" y="8975"/>
                </a:cubicBezTo>
                <a:cubicBezTo>
                  <a:pt x="18011" y="9010"/>
                  <a:pt x="17852" y="9097"/>
                  <a:pt x="17702" y="9149"/>
                </a:cubicBezTo>
                <a:cubicBezTo>
                  <a:pt x="17711" y="9167"/>
                  <a:pt x="17728" y="9219"/>
                  <a:pt x="17755" y="9289"/>
                </a:cubicBezTo>
                <a:cubicBezTo>
                  <a:pt x="17561" y="9376"/>
                  <a:pt x="17384" y="9603"/>
                  <a:pt x="17172" y="9429"/>
                </a:cubicBezTo>
                <a:cubicBezTo>
                  <a:pt x="17146" y="9411"/>
                  <a:pt x="17075" y="9516"/>
                  <a:pt x="17040" y="9586"/>
                </a:cubicBezTo>
                <a:cubicBezTo>
                  <a:pt x="16925" y="9795"/>
                  <a:pt x="16819" y="10004"/>
                  <a:pt x="16643" y="9882"/>
                </a:cubicBezTo>
                <a:cubicBezTo>
                  <a:pt x="16616" y="9865"/>
                  <a:pt x="16554" y="9865"/>
                  <a:pt x="16546" y="9900"/>
                </a:cubicBezTo>
                <a:cubicBezTo>
                  <a:pt x="16387" y="10493"/>
                  <a:pt x="16042" y="10284"/>
                  <a:pt x="15804" y="10580"/>
                </a:cubicBezTo>
                <a:cubicBezTo>
                  <a:pt x="15566" y="10877"/>
                  <a:pt x="15257" y="10912"/>
                  <a:pt x="14983" y="11104"/>
                </a:cubicBezTo>
                <a:cubicBezTo>
                  <a:pt x="14780" y="11243"/>
                  <a:pt x="14568" y="11365"/>
                  <a:pt x="14436" y="11732"/>
                </a:cubicBezTo>
                <a:lnTo>
                  <a:pt x="14445" y="11697"/>
                </a:lnTo>
                <a:close/>
                <a:moveTo>
                  <a:pt x="15628" y="3793"/>
                </a:moveTo>
                <a:cubicBezTo>
                  <a:pt x="15628" y="4404"/>
                  <a:pt x="15725" y="4962"/>
                  <a:pt x="15875" y="5485"/>
                </a:cubicBezTo>
                <a:cubicBezTo>
                  <a:pt x="15981" y="5852"/>
                  <a:pt x="16096" y="6201"/>
                  <a:pt x="16157" y="6585"/>
                </a:cubicBezTo>
                <a:cubicBezTo>
                  <a:pt x="16184" y="6759"/>
                  <a:pt x="16140" y="7108"/>
                  <a:pt x="16078" y="7178"/>
                </a:cubicBezTo>
                <a:cubicBezTo>
                  <a:pt x="15998" y="7248"/>
                  <a:pt x="15866" y="7125"/>
                  <a:pt x="15760" y="7038"/>
                </a:cubicBezTo>
                <a:cubicBezTo>
                  <a:pt x="15716" y="7003"/>
                  <a:pt x="15698" y="6846"/>
                  <a:pt x="15663" y="6759"/>
                </a:cubicBezTo>
                <a:cubicBezTo>
                  <a:pt x="15425" y="5991"/>
                  <a:pt x="15186" y="5224"/>
                  <a:pt x="15151" y="4229"/>
                </a:cubicBezTo>
                <a:cubicBezTo>
                  <a:pt x="14992" y="4351"/>
                  <a:pt x="14869" y="4439"/>
                  <a:pt x="14736" y="4526"/>
                </a:cubicBezTo>
                <a:cubicBezTo>
                  <a:pt x="14771" y="4962"/>
                  <a:pt x="14922" y="5363"/>
                  <a:pt x="14710" y="5747"/>
                </a:cubicBezTo>
                <a:cubicBezTo>
                  <a:pt x="14657" y="5712"/>
                  <a:pt x="14568" y="5730"/>
                  <a:pt x="14533" y="5642"/>
                </a:cubicBezTo>
                <a:cubicBezTo>
                  <a:pt x="14427" y="5398"/>
                  <a:pt x="14348" y="5119"/>
                  <a:pt x="14251" y="4840"/>
                </a:cubicBezTo>
                <a:cubicBezTo>
                  <a:pt x="14180" y="4840"/>
                  <a:pt x="14101" y="4857"/>
                  <a:pt x="14021" y="4857"/>
                </a:cubicBezTo>
                <a:cubicBezTo>
                  <a:pt x="14101" y="4718"/>
                  <a:pt x="14180" y="4596"/>
                  <a:pt x="14259" y="4456"/>
                </a:cubicBezTo>
                <a:cubicBezTo>
                  <a:pt x="14251" y="4421"/>
                  <a:pt x="14242" y="4404"/>
                  <a:pt x="14233" y="4369"/>
                </a:cubicBezTo>
                <a:cubicBezTo>
                  <a:pt x="14092" y="4438"/>
                  <a:pt x="13959" y="4526"/>
                  <a:pt x="13783" y="4630"/>
                </a:cubicBezTo>
                <a:cubicBezTo>
                  <a:pt x="13898" y="4735"/>
                  <a:pt x="13968" y="4787"/>
                  <a:pt x="14039" y="4857"/>
                </a:cubicBezTo>
                <a:cubicBezTo>
                  <a:pt x="13809" y="5171"/>
                  <a:pt x="13800" y="5171"/>
                  <a:pt x="13880" y="5660"/>
                </a:cubicBezTo>
                <a:cubicBezTo>
                  <a:pt x="13977" y="6201"/>
                  <a:pt x="14092" y="6724"/>
                  <a:pt x="14207" y="7248"/>
                </a:cubicBezTo>
                <a:cubicBezTo>
                  <a:pt x="14260" y="7509"/>
                  <a:pt x="14330" y="7754"/>
                  <a:pt x="14207" y="7998"/>
                </a:cubicBezTo>
                <a:cubicBezTo>
                  <a:pt x="13871" y="8033"/>
                  <a:pt x="13774" y="7928"/>
                  <a:pt x="13659" y="7370"/>
                </a:cubicBezTo>
                <a:cubicBezTo>
                  <a:pt x="13562" y="6899"/>
                  <a:pt x="13492" y="6410"/>
                  <a:pt x="13412" y="5939"/>
                </a:cubicBezTo>
                <a:cubicBezTo>
                  <a:pt x="13386" y="5782"/>
                  <a:pt x="13342" y="5625"/>
                  <a:pt x="13306" y="5433"/>
                </a:cubicBezTo>
                <a:cubicBezTo>
                  <a:pt x="13121" y="5573"/>
                  <a:pt x="12962" y="5677"/>
                  <a:pt x="12724" y="5852"/>
                </a:cubicBezTo>
                <a:cubicBezTo>
                  <a:pt x="12812" y="6096"/>
                  <a:pt x="12882" y="6253"/>
                  <a:pt x="12918" y="6445"/>
                </a:cubicBezTo>
                <a:cubicBezTo>
                  <a:pt x="12953" y="6619"/>
                  <a:pt x="12944" y="6829"/>
                  <a:pt x="12953" y="7021"/>
                </a:cubicBezTo>
                <a:cubicBezTo>
                  <a:pt x="12847" y="7021"/>
                  <a:pt x="12732" y="7073"/>
                  <a:pt x="12626" y="7021"/>
                </a:cubicBezTo>
                <a:cubicBezTo>
                  <a:pt x="12556" y="6986"/>
                  <a:pt x="12503" y="6829"/>
                  <a:pt x="12450" y="6707"/>
                </a:cubicBezTo>
                <a:cubicBezTo>
                  <a:pt x="12379" y="6532"/>
                  <a:pt x="12318" y="6340"/>
                  <a:pt x="12247" y="6131"/>
                </a:cubicBezTo>
                <a:cubicBezTo>
                  <a:pt x="12106" y="6236"/>
                  <a:pt x="11991" y="6305"/>
                  <a:pt x="11841" y="6410"/>
                </a:cubicBezTo>
                <a:cubicBezTo>
                  <a:pt x="12053" y="7370"/>
                  <a:pt x="12238" y="8260"/>
                  <a:pt x="12441" y="9132"/>
                </a:cubicBezTo>
                <a:cubicBezTo>
                  <a:pt x="12512" y="9446"/>
                  <a:pt x="12547" y="9673"/>
                  <a:pt x="12423" y="9935"/>
                </a:cubicBezTo>
                <a:cubicBezTo>
                  <a:pt x="12044" y="9917"/>
                  <a:pt x="12044" y="9917"/>
                  <a:pt x="11911" y="9254"/>
                </a:cubicBezTo>
                <a:cubicBezTo>
                  <a:pt x="11761" y="8486"/>
                  <a:pt x="11611" y="7701"/>
                  <a:pt x="11461" y="6934"/>
                </a:cubicBezTo>
                <a:cubicBezTo>
                  <a:pt x="11444" y="6864"/>
                  <a:pt x="11408" y="6794"/>
                  <a:pt x="11373" y="6724"/>
                </a:cubicBezTo>
                <a:cubicBezTo>
                  <a:pt x="11267" y="6794"/>
                  <a:pt x="11179" y="6864"/>
                  <a:pt x="11091" y="6934"/>
                </a:cubicBezTo>
                <a:cubicBezTo>
                  <a:pt x="11214" y="7736"/>
                  <a:pt x="11214" y="7736"/>
                  <a:pt x="11170" y="8155"/>
                </a:cubicBezTo>
                <a:cubicBezTo>
                  <a:pt x="11082" y="8120"/>
                  <a:pt x="10976" y="8155"/>
                  <a:pt x="10914" y="8050"/>
                </a:cubicBezTo>
                <a:cubicBezTo>
                  <a:pt x="10790" y="7823"/>
                  <a:pt x="10693" y="7544"/>
                  <a:pt x="10570" y="7248"/>
                </a:cubicBezTo>
                <a:cubicBezTo>
                  <a:pt x="10402" y="7370"/>
                  <a:pt x="10208" y="7509"/>
                  <a:pt x="10005" y="7666"/>
                </a:cubicBezTo>
                <a:cubicBezTo>
                  <a:pt x="10155" y="8382"/>
                  <a:pt x="10287" y="9010"/>
                  <a:pt x="10428" y="9655"/>
                </a:cubicBezTo>
                <a:cubicBezTo>
                  <a:pt x="10481" y="9917"/>
                  <a:pt x="10579" y="10196"/>
                  <a:pt x="10464" y="10475"/>
                </a:cubicBezTo>
                <a:cubicBezTo>
                  <a:pt x="10155" y="10632"/>
                  <a:pt x="10005" y="10371"/>
                  <a:pt x="9908" y="9830"/>
                </a:cubicBezTo>
                <a:cubicBezTo>
                  <a:pt x="9837" y="9394"/>
                  <a:pt x="9749" y="8957"/>
                  <a:pt x="9652" y="8539"/>
                </a:cubicBezTo>
                <a:cubicBezTo>
                  <a:pt x="9528" y="7963"/>
                  <a:pt x="9484" y="7945"/>
                  <a:pt x="9193" y="8329"/>
                </a:cubicBezTo>
                <a:cubicBezTo>
                  <a:pt x="9210" y="8521"/>
                  <a:pt x="9237" y="8731"/>
                  <a:pt x="9246" y="8923"/>
                </a:cubicBezTo>
                <a:cubicBezTo>
                  <a:pt x="9255" y="9306"/>
                  <a:pt x="9166" y="9446"/>
                  <a:pt x="8999" y="9254"/>
                </a:cubicBezTo>
                <a:cubicBezTo>
                  <a:pt x="8866" y="9114"/>
                  <a:pt x="8751" y="8870"/>
                  <a:pt x="8610" y="8643"/>
                </a:cubicBezTo>
                <a:cubicBezTo>
                  <a:pt x="8531" y="8713"/>
                  <a:pt x="8425" y="8783"/>
                  <a:pt x="8301" y="8870"/>
                </a:cubicBezTo>
                <a:cubicBezTo>
                  <a:pt x="8407" y="9673"/>
                  <a:pt x="8557" y="10388"/>
                  <a:pt x="8778" y="11051"/>
                </a:cubicBezTo>
                <a:cubicBezTo>
                  <a:pt x="8893" y="11400"/>
                  <a:pt x="8919" y="11714"/>
                  <a:pt x="8822" y="12081"/>
                </a:cubicBezTo>
                <a:cubicBezTo>
                  <a:pt x="8575" y="12098"/>
                  <a:pt x="8434" y="11941"/>
                  <a:pt x="8336" y="11470"/>
                </a:cubicBezTo>
                <a:cubicBezTo>
                  <a:pt x="8178" y="10720"/>
                  <a:pt x="7975" y="9987"/>
                  <a:pt x="7789" y="9237"/>
                </a:cubicBezTo>
                <a:cubicBezTo>
                  <a:pt x="7736" y="9271"/>
                  <a:pt x="7683" y="9289"/>
                  <a:pt x="7630" y="9341"/>
                </a:cubicBezTo>
                <a:cubicBezTo>
                  <a:pt x="7410" y="9498"/>
                  <a:pt x="7401" y="9568"/>
                  <a:pt x="7471" y="9987"/>
                </a:cubicBezTo>
                <a:cubicBezTo>
                  <a:pt x="7480" y="10057"/>
                  <a:pt x="7498" y="10109"/>
                  <a:pt x="7516" y="10179"/>
                </a:cubicBezTo>
                <a:cubicBezTo>
                  <a:pt x="7560" y="10406"/>
                  <a:pt x="7604" y="10615"/>
                  <a:pt x="7454" y="10755"/>
                </a:cubicBezTo>
                <a:cubicBezTo>
                  <a:pt x="7321" y="10877"/>
                  <a:pt x="7171" y="10807"/>
                  <a:pt x="7092" y="10545"/>
                </a:cubicBezTo>
                <a:cubicBezTo>
                  <a:pt x="7030" y="10353"/>
                  <a:pt x="6995" y="10126"/>
                  <a:pt x="6933" y="9847"/>
                </a:cubicBezTo>
                <a:cubicBezTo>
                  <a:pt x="6739" y="9987"/>
                  <a:pt x="6553" y="10109"/>
                  <a:pt x="6324" y="10266"/>
                </a:cubicBezTo>
                <a:cubicBezTo>
                  <a:pt x="6474" y="11016"/>
                  <a:pt x="6606" y="11697"/>
                  <a:pt x="6756" y="12377"/>
                </a:cubicBezTo>
                <a:cubicBezTo>
                  <a:pt x="6809" y="12604"/>
                  <a:pt x="6880" y="12831"/>
                  <a:pt x="6783" y="13075"/>
                </a:cubicBezTo>
                <a:cubicBezTo>
                  <a:pt x="6518" y="13267"/>
                  <a:pt x="6350" y="13040"/>
                  <a:pt x="6253" y="12569"/>
                </a:cubicBezTo>
                <a:cubicBezTo>
                  <a:pt x="6174" y="12220"/>
                  <a:pt x="6103" y="11836"/>
                  <a:pt x="6033" y="11470"/>
                </a:cubicBezTo>
                <a:cubicBezTo>
                  <a:pt x="5980" y="11173"/>
                  <a:pt x="5936" y="10877"/>
                  <a:pt x="5874" y="10528"/>
                </a:cubicBezTo>
                <a:cubicBezTo>
                  <a:pt x="5635" y="10685"/>
                  <a:pt x="5432" y="10807"/>
                  <a:pt x="5212" y="10946"/>
                </a:cubicBezTo>
                <a:cubicBezTo>
                  <a:pt x="5282" y="11226"/>
                  <a:pt x="5335" y="11435"/>
                  <a:pt x="5388" y="11644"/>
                </a:cubicBezTo>
                <a:cubicBezTo>
                  <a:pt x="5459" y="11889"/>
                  <a:pt x="5477" y="12150"/>
                  <a:pt x="5335" y="12307"/>
                </a:cubicBezTo>
                <a:cubicBezTo>
                  <a:pt x="5212" y="12447"/>
                  <a:pt x="5088" y="12360"/>
                  <a:pt x="5000" y="12115"/>
                </a:cubicBezTo>
                <a:cubicBezTo>
                  <a:pt x="4903" y="11836"/>
                  <a:pt x="4797" y="11575"/>
                  <a:pt x="4682" y="11278"/>
                </a:cubicBezTo>
                <a:cubicBezTo>
                  <a:pt x="4506" y="11383"/>
                  <a:pt x="4347" y="11487"/>
                  <a:pt x="4197" y="11575"/>
                </a:cubicBezTo>
                <a:cubicBezTo>
                  <a:pt x="4311" y="12534"/>
                  <a:pt x="4603" y="13284"/>
                  <a:pt x="4656" y="14192"/>
                </a:cubicBezTo>
                <a:cubicBezTo>
                  <a:pt x="4294" y="14384"/>
                  <a:pt x="4232" y="14349"/>
                  <a:pt x="4091" y="13790"/>
                </a:cubicBezTo>
                <a:cubicBezTo>
                  <a:pt x="4002" y="13441"/>
                  <a:pt x="3941" y="13075"/>
                  <a:pt x="3861" y="12709"/>
                </a:cubicBezTo>
                <a:cubicBezTo>
                  <a:pt x="3808" y="12447"/>
                  <a:pt x="3746" y="12168"/>
                  <a:pt x="3685" y="11871"/>
                </a:cubicBezTo>
                <a:cubicBezTo>
                  <a:pt x="3490" y="11976"/>
                  <a:pt x="3323" y="12063"/>
                  <a:pt x="3164" y="12133"/>
                </a:cubicBezTo>
                <a:cubicBezTo>
                  <a:pt x="3226" y="12482"/>
                  <a:pt x="3270" y="12744"/>
                  <a:pt x="3323" y="13075"/>
                </a:cubicBezTo>
                <a:cubicBezTo>
                  <a:pt x="3199" y="13145"/>
                  <a:pt x="3084" y="13284"/>
                  <a:pt x="3031" y="13215"/>
                </a:cubicBezTo>
                <a:cubicBezTo>
                  <a:pt x="2881" y="13023"/>
                  <a:pt x="2758" y="12761"/>
                  <a:pt x="2599" y="12482"/>
                </a:cubicBezTo>
                <a:cubicBezTo>
                  <a:pt x="2502" y="12534"/>
                  <a:pt x="2378" y="12621"/>
                  <a:pt x="2228" y="12709"/>
                </a:cubicBezTo>
                <a:cubicBezTo>
                  <a:pt x="2343" y="13250"/>
                  <a:pt x="2440" y="13703"/>
                  <a:pt x="2537" y="14174"/>
                </a:cubicBezTo>
                <a:cubicBezTo>
                  <a:pt x="2581" y="14401"/>
                  <a:pt x="2625" y="14610"/>
                  <a:pt x="2493" y="14785"/>
                </a:cubicBezTo>
                <a:cubicBezTo>
                  <a:pt x="2361" y="14942"/>
                  <a:pt x="2210" y="14907"/>
                  <a:pt x="2122" y="14645"/>
                </a:cubicBezTo>
                <a:cubicBezTo>
                  <a:pt x="2052" y="14436"/>
                  <a:pt x="1999" y="14192"/>
                  <a:pt x="1946" y="13965"/>
                </a:cubicBezTo>
                <a:cubicBezTo>
                  <a:pt x="1875" y="13651"/>
                  <a:pt x="1813" y="13337"/>
                  <a:pt x="1751" y="13005"/>
                </a:cubicBezTo>
                <a:cubicBezTo>
                  <a:pt x="1575" y="13127"/>
                  <a:pt x="1443" y="13232"/>
                  <a:pt x="1301" y="13319"/>
                </a:cubicBezTo>
                <a:cubicBezTo>
                  <a:pt x="1363" y="13599"/>
                  <a:pt x="1425" y="13790"/>
                  <a:pt x="1443" y="13982"/>
                </a:cubicBezTo>
                <a:cubicBezTo>
                  <a:pt x="1451" y="14122"/>
                  <a:pt x="1425" y="14314"/>
                  <a:pt x="1381" y="14401"/>
                </a:cubicBezTo>
                <a:cubicBezTo>
                  <a:pt x="1354" y="14471"/>
                  <a:pt x="1239" y="14471"/>
                  <a:pt x="1195" y="14419"/>
                </a:cubicBezTo>
                <a:cubicBezTo>
                  <a:pt x="1063" y="14209"/>
                  <a:pt x="948" y="13965"/>
                  <a:pt x="780" y="13651"/>
                </a:cubicBezTo>
                <a:cubicBezTo>
                  <a:pt x="710" y="13703"/>
                  <a:pt x="604" y="13808"/>
                  <a:pt x="498" y="13913"/>
                </a:cubicBezTo>
                <a:cubicBezTo>
                  <a:pt x="754" y="15064"/>
                  <a:pt x="992" y="16094"/>
                  <a:pt x="1222" y="17105"/>
                </a:cubicBezTo>
                <a:cubicBezTo>
                  <a:pt x="1460" y="18117"/>
                  <a:pt x="1601" y="19199"/>
                  <a:pt x="1875" y="20211"/>
                </a:cubicBezTo>
                <a:cubicBezTo>
                  <a:pt x="2246" y="19827"/>
                  <a:pt x="2563" y="19426"/>
                  <a:pt x="2899" y="19129"/>
                </a:cubicBezTo>
                <a:cubicBezTo>
                  <a:pt x="3543" y="18589"/>
                  <a:pt x="4188" y="18083"/>
                  <a:pt x="4850" y="17594"/>
                </a:cubicBezTo>
                <a:cubicBezTo>
                  <a:pt x="5935" y="16809"/>
                  <a:pt x="7021" y="16076"/>
                  <a:pt x="8107" y="15291"/>
                </a:cubicBezTo>
                <a:cubicBezTo>
                  <a:pt x="9007" y="14645"/>
                  <a:pt x="9890" y="13947"/>
                  <a:pt x="10790" y="13302"/>
                </a:cubicBezTo>
                <a:cubicBezTo>
                  <a:pt x="11214" y="13005"/>
                  <a:pt x="11664" y="12813"/>
                  <a:pt x="12088" y="12517"/>
                </a:cubicBezTo>
                <a:cubicBezTo>
                  <a:pt x="12988" y="11889"/>
                  <a:pt x="13880" y="11226"/>
                  <a:pt x="14780" y="10598"/>
                </a:cubicBezTo>
                <a:cubicBezTo>
                  <a:pt x="15636" y="9987"/>
                  <a:pt x="16493" y="9411"/>
                  <a:pt x="17349" y="8818"/>
                </a:cubicBezTo>
                <a:cubicBezTo>
                  <a:pt x="18152" y="8260"/>
                  <a:pt x="18947" y="7684"/>
                  <a:pt x="19741" y="7108"/>
                </a:cubicBezTo>
                <a:cubicBezTo>
                  <a:pt x="20094" y="6846"/>
                  <a:pt x="20447" y="6567"/>
                  <a:pt x="20792" y="6305"/>
                </a:cubicBezTo>
                <a:cubicBezTo>
                  <a:pt x="20721" y="5642"/>
                  <a:pt x="19794" y="1420"/>
                  <a:pt x="19653" y="1106"/>
                </a:cubicBezTo>
                <a:cubicBezTo>
                  <a:pt x="19432" y="1246"/>
                  <a:pt x="19211" y="1385"/>
                  <a:pt x="18947" y="1542"/>
                </a:cubicBezTo>
                <a:cubicBezTo>
                  <a:pt x="19044" y="1821"/>
                  <a:pt x="19114" y="2031"/>
                  <a:pt x="19176" y="2240"/>
                </a:cubicBezTo>
                <a:cubicBezTo>
                  <a:pt x="19309" y="2676"/>
                  <a:pt x="19450" y="3095"/>
                  <a:pt x="19565" y="3549"/>
                </a:cubicBezTo>
                <a:cubicBezTo>
                  <a:pt x="19609" y="3723"/>
                  <a:pt x="19618" y="4002"/>
                  <a:pt x="19485" y="4072"/>
                </a:cubicBezTo>
                <a:cubicBezTo>
                  <a:pt x="19397" y="4107"/>
                  <a:pt x="19282" y="4055"/>
                  <a:pt x="19194" y="3967"/>
                </a:cubicBezTo>
                <a:cubicBezTo>
                  <a:pt x="19141" y="3915"/>
                  <a:pt x="19123" y="3741"/>
                  <a:pt x="19088" y="3618"/>
                </a:cubicBezTo>
                <a:cubicBezTo>
                  <a:pt x="18903" y="3025"/>
                  <a:pt x="18717" y="2450"/>
                  <a:pt x="18523" y="1821"/>
                </a:cubicBezTo>
                <a:cubicBezTo>
                  <a:pt x="18417" y="1909"/>
                  <a:pt x="18329" y="1978"/>
                  <a:pt x="18240" y="2048"/>
                </a:cubicBezTo>
                <a:cubicBezTo>
                  <a:pt x="18267" y="2484"/>
                  <a:pt x="18488" y="2851"/>
                  <a:pt x="18285" y="3235"/>
                </a:cubicBezTo>
                <a:cubicBezTo>
                  <a:pt x="17914" y="3357"/>
                  <a:pt x="17958" y="2641"/>
                  <a:pt x="17808" y="2327"/>
                </a:cubicBezTo>
                <a:cubicBezTo>
                  <a:pt x="17684" y="2362"/>
                  <a:pt x="17570" y="2380"/>
                  <a:pt x="17455" y="2415"/>
                </a:cubicBezTo>
                <a:cubicBezTo>
                  <a:pt x="17561" y="2275"/>
                  <a:pt x="17667" y="2135"/>
                  <a:pt x="17790" y="1961"/>
                </a:cubicBezTo>
                <a:cubicBezTo>
                  <a:pt x="17517" y="1856"/>
                  <a:pt x="17517" y="1856"/>
                  <a:pt x="17164" y="2292"/>
                </a:cubicBezTo>
                <a:cubicBezTo>
                  <a:pt x="17287" y="2327"/>
                  <a:pt x="17375" y="2362"/>
                  <a:pt x="17473" y="2397"/>
                </a:cubicBezTo>
                <a:cubicBezTo>
                  <a:pt x="17420" y="2502"/>
                  <a:pt x="17358" y="2607"/>
                  <a:pt x="17296" y="2729"/>
                </a:cubicBezTo>
                <a:cubicBezTo>
                  <a:pt x="17420" y="3479"/>
                  <a:pt x="17570" y="4177"/>
                  <a:pt x="17799" y="4822"/>
                </a:cubicBezTo>
                <a:cubicBezTo>
                  <a:pt x="17905" y="5119"/>
                  <a:pt x="18002" y="5450"/>
                  <a:pt x="17887" y="5817"/>
                </a:cubicBezTo>
                <a:cubicBezTo>
                  <a:pt x="17561" y="5869"/>
                  <a:pt x="17543" y="5887"/>
                  <a:pt x="17420" y="5450"/>
                </a:cubicBezTo>
                <a:cubicBezTo>
                  <a:pt x="17225" y="4753"/>
                  <a:pt x="17031" y="4055"/>
                  <a:pt x="16881" y="3322"/>
                </a:cubicBezTo>
                <a:cubicBezTo>
                  <a:pt x="16819" y="3043"/>
                  <a:pt x="16740" y="3008"/>
                  <a:pt x="16625" y="2990"/>
                </a:cubicBezTo>
                <a:cubicBezTo>
                  <a:pt x="16705" y="2833"/>
                  <a:pt x="16819" y="2711"/>
                  <a:pt x="16669" y="2432"/>
                </a:cubicBezTo>
                <a:cubicBezTo>
                  <a:pt x="16563" y="2554"/>
                  <a:pt x="16449" y="2676"/>
                  <a:pt x="16334" y="2798"/>
                </a:cubicBezTo>
                <a:cubicBezTo>
                  <a:pt x="16334" y="2833"/>
                  <a:pt x="16334" y="2868"/>
                  <a:pt x="16343" y="2921"/>
                </a:cubicBezTo>
                <a:cubicBezTo>
                  <a:pt x="16440" y="2938"/>
                  <a:pt x="16546" y="2955"/>
                  <a:pt x="16643" y="2990"/>
                </a:cubicBezTo>
                <a:cubicBezTo>
                  <a:pt x="16528" y="3200"/>
                  <a:pt x="16431" y="3409"/>
                  <a:pt x="16537" y="3741"/>
                </a:cubicBezTo>
                <a:cubicBezTo>
                  <a:pt x="16563" y="3810"/>
                  <a:pt x="16581" y="3915"/>
                  <a:pt x="16572" y="4002"/>
                </a:cubicBezTo>
                <a:cubicBezTo>
                  <a:pt x="16563" y="4159"/>
                  <a:pt x="16555" y="4369"/>
                  <a:pt x="16510" y="4421"/>
                </a:cubicBezTo>
                <a:cubicBezTo>
                  <a:pt x="16449" y="4491"/>
                  <a:pt x="16334" y="4491"/>
                  <a:pt x="16263" y="4421"/>
                </a:cubicBezTo>
                <a:cubicBezTo>
                  <a:pt x="16193" y="4351"/>
                  <a:pt x="16140" y="4177"/>
                  <a:pt x="16096" y="4037"/>
                </a:cubicBezTo>
                <a:cubicBezTo>
                  <a:pt x="16051" y="3915"/>
                  <a:pt x="16043" y="3758"/>
                  <a:pt x="16016" y="3618"/>
                </a:cubicBezTo>
                <a:cubicBezTo>
                  <a:pt x="15884" y="3723"/>
                  <a:pt x="15751" y="3758"/>
                  <a:pt x="15628" y="3793"/>
                </a:cubicBezTo>
                <a:cubicBezTo>
                  <a:pt x="15690" y="3653"/>
                  <a:pt x="15751" y="3496"/>
                  <a:pt x="15795" y="3392"/>
                </a:cubicBezTo>
                <a:cubicBezTo>
                  <a:pt x="15742" y="3427"/>
                  <a:pt x="15672" y="3461"/>
                  <a:pt x="15592" y="3496"/>
                </a:cubicBezTo>
                <a:cubicBezTo>
                  <a:pt x="15601" y="3584"/>
                  <a:pt x="15610" y="3688"/>
                  <a:pt x="15628" y="3793"/>
                </a:cubicBezTo>
                <a:close/>
                <a:moveTo>
                  <a:pt x="18435" y="1787"/>
                </a:moveTo>
                <a:cubicBezTo>
                  <a:pt x="18338" y="1403"/>
                  <a:pt x="18232" y="1350"/>
                  <a:pt x="18055" y="1717"/>
                </a:cubicBezTo>
                <a:cubicBezTo>
                  <a:pt x="18214" y="1734"/>
                  <a:pt x="18320" y="1752"/>
                  <a:pt x="18435" y="1787"/>
                </a:cubicBezTo>
                <a:close/>
                <a:moveTo>
                  <a:pt x="12238" y="5991"/>
                </a:moveTo>
                <a:cubicBezTo>
                  <a:pt x="12238" y="5939"/>
                  <a:pt x="12238" y="5887"/>
                  <a:pt x="12247" y="5817"/>
                </a:cubicBezTo>
                <a:cubicBezTo>
                  <a:pt x="12150" y="5712"/>
                  <a:pt x="12044" y="5590"/>
                  <a:pt x="11947" y="5956"/>
                </a:cubicBezTo>
                <a:cubicBezTo>
                  <a:pt x="12053" y="5974"/>
                  <a:pt x="12150" y="5974"/>
                  <a:pt x="12238" y="5991"/>
                </a:cubicBezTo>
                <a:close/>
                <a:moveTo>
                  <a:pt x="11355" y="6428"/>
                </a:moveTo>
                <a:cubicBezTo>
                  <a:pt x="11347" y="6375"/>
                  <a:pt x="11329" y="6340"/>
                  <a:pt x="11320" y="6288"/>
                </a:cubicBezTo>
                <a:cubicBezTo>
                  <a:pt x="11223" y="6358"/>
                  <a:pt x="11117" y="6428"/>
                  <a:pt x="11020" y="6497"/>
                </a:cubicBezTo>
                <a:cubicBezTo>
                  <a:pt x="11029" y="6550"/>
                  <a:pt x="11038" y="6602"/>
                  <a:pt x="11046" y="6654"/>
                </a:cubicBezTo>
                <a:cubicBezTo>
                  <a:pt x="11144" y="6567"/>
                  <a:pt x="11249" y="6497"/>
                  <a:pt x="11355" y="6428"/>
                </a:cubicBezTo>
                <a:close/>
                <a:moveTo>
                  <a:pt x="12662" y="5346"/>
                </a:moveTo>
                <a:cubicBezTo>
                  <a:pt x="12653" y="5398"/>
                  <a:pt x="12644" y="5451"/>
                  <a:pt x="12635" y="5503"/>
                </a:cubicBezTo>
                <a:cubicBezTo>
                  <a:pt x="12706" y="5520"/>
                  <a:pt x="12768" y="5538"/>
                  <a:pt x="12838" y="5555"/>
                </a:cubicBezTo>
                <a:cubicBezTo>
                  <a:pt x="12838" y="5538"/>
                  <a:pt x="12838" y="5503"/>
                  <a:pt x="12847" y="5485"/>
                </a:cubicBezTo>
                <a:cubicBezTo>
                  <a:pt x="12785" y="5433"/>
                  <a:pt x="12724" y="5381"/>
                  <a:pt x="12662" y="5346"/>
                </a:cubicBezTo>
                <a:close/>
                <a:moveTo>
                  <a:pt x="10261" y="7195"/>
                </a:moveTo>
                <a:cubicBezTo>
                  <a:pt x="10305" y="7143"/>
                  <a:pt x="10340" y="7108"/>
                  <a:pt x="10367" y="7056"/>
                </a:cubicBezTo>
                <a:cubicBezTo>
                  <a:pt x="10367" y="7056"/>
                  <a:pt x="10349" y="6968"/>
                  <a:pt x="10340" y="6968"/>
                </a:cubicBezTo>
                <a:cubicBezTo>
                  <a:pt x="10305" y="6968"/>
                  <a:pt x="10261" y="6986"/>
                  <a:pt x="10226" y="6986"/>
                </a:cubicBezTo>
                <a:cubicBezTo>
                  <a:pt x="10234" y="7038"/>
                  <a:pt x="10243" y="7091"/>
                  <a:pt x="10261" y="71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2" name="Google Shape;2412;p176"/>
          <p:cNvSpPr/>
          <p:nvPr/>
        </p:nvSpPr>
        <p:spPr>
          <a:xfrm>
            <a:off x="6734174" y="5629277"/>
            <a:ext cx="1284194" cy="955403"/>
          </a:xfrm>
          <a:custGeom>
            <a:rect b="b" l="l" r="r" t="t"/>
            <a:pathLst>
              <a:path extrusionOk="0" h="21409" w="21508">
                <a:moveTo>
                  <a:pt x="19652" y="17301"/>
                </a:moveTo>
                <a:cubicBezTo>
                  <a:pt x="19540" y="17536"/>
                  <a:pt x="19460" y="17728"/>
                  <a:pt x="19380" y="17920"/>
                </a:cubicBezTo>
                <a:cubicBezTo>
                  <a:pt x="19093" y="18560"/>
                  <a:pt x="19029" y="18582"/>
                  <a:pt x="18535" y="18176"/>
                </a:cubicBezTo>
                <a:cubicBezTo>
                  <a:pt x="18471" y="18112"/>
                  <a:pt x="18407" y="18048"/>
                  <a:pt x="18296" y="17941"/>
                </a:cubicBezTo>
                <a:cubicBezTo>
                  <a:pt x="17913" y="18795"/>
                  <a:pt x="17418" y="19179"/>
                  <a:pt x="16732" y="18560"/>
                </a:cubicBezTo>
                <a:cubicBezTo>
                  <a:pt x="16317" y="18880"/>
                  <a:pt x="15935" y="19222"/>
                  <a:pt x="15520" y="19499"/>
                </a:cubicBezTo>
                <a:cubicBezTo>
                  <a:pt x="14834" y="19990"/>
                  <a:pt x="14068" y="20246"/>
                  <a:pt x="13302" y="20417"/>
                </a:cubicBezTo>
                <a:cubicBezTo>
                  <a:pt x="11564" y="20844"/>
                  <a:pt x="9841" y="21314"/>
                  <a:pt x="8070" y="21399"/>
                </a:cubicBezTo>
                <a:cubicBezTo>
                  <a:pt x="6586" y="21463"/>
                  <a:pt x="5135" y="21228"/>
                  <a:pt x="3699" y="20780"/>
                </a:cubicBezTo>
                <a:cubicBezTo>
                  <a:pt x="2933" y="20545"/>
                  <a:pt x="2518" y="19884"/>
                  <a:pt x="2471" y="18816"/>
                </a:cubicBezTo>
                <a:cubicBezTo>
                  <a:pt x="2391" y="17301"/>
                  <a:pt x="2183" y="15807"/>
                  <a:pt x="2040" y="14313"/>
                </a:cubicBezTo>
                <a:cubicBezTo>
                  <a:pt x="1992" y="13843"/>
                  <a:pt x="2008" y="13352"/>
                  <a:pt x="1992" y="12883"/>
                </a:cubicBezTo>
                <a:cubicBezTo>
                  <a:pt x="1976" y="12221"/>
                  <a:pt x="1976" y="12242"/>
                  <a:pt x="1513" y="12008"/>
                </a:cubicBezTo>
                <a:cubicBezTo>
                  <a:pt x="923" y="11730"/>
                  <a:pt x="413" y="11346"/>
                  <a:pt x="78" y="10578"/>
                </a:cubicBezTo>
                <a:cubicBezTo>
                  <a:pt x="-50" y="10279"/>
                  <a:pt x="-18" y="10044"/>
                  <a:pt x="157" y="9831"/>
                </a:cubicBezTo>
                <a:cubicBezTo>
                  <a:pt x="397" y="9553"/>
                  <a:pt x="636" y="9276"/>
                  <a:pt x="875" y="8998"/>
                </a:cubicBezTo>
                <a:cubicBezTo>
                  <a:pt x="2582" y="6949"/>
                  <a:pt x="4289" y="4900"/>
                  <a:pt x="6012" y="2851"/>
                </a:cubicBezTo>
                <a:cubicBezTo>
                  <a:pt x="6251" y="2574"/>
                  <a:pt x="6523" y="2360"/>
                  <a:pt x="6794" y="2147"/>
                </a:cubicBezTo>
                <a:cubicBezTo>
                  <a:pt x="7432" y="1592"/>
                  <a:pt x="8134" y="1144"/>
                  <a:pt x="8724" y="461"/>
                </a:cubicBezTo>
                <a:cubicBezTo>
                  <a:pt x="9123" y="12"/>
                  <a:pt x="9569" y="-137"/>
                  <a:pt x="10112" y="140"/>
                </a:cubicBezTo>
                <a:cubicBezTo>
                  <a:pt x="11739" y="973"/>
                  <a:pt x="13398" y="1741"/>
                  <a:pt x="15025" y="2552"/>
                </a:cubicBezTo>
                <a:cubicBezTo>
                  <a:pt x="15520" y="2787"/>
                  <a:pt x="16030" y="3043"/>
                  <a:pt x="16461" y="3427"/>
                </a:cubicBezTo>
                <a:cubicBezTo>
                  <a:pt x="17338" y="4217"/>
                  <a:pt x="18296" y="4793"/>
                  <a:pt x="19285" y="5306"/>
                </a:cubicBezTo>
                <a:cubicBezTo>
                  <a:pt x="19716" y="5541"/>
                  <a:pt x="20050" y="5882"/>
                  <a:pt x="20226" y="6480"/>
                </a:cubicBezTo>
                <a:cubicBezTo>
                  <a:pt x="20401" y="7099"/>
                  <a:pt x="20370" y="7376"/>
                  <a:pt x="20034" y="7824"/>
                </a:cubicBezTo>
                <a:cubicBezTo>
                  <a:pt x="20003" y="7867"/>
                  <a:pt x="19971" y="7910"/>
                  <a:pt x="19939" y="7931"/>
                </a:cubicBezTo>
                <a:cubicBezTo>
                  <a:pt x="19189" y="8486"/>
                  <a:pt x="19077" y="9382"/>
                  <a:pt x="19205" y="10428"/>
                </a:cubicBezTo>
                <a:cubicBezTo>
                  <a:pt x="19285" y="11069"/>
                  <a:pt x="19269" y="11730"/>
                  <a:pt x="19317" y="12371"/>
                </a:cubicBezTo>
                <a:cubicBezTo>
                  <a:pt x="19349" y="12904"/>
                  <a:pt x="19508" y="13267"/>
                  <a:pt x="19939" y="13502"/>
                </a:cubicBezTo>
                <a:cubicBezTo>
                  <a:pt x="20816" y="13993"/>
                  <a:pt x="21263" y="14996"/>
                  <a:pt x="21486" y="16191"/>
                </a:cubicBezTo>
                <a:cubicBezTo>
                  <a:pt x="21550" y="16533"/>
                  <a:pt x="21470" y="16789"/>
                  <a:pt x="21295" y="17024"/>
                </a:cubicBezTo>
                <a:cubicBezTo>
                  <a:pt x="21167" y="17194"/>
                  <a:pt x="21024" y="17386"/>
                  <a:pt x="20912" y="17579"/>
                </a:cubicBezTo>
                <a:cubicBezTo>
                  <a:pt x="20593" y="18091"/>
                  <a:pt x="20338" y="18133"/>
                  <a:pt x="19971" y="17664"/>
                </a:cubicBezTo>
                <a:cubicBezTo>
                  <a:pt x="19811" y="17557"/>
                  <a:pt x="19763" y="17450"/>
                  <a:pt x="19652" y="17301"/>
                </a:cubicBezTo>
                <a:close/>
                <a:moveTo>
                  <a:pt x="1210" y="10642"/>
                </a:moveTo>
                <a:cubicBezTo>
                  <a:pt x="4624" y="12733"/>
                  <a:pt x="8134" y="13758"/>
                  <a:pt x="11548" y="14953"/>
                </a:cubicBezTo>
                <a:cubicBezTo>
                  <a:pt x="13191" y="13416"/>
                  <a:pt x="14786" y="11986"/>
                  <a:pt x="16349" y="10450"/>
                </a:cubicBezTo>
                <a:cubicBezTo>
                  <a:pt x="16876" y="9937"/>
                  <a:pt x="17291" y="9233"/>
                  <a:pt x="17849" y="8465"/>
                </a:cubicBezTo>
                <a:cubicBezTo>
                  <a:pt x="17067" y="8294"/>
                  <a:pt x="16461" y="8294"/>
                  <a:pt x="15839" y="8315"/>
                </a:cubicBezTo>
                <a:cubicBezTo>
                  <a:pt x="14914" y="8358"/>
                  <a:pt x="13988" y="8443"/>
                  <a:pt x="13063" y="8465"/>
                </a:cubicBezTo>
                <a:cubicBezTo>
                  <a:pt x="12696" y="8486"/>
                  <a:pt x="12393" y="8486"/>
                  <a:pt x="12090" y="8870"/>
                </a:cubicBezTo>
                <a:cubicBezTo>
                  <a:pt x="11579" y="9510"/>
                  <a:pt x="11181" y="9425"/>
                  <a:pt x="10686" y="8763"/>
                </a:cubicBezTo>
                <a:cubicBezTo>
                  <a:pt x="10590" y="8635"/>
                  <a:pt x="10495" y="8550"/>
                  <a:pt x="10415" y="8422"/>
                </a:cubicBezTo>
                <a:cubicBezTo>
                  <a:pt x="9984" y="7696"/>
                  <a:pt x="10208" y="6821"/>
                  <a:pt x="10893" y="6608"/>
                </a:cubicBezTo>
                <a:cubicBezTo>
                  <a:pt x="11388" y="6458"/>
                  <a:pt x="11883" y="6586"/>
                  <a:pt x="12265" y="7035"/>
                </a:cubicBezTo>
                <a:cubicBezTo>
                  <a:pt x="12584" y="7419"/>
                  <a:pt x="12935" y="7461"/>
                  <a:pt x="13302" y="7419"/>
                </a:cubicBezTo>
                <a:cubicBezTo>
                  <a:pt x="13988" y="7333"/>
                  <a:pt x="14690" y="7227"/>
                  <a:pt x="15376" y="7163"/>
                </a:cubicBezTo>
                <a:cubicBezTo>
                  <a:pt x="16413" y="7056"/>
                  <a:pt x="17434" y="7099"/>
                  <a:pt x="18439" y="7803"/>
                </a:cubicBezTo>
                <a:cubicBezTo>
                  <a:pt x="18662" y="7461"/>
                  <a:pt x="18902" y="7120"/>
                  <a:pt x="19205" y="6672"/>
                </a:cubicBezTo>
                <a:cubicBezTo>
                  <a:pt x="18854" y="6394"/>
                  <a:pt x="18599" y="6117"/>
                  <a:pt x="18296" y="5946"/>
                </a:cubicBezTo>
                <a:cubicBezTo>
                  <a:pt x="17514" y="5498"/>
                  <a:pt x="16748" y="5071"/>
                  <a:pt x="16046" y="4409"/>
                </a:cubicBezTo>
                <a:cubicBezTo>
                  <a:pt x="15743" y="4132"/>
                  <a:pt x="15408" y="3876"/>
                  <a:pt x="15057" y="3705"/>
                </a:cubicBezTo>
                <a:cubicBezTo>
                  <a:pt x="14148" y="3257"/>
                  <a:pt x="13222" y="2894"/>
                  <a:pt x="12329" y="2446"/>
                </a:cubicBezTo>
                <a:cubicBezTo>
                  <a:pt x="11531" y="2040"/>
                  <a:pt x="10734" y="1592"/>
                  <a:pt x="9936" y="1186"/>
                </a:cubicBezTo>
                <a:cubicBezTo>
                  <a:pt x="9809" y="1122"/>
                  <a:pt x="9585" y="1165"/>
                  <a:pt x="9474" y="1272"/>
                </a:cubicBezTo>
                <a:cubicBezTo>
                  <a:pt x="9075" y="1677"/>
                  <a:pt x="8692" y="2125"/>
                  <a:pt x="8309" y="2552"/>
                </a:cubicBezTo>
                <a:cubicBezTo>
                  <a:pt x="7799" y="3129"/>
                  <a:pt x="7288" y="3705"/>
                  <a:pt x="6762" y="4260"/>
                </a:cubicBezTo>
                <a:cubicBezTo>
                  <a:pt x="6618" y="4409"/>
                  <a:pt x="6411" y="4452"/>
                  <a:pt x="6283" y="4601"/>
                </a:cubicBezTo>
                <a:cubicBezTo>
                  <a:pt x="5948" y="5007"/>
                  <a:pt x="5661" y="5519"/>
                  <a:pt x="5294" y="5861"/>
                </a:cubicBezTo>
                <a:cubicBezTo>
                  <a:pt x="4177" y="6885"/>
                  <a:pt x="3268" y="8208"/>
                  <a:pt x="2247" y="9382"/>
                </a:cubicBezTo>
                <a:cubicBezTo>
                  <a:pt x="1896" y="9745"/>
                  <a:pt x="1593" y="10172"/>
                  <a:pt x="1210" y="10642"/>
                </a:cubicBezTo>
                <a:close/>
                <a:moveTo>
                  <a:pt x="18168" y="10322"/>
                </a:moveTo>
                <a:cubicBezTo>
                  <a:pt x="18120" y="10279"/>
                  <a:pt x="18088" y="10236"/>
                  <a:pt x="18040" y="10215"/>
                </a:cubicBezTo>
                <a:cubicBezTo>
                  <a:pt x="17945" y="10898"/>
                  <a:pt x="17323" y="10748"/>
                  <a:pt x="17179" y="11410"/>
                </a:cubicBezTo>
                <a:cubicBezTo>
                  <a:pt x="17147" y="11538"/>
                  <a:pt x="16940" y="11624"/>
                  <a:pt x="16812" y="11709"/>
                </a:cubicBezTo>
                <a:cubicBezTo>
                  <a:pt x="16716" y="11773"/>
                  <a:pt x="16589" y="11794"/>
                  <a:pt x="16541" y="11901"/>
                </a:cubicBezTo>
                <a:cubicBezTo>
                  <a:pt x="16254" y="12477"/>
                  <a:pt x="15791" y="12755"/>
                  <a:pt x="15392" y="13139"/>
                </a:cubicBezTo>
                <a:cubicBezTo>
                  <a:pt x="14499" y="13971"/>
                  <a:pt x="13605" y="14804"/>
                  <a:pt x="12712" y="15658"/>
                </a:cubicBezTo>
                <a:cubicBezTo>
                  <a:pt x="12345" y="15999"/>
                  <a:pt x="11962" y="16319"/>
                  <a:pt x="11500" y="16234"/>
                </a:cubicBezTo>
                <a:cubicBezTo>
                  <a:pt x="11149" y="16191"/>
                  <a:pt x="10814" y="16020"/>
                  <a:pt x="10463" y="15914"/>
                </a:cubicBezTo>
                <a:cubicBezTo>
                  <a:pt x="9697" y="15636"/>
                  <a:pt x="8915" y="15359"/>
                  <a:pt x="8166" y="15081"/>
                </a:cubicBezTo>
                <a:cubicBezTo>
                  <a:pt x="7001" y="14633"/>
                  <a:pt x="5837" y="14163"/>
                  <a:pt x="4672" y="13673"/>
                </a:cubicBezTo>
                <a:cubicBezTo>
                  <a:pt x="4177" y="13459"/>
                  <a:pt x="3699" y="13182"/>
                  <a:pt x="3220" y="12947"/>
                </a:cubicBezTo>
                <a:cubicBezTo>
                  <a:pt x="2933" y="13502"/>
                  <a:pt x="2965" y="14078"/>
                  <a:pt x="3045" y="14633"/>
                </a:cubicBezTo>
                <a:cubicBezTo>
                  <a:pt x="3236" y="15978"/>
                  <a:pt x="3396" y="17344"/>
                  <a:pt x="3428" y="18731"/>
                </a:cubicBezTo>
                <a:cubicBezTo>
                  <a:pt x="3444" y="19478"/>
                  <a:pt x="3460" y="19542"/>
                  <a:pt x="4002" y="19691"/>
                </a:cubicBezTo>
                <a:cubicBezTo>
                  <a:pt x="4656" y="19862"/>
                  <a:pt x="5326" y="19969"/>
                  <a:pt x="5996" y="20097"/>
                </a:cubicBezTo>
                <a:cubicBezTo>
                  <a:pt x="6953" y="20268"/>
                  <a:pt x="7926" y="20310"/>
                  <a:pt x="8884" y="20118"/>
                </a:cubicBezTo>
                <a:cubicBezTo>
                  <a:pt x="10048" y="19884"/>
                  <a:pt x="11213" y="19627"/>
                  <a:pt x="12361" y="19393"/>
                </a:cubicBezTo>
                <a:cubicBezTo>
                  <a:pt x="13893" y="19073"/>
                  <a:pt x="15249" y="18261"/>
                  <a:pt x="16477" y="17002"/>
                </a:cubicBezTo>
                <a:cubicBezTo>
                  <a:pt x="16700" y="16767"/>
                  <a:pt x="16828" y="16554"/>
                  <a:pt x="16812" y="16170"/>
                </a:cubicBezTo>
                <a:cubicBezTo>
                  <a:pt x="16764" y="15124"/>
                  <a:pt x="17067" y="14292"/>
                  <a:pt x="17801" y="13843"/>
                </a:cubicBezTo>
                <a:cubicBezTo>
                  <a:pt x="18264" y="13566"/>
                  <a:pt x="18359" y="13054"/>
                  <a:pt x="18328" y="12456"/>
                </a:cubicBezTo>
                <a:cubicBezTo>
                  <a:pt x="18296" y="11858"/>
                  <a:pt x="18264" y="11282"/>
                  <a:pt x="18232" y="10684"/>
                </a:cubicBezTo>
                <a:cubicBezTo>
                  <a:pt x="18216" y="10514"/>
                  <a:pt x="18184" y="10407"/>
                  <a:pt x="18168" y="10322"/>
                </a:cubicBezTo>
                <a:close/>
                <a:moveTo>
                  <a:pt x="18966" y="17066"/>
                </a:moveTo>
                <a:cubicBezTo>
                  <a:pt x="19237" y="16276"/>
                  <a:pt x="19588" y="16063"/>
                  <a:pt x="20114" y="16469"/>
                </a:cubicBezTo>
                <a:cubicBezTo>
                  <a:pt x="20210" y="16533"/>
                  <a:pt x="20449" y="16426"/>
                  <a:pt x="20545" y="16298"/>
                </a:cubicBezTo>
                <a:cubicBezTo>
                  <a:pt x="20625" y="16191"/>
                  <a:pt x="20657" y="15892"/>
                  <a:pt x="20593" y="15764"/>
                </a:cubicBezTo>
                <a:cubicBezTo>
                  <a:pt x="20354" y="15273"/>
                  <a:pt x="20098" y="14782"/>
                  <a:pt x="19779" y="14398"/>
                </a:cubicBezTo>
                <a:cubicBezTo>
                  <a:pt x="19620" y="14185"/>
                  <a:pt x="19301" y="14035"/>
                  <a:pt x="19093" y="14078"/>
                </a:cubicBezTo>
                <a:cubicBezTo>
                  <a:pt x="18120" y="14291"/>
                  <a:pt x="17626" y="15252"/>
                  <a:pt x="17753" y="16618"/>
                </a:cubicBezTo>
                <a:cubicBezTo>
                  <a:pt x="18407" y="16084"/>
                  <a:pt x="18583" y="16341"/>
                  <a:pt x="18966" y="170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3" name="Google Shape;2413;p176"/>
          <p:cNvSpPr/>
          <p:nvPr/>
        </p:nvSpPr>
        <p:spPr>
          <a:xfrm>
            <a:off x="4638673" y="5581652"/>
            <a:ext cx="934273" cy="1043378"/>
          </a:xfrm>
          <a:custGeom>
            <a:rect b="b" l="l" r="r" t="t"/>
            <a:pathLst>
              <a:path extrusionOk="0" h="21393" w="21422">
                <a:moveTo>
                  <a:pt x="1485" y="16833"/>
                </a:moveTo>
                <a:cubicBezTo>
                  <a:pt x="1158" y="18590"/>
                  <a:pt x="2839" y="19977"/>
                  <a:pt x="4630" y="20231"/>
                </a:cubicBezTo>
                <a:cubicBezTo>
                  <a:pt x="5242" y="20329"/>
                  <a:pt x="5766" y="20055"/>
                  <a:pt x="6225" y="19723"/>
                </a:cubicBezTo>
                <a:cubicBezTo>
                  <a:pt x="6574" y="19469"/>
                  <a:pt x="6880" y="19157"/>
                  <a:pt x="7164" y="18825"/>
                </a:cubicBezTo>
                <a:cubicBezTo>
                  <a:pt x="8015" y="17848"/>
                  <a:pt x="8824" y="16852"/>
                  <a:pt x="9653" y="15856"/>
                </a:cubicBezTo>
                <a:cubicBezTo>
                  <a:pt x="10418" y="14958"/>
                  <a:pt x="11204" y="14079"/>
                  <a:pt x="11925" y="13142"/>
                </a:cubicBezTo>
                <a:cubicBezTo>
                  <a:pt x="12733" y="12087"/>
                  <a:pt x="13497" y="10993"/>
                  <a:pt x="14218" y="9880"/>
                </a:cubicBezTo>
                <a:cubicBezTo>
                  <a:pt x="14415" y="9568"/>
                  <a:pt x="14436" y="9158"/>
                  <a:pt x="14524" y="8786"/>
                </a:cubicBezTo>
                <a:cubicBezTo>
                  <a:pt x="14655" y="8201"/>
                  <a:pt x="14305" y="7869"/>
                  <a:pt x="13759" y="7634"/>
                </a:cubicBezTo>
                <a:cubicBezTo>
                  <a:pt x="12602" y="7166"/>
                  <a:pt x="11488" y="7361"/>
                  <a:pt x="10527" y="8259"/>
                </a:cubicBezTo>
                <a:cubicBezTo>
                  <a:pt x="9129" y="9548"/>
                  <a:pt x="8103" y="11052"/>
                  <a:pt x="7033" y="12575"/>
                </a:cubicBezTo>
                <a:cubicBezTo>
                  <a:pt x="6618" y="13161"/>
                  <a:pt x="6137" y="13708"/>
                  <a:pt x="5635" y="14216"/>
                </a:cubicBezTo>
                <a:cubicBezTo>
                  <a:pt x="5504" y="14352"/>
                  <a:pt x="5067" y="14411"/>
                  <a:pt x="4870" y="14313"/>
                </a:cubicBezTo>
                <a:cubicBezTo>
                  <a:pt x="4565" y="14177"/>
                  <a:pt x="4565" y="13884"/>
                  <a:pt x="4761" y="13571"/>
                </a:cubicBezTo>
                <a:cubicBezTo>
                  <a:pt x="6203" y="11364"/>
                  <a:pt x="7710" y="9197"/>
                  <a:pt x="9566" y="7244"/>
                </a:cubicBezTo>
                <a:cubicBezTo>
                  <a:pt x="10527" y="6228"/>
                  <a:pt x="12296" y="5877"/>
                  <a:pt x="13759" y="6365"/>
                </a:cubicBezTo>
                <a:cubicBezTo>
                  <a:pt x="13956" y="6423"/>
                  <a:pt x="14131" y="6501"/>
                  <a:pt x="14305" y="6580"/>
                </a:cubicBezTo>
                <a:cubicBezTo>
                  <a:pt x="15660" y="7185"/>
                  <a:pt x="16074" y="8025"/>
                  <a:pt x="15834" y="9372"/>
                </a:cubicBezTo>
                <a:cubicBezTo>
                  <a:pt x="15681" y="10251"/>
                  <a:pt x="15244" y="10974"/>
                  <a:pt x="14742" y="11696"/>
                </a:cubicBezTo>
                <a:cubicBezTo>
                  <a:pt x="13738" y="13103"/>
                  <a:pt x="12820" y="14567"/>
                  <a:pt x="11488" y="15798"/>
                </a:cubicBezTo>
                <a:cubicBezTo>
                  <a:pt x="11095" y="16169"/>
                  <a:pt x="10833" y="16657"/>
                  <a:pt x="10483" y="17067"/>
                </a:cubicBezTo>
                <a:cubicBezTo>
                  <a:pt x="9610" y="18102"/>
                  <a:pt x="8736" y="19118"/>
                  <a:pt x="7841" y="20114"/>
                </a:cubicBezTo>
                <a:cubicBezTo>
                  <a:pt x="7579" y="20407"/>
                  <a:pt x="7229" y="20680"/>
                  <a:pt x="6880" y="20875"/>
                </a:cubicBezTo>
                <a:cubicBezTo>
                  <a:pt x="6028" y="21344"/>
                  <a:pt x="5176" y="21559"/>
                  <a:pt x="4106" y="21247"/>
                </a:cubicBezTo>
                <a:cubicBezTo>
                  <a:pt x="2271" y="20719"/>
                  <a:pt x="1005" y="19704"/>
                  <a:pt x="240" y="18161"/>
                </a:cubicBezTo>
                <a:cubicBezTo>
                  <a:pt x="66" y="17809"/>
                  <a:pt x="0" y="17419"/>
                  <a:pt x="0" y="17028"/>
                </a:cubicBezTo>
                <a:cubicBezTo>
                  <a:pt x="0" y="16520"/>
                  <a:pt x="65" y="15993"/>
                  <a:pt x="153" y="15485"/>
                </a:cubicBezTo>
                <a:cubicBezTo>
                  <a:pt x="306" y="14392"/>
                  <a:pt x="1114" y="13591"/>
                  <a:pt x="1813" y="12771"/>
                </a:cubicBezTo>
                <a:cubicBezTo>
                  <a:pt x="2817" y="11599"/>
                  <a:pt x="3778" y="10427"/>
                  <a:pt x="4805" y="9275"/>
                </a:cubicBezTo>
                <a:cubicBezTo>
                  <a:pt x="6006" y="7927"/>
                  <a:pt x="7229" y="6599"/>
                  <a:pt x="8496" y="5291"/>
                </a:cubicBezTo>
                <a:cubicBezTo>
                  <a:pt x="8998" y="4783"/>
                  <a:pt x="9675" y="4392"/>
                  <a:pt x="10243" y="3924"/>
                </a:cubicBezTo>
                <a:cubicBezTo>
                  <a:pt x="11095" y="3201"/>
                  <a:pt x="11947" y="2459"/>
                  <a:pt x="12777" y="1717"/>
                </a:cubicBezTo>
                <a:cubicBezTo>
                  <a:pt x="13869" y="760"/>
                  <a:pt x="15179" y="232"/>
                  <a:pt x="16686" y="57"/>
                </a:cubicBezTo>
                <a:cubicBezTo>
                  <a:pt x="17276" y="-2"/>
                  <a:pt x="17865" y="-41"/>
                  <a:pt x="18477" y="76"/>
                </a:cubicBezTo>
                <a:cubicBezTo>
                  <a:pt x="20224" y="369"/>
                  <a:pt x="21600" y="2635"/>
                  <a:pt x="21403" y="3904"/>
                </a:cubicBezTo>
                <a:cubicBezTo>
                  <a:pt x="21163" y="5486"/>
                  <a:pt x="20464" y="6814"/>
                  <a:pt x="19591" y="8123"/>
                </a:cubicBezTo>
                <a:cubicBezTo>
                  <a:pt x="18979" y="9040"/>
                  <a:pt x="18258" y="9900"/>
                  <a:pt x="17581" y="10798"/>
                </a:cubicBezTo>
                <a:cubicBezTo>
                  <a:pt x="17407" y="11032"/>
                  <a:pt x="17319" y="11306"/>
                  <a:pt x="17166" y="11560"/>
                </a:cubicBezTo>
                <a:cubicBezTo>
                  <a:pt x="16140" y="13005"/>
                  <a:pt x="15114" y="14470"/>
                  <a:pt x="14087" y="15915"/>
                </a:cubicBezTo>
                <a:cubicBezTo>
                  <a:pt x="14065" y="15954"/>
                  <a:pt x="14022" y="15993"/>
                  <a:pt x="14000" y="16052"/>
                </a:cubicBezTo>
                <a:cubicBezTo>
                  <a:pt x="13672" y="16462"/>
                  <a:pt x="13126" y="16657"/>
                  <a:pt x="12842" y="16481"/>
                </a:cubicBezTo>
                <a:cubicBezTo>
                  <a:pt x="12536" y="16286"/>
                  <a:pt x="12449" y="15622"/>
                  <a:pt x="12711" y="15270"/>
                </a:cubicBezTo>
                <a:cubicBezTo>
                  <a:pt x="13803" y="13786"/>
                  <a:pt x="14939" y="12321"/>
                  <a:pt x="16009" y="10837"/>
                </a:cubicBezTo>
                <a:cubicBezTo>
                  <a:pt x="17036" y="9411"/>
                  <a:pt x="18084" y="7986"/>
                  <a:pt x="19045" y="6541"/>
                </a:cubicBezTo>
                <a:cubicBezTo>
                  <a:pt x="19700" y="5584"/>
                  <a:pt x="20049" y="4529"/>
                  <a:pt x="20071" y="3377"/>
                </a:cubicBezTo>
                <a:cubicBezTo>
                  <a:pt x="20093" y="2205"/>
                  <a:pt x="18936" y="1189"/>
                  <a:pt x="17429" y="1307"/>
                </a:cubicBezTo>
                <a:cubicBezTo>
                  <a:pt x="15987" y="1424"/>
                  <a:pt x="14720" y="1892"/>
                  <a:pt x="13716" y="2889"/>
                </a:cubicBezTo>
                <a:cubicBezTo>
                  <a:pt x="12973" y="3631"/>
                  <a:pt x="12165" y="4295"/>
                  <a:pt x="11379" y="4998"/>
                </a:cubicBezTo>
                <a:cubicBezTo>
                  <a:pt x="11248" y="5115"/>
                  <a:pt x="11160" y="5252"/>
                  <a:pt x="11008" y="5330"/>
                </a:cubicBezTo>
                <a:cubicBezTo>
                  <a:pt x="9675" y="6013"/>
                  <a:pt x="8758" y="7107"/>
                  <a:pt x="7753" y="8083"/>
                </a:cubicBezTo>
                <a:cubicBezTo>
                  <a:pt x="7185" y="8650"/>
                  <a:pt x="6683" y="9275"/>
                  <a:pt x="6159" y="9880"/>
                </a:cubicBezTo>
                <a:cubicBezTo>
                  <a:pt x="5373" y="10818"/>
                  <a:pt x="4608" y="11794"/>
                  <a:pt x="3800" y="12732"/>
                </a:cubicBezTo>
                <a:cubicBezTo>
                  <a:pt x="3233" y="13376"/>
                  <a:pt x="2534" y="13923"/>
                  <a:pt x="2053" y="14606"/>
                </a:cubicBezTo>
                <a:cubicBezTo>
                  <a:pt x="1704" y="15075"/>
                  <a:pt x="1616" y="15681"/>
                  <a:pt x="1442" y="16247"/>
                </a:cubicBezTo>
                <a:cubicBezTo>
                  <a:pt x="1442" y="16481"/>
                  <a:pt x="1485" y="16716"/>
                  <a:pt x="1485" y="168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4" name="Google Shape;2414;p176"/>
          <p:cNvSpPr/>
          <p:nvPr/>
        </p:nvSpPr>
        <p:spPr>
          <a:xfrm>
            <a:off x="4600574" y="4600577"/>
            <a:ext cx="808470" cy="792068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79"/>
                  <a:pt x="11844" y="16262"/>
                </a:cubicBezTo>
                <a:cubicBezTo>
                  <a:pt x="10885" y="18109"/>
                  <a:pt x="9472" y="19597"/>
                  <a:pt x="8135" y="21161"/>
                </a:cubicBezTo>
                <a:cubicBezTo>
                  <a:pt x="7857" y="21495"/>
                  <a:pt x="7024" y="21315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799"/>
                  <a:pt x="7428" y="14286"/>
                  <a:pt x="7479" y="13645"/>
                </a:cubicBezTo>
                <a:cubicBezTo>
                  <a:pt x="6646" y="13619"/>
                  <a:pt x="5889" y="13619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2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6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09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8"/>
                  <a:pt x="13989" y="7488"/>
                </a:cubicBezTo>
                <a:cubicBezTo>
                  <a:pt x="14897" y="7488"/>
                  <a:pt x="15780" y="7488"/>
                  <a:pt x="16689" y="7565"/>
                </a:cubicBezTo>
                <a:cubicBezTo>
                  <a:pt x="18026" y="7668"/>
                  <a:pt x="19338" y="7796"/>
                  <a:pt x="20650" y="7924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1"/>
                  <a:pt x="20903" y="9412"/>
                </a:cubicBezTo>
                <a:cubicBezTo>
                  <a:pt x="19313" y="10310"/>
                  <a:pt x="17749" y="11259"/>
                  <a:pt x="16184" y="12208"/>
                </a:cubicBezTo>
                <a:cubicBezTo>
                  <a:pt x="16083" y="12285"/>
                  <a:pt x="15982" y="12388"/>
                  <a:pt x="15831" y="12516"/>
                </a:cubicBezTo>
                <a:close/>
                <a:moveTo>
                  <a:pt x="10507" y="2999"/>
                </a:moveTo>
                <a:cubicBezTo>
                  <a:pt x="10305" y="3332"/>
                  <a:pt x="10204" y="3486"/>
                  <a:pt x="10128" y="3666"/>
                </a:cubicBezTo>
                <a:cubicBezTo>
                  <a:pt x="9497" y="5282"/>
                  <a:pt x="8867" y="6924"/>
                  <a:pt x="8210" y="8540"/>
                </a:cubicBezTo>
                <a:cubicBezTo>
                  <a:pt x="8084" y="8822"/>
                  <a:pt x="7857" y="9079"/>
                  <a:pt x="7605" y="9258"/>
                </a:cubicBezTo>
                <a:cubicBezTo>
                  <a:pt x="6495" y="10054"/>
                  <a:pt x="5334" y="10798"/>
                  <a:pt x="4224" y="11593"/>
                </a:cubicBezTo>
                <a:cubicBezTo>
                  <a:pt x="4047" y="11721"/>
                  <a:pt x="3896" y="11952"/>
                  <a:pt x="3668" y="12208"/>
                </a:cubicBezTo>
                <a:cubicBezTo>
                  <a:pt x="5208" y="12208"/>
                  <a:pt x="6596" y="12183"/>
                  <a:pt x="7983" y="12208"/>
                </a:cubicBezTo>
                <a:cubicBezTo>
                  <a:pt x="8337" y="12208"/>
                  <a:pt x="8715" y="12311"/>
                  <a:pt x="9043" y="12439"/>
                </a:cubicBezTo>
                <a:cubicBezTo>
                  <a:pt x="9396" y="12568"/>
                  <a:pt x="9472" y="12875"/>
                  <a:pt x="9396" y="13260"/>
                </a:cubicBezTo>
                <a:cubicBezTo>
                  <a:pt x="9144" y="14492"/>
                  <a:pt x="8917" y="15697"/>
                  <a:pt x="8690" y="16929"/>
                </a:cubicBezTo>
                <a:cubicBezTo>
                  <a:pt x="8665" y="17108"/>
                  <a:pt x="8690" y="17288"/>
                  <a:pt x="8690" y="17724"/>
                </a:cubicBezTo>
                <a:cubicBezTo>
                  <a:pt x="9901" y="16364"/>
                  <a:pt x="10482" y="14876"/>
                  <a:pt x="11440" y="13465"/>
                </a:cubicBezTo>
                <a:cubicBezTo>
                  <a:pt x="11844" y="13619"/>
                  <a:pt x="12324" y="13671"/>
                  <a:pt x="12677" y="13902"/>
                </a:cubicBezTo>
                <a:cubicBezTo>
                  <a:pt x="13333" y="14338"/>
                  <a:pt x="13913" y="14928"/>
                  <a:pt x="14569" y="15364"/>
                </a:cubicBezTo>
                <a:cubicBezTo>
                  <a:pt x="15352" y="15877"/>
                  <a:pt x="16109" y="16467"/>
                  <a:pt x="17219" y="16749"/>
                </a:cubicBezTo>
                <a:cubicBezTo>
                  <a:pt x="16058" y="14928"/>
                  <a:pt x="14695" y="13491"/>
                  <a:pt x="13787" y="11695"/>
                </a:cubicBezTo>
                <a:cubicBezTo>
                  <a:pt x="15074" y="10515"/>
                  <a:pt x="16765" y="10105"/>
                  <a:pt x="18228" y="8950"/>
                </a:cubicBezTo>
                <a:cubicBezTo>
                  <a:pt x="16411" y="8874"/>
                  <a:pt x="14822" y="8822"/>
                  <a:pt x="13232" y="8720"/>
                </a:cubicBezTo>
                <a:cubicBezTo>
                  <a:pt x="12349" y="8668"/>
                  <a:pt x="11945" y="8284"/>
                  <a:pt x="11718" y="7411"/>
                </a:cubicBezTo>
                <a:cubicBezTo>
                  <a:pt x="11314" y="6077"/>
                  <a:pt x="10936" y="4641"/>
                  <a:pt x="10507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5" name="Google Shape;2415;p176"/>
          <p:cNvSpPr/>
          <p:nvPr/>
        </p:nvSpPr>
        <p:spPr>
          <a:xfrm>
            <a:off x="5714999" y="5905502"/>
            <a:ext cx="719006" cy="679282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8" y="16799"/>
                  <a:pt x="7992" y="1565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5"/>
                  <a:pt x="8331" y="7996"/>
                </a:cubicBezTo>
                <a:cubicBezTo>
                  <a:pt x="8669" y="9018"/>
                  <a:pt x="8585" y="9378"/>
                  <a:pt x="7625" y="9468"/>
                </a:cubicBezTo>
                <a:cubicBezTo>
                  <a:pt x="6636" y="9559"/>
                  <a:pt x="5620" y="9649"/>
                  <a:pt x="4632" y="9799"/>
                </a:cubicBezTo>
                <a:cubicBezTo>
                  <a:pt x="3615" y="9979"/>
                  <a:pt x="2627" y="10250"/>
                  <a:pt x="1554" y="10460"/>
                </a:cubicBezTo>
                <a:cubicBezTo>
                  <a:pt x="1780" y="11541"/>
                  <a:pt x="1978" y="12473"/>
                  <a:pt x="2203" y="13554"/>
                </a:cubicBezTo>
                <a:cubicBezTo>
                  <a:pt x="2655" y="13464"/>
                  <a:pt x="3051" y="13434"/>
                  <a:pt x="3446" y="13344"/>
                </a:cubicBezTo>
                <a:cubicBezTo>
                  <a:pt x="4745" y="13043"/>
                  <a:pt x="6043" y="12683"/>
                  <a:pt x="7370" y="12443"/>
                </a:cubicBezTo>
                <a:cubicBezTo>
                  <a:pt x="8330" y="12262"/>
                  <a:pt x="8669" y="12503"/>
                  <a:pt x="8952" y="13494"/>
                </a:cubicBezTo>
                <a:cubicBezTo>
                  <a:pt x="9206" y="14365"/>
                  <a:pt x="9347" y="15266"/>
                  <a:pt x="9516" y="16138"/>
                </a:cubicBezTo>
                <a:cubicBezTo>
                  <a:pt x="9714" y="17039"/>
                  <a:pt x="9799" y="18000"/>
                  <a:pt x="10250" y="18872"/>
                </a:cubicBezTo>
                <a:cubicBezTo>
                  <a:pt x="11098" y="18691"/>
                  <a:pt x="11916" y="18571"/>
                  <a:pt x="12707" y="18361"/>
                </a:cubicBezTo>
                <a:cubicBezTo>
                  <a:pt x="13413" y="18181"/>
                  <a:pt x="13554" y="17970"/>
                  <a:pt x="13469" y="17159"/>
                </a:cubicBezTo>
                <a:cubicBezTo>
                  <a:pt x="13413" y="16558"/>
                  <a:pt x="13244" y="15988"/>
                  <a:pt x="13187" y="15417"/>
                </a:cubicBezTo>
                <a:cubicBezTo>
                  <a:pt x="13074" y="14395"/>
                  <a:pt x="12961" y="13374"/>
                  <a:pt x="12905" y="12353"/>
                </a:cubicBezTo>
                <a:cubicBezTo>
                  <a:pt x="12876" y="11782"/>
                  <a:pt x="13131" y="11421"/>
                  <a:pt x="13752" y="11301"/>
                </a:cubicBezTo>
                <a:cubicBezTo>
                  <a:pt x="15248" y="11001"/>
                  <a:pt x="16745" y="10610"/>
                  <a:pt x="18213" y="10250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8"/>
                  <a:pt x="19145" y="8447"/>
                  <a:pt x="18975" y="7816"/>
                </a:cubicBezTo>
                <a:cubicBezTo>
                  <a:pt x="18721" y="6945"/>
                  <a:pt x="18523" y="6795"/>
                  <a:pt x="17676" y="6975"/>
                </a:cubicBezTo>
                <a:cubicBezTo>
                  <a:pt x="16180" y="7275"/>
                  <a:pt x="14683" y="7606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6" name="Google Shape;2416;p176"/>
          <p:cNvSpPr/>
          <p:nvPr/>
        </p:nvSpPr>
        <p:spPr>
          <a:xfrm>
            <a:off x="9820274" y="1038227"/>
            <a:ext cx="329619" cy="353940"/>
          </a:xfrm>
          <a:custGeom>
            <a:rect b="b" l="l" r="r" t="t"/>
            <a:pathLst>
              <a:path extrusionOk="0" h="21178" w="21357">
                <a:moveTo>
                  <a:pt x="3827" y="182"/>
                </a:moveTo>
                <a:cubicBezTo>
                  <a:pt x="4815" y="-103"/>
                  <a:pt x="5494" y="-46"/>
                  <a:pt x="6420" y="296"/>
                </a:cubicBezTo>
                <a:cubicBezTo>
                  <a:pt x="10863" y="1892"/>
                  <a:pt x="14813" y="4627"/>
                  <a:pt x="19565" y="5596"/>
                </a:cubicBezTo>
                <a:cubicBezTo>
                  <a:pt x="20367" y="5767"/>
                  <a:pt x="21416" y="5881"/>
                  <a:pt x="21354" y="6793"/>
                </a:cubicBezTo>
                <a:cubicBezTo>
                  <a:pt x="21231" y="7591"/>
                  <a:pt x="20799" y="8617"/>
                  <a:pt x="20120" y="9130"/>
                </a:cubicBezTo>
                <a:cubicBezTo>
                  <a:pt x="14751" y="12948"/>
                  <a:pt x="9258" y="16710"/>
                  <a:pt x="3766" y="20471"/>
                </a:cubicBezTo>
                <a:cubicBezTo>
                  <a:pt x="3025" y="20984"/>
                  <a:pt x="2346" y="21497"/>
                  <a:pt x="1359" y="20927"/>
                </a:cubicBezTo>
                <a:cubicBezTo>
                  <a:pt x="310" y="20357"/>
                  <a:pt x="-184" y="19274"/>
                  <a:pt x="63" y="18020"/>
                </a:cubicBezTo>
                <a:cubicBezTo>
                  <a:pt x="618" y="15570"/>
                  <a:pt x="1235" y="13176"/>
                  <a:pt x="1729" y="10725"/>
                </a:cubicBezTo>
                <a:cubicBezTo>
                  <a:pt x="2408" y="7306"/>
                  <a:pt x="3087" y="3829"/>
                  <a:pt x="3827" y="182"/>
                </a:cubicBezTo>
                <a:close/>
                <a:moveTo>
                  <a:pt x="6049" y="3772"/>
                </a:moveTo>
                <a:cubicBezTo>
                  <a:pt x="5185" y="8104"/>
                  <a:pt x="4445" y="12036"/>
                  <a:pt x="3642" y="16140"/>
                </a:cubicBezTo>
                <a:cubicBezTo>
                  <a:pt x="6235" y="15285"/>
                  <a:pt x="7962" y="13632"/>
                  <a:pt x="9814" y="12207"/>
                </a:cubicBezTo>
                <a:cubicBezTo>
                  <a:pt x="11665" y="10783"/>
                  <a:pt x="13949" y="9757"/>
                  <a:pt x="15615" y="7876"/>
                </a:cubicBezTo>
                <a:cubicBezTo>
                  <a:pt x="12282" y="6508"/>
                  <a:pt x="9320" y="5197"/>
                  <a:pt x="6049" y="37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7" name="Google Shape;2417;p176"/>
          <p:cNvSpPr/>
          <p:nvPr/>
        </p:nvSpPr>
        <p:spPr>
          <a:xfrm>
            <a:off x="5781676" y="4867274"/>
            <a:ext cx="573084" cy="724772"/>
          </a:xfrm>
          <a:custGeom>
            <a:rect b="b" l="l" r="r" t="t"/>
            <a:pathLst>
              <a:path extrusionOk="0" h="724772" w="573084">
                <a:moveTo>
                  <a:pt x="362996" y="594843"/>
                </a:moveTo>
                <a:cubicBezTo>
                  <a:pt x="357164" y="591390"/>
                  <a:pt x="350020" y="590913"/>
                  <a:pt x="340971" y="596148"/>
                </a:cubicBezTo>
                <a:cubicBezTo>
                  <a:pt x="322874" y="606628"/>
                  <a:pt x="302872" y="616158"/>
                  <a:pt x="286670" y="628535"/>
                </a:cubicBezTo>
                <a:cubicBezTo>
                  <a:pt x="272383" y="639964"/>
                  <a:pt x="276193" y="656157"/>
                  <a:pt x="292395" y="663779"/>
                </a:cubicBezTo>
                <a:cubicBezTo>
                  <a:pt x="298110" y="667595"/>
                  <a:pt x="305730" y="668544"/>
                  <a:pt x="317159" y="672360"/>
                </a:cubicBezTo>
                <a:cubicBezTo>
                  <a:pt x="333352" y="664738"/>
                  <a:pt x="351449" y="657116"/>
                  <a:pt x="368593" y="647586"/>
                </a:cubicBezTo>
                <a:cubicBezTo>
                  <a:pt x="382881" y="639015"/>
                  <a:pt x="384786" y="624729"/>
                  <a:pt x="377156" y="611393"/>
                </a:cubicBezTo>
                <a:cubicBezTo>
                  <a:pt x="373351" y="604724"/>
                  <a:pt x="368829" y="598296"/>
                  <a:pt x="362996" y="594843"/>
                </a:cubicBezTo>
                <a:close/>
                <a:moveTo>
                  <a:pt x="340138" y="533403"/>
                </a:moveTo>
                <a:cubicBezTo>
                  <a:pt x="357164" y="533522"/>
                  <a:pt x="372880" y="539951"/>
                  <a:pt x="388596" y="552333"/>
                </a:cubicBezTo>
                <a:cubicBezTo>
                  <a:pt x="417170" y="575199"/>
                  <a:pt x="435267" y="630443"/>
                  <a:pt x="425742" y="665687"/>
                </a:cubicBezTo>
                <a:cubicBezTo>
                  <a:pt x="416218" y="699982"/>
                  <a:pt x="375261" y="725696"/>
                  <a:pt x="334304" y="724747"/>
                </a:cubicBezTo>
                <a:cubicBezTo>
                  <a:pt x="320969" y="722839"/>
                  <a:pt x="307635" y="719982"/>
                  <a:pt x="293347" y="718074"/>
                </a:cubicBezTo>
                <a:cubicBezTo>
                  <a:pt x="268583" y="716175"/>
                  <a:pt x="249533" y="705696"/>
                  <a:pt x="240961" y="681881"/>
                </a:cubicBezTo>
                <a:cubicBezTo>
                  <a:pt x="229531" y="652351"/>
                  <a:pt x="220959" y="619964"/>
                  <a:pt x="239056" y="591393"/>
                </a:cubicBezTo>
                <a:cubicBezTo>
                  <a:pt x="249533" y="575199"/>
                  <a:pt x="266678" y="562812"/>
                  <a:pt x="283822" y="552333"/>
                </a:cubicBezTo>
                <a:cubicBezTo>
                  <a:pt x="304777" y="539476"/>
                  <a:pt x="323112" y="533285"/>
                  <a:pt x="340138" y="533403"/>
                </a:cubicBezTo>
                <a:close/>
                <a:moveTo>
                  <a:pt x="475920" y="252415"/>
                </a:moveTo>
                <a:cubicBezTo>
                  <a:pt x="327346" y="263844"/>
                  <a:pt x="187310" y="295278"/>
                  <a:pt x="46339" y="342908"/>
                </a:cubicBezTo>
                <a:cubicBezTo>
                  <a:pt x="52075" y="390522"/>
                  <a:pt x="56823" y="437195"/>
                  <a:pt x="73978" y="481015"/>
                </a:cubicBezTo>
                <a:cubicBezTo>
                  <a:pt x="113969" y="478162"/>
                  <a:pt x="475920" y="385772"/>
                  <a:pt x="509269" y="369576"/>
                </a:cubicBezTo>
                <a:cubicBezTo>
                  <a:pt x="498784" y="333376"/>
                  <a:pt x="488299" y="296235"/>
                  <a:pt x="475920" y="252415"/>
                </a:cubicBezTo>
                <a:close/>
                <a:moveTo>
                  <a:pt x="480696" y="190502"/>
                </a:moveTo>
                <a:cubicBezTo>
                  <a:pt x="496890" y="190502"/>
                  <a:pt x="507374" y="201931"/>
                  <a:pt x="512123" y="219084"/>
                </a:cubicBezTo>
                <a:cubicBezTo>
                  <a:pt x="516899" y="237176"/>
                  <a:pt x="520687" y="255268"/>
                  <a:pt x="526423" y="273376"/>
                </a:cubicBezTo>
                <a:cubicBezTo>
                  <a:pt x="537842" y="309561"/>
                  <a:pt x="550221" y="344805"/>
                  <a:pt x="560705" y="381006"/>
                </a:cubicBezTo>
                <a:cubicBezTo>
                  <a:pt x="565454" y="395288"/>
                  <a:pt x="568309" y="409570"/>
                  <a:pt x="573084" y="428635"/>
                </a:cubicBezTo>
                <a:cubicBezTo>
                  <a:pt x="480696" y="448624"/>
                  <a:pt x="390201" y="469586"/>
                  <a:pt x="299707" y="485781"/>
                </a:cubicBezTo>
                <a:cubicBezTo>
                  <a:pt x="211134" y="501977"/>
                  <a:pt x="127309" y="545781"/>
                  <a:pt x="31105" y="546737"/>
                </a:cubicBezTo>
                <a:cubicBezTo>
                  <a:pt x="28251" y="526732"/>
                  <a:pt x="25396" y="508640"/>
                  <a:pt x="22541" y="490548"/>
                </a:cubicBezTo>
                <a:cubicBezTo>
                  <a:pt x="14911" y="436255"/>
                  <a:pt x="6347" y="381962"/>
                  <a:pt x="638" y="326713"/>
                </a:cubicBezTo>
                <a:cubicBezTo>
                  <a:pt x="-3177" y="297175"/>
                  <a:pt x="10162" y="280039"/>
                  <a:pt x="38735" y="274316"/>
                </a:cubicBezTo>
                <a:cubicBezTo>
                  <a:pt x="158737" y="247648"/>
                  <a:pt x="278764" y="221937"/>
                  <a:pt x="398765" y="197165"/>
                </a:cubicBezTo>
                <a:cubicBezTo>
                  <a:pt x="425444" y="191459"/>
                  <a:pt x="453083" y="190502"/>
                  <a:pt x="480696" y="190502"/>
                </a:cubicBezTo>
                <a:close/>
                <a:moveTo>
                  <a:pt x="249549" y="60674"/>
                </a:moveTo>
                <a:cubicBezTo>
                  <a:pt x="233355" y="59720"/>
                  <a:pt x="213349" y="61628"/>
                  <a:pt x="203824" y="79723"/>
                </a:cubicBezTo>
                <a:cubicBezTo>
                  <a:pt x="193351" y="96871"/>
                  <a:pt x="204782" y="108301"/>
                  <a:pt x="234313" y="111156"/>
                </a:cubicBezTo>
                <a:cubicBezTo>
                  <a:pt x="249549" y="107346"/>
                  <a:pt x="265742" y="104491"/>
                  <a:pt x="280028" y="97826"/>
                </a:cubicBezTo>
                <a:cubicBezTo>
                  <a:pt x="284791" y="95917"/>
                  <a:pt x="288604" y="78777"/>
                  <a:pt x="287646" y="77822"/>
                </a:cubicBezTo>
                <a:cubicBezTo>
                  <a:pt x="275266" y="70203"/>
                  <a:pt x="262877" y="61628"/>
                  <a:pt x="249549" y="60674"/>
                </a:cubicBezTo>
                <a:close/>
                <a:moveTo>
                  <a:pt x="240034" y="671"/>
                </a:moveTo>
                <a:cubicBezTo>
                  <a:pt x="290511" y="4481"/>
                  <a:pt x="320991" y="29241"/>
                  <a:pt x="337184" y="74967"/>
                </a:cubicBezTo>
                <a:cubicBezTo>
                  <a:pt x="355284" y="127350"/>
                  <a:pt x="342904" y="141643"/>
                  <a:pt x="294324" y="159738"/>
                </a:cubicBezTo>
                <a:cubicBezTo>
                  <a:pt x="261938" y="172122"/>
                  <a:pt x="226696" y="166403"/>
                  <a:pt x="194309" y="159738"/>
                </a:cubicBezTo>
                <a:cubicBezTo>
                  <a:pt x="172405" y="154973"/>
                  <a:pt x="162881" y="132114"/>
                  <a:pt x="156212" y="112111"/>
                </a:cubicBezTo>
                <a:cubicBezTo>
                  <a:pt x="152398" y="99727"/>
                  <a:pt x="153347" y="86396"/>
                  <a:pt x="152398" y="79731"/>
                </a:cubicBezTo>
                <a:cubicBezTo>
                  <a:pt x="154305" y="15911"/>
                  <a:pt x="181929" y="-4094"/>
                  <a:pt x="240034" y="6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8" name="Google Shape;2418;p176"/>
          <p:cNvSpPr/>
          <p:nvPr/>
        </p:nvSpPr>
        <p:spPr>
          <a:xfrm>
            <a:off x="6562706" y="304801"/>
            <a:ext cx="1823159" cy="1695450"/>
          </a:xfrm>
          <a:custGeom>
            <a:rect b="b" l="l" r="r" t="t"/>
            <a:pathLst>
              <a:path extrusionOk="0" h="1695450" w="1823159">
                <a:moveTo>
                  <a:pt x="943696" y="1332555"/>
                </a:moveTo>
                <a:cubicBezTo>
                  <a:pt x="868433" y="1358280"/>
                  <a:pt x="763674" y="1436397"/>
                  <a:pt x="677985" y="1533552"/>
                </a:cubicBezTo>
                <a:cubicBezTo>
                  <a:pt x="694173" y="1523010"/>
                  <a:pt x="711294" y="1514435"/>
                  <a:pt x="726550" y="1503028"/>
                </a:cubicBezTo>
                <a:cubicBezTo>
                  <a:pt x="768420" y="1472584"/>
                  <a:pt x="808425" y="1439229"/>
                  <a:pt x="851312" y="1409728"/>
                </a:cubicBezTo>
                <a:cubicBezTo>
                  <a:pt x="865636" y="1399187"/>
                  <a:pt x="883689" y="1393523"/>
                  <a:pt x="900810" y="1386836"/>
                </a:cubicBezTo>
                <a:cubicBezTo>
                  <a:pt x="918948" y="1379205"/>
                  <a:pt x="938018" y="1372518"/>
                  <a:pt x="959885" y="1363944"/>
                </a:cubicBezTo>
                <a:cubicBezTo>
                  <a:pt x="953189" y="1350649"/>
                  <a:pt x="948443" y="1342074"/>
                  <a:pt x="943696" y="1332555"/>
                </a:cubicBezTo>
                <a:close/>
                <a:moveTo>
                  <a:pt x="756775" y="1153165"/>
                </a:moveTo>
                <a:cubicBezTo>
                  <a:pt x="763682" y="1154831"/>
                  <a:pt x="769637" y="1159832"/>
                  <a:pt x="774399" y="1168883"/>
                </a:cubicBezTo>
                <a:cubicBezTo>
                  <a:pt x="770590" y="1182217"/>
                  <a:pt x="762026" y="1189840"/>
                  <a:pt x="748676" y="1195551"/>
                </a:cubicBezTo>
                <a:cubicBezTo>
                  <a:pt x="738207" y="1199363"/>
                  <a:pt x="729627" y="1206030"/>
                  <a:pt x="721063" y="1212697"/>
                </a:cubicBezTo>
                <a:cubicBezTo>
                  <a:pt x="678196" y="1247945"/>
                  <a:pt x="635328" y="1284137"/>
                  <a:pt x="593422" y="1319385"/>
                </a:cubicBezTo>
                <a:cubicBezTo>
                  <a:pt x="561999" y="1345097"/>
                  <a:pt x="530561" y="1370822"/>
                  <a:pt x="500083" y="1397491"/>
                </a:cubicBezTo>
                <a:cubicBezTo>
                  <a:pt x="498179" y="1398447"/>
                  <a:pt x="497218" y="1400347"/>
                  <a:pt x="495313" y="1401303"/>
                </a:cubicBezTo>
                <a:cubicBezTo>
                  <a:pt x="456272" y="1427971"/>
                  <a:pt x="435318" y="1417493"/>
                  <a:pt x="428643" y="1368910"/>
                </a:cubicBezTo>
                <a:cubicBezTo>
                  <a:pt x="429604" y="1367954"/>
                  <a:pt x="430548" y="1367011"/>
                  <a:pt x="430548" y="1367011"/>
                </a:cubicBezTo>
                <a:cubicBezTo>
                  <a:pt x="457216" y="1376533"/>
                  <a:pt x="475320" y="1360344"/>
                  <a:pt x="495313" y="1345097"/>
                </a:cubicBezTo>
                <a:cubicBezTo>
                  <a:pt x="541030" y="1309862"/>
                  <a:pt x="587707" y="1276513"/>
                  <a:pt x="629614" y="1235554"/>
                </a:cubicBezTo>
                <a:cubicBezTo>
                  <a:pt x="652488" y="1213654"/>
                  <a:pt x="677251" y="1194595"/>
                  <a:pt x="702015" y="1175550"/>
                </a:cubicBezTo>
                <a:cubicBezTo>
                  <a:pt x="711539" y="1167927"/>
                  <a:pt x="722968" y="1163172"/>
                  <a:pt x="733437" y="1157448"/>
                </a:cubicBezTo>
                <a:cubicBezTo>
                  <a:pt x="742009" y="1153165"/>
                  <a:pt x="749868" y="1151498"/>
                  <a:pt x="756775" y="1153165"/>
                </a:cubicBezTo>
                <a:close/>
                <a:moveTo>
                  <a:pt x="1467577" y="1104890"/>
                </a:moveTo>
                <a:cubicBezTo>
                  <a:pt x="1403755" y="1121096"/>
                  <a:pt x="1339933" y="1137301"/>
                  <a:pt x="1276112" y="1154451"/>
                </a:cubicBezTo>
                <a:cubicBezTo>
                  <a:pt x="1237039" y="1164914"/>
                  <a:pt x="1198983" y="1181120"/>
                  <a:pt x="1165674" y="1205900"/>
                </a:cubicBezTo>
                <a:cubicBezTo>
                  <a:pt x="1163724" y="1207788"/>
                  <a:pt x="1162792" y="1210620"/>
                  <a:pt x="1160843" y="1214475"/>
                </a:cubicBezTo>
                <a:cubicBezTo>
                  <a:pt x="1166606" y="1221083"/>
                  <a:pt x="1172285" y="1227770"/>
                  <a:pt x="1178048" y="1234456"/>
                </a:cubicBezTo>
                <a:cubicBezTo>
                  <a:pt x="1183727" y="1232568"/>
                  <a:pt x="1187541" y="1231546"/>
                  <a:pt x="1191355" y="1229658"/>
                </a:cubicBezTo>
                <a:cubicBezTo>
                  <a:pt x="1248481" y="1207788"/>
                  <a:pt x="1304674" y="1184896"/>
                  <a:pt x="1361885" y="1163026"/>
                </a:cubicBezTo>
                <a:cubicBezTo>
                  <a:pt x="1391380" y="1151540"/>
                  <a:pt x="1420876" y="1140133"/>
                  <a:pt x="1449523" y="1126839"/>
                </a:cubicBezTo>
                <a:cubicBezTo>
                  <a:pt x="1458084" y="1122040"/>
                  <a:pt x="1465712" y="1114409"/>
                  <a:pt x="1477069" y="1106778"/>
                </a:cubicBezTo>
                <a:cubicBezTo>
                  <a:pt x="1471391" y="1105834"/>
                  <a:pt x="1468509" y="1103946"/>
                  <a:pt x="1467577" y="1104890"/>
                </a:cubicBezTo>
                <a:close/>
                <a:moveTo>
                  <a:pt x="691530" y="962278"/>
                </a:moveTo>
                <a:cubicBezTo>
                  <a:pt x="700102" y="966087"/>
                  <a:pt x="712490" y="968950"/>
                  <a:pt x="716306" y="975622"/>
                </a:cubicBezTo>
                <a:cubicBezTo>
                  <a:pt x="722020" y="987048"/>
                  <a:pt x="713448" y="996570"/>
                  <a:pt x="702019" y="1002283"/>
                </a:cubicBezTo>
                <a:cubicBezTo>
                  <a:pt x="690589" y="1008009"/>
                  <a:pt x="678201" y="1013722"/>
                  <a:pt x="665831" y="1019435"/>
                </a:cubicBezTo>
                <a:cubicBezTo>
                  <a:pt x="617238" y="1040383"/>
                  <a:pt x="582949" y="1079442"/>
                  <a:pt x="543904" y="1113734"/>
                </a:cubicBezTo>
                <a:cubicBezTo>
                  <a:pt x="500085" y="1152780"/>
                  <a:pt x="454367" y="1190880"/>
                  <a:pt x="409589" y="1228980"/>
                </a:cubicBezTo>
                <a:cubicBezTo>
                  <a:pt x="407690" y="1229939"/>
                  <a:pt x="405791" y="1230885"/>
                  <a:pt x="404833" y="1231844"/>
                </a:cubicBezTo>
                <a:cubicBezTo>
                  <a:pt x="375301" y="1248983"/>
                  <a:pt x="359115" y="1241365"/>
                  <a:pt x="352442" y="1203265"/>
                </a:cubicBezTo>
                <a:cubicBezTo>
                  <a:pt x="404833" y="1192784"/>
                  <a:pt x="439122" y="1152780"/>
                  <a:pt x="477226" y="1120392"/>
                </a:cubicBezTo>
                <a:cubicBezTo>
                  <a:pt x="519129" y="1085155"/>
                  <a:pt x="558191" y="1046096"/>
                  <a:pt x="601052" y="1011818"/>
                </a:cubicBezTo>
                <a:cubicBezTo>
                  <a:pt x="624869" y="992761"/>
                  <a:pt x="653443" y="980376"/>
                  <a:pt x="680101" y="965141"/>
                </a:cubicBezTo>
                <a:cubicBezTo>
                  <a:pt x="683916" y="963237"/>
                  <a:pt x="688673" y="961332"/>
                  <a:pt x="691530" y="962278"/>
                </a:cubicBezTo>
                <a:close/>
                <a:moveTo>
                  <a:pt x="653432" y="819646"/>
                </a:moveTo>
                <a:cubicBezTo>
                  <a:pt x="670572" y="816783"/>
                  <a:pt x="675339" y="826312"/>
                  <a:pt x="671537" y="853933"/>
                </a:cubicBezTo>
                <a:cubicBezTo>
                  <a:pt x="648665" y="858691"/>
                  <a:pt x="625813" y="862507"/>
                  <a:pt x="602941" y="867266"/>
                </a:cubicBezTo>
                <a:cubicBezTo>
                  <a:pt x="592480" y="870128"/>
                  <a:pt x="581035" y="873932"/>
                  <a:pt x="572465" y="879645"/>
                </a:cubicBezTo>
                <a:cubicBezTo>
                  <a:pt x="536276" y="905369"/>
                  <a:pt x="494354" y="923461"/>
                  <a:pt x="461021" y="952989"/>
                </a:cubicBezTo>
                <a:cubicBezTo>
                  <a:pt x="431491" y="979668"/>
                  <a:pt x="401014" y="1004426"/>
                  <a:pt x="370538" y="1029196"/>
                </a:cubicBezTo>
                <a:cubicBezTo>
                  <a:pt x="353398" y="1043484"/>
                  <a:pt x="334348" y="1055863"/>
                  <a:pt x="315298" y="1066333"/>
                </a:cubicBezTo>
                <a:cubicBezTo>
                  <a:pt x="285768" y="1084437"/>
                  <a:pt x="267664" y="1072058"/>
                  <a:pt x="266718" y="1034909"/>
                </a:cubicBezTo>
                <a:cubicBezTo>
                  <a:pt x="305764" y="1027288"/>
                  <a:pt x="337205" y="1009184"/>
                  <a:pt x="363879" y="982518"/>
                </a:cubicBezTo>
                <a:cubicBezTo>
                  <a:pt x="397212" y="949185"/>
                  <a:pt x="433401" y="920611"/>
                  <a:pt x="473412" y="895840"/>
                </a:cubicBezTo>
                <a:cubicBezTo>
                  <a:pt x="499121" y="879645"/>
                  <a:pt x="524849" y="863462"/>
                  <a:pt x="551523" y="848220"/>
                </a:cubicBezTo>
                <a:cubicBezTo>
                  <a:pt x="582945" y="829162"/>
                  <a:pt x="619135" y="826312"/>
                  <a:pt x="653432" y="819646"/>
                </a:cubicBezTo>
                <a:close/>
                <a:moveTo>
                  <a:pt x="1589687" y="724104"/>
                </a:moveTo>
                <a:cubicBezTo>
                  <a:pt x="1593614" y="724816"/>
                  <a:pt x="1596948" y="727434"/>
                  <a:pt x="1597904" y="731720"/>
                </a:cubicBezTo>
                <a:cubicBezTo>
                  <a:pt x="1599815" y="743155"/>
                  <a:pt x="1605528" y="755540"/>
                  <a:pt x="1595048" y="766010"/>
                </a:cubicBezTo>
                <a:cubicBezTo>
                  <a:pt x="1592192" y="768873"/>
                  <a:pt x="1590302" y="773633"/>
                  <a:pt x="1587446" y="775547"/>
                </a:cubicBezTo>
                <a:cubicBezTo>
                  <a:pt x="1552183" y="797453"/>
                  <a:pt x="1524567" y="829829"/>
                  <a:pt x="1482669" y="842213"/>
                </a:cubicBezTo>
                <a:cubicBezTo>
                  <a:pt x="1478846" y="843162"/>
                  <a:pt x="1474101" y="844111"/>
                  <a:pt x="1471222" y="846025"/>
                </a:cubicBezTo>
                <a:cubicBezTo>
                  <a:pt x="1429325" y="881264"/>
                  <a:pt x="1376948" y="891750"/>
                  <a:pt x="1327404" y="907930"/>
                </a:cubicBezTo>
                <a:cubicBezTo>
                  <a:pt x="1292164" y="919365"/>
                  <a:pt x="1259779" y="934613"/>
                  <a:pt x="1232163" y="960314"/>
                </a:cubicBezTo>
                <a:cubicBezTo>
                  <a:pt x="1221683" y="969851"/>
                  <a:pt x="1209291" y="977459"/>
                  <a:pt x="1198811" y="986996"/>
                </a:cubicBezTo>
                <a:cubicBezTo>
                  <a:pt x="1174051" y="1009851"/>
                  <a:pt x="1153091" y="1035568"/>
                  <a:pt x="1149290" y="1074619"/>
                </a:cubicBezTo>
                <a:cubicBezTo>
                  <a:pt x="1126441" y="1059372"/>
                  <a:pt x="1119762" y="1045090"/>
                  <a:pt x="1126441" y="1027945"/>
                </a:cubicBezTo>
                <a:cubicBezTo>
                  <a:pt x="1137866" y="999381"/>
                  <a:pt x="1148345" y="971749"/>
                  <a:pt x="1177874" y="954604"/>
                </a:cubicBezTo>
                <a:cubicBezTo>
                  <a:pt x="1196922" y="943185"/>
                  <a:pt x="1211203" y="923177"/>
                  <a:pt x="1230251" y="911742"/>
                </a:cubicBezTo>
                <a:cubicBezTo>
                  <a:pt x="1259779" y="894597"/>
                  <a:pt x="1291219" y="875554"/>
                  <a:pt x="1323581" y="867931"/>
                </a:cubicBezTo>
                <a:cubicBezTo>
                  <a:pt x="1388350" y="851735"/>
                  <a:pt x="1447406" y="824119"/>
                  <a:pt x="1506463" y="795539"/>
                </a:cubicBezTo>
                <a:cubicBezTo>
                  <a:pt x="1515998" y="790778"/>
                  <a:pt x="1521711" y="780308"/>
                  <a:pt x="1529334" y="772685"/>
                </a:cubicBezTo>
                <a:cubicBezTo>
                  <a:pt x="1545527" y="757437"/>
                  <a:pt x="1561719" y="742206"/>
                  <a:pt x="1577911" y="727924"/>
                </a:cubicBezTo>
                <a:cubicBezTo>
                  <a:pt x="1581239" y="724587"/>
                  <a:pt x="1585760" y="723393"/>
                  <a:pt x="1589687" y="724104"/>
                </a:cubicBezTo>
                <a:close/>
                <a:moveTo>
                  <a:pt x="577228" y="628650"/>
                </a:moveTo>
                <a:cubicBezTo>
                  <a:pt x="582951" y="641985"/>
                  <a:pt x="587711" y="652463"/>
                  <a:pt x="592471" y="663893"/>
                </a:cubicBezTo>
                <a:cubicBezTo>
                  <a:pt x="566745" y="673418"/>
                  <a:pt x="542945" y="685801"/>
                  <a:pt x="517220" y="691516"/>
                </a:cubicBezTo>
                <a:cubicBezTo>
                  <a:pt x="500087" y="695326"/>
                  <a:pt x="485789" y="702946"/>
                  <a:pt x="475324" y="713424"/>
                </a:cubicBezTo>
                <a:cubicBezTo>
                  <a:pt x="431503" y="753429"/>
                  <a:pt x="390552" y="795340"/>
                  <a:pt x="346731" y="835346"/>
                </a:cubicBezTo>
                <a:cubicBezTo>
                  <a:pt x="332433" y="848681"/>
                  <a:pt x="315300" y="860111"/>
                  <a:pt x="298150" y="870589"/>
                </a:cubicBezTo>
                <a:cubicBezTo>
                  <a:pt x="277184" y="882972"/>
                  <a:pt x="256236" y="895354"/>
                  <a:pt x="233381" y="903927"/>
                </a:cubicBezTo>
                <a:cubicBezTo>
                  <a:pt x="206710" y="914405"/>
                  <a:pt x="200987" y="907737"/>
                  <a:pt x="200043" y="879162"/>
                </a:cubicBezTo>
                <a:cubicBezTo>
                  <a:pt x="224806" y="862016"/>
                  <a:pt x="252439" y="850586"/>
                  <a:pt x="277202" y="833441"/>
                </a:cubicBezTo>
                <a:cubicBezTo>
                  <a:pt x="321968" y="802960"/>
                  <a:pt x="354343" y="762002"/>
                  <a:pt x="392441" y="726759"/>
                </a:cubicBezTo>
                <a:cubicBezTo>
                  <a:pt x="428651" y="693421"/>
                  <a:pt x="466749" y="662941"/>
                  <a:pt x="511515" y="644843"/>
                </a:cubicBezTo>
                <a:cubicBezTo>
                  <a:pt x="531518" y="636270"/>
                  <a:pt x="552465" y="634365"/>
                  <a:pt x="577228" y="628650"/>
                </a:cubicBezTo>
                <a:close/>
                <a:moveTo>
                  <a:pt x="299801" y="548630"/>
                </a:moveTo>
                <a:cubicBezTo>
                  <a:pt x="224537" y="600079"/>
                  <a:pt x="152155" y="655303"/>
                  <a:pt x="61635" y="683938"/>
                </a:cubicBezTo>
                <a:cubicBezTo>
                  <a:pt x="68331" y="702976"/>
                  <a:pt x="73077" y="718238"/>
                  <a:pt x="77823" y="732477"/>
                </a:cubicBezTo>
                <a:cubicBezTo>
                  <a:pt x="176904" y="696289"/>
                  <a:pt x="243607" y="628635"/>
                  <a:pt x="299801" y="548630"/>
                </a:cubicBezTo>
                <a:close/>
                <a:moveTo>
                  <a:pt x="1513445" y="514350"/>
                </a:moveTo>
                <a:cubicBezTo>
                  <a:pt x="1519151" y="548643"/>
                  <a:pt x="1523925" y="544829"/>
                  <a:pt x="1494397" y="563883"/>
                </a:cubicBezTo>
                <a:cubicBezTo>
                  <a:pt x="1477257" y="574359"/>
                  <a:pt x="1462005" y="587699"/>
                  <a:pt x="1445820" y="598175"/>
                </a:cubicBezTo>
                <a:cubicBezTo>
                  <a:pt x="1436296" y="603888"/>
                  <a:pt x="1425817" y="609601"/>
                  <a:pt x="1415337" y="608652"/>
                </a:cubicBezTo>
                <a:cubicBezTo>
                  <a:pt x="1383900" y="606737"/>
                  <a:pt x="1357236" y="623891"/>
                  <a:pt x="1327709" y="628655"/>
                </a:cubicBezTo>
                <a:cubicBezTo>
                  <a:pt x="1322935" y="629604"/>
                  <a:pt x="1320093" y="637232"/>
                  <a:pt x="1316275" y="641030"/>
                </a:cubicBezTo>
                <a:cubicBezTo>
                  <a:pt x="1311524" y="644844"/>
                  <a:pt x="1305796" y="650557"/>
                  <a:pt x="1300090" y="652471"/>
                </a:cubicBezTo>
                <a:cubicBezTo>
                  <a:pt x="1256265" y="663897"/>
                  <a:pt x="1176251" y="696275"/>
                  <a:pt x="1148632" y="721991"/>
                </a:cubicBezTo>
                <a:cubicBezTo>
                  <a:pt x="1117217" y="751521"/>
                  <a:pt x="1086734" y="781050"/>
                  <a:pt x="1081007" y="827734"/>
                </a:cubicBezTo>
                <a:cubicBezTo>
                  <a:pt x="1080052" y="834397"/>
                  <a:pt x="1076255" y="841059"/>
                  <a:pt x="1071482" y="850586"/>
                </a:cubicBezTo>
                <a:cubicBezTo>
                  <a:pt x="1065776" y="844873"/>
                  <a:pt x="1060049" y="841059"/>
                  <a:pt x="1059116" y="836296"/>
                </a:cubicBezTo>
                <a:cubicBezTo>
                  <a:pt x="1055297" y="801053"/>
                  <a:pt x="1055297" y="766760"/>
                  <a:pt x="1081007" y="738196"/>
                </a:cubicBezTo>
                <a:cubicBezTo>
                  <a:pt x="1099101" y="718193"/>
                  <a:pt x="1116262" y="695326"/>
                  <a:pt x="1137199" y="678187"/>
                </a:cubicBezTo>
                <a:cubicBezTo>
                  <a:pt x="1150541" y="666746"/>
                  <a:pt x="1168636" y="661982"/>
                  <a:pt x="1185775" y="655320"/>
                </a:cubicBezTo>
                <a:cubicBezTo>
                  <a:pt x="1217212" y="642945"/>
                  <a:pt x="1247695" y="626756"/>
                  <a:pt x="1280086" y="621027"/>
                </a:cubicBezTo>
                <a:cubicBezTo>
                  <a:pt x="1322935" y="613415"/>
                  <a:pt x="1359124" y="589598"/>
                  <a:pt x="1401040" y="580072"/>
                </a:cubicBezTo>
                <a:cubicBezTo>
                  <a:pt x="1415337" y="576258"/>
                  <a:pt x="1427704" y="566747"/>
                  <a:pt x="1441047" y="559119"/>
                </a:cubicBezTo>
                <a:cubicBezTo>
                  <a:pt x="1465823" y="543880"/>
                  <a:pt x="1489624" y="529590"/>
                  <a:pt x="1513445" y="514350"/>
                </a:cubicBezTo>
                <a:close/>
                <a:moveTo>
                  <a:pt x="312175" y="483886"/>
                </a:moveTo>
                <a:cubicBezTo>
                  <a:pt x="282680" y="478143"/>
                  <a:pt x="138848" y="542966"/>
                  <a:pt x="107403" y="572466"/>
                </a:cubicBezTo>
                <a:cubicBezTo>
                  <a:pt x="111217" y="581041"/>
                  <a:pt x="114014" y="589616"/>
                  <a:pt x="117828" y="599135"/>
                </a:cubicBezTo>
                <a:cubicBezTo>
                  <a:pt x="160715" y="582929"/>
                  <a:pt x="197839" y="558149"/>
                  <a:pt x="232165" y="530536"/>
                </a:cubicBezTo>
                <a:cubicBezTo>
                  <a:pt x="252167" y="513386"/>
                  <a:pt x="273102" y="501036"/>
                  <a:pt x="296919" y="491517"/>
                </a:cubicBezTo>
                <a:cubicBezTo>
                  <a:pt x="300733" y="489629"/>
                  <a:pt x="304547" y="487662"/>
                  <a:pt x="312175" y="483886"/>
                </a:cubicBezTo>
                <a:close/>
                <a:moveTo>
                  <a:pt x="615095" y="460050"/>
                </a:moveTo>
                <a:cubicBezTo>
                  <a:pt x="549324" y="457218"/>
                  <a:pt x="491266" y="477199"/>
                  <a:pt x="436005" y="510554"/>
                </a:cubicBezTo>
                <a:cubicBezTo>
                  <a:pt x="429309" y="514331"/>
                  <a:pt x="421681" y="518185"/>
                  <a:pt x="415070" y="521017"/>
                </a:cubicBezTo>
                <a:cubicBezTo>
                  <a:pt x="404560" y="525816"/>
                  <a:pt x="391253" y="528648"/>
                  <a:pt x="383625" y="536279"/>
                </a:cubicBezTo>
                <a:cubicBezTo>
                  <a:pt x="353112" y="565779"/>
                  <a:pt x="322685" y="596303"/>
                  <a:pt x="294037" y="628635"/>
                </a:cubicBezTo>
                <a:cubicBezTo>
                  <a:pt x="257846" y="668677"/>
                  <a:pt x="218858" y="705808"/>
                  <a:pt x="171225" y="733421"/>
                </a:cubicBezTo>
                <a:cubicBezTo>
                  <a:pt x="130288" y="757257"/>
                  <a:pt x="91215" y="783925"/>
                  <a:pt x="46463" y="799187"/>
                </a:cubicBezTo>
                <a:cubicBezTo>
                  <a:pt x="42649" y="800131"/>
                  <a:pt x="39768" y="803907"/>
                  <a:pt x="35954" y="806818"/>
                </a:cubicBezTo>
                <a:cubicBezTo>
                  <a:pt x="42649" y="829631"/>
                  <a:pt x="47396" y="852524"/>
                  <a:pt x="55956" y="874393"/>
                </a:cubicBezTo>
                <a:cubicBezTo>
                  <a:pt x="89265" y="962029"/>
                  <a:pt x="122659" y="1049665"/>
                  <a:pt x="155969" y="1136357"/>
                </a:cubicBezTo>
                <a:cubicBezTo>
                  <a:pt x="165462" y="1160115"/>
                  <a:pt x="174022" y="1184896"/>
                  <a:pt x="183599" y="1207788"/>
                </a:cubicBezTo>
                <a:cubicBezTo>
                  <a:pt x="191227" y="1224938"/>
                  <a:pt x="202670" y="1241143"/>
                  <a:pt x="211230" y="1258293"/>
                </a:cubicBezTo>
                <a:cubicBezTo>
                  <a:pt x="241658" y="1324924"/>
                  <a:pt x="271238" y="1392579"/>
                  <a:pt x="299801" y="1460154"/>
                </a:cubicBezTo>
                <a:cubicBezTo>
                  <a:pt x="321668" y="1510659"/>
                  <a:pt x="342687" y="1561164"/>
                  <a:pt x="364555" y="1611590"/>
                </a:cubicBezTo>
                <a:cubicBezTo>
                  <a:pt x="367436" y="1618277"/>
                  <a:pt x="370233" y="1624020"/>
                  <a:pt x="373115" y="1628740"/>
                </a:cubicBezTo>
                <a:cubicBezTo>
                  <a:pt x="378878" y="1628740"/>
                  <a:pt x="381675" y="1629684"/>
                  <a:pt x="384557" y="1628740"/>
                </a:cubicBezTo>
                <a:cubicBezTo>
                  <a:pt x="466517" y="1603015"/>
                  <a:pt x="544578" y="1570683"/>
                  <a:pt x="611281" y="1513491"/>
                </a:cubicBezTo>
                <a:cubicBezTo>
                  <a:pt x="675103" y="1459210"/>
                  <a:pt x="733161" y="1399187"/>
                  <a:pt x="802746" y="1351593"/>
                </a:cubicBezTo>
                <a:cubicBezTo>
                  <a:pt x="861822" y="1314462"/>
                  <a:pt x="920812" y="1274420"/>
                  <a:pt x="996076" y="1257270"/>
                </a:cubicBezTo>
                <a:cubicBezTo>
                  <a:pt x="989380" y="1239176"/>
                  <a:pt x="983702" y="1223993"/>
                  <a:pt x="977006" y="1209676"/>
                </a:cubicBezTo>
                <a:cubicBezTo>
                  <a:pt x="954206" y="1157283"/>
                  <a:pt x="926576" y="1106778"/>
                  <a:pt x="909370" y="1052497"/>
                </a:cubicBezTo>
                <a:cubicBezTo>
                  <a:pt x="890385" y="990586"/>
                  <a:pt x="862754" y="933473"/>
                  <a:pt x="836988" y="875337"/>
                </a:cubicBezTo>
                <a:cubicBezTo>
                  <a:pt x="787490" y="763000"/>
                  <a:pt x="745536" y="648695"/>
                  <a:pt x="711294" y="530536"/>
                </a:cubicBezTo>
                <a:cubicBezTo>
                  <a:pt x="697987" y="484830"/>
                  <a:pt x="675103" y="466737"/>
                  <a:pt x="633149" y="460994"/>
                </a:cubicBezTo>
                <a:cubicBezTo>
                  <a:pt x="627470" y="460050"/>
                  <a:pt x="620774" y="460050"/>
                  <a:pt x="615095" y="460050"/>
                </a:cubicBezTo>
                <a:close/>
                <a:moveTo>
                  <a:pt x="1429242" y="390525"/>
                </a:moveTo>
                <a:cubicBezTo>
                  <a:pt x="1453053" y="412430"/>
                  <a:pt x="1453053" y="422914"/>
                  <a:pt x="1431158" y="439108"/>
                </a:cubicBezTo>
                <a:cubicBezTo>
                  <a:pt x="1402576" y="460064"/>
                  <a:pt x="1373035" y="476245"/>
                  <a:pt x="1338745" y="488628"/>
                </a:cubicBezTo>
                <a:cubicBezTo>
                  <a:pt x="1311142" y="498163"/>
                  <a:pt x="1283518" y="502924"/>
                  <a:pt x="1256831" y="509584"/>
                </a:cubicBezTo>
                <a:cubicBezTo>
                  <a:pt x="1229228" y="517206"/>
                  <a:pt x="1203500" y="530539"/>
                  <a:pt x="1176834" y="541972"/>
                </a:cubicBezTo>
                <a:cubicBezTo>
                  <a:pt x="1149210" y="554356"/>
                  <a:pt x="1121586" y="568638"/>
                  <a:pt x="1095879" y="582933"/>
                </a:cubicBezTo>
                <a:cubicBezTo>
                  <a:pt x="1079671" y="591505"/>
                  <a:pt x="1065379" y="602939"/>
                  <a:pt x="1052047" y="616272"/>
                </a:cubicBezTo>
                <a:cubicBezTo>
                  <a:pt x="1042526" y="625793"/>
                  <a:pt x="1036818" y="640076"/>
                  <a:pt x="1030152" y="651510"/>
                </a:cubicBezTo>
                <a:cubicBezTo>
                  <a:pt x="1027298" y="655321"/>
                  <a:pt x="1026339" y="661031"/>
                  <a:pt x="1023485" y="663893"/>
                </a:cubicBezTo>
                <a:cubicBezTo>
                  <a:pt x="1021590" y="666754"/>
                  <a:pt x="1017777" y="666754"/>
                  <a:pt x="1014902" y="667704"/>
                </a:cubicBezTo>
                <a:cubicBezTo>
                  <a:pt x="993007" y="635315"/>
                  <a:pt x="994903" y="609599"/>
                  <a:pt x="1024444" y="583883"/>
                </a:cubicBezTo>
                <a:cubicBezTo>
                  <a:pt x="1069213" y="545784"/>
                  <a:pt x="1117773" y="515307"/>
                  <a:pt x="1174938" y="499112"/>
                </a:cubicBezTo>
                <a:cubicBezTo>
                  <a:pt x="1225416" y="483868"/>
                  <a:pt x="1276851" y="471484"/>
                  <a:pt x="1326370" y="453391"/>
                </a:cubicBezTo>
                <a:cubicBezTo>
                  <a:pt x="1353036" y="443869"/>
                  <a:pt x="1376847" y="426725"/>
                  <a:pt x="1400659" y="412430"/>
                </a:cubicBezTo>
                <a:cubicBezTo>
                  <a:pt x="1411138" y="406719"/>
                  <a:pt x="1419721" y="398147"/>
                  <a:pt x="1429242" y="390525"/>
                </a:cubicBezTo>
                <a:close/>
                <a:moveTo>
                  <a:pt x="1403163" y="257174"/>
                </a:moveTo>
                <a:cubicBezTo>
                  <a:pt x="1408881" y="269561"/>
                  <a:pt x="1411752" y="274317"/>
                  <a:pt x="1413650" y="280028"/>
                </a:cubicBezTo>
                <a:cubicBezTo>
                  <a:pt x="1394597" y="300032"/>
                  <a:pt x="1394597" y="300032"/>
                  <a:pt x="1371747" y="289553"/>
                </a:cubicBezTo>
                <a:cubicBezTo>
                  <a:pt x="1373645" y="297183"/>
                  <a:pt x="1374594" y="302893"/>
                  <a:pt x="1377465" y="314326"/>
                </a:cubicBezTo>
                <a:cubicBezTo>
                  <a:pt x="1366977" y="320037"/>
                  <a:pt x="1353642" y="329562"/>
                  <a:pt x="1340307" y="336238"/>
                </a:cubicBezTo>
                <a:cubicBezTo>
                  <a:pt x="1316508" y="347659"/>
                  <a:pt x="1292685" y="359092"/>
                  <a:pt x="1268863" y="367664"/>
                </a:cubicBezTo>
                <a:cubicBezTo>
                  <a:pt x="1258398" y="371479"/>
                  <a:pt x="1245063" y="369571"/>
                  <a:pt x="1233627" y="372432"/>
                </a:cubicBezTo>
                <a:cubicBezTo>
                  <a:pt x="1188852" y="381958"/>
                  <a:pt x="1143129" y="380050"/>
                  <a:pt x="1100276" y="397194"/>
                </a:cubicBezTo>
                <a:cubicBezTo>
                  <a:pt x="1066938" y="410534"/>
                  <a:pt x="1034550" y="424816"/>
                  <a:pt x="1002161" y="439110"/>
                </a:cubicBezTo>
                <a:cubicBezTo>
                  <a:pt x="978362" y="449589"/>
                  <a:pt x="960258" y="467686"/>
                  <a:pt x="947872" y="491494"/>
                </a:cubicBezTo>
                <a:cubicBezTo>
                  <a:pt x="943103" y="501019"/>
                  <a:pt x="935486" y="511498"/>
                  <a:pt x="925021" y="504834"/>
                </a:cubicBezTo>
                <a:cubicBezTo>
                  <a:pt x="918354" y="500066"/>
                  <a:pt x="915483" y="487679"/>
                  <a:pt x="914534" y="479107"/>
                </a:cubicBezTo>
                <a:cubicBezTo>
                  <a:pt x="913585" y="473397"/>
                  <a:pt x="918354" y="465779"/>
                  <a:pt x="923100" y="460057"/>
                </a:cubicBezTo>
                <a:cubicBezTo>
                  <a:pt x="944075" y="433388"/>
                  <a:pt x="967874" y="410534"/>
                  <a:pt x="999314" y="396240"/>
                </a:cubicBezTo>
                <a:cubicBezTo>
                  <a:pt x="1055502" y="370525"/>
                  <a:pt x="1113611" y="354335"/>
                  <a:pt x="1174568" y="343856"/>
                </a:cubicBezTo>
                <a:cubicBezTo>
                  <a:pt x="1180286" y="342903"/>
                  <a:pt x="1186954" y="340995"/>
                  <a:pt x="1192672" y="341949"/>
                </a:cubicBezTo>
                <a:cubicBezTo>
                  <a:pt x="1237447" y="351474"/>
                  <a:pt x="1273632" y="324805"/>
                  <a:pt x="1311739" y="309570"/>
                </a:cubicBezTo>
                <a:cubicBezTo>
                  <a:pt x="1322203" y="305755"/>
                  <a:pt x="1332691" y="301940"/>
                  <a:pt x="1343155" y="298137"/>
                </a:cubicBezTo>
                <a:cubicBezTo>
                  <a:pt x="1347924" y="296229"/>
                  <a:pt x="1352693" y="295276"/>
                  <a:pt x="1356490" y="292414"/>
                </a:cubicBezTo>
                <a:cubicBezTo>
                  <a:pt x="1370797" y="280040"/>
                  <a:pt x="1386031" y="269561"/>
                  <a:pt x="1403163" y="257174"/>
                </a:cubicBezTo>
                <a:close/>
                <a:moveTo>
                  <a:pt x="1468509" y="99122"/>
                </a:moveTo>
                <a:cubicBezTo>
                  <a:pt x="1455202" y="105730"/>
                  <a:pt x="1444692" y="109584"/>
                  <a:pt x="1435200" y="115248"/>
                </a:cubicBezTo>
                <a:cubicBezTo>
                  <a:pt x="1400873" y="136253"/>
                  <a:pt x="1367564" y="159066"/>
                  <a:pt x="1331373" y="179127"/>
                </a:cubicBezTo>
                <a:cubicBezTo>
                  <a:pt x="1306624" y="192422"/>
                  <a:pt x="1278061" y="199108"/>
                  <a:pt x="1253227" y="213347"/>
                </a:cubicBezTo>
                <a:cubicBezTo>
                  <a:pt x="1227546" y="227665"/>
                  <a:pt x="1198051" y="225777"/>
                  <a:pt x="1171352" y="235296"/>
                </a:cubicBezTo>
                <a:cubicBezTo>
                  <a:pt x="1143722" y="244814"/>
                  <a:pt x="1114227" y="247646"/>
                  <a:pt x="1084647" y="251501"/>
                </a:cubicBezTo>
                <a:cubicBezTo>
                  <a:pt x="1025571" y="259132"/>
                  <a:pt x="968445" y="270539"/>
                  <a:pt x="913184" y="293431"/>
                </a:cubicBezTo>
                <a:cubicBezTo>
                  <a:pt x="885553" y="304838"/>
                  <a:pt x="861822" y="323876"/>
                  <a:pt x="835123" y="338193"/>
                </a:cubicBezTo>
                <a:cubicBezTo>
                  <a:pt x="816053" y="348656"/>
                  <a:pt x="798000" y="357231"/>
                  <a:pt x="782744" y="372414"/>
                </a:cubicBezTo>
                <a:cubicBezTo>
                  <a:pt x="771302" y="383899"/>
                  <a:pt x="756978" y="394362"/>
                  <a:pt x="747485" y="407657"/>
                </a:cubicBezTo>
                <a:cubicBezTo>
                  <a:pt x="736043" y="425750"/>
                  <a:pt x="728415" y="447699"/>
                  <a:pt x="717905" y="469569"/>
                </a:cubicBezTo>
                <a:cubicBezTo>
                  <a:pt x="747485" y="545798"/>
                  <a:pt x="776048" y="623915"/>
                  <a:pt x="807493" y="701088"/>
                </a:cubicBezTo>
                <a:cubicBezTo>
                  <a:pt x="844616" y="791556"/>
                  <a:pt x="883689" y="881080"/>
                  <a:pt x="921745" y="971548"/>
                </a:cubicBezTo>
                <a:cubicBezTo>
                  <a:pt x="945561" y="1026773"/>
                  <a:pt x="966581" y="1083021"/>
                  <a:pt x="991330" y="1138245"/>
                </a:cubicBezTo>
                <a:cubicBezTo>
                  <a:pt x="1006586" y="1173489"/>
                  <a:pt x="1026588" y="1206844"/>
                  <a:pt x="1045574" y="1242087"/>
                </a:cubicBezTo>
                <a:cubicBezTo>
                  <a:pt x="1061847" y="1227770"/>
                  <a:pt x="1076086" y="1218251"/>
                  <a:pt x="1087528" y="1204877"/>
                </a:cubicBezTo>
                <a:cubicBezTo>
                  <a:pt x="1130415" y="1156339"/>
                  <a:pt x="1183727" y="1123928"/>
                  <a:pt x="1243735" y="1106778"/>
                </a:cubicBezTo>
                <a:cubicBezTo>
                  <a:pt x="1327559" y="1083021"/>
                  <a:pt x="1413248" y="1064927"/>
                  <a:pt x="1498089" y="1042979"/>
                </a:cubicBezTo>
                <a:cubicBezTo>
                  <a:pt x="1529449" y="1034404"/>
                  <a:pt x="1560893" y="1024885"/>
                  <a:pt x="1588524" y="1008679"/>
                </a:cubicBezTo>
                <a:cubicBezTo>
                  <a:pt x="1659042" y="967772"/>
                  <a:pt x="1714303" y="909637"/>
                  <a:pt x="1764733" y="845837"/>
                </a:cubicBezTo>
                <a:cubicBezTo>
                  <a:pt x="1773378" y="834430"/>
                  <a:pt x="1778124" y="822945"/>
                  <a:pt x="1772361" y="808706"/>
                </a:cubicBezTo>
                <a:cubicBezTo>
                  <a:pt x="1761936" y="783925"/>
                  <a:pt x="1750494" y="759145"/>
                  <a:pt x="1739984" y="733421"/>
                </a:cubicBezTo>
                <a:cubicBezTo>
                  <a:pt x="1701928" y="637210"/>
                  <a:pt x="1663788" y="540055"/>
                  <a:pt x="1625732" y="443923"/>
                </a:cubicBezTo>
                <a:cubicBezTo>
                  <a:pt x="1618104" y="424807"/>
                  <a:pt x="1609459" y="406713"/>
                  <a:pt x="1600899" y="387675"/>
                </a:cubicBezTo>
                <a:cubicBezTo>
                  <a:pt x="1576150" y="330562"/>
                  <a:pt x="1553265" y="273371"/>
                  <a:pt x="1527584" y="217202"/>
                </a:cubicBezTo>
                <a:cubicBezTo>
                  <a:pt x="1511396" y="178104"/>
                  <a:pt x="1490461" y="140973"/>
                  <a:pt x="1468509" y="99122"/>
                </a:cubicBezTo>
                <a:close/>
                <a:moveTo>
                  <a:pt x="1325694" y="54360"/>
                </a:moveTo>
                <a:cubicBezTo>
                  <a:pt x="1316117" y="62856"/>
                  <a:pt x="1308489" y="70487"/>
                  <a:pt x="1300860" y="78117"/>
                </a:cubicBezTo>
                <a:cubicBezTo>
                  <a:pt x="1264669" y="110528"/>
                  <a:pt x="1226614" y="138141"/>
                  <a:pt x="1177031" y="145772"/>
                </a:cubicBezTo>
                <a:cubicBezTo>
                  <a:pt x="1142790" y="151514"/>
                  <a:pt x="1108463" y="157179"/>
                  <a:pt x="1075154" y="165753"/>
                </a:cubicBezTo>
                <a:cubicBezTo>
                  <a:pt x="1048456" y="173384"/>
                  <a:pt x="1023707" y="184791"/>
                  <a:pt x="998025" y="196276"/>
                </a:cubicBezTo>
                <a:cubicBezTo>
                  <a:pt x="993194" y="198164"/>
                  <a:pt x="988448" y="204773"/>
                  <a:pt x="978955" y="212403"/>
                </a:cubicBezTo>
                <a:cubicBezTo>
                  <a:pt x="987516" y="212403"/>
                  <a:pt x="991330" y="212403"/>
                  <a:pt x="995144" y="212403"/>
                </a:cubicBezTo>
                <a:cubicBezTo>
                  <a:pt x="1049473" y="204773"/>
                  <a:pt x="1103717" y="196276"/>
                  <a:pt x="1158046" y="188646"/>
                </a:cubicBezTo>
                <a:cubicBezTo>
                  <a:pt x="1232292" y="178104"/>
                  <a:pt x="1297131" y="145772"/>
                  <a:pt x="1361885" y="105730"/>
                </a:cubicBezTo>
                <a:cubicBezTo>
                  <a:pt x="1349511" y="88580"/>
                  <a:pt x="1339001" y="72453"/>
                  <a:pt x="1325694" y="54360"/>
                </a:cubicBezTo>
                <a:close/>
                <a:moveTo>
                  <a:pt x="1186609" y="51449"/>
                </a:moveTo>
                <a:cubicBezTo>
                  <a:pt x="1149485" y="64823"/>
                  <a:pt x="1116091" y="75285"/>
                  <a:pt x="1082782" y="89524"/>
                </a:cubicBezTo>
                <a:cubicBezTo>
                  <a:pt x="1054219" y="101954"/>
                  <a:pt x="1026588" y="116271"/>
                  <a:pt x="998025" y="131454"/>
                </a:cubicBezTo>
                <a:cubicBezTo>
                  <a:pt x="994211" y="133342"/>
                  <a:pt x="991330" y="139085"/>
                  <a:pt x="988448" y="142940"/>
                </a:cubicBezTo>
                <a:cubicBezTo>
                  <a:pt x="1058033" y="109584"/>
                  <a:pt x="1136094" y="112417"/>
                  <a:pt x="1210425" y="85748"/>
                </a:cubicBezTo>
                <a:cubicBezTo>
                  <a:pt x="1200848" y="71431"/>
                  <a:pt x="1193220" y="60968"/>
                  <a:pt x="1186609" y="51449"/>
                </a:cubicBezTo>
                <a:close/>
                <a:moveTo>
                  <a:pt x="1301878" y="0"/>
                </a:moveTo>
                <a:cubicBezTo>
                  <a:pt x="1325694" y="3855"/>
                  <a:pt x="1342815" y="14318"/>
                  <a:pt x="1352308" y="37210"/>
                </a:cubicBezTo>
                <a:cubicBezTo>
                  <a:pt x="1359936" y="55304"/>
                  <a:pt x="1369428" y="71509"/>
                  <a:pt x="1379006" y="92435"/>
                </a:cubicBezTo>
                <a:cubicBezTo>
                  <a:pt x="1390448" y="84804"/>
                  <a:pt x="1399009" y="79061"/>
                  <a:pt x="1407569" y="72453"/>
                </a:cubicBezTo>
                <a:cubicBezTo>
                  <a:pt x="1412315" y="68598"/>
                  <a:pt x="1416129" y="63878"/>
                  <a:pt x="1420876" y="60024"/>
                </a:cubicBezTo>
                <a:cubicBezTo>
                  <a:pt x="1453253" y="34299"/>
                  <a:pt x="1472323" y="36266"/>
                  <a:pt x="1492325" y="72453"/>
                </a:cubicBezTo>
                <a:cubicBezTo>
                  <a:pt x="1536145" y="150492"/>
                  <a:pt x="1582845" y="226721"/>
                  <a:pt x="1615222" y="310581"/>
                </a:cubicBezTo>
                <a:cubicBezTo>
                  <a:pt x="1633276" y="356287"/>
                  <a:pt x="1648532" y="403881"/>
                  <a:pt x="1666670" y="449587"/>
                </a:cubicBezTo>
                <a:cubicBezTo>
                  <a:pt x="1698114" y="529592"/>
                  <a:pt x="1731424" y="608653"/>
                  <a:pt x="1764733" y="686771"/>
                </a:cubicBezTo>
                <a:cubicBezTo>
                  <a:pt x="1779989" y="722958"/>
                  <a:pt x="1798127" y="759145"/>
                  <a:pt x="1815248" y="794388"/>
                </a:cubicBezTo>
                <a:cubicBezTo>
                  <a:pt x="1825758" y="816336"/>
                  <a:pt x="1827622" y="835374"/>
                  <a:pt x="1809484" y="856300"/>
                </a:cubicBezTo>
                <a:cubicBezTo>
                  <a:pt x="1780921" y="889655"/>
                  <a:pt x="1757105" y="928674"/>
                  <a:pt x="1725745" y="960141"/>
                </a:cubicBezTo>
                <a:cubicBezTo>
                  <a:pt x="1695233" y="991530"/>
                  <a:pt x="1659974" y="1017254"/>
                  <a:pt x="1625732" y="1043923"/>
                </a:cubicBezTo>
                <a:cubicBezTo>
                  <a:pt x="1593270" y="1069647"/>
                  <a:pt x="1557079" y="1091595"/>
                  <a:pt x="1525635" y="1118264"/>
                </a:cubicBezTo>
                <a:cubicBezTo>
                  <a:pt x="1470458" y="1163970"/>
                  <a:pt x="1403755" y="1186862"/>
                  <a:pt x="1338069" y="1211564"/>
                </a:cubicBezTo>
                <a:cubicBezTo>
                  <a:pt x="1295182" y="1227770"/>
                  <a:pt x="1253227" y="1245863"/>
                  <a:pt x="1211358" y="1263957"/>
                </a:cubicBezTo>
                <a:cubicBezTo>
                  <a:pt x="1203729" y="1267812"/>
                  <a:pt x="1198051" y="1279218"/>
                  <a:pt x="1196101" y="1287793"/>
                </a:cubicBezTo>
                <a:cubicBezTo>
                  <a:pt x="1193220" y="1303055"/>
                  <a:pt x="1183727" y="1308719"/>
                  <a:pt x="1171352" y="1315406"/>
                </a:cubicBezTo>
                <a:cubicBezTo>
                  <a:pt x="1118973" y="1342074"/>
                  <a:pt x="1066593" y="1369686"/>
                  <a:pt x="1014129" y="1397299"/>
                </a:cubicBezTo>
                <a:cubicBezTo>
                  <a:pt x="1003704" y="1403042"/>
                  <a:pt x="992262" y="1407840"/>
                  <a:pt x="980820" y="1414448"/>
                </a:cubicBezTo>
                <a:cubicBezTo>
                  <a:pt x="975141" y="1404930"/>
                  <a:pt x="970395" y="1396355"/>
                  <a:pt x="962767" y="1385892"/>
                </a:cubicBezTo>
                <a:cubicBezTo>
                  <a:pt x="933187" y="1397299"/>
                  <a:pt x="904624" y="1409728"/>
                  <a:pt x="879875" y="1429710"/>
                </a:cubicBezTo>
                <a:cubicBezTo>
                  <a:pt x="840802" y="1461177"/>
                  <a:pt x="801729" y="1492566"/>
                  <a:pt x="761724" y="1522066"/>
                </a:cubicBezTo>
                <a:cubicBezTo>
                  <a:pt x="704598" y="1564940"/>
                  <a:pt x="640777" y="1593496"/>
                  <a:pt x="573141" y="1614501"/>
                </a:cubicBezTo>
                <a:cubicBezTo>
                  <a:pt x="543646" y="1624020"/>
                  <a:pt x="516947" y="1637315"/>
                  <a:pt x="487452" y="1647856"/>
                </a:cubicBezTo>
                <a:cubicBezTo>
                  <a:pt x="449312" y="1661151"/>
                  <a:pt x="410238" y="1673580"/>
                  <a:pt x="372183" y="1686875"/>
                </a:cubicBezTo>
                <a:cubicBezTo>
                  <a:pt x="365487" y="1688763"/>
                  <a:pt x="359808" y="1691674"/>
                  <a:pt x="349298" y="1695450"/>
                </a:cubicBezTo>
                <a:cubicBezTo>
                  <a:pt x="342603" y="1684043"/>
                  <a:pt x="332178" y="1673580"/>
                  <a:pt x="330228" y="1661151"/>
                </a:cubicBezTo>
                <a:cubicBezTo>
                  <a:pt x="321668" y="1602071"/>
                  <a:pt x="288358" y="1553533"/>
                  <a:pt x="265474" y="1501140"/>
                </a:cubicBezTo>
                <a:cubicBezTo>
                  <a:pt x="251235" y="1468729"/>
                  <a:pt x="236911" y="1436397"/>
                  <a:pt x="221655" y="1403042"/>
                </a:cubicBezTo>
                <a:cubicBezTo>
                  <a:pt x="205467" y="1366854"/>
                  <a:pt x="186396" y="1331611"/>
                  <a:pt x="173090" y="1294480"/>
                </a:cubicBezTo>
                <a:cubicBezTo>
                  <a:pt x="122575" y="1163026"/>
                  <a:pt x="73077" y="1031572"/>
                  <a:pt x="24511" y="899174"/>
                </a:cubicBezTo>
                <a:cubicBezTo>
                  <a:pt x="13069" y="867707"/>
                  <a:pt x="7391" y="834430"/>
                  <a:pt x="695" y="801075"/>
                </a:cubicBezTo>
                <a:cubicBezTo>
                  <a:pt x="-3119" y="782981"/>
                  <a:pt x="9255" y="763000"/>
                  <a:pt x="25444" y="755369"/>
                </a:cubicBezTo>
                <a:cubicBezTo>
                  <a:pt x="32139" y="753402"/>
                  <a:pt x="37818" y="750570"/>
                  <a:pt x="45446" y="745850"/>
                </a:cubicBezTo>
                <a:cubicBezTo>
                  <a:pt x="34004" y="713439"/>
                  <a:pt x="23579" y="681972"/>
                  <a:pt x="12137" y="648695"/>
                </a:cubicBezTo>
                <a:cubicBezTo>
                  <a:pt x="38835" y="637210"/>
                  <a:pt x="62652" y="627691"/>
                  <a:pt x="87401" y="618172"/>
                </a:cubicBezTo>
                <a:cubicBezTo>
                  <a:pt x="77823" y="589616"/>
                  <a:pt x="70280" y="563891"/>
                  <a:pt x="61635" y="536279"/>
                </a:cubicBezTo>
                <a:cubicBezTo>
                  <a:pt x="139780" y="498204"/>
                  <a:pt x="214027" y="457218"/>
                  <a:pt x="294037" y="429605"/>
                </a:cubicBezTo>
                <a:cubicBezTo>
                  <a:pt x="298868" y="427717"/>
                  <a:pt x="304547" y="426773"/>
                  <a:pt x="307429" y="422918"/>
                </a:cubicBezTo>
                <a:cubicBezTo>
                  <a:pt x="339806" y="393418"/>
                  <a:pt x="379811" y="382955"/>
                  <a:pt x="421681" y="380988"/>
                </a:cubicBezTo>
                <a:cubicBezTo>
                  <a:pt x="473128" y="378156"/>
                  <a:pt x="518897" y="361951"/>
                  <a:pt x="563648" y="339137"/>
                </a:cubicBezTo>
                <a:cubicBezTo>
                  <a:pt x="622723" y="308614"/>
                  <a:pt x="681714" y="280058"/>
                  <a:pt x="740789" y="249613"/>
                </a:cubicBezTo>
                <a:cubicBezTo>
                  <a:pt x="751299" y="243870"/>
                  <a:pt x="762741" y="238128"/>
                  <a:pt x="771302" y="230497"/>
                </a:cubicBezTo>
                <a:cubicBezTo>
                  <a:pt x="793169" y="212403"/>
                  <a:pt x="815121" y="194310"/>
                  <a:pt x="836988" y="175272"/>
                </a:cubicBezTo>
                <a:cubicBezTo>
                  <a:pt x="838937" y="173384"/>
                  <a:pt x="841819" y="171496"/>
                  <a:pt x="844616" y="170552"/>
                </a:cubicBezTo>
                <a:cubicBezTo>
                  <a:pt x="885553" y="163865"/>
                  <a:pt x="912252" y="135309"/>
                  <a:pt x="940815" y="109584"/>
                </a:cubicBezTo>
                <a:cubicBezTo>
                  <a:pt x="978023" y="76229"/>
                  <a:pt x="1020825" y="54360"/>
                  <a:pt x="1068458" y="39098"/>
                </a:cubicBezTo>
                <a:cubicBezTo>
                  <a:pt x="1090410" y="32411"/>
                  <a:pt x="1112277" y="22893"/>
                  <a:pt x="1133212" y="11486"/>
                </a:cubicBezTo>
                <a:cubicBezTo>
                  <a:pt x="1160843" y="-3776"/>
                  <a:pt x="1182795" y="-944"/>
                  <a:pt x="1203729" y="22893"/>
                </a:cubicBezTo>
                <a:cubicBezTo>
                  <a:pt x="1209408" y="29579"/>
                  <a:pt x="1215172" y="37210"/>
                  <a:pt x="1219918" y="44841"/>
                </a:cubicBezTo>
                <a:cubicBezTo>
                  <a:pt x="1224664" y="51449"/>
                  <a:pt x="1228478" y="58136"/>
                  <a:pt x="1234242" y="65766"/>
                </a:cubicBezTo>
                <a:cubicBezTo>
                  <a:pt x="1265686" y="52393"/>
                  <a:pt x="1285689" y="28635"/>
                  <a:pt x="13018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9" name="Google Shape;2419;p176"/>
          <p:cNvSpPr/>
          <p:nvPr/>
        </p:nvSpPr>
        <p:spPr>
          <a:xfrm>
            <a:off x="4857728" y="381001"/>
            <a:ext cx="1572528" cy="1585979"/>
          </a:xfrm>
          <a:custGeom>
            <a:rect b="b" l="l" r="r" t="t"/>
            <a:pathLst>
              <a:path extrusionOk="0" h="1585979" w="1572528">
                <a:moveTo>
                  <a:pt x="944866" y="810241"/>
                </a:moveTo>
                <a:cubicBezTo>
                  <a:pt x="948434" y="809228"/>
                  <a:pt x="952960" y="809516"/>
                  <a:pt x="958608" y="810733"/>
                </a:cubicBezTo>
                <a:cubicBezTo>
                  <a:pt x="966139" y="812355"/>
                  <a:pt x="975664" y="815630"/>
                  <a:pt x="987570" y="819678"/>
                </a:cubicBezTo>
                <a:cubicBezTo>
                  <a:pt x="997096" y="822535"/>
                  <a:pt x="1005669" y="828248"/>
                  <a:pt x="1014237" y="832063"/>
                </a:cubicBezTo>
                <a:cubicBezTo>
                  <a:pt x="1025670" y="837776"/>
                  <a:pt x="1031381" y="847301"/>
                  <a:pt x="1027572" y="859683"/>
                </a:cubicBezTo>
                <a:cubicBezTo>
                  <a:pt x="1023763" y="873973"/>
                  <a:pt x="1011376" y="877781"/>
                  <a:pt x="998045" y="875875"/>
                </a:cubicBezTo>
                <a:cubicBezTo>
                  <a:pt x="976137" y="873973"/>
                  <a:pt x="954234" y="868256"/>
                  <a:pt x="934228" y="864445"/>
                </a:cubicBezTo>
                <a:cubicBezTo>
                  <a:pt x="932085" y="828011"/>
                  <a:pt x="934162" y="813277"/>
                  <a:pt x="944866" y="810241"/>
                </a:cubicBezTo>
                <a:close/>
                <a:moveTo>
                  <a:pt x="967760" y="714375"/>
                </a:moveTo>
                <a:cubicBezTo>
                  <a:pt x="1001098" y="718185"/>
                  <a:pt x="1026816" y="729616"/>
                  <a:pt x="1052535" y="741047"/>
                </a:cubicBezTo>
                <a:cubicBezTo>
                  <a:pt x="1064914" y="746762"/>
                  <a:pt x="1075393" y="754382"/>
                  <a:pt x="1069679" y="770576"/>
                </a:cubicBezTo>
                <a:cubicBezTo>
                  <a:pt x="1064914" y="783912"/>
                  <a:pt x="1053485" y="790580"/>
                  <a:pt x="1040150" y="788671"/>
                </a:cubicBezTo>
                <a:cubicBezTo>
                  <a:pt x="1015387" y="783912"/>
                  <a:pt x="991573" y="778193"/>
                  <a:pt x="962045" y="771528"/>
                </a:cubicBezTo>
                <a:cubicBezTo>
                  <a:pt x="963950" y="750572"/>
                  <a:pt x="965855" y="733426"/>
                  <a:pt x="967760" y="714375"/>
                </a:cubicBezTo>
                <a:close/>
                <a:moveTo>
                  <a:pt x="945902" y="625827"/>
                </a:moveTo>
                <a:cubicBezTo>
                  <a:pt x="926863" y="684851"/>
                  <a:pt x="908787" y="740116"/>
                  <a:pt x="890637" y="796266"/>
                </a:cubicBezTo>
                <a:cubicBezTo>
                  <a:pt x="879228" y="830605"/>
                  <a:pt x="870634" y="865827"/>
                  <a:pt x="857300" y="900092"/>
                </a:cubicBezTo>
                <a:cubicBezTo>
                  <a:pt x="846854" y="931556"/>
                  <a:pt x="830630" y="961989"/>
                  <a:pt x="816332" y="992496"/>
                </a:cubicBezTo>
                <a:cubicBezTo>
                  <a:pt x="818258" y="994412"/>
                  <a:pt x="820184" y="996327"/>
                  <a:pt x="822036" y="998243"/>
                </a:cubicBezTo>
                <a:cubicBezTo>
                  <a:pt x="855373" y="986822"/>
                  <a:pt x="890637" y="978200"/>
                  <a:pt x="917306" y="951526"/>
                </a:cubicBezTo>
                <a:cubicBezTo>
                  <a:pt x="923011" y="945852"/>
                  <a:pt x="935383" y="940104"/>
                  <a:pt x="943013" y="942978"/>
                </a:cubicBezTo>
                <a:cubicBezTo>
                  <a:pt x="950644" y="945852"/>
                  <a:pt x="957311" y="956315"/>
                  <a:pt x="960200" y="964863"/>
                </a:cubicBezTo>
                <a:cubicBezTo>
                  <a:pt x="963015" y="974442"/>
                  <a:pt x="960200" y="984906"/>
                  <a:pt x="960200" y="994412"/>
                </a:cubicBezTo>
                <a:cubicBezTo>
                  <a:pt x="960200" y="1012539"/>
                  <a:pt x="957311" y="1030592"/>
                  <a:pt x="965905" y="1057267"/>
                </a:cubicBezTo>
                <a:cubicBezTo>
                  <a:pt x="988722" y="1027718"/>
                  <a:pt x="1010650" y="1006791"/>
                  <a:pt x="1024948" y="981074"/>
                </a:cubicBezTo>
                <a:cubicBezTo>
                  <a:pt x="1048803" y="938188"/>
                  <a:pt x="1066879" y="892502"/>
                  <a:pt x="1086881" y="848658"/>
                </a:cubicBezTo>
                <a:cubicBezTo>
                  <a:pt x="1099253" y="822941"/>
                  <a:pt x="1113551" y="797224"/>
                  <a:pt x="1122144" y="769591"/>
                </a:cubicBezTo>
                <a:cubicBezTo>
                  <a:pt x="1131627" y="741074"/>
                  <a:pt x="1145924" y="711525"/>
                  <a:pt x="1137331" y="678145"/>
                </a:cubicBezTo>
                <a:cubicBezTo>
                  <a:pt x="1073546" y="661050"/>
                  <a:pt x="1010650" y="643881"/>
                  <a:pt x="945902" y="625827"/>
                </a:cubicBezTo>
                <a:close/>
                <a:moveTo>
                  <a:pt x="1452625" y="497169"/>
                </a:moveTo>
                <a:cubicBezTo>
                  <a:pt x="1438327" y="503874"/>
                  <a:pt x="1428771" y="509548"/>
                  <a:pt x="1418325" y="513380"/>
                </a:cubicBezTo>
                <a:cubicBezTo>
                  <a:pt x="1385951" y="524802"/>
                  <a:pt x="1371653" y="549561"/>
                  <a:pt x="1363060" y="581983"/>
                </a:cubicBezTo>
                <a:cubicBezTo>
                  <a:pt x="1343057" y="657218"/>
                  <a:pt x="1321203" y="731495"/>
                  <a:pt x="1296386" y="805845"/>
                </a:cubicBezTo>
                <a:cubicBezTo>
                  <a:pt x="1276383" y="862953"/>
                  <a:pt x="1251640" y="917261"/>
                  <a:pt x="1226896" y="972526"/>
                </a:cubicBezTo>
                <a:cubicBezTo>
                  <a:pt x="1202079" y="1028676"/>
                  <a:pt x="1178298" y="1085858"/>
                  <a:pt x="1149703" y="1140165"/>
                </a:cubicBezTo>
                <a:cubicBezTo>
                  <a:pt x="1108809" y="1218274"/>
                  <a:pt x="1063990" y="1293509"/>
                  <a:pt x="1022059" y="1371617"/>
                </a:cubicBezTo>
                <a:cubicBezTo>
                  <a:pt x="998279" y="1414503"/>
                  <a:pt x="977313" y="1459232"/>
                  <a:pt x="954496" y="1503076"/>
                </a:cubicBezTo>
                <a:cubicBezTo>
                  <a:pt x="957311" y="1504992"/>
                  <a:pt x="959237" y="1506834"/>
                  <a:pt x="962052" y="1508750"/>
                </a:cubicBezTo>
                <a:cubicBezTo>
                  <a:pt x="1047840" y="1470653"/>
                  <a:pt x="1117329" y="1414503"/>
                  <a:pt x="1155407" y="1326815"/>
                </a:cubicBezTo>
                <a:cubicBezTo>
                  <a:pt x="1184003" y="1261086"/>
                  <a:pt x="1207857" y="1193515"/>
                  <a:pt x="1235416" y="1127786"/>
                </a:cubicBezTo>
                <a:cubicBezTo>
                  <a:pt x="1268753" y="1047761"/>
                  <a:pt x="1302090" y="967737"/>
                  <a:pt x="1326907" y="884838"/>
                </a:cubicBezTo>
                <a:cubicBezTo>
                  <a:pt x="1353577" y="797224"/>
                  <a:pt x="1383062" y="710568"/>
                  <a:pt x="1411658" y="622953"/>
                </a:cubicBezTo>
                <a:cubicBezTo>
                  <a:pt x="1425955" y="581983"/>
                  <a:pt x="1438327" y="541971"/>
                  <a:pt x="1452625" y="497169"/>
                </a:cubicBezTo>
                <a:close/>
                <a:moveTo>
                  <a:pt x="440142" y="240958"/>
                </a:moveTo>
                <a:cubicBezTo>
                  <a:pt x="438216" y="245747"/>
                  <a:pt x="433475" y="251421"/>
                  <a:pt x="432512" y="259085"/>
                </a:cubicBezTo>
                <a:cubicBezTo>
                  <a:pt x="423918" y="328572"/>
                  <a:pt x="399175" y="392459"/>
                  <a:pt x="375320" y="457230"/>
                </a:cubicBezTo>
                <a:cubicBezTo>
                  <a:pt x="328649" y="586773"/>
                  <a:pt x="280125" y="716241"/>
                  <a:pt x="229601" y="844900"/>
                </a:cubicBezTo>
                <a:cubicBezTo>
                  <a:pt x="184855" y="958231"/>
                  <a:pt x="134405" y="1068688"/>
                  <a:pt x="87733" y="1181135"/>
                </a:cubicBezTo>
                <a:cubicBezTo>
                  <a:pt x="76250" y="1209652"/>
                  <a:pt x="67731" y="1239201"/>
                  <a:pt x="56248" y="1271624"/>
                </a:cubicBezTo>
                <a:cubicBezTo>
                  <a:pt x="91511" y="1289677"/>
                  <a:pt x="122033" y="1308762"/>
                  <a:pt x="154407" y="1321142"/>
                </a:cubicBezTo>
                <a:cubicBezTo>
                  <a:pt x="222933" y="1348774"/>
                  <a:pt x="292497" y="1373533"/>
                  <a:pt x="362949" y="1397334"/>
                </a:cubicBezTo>
                <a:cubicBezTo>
                  <a:pt x="405842" y="1411630"/>
                  <a:pt x="449625" y="1424009"/>
                  <a:pt x="492519" y="1437347"/>
                </a:cubicBezTo>
                <a:cubicBezTo>
                  <a:pt x="568749" y="1461148"/>
                  <a:pt x="645869" y="1474485"/>
                  <a:pt x="723952" y="1487822"/>
                </a:cubicBezTo>
                <a:cubicBezTo>
                  <a:pt x="772550" y="1495412"/>
                  <a:pt x="820184" y="1504034"/>
                  <a:pt x="868782" y="1511623"/>
                </a:cubicBezTo>
                <a:cubicBezTo>
                  <a:pt x="877302" y="1498286"/>
                  <a:pt x="885895" y="1487822"/>
                  <a:pt x="892563" y="1475443"/>
                </a:cubicBezTo>
                <a:cubicBezTo>
                  <a:pt x="919232" y="1426883"/>
                  <a:pt x="944939" y="1378249"/>
                  <a:pt x="971609" y="1329689"/>
                </a:cubicBezTo>
                <a:cubicBezTo>
                  <a:pt x="1041172" y="1205894"/>
                  <a:pt x="1111624" y="1082026"/>
                  <a:pt x="1169705" y="952483"/>
                </a:cubicBezTo>
                <a:cubicBezTo>
                  <a:pt x="1191633" y="903923"/>
                  <a:pt x="1214525" y="857279"/>
                  <a:pt x="1234527" y="807688"/>
                </a:cubicBezTo>
                <a:cubicBezTo>
                  <a:pt x="1253566" y="761043"/>
                  <a:pt x="1268753" y="713441"/>
                  <a:pt x="1284014" y="665766"/>
                </a:cubicBezTo>
                <a:cubicBezTo>
                  <a:pt x="1299275" y="615290"/>
                  <a:pt x="1312610" y="564814"/>
                  <a:pt x="1326907" y="510506"/>
                </a:cubicBezTo>
                <a:cubicBezTo>
                  <a:pt x="1254529" y="485747"/>
                  <a:pt x="1184966" y="460988"/>
                  <a:pt x="1113551" y="437187"/>
                </a:cubicBezTo>
                <a:cubicBezTo>
                  <a:pt x="1088807" y="491495"/>
                  <a:pt x="1074509" y="541971"/>
                  <a:pt x="1068731" y="599152"/>
                </a:cubicBezTo>
                <a:cubicBezTo>
                  <a:pt x="1096363" y="606742"/>
                  <a:pt x="1123033" y="614332"/>
                  <a:pt x="1148740" y="622953"/>
                </a:cubicBezTo>
                <a:cubicBezTo>
                  <a:pt x="1183040" y="633417"/>
                  <a:pt x="1202079" y="663924"/>
                  <a:pt x="1194522" y="698188"/>
                </a:cubicBezTo>
                <a:cubicBezTo>
                  <a:pt x="1188744" y="724863"/>
                  <a:pt x="1182077" y="752496"/>
                  <a:pt x="1171631" y="777255"/>
                </a:cubicBezTo>
                <a:cubicBezTo>
                  <a:pt x="1149703" y="831562"/>
                  <a:pt x="1122070" y="883954"/>
                  <a:pt x="1101179" y="939146"/>
                </a:cubicBezTo>
                <a:cubicBezTo>
                  <a:pt x="1075398" y="1007749"/>
                  <a:pt x="1035394" y="1065815"/>
                  <a:pt x="983018" y="1116364"/>
                </a:cubicBezTo>
                <a:cubicBezTo>
                  <a:pt x="963979" y="1135376"/>
                  <a:pt x="941161" y="1151587"/>
                  <a:pt x="921159" y="1167798"/>
                </a:cubicBezTo>
                <a:cubicBezTo>
                  <a:pt x="890637" y="1149671"/>
                  <a:pt x="884932" y="1137291"/>
                  <a:pt x="897304" y="1107743"/>
                </a:cubicBezTo>
                <a:cubicBezTo>
                  <a:pt x="906861" y="1083942"/>
                  <a:pt x="906861" y="1062057"/>
                  <a:pt x="903971" y="1033466"/>
                </a:cubicBezTo>
                <a:cubicBezTo>
                  <a:pt x="864930" y="1049677"/>
                  <a:pt x="827815" y="1063972"/>
                  <a:pt x="790626" y="1079152"/>
                </a:cubicBezTo>
                <a:cubicBezTo>
                  <a:pt x="764919" y="1089689"/>
                  <a:pt x="738249" y="1097279"/>
                  <a:pt x="710617" y="1072520"/>
                </a:cubicBezTo>
                <a:cubicBezTo>
                  <a:pt x="715432" y="1057267"/>
                  <a:pt x="716321" y="1035382"/>
                  <a:pt x="727804" y="1025876"/>
                </a:cubicBezTo>
                <a:cubicBezTo>
                  <a:pt x="761141" y="995370"/>
                  <a:pt x="774476" y="954399"/>
                  <a:pt x="792552" y="916303"/>
                </a:cubicBezTo>
                <a:cubicBezTo>
                  <a:pt x="809665" y="881080"/>
                  <a:pt x="824926" y="845784"/>
                  <a:pt x="837297" y="808645"/>
                </a:cubicBezTo>
                <a:cubicBezTo>
                  <a:pt x="861152" y="737242"/>
                  <a:pt x="882117" y="664808"/>
                  <a:pt x="904935" y="593405"/>
                </a:cubicBezTo>
                <a:cubicBezTo>
                  <a:pt x="915454" y="560982"/>
                  <a:pt x="927826" y="555308"/>
                  <a:pt x="962126" y="566730"/>
                </a:cubicBezTo>
                <a:cubicBezTo>
                  <a:pt x="979239" y="572477"/>
                  <a:pt x="997316" y="577193"/>
                  <a:pt x="1017318" y="583899"/>
                </a:cubicBezTo>
                <a:cubicBezTo>
                  <a:pt x="1023022" y="554350"/>
                  <a:pt x="1027837" y="527675"/>
                  <a:pt x="1034505" y="502917"/>
                </a:cubicBezTo>
                <a:cubicBezTo>
                  <a:pt x="1041172" y="477200"/>
                  <a:pt x="1050655" y="451483"/>
                  <a:pt x="1060211" y="424808"/>
                </a:cubicBezTo>
                <a:cubicBezTo>
                  <a:pt x="853521" y="363868"/>
                  <a:pt x="648684" y="302855"/>
                  <a:pt x="440142" y="240958"/>
                </a:cubicBezTo>
                <a:close/>
                <a:moveTo>
                  <a:pt x="549423" y="172972"/>
                </a:moveTo>
                <a:cubicBezTo>
                  <a:pt x="535616" y="173571"/>
                  <a:pt x="522041" y="179060"/>
                  <a:pt x="509632" y="195272"/>
                </a:cubicBezTo>
                <a:cubicBezTo>
                  <a:pt x="521114" y="200946"/>
                  <a:pt x="530597" y="207651"/>
                  <a:pt x="540153" y="210525"/>
                </a:cubicBezTo>
                <a:cubicBezTo>
                  <a:pt x="633497" y="236242"/>
                  <a:pt x="726841" y="261959"/>
                  <a:pt x="819221" y="287676"/>
                </a:cubicBezTo>
                <a:cubicBezTo>
                  <a:pt x="895452" y="308603"/>
                  <a:pt x="971609" y="328646"/>
                  <a:pt x="1046877" y="353405"/>
                </a:cubicBezTo>
                <a:cubicBezTo>
                  <a:pt x="1083029" y="364826"/>
                  <a:pt x="1101179" y="368584"/>
                  <a:pt x="1122144" y="321940"/>
                </a:cubicBezTo>
                <a:cubicBezTo>
                  <a:pt x="1070657" y="307645"/>
                  <a:pt x="1021170" y="293350"/>
                  <a:pt x="971609" y="280012"/>
                </a:cubicBezTo>
                <a:cubicBezTo>
                  <a:pt x="909676" y="263801"/>
                  <a:pt x="847817" y="250463"/>
                  <a:pt x="785884" y="234326"/>
                </a:cubicBezTo>
                <a:cubicBezTo>
                  <a:pt x="720173" y="217157"/>
                  <a:pt x="656314" y="197187"/>
                  <a:pt x="590604" y="180018"/>
                </a:cubicBezTo>
                <a:cubicBezTo>
                  <a:pt x="577269" y="176666"/>
                  <a:pt x="563230" y="172373"/>
                  <a:pt x="549423" y="172972"/>
                </a:cubicBezTo>
                <a:close/>
                <a:moveTo>
                  <a:pt x="586825" y="52392"/>
                </a:moveTo>
                <a:cubicBezTo>
                  <a:pt x="586825" y="66687"/>
                  <a:pt x="586825" y="77151"/>
                  <a:pt x="586825" y="86656"/>
                </a:cubicBezTo>
                <a:cubicBezTo>
                  <a:pt x="628756" y="97120"/>
                  <a:pt x="670612" y="104784"/>
                  <a:pt x="710617" y="117163"/>
                </a:cubicBezTo>
                <a:cubicBezTo>
                  <a:pt x="750621" y="130500"/>
                  <a:pt x="795441" y="135216"/>
                  <a:pt x="826852" y="169555"/>
                </a:cubicBezTo>
                <a:cubicBezTo>
                  <a:pt x="740176" y="162849"/>
                  <a:pt x="658241" y="130500"/>
                  <a:pt x="571564" y="121879"/>
                </a:cubicBezTo>
                <a:cubicBezTo>
                  <a:pt x="570601" y="124753"/>
                  <a:pt x="569638" y="127627"/>
                  <a:pt x="568675" y="131458"/>
                </a:cubicBezTo>
                <a:cubicBezTo>
                  <a:pt x="573491" y="134258"/>
                  <a:pt x="578232" y="139048"/>
                  <a:pt x="583936" y="140006"/>
                </a:cubicBezTo>
                <a:cubicBezTo>
                  <a:pt x="648684" y="158133"/>
                  <a:pt x="714469" y="175229"/>
                  <a:pt x="779217" y="192398"/>
                </a:cubicBezTo>
                <a:cubicBezTo>
                  <a:pt x="801145" y="198145"/>
                  <a:pt x="823000" y="203819"/>
                  <a:pt x="844928" y="209567"/>
                </a:cubicBezTo>
                <a:cubicBezTo>
                  <a:pt x="896341" y="221946"/>
                  <a:pt x="947829" y="233368"/>
                  <a:pt x="998279" y="245747"/>
                </a:cubicBezTo>
                <a:cubicBezTo>
                  <a:pt x="1051618" y="259085"/>
                  <a:pt x="1104957" y="276180"/>
                  <a:pt x="1159259" y="284802"/>
                </a:cubicBezTo>
                <a:cubicBezTo>
                  <a:pt x="1209709" y="293350"/>
                  <a:pt x="1260233" y="298139"/>
                  <a:pt x="1304979" y="327688"/>
                </a:cubicBezTo>
                <a:cubicBezTo>
                  <a:pt x="1312610" y="332404"/>
                  <a:pt x="1324981" y="333362"/>
                  <a:pt x="1334538" y="332404"/>
                </a:cubicBezTo>
                <a:cubicBezTo>
                  <a:pt x="1380247" y="329530"/>
                  <a:pt x="1411658" y="360037"/>
                  <a:pt x="1450699" y="375290"/>
                </a:cubicBezTo>
                <a:cubicBezTo>
                  <a:pt x="1443068" y="378164"/>
                  <a:pt x="1436401" y="378164"/>
                  <a:pt x="1430697" y="376248"/>
                </a:cubicBezTo>
                <a:cubicBezTo>
                  <a:pt x="1420251" y="372416"/>
                  <a:pt x="1409731" y="363868"/>
                  <a:pt x="1399286" y="363868"/>
                </a:cubicBezTo>
                <a:cubicBezTo>
                  <a:pt x="1342168" y="364826"/>
                  <a:pt x="1286903" y="352447"/>
                  <a:pt x="1231638" y="340067"/>
                </a:cubicBezTo>
                <a:cubicBezTo>
                  <a:pt x="1196375" y="331446"/>
                  <a:pt x="1170668" y="344783"/>
                  <a:pt x="1152592" y="379122"/>
                </a:cubicBezTo>
                <a:cubicBezTo>
                  <a:pt x="1166890" y="383838"/>
                  <a:pt x="1179262" y="388627"/>
                  <a:pt x="1191633" y="393343"/>
                </a:cubicBezTo>
                <a:cubicBezTo>
                  <a:pt x="1245936" y="412428"/>
                  <a:pt x="1301201" y="428640"/>
                  <a:pt x="1354540" y="451483"/>
                </a:cubicBezTo>
                <a:cubicBezTo>
                  <a:pt x="1375505" y="460030"/>
                  <a:pt x="1389729" y="460030"/>
                  <a:pt x="1404990" y="445735"/>
                </a:cubicBezTo>
                <a:cubicBezTo>
                  <a:pt x="1411658" y="440061"/>
                  <a:pt x="1419288" y="435271"/>
                  <a:pt x="1425955" y="430555"/>
                </a:cubicBezTo>
                <a:cubicBezTo>
                  <a:pt x="1456403" y="406681"/>
                  <a:pt x="1478332" y="376248"/>
                  <a:pt x="1492629" y="341910"/>
                </a:cubicBezTo>
                <a:cubicBezTo>
                  <a:pt x="1501223" y="320982"/>
                  <a:pt x="1497371" y="316193"/>
                  <a:pt x="1476405" y="309561"/>
                </a:cubicBezTo>
                <a:cubicBezTo>
                  <a:pt x="1447884" y="300055"/>
                  <a:pt x="1419288" y="289518"/>
                  <a:pt x="1390692" y="280012"/>
                </a:cubicBezTo>
                <a:cubicBezTo>
                  <a:pt x="1360244" y="269548"/>
                  <a:pt x="1328834" y="258127"/>
                  <a:pt x="1297349" y="250463"/>
                </a:cubicBezTo>
                <a:cubicBezTo>
                  <a:pt x="1194522" y="225705"/>
                  <a:pt x="1091622" y="204777"/>
                  <a:pt x="989685" y="180018"/>
                </a:cubicBezTo>
                <a:cubicBezTo>
                  <a:pt x="927826" y="164765"/>
                  <a:pt x="865893" y="148554"/>
                  <a:pt x="804923" y="129542"/>
                </a:cubicBezTo>
                <a:cubicBezTo>
                  <a:pt x="744917" y="110457"/>
                  <a:pt x="684910" y="94320"/>
                  <a:pt x="628756" y="63813"/>
                </a:cubicBezTo>
                <a:cubicBezTo>
                  <a:pt x="617273" y="57108"/>
                  <a:pt x="602975" y="56224"/>
                  <a:pt x="586825" y="52392"/>
                </a:cubicBezTo>
                <a:close/>
                <a:moveTo>
                  <a:pt x="525856" y="0"/>
                </a:moveTo>
                <a:cubicBezTo>
                  <a:pt x="544895" y="958"/>
                  <a:pt x="563934" y="-1916"/>
                  <a:pt x="581121" y="2874"/>
                </a:cubicBezTo>
                <a:cubicBezTo>
                  <a:pt x="684910" y="32349"/>
                  <a:pt x="787810" y="64771"/>
                  <a:pt x="892563" y="92404"/>
                </a:cubicBezTo>
                <a:cubicBezTo>
                  <a:pt x="964942" y="112373"/>
                  <a:pt x="1039246" y="126669"/>
                  <a:pt x="1112587" y="144796"/>
                </a:cubicBezTo>
                <a:cubicBezTo>
                  <a:pt x="1217340" y="169555"/>
                  <a:pt x="1324018" y="187608"/>
                  <a:pt x="1424029" y="229536"/>
                </a:cubicBezTo>
                <a:cubicBezTo>
                  <a:pt x="1445958" y="239042"/>
                  <a:pt x="1469738" y="243832"/>
                  <a:pt x="1492629" y="248621"/>
                </a:cubicBezTo>
                <a:cubicBezTo>
                  <a:pt x="1510706" y="252379"/>
                  <a:pt x="1522188" y="264759"/>
                  <a:pt x="1535523" y="275296"/>
                </a:cubicBezTo>
                <a:cubicBezTo>
                  <a:pt x="1592640" y="317151"/>
                  <a:pt x="1570712" y="367627"/>
                  <a:pt x="1554562" y="416260"/>
                </a:cubicBezTo>
                <a:cubicBezTo>
                  <a:pt x="1536412" y="468652"/>
                  <a:pt x="1511669" y="518170"/>
                  <a:pt x="1493593" y="570562"/>
                </a:cubicBezTo>
                <a:cubicBezTo>
                  <a:pt x="1463071" y="661050"/>
                  <a:pt x="1436401" y="752496"/>
                  <a:pt x="1405953" y="842984"/>
                </a:cubicBezTo>
                <a:cubicBezTo>
                  <a:pt x="1378321" y="925809"/>
                  <a:pt x="1347873" y="1008707"/>
                  <a:pt x="1317351" y="1090647"/>
                </a:cubicBezTo>
                <a:cubicBezTo>
                  <a:pt x="1285940" y="1173472"/>
                  <a:pt x="1248825" y="1255412"/>
                  <a:pt x="1219266" y="1339195"/>
                </a:cubicBezTo>
                <a:cubicBezTo>
                  <a:pt x="1186892" y="1429683"/>
                  <a:pt x="1125922" y="1491654"/>
                  <a:pt x="1046877" y="1541172"/>
                </a:cubicBezTo>
                <a:cubicBezTo>
                  <a:pt x="1025911" y="1554510"/>
                  <a:pt x="1001168" y="1563057"/>
                  <a:pt x="979239" y="1574479"/>
                </a:cubicBezTo>
                <a:cubicBezTo>
                  <a:pt x="949681" y="1589732"/>
                  <a:pt x="920195" y="1587816"/>
                  <a:pt x="888785" y="1580226"/>
                </a:cubicBezTo>
                <a:cubicBezTo>
                  <a:pt x="843965" y="1568805"/>
                  <a:pt x="797293" y="1564015"/>
                  <a:pt x="752547" y="1555467"/>
                </a:cubicBezTo>
                <a:cubicBezTo>
                  <a:pt x="706839" y="1547804"/>
                  <a:pt x="662093" y="1539256"/>
                  <a:pt x="616310" y="1529751"/>
                </a:cubicBezTo>
                <a:cubicBezTo>
                  <a:pt x="574454" y="1521129"/>
                  <a:pt x="532523" y="1514497"/>
                  <a:pt x="491556" y="1502118"/>
                </a:cubicBezTo>
                <a:cubicBezTo>
                  <a:pt x="390581" y="1471611"/>
                  <a:pt x="289607" y="1441178"/>
                  <a:pt x="190559" y="1405882"/>
                </a:cubicBezTo>
                <a:cubicBezTo>
                  <a:pt x="135368" y="1385913"/>
                  <a:pt x="83881" y="1356364"/>
                  <a:pt x="30542" y="1329689"/>
                </a:cubicBezTo>
                <a:cubicBezTo>
                  <a:pt x="4835" y="1316352"/>
                  <a:pt x="-7537" y="1268750"/>
                  <a:pt x="4835" y="1236327"/>
                </a:cubicBezTo>
                <a:cubicBezTo>
                  <a:pt x="20096" y="1196315"/>
                  <a:pt x="36246" y="1157261"/>
                  <a:pt x="52470" y="1117248"/>
                </a:cubicBezTo>
                <a:cubicBezTo>
                  <a:pt x="105809" y="988664"/>
                  <a:pt x="161075" y="861037"/>
                  <a:pt x="211525" y="730537"/>
                </a:cubicBezTo>
                <a:cubicBezTo>
                  <a:pt x="266790" y="588615"/>
                  <a:pt x="317240" y="445735"/>
                  <a:pt x="368727" y="302855"/>
                </a:cubicBezTo>
                <a:cubicBezTo>
                  <a:pt x="382062" y="266675"/>
                  <a:pt x="391544" y="228578"/>
                  <a:pt x="400138" y="191440"/>
                </a:cubicBezTo>
                <a:cubicBezTo>
                  <a:pt x="403916" y="177144"/>
                  <a:pt x="410584" y="171471"/>
                  <a:pt x="422955" y="164765"/>
                </a:cubicBezTo>
                <a:cubicBezTo>
                  <a:pt x="442958" y="154301"/>
                  <a:pt x="462071" y="141922"/>
                  <a:pt x="480147" y="129542"/>
                </a:cubicBezTo>
                <a:cubicBezTo>
                  <a:pt x="518225" y="101910"/>
                  <a:pt x="536301" y="66687"/>
                  <a:pt x="522077" y="19011"/>
                </a:cubicBezTo>
                <a:cubicBezTo>
                  <a:pt x="522003" y="15253"/>
                  <a:pt x="523929" y="11422"/>
                  <a:pt x="5258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0" name="Google Shape;2420;p176"/>
          <p:cNvSpPr/>
          <p:nvPr/>
        </p:nvSpPr>
        <p:spPr>
          <a:xfrm>
            <a:off x="6734198" y="4067135"/>
            <a:ext cx="1204074" cy="1352568"/>
          </a:xfrm>
          <a:custGeom>
            <a:rect b="b" l="l" r="r" t="t"/>
            <a:pathLst>
              <a:path extrusionOk="0" h="1352568" w="1204074">
                <a:moveTo>
                  <a:pt x="887702" y="998389"/>
                </a:moveTo>
                <a:cubicBezTo>
                  <a:pt x="849608" y="1000300"/>
                  <a:pt x="814358" y="1000300"/>
                  <a:pt x="779133" y="1004111"/>
                </a:cubicBezTo>
                <a:cubicBezTo>
                  <a:pt x="717215" y="1008864"/>
                  <a:pt x="654348" y="1017441"/>
                  <a:pt x="592430" y="1021251"/>
                </a:cubicBezTo>
                <a:cubicBezTo>
                  <a:pt x="533380" y="1025062"/>
                  <a:pt x="475279" y="1026974"/>
                  <a:pt x="413360" y="1028872"/>
                </a:cubicBezTo>
                <a:cubicBezTo>
                  <a:pt x="420021" y="1069831"/>
                  <a:pt x="425733" y="1109835"/>
                  <a:pt x="431472" y="1152693"/>
                </a:cubicBezTo>
                <a:cubicBezTo>
                  <a:pt x="448611" y="1152693"/>
                  <a:pt x="461932" y="1154604"/>
                  <a:pt x="475279" y="1152693"/>
                </a:cubicBezTo>
                <a:cubicBezTo>
                  <a:pt x="548623" y="1142217"/>
                  <a:pt x="621020" y="1130786"/>
                  <a:pt x="694364" y="1118411"/>
                </a:cubicBezTo>
                <a:cubicBezTo>
                  <a:pt x="745778" y="1108879"/>
                  <a:pt x="797219" y="1098403"/>
                  <a:pt x="848660" y="1086029"/>
                </a:cubicBezTo>
                <a:cubicBezTo>
                  <a:pt x="881989" y="1077452"/>
                  <a:pt x="886754" y="1068876"/>
                  <a:pt x="887702" y="1032683"/>
                </a:cubicBezTo>
                <a:cubicBezTo>
                  <a:pt x="887702" y="1023163"/>
                  <a:pt x="887702" y="1013631"/>
                  <a:pt x="887702" y="998389"/>
                </a:cubicBezTo>
                <a:close/>
                <a:moveTo>
                  <a:pt x="881989" y="943144"/>
                </a:moveTo>
                <a:cubicBezTo>
                  <a:pt x="905788" y="941244"/>
                  <a:pt x="931508" y="960297"/>
                  <a:pt x="934378" y="987913"/>
                </a:cubicBezTo>
                <a:cubicBezTo>
                  <a:pt x="939143" y="1025062"/>
                  <a:pt x="940090" y="1063166"/>
                  <a:pt x="935325" y="1100315"/>
                </a:cubicBezTo>
                <a:cubicBezTo>
                  <a:pt x="932482" y="1121266"/>
                  <a:pt x="911527" y="1138407"/>
                  <a:pt x="886754" y="1143173"/>
                </a:cubicBezTo>
                <a:cubicBezTo>
                  <a:pt x="838183" y="1154604"/>
                  <a:pt x="789585" y="1166991"/>
                  <a:pt x="740066" y="1176511"/>
                </a:cubicBezTo>
                <a:cubicBezTo>
                  <a:pt x="664826" y="1189841"/>
                  <a:pt x="589560" y="1202229"/>
                  <a:pt x="513373" y="1212704"/>
                </a:cubicBezTo>
                <a:cubicBezTo>
                  <a:pt x="485757" y="1216515"/>
                  <a:pt x="458141" y="1214616"/>
                  <a:pt x="430498" y="1213660"/>
                </a:cubicBezTo>
                <a:cubicBezTo>
                  <a:pt x="405726" y="1213660"/>
                  <a:pt x="393352" y="1194608"/>
                  <a:pt x="383822" y="1175555"/>
                </a:cubicBezTo>
                <a:cubicBezTo>
                  <a:pt x="379057" y="1166036"/>
                  <a:pt x="377162" y="1153649"/>
                  <a:pt x="376214" y="1143173"/>
                </a:cubicBezTo>
                <a:cubicBezTo>
                  <a:pt x="375267" y="1097448"/>
                  <a:pt x="373345" y="1050779"/>
                  <a:pt x="371449" y="1001256"/>
                </a:cubicBezTo>
                <a:cubicBezTo>
                  <a:pt x="404778" y="981248"/>
                  <a:pt x="440028" y="980292"/>
                  <a:pt x="474305" y="980292"/>
                </a:cubicBezTo>
                <a:cubicBezTo>
                  <a:pt x="564814" y="978394"/>
                  <a:pt x="654348" y="969817"/>
                  <a:pt x="743883" y="956487"/>
                </a:cubicBezTo>
                <a:cubicBezTo>
                  <a:pt x="789585" y="949822"/>
                  <a:pt x="836261" y="946954"/>
                  <a:pt x="881989" y="943144"/>
                </a:cubicBezTo>
                <a:close/>
                <a:moveTo>
                  <a:pt x="652837" y="743035"/>
                </a:moveTo>
                <a:cubicBezTo>
                  <a:pt x="623320" y="747824"/>
                  <a:pt x="596670" y="750659"/>
                  <a:pt x="570920" y="753558"/>
                </a:cubicBezTo>
                <a:cubicBezTo>
                  <a:pt x="570920" y="794517"/>
                  <a:pt x="570920" y="829742"/>
                  <a:pt x="570920" y="869755"/>
                </a:cubicBezTo>
                <a:cubicBezTo>
                  <a:pt x="601393" y="859232"/>
                  <a:pt x="632822" y="870700"/>
                  <a:pt x="652837" y="846881"/>
                </a:cubicBezTo>
                <a:cubicBezTo>
                  <a:pt x="652837" y="811657"/>
                  <a:pt x="652837" y="779268"/>
                  <a:pt x="652837" y="743035"/>
                </a:cubicBezTo>
                <a:close/>
                <a:moveTo>
                  <a:pt x="977638" y="599238"/>
                </a:moveTo>
                <a:cubicBezTo>
                  <a:pt x="898588" y="691616"/>
                  <a:pt x="800479" y="757339"/>
                  <a:pt x="701414" y="823062"/>
                </a:cubicBezTo>
                <a:cubicBezTo>
                  <a:pt x="702370" y="839257"/>
                  <a:pt x="704281" y="855451"/>
                  <a:pt x="704281" y="871646"/>
                </a:cubicBezTo>
                <a:cubicBezTo>
                  <a:pt x="704281" y="902144"/>
                  <a:pt x="696635" y="911659"/>
                  <a:pt x="666162" y="917330"/>
                </a:cubicBezTo>
                <a:cubicBezTo>
                  <a:pt x="640468" y="922120"/>
                  <a:pt x="614718" y="926909"/>
                  <a:pt x="588068" y="929744"/>
                </a:cubicBezTo>
                <a:cubicBezTo>
                  <a:pt x="538536" y="934533"/>
                  <a:pt x="510930" y="906870"/>
                  <a:pt x="511886" y="857341"/>
                </a:cubicBezTo>
                <a:cubicBezTo>
                  <a:pt x="511886" y="852615"/>
                  <a:pt x="509974" y="847826"/>
                  <a:pt x="509974" y="843037"/>
                </a:cubicBezTo>
                <a:cubicBezTo>
                  <a:pt x="452796" y="818273"/>
                  <a:pt x="395673" y="794517"/>
                  <a:pt x="340405" y="768744"/>
                </a:cubicBezTo>
                <a:cubicBezTo>
                  <a:pt x="284238" y="743980"/>
                  <a:pt x="233750" y="709701"/>
                  <a:pt x="184218" y="660172"/>
                </a:cubicBezTo>
                <a:cubicBezTo>
                  <a:pt x="187085" y="702076"/>
                  <a:pt x="187085" y="733520"/>
                  <a:pt x="190908" y="765909"/>
                </a:cubicBezTo>
                <a:cubicBezTo>
                  <a:pt x="196587" y="825898"/>
                  <a:pt x="204233" y="885004"/>
                  <a:pt x="210867" y="944994"/>
                </a:cubicBezTo>
                <a:cubicBezTo>
                  <a:pt x="217558" y="1012608"/>
                  <a:pt x="219470" y="1080221"/>
                  <a:pt x="229927" y="1146890"/>
                </a:cubicBezTo>
                <a:cubicBezTo>
                  <a:pt x="245163" y="1247901"/>
                  <a:pt x="281371" y="1287851"/>
                  <a:pt x="390894" y="1292640"/>
                </a:cubicBezTo>
                <a:cubicBezTo>
                  <a:pt x="456619" y="1295476"/>
                  <a:pt x="521388" y="1288859"/>
                  <a:pt x="586157" y="1281235"/>
                </a:cubicBezTo>
                <a:cubicBezTo>
                  <a:pt x="628099" y="1275500"/>
                  <a:pt x="670941" y="1265985"/>
                  <a:pt x="712827" y="1265985"/>
                </a:cubicBezTo>
                <a:cubicBezTo>
                  <a:pt x="793788" y="1264095"/>
                  <a:pt x="869071" y="1237377"/>
                  <a:pt x="942386" y="1209777"/>
                </a:cubicBezTo>
                <a:cubicBezTo>
                  <a:pt x="1010978" y="1184068"/>
                  <a:pt x="1032905" y="1159303"/>
                  <a:pt x="1034817" y="1075495"/>
                </a:cubicBezTo>
                <a:cubicBezTo>
                  <a:pt x="1035716" y="1032583"/>
                  <a:pt x="1038584" y="989734"/>
                  <a:pt x="1036672" y="946884"/>
                </a:cubicBezTo>
                <a:cubicBezTo>
                  <a:pt x="1032905" y="871646"/>
                  <a:pt x="1026214" y="796407"/>
                  <a:pt x="1019580" y="721169"/>
                </a:cubicBezTo>
                <a:cubicBezTo>
                  <a:pt x="1015757" y="679265"/>
                  <a:pt x="1009066" y="638306"/>
                  <a:pt x="977638" y="599238"/>
                </a:cubicBezTo>
                <a:close/>
                <a:moveTo>
                  <a:pt x="684930" y="504866"/>
                </a:moveTo>
                <a:cubicBezTo>
                  <a:pt x="694456" y="531537"/>
                  <a:pt x="690641" y="541062"/>
                  <a:pt x="668735" y="544870"/>
                </a:cubicBezTo>
                <a:cubicBezTo>
                  <a:pt x="610636" y="555352"/>
                  <a:pt x="553485" y="564878"/>
                  <a:pt x="495374" y="573447"/>
                </a:cubicBezTo>
                <a:cubicBezTo>
                  <a:pt x="485849" y="575353"/>
                  <a:pt x="475376" y="573447"/>
                  <a:pt x="466799" y="570592"/>
                </a:cubicBezTo>
                <a:cubicBezTo>
                  <a:pt x="462036" y="568686"/>
                  <a:pt x="456325" y="559160"/>
                  <a:pt x="457273" y="553443"/>
                </a:cubicBezTo>
                <a:cubicBezTo>
                  <a:pt x="458233" y="548682"/>
                  <a:pt x="465851" y="541059"/>
                  <a:pt x="471561" y="540109"/>
                </a:cubicBezTo>
                <a:cubicBezTo>
                  <a:pt x="542052" y="527725"/>
                  <a:pt x="611584" y="517247"/>
                  <a:pt x="684930" y="504866"/>
                </a:cubicBezTo>
                <a:close/>
                <a:moveTo>
                  <a:pt x="681018" y="438191"/>
                </a:moveTo>
                <a:cubicBezTo>
                  <a:pt x="681969" y="450574"/>
                  <a:pt x="681969" y="461052"/>
                  <a:pt x="682920" y="477246"/>
                </a:cubicBezTo>
                <a:cubicBezTo>
                  <a:pt x="605770" y="478198"/>
                  <a:pt x="533375" y="506775"/>
                  <a:pt x="457175" y="499155"/>
                </a:cubicBezTo>
                <a:cubicBezTo>
                  <a:pt x="457175" y="479151"/>
                  <a:pt x="468609" y="477246"/>
                  <a:pt x="480032" y="475341"/>
                </a:cubicBezTo>
                <a:cubicBezTo>
                  <a:pt x="533375" y="465815"/>
                  <a:pt x="585766" y="456289"/>
                  <a:pt x="639109" y="445811"/>
                </a:cubicBezTo>
                <a:cubicBezTo>
                  <a:pt x="651483" y="443906"/>
                  <a:pt x="664819" y="441048"/>
                  <a:pt x="681018" y="438191"/>
                </a:cubicBezTo>
                <a:close/>
                <a:moveTo>
                  <a:pt x="219470" y="329665"/>
                </a:moveTo>
                <a:cubicBezTo>
                  <a:pt x="165158" y="321095"/>
                  <a:pt x="110903" y="352539"/>
                  <a:pt x="91843" y="397279"/>
                </a:cubicBezTo>
                <a:cubicBezTo>
                  <a:pt x="69916" y="450651"/>
                  <a:pt x="64238" y="505914"/>
                  <a:pt x="61370" y="563005"/>
                </a:cubicBezTo>
                <a:cubicBezTo>
                  <a:pt x="59459" y="605917"/>
                  <a:pt x="56591" y="647821"/>
                  <a:pt x="54680" y="690670"/>
                </a:cubicBezTo>
                <a:cubicBezTo>
                  <a:pt x="51812" y="748769"/>
                  <a:pt x="46134" y="805922"/>
                  <a:pt x="47090" y="864021"/>
                </a:cubicBezTo>
                <a:cubicBezTo>
                  <a:pt x="48045" y="930689"/>
                  <a:pt x="54680" y="996413"/>
                  <a:pt x="60415" y="1063081"/>
                </a:cubicBezTo>
                <a:cubicBezTo>
                  <a:pt x="62326" y="1082112"/>
                  <a:pt x="65193" y="1100260"/>
                  <a:pt x="68960" y="1118344"/>
                </a:cubicBezTo>
                <a:cubicBezTo>
                  <a:pt x="70872" y="1125969"/>
                  <a:pt x="75651" y="1137375"/>
                  <a:pt x="81330" y="1140210"/>
                </a:cubicBezTo>
                <a:cubicBezTo>
                  <a:pt x="110903" y="1153569"/>
                  <a:pt x="139464" y="1169764"/>
                  <a:pt x="178483" y="1169764"/>
                </a:cubicBezTo>
                <a:cubicBezTo>
                  <a:pt x="174716" y="1138320"/>
                  <a:pt x="170893" y="1110720"/>
                  <a:pt x="168025" y="1084065"/>
                </a:cubicBezTo>
                <a:cubicBezTo>
                  <a:pt x="157568" y="991624"/>
                  <a:pt x="146098" y="900191"/>
                  <a:pt x="138508" y="807813"/>
                </a:cubicBezTo>
                <a:cubicBezTo>
                  <a:pt x="130862" y="714490"/>
                  <a:pt x="118493" y="622112"/>
                  <a:pt x="139464" y="526835"/>
                </a:cubicBezTo>
                <a:cubicBezTo>
                  <a:pt x="152789" y="466846"/>
                  <a:pt x="170893" y="411583"/>
                  <a:pt x="203277" y="360164"/>
                </a:cubicBezTo>
                <a:cubicBezTo>
                  <a:pt x="209012" y="350649"/>
                  <a:pt x="213735" y="341134"/>
                  <a:pt x="219470" y="329665"/>
                </a:cubicBezTo>
                <a:close/>
                <a:moveTo>
                  <a:pt x="982185" y="258255"/>
                </a:moveTo>
                <a:cubicBezTo>
                  <a:pt x="955514" y="253497"/>
                  <a:pt x="927178" y="258743"/>
                  <a:pt x="904323" y="275410"/>
                </a:cubicBezTo>
                <a:cubicBezTo>
                  <a:pt x="908090" y="280136"/>
                  <a:pt x="911913" y="284925"/>
                  <a:pt x="915736" y="289652"/>
                </a:cubicBezTo>
                <a:cubicBezTo>
                  <a:pt x="944298" y="318260"/>
                  <a:pt x="968136" y="350649"/>
                  <a:pt x="982417" y="388709"/>
                </a:cubicBezTo>
                <a:cubicBezTo>
                  <a:pt x="997653" y="428723"/>
                  <a:pt x="1011934" y="468736"/>
                  <a:pt x="1022391" y="509695"/>
                </a:cubicBezTo>
                <a:cubicBezTo>
                  <a:pt x="1039539" y="580207"/>
                  <a:pt x="1062422" y="649712"/>
                  <a:pt x="1068157" y="722114"/>
                </a:cubicBezTo>
                <a:cubicBezTo>
                  <a:pt x="1075747" y="813547"/>
                  <a:pt x="1094807" y="903089"/>
                  <a:pt x="1085249" y="995468"/>
                </a:cubicBezTo>
                <a:cubicBezTo>
                  <a:pt x="1085249" y="999249"/>
                  <a:pt x="1088116" y="1004038"/>
                  <a:pt x="1090983" y="1010717"/>
                </a:cubicBezTo>
                <a:cubicBezTo>
                  <a:pt x="1129103" y="981164"/>
                  <a:pt x="1153841" y="948775"/>
                  <a:pt x="1148162" y="898300"/>
                </a:cubicBezTo>
                <a:cubicBezTo>
                  <a:pt x="1141472" y="840202"/>
                  <a:pt x="1133825" y="781158"/>
                  <a:pt x="1133825" y="722114"/>
                </a:cubicBezTo>
                <a:cubicBezTo>
                  <a:pt x="1133825" y="621166"/>
                  <a:pt x="1114822" y="523054"/>
                  <a:pt x="1095762" y="423997"/>
                </a:cubicBezTo>
                <a:cubicBezTo>
                  <a:pt x="1087160" y="381084"/>
                  <a:pt x="1075747" y="338235"/>
                  <a:pt x="1050053" y="301120"/>
                </a:cubicBezTo>
                <a:cubicBezTo>
                  <a:pt x="1033861" y="277773"/>
                  <a:pt x="1008856" y="263012"/>
                  <a:pt x="982185" y="258255"/>
                </a:cubicBezTo>
                <a:close/>
                <a:moveTo>
                  <a:pt x="510930" y="242076"/>
                </a:moveTo>
                <a:cubicBezTo>
                  <a:pt x="444250" y="244912"/>
                  <a:pt x="386171" y="272512"/>
                  <a:pt x="334727" y="309690"/>
                </a:cubicBezTo>
                <a:cubicBezTo>
                  <a:pt x="276592" y="351594"/>
                  <a:pt x="242296" y="413473"/>
                  <a:pt x="209912" y="477306"/>
                </a:cubicBezTo>
                <a:cubicBezTo>
                  <a:pt x="184218" y="526835"/>
                  <a:pt x="210867" y="571638"/>
                  <a:pt x="209012" y="617322"/>
                </a:cubicBezTo>
                <a:cubicBezTo>
                  <a:pt x="209012" y="625892"/>
                  <a:pt x="223293" y="637361"/>
                  <a:pt x="231839" y="644922"/>
                </a:cubicBezTo>
                <a:cubicBezTo>
                  <a:pt x="242296" y="654501"/>
                  <a:pt x="253766" y="662125"/>
                  <a:pt x="265179" y="669687"/>
                </a:cubicBezTo>
                <a:cubicBezTo>
                  <a:pt x="341361" y="717325"/>
                  <a:pt x="420411" y="755448"/>
                  <a:pt x="510930" y="761183"/>
                </a:cubicBezTo>
                <a:cubicBezTo>
                  <a:pt x="514753" y="721169"/>
                  <a:pt x="546182" y="692561"/>
                  <a:pt x="576655" y="688780"/>
                </a:cubicBezTo>
                <a:cubicBezTo>
                  <a:pt x="595715" y="686890"/>
                  <a:pt x="614718" y="685881"/>
                  <a:pt x="632822" y="683046"/>
                </a:cubicBezTo>
                <a:cubicBezTo>
                  <a:pt x="681399" y="678257"/>
                  <a:pt x="696635" y="686827"/>
                  <a:pt x="715695" y="732574"/>
                </a:cubicBezTo>
                <a:cubicBezTo>
                  <a:pt x="800479" y="674476"/>
                  <a:pt x="881440" y="617322"/>
                  <a:pt x="944298" y="538303"/>
                </a:cubicBezTo>
                <a:cubicBezTo>
                  <a:pt x="950032" y="530679"/>
                  <a:pt x="959534" y="521101"/>
                  <a:pt x="957622" y="513476"/>
                </a:cubicBezTo>
                <a:cubicBezTo>
                  <a:pt x="951944" y="483040"/>
                  <a:pt x="948121" y="449706"/>
                  <a:pt x="933840" y="423051"/>
                </a:cubicBezTo>
                <a:cubicBezTo>
                  <a:pt x="887175" y="336345"/>
                  <a:pt x="815715" y="279191"/>
                  <a:pt x="716650" y="256317"/>
                </a:cubicBezTo>
                <a:cubicBezTo>
                  <a:pt x="648058" y="241068"/>
                  <a:pt x="580478" y="239178"/>
                  <a:pt x="510930" y="242076"/>
                </a:cubicBezTo>
                <a:close/>
                <a:moveTo>
                  <a:pt x="696635" y="103950"/>
                </a:moveTo>
                <a:cubicBezTo>
                  <a:pt x="588068" y="115356"/>
                  <a:pt x="486136" y="125816"/>
                  <a:pt x="378525" y="137284"/>
                </a:cubicBezTo>
                <a:cubicBezTo>
                  <a:pt x="381392" y="162994"/>
                  <a:pt x="383304" y="182969"/>
                  <a:pt x="386171" y="208742"/>
                </a:cubicBezTo>
                <a:cubicBezTo>
                  <a:pt x="492826" y="166775"/>
                  <a:pt x="599482" y="175345"/>
                  <a:pt x="710972" y="182024"/>
                </a:cubicBezTo>
                <a:cubicBezTo>
                  <a:pt x="705237" y="150580"/>
                  <a:pt x="701414" y="125816"/>
                  <a:pt x="696635" y="103950"/>
                </a:cubicBezTo>
                <a:close/>
                <a:moveTo>
                  <a:pt x="678587" y="104"/>
                </a:moveTo>
                <a:cubicBezTo>
                  <a:pt x="721429" y="-1787"/>
                  <a:pt x="745212" y="22033"/>
                  <a:pt x="747123" y="64882"/>
                </a:cubicBezTo>
                <a:cubicBezTo>
                  <a:pt x="749035" y="101052"/>
                  <a:pt x="752858" y="137284"/>
                  <a:pt x="755725" y="173454"/>
                </a:cubicBezTo>
                <a:cubicBezTo>
                  <a:pt x="756681" y="179189"/>
                  <a:pt x="757637" y="184923"/>
                  <a:pt x="760504" y="196328"/>
                </a:cubicBezTo>
                <a:cubicBezTo>
                  <a:pt x="768094" y="186813"/>
                  <a:pt x="771918" y="182024"/>
                  <a:pt x="776697" y="176353"/>
                </a:cubicBezTo>
                <a:cubicBezTo>
                  <a:pt x="823362" y="114411"/>
                  <a:pt x="884308" y="87756"/>
                  <a:pt x="963357" y="95381"/>
                </a:cubicBezTo>
                <a:cubicBezTo>
                  <a:pt x="1003388" y="99161"/>
                  <a:pt x="1038584" y="110630"/>
                  <a:pt x="1073835" y="127769"/>
                </a:cubicBezTo>
                <a:cubicBezTo>
                  <a:pt x="1111955" y="146800"/>
                  <a:pt x="1131014" y="178243"/>
                  <a:pt x="1139560" y="218257"/>
                </a:cubicBezTo>
                <a:cubicBezTo>
                  <a:pt x="1146251" y="250646"/>
                  <a:pt x="1155752" y="283980"/>
                  <a:pt x="1159576" y="317314"/>
                </a:cubicBezTo>
                <a:cubicBezTo>
                  <a:pt x="1165310" y="359219"/>
                  <a:pt x="1167166" y="401123"/>
                  <a:pt x="1170033" y="443027"/>
                </a:cubicBezTo>
                <a:cubicBezTo>
                  <a:pt x="1170989" y="459221"/>
                  <a:pt x="1173856" y="475416"/>
                  <a:pt x="1175768" y="490665"/>
                </a:cubicBezTo>
                <a:cubicBezTo>
                  <a:pt x="1176724" y="500180"/>
                  <a:pt x="1180547" y="511586"/>
                  <a:pt x="1177679" y="520155"/>
                </a:cubicBezTo>
                <a:cubicBezTo>
                  <a:pt x="1166266" y="563005"/>
                  <a:pt x="1177679" y="604909"/>
                  <a:pt x="1183414" y="646876"/>
                </a:cubicBezTo>
                <a:cubicBezTo>
                  <a:pt x="1184314" y="651602"/>
                  <a:pt x="1184314" y="656391"/>
                  <a:pt x="1185269" y="662062"/>
                </a:cubicBezTo>
                <a:cubicBezTo>
                  <a:pt x="1191004" y="746879"/>
                  <a:pt x="1194827" y="832577"/>
                  <a:pt x="1203373" y="917330"/>
                </a:cubicBezTo>
                <a:cubicBezTo>
                  <a:pt x="1208152" y="965914"/>
                  <a:pt x="1188137" y="1002147"/>
                  <a:pt x="1154797" y="1033528"/>
                </a:cubicBezTo>
                <a:cubicBezTo>
                  <a:pt x="1139560" y="1047832"/>
                  <a:pt x="1123368" y="1063081"/>
                  <a:pt x="1105264" y="1073542"/>
                </a:cubicBezTo>
                <a:cubicBezTo>
                  <a:pt x="1088116" y="1083057"/>
                  <a:pt x="1082438" y="1094525"/>
                  <a:pt x="1079570" y="1114501"/>
                </a:cubicBezTo>
                <a:cubicBezTo>
                  <a:pt x="1072880" y="1163084"/>
                  <a:pt x="1052920" y="1206879"/>
                  <a:pt x="1014801" y="1238322"/>
                </a:cubicBezTo>
                <a:cubicBezTo>
                  <a:pt x="975726" y="1270711"/>
                  <a:pt x="927149" y="1285961"/>
                  <a:pt x="875705" y="1292640"/>
                </a:cubicBezTo>
                <a:cubicBezTo>
                  <a:pt x="867159" y="1293585"/>
                  <a:pt x="857658" y="1293585"/>
                  <a:pt x="850967" y="1298374"/>
                </a:cubicBezTo>
                <a:cubicBezTo>
                  <a:pt x="819539" y="1321185"/>
                  <a:pt x="783331" y="1319295"/>
                  <a:pt x="747123" y="1322131"/>
                </a:cubicBezTo>
                <a:cubicBezTo>
                  <a:pt x="701414" y="1325974"/>
                  <a:pt x="656660" y="1335489"/>
                  <a:pt x="610951" y="1339333"/>
                </a:cubicBezTo>
                <a:cubicBezTo>
                  <a:pt x="512842" y="1348848"/>
                  <a:pt x="415688" y="1359309"/>
                  <a:pt x="317579" y="1346895"/>
                </a:cubicBezTo>
                <a:cubicBezTo>
                  <a:pt x="269958" y="1341224"/>
                  <a:pt x="237573" y="1308835"/>
                  <a:pt x="215646" y="1270711"/>
                </a:cubicBezTo>
                <a:cubicBezTo>
                  <a:pt x="198498" y="1240276"/>
                  <a:pt x="176628" y="1225972"/>
                  <a:pt x="144243" y="1217402"/>
                </a:cubicBezTo>
                <a:cubicBezTo>
                  <a:pt x="108991" y="1207887"/>
                  <a:pt x="76607" y="1190747"/>
                  <a:pt x="44222" y="1175498"/>
                </a:cubicBezTo>
                <a:cubicBezTo>
                  <a:pt x="38488" y="1172599"/>
                  <a:pt x="33765" y="1164975"/>
                  <a:pt x="31853" y="1158358"/>
                </a:cubicBezTo>
                <a:cubicBezTo>
                  <a:pt x="27074" y="1144054"/>
                  <a:pt x="21340" y="1129750"/>
                  <a:pt x="20384" y="1115446"/>
                </a:cubicBezTo>
                <a:cubicBezTo>
                  <a:pt x="12794" y="1012608"/>
                  <a:pt x="4191" y="910714"/>
                  <a:pt x="425" y="807813"/>
                </a:cubicBezTo>
                <a:cubicBezTo>
                  <a:pt x="-1487" y="748769"/>
                  <a:pt x="3236" y="689725"/>
                  <a:pt x="10882" y="631627"/>
                </a:cubicBezTo>
                <a:cubicBezTo>
                  <a:pt x="16617" y="580207"/>
                  <a:pt x="10882" y="529671"/>
                  <a:pt x="5147" y="479197"/>
                </a:cubicBezTo>
                <a:cubicBezTo>
                  <a:pt x="-6266" y="384928"/>
                  <a:pt x="9926" y="296331"/>
                  <a:pt x="46134" y="210632"/>
                </a:cubicBezTo>
                <a:cubicBezTo>
                  <a:pt x="49001" y="203953"/>
                  <a:pt x="53724" y="197273"/>
                  <a:pt x="58503" y="192547"/>
                </a:cubicBezTo>
                <a:cubicBezTo>
                  <a:pt x="118493" y="137284"/>
                  <a:pt x="204233" y="114411"/>
                  <a:pt x="278504" y="162994"/>
                </a:cubicBezTo>
                <a:cubicBezTo>
                  <a:pt x="294696" y="172509"/>
                  <a:pt x="311844" y="182969"/>
                  <a:pt x="330904" y="195383"/>
                </a:cubicBezTo>
                <a:cubicBezTo>
                  <a:pt x="327080" y="153479"/>
                  <a:pt x="322358" y="116301"/>
                  <a:pt x="319490" y="79186"/>
                </a:cubicBezTo>
                <a:cubicBezTo>
                  <a:pt x="318535" y="67718"/>
                  <a:pt x="319490" y="56312"/>
                  <a:pt x="322358" y="45852"/>
                </a:cubicBezTo>
                <a:cubicBezTo>
                  <a:pt x="325169" y="32493"/>
                  <a:pt x="332815" y="23923"/>
                  <a:pt x="348052" y="22978"/>
                </a:cubicBezTo>
                <a:cubicBezTo>
                  <a:pt x="404219" y="18189"/>
                  <a:pt x="460442" y="11572"/>
                  <a:pt x="516665" y="7729"/>
                </a:cubicBezTo>
                <a:cubicBezTo>
                  <a:pt x="570920" y="3948"/>
                  <a:pt x="624276" y="1994"/>
                  <a:pt x="678587" y="1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1" name="Google Shape;2421;p176"/>
          <p:cNvSpPr/>
          <p:nvPr/>
        </p:nvSpPr>
        <p:spPr>
          <a:xfrm>
            <a:off x="8277177" y="2962276"/>
            <a:ext cx="2902261" cy="1264892"/>
          </a:xfrm>
          <a:custGeom>
            <a:rect b="b" l="l" r="r" t="t"/>
            <a:pathLst>
              <a:path extrusionOk="0" h="1264892" w="2902261">
                <a:moveTo>
                  <a:pt x="413594" y="1089662"/>
                </a:moveTo>
                <a:cubicBezTo>
                  <a:pt x="404066" y="1106807"/>
                  <a:pt x="397398" y="1118241"/>
                  <a:pt x="391684" y="1129668"/>
                </a:cubicBezTo>
                <a:cubicBezTo>
                  <a:pt x="393591" y="1131570"/>
                  <a:pt x="395491" y="1134428"/>
                  <a:pt x="398352" y="1136336"/>
                </a:cubicBezTo>
                <a:cubicBezTo>
                  <a:pt x="414548" y="1134428"/>
                  <a:pt x="433598" y="1134428"/>
                  <a:pt x="437405" y="1113474"/>
                </a:cubicBezTo>
                <a:cubicBezTo>
                  <a:pt x="438359" y="1108714"/>
                  <a:pt x="424070" y="1100139"/>
                  <a:pt x="413594" y="1089662"/>
                </a:cubicBezTo>
                <a:close/>
                <a:moveTo>
                  <a:pt x="410734" y="1057275"/>
                </a:moveTo>
                <a:cubicBezTo>
                  <a:pt x="442166" y="1058226"/>
                  <a:pt x="484074" y="1090613"/>
                  <a:pt x="489788" y="1122050"/>
                </a:cubicBezTo>
                <a:cubicBezTo>
                  <a:pt x="491695" y="1130619"/>
                  <a:pt x="488834" y="1143003"/>
                  <a:pt x="484074" y="1149671"/>
                </a:cubicBezTo>
                <a:cubicBezTo>
                  <a:pt x="465024" y="1176341"/>
                  <a:pt x="434538" y="1184910"/>
                  <a:pt x="405019" y="1187769"/>
                </a:cubicBezTo>
                <a:cubicBezTo>
                  <a:pt x="377394" y="1190627"/>
                  <a:pt x="340248" y="1141096"/>
                  <a:pt x="343101" y="1112524"/>
                </a:cubicBezTo>
                <a:cubicBezTo>
                  <a:pt x="345962" y="1085853"/>
                  <a:pt x="380248" y="1057275"/>
                  <a:pt x="410734" y="1057275"/>
                </a:cubicBezTo>
                <a:close/>
                <a:moveTo>
                  <a:pt x="452113" y="1023088"/>
                </a:moveTo>
                <a:cubicBezTo>
                  <a:pt x="371982" y="1013871"/>
                  <a:pt x="319017" y="1075995"/>
                  <a:pt x="309932" y="1146825"/>
                </a:cubicBezTo>
                <a:cubicBezTo>
                  <a:pt x="308988" y="1179228"/>
                  <a:pt x="316539" y="1193485"/>
                  <a:pt x="346071" y="1204914"/>
                </a:cubicBezTo>
                <a:cubicBezTo>
                  <a:pt x="373716" y="1215401"/>
                  <a:pt x="401360" y="1221116"/>
                  <a:pt x="430892" y="1211572"/>
                </a:cubicBezTo>
                <a:cubicBezTo>
                  <a:pt x="479438" y="1196372"/>
                  <a:pt x="508027" y="1160140"/>
                  <a:pt x="526096" y="1117309"/>
                </a:cubicBezTo>
                <a:cubicBezTo>
                  <a:pt x="538503" y="1087793"/>
                  <a:pt x="515578" y="1042075"/>
                  <a:pt x="488069" y="1031589"/>
                </a:cubicBezTo>
                <a:cubicBezTo>
                  <a:pt x="475562" y="1027177"/>
                  <a:pt x="463560" y="1024405"/>
                  <a:pt x="452113" y="1023088"/>
                </a:cubicBezTo>
                <a:close/>
                <a:moveTo>
                  <a:pt x="1921987" y="812517"/>
                </a:moveTo>
                <a:cubicBezTo>
                  <a:pt x="1913413" y="819182"/>
                  <a:pt x="1906749" y="828712"/>
                  <a:pt x="1899124" y="836332"/>
                </a:cubicBezTo>
                <a:cubicBezTo>
                  <a:pt x="1901035" y="839190"/>
                  <a:pt x="1902934" y="842048"/>
                  <a:pt x="1904839" y="844901"/>
                </a:cubicBezTo>
                <a:cubicBezTo>
                  <a:pt x="1915318" y="841094"/>
                  <a:pt x="1925797" y="837281"/>
                  <a:pt x="1935326" y="832519"/>
                </a:cubicBezTo>
                <a:cubicBezTo>
                  <a:pt x="1938181" y="830615"/>
                  <a:pt x="1940085" y="820137"/>
                  <a:pt x="1937231" y="817279"/>
                </a:cubicBezTo>
                <a:cubicBezTo>
                  <a:pt x="1934377" y="813471"/>
                  <a:pt x="1924847" y="810613"/>
                  <a:pt x="1921987" y="812517"/>
                </a:cubicBezTo>
                <a:close/>
                <a:moveTo>
                  <a:pt x="1909610" y="781086"/>
                </a:moveTo>
                <a:cubicBezTo>
                  <a:pt x="1914368" y="781086"/>
                  <a:pt x="1920083" y="781086"/>
                  <a:pt x="1918178" y="781086"/>
                </a:cubicBezTo>
                <a:cubicBezTo>
                  <a:pt x="1954368" y="780132"/>
                  <a:pt x="1978180" y="799180"/>
                  <a:pt x="1981996" y="827757"/>
                </a:cubicBezTo>
                <a:cubicBezTo>
                  <a:pt x="1985805" y="856329"/>
                  <a:pt x="1971516" y="874428"/>
                  <a:pt x="1941041" y="883952"/>
                </a:cubicBezTo>
                <a:cubicBezTo>
                  <a:pt x="1924847" y="888714"/>
                  <a:pt x="1910559" y="891572"/>
                  <a:pt x="1894366" y="883952"/>
                </a:cubicBezTo>
                <a:cubicBezTo>
                  <a:pt x="1864839" y="870620"/>
                  <a:pt x="1854360" y="856329"/>
                  <a:pt x="1858176" y="827757"/>
                </a:cubicBezTo>
                <a:cubicBezTo>
                  <a:pt x="1861985" y="802038"/>
                  <a:pt x="1881988" y="783939"/>
                  <a:pt x="1909610" y="781086"/>
                </a:cubicBezTo>
                <a:close/>
                <a:moveTo>
                  <a:pt x="1938652" y="740081"/>
                </a:moveTo>
                <a:cubicBezTo>
                  <a:pt x="1891994" y="740081"/>
                  <a:pt x="1841560" y="780083"/>
                  <a:pt x="1831985" y="824859"/>
                </a:cubicBezTo>
                <a:cubicBezTo>
                  <a:pt x="1820523" y="876291"/>
                  <a:pt x="1857742" y="915351"/>
                  <a:pt x="1909120" y="906808"/>
                </a:cubicBezTo>
                <a:cubicBezTo>
                  <a:pt x="1936764" y="902036"/>
                  <a:pt x="1962520" y="894436"/>
                  <a:pt x="1984366" y="876291"/>
                </a:cubicBezTo>
                <a:cubicBezTo>
                  <a:pt x="2014842" y="850604"/>
                  <a:pt x="2020641" y="836288"/>
                  <a:pt x="2007291" y="798229"/>
                </a:cubicBezTo>
                <a:cubicBezTo>
                  <a:pt x="1992996" y="756282"/>
                  <a:pt x="1974927" y="740081"/>
                  <a:pt x="1938652" y="740081"/>
                </a:cubicBezTo>
                <a:close/>
                <a:moveTo>
                  <a:pt x="359422" y="722937"/>
                </a:moveTo>
                <a:cubicBezTo>
                  <a:pt x="346071" y="729594"/>
                  <a:pt x="335688" y="733423"/>
                  <a:pt x="327058" y="739138"/>
                </a:cubicBezTo>
                <a:cubicBezTo>
                  <a:pt x="281343" y="768654"/>
                  <a:pt x="236573" y="798229"/>
                  <a:pt x="190859" y="827745"/>
                </a:cubicBezTo>
                <a:cubicBezTo>
                  <a:pt x="162271" y="845832"/>
                  <a:pt x="133683" y="863919"/>
                  <a:pt x="105094" y="882005"/>
                </a:cubicBezTo>
                <a:cubicBezTo>
                  <a:pt x="73674" y="902036"/>
                  <a:pt x="50884" y="925838"/>
                  <a:pt x="68954" y="967726"/>
                </a:cubicBezTo>
                <a:cubicBezTo>
                  <a:pt x="72730" y="976327"/>
                  <a:pt x="68954" y="987757"/>
                  <a:pt x="70842" y="997301"/>
                </a:cubicBezTo>
                <a:cubicBezTo>
                  <a:pt x="71786" y="1006786"/>
                  <a:pt x="74618" y="1015387"/>
                  <a:pt x="76506" y="1023930"/>
                </a:cubicBezTo>
                <a:cubicBezTo>
                  <a:pt x="105094" y="1013443"/>
                  <a:pt x="130851" y="1002014"/>
                  <a:pt x="156607" y="994414"/>
                </a:cubicBezTo>
                <a:cubicBezTo>
                  <a:pt x="171845" y="989642"/>
                  <a:pt x="180341" y="983927"/>
                  <a:pt x="184116" y="967726"/>
                </a:cubicBezTo>
                <a:cubicBezTo>
                  <a:pt x="190859" y="936324"/>
                  <a:pt x="209873" y="911580"/>
                  <a:pt x="229831" y="886777"/>
                </a:cubicBezTo>
                <a:cubicBezTo>
                  <a:pt x="257475" y="852489"/>
                  <a:pt x="290918" y="841060"/>
                  <a:pt x="332721" y="849662"/>
                </a:cubicBezTo>
                <a:cubicBezTo>
                  <a:pt x="346071" y="852489"/>
                  <a:pt x="359422" y="853432"/>
                  <a:pt x="375604" y="855376"/>
                </a:cubicBezTo>
                <a:cubicBezTo>
                  <a:pt x="370884" y="811544"/>
                  <a:pt x="366164" y="770598"/>
                  <a:pt x="359422" y="722937"/>
                </a:cubicBezTo>
                <a:close/>
                <a:moveTo>
                  <a:pt x="717795" y="717255"/>
                </a:moveTo>
                <a:cubicBezTo>
                  <a:pt x="685410" y="727736"/>
                  <a:pt x="655881" y="737254"/>
                  <a:pt x="623496" y="747735"/>
                </a:cubicBezTo>
                <a:cubicBezTo>
                  <a:pt x="629206" y="816315"/>
                  <a:pt x="633970" y="883930"/>
                  <a:pt x="640643" y="958232"/>
                </a:cubicBezTo>
                <a:cubicBezTo>
                  <a:pt x="674937" y="946787"/>
                  <a:pt x="703503" y="938234"/>
                  <a:pt x="733033" y="928716"/>
                </a:cubicBezTo>
                <a:cubicBezTo>
                  <a:pt x="728269" y="857275"/>
                  <a:pt x="723505" y="788696"/>
                  <a:pt x="717795" y="717255"/>
                </a:cubicBezTo>
                <a:close/>
                <a:moveTo>
                  <a:pt x="840660" y="690570"/>
                </a:moveTo>
                <a:cubicBezTo>
                  <a:pt x="813056" y="694395"/>
                  <a:pt x="790183" y="698190"/>
                  <a:pt x="767326" y="701051"/>
                </a:cubicBezTo>
                <a:cubicBezTo>
                  <a:pt x="759707" y="775353"/>
                  <a:pt x="757798" y="845831"/>
                  <a:pt x="775891" y="917271"/>
                </a:cubicBezTo>
                <a:cubicBezTo>
                  <a:pt x="808275" y="908688"/>
                  <a:pt x="836859" y="901068"/>
                  <a:pt x="869243" y="892514"/>
                </a:cubicBezTo>
                <a:cubicBezTo>
                  <a:pt x="859715" y="822971"/>
                  <a:pt x="850187" y="758216"/>
                  <a:pt x="840660" y="690570"/>
                </a:cubicBezTo>
                <a:close/>
                <a:moveTo>
                  <a:pt x="2579729" y="584842"/>
                </a:moveTo>
                <a:cubicBezTo>
                  <a:pt x="2555861" y="591499"/>
                  <a:pt x="2534015" y="598156"/>
                  <a:pt x="2512979" y="603871"/>
                </a:cubicBezTo>
                <a:cubicBezTo>
                  <a:pt x="2493965" y="609586"/>
                  <a:pt x="2497741" y="622017"/>
                  <a:pt x="2504483" y="638159"/>
                </a:cubicBezTo>
                <a:cubicBezTo>
                  <a:pt x="2531183" y="630559"/>
                  <a:pt x="2555861" y="622959"/>
                  <a:pt x="2581617" y="615300"/>
                </a:cubicBezTo>
                <a:cubicBezTo>
                  <a:pt x="2580673" y="605815"/>
                  <a:pt x="2580673" y="597214"/>
                  <a:pt x="2579729" y="584842"/>
                </a:cubicBezTo>
                <a:close/>
                <a:moveTo>
                  <a:pt x="2651604" y="492214"/>
                </a:moveTo>
                <a:cubicBezTo>
                  <a:pt x="2644693" y="490785"/>
                  <a:pt x="2636838" y="493407"/>
                  <a:pt x="2629219" y="500064"/>
                </a:cubicBezTo>
                <a:cubicBezTo>
                  <a:pt x="2612093" y="515323"/>
                  <a:pt x="2608318" y="530523"/>
                  <a:pt x="2620724" y="549611"/>
                </a:cubicBezTo>
                <a:cubicBezTo>
                  <a:pt x="2629219" y="562926"/>
                  <a:pt x="2632995" y="575298"/>
                  <a:pt x="2630163" y="591499"/>
                </a:cubicBezTo>
                <a:cubicBezTo>
                  <a:pt x="2628275" y="602928"/>
                  <a:pt x="2634074" y="615300"/>
                  <a:pt x="2635018" y="623902"/>
                </a:cubicBezTo>
                <a:cubicBezTo>
                  <a:pt x="2646345" y="623902"/>
                  <a:pt x="2654032" y="623902"/>
                  <a:pt x="2661583" y="623902"/>
                </a:cubicBezTo>
                <a:cubicBezTo>
                  <a:pt x="2659695" y="663905"/>
                  <a:pt x="2661583" y="667734"/>
                  <a:pt x="2696914" y="680106"/>
                </a:cubicBezTo>
                <a:cubicBezTo>
                  <a:pt x="2707298" y="671504"/>
                  <a:pt x="2708377" y="650531"/>
                  <a:pt x="2730222" y="655303"/>
                </a:cubicBezTo>
                <a:cubicBezTo>
                  <a:pt x="2733054" y="663905"/>
                  <a:pt x="2736830" y="672447"/>
                  <a:pt x="2740741" y="682934"/>
                </a:cubicBezTo>
                <a:cubicBezTo>
                  <a:pt x="2748292" y="679163"/>
                  <a:pt x="2755035" y="677219"/>
                  <a:pt x="2759755" y="674391"/>
                </a:cubicBezTo>
                <a:cubicBezTo>
                  <a:pt x="2777824" y="661960"/>
                  <a:pt x="2806413" y="660075"/>
                  <a:pt x="2808301" y="628674"/>
                </a:cubicBezTo>
                <a:cubicBezTo>
                  <a:pt x="2808301" y="625787"/>
                  <a:pt x="2822595" y="621958"/>
                  <a:pt x="2830281" y="623902"/>
                </a:cubicBezTo>
                <a:cubicBezTo>
                  <a:pt x="2835945" y="624844"/>
                  <a:pt x="2840665" y="632444"/>
                  <a:pt x="2847407" y="638159"/>
                </a:cubicBezTo>
                <a:cubicBezTo>
                  <a:pt x="2854959" y="630559"/>
                  <a:pt x="2861701" y="624844"/>
                  <a:pt x="2866421" y="621015"/>
                </a:cubicBezTo>
                <a:cubicBezTo>
                  <a:pt x="2858869" y="607700"/>
                  <a:pt x="2847407" y="596271"/>
                  <a:pt x="2848351" y="585784"/>
                </a:cubicBezTo>
                <a:cubicBezTo>
                  <a:pt x="2849295" y="572470"/>
                  <a:pt x="2861701" y="561040"/>
                  <a:pt x="2869253" y="548668"/>
                </a:cubicBezTo>
                <a:cubicBezTo>
                  <a:pt x="2853071" y="529580"/>
                  <a:pt x="2832169" y="539124"/>
                  <a:pt x="2814099" y="536237"/>
                </a:cubicBezTo>
                <a:cubicBezTo>
                  <a:pt x="2789287" y="532467"/>
                  <a:pt x="2777824" y="555326"/>
                  <a:pt x="2760698" y="565812"/>
                </a:cubicBezTo>
                <a:cubicBezTo>
                  <a:pt x="2734942" y="547726"/>
                  <a:pt x="2734942" y="547726"/>
                  <a:pt x="2754091" y="515323"/>
                </a:cubicBezTo>
                <a:cubicBezTo>
                  <a:pt x="2718760" y="505779"/>
                  <a:pt x="2716872" y="505779"/>
                  <a:pt x="2712152" y="532467"/>
                </a:cubicBezTo>
                <a:cubicBezTo>
                  <a:pt x="2709321" y="547726"/>
                  <a:pt x="2700690" y="553381"/>
                  <a:pt x="2690172" y="550554"/>
                </a:cubicBezTo>
                <a:cubicBezTo>
                  <a:pt x="2683564" y="548668"/>
                  <a:pt x="2676821" y="538182"/>
                  <a:pt x="2673046" y="530523"/>
                </a:cubicBezTo>
                <a:cubicBezTo>
                  <a:pt x="2669270" y="523865"/>
                  <a:pt x="2671158" y="515323"/>
                  <a:pt x="2668326" y="508666"/>
                </a:cubicBezTo>
                <a:cubicBezTo>
                  <a:pt x="2664482" y="499122"/>
                  <a:pt x="2658515" y="493642"/>
                  <a:pt x="2651604" y="492214"/>
                </a:cubicBezTo>
                <a:close/>
                <a:moveTo>
                  <a:pt x="2269842" y="476399"/>
                </a:moveTo>
                <a:cubicBezTo>
                  <a:pt x="2275579" y="475445"/>
                  <a:pt x="2283208" y="479260"/>
                  <a:pt x="2299381" y="483062"/>
                </a:cubicBezTo>
                <a:cubicBezTo>
                  <a:pt x="2286076" y="489739"/>
                  <a:pt x="2281255" y="492586"/>
                  <a:pt x="2275579" y="494494"/>
                </a:cubicBezTo>
                <a:cubicBezTo>
                  <a:pt x="2266974" y="497355"/>
                  <a:pt x="2250801" y="488785"/>
                  <a:pt x="2253669" y="509741"/>
                </a:cubicBezTo>
                <a:cubicBezTo>
                  <a:pt x="2253669" y="510695"/>
                  <a:pt x="2245064" y="513543"/>
                  <a:pt x="2240303" y="514497"/>
                </a:cubicBezTo>
                <a:cubicBezTo>
                  <a:pt x="2219370" y="515451"/>
                  <a:pt x="2197460" y="515451"/>
                  <a:pt x="2176527" y="516405"/>
                </a:cubicBezTo>
                <a:cubicBezTo>
                  <a:pt x="2167921" y="517358"/>
                  <a:pt x="2160293" y="524021"/>
                  <a:pt x="2151748" y="524975"/>
                </a:cubicBezTo>
                <a:cubicBezTo>
                  <a:pt x="2142227" y="525929"/>
                  <a:pt x="2131730" y="521160"/>
                  <a:pt x="2122209" y="522114"/>
                </a:cubicBezTo>
                <a:cubicBezTo>
                  <a:pt x="2087910" y="526883"/>
                  <a:pt x="2053611" y="529731"/>
                  <a:pt x="2020289" y="538315"/>
                </a:cubicBezTo>
                <a:cubicBezTo>
                  <a:pt x="1993618" y="545932"/>
                  <a:pt x="1967924" y="551641"/>
                  <a:pt x="1941254" y="543071"/>
                </a:cubicBezTo>
                <a:cubicBezTo>
                  <a:pt x="1936494" y="541163"/>
                  <a:pt x="1926973" y="543071"/>
                  <a:pt x="1924104" y="546886"/>
                </a:cubicBezTo>
                <a:cubicBezTo>
                  <a:pt x="1909823" y="564027"/>
                  <a:pt x="1889805" y="564981"/>
                  <a:pt x="1869787" y="568783"/>
                </a:cubicBezTo>
                <a:cubicBezTo>
                  <a:pt x="1777387" y="583076"/>
                  <a:pt x="1685963" y="604033"/>
                  <a:pt x="1594540" y="624990"/>
                </a:cubicBezTo>
                <a:cubicBezTo>
                  <a:pt x="1506900" y="644993"/>
                  <a:pt x="1416392" y="654517"/>
                  <a:pt x="1328813" y="673566"/>
                </a:cubicBezTo>
                <a:cubicBezTo>
                  <a:pt x="1256370" y="688800"/>
                  <a:pt x="1185879" y="711664"/>
                  <a:pt x="1115450" y="732621"/>
                </a:cubicBezTo>
                <a:cubicBezTo>
                  <a:pt x="1080175" y="742146"/>
                  <a:pt x="1045875" y="753578"/>
                  <a:pt x="1010661" y="764996"/>
                </a:cubicBezTo>
                <a:cubicBezTo>
                  <a:pt x="996380" y="769766"/>
                  <a:pt x="985882" y="767858"/>
                  <a:pt x="981122" y="752624"/>
                </a:cubicBezTo>
                <a:cubicBezTo>
                  <a:pt x="990643" y="729760"/>
                  <a:pt x="1009684" y="719281"/>
                  <a:pt x="1031594" y="710711"/>
                </a:cubicBezTo>
                <a:cubicBezTo>
                  <a:pt x="1117342" y="677368"/>
                  <a:pt x="1204982" y="652610"/>
                  <a:pt x="1295429" y="636408"/>
                </a:cubicBezTo>
                <a:cubicBezTo>
                  <a:pt x="1376417" y="621175"/>
                  <a:pt x="1458320" y="610696"/>
                  <a:pt x="1539307" y="594509"/>
                </a:cubicBezTo>
                <a:cubicBezTo>
                  <a:pt x="1586911" y="584984"/>
                  <a:pt x="1633599" y="569737"/>
                  <a:pt x="1681203" y="560212"/>
                </a:cubicBezTo>
                <a:cubicBezTo>
                  <a:pt x="1751693" y="545932"/>
                  <a:pt x="1822183" y="535454"/>
                  <a:pt x="1892674" y="523068"/>
                </a:cubicBezTo>
                <a:cubicBezTo>
                  <a:pt x="1934602" y="516405"/>
                  <a:pt x="1977445" y="511635"/>
                  <a:pt x="2019373" y="502111"/>
                </a:cubicBezTo>
                <a:cubicBezTo>
                  <a:pt x="2078389" y="488785"/>
                  <a:pt x="2138383" y="484969"/>
                  <a:pt x="2198437" y="482108"/>
                </a:cubicBezTo>
                <a:cubicBezTo>
                  <a:pt x="2222238" y="481154"/>
                  <a:pt x="2246040" y="477353"/>
                  <a:pt x="2269842" y="476399"/>
                </a:cubicBezTo>
                <a:close/>
                <a:moveTo>
                  <a:pt x="681592" y="433420"/>
                </a:moveTo>
                <a:cubicBezTo>
                  <a:pt x="647316" y="431492"/>
                  <a:pt x="620641" y="444835"/>
                  <a:pt x="593021" y="452455"/>
                </a:cubicBezTo>
                <a:cubicBezTo>
                  <a:pt x="567292" y="460074"/>
                  <a:pt x="564437" y="464833"/>
                  <a:pt x="570164" y="489590"/>
                </a:cubicBezTo>
                <a:cubicBezTo>
                  <a:pt x="582547" y="551514"/>
                  <a:pt x="594930" y="612473"/>
                  <a:pt x="607313" y="674397"/>
                </a:cubicBezTo>
                <a:cubicBezTo>
                  <a:pt x="608259" y="681053"/>
                  <a:pt x="613023" y="687709"/>
                  <a:pt x="615878" y="695329"/>
                </a:cubicBezTo>
                <a:cubicBezTo>
                  <a:pt x="652063" y="683914"/>
                  <a:pt x="685410" y="673433"/>
                  <a:pt x="726377" y="661054"/>
                </a:cubicBezTo>
                <a:cubicBezTo>
                  <a:pt x="716849" y="625816"/>
                  <a:pt x="708267" y="596270"/>
                  <a:pt x="700648" y="565790"/>
                </a:cubicBezTo>
                <a:cubicBezTo>
                  <a:pt x="695884" y="546755"/>
                  <a:pt x="692083" y="526756"/>
                  <a:pt x="689211" y="507692"/>
                </a:cubicBezTo>
                <a:cubicBezTo>
                  <a:pt x="686356" y="483898"/>
                  <a:pt x="684447" y="459111"/>
                  <a:pt x="681592" y="433420"/>
                </a:cubicBezTo>
                <a:close/>
                <a:moveTo>
                  <a:pt x="796855" y="407699"/>
                </a:moveTo>
                <a:cubicBezTo>
                  <a:pt x="769235" y="412457"/>
                  <a:pt x="742560" y="416252"/>
                  <a:pt x="717795" y="419113"/>
                </a:cubicBezTo>
                <a:cubicBezTo>
                  <a:pt x="714940" y="501999"/>
                  <a:pt x="743523" y="574374"/>
                  <a:pt x="765417" y="651537"/>
                </a:cubicBezTo>
                <a:cubicBezTo>
                  <a:pt x="788273" y="647712"/>
                  <a:pt x="810184" y="643917"/>
                  <a:pt x="834004" y="639128"/>
                </a:cubicBezTo>
                <a:cubicBezTo>
                  <a:pt x="821621" y="561031"/>
                  <a:pt x="809238" y="486729"/>
                  <a:pt x="796855" y="407699"/>
                </a:cubicBezTo>
                <a:close/>
                <a:moveTo>
                  <a:pt x="763508" y="361979"/>
                </a:moveTo>
                <a:cubicBezTo>
                  <a:pt x="812093" y="361015"/>
                  <a:pt x="840677" y="381978"/>
                  <a:pt x="839714" y="424836"/>
                </a:cubicBezTo>
                <a:cubicBezTo>
                  <a:pt x="837805" y="497210"/>
                  <a:pt x="860678" y="565790"/>
                  <a:pt x="868297" y="637231"/>
                </a:cubicBezTo>
                <a:cubicBezTo>
                  <a:pt x="876862" y="722014"/>
                  <a:pt x="890191" y="805833"/>
                  <a:pt x="900682" y="890617"/>
                </a:cubicBezTo>
                <a:cubicBezTo>
                  <a:pt x="901628" y="898236"/>
                  <a:pt x="900682" y="905856"/>
                  <a:pt x="901628" y="913476"/>
                </a:cubicBezTo>
                <a:cubicBezTo>
                  <a:pt x="903537" y="931547"/>
                  <a:pt x="895918" y="941095"/>
                  <a:pt x="877825" y="944890"/>
                </a:cubicBezTo>
                <a:cubicBezTo>
                  <a:pt x="838768" y="953474"/>
                  <a:pt x="799710" y="963955"/>
                  <a:pt x="761616" y="973472"/>
                </a:cubicBezTo>
                <a:cubicBezTo>
                  <a:pt x="733978" y="981092"/>
                  <a:pt x="706358" y="987748"/>
                  <a:pt x="678737" y="996332"/>
                </a:cubicBezTo>
                <a:cubicBezTo>
                  <a:pt x="631115" y="1011572"/>
                  <a:pt x="602532" y="992507"/>
                  <a:pt x="599677" y="943956"/>
                </a:cubicBezTo>
                <a:cubicBezTo>
                  <a:pt x="595876" y="890617"/>
                  <a:pt x="593967" y="836313"/>
                  <a:pt x="586348" y="782974"/>
                </a:cubicBezTo>
                <a:cubicBezTo>
                  <a:pt x="573965" y="692498"/>
                  <a:pt x="557764" y="602956"/>
                  <a:pt x="543490" y="512480"/>
                </a:cubicBezTo>
                <a:cubicBezTo>
                  <a:pt x="539672" y="490554"/>
                  <a:pt x="536817" y="467694"/>
                  <a:pt x="533962" y="445798"/>
                </a:cubicBezTo>
                <a:cubicBezTo>
                  <a:pt x="532053" y="432456"/>
                  <a:pt x="534908" y="421011"/>
                  <a:pt x="550163" y="416252"/>
                </a:cubicBezTo>
                <a:cubicBezTo>
                  <a:pt x="621587" y="393392"/>
                  <a:pt x="693029" y="369599"/>
                  <a:pt x="763508" y="361979"/>
                </a:cubicBezTo>
                <a:close/>
                <a:moveTo>
                  <a:pt x="1104036" y="340594"/>
                </a:moveTo>
                <a:cubicBezTo>
                  <a:pt x="1060190" y="353924"/>
                  <a:pt x="1019290" y="366309"/>
                  <a:pt x="976426" y="379638"/>
                </a:cubicBezTo>
                <a:cubicBezTo>
                  <a:pt x="979240" y="453952"/>
                  <a:pt x="994487" y="520621"/>
                  <a:pt x="1014512" y="590145"/>
                </a:cubicBezTo>
                <a:cubicBezTo>
                  <a:pt x="1062154" y="572994"/>
                  <a:pt x="1105018" y="557754"/>
                  <a:pt x="1149780" y="541570"/>
                </a:cubicBezTo>
                <a:cubicBezTo>
                  <a:pt x="1133550" y="471079"/>
                  <a:pt x="1119284" y="407264"/>
                  <a:pt x="1104036" y="340594"/>
                </a:cubicBezTo>
                <a:close/>
                <a:moveTo>
                  <a:pt x="1322152" y="286310"/>
                </a:moveTo>
                <a:cubicBezTo>
                  <a:pt x="1262142" y="300583"/>
                  <a:pt x="1206910" y="312969"/>
                  <a:pt x="1150696" y="326298"/>
                </a:cubicBezTo>
                <a:cubicBezTo>
                  <a:pt x="1167841" y="394878"/>
                  <a:pt x="1184071" y="460604"/>
                  <a:pt x="1201217" y="524419"/>
                </a:cubicBezTo>
                <a:cubicBezTo>
                  <a:pt x="1252653" y="513001"/>
                  <a:pt x="1305007" y="501559"/>
                  <a:pt x="1359323" y="489174"/>
                </a:cubicBezTo>
                <a:cubicBezTo>
                  <a:pt x="1346954" y="420617"/>
                  <a:pt x="1334521" y="353924"/>
                  <a:pt x="1322152" y="286310"/>
                </a:cubicBezTo>
                <a:close/>
                <a:moveTo>
                  <a:pt x="1539352" y="247243"/>
                </a:moveTo>
                <a:cubicBezTo>
                  <a:pt x="1481240" y="249154"/>
                  <a:pt x="1426924" y="266305"/>
                  <a:pt x="1370710" y="280601"/>
                </a:cubicBezTo>
                <a:cubicBezTo>
                  <a:pt x="1385041" y="349158"/>
                  <a:pt x="1398391" y="413940"/>
                  <a:pt x="1412658" y="483465"/>
                </a:cubicBezTo>
                <a:cubicBezTo>
                  <a:pt x="1472667" y="470135"/>
                  <a:pt x="1527900" y="458693"/>
                  <a:pt x="1586012" y="446332"/>
                </a:cubicBezTo>
                <a:cubicBezTo>
                  <a:pt x="1569848" y="377751"/>
                  <a:pt x="1554600" y="312969"/>
                  <a:pt x="1539352" y="247243"/>
                </a:cubicBezTo>
                <a:close/>
                <a:moveTo>
                  <a:pt x="1746016" y="209142"/>
                </a:moveTo>
                <a:cubicBezTo>
                  <a:pt x="1722195" y="227261"/>
                  <a:pt x="1692681" y="209142"/>
                  <a:pt x="1666963" y="225350"/>
                </a:cubicBezTo>
                <a:cubicBezTo>
                  <a:pt x="1647003" y="237735"/>
                  <a:pt x="1617424" y="233914"/>
                  <a:pt x="1586993" y="238679"/>
                </a:cubicBezTo>
                <a:cubicBezTo>
                  <a:pt x="1609832" y="305349"/>
                  <a:pt x="1609832" y="374896"/>
                  <a:pt x="1647003" y="435833"/>
                </a:cubicBezTo>
                <a:cubicBezTo>
                  <a:pt x="1698375" y="427270"/>
                  <a:pt x="1747914" y="419650"/>
                  <a:pt x="1802230" y="411086"/>
                </a:cubicBezTo>
                <a:cubicBezTo>
                  <a:pt x="1793657" y="376784"/>
                  <a:pt x="1784103" y="347271"/>
                  <a:pt x="1779391" y="316791"/>
                </a:cubicBezTo>
                <a:cubicBezTo>
                  <a:pt x="1773632" y="286310"/>
                  <a:pt x="1771734" y="254863"/>
                  <a:pt x="1767939" y="219641"/>
                </a:cubicBezTo>
                <a:cubicBezTo>
                  <a:pt x="1762245" y="216786"/>
                  <a:pt x="1748895" y="207255"/>
                  <a:pt x="1746016" y="209142"/>
                </a:cubicBezTo>
                <a:close/>
                <a:moveTo>
                  <a:pt x="2133805" y="198795"/>
                </a:moveTo>
                <a:cubicBezTo>
                  <a:pt x="2106303" y="197011"/>
                  <a:pt x="2077967" y="197252"/>
                  <a:pt x="2047962" y="199635"/>
                </a:cubicBezTo>
                <a:cubicBezTo>
                  <a:pt x="2064192" y="263450"/>
                  <a:pt x="2062294" y="329176"/>
                  <a:pt x="2088929" y="383460"/>
                </a:cubicBezTo>
                <a:cubicBezTo>
                  <a:pt x="2158493" y="383460"/>
                  <a:pt x="2223214" y="383460"/>
                  <a:pt x="2297555" y="383460"/>
                </a:cubicBezTo>
                <a:cubicBezTo>
                  <a:pt x="2277531" y="326321"/>
                  <a:pt x="2262283" y="279634"/>
                  <a:pt x="2245137" y="232970"/>
                </a:cubicBezTo>
                <a:cubicBezTo>
                  <a:pt x="2240360" y="219641"/>
                  <a:pt x="2230871" y="213908"/>
                  <a:pt x="2214641" y="210110"/>
                </a:cubicBezTo>
                <a:cubicBezTo>
                  <a:pt x="2187974" y="204389"/>
                  <a:pt x="2161307" y="200579"/>
                  <a:pt x="2133805" y="198795"/>
                </a:cubicBezTo>
                <a:close/>
                <a:moveTo>
                  <a:pt x="1969891" y="196780"/>
                </a:moveTo>
                <a:cubicBezTo>
                  <a:pt x="1927027" y="215819"/>
                  <a:pt x="1881283" y="198668"/>
                  <a:pt x="1837503" y="207255"/>
                </a:cubicBezTo>
                <a:cubicBezTo>
                  <a:pt x="1812701" y="212021"/>
                  <a:pt x="1810803" y="209142"/>
                  <a:pt x="1814598" y="234881"/>
                </a:cubicBezTo>
                <a:cubicBezTo>
                  <a:pt x="1815580" y="243444"/>
                  <a:pt x="1816496" y="252008"/>
                  <a:pt x="1818394" y="260596"/>
                </a:cubicBezTo>
                <a:cubicBezTo>
                  <a:pt x="1826967" y="309170"/>
                  <a:pt x="1837503" y="358689"/>
                  <a:pt x="1858444" y="405353"/>
                </a:cubicBezTo>
                <a:cubicBezTo>
                  <a:pt x="1914658" y="400611"/>
                  <a:pt x="1968909" y="395846"/>
                  <a:pt x="2029900" y="391080"/>
                </a:cubicBezTo>
                <a:cubicBezTo>
                  <a:pt x="2021328" y="331063"/>
                  <a:pt x="2014653" y="272981"/>
                  <a:pt x="2005098" y="215819"/>
                </a:cubicBezTo>
                <a:cubicBezTo>
                  <a:pt x="2003200" y="201522"/>
                  <a:pt x="1984157" y="190104"/>
                  <a:pt x="1969891" y="196780"/>
                </a:cubicBezTo>
                <a:close/>
                <a:moveTo>
                  <a:pt x="2151818" y="143440"/>
                </a:moveTo>
                <a:cubicBezTo>
                  <a:pt x="2176555" y="143440"/>
                  <a:pt x="2202273" y="147238"/>
                  <a:pt x="2227075" y="151060"/>
                </a:cubicBezTo>
                <a:cubicBezTo>
                  <a:pt x="2249914" y="153915"/>
                  <a:pt x="2266078" y="168188"/>
                  <a:pt x="2276549" y="188193"/>
                </a:cubicBezTo>
                <a:cubicBezTo>
                  <a:pt x="2310840" y="254863"/>
                  <a:pt x="2329949" y="326321"/>
                  <a:pt x="2346113" y="396789"/>
                </a:cubicBezTo>
                <a:cubicBezTo>
                  <a:pt x="2312803" y="426326"/>
                  <a:pt x="2277531" y="433946"/>
                  <a:pt x="2238462" y="415851"/>
                </a:cubicBezTo>
                <a:cubicBezTo>
                  <a:pt x="2208948" y="431091"/>
                  <a:pt x="2175638" y="423471"/>
                  <a:pt x="2144161" y="428237"/>
                </a:cubicBezTo>
                <a:cubicBezTo>
                  <a:pt x="2113731" y="432979"/>
                  <a:pt x="2082253" y="434890"/>
                  <a:pt x="2051758" y="434890"/>
                </a:cubicBezTo>
                <a:cubicBezTo>
                  <a:pt x="2027021" y="434890"/>
                  <a:pt x="2003200" y="430124"/>
                  <a:pt x="1973686" y="426326"/>
                </a:cubicBezTo>
                <a:cubicBezTo>
                  <a:pt x="1965113" y="430124"/>
                  <a:pt x="1950847" y="440599"/>
                  <a:pt x="1937497" y="440599"/>
                </a:cubicBezTo>
                <a:cubicBezTo>
                  <a:pt x="1883181" y="441566"/>
                  <a:pt x="1828930" y="453952"/>
                  <a:pt x="1773632" y="452984"/>
                </a:cubicBezTo>
                <a:cubicBezTo>
                  <a:pt x="1734564" y="452041"/>
                  <a:pt x="1696477" y="468224"/>
                  <a:pt x="1657474" y="475844"/>
                </a:cubicBezTo>
                <a:cubicBezTo>
                  <a:pt x="1594585" y="489174"/>
                  <a:pt x="1531695" y="501559"/>
                  <a:pt x="1468872" y="513945"/>
                </a:cubicBezTo>
                <a:cubicBezTo>
                  <a:pt x="1464095" y="514912"/>
                  <a:pt x="1458336" y="512034"/>
                  <a:pt x="1453624" y="513945"/>
                </a:cubicBezTo>
                <a:cubicBezTo>
                  <a:pt x="1356443" y="544425"/>
                  <a:pt x="1252653" y="551101"/>
                  <a:pt x="1157371" y="592056"/>
                </a:cubicBezTo>
                <a:cubicBezTo>
                  <a:pt x="1120200" y="607296"/>
                  <a:pt x="1082113" y="618715"/>
                  <a:pt x="1044026" y="632068"/>
                </a:cubicBezTo>
                <a:cubicBezTo>
                  <a:pt x="1024983" y="639688"/>
                  <a:pt x="1004958" y="644429"/>
                  <a:pt x="983035" y="651106"/>
                </a:cubicBezTo>
                <a:cubicBezTo>
                  <a:pt x="979240" y="639688"/>
                  <a:pt x="977342" y="633955"/>
                  <a:pt x="976426" y="628246"/>
                </a:cubicBezTo>
                <a:cubicBezTo>
                  <a:pt x="970667" y="598709"/>
                  <a:pt x="965889" y="569196"/>
                  <a:pt x="958298" y="540627"/>
                </a:cubicBezTo>
                <a:cubicBezTo>
                  <a:pt x="943050" y="486319"/>
                  <a:pt x="932580" y="431091"/>
                  <a:pt x="933561" y="373929"/>
                </a:cubicBezTo>
                <a:cubicBezTo>
                  <a:pt x="934478" y="339651"/>
                  <a:pt x="938273" y="332974"/>
                  <a:pt x="972564" y="323443"/>
                </a:cubicBezTo>
                <a:cubicBezTo>
                  <a:pt x="1089770" y="292963"/>
                  <a:pt x="1205012" y="250121"/>
                  <a:pt x="1325032" y="229148"/>
                </a:cubicBezTo>
                <a:cubicBezTo>
                  <a:pt x="1491711" y="200579"/>
                  <a:pt x="1659371" y="171066"/>
                  <a:pt x="1827948" y="154858"/>
                </a:cubicBezTo>
                <a:cubicBezTo>
                  <a:pt x="1935599" y="144384"/>
                  <a:pt x="2044167" y="141529"/>
                  <a:pt x="2151818" y="143440"/>
                </a:cubicBezTo>
                <a:close/>
                <a:moveTo>
                  <a:pt x="2259138" y="51415"/>
                </a:moveTo>
                <a:cubicBezTo>
                  <a:pt x="2250341" y="52154"/>
                  <a:pt x="2241593" y="54289"/>
                  <a:pt x="2233030" y="58089"/>
                </a:cubicBezTo>
                <a:cubicBezTo>
                  <a:pt x="2183540" y="80005"/>
                  <a:pt x="2132027" y="76235"/>
                  <a:pt x="2081593" y="74291"/>
                </a:cubicBezTo>
                <a:cubicBezTo>
                  <a:pt x="2039655" y="73348"/>
                  <a:pt x="1999604" y="80005"/>
                  <a:pt x="1957801" y="79063"/>
                </a:cubicBezTo>
                <a:cubicBezTo>
                  <a:pt x="1913974" y="78120"/>
                  <a:pt x="1871092" y="87664"/>
                  <a:pt x="1827266" y="90492"/>
                </a:cubicBezTo>
                <a:cubicBezTo>
                  <a:pt x="1774809" y="94322"/>
                  <a:pt x="1721543" y="92377"/>
                  <a:pt x="1670030" y="100036"/>
                </a:cubicBezTo>
                <a:cubicBezTo>
                  <a:pt x="1562420" y="115236"/>
                  <a:pt x="1454809" y="134324"/>
                  <a:pt x="1347199" y="154296"/>
                </a:cubicBezTo>
                <a:cubicBezTo>
                  <a:pt x="1267233" y="169555"/>
                  <a:pt x="1187132" y="185757"/>
                  <a:pt x="1109054" y="206671"/>
                </a:cubicBezTo>
                <a:cubicBezTo>
                  <a:pt x="1069947" y="217158"/>
                  <a:pt x="1030031" y="220045"/>
                  <a:pt x="991869" y="229530"/>
                </a:cubicBezTo>
                <a:cubicBezTo>
                  <a:pt x="866189" y="260047"/>
                  <a:pt x="740373" y="289563"/>
                  <a:pt x="615637" y="322909"/>
                </a:cubicBezTo>
                <a:cubicBezTo>
                  <a:pt x="556573" y="339110"/>
                  <a:pt x="499396" y="362912"/>
                  <a:pt x="439388" y="382884"/>
                </a:cubicBezTo>
                <a:cubicBezTo>
                  <a:pt x="442355" y="468663"/>
                  <a:pt x="443298" y="549611"/>
                  <a:pt x="448018" y="631502"/>
                </a:cubicBezTo>
                <a:cubicBezTo>
                  <a:pt x="449906" y="671504"/>
                  <a:pt x="448962" y="678162"/>
                  <a:pt x="412822" y="696307"/>
                </a:cubicBezTo>
                <a:cubicBezTo>
                  <a:pt x="407024" y="699135"/>
                  <a:pt x="401360" y="701079"/>
                  <a:pt x="391786" y="705793"/>
                </a:cubicBezTo>
                <a:cubicBezTo>
                  <a:pt x="401360" y="757225"/>
                  <a:pt x="410934" y="808657"/>
                  <a:pt x="420374" y="860089"/>
                </a:cubicBezTo>
                <a:cubicBezTo>
                  <a:pt x="424150" y="879178"/>
                  <a:pt x="434668" y="899149"/>
                  <a:pt x="416598" y="911580"/>
                </a:cubicBezTo>
                <a:cubicBezTo>
                  <a:pt x="382346" y="904864"/>
                  <a:pt x="351870" y="899149"/>
                  <a:pt x="321394" y="894436"/>
                </a:cubicBezTo>
                <a:cubicBezTo>
                  <a:pt x="310876" y="893435"/>
                  <a:pt x="296581" y="895379"/>
                  <a:pt x="289839" y="902036"/>
                </a:cubicBezTo>
                <a:cubicBezTo>
                  <a:pt x="257475" y="931552"/>
                  <a:pt x="220391" y="957298"/>
                  <a:pt x="216615" y="1007728"/>
                </a:cubicBezTo>
                <a:cubicBezTo>
                  <a:pt x="216615" y="1012500"/>
                  <a:pt x="213649" y="1017273"/>
                  <a:pt x="210817" y="1025874"/>
                </a:cubicBezTo>
                <a:cubicBezTo>
                  <a:pt x="167934" y="1036361"/>
                  <a:pt x="124108" y="1047790"/>
                  <a:pt x="76506" y="1060162"/>
                </a:cubicBezTo>
                <a:cubicBezTo>
                  <a:pt x="72730" y="1102993"/>
                  <a:pt x="76506" y="1149653"/>
                  <a:pt x="97542" y="1197315"/>
                </a:cubicBezTo>
                <a:cubicBezTo>
                  <a:pt x="150808" y="1182056"/>
                  <a:pt x="202321" y="1167798"/>
                  <a:pt x="253699" y="1152540"/>
                </a:cubicBezTo>
                <a:cubicBezTo>
                  <a:pt x="279456" y="1006786"/>
                  <a:pt x="327058" y="980157"/>
                  <a:pt x="401360" y="970612"/>
                </a:cubicBezTo>
                <a:cubicBezTo>
                  <a:pt x="455705" y="965840"/>
                  <a:pt x="538503" y="986814"/>
                  <a:pt x="577609" y="1068705"/>
                </a:cubicBezTo>
                <a:cubicBezTo>
                  <a:pt x="604175" y="1062047"/>
                  <a:pt x="632763" y="1056333"/>
                  <a:pt x="660407" y="1049675"/>
                </a:cubicBezTo>
                <a:cubicBezTo>
                  <a:pt x="733766" y="1032531"/>
                  <a:pt x="806180" y="1011558"/>
                  <a:pt x="879539" y="998243"/>
                </a:cubicBezTo>
                <a:cubicBezTo>
                  <a:pt x="976631" y="980157"/>
                  <a:pt x="1075746" y="967726"/>
                  <a:pt x="1172838" y="951583"/>
                </a:cubicBezTo>
                <a:cubicBezTo>
                  <a:pt x="1243364" y="940154"/>
                  <a:pt x="1313891" y="925838"/>
                  <a:pt x="1384283" y="912523"/>
                </a:cubicBezTo>
                <a:cubicBezTo>
                  <a:pt x="1501468" y="890607"/>
                  <a:pt x="1618652" y="867748"/>
                  <a:pt x="1735837" y="844889"/>
                </a:cubicBezTo>
                <a:cubicBezTo>
                  <a:pt x="1750131" y="842003"/>
                  <a:pt x="1763481" y="834403"/>
                  <a:pt x="1771033" y="831516"/>
                </a:cubicBezTo>
                <a:cubicBezTo>
                  <a:pt x="1778719" y="804887"/>
                  <a:pt x="1783439" y="783913"/>
                  <a:pt x="1790991" y="763941"/>
                </a:cubicBezTo>
                <a:cubicBezTo>
                  <a:pt x="1801509" y="735368"/>
                  <a:pt x="1828209" y="722937"/>
                  <a:pt x="1851943" y="706735"/>
                </a:cubicBezTo>
                <a:cubicBezTo>
                  <a:pt x="1909120" y="665790"/>
                  <a:pt x="1979646" y="681991"/>
                  <a:pt x="2019697" y="732481"/>
                </a:cubicBezTo>
                <a:cubicBezTo>
                  <a:pt x="2034935" y="750567"/>
                  <a:pt x="2048285" y="770598"/>
                  <a:pt x="2063523" y="790571"/>
                </a:cubicBezTo>
                <a:cubicBezTo>
                  <a:pt x="2079705" y="786800"/>
                  <a:pt x="2095887" y="783913"/>
                  <a:pt x="2112069" y="780083"/>
                </a:cubicBezTo>
                <a:cubicBezTo>
                  <a:pt x="2155895" y="769656"/>
                  <a:pt x="2199722" y="757225"/>
                  <a:pt x="2243548" y="747740"/>
                </a:cubicBezTo>
                <a:cubicBezTo>
                  <a:pt x="2299646" y="735368"/>
                  <a:pt x="2356822" y="726766"/>
                  <a:pt x="2413999" y="714394"/>
                </a:cubicBezTo>
                <a:cubicBezTo>
                  <a:pt x="2447307" y="707737"/>
                  <a:pt x="2452026" y="701079"/>
                  <a:pt x="2450139" y="669619"/>
                </a:cubicBezTo>
                <a:cubicBezTo>
                  <a:pt x="2446363" y="610587"/>
                  <a:pt x="2441643" y="552439"/>
                  <a:pt x="2435844" y="493407"/>
                </a:cubicBezTo>
                <a:cubicBezTo>
                  <a:pt x="2433957" y="468663"/>
                  <a:pt x="2430181" y="443860"/>
                  <a:pt x="2425461" y="419116"/>
                </a:cubicBezTo>
                <a:cubicBezTo>
                  <a:pt x="2410223" y="341938"/>
                  <a:pt x="2394985" y="263877"/>
                  <a:pt x="2377724" y="186699"/>
                </a:cubicBezTo>
                <a:cubicBezTo>
                  <a:pt x="2370172" y="152411"/>
                  <a:pt x="2356822" y="120008"/>
                  <a:pt x="2345360" y="86663"/>
                </a:cubicBezTo>
                <a:cubicBezTo>
                  <a:pt x="2343472" y="81950"/>
                  <a:pt x="2339696" y="78120"/>
                  <a:pt x="2335920" y="75233"/>
                </a:cubicBezTo>
                <a:cubicBezTo>
                  <a:pt x="2312355" y="59548"/>
                  <a:pt x="2285529" y="49197"/>
                  <a:pt x="2259138" y="51415"/>
                </a:cubicBezTo>
                <a:close/>
                <a:moveTo>
                  <a:pt x="2217791" y="0"/>
                </a:moveTo>
                <a:cubicBezTo>
                  <a:pt x="2255819" y="0"/>
                  <a:pt x="2294926" y="6657"/>
                  <a:pt x="2332954" y="13314"/>
                </a:cubicBezTo>
                <a:cubicBezTo>
                  <a:pt x="2367341" y="19972"/>
                  <a:pt x="2386354" y="44775"/>
                  <a:pt x="2397817" y="79063"/>
                </a:cubicBezTo>
                <a:cubicBezTo>
                  <a:pt x="2444475" y="211443"/>
                  <a:pt x="2457825" y="350540"/>
                  <a:pt x="2487357" y="486749"/>
                </a:cubicBezTo>
                <a:cubicBezTo>
                  <a:pt x="2492077" y="508666"/>
                  <a:pt x="2490189" y="532467"/>
                  <a:pt x="2491133" y="560098"/>
                </a:cubicBezTo>
                <a:cubicBezTo>
                  <a:pt x="2525385" y="550554"/>
                  <a:pt x="2553029" y="543896"/>
                  <a:pt x="2583505" y="535295"/>
                </a:cubicBezTo>
                <a:cubicBezTo>
                  <a:pt x="2585393" y="507664"/>
                  <a:pt x="2598743" y="484805"/>
                  <a:pt x="2621668" y="466719"/>
                </a:cubicBezTo>
                <a:cubicBezTo>
                  <a:pt x="2650256" y="444802"/>
                  <a:pt x="2670214" y="465776"/>
                  <a:pt x="2691116" y="480092"/>
                </a:cubicBezTo>
                <a:cubicBezTo>
                  <a:pt x="2723480" y="466719"/>
                  <a:pt x="2753012" y="465776"/>
                  <a:pt x="2780656" y="490520"/>
                </a:cubicBezTo>
                <a:cubicBezTo>
                  <a:pt x="2788343" y="497236"/>
                  <a:pt x="2800749" y="498179"/>
                  <a:pt x="2811132" y="499121"/>
                </a:cubicBezTo>
                <a:cubicBezTo>
                  <a:pt x="2829337" y="501949"/>
                  <a:pt x="2849295" y="501007"/>
                  <a:pt x="2866421" y="505779"/>
                </a:cubicBezTo>
                <a:cubicBezTo>
                  <a:pt x="2902561" y="515323"/>
                  <a:pt x="2911191" y="538182"/>
                  <a:pt x="2893121" y="570525"/>
                </a:cubicBezTo>
                <a:cubicBezTo>
                  <a:pt x="2891233" y="573412"/>
                  <a:pt x="2889345" y="577242"/>
                  <a:pt x="2886379" y="581012"/>
                </a:cubicBezTo>
                <a:cubicBezTo>
                  <a:pt x="2891233" y="595328"/>
                  <a:pt x="2895953" y="610587"/>
                  <a:pt x="2900673" y="626730"/>
                </a:cubicBezTo>
                <a:cubicBezTo>
                  <a:pt x="2872085" y="645818"/>
                  <a:pt x="2850239" y="669619"/>
                  <a:pt x="2813964" y="672447"/>
                </a:cubicBezTo>
                <a:cubicBezTo>
                  <a:pt x="2799805" y="673449"/>
                  <a:pt x="2785511" y="687706"/>
                  <a:pt x="2772161" y="697250"/>
                </a:cubicBezTo>
                <a:cubicBezTo>
                  <a:pt x="2716872" y="733423"/>
                  <a:pt x="2653088" y="711507"/>
                  <a:pt x="2628275" y="647703"/>
                </a:cubicBezTo>
                <a:cubicBezTo>
                  <a:pt x="2607374" y="655303"/>
                  <a:pt x="2587281" y="662962"/>
                  <a:pt x="2566379" y="669619"/>
                </a:cubicBezTo>
                <a:cubicBezTo>
                  <a:pt x="2545477" y="676277"/>
                  <a:pt x="2523497" y="681991"/>
                  <a:pt x="2500707" y="687706"/>
                </a:cubicBezTo>
                <a:cubicBezTo>
                  <a:pt x="2504483" y="697250"/>
                  <a:pt x="2505427" y="702965"/>
                  <a:pt x="2508259" y="708679"/>
                </a:cubicBezTo>
                <a:cubicBezTo>
                  <a:pt x="2524441" y="739138"/>
                  <a:pt x="2512979" y="762939"/>
                  <a:pt x="2479671" y="768654"/>
                </a:cubicBezTo>
                <a:cubicBezTo>
                  <a:pt x="2394041" y="782028"/>
                  <a:pt x="2308276" y="793457"/>
                  <a:pt x="2223455" y="809659"/>
                </a:cubicBezTo>
                <a:cubicBezTo>
                  <a:pt x="2181517" y="817259"/>
                  <a:pt x="2140657" y="831516"/>
                  <a:pt x="2099663" y="842003"/>
                </a:cubicBezTo>
                <a:cubicBezTo>
                  <a:pt x="2091033" y="843947"/>
                  <a:pt x="2082537" y="844889"/>
                  <a:pt x="2074851" y="846775"/>
                </a:cubicBezTo>
                <a:cubicBezTo>
                  <a:pt x="2054893" y="908694"/>
                  <a:pt x="2013898" y="942982"/>
                  <a:pt x="1952002" y="955354"/>
                </a:cubicBezTo>
                <a:cubicBezTo>
                  <a:pt x="1889162" y="967726"/>
                  <a:pt x="1833873" y="956296"/>
                  <a:pt x="1793958" y="899149"/>
                </a:cubicBezTo>
                <a:cubicBezTo>
                  <a:pt x="1689179" y="917295"/>
                  <a:pt x="1584401" y="935382"/>
                  <a:pt x="1480566" y="953468"/>
                </a:cubicBezTo>
                <a:cubicBezTo>
                  <a:pt x="1383339" y="970612"/>
                  <a:pt x="1286247" y="990584"/>
                  <a:pt x="1189020" y="1006786"/>
                </a:cubicBezTo>
                <a:cubicBezTo>
                  <a:pt x="1106222" y="1020159"/>
                  <a:pt x="1022345" y="1026817"/>
                  <a:pt x="939547" y="1042017"/>
                </a:cubicBezTo>
                <a:cubicBezTo>
                  <a:pt x="847175" y="1059220"/>
                  <a:pt x="755611" y="1082078"/>
                  <a:pt x="664183" y="1102993"/>
                </a:cubicBezTo>
                <a:cubicBezTo>
                  <a:pt x="643281" y="1107765"/>
                  <a:pt x="623323" y="1113480"/>
                  <a:pt x="601343" y="1117309"/>
                </a:cubicBezTo>
                <a:cubicBezTo>
                  <a:pt x="587993" y="1119194"/>
                  <a:pt x="580441" y="1125852"/>
                  <a:pt x="577609" y="1138224"/>
                </a:cubicBezTo>
                <a:cubicBezTo>
                  <a:pt x="564259" y="1187770"/>
                  <a:pt x="526096" y="1217286"/>
                  <a:pt x="488069" y="1246803"/>
                </a:cubicBezTo>
                <a:cubicBezTo>
                  <a:pt x="478494" y="1254461"/>
                  <a:pt x="466088" y="1261119"/>
                  <a:pt x="453682" y="1262061"/>
                </a:cubicBezTo>
                <a:cubicBezTo>
                  <a:pt x="399472" y="1266833"/>
                  <a:pt x="345128" y="1270663"/>
                  <a:pt x="301301" y="1228716"/>
                </a:cubicBezTo>
                <a:cubicBezTo>
                  <a:pt x="284175" y="1212514"/>
                  <a:pt x="267049" y="1208744"/>
                  <a:pt x="243181" y="1216344"/>
                </a:cubicBezTo>
                <a:cubicBezTo>
                  <a:pt x="196523" y="1231603"/>
                  <a:pt x="149865" y="1244917"/>
                  <a:pt x="102262" y="1258232"/>
                </a:cubicBezTo>
                <a:cubicBezTo>
                  <a:pt x="52772" y="1272548"/>
                  <a:pt x="31736" y="1255404"/>
                  <a:pt x="28904" y="1204914"/>
                </a:cubicBezTo>
                <a:cubicBezTo>
                  <a:pt x="24184" y="1139225"/>
                  <a:pt x="16497" y="1072534"/>
                  <a:pt x="9890" y="1006786"/>
                </a:cubicBezTo>
                <a:cubicBezTo>
                  <a:pt x="7058" y="973440"/>
                  <a:pt x="4091" y="939152"/>
                  <a:pt x="315" y="905807"/>
                </a:cubicBezTo>
                <a:cubicBezTo>
                  <a:pt x="-1572" y="888663"/>
                  <a:pt x="5035" y="878235"/>
                  <a:pt x="19329" y="868691"/>
                </a:cubicBezTo>
                <a:cubicBezTo>
                  <a:pt x="122220" y="802943"/>
                  <a:pt x="223223" y="735309"/>
                  <a:pt x="326114" y="669619"/>
                </a:cubicBezTo>
                <a:cubicBezTo>
                  <a:pt x="355646" y="651533"/>
                  <a:pt x="370884" y="628674"/>
                  <a:pt x="371828" y="593384"/>
                </a:cubicBezTo>
                <a:cubicBezTo>
                  <a:pt x="372772" y="534352"/>
                  <a:pt x="378436" y="475320"/>
                  <a:pt x="378436" y="416229"/>
                </a:cubicBezTo>
                <a:cubicBezTo>
                  <a:pt x="378436" y="374341"/>
                  <a:pt x="402304" y="350540"/>
                  <a:pt x="433724" y="336223"/>
                </a:cubicBezTo>
                <a:cubicBezTo>
                  <a:pt x="551853" y="282906"/>
                  <a:pt x="673757" y="240017"/>
                  <a:pt x="802404" y="220045"/>
                </a:cubicBezTo>
                <a:cubicBezTo>
                  <a:pt x="831937" y="215273"/>
                  <a:pt x="860390" y="204786"/>
                  <a:pt x="889922" y="198128"/>
                </a:cubicBezTo>
                <a:cubicBezTo>
                  <a:pt x="932805" y="187642"/>
                  <a:pt x="975687" y="178098"/>
                  <a:pt x="1018569" y="168612"/>
                </a:cubicBezTo>
                <a:cubicBezTo>
                  <a:pt x="1049989" y="160954"/>
                  <a:pt x="1082353" y="153354"/>
                  <a:pt x="1113773" y="146696"/>
                </a:cubicBezTo>
                <a:cubicBezTo>
                  <a:pt x="1198594" y="129552"/>
                  <a:pt x="1283415" y="113351"/>
                  <a:pt x="1368101" y="97149"/>
                </a:cubicBezTo>
                <a:cubicBezTo>
                  <a:pt x="1413815" y="88607"/>
                  <a:pt x="1458585" y="80005"/>
                  <a:pt x="1504299" y="72405"/>
                </a:cubicBezTo>
                <a:cubicBezTo>
                  <a:pt x="1542462" y="65748"/>
                  <a:pt x="1580490" y="58089"/>
                  <a:pt x="1618652" y="52375"/>
                </a:cubicBezTo>
                <a:cubicBezTo>
                  <a:pt x="1650073" y="48604"/>
                  <a:pt x="1681493" y="47603"/>
                  <a:pt x="1711969" y="43832"/>
                </a:cubicBezTo>
                <a:cubicBezTo>
                  <a:pt x="1814859" y="32403"/>
                  <a:pt x="1918694" y="20973"/>
                  <a:pt x="2021585" y="10487"/>
                </a:cubicBezTo>
                <a:cubicBezTo>
                  <a:pt x="2040599" y="8601"/>
                  <a:pt x="2060556" y="14316"/>
                  <a:pt x="2080649" y="12372"/>
                </a:cubicBezTo>
                <a:cubicBezTo>
                  <a:pt x="2126363" y="8601"/>
                  <a:pt x="2172077" y="0"/>
                  <a:pt x="22177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2" name="Google Shape;2422;p176"/>
          <p:cNvSpPr/>
          <p:nvPr/>
        </p:nvSpPr>
        <p:spPr>
          <a:xfrm>
            <a:off x="4857748" y="2162194"/>
            <a:ext cx="1150854" cy="1293150"/>
          </a:xfrm>
          <a:custGeom>
            <a:rect b="b" l="l" r="r" t="t"/>
            <a:pathLst>
              <a:path extrusionOk="0" h="1293150" w="1150854">
                <a:moveTo>
                  <a:pt x="499114" y="1134088"/>
                </a:moveTo>
                <a:cubicBezTo>
                  <a:pt x="502920" y="1133132"/>
                  <a:pt x="509592" y="1133132"/>
                  <a:pt x="512445" y="1135036"/>
                </a:cubicBezTo>
                <a:cubicBezTo>
                  <a:pt x="515302" y="1137896"/>
                  <a:pt x="517209" y="1143607"/>
                  <a:pt x="516255" y="1148371"/>
                </a:cubicBezTo>
                <a:cubicBezTo>
                  <a:pt x="515302" y="1153134"/>
                  <a:pt x="511495" y="1156942"/>
                  <a:pt x="509588" y="1161706"/>
                </a:cubicBezTo>
                <a:cubicBezTo>
                  <a:pt x="489584" y="1195998"/>
                  <a:pt x="470535" y="1231239"/>
                  <a:pt x="449582" y="1265532"/>
                </a:cubicBezTo>
                <a:cubicBezTo>
                  <a:pt x="443864" y="1275052"/>
                  <a:pt x="435293" y="1283623"/>
                  <a:pt x="427676" y="1293150"/>
                </a:cubicBezTo>
                <a:cubicBezTo>
                  <a:pt x="424814" y="1289342"/>
                  <a:pt x="421957" y="1287438"/>
                  <a:pt x="419100" y="1285534"/>
                </a:cubicBezTo>
                <a:cubicBezTo>
                  <a:pt x="432436" y="1234099"/>
                  <a:pt x="459107" y="1187427"/>
                  <a:pt x="487681" y="1142659"/>
                </a:cubicBezTo>
                <a:cubicBezTo>
                  <a:pt x="490538" y="1138851"/>
                  <a:pt x="494349" y="1135036"/>
                  <a:pt x="499114" y="1134088"/>
                </a:cubicBezTo>
                <a:close/>
                <a:moveTo>
                  <a:pt x="143047" y="923907"/>
                </a:moveTo>
                <a:cubicBezTo>
                  <a:pt x="137333" y="943913"/>
                  <a:pt x="51606" y="1053451"/>
                  <a:pt x="29701" y="1070592"/>
                </a:cubicBezTo>
                <a:cubicBezTo>
                  <a:pt x="24939" y="1050586"/>
                  <a:pt x="34464" y="1031537"/>
                  <a:pt x="74467" y="980102"/>
                </a:cubicBezTo>
                <a:cubicBezTo>
                  <a:pt x="116374" y="923907"/>
                  <a:pt x="116374" y="923907"/>
                  <a:pt x="143047" y="923907"/>
                </a:cubicBezTo>
                <a:close/>
                <a:moveTo>
                  <a:pt x="109660" y="714357"/>
                </a:moveTo>
                <a:cubicBezTo>
                  <a:pt x="91565" y="765790"/>
                  <a:pt x="50603" y="800082"/>
                  <a:pt x="18218" y="843899"/>
                </a:cubicBezTo>
                <a:cubicBezTo>
                  <a:pt x="13455" y="837230"/>
                  <a:pt x="8692" y="832468"/>
                  <a:pt x="9645" y="831514"/>
                </a:cubicBezTo>
                <a:cubicBezTo>
                  <a:pt x="34411" y="785797"/>
                  <a:pt x="70609" y="749603"/>
                  <a:pt x="109660" y="714357"/>
                </a:cubicBezTo>
                <a:close/>
                <a:moveTo>
                  <a:pt x="788662" y="295630"/>
                </a:moveTo>
                <a:cubicBezTo>
                  <a:pt x="783917" y="297526"/>
                  <a:pt x="779119" y="298474"/>
                  <a:pt x="775333" y="301369"/>
                </a:cubicBezTo>
                <a:cubicBezTo>
                  <a:pt x="713437" y="345177"/>
                  <a:pt x="650527" y="388037"/>
                  <a:pt x="589590" y="433740"/>
                </a:cubicBezTo>
                <a:cubicBezTo>
                  <a:pt x="541022" y="470913"/>
                  <a:pt x="494320" y="510930"/>
                  <a:pt x="448630" y="550894"/>
                </a:cubicBezTo>
                <a:cubicBezTo>
                  <a:pt x="405766" y="588067"/>
                  <a:pt x="364822" y="627136"/>
                  <a:pt x="323824" y="664256"/>
                </a:cubicBezTo>
                <a:cubicBezTo>
                  <a:pt x="308630" y="678525"/>
                  <a:pt x="300046" y="693795"/>
                  <a:pt x="302872" y="716646"/>
                </a:cubicBezTo>
                <a:cubicBezTo>
                  <a:pt x="309536" y="772827"/>
                  <a:pt x="312415" y="829061"/>
                  <a:pt x="319079" y="885242"/>
                </a:cubicBezTo>
                <a:cubicBezTo>
                  <a:pt x="321958" y="911937"/>
                  <a:pt x="329582" y="937632"/>
                  <a:pt x="334327" y="963327"/>
                </a:cubicBezTo>
                <a:cubicBezTo>
                  <a:pt x="345736" y="953849"/>
                  <a:pt x="351493" y="944319"/>
                  <a:pt x="354319" y="933841"/>
                </a:cubicBezTo>
                <a:cubicBezTo>
                  <a:pt x="362902" y="901459"/>
                  <a:pt x="369567" y="868077"/>
                  <a:pt x="379110" y="835695"/>
                </a:cubicBezTo>
                <a:cubicBezTo>
                  <a:pt x="383854" y="820479"/>
                  <a:pt x="382895" y="808105"/>
                  <a:pt x="376231" y="792836"/>
                </a:cubicBezTo>
                <a:cubicBezTo>
                  <a:pt x="363862" y="767141"/>
                  <a:pt x="367647" y="761402"/>
                  <a:pt x="388599" y="741393"/>
                </a:cubicBezTo>
                <a:cubicBezTo>
                  <a:pt x="414350" y="716646"/>
                  <a:pt x="441007" y="690951"/>
                  <a:pt x="464838" y="664256"/>
                </a:cubicBezTo>
                <a:cubicBezTo>
                  <a:pt x="522896" y="601388"/>
                  <a:pt x="579141" y="537572"/>
                  <a:pt x="637199" y="475652"/>
                </a:cubicBezTo>
                <a:cubicBezTo>
                  <a:pt x="689606" y="419471"/>
                  <a:pt x="749583" y="368029"/>
                  <a:pt x="788662" y="295630"/>
                </a:cubicBezTo>
                <a:close/>
                <a:moveTo>
                  <a:pt x="886758" y="138460"/>
                </a:moveTo>
                <a:cubicBezTo>
                  <a:pt x="617207" y="226075"/>
                  <a:pt x="348614" y="312795"/>
                  <a:pt x="77144" y="401358"/>
                </a:cubicBezTo>
                <a:cubicBezTo>
                  <a:pt x="134296" y="491869"/>
                  <a:pt x="213359" y="554737"/>
                  <a:pt x="280054" y="627136"/>
                </a:cubicBezTo>
                <a:cubicBezTo>
                  <a:pt x="380976" y="542364"/>
                  <a:pt x="478166" y="457539"/>
                  <a:pt x="579088" y="377559"/>
                </a:cubicBezTo>
                <a:cubicBezTo>
                  <a:pt x="680063" y="297526"/>
                  <a:pt x="789621" y="227076"/>
                  <a:pt x="891503" y="147990"/>
                </a:cubicBezTo>
                <a:cubicBezTo>
                  <a:pt x="889637" y="145147"/>
                  <a:pt x="888677" y="141303"/>
                  <a:pt x="886758" y="138460"/>
                </a:cubicBezTo>
                <a:close/>
                <a:moveTo>
                  <a:pt x="1039180" y="122296"/>
                </a:moveTo>
                <a:cubicBezTo>
                  <a:pt x="983894" y="177529"/>
                  <a:pt x="933460" y="236553"/>
                  <a:pt x="879134" y="292787"/>
                </a:cubicBezTo>
                <a:cubicBezTo>
                  <a:pt x="816278" y="358498"/>
                  <a:pt x="765790" y="436583"/>
                  <a:pt x="695310" y="496608"/>
                </a:cubicBezTo>
                <a:cubicBezTo>
                  <a:pt x="641038" y="543312"/>
                  <a:pt x="595295" y="598545"/>
                  <a:pt x="547686" y="650935"/>
                </a:cubicBezTo>
                <a:cubicBezTo>
                  <a:pt x="519110" y="682369"/>
                  <a:pt x="492454" y="716646"/>
                  <a:pt x="466704" y="750924"/>
                </a:cubicBezTo>
                <a:cubicBezTo>
                  <a:pt x="448630" y="775723"/>
                  <a:pt x="449590" y="778567"/>
                  <a:pt x="469582" y="803314"/>
                </a:cubicBezTo>
                <a:cubicBezTo>
                  <a:pt x="511487" y="855704"/>
                  <a:pt x="559095" y="902407"/>
                  <a:pt x="617207" y="947163"/>
                </a:cubicBezTo>
                <a:cubicBezTo>
                  <a:pt x="771495" y="677577"/>
                  <a:pt x="908670" y="402306"/>
                  <a:pt x="1039180" y="122296"/>
                </a:cubicBezTo>
                <a:close/>
                <a:moveTo>
                  <a:pt x="1091415" y="6"/>
                </a:moveTo>
                <a:cubicBezTo>
                  <a:pt x="1116498" y="-357"/>
                  <a:pt x="1145606" y="15370"/>
                  <a:pt x="1150605" y="37524"/>
                </a:cubicBezTo>
                <a:cubicBezTo>
                  <a:pt x="1151564" y="44158"/>
                  <a:pt x="1149645" y="52741"/>
                  <a:pt x="1146819" y="58480"/>
                </a:cubicBezTo>
                <a:cubicBezTo>
                  <a:pt x="1117284" y="116556"/>
                  <a:pt x="1086789" y="173685"/>
                  <a:pt x="1057253" y="231814"/>
                </a:cubicBezTo>
                <a:cubicBezTo>
                  <a:pt x="1026812" y="290891"/>
                  <a:pt x="993437" y="348968"/>
                  <a:pt x="966781" y="409941"/>
                </a:cubicBezTo>
                <a:cubicBezTo>
                  <a:pt x="935326" y="480443"/>
                  <a:pt x="899180" y="548998"/>
                  <a:pt x="862980" y="617605"/>
                </a:cubicBezTo>
                <a:cubicBezTo>
                  <a:pt x="810573" y="717594"/>
                  <a:pt x="757260" y="816635"/>
                  <a:pt x="703894" y="916676"/>
                </a:cubicBezTo>
                <a:cubicBezTo>
                  <a:pt x="689606" y="943319"/>
                  <a:pt x="675318" y="970014"/>
                  <a:pt x="661030" y="995709"/>
                </a:cubicBezTo>
                <a:cubicBezTo>
                  <a:pt x="659111" y="1000500"/>
                  <a:pt x="655325" y="1004291"/>
                  <a:pt x="652447" y="1008135"/>
                </a:cubicBezTo>
                <a:cubicBezTo>
                  <a:pt x="633414" y="1034778"/>
                  <a:pt x="614381" y="1036673"/>
                  <a:pt x="590550" y="1012874"/>
                </a:cubicBezTo>
                <a:cubicBezTo>
                  <a:pt x="578181" y="1000500"/>
                  <a:pt x="566719" y="987179"/>
                  <a:pt x="554350" y="974753"/>
                </a:cubicBezTo>
                <a:cubicBezTo>
                  <a:pt x="551471" y="970014"/>
                  <a:pt x="542941" y="966223"/>
                  <a:pt x="530519" y="957641"/>
                </a:cubicBezTo>
                <a:cubicBezTo>
                  <a:pt x="503863" y="985284"/>
                  <a:pt x="480032" y="1011926"/>
                  <a:pt x="453375" y="1037674"/>
                </a:cubicBezTo>
                <a:cubicBezTo>
                  <a:pt x="429544" y="1061473"/>
                  <a:pt x="404807" y="1085272"/>
                  <a:pt x="378150" y="1106228"/>
                </a:cubicBezTo>
                <a:cubicBezTo>
                  <a:pt x="349574" y="1127184"/>
                  <a:pt x="309536" y="1110967"/>
                  <a:pt x="301006" y="1076690"/>
                </a:cubicBezTo>
                <a:cubicBezTo>
                  <a:pt x="285758" y="1014769"/>
                  <a:pt x="270511" y="951901"/>
                  <a:pt x="259048" y="889033"/>
                </a:cubicBezTo>
                <a:cubicBezTo>
                  <a:pt x="252384" y="851913"/>
                  <a:pt x="251478" y="813792"/>
                  <a:pt x="248599" y="776671"/>
                </a:cubicBezTo>
                <a:cubicBezTo>
                  <a:pt x="245720" y="739498"/>
                  <a:pt x="243854" y="701429"/>
                  <a:pt x="240975" y="664256"/>
                </a:cubicBezTo>
                <a:cubicBezTo>
                  <a:pt x="240016" y="656621"/>
                  <a:pt x="235271" y="648092"/>
                  <a:pt x="229566" y="642352"/>
                </a:cubicBezTo>
                <a:cubicBezTo>
                  <a:pt x="210480" y="621396"/>
                  <a:pt x="189528" y="600440"/>
                  <a:pt x="169536" y="579484"/>
                </a:cubicBezTo>
                <a:cubicBezTo>
                  <a:pt x="119048" y="525199"/>
                  <a:pt x="68560" y="470913"/>
                  <a:pt x="19033" y="415627"/>
                </a:cubicBezTo>
                <a:cubicBezTo>
                  <a:pt x="11409" y="408045"/>
                  <a:pt x="5704" y="397567"/>
                  <a:pt x="0" y="388985"/>
                </a:cubicBezTo>
                <a:cubicBezTo>
                  <a:pt x="15247" y="367081"/>
                  <a:pt x="36199" y="358498"/>
                  <a:pt x="58111" y="351811"/>
                </a:cubicBezTo>
                <a:cubicBezTo>
                  <a:pt x="153328" y="321325"/>
                  <a:pt x="249559" y="290891"/>
                  <a:pt x="344829" y="259457"/>
                </a:cubicBezTo>
                <a:cubicBezTo>
                  <a:pt x="454335" y="224180"/>
                  <a:pt x="564853" y="188955"/>
                  <a:pt x="674358" y="151781"/>
                </a:cubicBezTo>
                <a:cubicBezTo>
                  <a:pt x="787702" y="113713"/>
                  <a:pt x="900086" y="74644"/>
                  <a:pt x="1012524" y="35576"/>
                </a:cubicBezTo>
                <a:cubicBezTo>
                  <a:pt x="1032516" y="28941"/>
                  <a:pt x="1050589" y="17515"/>
                  <a:pt x="1068716" y="6090"/>
                </a:cubicBezTo>
                <a:cubicBezTo>
                  <a:pt x="1075140" y="2035"/>
                  <a:pt x="1083054" y="127"/>
                  <a:pt x="1091415" y="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3" name="Google Shape;2423;p176"/>
          <p:cNvSpPr/>
          <p:nvPr/>
        </p:nvSpPr>
        <p:spPr>
          <a:xfrm>
            <a:off x="4752957" y="3267082"/>
            <a:ext cx="1755158" cy="1340839"/>
          </a:xfrm>
          <a:custGeom>
            <a:rect b="b" l="l" r="r" t="t"/>
            <a:pathLst>
              <a:path extrusionOk="0" h="1340839" w="1755158">
                <a:moveTo>
                  <a:pt x="962563" y="875928"/>
                </a:moveTo>
                <a:cubicBezTo>
                  <a:pt x="961579" y="1012086"/>
                  <a:pt x="872027" y="1099754"/>
                  <a:pt x="787308" y="1194983"/>
                </a:cubicBezTo>
                <a:cubicBezTo>
                  <a:pt x="824424" y="1191172"/>
                  <a:pt x="848266" y="1174988"/>
                  <a:pt x="869159" y="1153055"/>
                </a:cubicBezTo>
                <a:cubicBezTo>
                  <a:pt x="893985" y="1128310"/>
                  <a:pt x="908241" y="1127373"/>
                  <a:pt x="926348" y="1157866"/>
                </a:cubicBezTo>
                <a:cubicBezTo>
                  <a:pt x="941588" y="1181674"/>
                  <a:pt x="951092" y="1207355"/>
                  <a:pt x="964447" y="1234037"/>
                </a:cubicBezTo>
                <a:cubicBezTo>
                  <a:pt x="1050149" y="1116875"/>
                  <a:pt x="1021554" y="936852"/>
                  <a:pt x="962563" y="875928"/>
                </a:cubicBezTo>
                <a:close/>
                <a:moveTo>
                  <a:pt x="1117825" y="773013"/>
                </a:moveTo>
                <a:cubicBezTo>
                  <a:pt x="1084479" y="790197"/>
                  <a:pt x="1053016" y="806381"/>
                  <a:pt x="1019670" y="822565"/>
                </a:cubicBezTo>
                <a:cubicBezTo>
                  <a:pt x="1021554" y="831125"/>
                  <a:pt x="1020653" y="837811"/>
                  <a:pt x="1023521" y="842560"/>
                </a:cubicBezTo>
                <a:cubicBezTo>
                  <a:pt x="1058752" y="909233"/>
                  <a:pt x="1106355" y="963534"/>
                  <a:pt x="1182552" y="983530"/>
                </a:cubicBezTo>
                <a:cubicBezTo>
                  <a:pt x="1230155" y="995902"/>
                  <a:pt x="1277840" y="1006400"/>
                  <a:pt x="1325443" y="1017835"/>
                </a:cubicBezTo>
                <a:cubicBezTo>
                  <a:pt x="1330195" y="1020709"/>
                  <a:pt x="1336832" y="1018772"/>
                  <a:pt x="1346418" y="1018772"/>
                </a:cubicBezTo>
                <a:cubicBezTo>
                  <a:pt x="1342567" y="1010211"/>
                  <a:pt x="1341666" y="1003525"/>
                  <a:pt x="1336832" y="999714"/>
                </a:cubicBezTo>
                <a:cubicBezTo>
                  <a:pt x="1316840" y="981655"/>
                  <a:pt x="1309221" y="957848"/>
                  <a:pt x="1302584" y="933978"/>
                </a:cubicBezTo>
                <a:cubicBezTo>
                  <a:pt x="1299716" y="925417"/>
                  <a:pt x="1297832" y="916857"/>
                  <a:pt x="1293080" y="909233"/>
                </a:cubicBezTo>
                <a:cubicBezTo>
                  <a:pt x="1284477" y="896861"/>
                  <a:pt x="1281609" y="884489"/>
                  <a:pt x="1290212" y="870179"/>
                </a:cubicBezTo>
                <a:cubicBezTo>
                  <a:pt x="1298733" y="856870"/>
                  <a:pt x="1311187" y="860681"/>
                  <a:pt x="1324460" y="861619"/>
                </a:cubicBezTo>
                <a:cubicBezTo>
                  <a:pt x="1337815" y="861619"/>
                  <a:pt x="1352071" y="859682"/>
                  <a:pt x="1365427" y="858744"/>
                </a:cubicBezTo>
                <a:cubicBezTo>
                  <a:pt x="1365427" y="855870"/>
                  <a:pt x="1365427" y="852121"/>
                  <a:pt x="1366410" y="849246"/>
                </a:cubicBezTo>
                <a:cubicBezTo>
                  <a:pt x="1274973" y="850184"/>
                  <a:pt x="1189189" y="833062"/>
                  <a:pt x="1117825" y="773013"/>
                </a:cubicBezTo>
                <a:close/>
                <a:moveTo>
                  <a:pt x="205257" y="736834"/>
                </a:moveTo>
                <a:cubicBezTo>
                  <a:pt x="171009" y="753955"/>
                  <a:pt x="163389" y="774013"/>
                  <a:pt x="176744" y="807318"/>
                </a:cubicBezTo>
                <a:cubicBezTo>
                  <a:pt x="194851" y="807318"/>
                  <a:pt x="212876" y="807318"/>
                  <a:pt x="230082" y="807318"/>
                </a:cubicBezTo>
                <a:cubicBezTo>
                  <a:pt x="233851" y="772076"/>
                  <a:pt x="229099" y="760641"/>
                  <a:pt x="205257" y="736834"/>
                </a:cubicBezTo>
                <a:close/>
                <a:moveTo>
                  <a:pt x="681049" y="723895"/>
                </a:moveTo>
                <a:cubicBezTo>
                  <a:pt x="682966" y="728656"/>
                  <a:pt x="685821" y="734375"/>
                  <a:pt x="687723" y="738184"/>
                </a:cubicBezTo>
                <a:cubicBezTo>
                  <a:pt x="626765" y="789616"/>
                  <a:pt x="551522" y="803905"/>
                  <a:pt x="479119" y="827717"/>
                </a:cubicBezTo>
                <a:cubicBezTo>
                  <a:pt x="460078" y="833435"/>
                  <a:pt x="439119" y="835340"/>
                  <a:pt x="420064" y="835340"/>
                </a:cubicBezTo>
                <a:cubicBezTo>
                  <a:pt x="395300" y="836292"/>
                  <a:pt x="390543" y="829621"/>
                  <a:pt x="381015" y="795335"/>
                </a:cubicBezTo>
                <a:cubicBezTo>
                  <a:pt x="484842" y="788664"/>
                  <a:pt x="579140" y="745802"/>
                  <a:pt x="681049" y="723895"/>
                </a:cubicBezTo>
                <a:close/>
                <a:moveTo>
                  <a:pt x="617001" y="609597"/>
                </a:moveTo>
                <a:cubicBezTo>
                  <a:pt x="625812" y="609597"/>
                  <a:pt x="634384" y="611979"/>
                  <a:pt x="644861" y="616742"/>
                </a:cubicBezTo>
                <a:cubicBezTo>
                  <a:pt x="629616" y="629121"/>
                  <a:pt x="614385" y="641505"/>
                  <a:pt x="597241" y="652938"/>
                </a:cubicBezTo>
                <a:cubicBezTo>
                  <a:pt x="584851" y="661509"/>
                  <a:pt x="571518" y="670080"/>
                  <a:pt x="558185" y="672937"/>
                </a:cubicBezTo>
                <a:cubicBezTo>
                  <a:pt x="505797" y="685321"/>
                  <a:pt x="453409" y="697705"/>
                  <a:pt x="399109" y="691990"/>
                </a:cubicBezTo>
                <a:cubicBezTo>
                  <a:pt x="371488" y="689129"/>
                  <a:pt x="367677" y="684366"/>
                  <a:pt x="361966" y="653889"/>
                </a:cubicBezTo>
                <a:cubicBezTo>
                  <a:pt x="441976" y="655791"/>
                  <a:pt x="516275" y="646268"/>
                  <a:pt x="587706" y="616742"/>
                </a:cubicBezTo>
                <a:cubicBezTo>
                  <a:pt x="599140" y="611979"/>
                  <a:pt x="608190" y="609597"/>
                  <a:pt x="617001" y="609597"/>
                </a:cubicBezTo>
                <a:close/>
                <a:moveTo>
                  <a:pt x="152072" y="604097"/>
                </a:moveTo>
                <a:cubicBezTo>
                  <a:pt x="139096" y="604925"/>
                  <a:pt x="126724" y="611580"/>
                  <a:pt x="115786" y="624421"/>
                </a:cubicBezTo>
                <a:cubicBezTo>
                  <a:pt x="102431" y="639667"/>
                  <a:pt x="91943" y="656851"/>
                  <a:pt x="83340" y="674910"/>
                </a:cubicBezTo>
                <a:cubicBezTo>
                  <a:pt x="57695" y="729210"/>
                  <a:pt x="59580" y="786385"/>
                  <a:pt x="71952" y="843498"/>
                </a:cubicBezTo>
                <a:cubicBezTo>
                  <a:pt x="77687" y="872116"/>
                  <a:pt x="84324" y="899735"/>
                  <a:pt x="103332" y="922605"/>
                </a:cubicBezTo>
                <a:cubicBezTo>
                  <a:pt x="112918" y="933978"/>
                  <a:pt x="123406" y="943538"/>
                  <a:pt x="138645" y="936852"/>
                </a:cubicBezTo>
                <a:cubicBezTo>
                  <a:pt x="168141" y="923543"/>
                  <a:pt x="192885" y="904484"/>
                  <a:pt x="209107" y="872116"/>
                </a:cubicBezTo>
                <a:cubicBezTo>
                  <a:pt x="194851" y="870179"/>
                  <a:pt x="184364" y="867305"/>
                  <a:pt x="172893" y="866368"/>
                </a:cubicBezTo>
                <a:cubicBezTo>
                  <a:pt x="126273" y="864493"/>
                  <a:pt x="118654" y="860681"/>
                  <a:pt x="108166" y="816879"/>
                </a:cubicBezTo>
                <a:cubicBezTo>
                  <a:pt x="103414" y="795883"/>
                  <a:pt x="100546" y="771139"/>
                  <a:pt x="106200" y="750143"/>
                </a:cubicBezTo>
                <a:cubicBezTo>
                  <a:pt x="118654" y="700654"/>
                  <a:pt x="166257" y="654914"/>
                  <a:pt x="225330" y="693968"/>
                </a:cubicBezTo>
                <a:cubicBezTo>
                  <a:pt x="230984" y="698717"/>
                  <a:pt x="238603" y="700654"/>
                  <a:pt x="250975" y="706340"/>
                </a:cubicBezTo>
                <a:cubicBezTo>
                  <a:pt x="235736" y="668286"/>
                  <a:pt x="218612" y="639667"/>
                  <a:pt x="191983" y="618734"/>
                </a:cubicBezTo>
                <a:cubicBezTo>
                  <a:pt x="178628" y="608268"/>
                  <a:pt x="165048" y="603269"/>
                  <a:pt x="152072" y="604097"/>
                </a:cubicBezTo>
                <a:close/>
                <a:moveTo>
                  <a:pt x="696086" y="502994"/>
                </a:moveTo>
                <a:cubicBezTo>
                  <a:pt x="690361" y="502525"/>
                  <a:pt x="684401" y="503010"/>
                  <a:pt x="679648" y="504447"/>
                </a:cubicBezTo>
                <a:cubicBezTo>
                  <a:pt x="621558" y="521568"/>
                  <a:pt x="564369" y="540626"/>
                  <a:pt x="507262" y="557748"/>
                </a:cubicBezTo>
                <a:cubicBezTo>
                  <a:pt x="482436" y="565371"/>
                  <a:pt x="456791" y="571120"/>
                  <a:pt x="431064" y="574931"/>
                </a:cubicBezTo>
                <a:cubicBezTo>
                  <a:pt x="371990" y="584429"/>
                  <a:pt x="313900" y="591115"/>
                  <a:pt x="247206" y="599676"/>
                </a:cubicBezTo>
                <a:cubicBezTo>
                  <a:pt x="365354" y="729210"/>
                  <a:pt x="334874" y="849246"/>
                  <a:pt x="236719" y="967346"/>
                </a:cubicBezTo>
                <a:cubicBezTo>
                  <a:pt x="267198" y="974032"/>
                  <a:pt x="295792" y="971157"/>
                  <a:pt x="324387" y="964471"/>
                </a:cubicBezTo>
                <a:cubicBezTo>
                  <a:pt x="368140" y="954973"/>
                  <a:pt x="412957" y="945413"/>
                  <a:pt x="456791" y="936852"/>
                </a:cubicBezTo>
                <a:cubicBezTo>
                  <a:pt x="497676" y="928292"/>
                  <a:pt x="538642" y="923543"/>
                  <a:pt x="578707" y="912108"/>
                </a:cubicBezTo>
                <a:cubicBezTo>
                  <a:pt x="637699" y="895924"/>
                  <a:pt x="694888" y="873054"/>
                  <a:pt x="754863" y="856870"/>
                </a:cubicBezTo>
                <a:cubicBezTo>
                  <a:pt x="793945" y="846372"/>
                  <a:pt x="815821" y="821627"/>
                  <a:pt x="823441" y="785385"/>
                </a:cubicBezTo>
                <a:cubicBezTo>
                  <a:pt x="838680" y="713026"/>
                  <a:pt x="836796" y="643479"/>
                  <a:pt x="784441" y="582555"/>
                </a:cubicBezTo>
                <a:cubicBezTo>
                  <a:pt x="774854" y="571120"/>
                  <a:pt x="767235" y="557748"/>
                  <a:pt x="756829" y="546313"/>
                </a:cubicBezTo>
                <a:cubicBezTo>
                  <a:pt x="742491" y="532066"/>
                  <a:pt x="728235" y="517756"/>
                  <a:pt x="711111" y="507259"/>
                </a:cubicBezTo>
                <a:cubicBezTo>
                  <a:pt x="707301" y="504884"/>
                  <a:pt x="701811" y="503463"/>
                  <a:pt x="696086" y="502994"/>
                </a:cubicBezTo>
                <a:close/>
                <a:moveTo>
                  <a:pt x="1387806" y="447670"/>
                </a:moveTo>
                <a:cubicBezTo>
                  <a:pt x="1361136" y="502918"/>
                  <a:pt x="1323984" y="546730"/>
                  <a:pt x="1265891" y="566736"/>
                </a:cubicBezTo>
                <a:cubicBezTo>
                  <a:pt x="1243030" y="574355"/>
                  <a:pt x="1229698" y="563874"/>
                  <a:pt x="1219216" y="528631"/>
                </a:cubicBezTo>
                <a:cubicBezTo>
                  <a:pt x="1280174" y="513393"/>
                  <a:pt x="1325896" y="464813"/>
                  <a:pt x="1387806" y="447670"/>
                </a:cubicBezTo>
                <a:close/>
                <a:moveTo>
                  <a:pt x="934869" y="409155"/>
                </a:moveTo>
                <a:cubicBezTo>
                  <a:pt x="874894" y="433962"/>
                  <a:pt x="817787" y="456770"/>
                  <a:pt x="754863" y="482514"/>
                </a:cubicBezTo>
                <a:cubicBezTo>
                  <a:pt x="859655" y="563496"/>
                  <a:pt x="907258" y="665412"/>
                  <a:pt x="886365" y="799695"/>
                </a:cubicBezTo>
                <a:cubicBezTo>
                  <a:pt x="909224" y="792071"/>
                  <a:pt x="925365" y="786385"/>
                  <a:pt x="941588" y="780636"/>
                </a:cubicBezTo>
                <a:cubicBezTo>
                  <a:pt x="967315" y="770201"/>
                  <a:pt x="992058" y="756829"/>
                  <a:pt x="1017785" y="748269"/>
                </a:cubicBezTo>
                <a:cubicBezTo>
                  <a:pt x="1050149" y="737771"/>
                  <a:pt x="1067273" y="717775"/>
                  <a:pt x="1076859" y="685407"/>
                </a:cubicBezTo>
                <a:cubicBezTo>
                  <a:pt x="1084479" y="659663"/>
                  <a:pt x="1082512" y="635856"/>
                  <a:pt x="1077760" y="611111"/>
                </a:cubicBezTo>
                <a:cubicBezTo>
                  <a:pt x="1058752" y="523505"/>
                  <a:pt x="998695" y="465393"/>
                  <a:pt x="934869" y="409155"/>
                </a:cubicBezTo>
                <a:close/>
                <a:moveTo>
                  <a:pt x="1479263" y="257320"/>
                </a:moveTo>
                <a:cubicBezTo>
                  <a:pt x="1485928" y="256369"/>
                  <a:pt x="1493551" y="260183"/>
                  <a:pt x="1498314" y="263987"/>
                </a:cubicBezTo>
                <a:cubicBezTo>
                  <a:pt x="1500216" y="265899"/>
                  <a:pt x="1497355" y="276369"/>
                  <a:pt x="1493551" y="280183"/>
                </a:cubicBezTo>
                <a:cubicBezTo>
                  <a:pt x="1468779" y="301134"/>
                  <a:pt x="1444006" y="322095"/>
                  <a:pt x="1417349" y="340193"/>
                </a:cubicBezTo>
                <a:cubicBezTo>
                  <a:pt x="1363041" y="377340"/>
                  <a:pt x="1307808" y="414487"/>
                  <a:pt x="1251615" y="449722"/>
                </a:cubicBezTo>
                <a:cubicBezTo>
                  <a:pt x="1236368" y="459252"/>
                  <a:pt x="1217317" y="467821"/>
                  <a:pt x="1199226" y="470683"/>
                </a:cubicBezTo>
                <a:cubicBezTo>
                  <a:pt x="1185880" y="472585"/>
                  <a:pt x="1169690" y="467821"/>
                  <a:pt x="1157304" y="462105"/>
                </a:cubicBezTo>
                <a:cubicBezTo>
                  <a:pt x="1150640" y="457350"/>
                  <a:pt x="1147779" y="444968"/>
                  <a:pt x="1143016" y="436389"/>
                </a:cubicBezTo>
                <a:cubicBezTo>
                  <a:pt x="1179216" y="424007"/>
                  <a:pt x="1208734" y="416389"/>
                  <a:pt x="1235409" y="403056"/>
                </a:cubicBezTo>
                <a:cubicBezTo>
                  <a:pt x="1315431" y="363997"/>
                  <a:pt x="1393535" y="321144"/>
                  <a:pt x="1464975" y="267801"/>
                </a:cubicBezTo>
                <a:cubicBezTo>
                  <a:pt x="1469738" y="263997"/>
                  <a:pt x="1474501" y="257320"/>
                  <a:pt x="1479263" y="257320"/>
                </a:cubicBezTo>
                <a:close/>
                <a:moveTo>
                  <a:pt x="1518805" y="69105"/>
                </a:moveTo>
                <a:cubicBezTo>
                  <a:pt x="1367311" y="217697"/>
                  <a:pt x="1183536" y="306303"/>
                  <a:pt x="997794" y="385348"/>
                </a:cubicBezTo>
                <a:cubicBezTo>
                  <a:pt x="1034008" y="431088"/>
                  <a:pt x="1073991" y="473016"/>
                  <a:pt x="1104470" y="521568"/>
                </a:cubicBezTo>
                <a:cubicBezTo>
                  <a:pt x="1133065" y="571120"/>
                  <a:pt x="1148304" y="627295"/>
                  <a:pt x="1140685" y="693031"/>
                </a:cubicBezTo>
                <a:cubicBezTo>
                  <a:pt x="1194023" y="668286"/>
                  <a:pt x="1242609" y="647291"/>
                  <a:pt x="1290212" y="624421"/>
                </a:cubicBezTo>
                <a:cubicBezTo>
                  <a:pt x="1325443" y="607299"/>
                  <a:pt x="1359691" y="590178"/>
                  <a:pt x="1393038" y="570120"/>
                </a:cubicBezTo>
                <a:cubicBezTo>
                  <a:pt x="1443509" y="537752"/>
                  <a:pt x="1489227" y="500635"/>
                  <a:pt x="1528309" y="452958"/>
                </a:cubicBezTo>
                <a:cubicBezTo>
                  <a:pt x="1562639" y="410155"/>
                  <a:pt x="1607374" y="376787"/>
                  <a:pt x="1646456" y="336796"/>
                </a:cubicBezTo>
                <a:cubicBezTo>
                  <a:pt x="1663580" y="318675"/>
                  <a:pt x="1678820" y="297742"/>
                  <a:pt x="1689307" y="274872"/>
                </a:cubicBezTo>
                <a:cubicBezTo>
                  <a:pt x="1703563" y="241504"/>
                  <a:pt x="1716919" y="204388"/>
                  <a:pt x="1689307" y="172020"/>
                </a:cubicBezTo>
                <a:cubicBezTo>
                  <a:pt x="1642605" y="116782"/>
                  <a:pt x="1587383" y="76728"/>
                  <a:pt x="1518805" y="69105"/>
                </a:cubicBezTo>
                <a:close/>
                <a:moveTo>
                  <a:pt x="1513797" y="214"/>
                </a:moveTo>
                <a:cubicBezTo>
                  <a:pt x="1520464" y="-614"/>
                  <a:pt x="1527367" y="1057"/>
                  <a:pt x="1533061" y="3432"/>
                </a:cubicBezTo>
                <a:cubicBezTo>
                  <a:pt x="1568292" y="17678"/>
                  <a:pt x="1603605" y="30113"/>
                  <a:pt x="1634986" y="51046"/>
                </a:cubicBezTo>
                <a:cubicBezTo>
                  <a:pt x="1666448" y="71979"/>
                  <a:pt x="1692175" y="100598"/>
                  <a:pt x="1719786" y="125342"/>
                </a:cubicBezTo>
                <a:cubicBezTo>
                  <a:pt x="1737893" y="141526"/>
                  <a:pt x="1747398" y="162459"/>
                  <a:pt x="1751166" y="187266"/>
                </a:cubicBezTo>
                <a:cubicBezTo>
                  <a:pt x="1762637" y="256814"/>
                  <a:pt x="1750265" y="319675"/>
                  <a:pt x="1702662" y="372976"/>
                </a:cubicBezTo>
                <a:cubicBezTo>
                  <a:pt x="1618845" y="467267"/>
                  <a:pt x="1530194" y="556810"/>
                  <a:pt x="1426385" y="628232"/>
                </a:cubicBezTo>
                <a:cubicBezTo>
                  <a:pt x="1380666" y="659725"/>
                  <a:pt x="1326426" y="679721"/>
                  <a:pt x="1275874" y="704466"/>
                </a:cubicBezTo>
                <a:cubicBezTo>
                  <a:pt x="1242609" y="720650"/>
                  <a:pt x="1208279" y="735896"/>
                  <a:pt x="1167313" y="754017"/>
                </a:cubicBezTo>
                <a:cubicBezTo>
                  <a:pt x="1216882" y="778762"/>
                  <a:pt x="1261618" y="799695"/>
                  <a:pt x="1312088" y="802569"/>
                </a:cubicBezTo>
                <a:cubicBezTo>
                  <a:pt x="1360674" y="805444"/>
                  <a:pt x="1409261" y="811130"/>
                  <a:pt x="1457847" y="795883"/>
                </a:cubicBezTo>
                <a:cubicBezTo>
                  <a:pt x="1474070" y="791134"/>
                  <a:pt x="1488326" y="797820"/>
                  <a:pt x="1495946" y="813067"/>
                </a:cubicBezTo>
                <a:cubicBezTo>
                  <a:pt x="1503565" y="830188"/>
                  <a:pt x="1494061" y="838749"/>
                  <a:pt x="1480706" y="850184"/>
                </a:cubicBezTo>
                <a:cubicBezTo>
                  <a:pt x="1442607" y="882552"/>
                  <a:pt x="1398773" y="902610"/>
                  <a:pt x="1350187" y="918794"/>
                </a:cubicBezTo>
                <a:cubicBezTo>
                  <a:pt x="1351170" y="942601"/>
                  <a:pt x="1356905" y="962597"/>
                  <a:pt x="1374931" y="978781"/>
                </a:cubicBezTo>
                <a:cubicBezTo>
                  <a:pt x="1389269" y="992090"/>
                  <a:pt x="1400658" y="1010211"/>
                  <a:pt x="1415897" y="1023583"/>
                </a:cubicBezTo>
                <a:cubicBezTo>
                  <a:pt x="1428269" y="1034018"/>
                  <a:pt x="1427368" y="1045453"/>
                  <a:pt x="1422616" y="1056888"/>
                </a:cubicBezTo>
                <a:cubicBezTo>
                  <a:pt x="1417864" y="1069261"/>
                  <a:pt x="1407376" y="1068323"/>
                  <a:pt x="1395004" y="1068323"/>
                </a:cubicBezTo>
                <a:cubicBezTo>
                  <a:pt x="1344452" y="1070198"/>
                  <a:pt x="1295947" y="1060700"/>
                  <a:pt x="1246378" y="1053077"/>
                </a:cubicBezTo>
                <a:cubicBezTo>
                  <a:pt x="1194023" y="1044516"/>
                  <a:pt x="1147321" y="1026395"/>
                  <a:pt x="1103487" y="997839"/>
                </a:cubicBezTo>
                <a:cubicBezTo>
                  <a:pt x="1090132" y="989278"/>
                  <a:pt x="1075876" y="981655"/>
                  <a:pt x="1057769" y="971157"/>
                </a:cubicBezTo>
                <a:cubicBezTo>
                  <a:pt x="1058752" y="981655"/>
                  <a:pt x="1057769" y="988279"/>
                  <a:pt x="1059653" y="994965"/>
                </a:cubicBezTo>
                <a:cubicBezTo>
                  <a:pt x="1077760" y="1081633"/>
                  <a:pt x="1066372" y="1163553"/>
                  <a:pt x="1017785" y="1239786"/>
                </a:cubicBezTo>
                <a:cubicBezTo>
                  <a:pt x="999678" y="1268342"/>
                  <a:pt x="983455" y="1297898"/>
                  <a:pt x="964447" y="1325517"/>
                </a:cubicBezTo>
                <a:cubicBezTo>
                  <a:pt x="956827" y="1336952"/>
                  <a:pt x="944455" y="1346450"/>
                  <a:pt x="929216" y="1336952"/>
                </a:cubicBezTo>
                <a:cubicBezTo>
                  <a:pt x="915861" y="1328329"/>
                  <a:pt x="902506" y="1317894"/>
                  <a:pt x="911109" y="1300710"/>
                </a:cubicBezTo>
                <a:cubicBezTo>
                  <a:pt x="927331" y="1267405"/>
                  <a:pt x="912993" y="1237849"/>
                  <a:pt x="904472" y="1202606"/>
                </a:cubicBezTo>
                <a:cubicBezTo>
                  <a:pt x="876779" y="1215979"/>
                  <a:pt x="852035" y="1226414"/>
                  <a:pt x="828193" y="1238786"/>
                </a:cubicBezTo>
                <a:cubicBezTo>
                  <a:pt x="788209" y="1259781"/>
                  <a:pt x="745359" y="1255970"/>
                  <a:pt x="702508" y="1254033"/>
                </a:cubicBezTo>
                <a:cubicBezTo>
                  <a:pt x="693003" y="1253095"/>
                  <a:pt x="682516" y="1243598"/>
                  <a:pt x="674896" y="1235974"/>
                </a:cubicBezTo>
                <a:cubicBezTo>
                  <a:pt x="663426" y="1223602"/>
                  <a:pt x="667277" y="1210230"/>
                  <a:pt x="685384" y="1199795"/>
                </a:cubicBezTo>
                <a:cubicBezTo>
                  <a:pt x="744375" y="1167364"/>
                  <a:pt x="787308" y="1118812"/>
                  <a:pt x="824424" y="1064512"/>
                </a:cubicBezTo>
                <a:cubicBezTo>
                  <a:pt x="847283" y="1031144"/>
                  <a:pt x="868258" y="997839"/>
                  <a:pt x="889151" y="963534"/>
                </a:cubicBezTo>
                <a:cubicBezTo>
                  <a:pt x="905373" y="936852"/>
                  <a:pt x="912010" y="906359"/>
                  <a:pt x="906357" y="868305"/>
                </a:cubicBezTo>
                <a:cubicBezTo>
                  <a:pt x="889151" y="875928"/>
                  <a:pt x="874894" y="883551"/>
                  <a:pt x="859655" y="889238"/>
                </a:cubicBezTo>
                <a:cubicBezTo>
                  <a:pt x="795829" y="910171"/>
                  <a:pt x="730119" y="928292"/>
                  <a:pt x="667277" y="953036"/>
                </a:cubicBezTo>
                <a:cubicBezTo>
                  <a:pt x="625327" y="969220"/>
                  <a:pt x="581493" y="979718"/>
                  <a:pt x="537741" y="987341"/>
                </a:cubicBezTo>
                <a:cubicBezTo>
                  <a:pt x="441551" y="1002588"/>
                  <a:pt x="348148" y="1037830"/>
                  <a:pt x="249091" y="1035956"/>
                </a:cubicBezTo>
                <a:cubicBezTo>
                  <a:pt x="228116" y="1035956"/>
                  <a:pt x="206240" y="1033081"/>
                  <a:pt x="185265" y="1032144"/>
                </a:cubicBezTo>
                <a:cubicBezTo>
                  <a:pt x="158637" y="1031144"/>
                  <a:pt x="137662" y="1019709"/>
                  <a:pt x="120538" y="998776"/>
                </a:cubicBezTo>
                <a:cubicBezTo>
                  <a:pt x="115786" y="993090"/>
                  <a:pt x="110051" y="988279"/>
                  <a:pt x="103414" y="985467"/>
                </a:cubicBezTo>
                <a:cubicBezTo>
                  <a:pt x="49093" y="959722"/>
                  <a:pt x="25250" y="913045"/>
                  <a:pt x="13861" y="857807"/>
                </a:cubicBezTo>
                <a:cubicBezTo>
                  <a:pt x="9109" y="835874"/>
                  <a:pt x="5258" y="813067"/>
                  <a:pt x="2391" y="791134"/>
                </a:cubicBezTo>
                <a:cubicBezTo>
                  <a:pt x="-7113" y="718713"/>
                  <a:pt x="11977" y="653977"/>
                  <a:pt x="54828" y="596801"/>
                </a:cubicBezTo>
                <a:cubicBezTo>
                  <a:pt x="68101" y="578743"/>
                  <a:pt x="91943" y="568245"/>
                  <a:pt x="111034" y="553936"/>
                </a:cubicBezTo>
                <a:cubicBezTo>
                  <a:pt x="119555" y="547312"/>
                  <a:pt x="127175" y="540626"/>
                  <a:pt x="141513" y="528254"/>
                </a:cubicBezTo>
                <a:cubicBezTo>
                  <a:pt x="160521" y="531128"/>
                  <a:pt x="189116" y="538752"/>
                  <a:pt x="217710" y="538752"/>
                </a:cubicBezTo>
                <a:cubicBezTo>
                  <a:pt x="274818" y="537752"/>
                  <a:pt x="331024" y="529191"/>
                  <a:pt x="388213" y="519693"/>
                </a:cubicBezTo>
                <a:cubicBezTo>
                  <a:pt x="420577" y="513945"/>
                  <a:pt x="451957" y="509196"/>
                  <a:pt x="483419" y="501572"/>
                </a:cubicBezTo>
                <a:cubicBezTo>
                  <a:pt x="524386" y="491075"/>
                  <a:pt x="563468" y="476828"/>
                  <a:pt x="603451" y="464456"/>
                </a:cubicBezTo>
                <a:cubicBezTo>
                  <a:pt x="649169" y="450146"/>
                  <a:pt x="693905" y="435837"/>
                  <a:pt x="739623" y="420590"/>
                </a:cubicBezTo>
                <a:cubicBezTo>
                  <a:pt x="854903" y="383473"/>
                  <a:pt x="967315" y="341545"/>
                  <a:pt x="1074893" y="285370"/>
                </a:cubicBezTo>
                <a:cubicBezTo>
                  <a:pt x="1140685" y="251065"/>
                  <a:pt x="1206395" y="217697"/>
                  <a:pt x="1270221" y="180580"/>
                </a:cubicBezTo>
                <a:cubicBezTo>
                  <a:pt x="1326426" y="147213"/>
                  <a:pt x="1380666" y="111970"/>
                  <a:pt x="1434004" y="72916"/>
                </a:cubicBezTo>
                <a:cubicBezTo>
                  <a:pt x="1456864" y="55795"/>
                  <a:pt x="1480706" y="36737"/>
                  <a:pt x="1495946" y="11992"/>
                </a:cubicBezTo>
                <a:cubicBezTo>
                  <a:pt x="1500698" y="4369"/>
                  <a:pt x="1507130" y="1042"/>
                  <a:pt x="1513797" y="2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4" name="Google Shape;2424;p176"/>
          <p:cNvSpPr/>
          <p:nvPr/>
        </p:nvSpPr>
        <p:spPr>
          <a:xfrm>
            <a:off x="8039095" y="5276851"/>
            <a:ext cx="2094393" cy="1287163"/>
          </a:xfrm>
          <a:custGeom>
            <a:rect b="b" l="l" r="r" t="t"/>
            <a:pathLst>
              <a:path extrusionOk="0" h="1287163" w="2094393">
                <a:moveTo>
                  <a:pt x="1279722" y="943223"/>
                </a:moveTo>
                <a:cubicBezTo>
                  <a:pt x="1285439" y="944176"/>
                  <a:pt x="1291157" y="947980"/>
                  <a:pt x="1296874" y="950842"/>
                </a:cubicBezTo>
                <a:cubicBezTo>
                  <a:pt x="1405442" y="1012757"/>
                  <a:pt x="1525474" y="1045139"/>
                  <a:pt x="1644508" y="1077522"/>
                </a:cubicBezTo>
                <a:cubicBezTo>
                  <a:pt x="1691184" y="1089909"/>
                  <a:pt x="1737860" y="1104193"/>
                  <a:pt x="1784536" y="1116581"/>
                </a:cubicBezTo>
                <a:cubicBezTo>
                  <a:pt x="1808343" y="1123246"/>
                  <a:pt x="1833117" y="1126107"/>
                  <a:pt x="1856924" y="1133726"/>
                </a:cubicBezTo>
                <a:cubicBezTo>
                  <a:pt x="1869297" y="1135622"/>
                  <a:pt x="1879793" y="1144195"/>
                  <a:pt x="1897883" y="1153721"/>
                </a:cubicBezTo>
                <a:cubicBezTo>
                  <a:pt x="1868359" y="1172774"/>
                  <a:pt x="1846458" y="1165155"/>
                  <a:pt x="1825495" y="1162294"/>
                </a:cubicBezTo>
                <a:cubicBezTo>
                  <a:pt x="1711210" y="1147056"/>
                  <a:pt x="1600706" y="1113720"/>
                  <a:pt x="1490233" y="1082280"/>
                </a:cubicBezTo>
                <a:cubicBezTo>
                  <a:pt x="1426405" y="1064192"/>
                  <a:pt x="1366389" y="1036567"/>
                  <a:pt x="1305435" y="1010849"/>
                </a:cubicBezTo>
                <a:cubicBezTo>
                  <a:pt x="1290189" y="1004184"/>
                  <a:pt x="1276879" y="994658"/>
                  <a:pt x="1262570" y="987993"/>
                </a:cubicBezTo>
                <a:cubicBezTo>
                  <a:pt x="1252104" y="983224"/>
                  <a:pt x="1244481" y="977513"/>
                  <a:pt x="1249230" y="965126"/>
                </a:cubicBezTo>
                <a:cubicBezTo>
                  <a:pt x="1254947" y="950842"/>
                  <a:pt x="1263538" y="941315"/>
                  <a:pt x="1279722" y="943223"/>
                </a:cubicBezTo>
                <a:close/>
                <a:moveTo>
                  <a:pt x="1347580" y="598444"/>
                </a:moveTo>
                <a:cubicBezTo>
                  <a:pt x="1343787" y="750861"/>
                  <a:pt x="1290465" y="877526"/>
                  <a:pt x="1167567" y="973738"/>
                </a:cubicBezTo>
                <a:cubicBezTo>
                  <a:pt x="1210442" y="1025144"/>
                  <a:pt x="1259973" y="1059448"/>
                  <a:pt x="1318094" y="1082300"/>
                </a:cubicBezTo>
                <a:cubicBezTo>
                  <a:pt x="1380935" y="1107053"/>
                  <a:pt x="1444783" y="1129956"/>
                  <a:pt x="1508631" y="1152809"/>
                </a:cubicBezTo>
                <a:cubicBezTo>
                  <a:pt x="1545779" y="1166110"/>
                  <a:pt x="1582927" y="1183262"/>
                  <a:pt x="1621932" y="1191863"/>
                </a:cubicBezTo>
                <a:cubicBezTo>
                  <a:pt x="1691507" y="1208015"/>
                  <a:pt x="1761933" y="1220416"/>
                  <a:pt x="1832437" y="1230918"/>
                </a:cubicBezTo>
                <a:cubicBezTo>
                  <a:pt x="1901006" y="1241369"/>
                  <a:pt x="1969575" y="1235668"/>
                  <a:pt x="2042942" y="1220416"/>
                </a:cubicBezTo>
                <a:cubicBezTo>
                  <a:pt x="2025838" y="1188063"/>
                  <a:pt x="2012449" y="1156609"/>
                  <a:pt x="1994340" y="1129006"/>
                </a:cubicBezTo>
                <a:cubicBezTo>
                  <a:pt x="1946744" y="1056597"/>
                  <a:pt x="1884831" y="994690"/>
                  <a:pt x="1820983" y="936583"/>
                </a:cubicBezTo>
                <a:cubicBezTo>
                  <a:pt x="1769595" y="888978"/>
                  <a:pt x="1713409" y="847023"/>
                  <a:pt x="1657145" y="804168"/>
                </a:cubicBezTo>
                <a:cubicBezTo>
                  <a:pt x="1612413" y="769914"/>
                  <a:pt x="1569538" y="732759"/>
                  <a:pt x="1527669" y="695605"/>
                </a:cubicBezTo>
                <a:cubicBezTo>
                  <a:pt x="1475276" y="649900"/>
                  <a:pt x="1413362" y="625097"/>
                  <a:pt x="1347580" y="598444"/>
                </a:cubicBezTo>
                <a:close/>
                <a:moveTo>
                  <a:pt x="1229480" y="591793"/>
                </a:moveTo>
                <a:cubicBezTo>
                  <a:pt x="1231415" y="649900"/>
                  <a:pt x="1215240" y="701306"/>
                  <a:pt x="1187612" y="750861"/>
                </a:cubicBezTo>
                <a:cubicBezTo>
                  <a:pt x="1159054" y="802267"/>
                  <a:pt x="1109524" y="827020"/>
                  <a:pt x="1063785" y="857524"/>
                </a:cubicBezTo>
                <a:cubicBezTo>
                  <a:pt x="1069512" y="886077"/>
                  <a:pt x="1088551" y="902279"/>
                  <a:pt x="1108518" y="917531"/>
                </a:cubicBezTo>
                <a:cubicBezTo>
                  <a:pt x="1140945" y="942284"/>
                  <a:pt x="1141873" y="941334"/>
                  <a:pt x="1170431" y="915631"/>
                </a:cubicBezTo>
                <a:cubicBezTo>
                  <a:pt x="1248596" y="845122"/>
                  <a:pt x="1280017" y="752762"/>
                  <a:pt x="1293328" y="651800"/>
                </a:cubicBezTo>
                <a:cubicBezTo>
                  <a:pt x="1299984" y="606045"/>
                  <a:pt x="1277153" y="585092"/>
                  <a:pt x="1229480" y="591793"/>
                </a:cubicBezTo>
                <a:close/>
                <a:moveTo>
                  <a:pt x="563682" y="369867"/>
                </a:moveTo>
                <a:cubicBezTo>
                  <a:pt x="577071" y="390820"/>
                  <a:pt x="594174" y="407922"/>
                  <a:pt x="617082" y="419373"/>
                </a:cubicBezTo>
                <a:cubicBezTo>
                  <a:pt x="645639" y="432724"/>
                  <a:pt x="674197" y="445076"/>
                  <a:pt x="701826" y="459378"/>
                </a:cubicBezTo>
                <a:cubicBezTo>
                  <a:pt x="739902" y="480330"/>
                  <a:pt x="777050" y="504133"/>
                  <a:pt x="815204" y="526035"/>
                </a:cubicBezTo>
                <a:cubicBezTo>
                  <a:pt x="817061" y="524135"/>
                  <a:pt x="818996" y="521285"/>
                  <a:pt x="819925" y="519385"/>
                </a:cubicBezTo>
                <a:cubicBezTo>
                  <a:pt x="735181" y="467929"/>
                  <a:pt x="656087" y="407922"/>
                  <a:pt x="563682" y="369867"/>
                </a:cubicBezTo>
                <a:close/>
                <a:moveTo>
                  <a:pt x="846625" y="349865"/>
                </a:moveTo>
                <a:cubicBezTo>
                  <a:pt x="817990" y="386969"/>
                  <a:pt x="779914" y="393670"/>
                  <a:pt x="740908" y="399371"/>
                </a:cubicBezTo>
                <a:cubicBezTo>
                  <a:pt x="739902" y="402221"/>
                  <a:pt x="738973" y="405071"/>
                  <a:pt x="737039" y="407922"/>
                </a:cubicBezTo>
                <a:cubicBezTo>
                  <a:pt x="772329" y="428874"/>
                  <a:pt x="806614" y="450827"/>
                  <a:pt x="841827" y="471779"/>
                </a:cubicBezTo>
                <a:cubicBezTo>
                  <a:pt x="847554" y="475579"/>
                  <a:pt x="856144" y="476530"/>
                  <a:pt x="863728" y="476530"/>
                </a:cubicBezTo>
                <a:cubicBezTo>
                  <a:pt x="909467" y="476530"/>
                  <a:pt x="938024" y="498432"/>
                  <a:pt x="948549" y="543187"/>
                </a:cubicBezTo>
                <a:cubicBezTo>
                  <a:pt x="955205" y="574641"/>
                  <a:pt x="939959" y="608895"/>
                  <a:pt x="911402" y="622247"/>
                </a:cubicBezTo>
                <a:cubicBezTo>
                  <a:pt x="882767" y="636548"/>
                  <a:pt x="858001" y="630848"/>
                  <a:pt x="834242" y="604144"/>
                </a:cubicBezTo>
                <a:cubicBezTo>
                  <a:pt x="829444" y="598444"/>
                  <a:pt x="825652" y="590843"/>
                  <a:pt x="819925" y="586992"/>
                </a:cubicBezTo>
                <a:cubicBezTo>
                  <a:pt x="771323" y="558439"/>
                  <a:pt x="722799" y="530836"/>
                  <a:pt x="673268" y="501282"/>
                </a:cubicBezTo>
                <a:cubicBezTo>
                  <a:pt x="684645" y="544137"/>
                  <a:pt x="694164" y="584142"/>
                  <a:pt x="705618" y="625097"/>
                </a:cubicBezTo>
                <a:cubicBezTo>
                  <a:pt x="775193" y="651800"/>
                  <a:pt x="847554" y="680353"/>
                  <a:pt x="919915" y="707956"/>
                </a:cubicBezTo>
                <a:cubicBezTo>
                  <a:pt x="959926" y="723208"/>
                  <a:pt x="999009" y="741310"/>
                  <a:pt x="1039020" y="752762"/>
                </a:cubicBezTo>
                <a:cubicBezTo>
                  <a:pt x="1063785" y="760363"/>
                  <a:pt x="1089479" y="762263"/>
                  <a:pt x="1107589" y="787016"/>
                </a:cubicBezTo>
                <a:cubicBezTo>
                  <a:pt x="1136146" y="756562"/>
                  <a:pt x="1153327" y="724158"/>
                  <a:pt x="1165710" y="689904"/>
                </a:cubicBezTo>
                <a:cubicBezTo>
                  <a:pt x="1040877" y="592743"/>
                  <a:pt x="955205" y="464128"/>
                  <a:pt x="846625" y="349865"/>
                </a:cubicBezTo>
                <a:close/>
                <a:moveTo>
                  <a:pt x="147478" y="240159"/>
                </a:moveTo>
                <a:cubicBezTo>
                  <a:pt x="188441" y="249677"/>
                  <a:pt x="227492" y="262062"/>
                  <a:pt x="266542" y="279205"/>
                </a:cubicBezTo>
                <a:cubicBezTo>
                  <a:pt x="290349" y="297307"/>
                  <a:pt x="314155" y="315401"/>
                  <a:pt x="337013" y="334453"/>
                </a:cubicBezTo>
                <a:cubicBezTo>
                  <a:pt x="348451" y="343979"/>
                  <a:pt x="357977" y="357314"/>
                  <a:pt x="348451" y="373507"/>
                </a:cubicBezTo>
                <a:cubicBezTo>
                  <a:pt x="337978" y="389700"/>
                  <a:pt x="317978" y="398276"/>
                  <a:pt x="299874" y="392559"/>
                </a:cubicBezTo>
                <a:cubicBezTo>
                  <a:pt x="257017" y="380174"/>
                  <a:pt x="214159" y="376366"/>
                  <a:pt x="171284" y="392559"/>
                </a:cubicBezTo>
                <a:cubicBezTo>
                  <a:pt x="134145" y="406844"/>
                  <a:pt x="95095" y="406844"/>
                  <a:pt x="56044" y="403035"/>
                </a:cubicBezTo>
                <a:cubicBezTo>
                  <a:pt x="27466" y="400177"/>
                  <a:pt x="11274" y="383983"/>
                  <a:pt x="2696" y="357314"/>
                </a:cubicBezTo>
                <a:cubicBezTo>
                  <a:pt x="784" y="351596"/>
                  <a:pt x="-1111" y="344929"/>
                  <a:pt x="784" y="339220"/>
                </a:cubicBezTo>
                <a:cubicBezTo>
                  <a:pt x="21748" y="281114"/>
                  <a:pt x="63658" y="226825"/>
                  <a:pt x="147478" y="240159"/>
                </a:cubicBezTo>
                <a:close/>
                <a:moveTo>
                  <a:pt x="570402" y="228613"/>
                </a:moveTo>
                <a:cubicBezTo>
                  <a:pt x="576979" y="228763"/>
                  <a:pt x="583940" y="230313"/>
                  <a:pt x="591311" y="233651"/>
                </a:cubicBezTo>
                <a:cubicBezTo>
                  <a:pt x="634185" y="251753"/>
                  <a:pt x="649432" y="283157"/>
                  <a:pt x="636120" y="330813"/>
                </a:cubicBezTo>
                <a:cubicBezTo>
                  <a:pt x="658022" y="333663"/>
                  <a:pt x="674197" y="337463"/>
                  <a:pt x="691378" y="338414"/>
                </a:cubicBezTo>
                <a:cubicBezTo>
                  <a:pt x="716143" y="339364"/>
                  <a:pt x="741837" y="338414"/>
                  <a:pt x="766602" y="338414"/>
                </a:cubicBezTo>
                <a:cubicBezTo>
                  <a:pt x="794231" y="337463"/>
                  <a:pt x="817061" y="330813"/>
                  <a:pt x="829444" y="300309"/>
                </a:cubicBezTo>
                <a:cubicBezTo>
                  <a:pt x="839969" y="273656"/>
                  <a:pt x="867521" y="271756"/>
                  <a:pt x="886636" y="293658"/>
                </a:cubicBezTo>
                <a:cubicBezTo>
                  <a:pt x="968517" y="387919"/>
                  <a:pt x="1051403" y="483180"/>
                  <a:pt x="1133283" y="578441"/>
                </a:cubicBezTo>
                <a:cubicBezTo>
                  <a:pt x="1143808" y="589893"/>
                  <a:pt x="1155185" y="601294"/>
                  <a:pt x="1167567" y="614646"/>
                </a:cubicBezTo>
                <a:cubicBezTo>
                  <a:pt x="1178092" y="566040"/>
                  <a:pt x="1181885" y="562240"/>
                  <a:pt x="1226617" y="556539"/>
                </a:cubicBezTo>
                <a:cubicBezTo>
                  <a:pt x="1259973" y="551788"/>
                  <a:pt x="1293328" y="546038"/>
                  <a:pt x="1327613" y="542237"/>
                </a:cubicBezTo>
                <a:cubicBezTo>
                  <a:pt x="1362903" y="538437"/>
                  <a:pt x="1391461" y="558439"/>
                  <a:pt x="1421953" y="570841"/>
                </a:cubicBezTo>
                <a:cubicBezTo>
                  <a:pt x="1434335" y="575591"/>
                  <a:pt x="1446718" y="581292"/>
                  <a:pt x="1458095" y="588893"/>
                </a:cubicBezTo>
                <a:cubicBezTo>
                  <a:pt x="1494314" y="610845"/>
                  <a:pt x="1532390" y="631798"/>
                  <a:pt x="1565746" y="657501"/>
                </a:cubicBezTo>
                <a:cubicBezTo>
                  <a:pt x="1606686" y="689854"/>
                  <a:pt x="1643834" y="727009"/>
                  <a:pt x="1682917" y="762263"/>
                </a:cubicBezTo>
                <a:cubicBezTo>
                  <a:pt x="1689572" y="767963"/>
                  <a:pt x="1696228" y="773714"/>
                  <a:pt x="1703890" y="778465"/>
                </a:cubicBezTo>
                <a:cubicBezTo>
                  <a:pt x="1795289" y="840372"/>
                  <a:pt x="1875312" y="915631"/>
                  <a:pt x="1951542" y="994690"/>
                </a:cubicBezTo>
                <a:cubicBezTo>
                  <a:pt x="2010592" y="1055647"/>
                  <a:pt x="2053467" y="1126106"/>
                  <a:pt x="2089609" y="1201364"/>
                </a:cubicBezTo>
                <a:cubicBezTo>
                  <a:pt x="2098199" y="1220416"/>
                  <a:pt x="2095336" y="1233768"/>
                  <a:pt x="2080090" y="1248020"/>
                </a:cubicBezTo>
                <a:cubicBezTo>
                  <a:pt x="2062986" y="1263271"/>
                  <a:pt x="2043870" y="1271872"/>
                  <a:pt x="2020111" y="1276623"/>
                </a:cubicBezTo>
                <a:cubicBezTo>
                  <a:pt x="1901006" y="1300426"/>
                  <a:pt x="1785770" y="1279473"/>
                  <a:pt x="1669605" y="1257571"/>
                </a:cubicBezTo>
                <a:cubicBezTo>
                  <a:pt x="1577200" y="1240419"/>
                  <a:pt x="1492379" y="1203264"/>
                  <a:pt x="1406707" y="1168960"/>
                </a:cubicBezTo>
                <a:cubicBezTo>
                  <a:pt x="1390455" y="1162310"/>
                  <a:pt x="1374280" y="1155659"/>
                  <a:pt x="1357176" y="1149908"/>
                </a:cubicBezTo>
                <a:cubicBezTo>
                  <a:pt x="1313295" y="1136607"/>
                  <a:pt x="1279011" y="1108003"/>
                  <a:pt x="1240934" y="1084201"/>
                </a:cubicBezTo>
                <a:cubicBezTo>
                  <a:pt x="1217098" y="1068949"/>
                  <a:pt x="1192333" y="1053747"/>
                  <a:pt x="1170431" y="1036595"/>
                </a:cubicBezTo>
                <a:cubicBezTo>
                  <a:pt x="1158048" y="1027044"/>
                  <a:pt x="1146672" y="1013742"/>
                  <a:pt x="1136146" y="1001341"/>
                </a:cubicBezTo>
                <a:cubicBezTo>
                  <a:pt x="1126627" y="989890"/>
                  <a:pt x="1116179" y="982289"/>
                  <a:pt x="1100933" y="975638"/>
                </a:cubicBezTo>
                <a:cubicBezTo>
                  <a:pt x="1060922" y="957536"/>
                  <a:pt x="1032364" y="926082"/>
                  <a:pt x="1016112" y="884177"/>
                </a:cubicBezTo>
                <a:cubicBezTo>
                  <a:pt x="1009457" y="867975"/>
                  <a:pt x="1013326" y="854674"/>
                  <a:pt x="1025631" y="843222"/>
                </a:cubicBezTo>
                <a:cubicBezTo>
                  <a:pt x="1034222" y="837522"/>
                  <a:pt x="1042812" y="832771"/>
                  <a:pt x="1056124" y="823220"/>
                </a:cubicBezTo>
                <a:cubicBezTo>
                  <a:pt x="966659" y="789916"/>
                  <a:pt x="881838" y="758462"/>
                  <a:pt x="797094" y="727009"/>
                </a:cubicBezTo>
                <a:cubicBezTo>
                  <a:pt x="758012" y="712757"/>
                  <a:pt x="718929" y="700356"/>
                  <a:pt x="679924" y="685104"/>
                </a:cubicBezTo>
                <a:cubicBezTo>
                  <a:pt x="655159" y="675603"/>
                  <a:pt x="643705" y="674653"/>
                  <a:pt x="646568" y="636548"/>
                </a:cubicBezTo>
                <a:cubicBezTo>
                  <a:pt x="648503" y="612745"/>
                  <a:pt x="640841" y="586042"/>
                  <a:pt x="631322" y="563190"/>
                </a:cubicBezTo>
                <a:cubicBezTo>
                  <a:pt x="615147" y="520335"/>
                  <a:pt x="589453" y="483180"/>
                  <a:pt x="554163" y="453677"/>
                </a:cubicBezTo>
                <a:cubicBezTo>
                  <a:pt x="550371" y="450827"/>
                  <a:pt x="545572" y="449876"/>
                  <a:pt x="538917" y="446976"/>
                </a:cubicBezTo>
                <a:cubicBezTo>
                  <a:pt x="532261" y="453677"/>
                  <a:pt x="526534" y="459378"/>
                  <a:pt x="519878" y="465078"/>
                </a:cubicBezTo>
                <a:cubicBezTo>
                  <a:pt x="491321" y="488881"/>
                  <a:pt x="450381" y="475579"/>
                  <a:pt x="440862" y="440325"/>
                </a:cubicBezTo>
                <a:cubicBezTo>
                  <a:pt x="426544" y="379368"/>
                  <a:pt x="470348" y="339364"/>
                  <a:pt x="536053" y="356516"/>
                </a:cubicBezTo>
                <a:cubicBezTo>
                  <a:pt x="518950" y="323162"/>
                  <a:pt x="486523" y="291758"/>
                  <a:pt x="520807" y="254604"/>
                </a:cubicBezTo>
                <a:cubicBezTo>
                  <a:pt x="534390" y="240315"/>
                  <a:pt x="550671" y="228163"/>
                  <a:pt x="570402" y="228613"/>
                </a:cubicBezTo>
                <a:close/>
                <a:moveTo>
                  <a:pt x="173893" y="509"/>
                </a:moveTo>
                <a:cubicBezTo>
                  <a:pt x="184251" y="-920"/>
                  <a:pt x="194966" y="509"/>
                  <a:pt x="205441" y="6700"/>
                </a:cubicBezTo>
                <a:cubicBezTo>
                  <a:pt x="226400" y="18130"/>
                  <a:pt x="234016" y="37181"/>
                  <a:pt x="234970" y="60042"/>
                </a:cubicBezTo>
                <a:cubicBezTo>
                  <a:pt x="235925" y="76234"/>
                  <a:pt x="231166" y="93380"/>
                  <a:pt x="234016" y="108620"/>
                </a:cubicBezTo>
                <a:cubicBezTo>
                  <a:pt x="238789" y="138149"/>
                  <a:pt x="247359" y="166724"/>
                  <a:pt x="254027" y="196253"/>
                </a:cubicBezTo>
                <a:cubicBezTo>
                  <a:pt x="223543" y="222923"/>
                  <a:pt x="220687" y="221971"/>
                  <a:pt x="185445" y="204825"/>
                </a:cubicBezTo>
                <a:cubicBezTo>
                  <a:pt x="142580" y="183870"/>
                  <a:pt x="120674" y="146721"/>
                  <a:pt x="107338" y="103858"/>
                </a:cubicBezTo>
                <a:cubicBezTo>
                  <a:pt x="97813" y="73377"/>
                  <a:pt x="115908" y="26703"/>
                  <a:pt x="144482" y="11463"/>
                </a:cubicBezTo>
                <a:cubicBezTo>
                  <a:pt x="153533" y="6224"/>
                  <a:pt x="163535" y="1938"/>
                  <a:pt x="173893" y="5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5" name="Google Shape;2425;p176"/>
          <p:cNvSpPr/>
          <p:nvPr/>
        </p:nvSpPr>
        <p:spPr>
          <a:xfrm>
            <a:off x="6934178" y="3162314"/>
            <a:ext cx="1269910" cy="759897"/>
          </a:xfrm>
          <a:custGeom>
            <a:rect b="b" l="l" r="r" t="t"/>
            <a:pathLst>
              <a:path extrusionOk="0" h="759897" w="1269910">
                <a:moveTo>
                  <a:pt x="361975" y="485763"/>
                </a:moveTo>
                <a:cubicBezTo>
                  <a:pt x="390545" y="497190"/>
                  <a:pt x="394359" y="522913"/>
                  <a:pt x="401025" y="546726"/>
                </a:cubicBezTo>
                <a:cubicBezTo>
                  <a:pt x="401979" y="552443"/>
                  <a:pt x="401979" y="560056"/>
                  <a:pt x="399118" y="564821"/>
                </a:cubicBezTo>
                <a:cubicBezTo>
                  <a:pt x="373399" y="607681"/>
                  <a:pt x="340062" y="641025"/>
                  <a:pt x="285773" y="642928"/>
                </a:cubicBezTo>
                <a:cubicBezTo>
                  <a:pt x="246714" y="643880"/>
                  <a:pt x="215284" y="618157"/>
                  <a:pt x="207664" y="579111"/>
                </a:cubicBezTo>
                <a:cubicBezTo>
                  <a:pt x="204804" y="567684"/>
                  <a:pt x="202906" y="557201"/>
                  <a:pt x="200045" y="541009"/>
                </a:cubicBezTo>
                <a:cubicBezTo>
                  <a:pt x="256241" y="521962"/>
                  <a:pt x="309585" y="502907"/>
                  <a:pt x="361975" y="485763"/>
                </a:cubicBezTo>
                <a:close/>
                <a:moveTo>
                  <a:pt x="546194" y="391181"/>
                </a:moveTo>
                <a:cubicBezTo>
                  <a:pt x="526178" y="396892"/>
                  <a:pt x="514782" y="399766"/>
                  <a:pt x="503327" y="403550"/>
                </a:cubicBezTo>
                <a:cubicBezTo>
                  <a:pt x="380453" y="446442"/>
                  <a:pt x="256634" y="490244"/>
                  <a:pt x="133759" y="533099"/>
                </a:cubicBezTo>
                <a:cubicBezTo>
                  <a:pt x="109964" y="541685"/>
                  <a:pt x="106126" y="549288"/>
                  <a:pt x="114688" y="572171"/>
                </a:cubicBezTo>
                <a:cubicBezTo>
                  <a:pt x="117581" y="580721"/>
                  <a:pt x="120415" y="589306"/>
                  <a:pt x="126142" y="595964"/>
                </a:cubicBezTo>
                <a:cubicBezTo>
                  <a:pt x="158500" y="635982"/>
                  <a:pt x="182354" y="685495"/>
                  <a:pt x="245179" y="688369"/>
                </a:cubicBezTo>
                <a:cubicBezTo>
                  <a:pt x="273757" y="689315"/>
                  <a:pt x="297612" y="680729"/>
                  <a:pt x="320463" y="669306"/>
                </a:cubicBezTo>
                <a:cubicBezTo>
                  <a:pt x="389015" y="634054"/>
                  <a:pt x="443337" y="583595"/>
                  <a:pt x="475694" y="511199"/>
                </a:cubicBezTo>
                <a:cubicBezTo>
                  <a:pt x="483311" y="494064"/>
                  <a:pt x="494766" y="478820"/>
                  <a:pt x="504272" y="462631"/>
                </a:cubicBezTo>
                <a:cubicBezTo>
                  <a:pt x="516672" y="441676"/>
                  <a:pt x="529071" y="420721"/>
                  <a:pt x="546194" y="391181"/>
                </a:cubicBezTo>
                <a:close/>
                <a:moveTo>
                  <a:pt x="218656" y="304455"/>
                </a:moveTo>
                <a:cubicBezTo>
                  <a:pt x="205201" y="306955"/>
                  <a:pt x="193056" y="317195"/>
                  <a:pt x="182102" y="335292"/>
                </a:cubicBezTo>
                <a:cubicBezTo>
                  <a:pt x="211638" y="329577"/>
                  <a:pt x="236395" y="324815"/>
                  <a:pt x="263068" y="320052"/>
                </a:cubicBezTo>
                <a:cubicBezTo>
                  <a:pt x="246875" y="307193"/>
                  <a:pt x="232111" y="301955"/>
                  <a:pt x="218656" y="304455"/>
                </a:cubicBezTo>
                <a:close/>
                <a:moveTo>
                  <a:pt x="190678" y="239089"/>
                </a:moveTo>
                <a:cubicBezTo>
                  <a:pt x="224969" y="234327"/>
                  <a:pt x="255451" y="247662"/>
                  <a:pt x="282123" y="265759"/>
                </a:cubicBezTo>
                <a:cubicBezTo>
                  <a:pt x="304977" y="280999"/>
                  <a:pt x="320223" y="304812"/>
                  <a:pt x="328788" y="332435"/>
                </a:cubicBezTo>
                <a:cubicBezTo>
                  <a:pt x="335459" y="353390"/>
                  <a:pt x="323074" y="376250"/>
                  <a:pt x="301168" y="381013"/>
                </a:cubicBezTo>
                <a:cubicBezTo>
                  <a:pt x="257355" y="389585"/>
                  <a:pt x="212584" y="397205"/>
                  <a:pt x="168771" y="404825"/>
                </a:cubicBezTo>
                <a:cubicBezTo>
                  <a:pt x="160196" y="405778"/>
                  <a:pt x="151631" y="404825"/>
                  <a:pt x="142109" y="404825"/>
                </a:cubicBezTo>
                <a:cubicBezTo>
                  <a:pt x="118287" y="402920"/>
                  <a:pt x="103052" y="387680"/>
                  <a:pt x="104956" y="362915"/>
                </a:cubicBezTo>
                <a:cubicBezTo>
                  <a:pt x="106861" y="349580"/>
                  <a:pt x="110669" y="337197"/>
                  <a:pt x="112574" y="325767"/>
                </a:cubicBezTo>
                <a:cubicBezTo>
                  <a:pt x="124947" y="283857"/>
                  <a:pt x="142098" y="246709"/>
                  <a:pt x="190678" y="239089"/>
                </a:cubicBezTo>
                <a:close/>
                <a:moveTo>
                  <a:pt x="234484" y="196459"/>
                </a:moveTo>
                <a:cubicBezTo>
                  <a:pt x="175327" y="195557"/>
                  <a:pt x="117094" y="231627"/>
                  <a:pt x="89947" y="264506"/>
                </a:cubicBezTo>
                <a:cubicBezTo>
                  <a:pt x="87113" y="268326"/>
                  <a:pt x="84220" y="273055"/>
                  <a:pt x="82331" y="277821"/>
                </a:cubicBezTo>
                <a:cubicBezTo>
                  <a:pt x="57590" y="342614"/>
                  <a:pt x="49973" y="408316"/>
                  <a:pt x="81386" y="479766"/>
                </a:cubicBezTo>
                <a:cubicBezTo>
                  <a:pt x="252796" y="422613"/>
                  <a:pt x="422376" y="365460"/>
                  <a:pt x="593844" y="308307"/>
                </a:cubicBezTo>
                <a:cubicBezTo>
                  <a:pt x="589062" y="303541"/>
                  <a:pt x="586227" y="299758"/>
                  <a:pt x="583334" y="299758"/>
                </a:cubicBezTo>
                <a:cubicBezTo>
                  <a:pt x="553811" y="294992"/>
                  <a:pt x="524288" y="292118"/>
                  <a:pt x="494766" y="287352"/>
                </a:cubicBezTo>
                <a:cubicBezTo>
                  <a:pt x="445226" y="279749"/>
                  <a:pt x="395687" y="270217"/>
                  <a:pt x="351875" y="244497"/>
                </a:cubicBezTo>
                <a:cubicBezTo>
                  <a:pt x="332862" y="233073"/>
                  <a:pt x="312846" y="221650"/>
                  <a:pt x="292829" y="211173"/>
                </a:cubicBezTo>
                <a:cubicBezTo>
                  <a:pt x="274023" y="201168"/>
                  <a:pt x="254202" y="196759"/>
                  <a:pt x="234484" y="196459"/>
                </a:cubicBezTo>
                <a:close/>
                <a:moveTo>
                  <a:pt x="1194812" y="183524"/>
                </a:moveTo>
                <a:cubicBezTo>
                  <a:pt x="1039581" y="218776"/>
                  <a:pt x="896690" y="277821"/>
                  <a:pt x="750965" y="330208"/>
                </a:cubicBezTo>
                <a:cubicBezTo>
                  <a:pt x="759527" y="336902"/>
                  <a:pt x="767144" y="340685"/>
                  <a:pt x="776709" y="342614"/>
                </a:cubicBezTo>
                <a:cubicBezTo>
                  <a:pt x="792888" y="346397"/>
                  <a:pt x="809066" y="347379"/>
                  <a:pt x="824300" y="351163"/>
                </a:cubicBezTo>
                <a:cubicBezTo>
                  <a:pt x="929106" y="376883"/>
                  <a:pt x="1028126" y="365460"/>
                  <a:pt x="1115809" y="297830"/>
                </a:cubicBezTo>
                <a:cubicBezTo>
                  <a:pt x="1152949" y="270217"/>
                  <a:pt x="1186250" y="237839"/>
                  <a:pt x="1194812" y="183524"/>
                </a:cubicBezTo>
                <a:close/>
                <a:moveTo>
                  <a:pt x="1071997" y="68272"/>
                </a:moveTo>
                <a:cubicBezTo>
                  <a:pt x="944340" y="67326"/>
                  <a:pt x="837644" y="112110"/>
                  <a:pt x="752914" y="208299"/>
                </a:cubicBezTo>
                <a:cubicBezTo>
                  <a:pt x="737621" y="225434"/>
                  <a:pt x="722387" y="243551"/>
                  <a:pt x="707153" y="260686"/>
                </a:cubicBezTo>
                <a:cubicBezTo>
                  <a:pt x="709102" y="263560"/>
                  <a:pt x="710991" y="265452"/>
                  <a:pt x="712881" y="268326"/>
                </a:cubicBezTo>
                <a:cubicBezTo>
                  <a:pt x="872895" y="214956"/>
                  <a:pt x="1031964" y="160677"/>
                  <a:pt x="1195816" y="105416"/>
                </a:cubicBezTo>
                <a:cubicBezTo>
                  <a:pt x="1187254" y="97813"/>
                  <a:pt x="1184361" y="93993"/>
                  <a:pt x="1180582" y="91155"/>
                </a:cubicBezTo>
                <a:cubicBezTo>
                  <a:pt x="1148166" y="68272"/>
                  <a:pt x="1110081" y="68272"/>
                  <a:pt x="1071997" y="68272"/>
                </a:cubicBezTo>
                <a:close/>
                <a:moveTo>
                  <a:pt x="1114805" y="2570"/>
                </a:moveTo>
                <a:cubicBezTo>
                  <a:pt x="1190088" y="9227"/>
                  <a:pt x="1235790" y="58741"/>
                  <a:pt x="1266257" y="123533"/>
                </a:cubicBezTo>
                <a:cubicBezTo>
                  <a:pt x="1269151" y="130191"/>
                  <a:pt x="1271040" y="138776"/>
                  <a:pt x="1269151" y="145434"/>
                </a:cubicBezTo>
                <a:cubicBezTo>
                  <a:pt x="1263423" y="173992"/>
                  <a:pt x="1256751" y="201641"/>
                  <a:pt x="1249134" y="230199"/>
                </a:cubicBezTo>
                <a:cubicBezTo>
                  <a:pt x="1235790" y="276875"/>
                  <a:pt x="1207212" y="311181"/>
                  <a:pt x="1171961" y="343559"/>
                </a:cubicBezTo>
                <a:cubicBezTo>
                  <a:pt x="1108133" y="402604"/>
                  <a:pt x="1031019" y="427379"/>
                  <a:pt x="949123" y="432145"/>
                </a:cubicBezTo>
                <a:cubicBezTo>
                  <a:pt x="891966" y="435928"/>
                  <a:pt x="833865" y="429271"/>
                  <a:pt x="778599" y="408316"/>
                </a:cubicBezTo>
                <a:cubicBezTo>
                  <a:pt x="739569" y="394018"/>
                  <a:pt x="700481" y="381649"/>
                  <a:pt x="660507" y="369280"/>
                </a:cubicBezTo>
                <a:cubicBezTo>
                  <a:pt x="623367" y="400712"/>
                  <a:pt x="595734" y="437856"/>
                  <a:pt x="572883" y="480712"/>
                </a:cubicBezTo>
                <a:cubicBezTo>
                  <a:pt x="543360" y="535973"/>
                  <a:pt x="510944" y="590252"/>
                  <a:pt x="474749" y="640748"/>
                </a:cubicBezTo>
                <a:cubicBezTo>
                  <a:pt x="444281" y="682657"/>
                  <a:pt x="402359" y="712162"/>
                  <a:pt x="352820" y="731225"/>
                </a:cubicBezTo>
                <a:cubicBezTo>
                  <a:pt x="336641" y="737882"/>
                  <a:pt x="321407" y="746468"/>
                  <a:pt x="304284" y="752180"/>
                </a:cubicBezTo>
                <a:cubicBezTo>
                  <a:pt x="232839" y="774080"/>
                  <a:pt x="175682" y="747414"/>
                  <a:pt x="128032" y="696918"/>
                </a:cubicBezTo>
                <a:cubicBezTo>
                  <a:pt x="87113" y="653117"/>
                  <a:pt x="51863" y="605496"/>
                  <a:pt x="48025" y="538811"/>
                </a:cubicBezTo>
                <a:cubicBezTo>
                  <a:pt x="46135" y="510253"/>
                  <a:pt x="26119" y="483550"/>
                  <a:pt x="15668" y="454991"/>
                </a:cubicBezTo>
                <a:cubicBezTo>
                  <a:pt x="-1514" y="410208"/>
                  <a:pt x="-4349" y="364514"/>
                  <a:pt x="6102" y="317839"/>
                </a:cubicBezTo>
                <a:cubicBezTo>
                  <a:pt x="9940" y="301650"/>
                  <a:pt x="14723" y="286406"/>
                  <a:pt x="17557" y="270217"/>
                </a:cubicBezTo>
                <a:cubicBezTo>
                  <a:pt x="29957" y="204479"/>
                  <a:pt x="78493" y="173046"/>
                  <a:pt x="133759" y="147326"/>
                </a:cubicBezTo>
                <a:cubicBezTo>
                  <a:pt x="201367" y="115893"/>
                  <a:pt x="267144" y="126371"/>
                  <a:pt x="329024" y="162569"/>
                </a:cubicBezTo>
                <a:cubicBezTo>
                  <a:pt x="389015" y="197821"/>
                  <a:pt x="454733" y="210190"/>
                  <a:pt x="521454" y="222596"/>
                </a:cubicBezTo>
                <a:cubicBezTo>
                  <a:pt x="557649" y="229253"/>
                  <a:pt x="591896" y="240677"/>
                  <a:pt x="627146" y="249262"/>
                </a:cubicBezTo>
                <a:cubicBezTo>
                  <a:pt x="659562" y="213064"/>
                  <a:pt x="686192" y="182578"/>
                  <a:pt x="714770" y="151146"/>
                </a:cubicBezTo>
                <a:cubicBezTo>
                  <a:pt x="822410" y="33056"/>
                  <a:pt x="958629" y="-11727"/>
                  <a:pt x="1114805" y="25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6" name="Google Shape;2426;p176"/>
          <p:cNvSpPr/>
          <p:nvPr/>
        </p:nvSpPr>
        <p:spPr>
          <a:xfrm>
            <a:off x="390524" y="2209801"/>
            <a:ext cx="1504800" cy="92609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5" y="17077"/>
                </a:cubicBezTo>
                <a:cubicBezTo>
                  <a:pt x="3880" y="16855"/>
                  <a:pt x="3055" y="16411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48"/>
                </a:moveTo>
                <a:cubicBezTo>
                  <a:pt x="14403" y="2870"/>
                  <a:pt x="14294" y="2604"/>
                  <a:pt x="14159" y="2493"/>
                </a:cubicBezTo>
                <a:cubicBezTo>
                  <a:pt x="13794" y="2204"/>
                  <a:pt x="13402" y="2004"/>
                  <a:pt x="13050" y="1782"/>
                </a:cubicBezTo>
                <a:cubicBezTo>
                  <a:pt x="12901" y="1960"/>
                  <a:pt x="12793" y="2115"/>
                  <a:pt x="12671" y="2226"/>
                </a:cubicBezTo>
                <a:cubicBezTo>
                  <a:pt x="12441" y="2426"/>
                  <a:pt x="12184" y="2581"/>
                  <a:pt x="11954" y="2781"/>
                </a:cubicBezTo>
                <a:cubicBezTo>
                  <a:pt x="11522" y="3159"/>
                  <a:pt x="11468" y="3580"/>
                  <a:pt x="11752" y="4224"/>
                </a:cubicBezTo>
                <a:cubicBezTo>
                  <a:pt x="12063" y="4934"/>
                  <a:pt x="12022" y="5223"/>
                  <a:pt x="11508" y="5778"/>
                </a:cubicBezTo>
                <a:cubicBezTo>
                  <a:pt x="11211" y="5201"/>
                  <a:pt x="10845" y="5156"/>
                  <a:pt x="10413" y="5401"/>
                </a:cubicBezTo>
                <a:cubicBezTo>
                  <a:pt x="10250" y="5489"/>
                  <a:pt x="9966" y="5489"/>
                  <a:pt x="9858" y="5334"/>
                </a:cubicBezTo>
                <a:cubicBezTo>
                  <a:pt x="9615" y="4934"/>
                  <a:pt x="9317" y="4890"/>
                  <a:pt x="9033" y="4823"/>
                </a:cubicBezTo>
                <a:cubicBezTo>
                  <a:pt x="8776" y="4779"/>
                  <a:pt x="8641" y="4535"/>
                  <a:pt x="8573" y="4180"/>
                </a:cubicBezTo>
                <a:cubicBezTo>
                  <a:pt x="8465" y="3558"/>
                  <a:pt x="8505" y="2959"/>
                  <a:pt x="8790" y="2448"/>
                </a:cubicBezTo>
                <a:cubicBezTo>
                  <a:pt x="8884" y="2293"/>
                  <a:pt x="8965" y="2137"/>
                  <a:pt x="9060" y="1960"/>
                </a:cubicBezTo>
                <a:cubicBezTo>
                  <a:pt x="7234" y="2648"/>
                  <a:pt x="5395" y="7909"/>
                  <a:pt x="6084" y="10618"/>
                </a:cubicBezTo>
                <a:cubicBezTo>
                  <a:pt x="6341" y="10573"/>
                  <a:pt x="6612" y="10551"/>
                  <a:pt x="6950" y="10484"/>
                </a:cubicBezTo>
                <a:cubicBezTo>
                  <a:pt x="6666" y="9929"/>
                  <a:pt x="6693" y="9508"/>
                  <a:pt x="6977" y="9175"/>
                </a:cubicBezTo>
                <a:cubicBezTo>
                  <a:pt x="7234" y="8864"/>
                  <a:pt x="7234" y="8464"/>
                  <a:pt x="7153" y="7998"/>
                </a:cubicBezTo>
                <a:cubicBezTo>
                  <a:pt x="7072" y="7554"/>
                  <a:pt x="7045" y="7088"/>
                  <a:pt x="7018" y="6622"/>
                </a:cubicBezTo>
                <a:cubicBezTo>
                  <a:pt x="6991" y="6200"/>
                  <a:pt x="7194" y="6022"/>
                  <a:pt x="7396" y="5845"/>
                </a:cubicBezTo>
                <a:cubicBezTo>
                  <a:pt x="7586" y="5689"/>
                  <a:pt x="7735" y="5845"/>
                  <a:pt x="7870" y="6044"/>
                </a:cubicBezTo>
                <a:cubicBezTo>
                  <a:pt x="8005" y="6266"/>
                  <a:pt x="8181" y="6444"/>
                  <a:pt x="8357" y="6666"/>
                </a:cubicBezTo>
                <a:cubicBezTo>
                  <a:pt x="8735" y="6155"/>
                  <a:pt x="9101" y="6488"/>
                  <a:pt x="9466" y="6666"/>
                </a:cubicBezTo>
                <a:cubicBezTo>
                  <a:pt x="9844" y="6844"/>
                  <a:pt x="10304" y="6755"/>
                  <a:pt x="10440" y="7554"/>
                </a:cubicBezTo>
                <a:cubicBezTo>
                  <a:pt x="10521" y="7576"/>
                  <a:pt x="10575" y="7598"/>
                  <a:pt x="10629" y="7598"/>
                </a:cubicBezTo>
                <a:cubicBezTo>
                  <a:pt x="10845" y="7554"/>
                  <a:pt x="11048" y="7510"/>
                  <a:pt x="11265" y="7443"/>
                </a:cubicBezTo>
                <a:cubicBezTo>
                  <a:pt x="11684" y="7354"/>
                  <a:pt x="11819" y="7532"/>
                  <a:pt x="11846" y="8220"/>
                </a:cubicBezTo>
                <a:cubicBezTo>
                  <a:pt x="11846" y="8420"/>
                  <a:pt x="11833" y="8642"/>
                  <a:pt x="11860" y="8842"/>
                </a:cubicBezTo>
                <a:cubicBezTo>
                  <a:pt x="11900" y="9219"/>
                  <a:pt x="12063" y="9397"/>
                  <a:pt x="12279" y="9308"/>
                </a:cubicBezTo>
                <a:cubicBezTo>
                  <a:pt x="13226" y="8908"/>
                  <a:pt x="14186" y="8553"/>
                  <a:pt x="15119" y="8065"/>
                </a:cubicBezTo>
                <a:cubicBezTo>
                  <a:pt x="15593" y="7820"/>
                  <a:pt x="16093" y="7510"/>
                  <a:pt x="16485" y="6844"/>
                </a:cubicBezTo>
                <a:cubicBezTo>
                  <a:pt x="16377" y="6555"/>
                  <a:pt x="16283" y="6289"/>
                  <a:pt x="16188" y="6067"/>
                </a:cubicBezTo>
                <a:cubicBezTo>
                  <a:pt x="15566" y="5911"/>
                  <a:pt x="15052" y="6244"/>
                  <a:pt x="14551" y="6577"/>
                </a:cubicBezTo>
                <a:cubicBezTo>
                  <a:pt x="14078" y="6888"/>
                  <a:pt x="14091" y="6910"/>
                  <a:pt x="13699" y="6289"/>
                </a:cubicBezTo>
                <a:cubicBezTo>
                  <a:pt x="13605" y="6133"/>
                  <a:pt x="13469" y="6022"/>
                  <a:pt x="13361" y="5867"/>
                </a:cubicBezTo>
                <a:cubicBezTo>
                  <a:pt x="13199" y="5623"/>
                  <a:pt x="13050" y="5356"/>
                  <a:pt x="12915" y="5112"/>
                </a:cubicBezTo>
                <a:cubicBezTo>
                  <a:pt x="13010" y="4757"/>
                  <a:pt x="13064" y="4491"/>
                  <a:pt x="13158" y="4291"/>
                </a:cubicBezTo>
                <a:cubicBezTo>
                  <a:pt x="13239" y="4113"/>
                  <a:pt x="13348" y="3936"/>
                  <a:pt x="13469" y="3869"/>
                </a:cubicBezTo>
                <a:cubicBezTo>
                  <a:pt x="13672" y="3780"/>
                  <a:pt x="13916" y="3891"/>
                  <a:pt x="14091" y="3758"/>
                </a:cubicBezTo>
                <a:cubicBezTo>
                  <a:pt x="14267" y="3647"/>
                  <a:pt x="14376" y="3292"/>
                  <a:pt x="14524" y="3048"/>
                </a:cubicBezTo>
                <a:cubicBezTo>
                  <a:pt x="14849" y="3824"/>
                  <a:pt x="14768" y="4157"/>
                  <a:pt x="14213" y="4357"/>
                </a:cubicBezTo>
                <a:cubicBezTo>
                  <a:pt x="14132" y="4379"/>
                  <a:pt x="14037" y="4357"/>
                  <a:pt x="13956" y="4357"/>
                </a:cubicBezTo>
                <a:cubicBezTo>
                  <a:pt x="13510" y="4291"/>
                  <a:pt x="13510" y="4291"/>
                  <a:pt x="13375" y="5134"/>
                </a:cubicBezTo>
                <a:cubicBezTo>
                  <a:pt x="13780" y="5911"/>
                  <a:pt x="14240" y="6289"/>
                  <a:pt x="14849" y="5734"/>
                </a:cubicBezTo>
                <a:cubicBezTo>
                  <a:pt x="15038" y="5556"/>
                  <a:pt x="15295" y="5578"/>
                  <a:pt x="15525" y="5489"/>
                </a:cubicBezTo>
                <a:cubicBezTo>
                  <a:pt x="15620" y="5445"/>
                  <a:pt x="15715" y="5378"/>
                  <a:pt x="15890" y="5290"/>
                </a:cubicBezTo>
                <a:cubicBezTo>
                  <a:pt x="15579" y="4646"/>
                  <a:pt x="15309" y="4069"/>
                  <a:pt x="15011" y="3558"/>
                </a:cubicBezTo>
                <a:cubicBezTo>
                  <a:pt x="14876" y="3314"/>
                  <a:pt x="14687" y="3225"/>
                  <a:pt x="14524" y="3048"/>
                </a:cubicBezTo>
                <a:close/>
                <a:moveTo>
                  <a:pt x="2622" y="6377"/>
                </a:moveTo>
                <a:cubicBezTo>
                  <a:pt x="2541" y="6333"/>
                  <a:pt x="2527" y="6311"/>
                  <a:pt x="2514" y="6333"/>
                </a:cubicBezTo>
                <a:cubicBezTo>
                  <a:pt x="2460" y="6355"/>
                  <a:pt x="2406" y="6400"/>
                  <a:pt x="2365" y="6444"/>
                </a:cubicBezTo>
                <a:cubicBezTo>
                  <a:pt x="1188" y="7732"/>
                  <a:pt x="756" y="9641"/>
                  <a:pt x="769" y="11883"/>
                </a:cubicBezTo>
                <a:cubicBezTo>
                  <a:pt x="769" y="12060"/>
                  <a:pt x="796" y="12238"/>
                  <a:pt x="850" y="12393"/>
                </a:cubicBezTo>
                <a:cubicBezTo>
                  <a:pt x="1161" y="13304"/>
                  <a:pt x="1554" y="14125"/>
                  <a:pt x="2149" y="14547"/>
                </a:cubicBezTo>
                <a:cubicBezTo>
                  <a:pt x="3082" y="15213"/>
                  <a:pt x="4069" y="15612"/>
                  <a:pt x="5097" y="15746"/>
                </a:cubicBezTo>
                <a:cubicBezTo>
                  <a:pt x="6233" y="15879"/>
                  <a:pt x="7369" y="15790"/>
                  <a:pt x="8492" y="15568"/>
                </a:cubicBezTo>
                <a:cubicBezTo>
                  <a:pt x="9344" y="15390"/>
                  <a:pt x="10196" y="15257"/>
                  <a:pt x="11035" y="14991"/>
                </a:cubicBezTo>
                <a:cubicBezTo>
                  <a:pt x="12009" y="14680"/>
                  <a:pt x="12955" y="14147"/>
                  <a:pt x="13943" y="13859"/>
                </a:cubicBezTo>
                <a:cubicBezTo>
                  <a:pt x="15201" y="13481"/>
                  <a:pt x="16377" y="12749"/>
                  <a:pt x="17500" y="11772"/>
                </a:cubicBezTo>
                <a:cubicBezTo>
                  <a:pt x="18785" y="10640"/>
                  <a:pt x="19786" y="8975"/>
                  <a:pt x="20529" y="6932"/>
                </a:cubicBezTo>
                <a:cubicBezTo>
                  <a:pt x="20922" y="5845"/>
                  <a:pt x="20786" y="4779"/>
                  <a:pt x="20205" y="3935"/>
                </a:cubicBezTo>
                <a:cubicBezTo>
                  <a:pt x="20137" y="3847"/>
                  <a:pt x="20083" y="3736"/>
                  <a:pt x="20029" y="3625"/>
                </a:cubicBezTo>
                <a:cubicBezTo>
                  <a:pt x="19488" y="2492"/>
                  <a:pt x="18379" y="1960"/>
                  <a:pt x="17500" y="2381"/>
                </a:cubicBezTo>
                <a:cubicBezTo>
                  <a:pt x="17743" y="2825"/>
                  <a:pt x="18014" y="3225"/>
                  <a:pt x="18203" y="3691"/>
                </a:cubicBezTo>
                <a:cubicBezTo>
                  <a:pt x="18433" y="4268"/>
                  <a:pt x="18704" y="4912"/>
                  <a:pt x="18528" y="5623"/>
                </a:cubicBezTo>
                <a:cubicBezTo>
                  <a:pt x="18379" y="6222"/>
                  <a:pt x="18122" y="6777"/>
                  <a:pt x="17865" y="7287"/>
                </a:cubicBezTo>
                <a:cubicBezTo>
                  <a:pt x="17324" y="8309"/>
                  <a:pt x="16567" y="8864"/>
                  <a:pt x="15823" y="9241"/>
                </a:cubicBezTo>
                <a:cubicBezTo>
                  <a:pt x="14605" y="9885"/>
                  <a:pt x="13361" y="10418"/>
                  <a:pt x="12103" y="10817"/>
                </a:cubicBezTo>
                <a:cubicBezTo>
                  <a:pt x="10940" y="11195"/>
                  <a:pt x="9736" y="11261"/>
                  <a:pt x="8560" y="11594"/>
                </a:cubicBezTo>
                <a:cubicBezTo>
                  <a:pt x="7491" y="11883"/>
                  <a:pt x="6423" y="11927"/>
                  <a:pt x="5354" y="11927"/>
                </a:cubicBezTo>
                <a:cubicBezTo>
                  <a:pt x="4515" y="11927"/>
                  <a:pt x="3731" y="11572"/>
                  <a:pt x="2960" y="11128"/>
                </a:cubicBezTo>
                <a:cubicBezTo>
                  <a:pt x="2324" y="10751"/>
                  <a:pt x="2054" y="9996"/>
                  <a:pt x="2000" y="8930"/>
                </a:cubicBezTo>
                <a:cubicBezTo>
                  <a:pt x="1973" y="8242"/>
                  <a:pt x="2149" y="7687"/>
                  <a:pt x="2351" y="7132"/>
                </a:cubicBezTo>
                <a:cubicBezTo>
                  <a:pt x="2419" y="6844"/>
                  <a:pt x="2514" y="6622"/>
                  <a:pt x="2622" y="6377"/>
                </a:cubicBezTo>
                <a:close/>
                <a:moveTo>
                  <a:pt x="6882" y="17299"/>
                </a:moveTo>
                <a:cubicBezTo>
                  <a:pt x="6910" y="17455"/>
                  <a:pt x="6910" y="17521"/>
                  <a:pt x="6923" y="17566"/>
                </a:cubicBezTo>
                <a:cubicBezTo>
                  <a:pt x="7735" y="18809"/>
                  <a:pt x="8695" y="19630"/>
                  <a:pt x="9790" y="19963"/>
                </a:cubicBezTo>
                <a:cubicBezTo>
                  <a:pt x="10426" y="20163"/>
                  <a:pt x="11089" y="20296"/>
                  <a:pt x="11738" y="20230"/>
                </a:cubicBezTo>
                <a:cubicBezTo>
                  <a:pt x="12495" y="20163"/>
                  <a:pt x="13266" y="20097"/>
                  <a:pt x="13997" y="19586"/>
                </a:cubicBezTo>
                <a:cubicBezTo>
                  <a:pt x="15092" y="18831"/>
                  <a:pt x="15917" y="17566"/>
                  <a:pt x="16621" y="16056"/>
                </a:cubicBezTo>
                <a:cubicBezTo>
                  <a:pt x="16905" y="15457"/>
                  <a:pt x="17040" y="14724"/>
                  <a:pt x="17013" y="13925"/>
                </a:cubicBezTo>
                <a:cubicBezTo>
                  <a:pt x="15809" y="14525"/>
                  <a:pt x="14632" y="15102"/>
                  <a:pt x="13402" y="15723"/>
                </a:cubicBezTo>
                <a:cubicBezTo>
                  <a:pt x="13604" y="16234"/>
                  <a:pt x="13780" y="16634"/>
                  <a:pt x="13943" y="17055"/>
                </a:cubicBezTo>
                <a:cubicBezTo>
                  <a:pt x="14105" y="17499"/>
                  <a:pt x="14051" y="17766"/>
                  <a:pt x="13767" y="17810"/>
                </a:cubicBezTo>
                <a:cubicBezTo>
                  <a:pt x="13307" y="17877"/>
                  <a:pt x="12969" y="18232"/>
                  <a:pt x="12631" y="18698"/>
                </a:cubicBezTo>
                <a:cubicBezTo>
                  <a:pt x="12536" y="18831"/>
                  <a:pt x="12347" y="18942"/>
                  <a:pt x="12252" y="18876"/>
                </a:cubicBezTo>
                <a:cubicBezTo>
                  <a:pt x="11995" y="18698"/>
                  <a:pt x="11765" y="18876"/>
                  <a:pt x="11535" y="18964"/>
                </a:cubicBezTo>
                <a:cubicBezTo>
                  <a:pt x="11116" y="19098"/>
                  <a:pt x="10724" y="19142"/>
                  <a:pt x="10480" y="18343"/>
                </a:cubicBezTo>
                <a:cubicBezTo>
                  <a:pt x="10386" y="18032"/>
                  <a:pt x="10223" y="17788"/>
                  <a:pt x="9966" y="17788"/>
                </a:cubicBezTo>
                <a:cubicBezTo>
                  <a:pt x="9642" y="17810"/>
                  <a:pt x="9385" y="17588"/>
                  <a:pt x="9182" y="17166"/>
                </a:cubicBezTo>
                <a:cubicBezTo>
                  <a:pt x="9114" y="17033"/>
                  <a:pt x="8965" y="16966"/>
                  <a:pt x="8857" y="16966"/>
                </a:cubicBezTo>
                <a:cubicBezTo>
                  <a:pt x="8181" y="17077"/>
                  <a:pt x="7532" y="17188"/>
                  <a:pt x="6882" y="17299"/>
                </a:cubicBezTo>
                <a:close/>
                <a:moveTo>
                  <a:pt x="7559" y="6400"/>
                </a:moveTo>
                <a:cubicBezTo>
                  <a:pt x="7491" y="6622"/>
                  <a:pt x="7383" y="6799"/>
                  <a:pt x="7369" y="6999"/>
                </a:cubicBezTo>
                <a:cubicBezTo>
                  <a:pt x="7356" y="7243"/>
                  <a:pt x="7396" y="7510"/>
                  <a:pt x="7451" y="7754"/>
                </a:cubicBezTo>
                <a:cubicBezTo>
                  <a:pt x="7599" y="8575"/>
                  <a:pt x="7721" y="9352"/>
                  <a:pt x="7194" y="9951"/>
                </a:cubicBezTo>
                <a:cubicBezTo>
                  <a:pt x="7126" y="10018"/>
                  <a:pt x="7126" y="10240"/>
                  <a:pt x="7085" y="10506"/>
                </a:cubicBezTo>
                <a:cubicBezTo>
                  <a:pt x="8654" y="10351"/>
                  <a:pt x="10156" y="10085"/>
                  <a:pt x="11670" y="9485"/>
                </a:cubicBezTo>
                <a:cubicBezTo>
                  <a:pt x="11616" y="8952"/>
                  <a:pt x="11562" y="8464"/>
                  <a:pt x="11508" y="7931"/>
                </a:cubicBezTo>
                <a:cubicBezTo>
                  <a:pt x="11265" y="7976"/>
                  <a:pt x="11062" y="8020"/>
                  <a:pt x="10859" y="8087"/>
                </a:cubicBezTo>
                <a:cubicBezTo>
                  <a:pt x="10588" y="8175"/>
                  <a:pt x="10386" y="8064"/>
                  <a:pt x="10183" y="7754"/>
                </a:cubicBezTo>
                <a:cubicBezTo>
                  <a:pt x="9642" y="6932"/>
                  <a:pt x="9019" y="6843"/>
                  <a:pt x="8370" y="7421"/>
                </a:cubicBezTo>
                <a:cubicBezTo>
                  <a:pt x="8100" y="7110"/>
                  <a:pt x="7856" y="6777"/>
                  <a:pt x="7559" y="6400"/>
                </a:cubicBezTo>
                <a:close/>
                <a:moveTo>
                  <a:pt x="5800" y="5001"/>
                </a:moveTo>
                <a:cubicBezTo>
                  <a:pt x="5584" y="5045"/>
                  <a:pt x="5489" y="5045"/>
                  <a:pt x="5408" y="5090"/>
                </a:cubicBezTo>
                <a:cubicBezTo>
                  <a:pt x="4407" y="5556"/>
                  <a:pt x="3636" y="6533"/>
                  <a:pt x="3095" y="7954"/>
                </a:cubicBezTo>
                <a:cubicBezTo>
                  <a:pt x="2947" y="8353"/>
                  <a:pt x="2892" y="8886"/>
                  <a:pt x="2852" y="9352"/>
                </a:cubicBezTo>
                <a:cubicBezTo>
                  <a:pt x="2838" y="9552"/>
                  <a:pt x="2947" y="9885"/>
                  <a:pt x="3055" y="9974"/>
                </a:cubicBezTo>
                <a:cubicBezTo>
                  <a:pt x="3758" y="10484"/>
                  <a:pt x="4489" y="10751"/>
                  <a:pt x="5314" y="10573"/>
                </a:cubicBezTo>
                <a:cubicBezTo>
                  <a:pt x="5030" y="8642"/>
                  <a:pt x="5368" y="6888"/>
                  <a:pt x="5800" y="5001"/>
                </a:cubicBezTo>
                <a:close/>
                <a:moveTo>
                  <a:pt x="8857" y="3980"/>
                </a:moveTo>
                <a:cubicBezTo>
                  <a:pt x="9155" y="4113"/>
                  <a:pt x="9466" y="4135"/>
                  <a:pt x="9642" y="4379"/>
                </a:cubicBezTo>
                <a:cubicBezTo>
                  <a:pt x="9953" y="4823"/>
                  <a:pt x="10250" y="4846"/>
                  <a:pt x="10575" y="4601"/>
                </a:cubicBezTo>
                <a:cubicBezTo>
                  <a:pt x="10818" y="4424"/>
                  <a:pt x="11021" y="4535"/>
                  <a:pt x="11238" y="4668"/>
                </a:cubicBezTo>
                <a:cubicBezTo>
                  <a:pt x="11319" y="4735"/>
                  <a:pt x="11413" y="4801"/>
                  <a:pt x="11508" y="4868"/>
                </a:cubicBezTo>
                <a:cubicBezTo>
                  <a:pt x="11603" y="4490"/>
                  <a:pt x="11495" y="4335"/>
                  <a:pt x="11373" y="4157"/>
                </a:cubicBezTo>
                <a:cubicBezTo>
                  <a:pt x="11075" y="3713"/>
                  <a:pt x="11089" y="3713"/>
                  <a:pt x="11278" y="3070"/>
                </a:cubicBezTo>
                <a:cubicBezTo>
                  <a:pt x="11454" y="2448"/>
                  <a:pt x="11711" y="2004"/>
                  <a:pt x="12117" y="1804"/>
                </a:cubicBezTo>
                <a:cubicBezTo>
                  <a:pt x="12184" y="1760"/>
                  <a:pt x="12252" y="1649"/>
                  <a:pt x="12401" y="1471"/>
                </a:cubicBezTo>
                <a:cubicBezTo>
                  <a:pt x="11440" y="1116"/>
                  <a:pt x="10588" y="1272"/>
                  <a:pt x="9723" y="1560"/>
                </a:cubicBezTo>
                <a:cubicBezTo>
                  <a:pt x="9696" y="2182"/>
                  <a:pt x="9520" y="2648"/>
                  <a:pt x="9168" y="2937"/>
                </a:cubicBezTo>
                <a:cubicBezTo>
                  <a:pt x="8911" y="3114"/>
                  <a:pt x="8871" y="3536"/>
                  <a:pt x="8857" y="3980"/>
                </a:cubicBezTo>
                <a:close/>
                <a:moveTo>
                  <a:pt x="12942" y="15923"/>
                </a:moveTo>
                <a:cubicBezTo>
                  <a:pt x="11792" y="16278"/>
                  <a:pt x="10643" y="16611"/>
                  <a:pt x="9506" y="16966"/>
                </a:cubicBezTo>
                <a:cubicBezTo>
                  <a:pt x="9506" y="17033"/>
                  <a:pt x="9506" y="17077"/>
                  <a:pt x="9506" y="17144"/>
                </a:cubicBezTo>
                <a:cubicBezTo>
                  <a:pt x="9696" y="17188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70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3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678"/>
                  <a:pt x="13185" y="16300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4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57"/>
                  <a:pt x="16756" y="5134"/>
                  <a:pt x="17162" y="61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7" name="Google Shape;2427;p176"/>
          <p:cNvSpPr/>
          <p:nvPr/>
        </p:nvSpPr>
        <p:spPr>
          <a:xfrm>
            <a:off x="8696324" y="1543051"/>
            <a:ext cx="1235419" cy="1486745"/>
          </a:xfrm>
          <a:custGeom>
            <a:rect b="b" l="l" r="r" t="t"/>
            <a:pathLst>
              <a:path extrusionOk="0" h="21488" w="21419">
                <a:moveTo>
                  <a:pt x="13199" y="9804"/>
                </a:moveTo>
                <a:cubicBezTo>
                  <a:pt x="12886" y="10189"/>
                  <a:pt x="12605" y="10533"/>
                  <a:pt x="12308" y="10891"/>
                </a:cubicBezTo>
                <a:cubicBezTo>
                  <a:pt x="12192" y="11029"/>
                  <a:pt x="12060" y="11153"/>
                  <a:pt x="11944" y="11290"/>
                </a:cubicBezTo>
                <a:cubicBezTo>
                  <a:pt x="11746" y="11524"/>
                  <a:pt x="11499" y="11731"/>
                  <a:pt x="11432" y="12020"/>
                </a:cubicBezTo>
                <a:cubicBezTo>
                  <a:pt x="11399" y="12130"/>
                  <a:pt x="11300" y="12240"/>
                  <a:pt x="11218" y="12337"/>
                </a:cubicBezTo>
                <a:cubicBezTo>
                  <a:pt x="10623" y="13039"/>
                  <a:pt x="10029" y="13755"/>
                  <a:pt x="9418" y="14457"/>
                </a:cubicBezTo>
                <a:cubicBezTo>
                  <a:pt x="8691" y="15297"/>
                  <a:pt x="7965" y="16136"/>
                  <a:pt x="7238" y="16990"/>
                </a:cubicBezTo>
                <a:cubicBezTo>
                  <a:pt x="6858" y="17458"/>
                  <a:pt x="6511" y="17953"/>
                  <a:pt x="6115" y="18408"/>
                </a:cubicBezTo>
                <a:cubicBezTo>
                  <a:pt x="5735" y="18848"/>
                  <a:pt x="5289" y="19261"/>
                  <a:pt x="4893" y="19702"/>
                </a:cubicBezTo>
                <a:cubicBezTo>
                  <a:pt x="4612" y="20005"/>
                  <a:pt x="4348" y="20321"/>
                  <a:pt x="4084" y="20638"/>
                </a:cubicBezTo>
                <a:cubicBezTo>
                  <a:pt x="3902" y="20858"/>
                  <a:pt x="3721" y="21065"/>
                  <a:pt x="3555" y="21285"/>
                </a:cubicBezTo>
                <a:cubicBezTo>
                  <a:pt x="3440" y="21436"/>
                  <a:pt x="3291" y="21519"/>
                  <a:pt x="3093" y="21478"/>
                </a:cubicBezTo>
                <a:cubicBezTo>
                  <a:pt x="2713" y="21395"/>
                  <a:pt x="2333" y="21285"/>
                  <a:pt x="1954" y="21175"/>
                </a:cubicBezTo>
                <a:cubicBezTo>
                  <a:pt x="1524" y="21051"/>
                  <a:pt x="1145" y="20844"/>
                  <a:pt x="880" y="20542"/>
                </a:cubicBezTo>
                <a:cubicBezTo>
                  <a:pt x="616" y="20239"/>
                  <a:pt x="368" y="19936"/>
                  <a:pt x="154" y="19619"/>
                </a:cubicBezTo>
                <a:cubicBezTo>
                  <a:pt x="-94" y="19247"/>
                  <a:pt x="-11" y="18862"/>
                  <a:pt x="187" y="18477"/>
                </a:cubicBezTo>
                <a:cubicBezTo>
                  <a:pt x="616" y="17664"/>
                  <a:pt x="1277" y="16962"/>
                  <a:pt x="1904" y="16260"/>
                </a:cubicBezTo>
                <a:cubicBezTo>
                  <a:pt x="2862" y="15173"/>
                  <a:pt x="3770" y="14057"/>
                  <a:pt x="4662" y="12915"/>
                </a:cubicBezTo>
                <a:cubicBezTo>
                  <a:pt x="5124" y="12309"/>
                  <a:pt x="5620" y="11731"/>
                  <a:pt x="6115" y="11153"/>
                </a:cubicBezTo>
                <a:cubicBezTo>
                  <a:pt x="6908" y="10217"/>
                  <a:pt x="7733" y="9308"/>
                  <a:pt x="8543" y="8372"/>
                </a:cubicBezTo>
                <a:cubicBezTo>
                  <a:pt x="8807" y="8055"/>
                  <a:pt x="9071" y="7739"/>
                  <a:pt x="9352" y="7408"/>
                </a:cubicBezTo>
                <a:cubicBezTo>
                  <a:pt x="9055" y="7036"/>
                  <a:pt x="9154" y="6706"/>
                  <a:pt x="9434" y="6362"/>
                </a:cubicBezTo>
                <a:cubicBezTo>
                  <a:pt x="9715" y="6018"/>
                  <a:pt x="9963" y="5660"/>
                  <a:pt x="10227" y="5316"/>
                </a:cubicBezTo>
                <a:cubicBezTo>
                  <a:pt x="10640" y="4806"/>
                  <a:pt x="11053" y="4283"/>
                  <a:pt x="11482" y="3787"/>
                </a:cubicBezTo>
                <a:cubicBezTo>
                  <a:pt x="12027" y="3168"/>
                  <a:pt x="12605" y="2562"/>
                  <a:pt x="13183" y="1956"/>
                </a:cubicBezTo>
                <a:cubicBezTo>
                  <a:pt x="13711" y="1420"/>
                  <a:pt x="14157" y="855"/>
                  <a:pt x="14620" y="291"/>
                </a:cubicBezTo>
                <a:cubicBezTo>
                  <a:pt x="14884" y="-26"/>
                  <a:pt x="15181" y="-81"/>
                  <a:pt x="15660" y="112"/>
                </a:cubicBezTo>
                <a:cubicBezTo>
                  <a:pt x="16089" y="291"/>
                  <a:pt x="16519" y="470"/>
                  <a:pt x="16932" y="662"/>
                </a:cubicBezTo>
                <a:cubicBezTo>
                  <a:pt x="17658" y="1007"/>
                  <a:pt x="18368" y="1337"/>
                  <a:pt x="19078" y="1695"/>
                </a:cubicBezTo>
                <a:cubicBezTo>
                  <a:pt x="19756" y="2039"/>
                  <a:pt x="20433" y="2397"/>
                  <a:pt x="21093" y="2755"/>
                </a:cubicBezTo>
                <a:cubicBezTo>
                  <a:pt x="21456" y="2948"/>
                  <a:pt x="21506" y="3292"/>
                  <a:pt x="21291" y="3622"/>
                </a:cubicBezTo>
                <a:cubicBezTo>
                  <a:pt x="20879" y="4242"/>
                  <a:pt x="20334" y="4779"/>
                  <a:pt x="19855" y="5343"/>
                </a:cubicBezTo>
                <a:cubicBezTo>
                  <a:pt x="19211" y="6086"/>
                  <a:pt x="18633" y="6844"/>
                  <a:pt x="18005" y="7587"/>
                </a:cubicBezTo>
                <a:cubicBezTo>
                  <a:pt x="17477" y="8220"/>
                  <a:pt x="16932" y="8840"/>
                  <a:pt x="16387" y="9459"/>
                </a:cubicBezTo>
                <a:cubicBezTo>
                  <a:pt x="15825" y="9335"/>
                  <a:pt x="15660" y="9060"/>
                  <a:pt x="15957" y="8688"/>
                </a:cubicBezTo>
                <a:cubicBezTo>
                  <a:pt x="16717" y="7738"/>
                  <a:pt x="17493" y="6789"/>
                  <a:pt x="18269" y="5839"/>
                </a:cubicBezTo>
                <a:cubicBezTo>
                  <a:pt x="18649" y="5357"/>
                  <a:pt x="19029" y="4875"/>
                  <a:pt x="19425" y="4393"/>
                </a:cubicBezTo>
                <a:cubicBezTo>
                  <a:pt x="19673" y="4090"/>
                  <a:pt x="19937" y="3787"/>
                  <a:pt x="20201" y="3485"/>
                </a:cubicBezTo>
                <a:cubicBezTo>
                  <a:pt x="19855" y="3113"/>
                  <a:pt x="19590" y="3127"/>
                  <a:pt x="19260" y="3526"/>
                </a:cubicBezTo>
                <a:cubicBezTo>
                  <a:pt x="18831" y="4035"/>
                  <a:pt x="18418" y="4545"/>
                  <a:pt x="18005" y="5054"/>
                </a:cubicBezTo>
                <a:cubicBezTo>
                  <a:pt x="16750" y="6610"/>
                  <a:pt x="15495" y="8179"/>
                  <a:pt x="14223" y="9748"/>
                </a:cubicBezTo>
                <a:cubicBezTo>
                  <a:pt x="13926" y="10120"/>
                  <a:pt x="13910" y="10106"/>
                  <a:pt x="13464" y="9886"/>
                </a:cubicBezTo>
                <a:cubicBezTo>
                  <a:pt x="13414" y="9859"/>
                  <a:pt x="13315" y="9845"/>
                  <a:pt x="13199" y="9804"/>
                </a:cubicBezTo>
                <a:close/>
                <a:moveTo>
                  <a:pt x="9864" y="8069"/>
                </a:moveTo>
                <a:cubicBezTo>
                  <a:pt x="9236" y="8620"/>
                  <a:pt x="1871" y="17362"/>
                  <a:pt x="1541" y="17940"/>
                </a:cubicBezTo>
                <a:cubicBezTo>
                  <a:pt x="1888" y="18848"/>
                  <a:pt x="2581" y="19482"/>
                  <a:pt x="3770" y="19784"/>
                </a:cubicBezTo>
                <a:cubicBezTo>
                  <a:pt x="4348" y="19165"/>
                  <a:pt x="4959" y="18559"/>
                  <a:pt x="5504" y="17926"/>
                </a:cubicBezTo>
                <a:cubicBezTo>
                  <a:pt x="6611" y="16646"/>
                  <a:pt x="7651" y="15338"/>
                  <a:pt x="8757" y="14071"/>
                </a:cubicBezTo>
                <a:cubicBezTo>
                  <a:pt x="9732" y="12942"/>
                  <a:pt x="10656" y="11772"/>
                  <a:pt x="11532" y="10588"/>
                </a:cubicBezTo>
                <a:cubicBezTo>
                  <a:pt x="11796" y="10230"/>
                  <a:pt x="12093" y="9886"/>
                  <a:pt x="12341" y="9556"/>
                </a:cubicBezTo>
                <a:cubicBezTo>
                  <a:pt x="11532" y="9060"/>
                  <a:pt x="10706" y="8578"/>
                  <a:pt x="9864" y="8069"/>
                </a:cubicBezTo>
                <a:close/>
                <a:moveTo>
                  <a:pt x="13711" y="9157"/>
                </a:moveTo>
                <a:cubicBezTo>
                  <a:pt x="15511" y="7078"/>
                  <a:pt x="16998" y="4793"/>
                  <a:pt x="18996" y="2769"/>
                </a:cubicBezTo>
                <a:cubicBezTo>
                  <a:pt x="18616" y="2562"/>
                  <a:pt x="18302" y="2397"/>
                  <a:pt x="17988" y="2232"/>
                </a:cubicBezTo>
                <a:cubicBezTo>
                  <a:pt x="17543" y="1984"/>
                  <a:pt x="17113" y="1750"/>
                  <a:pt x="16667" y="1502"/>
                </a:cubicBezTo>
                <a:cubicBezTo>
                  <a:pt x="16221" y="1241"/>
                  <a:pt x="15776" y="993"/>
                  <a:pt x="15214" y="883"/>
                </a:cubicBezTo>
                <a:cubicBezTo>
                  <a:pt x="14983" y="1144"/>
                  <a:pt x="14752" y="1392"/>
                  <a:pt x="14521" y="1654"/>
                </a:cubicBezTo>
                <a:cubicBezTo>
                  <a:pt x="14223" y="1998"/>
                  <a:pt x="13926" y="2356"/>
                  <a:pt x="13612" y="2686"/>
                </a:cubicBezTo>
                <a:cubicBezTo>
                  <a:pt x="12688" y="3664"/>
                  <a:pt x="11664" y="4600"/>
                  <a:pt x="10871" y="5660"/>
                </a:cubicBezTo>
                <a:cubicBezTo>
                  <a:pt x="10524" y="6114"/>
                  <a:pt x="10210" y="6582"/>
                  <a:pt x="9897" y="7023"/>
                </a:cubicBezTo>
                <a:cubicBezTo>
                  <a:pt x="10888" y="8069"/>
                  <a:pt x="12638" y="9060"/>
                  <a:pt x="13711" y="9157"/>
                </a:cubicBezTo>
                <a:close/>
                <a:moveTo>
                  <a:pt x="1012" y="18490"/>
                </a:moveTo>
                <a:cubicBezTo>
                  <a:pt x="864" y="18711"/>
                  <a:pt x="715" y="18807"/>
                  <a:pt x="748" y="19055"/>
                </a:cubicBezTo>
                <a:cubicBezTo>
                  <a:pt x="864" y="19853"/>
                  <a:pt x="1921" y="20610"/>
                  <a:pt x="2994" y="20679"/>
                </a:cubicBezTo>
                <a:cubicBezTo>
                  <a:pt x="3093" y="20542"/>
                  <a:pt x="3209" y="20404"/>
                  <a:pt x="3341" y="20225"/>
                </a:cubicBezTo>
                <a:cubicBezTo>
                  <a:pt x="2300" y="19908"/>
                  <a:pt x="1508" y="19385"/>
                  <a:pt x="1012" y="184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8" name="Google Shape;2428;p176"/>
          <p:cNvSpPr/>
          <p:nvPr/>
        </p:nvSpPr>
        <p:spPr>
          <a:xfrm>
            <a:off x="9829798" y="866776"/>
            <a:ext cx="973828" cy="1825910"/>
          </a:xfrm>
          <a:custGeom>
            <a:rect b="b" l="l" r="r" t="t"/>
            <a:pathLst>
              <a:path extrusionOk="0" h="21421" w="21378">
                <a:moveTo>
                  <a:pt x="21170" y="35"/>
                </a:moveTo>
                <a:cubicBezTo>
                  <a:pt x="21421" y="169"/>
                  <a:pt x="21421" y="359"/>
                  <a:pt x="21296" y="582"/>
                </a:cubicBezTo>
                <a:cubicBezTo>
                  <a:pt x="21065" y="1041"/>
                  <a:pt x="20815" y="1499"/>
                  <a:pt x="20647" y="1957"/>
                </a:cubicBezTo>
                <a:cubicBezTo>
                  <a:pt x="20417" y="2571"/>
                  <a:pt x="20271" y="3197"/>
                  <a:pt x="20062" y="3812"/>
                </a:cubicBezTo>
                <a:cubicBezTo>
                  <a:pt x="19978" y="4102"/>
                  <a:pt x="19811" y="4382"/>
                  <a:pt x="19957" y="4672"/>
                </a:cubicBezTo>
                <a:cubicBezTo>
                  <a:pt x="19978" y="4728"/>
                  <a:pt x="19915" y="4795"/>
                  <a:pt x="19853" y="4851"/>
                </a:cubicBezTo>
                <a:cubicBezTo>
                  <a:pt x="19205" y="5466"/>
                  <a:pt x="18535" y="6080"/>
                  <a:pt x="17908" y="6706"/>
                </a:cubicBezTo>
                <a:cubicBezTo>
                  <a:pt x="17699" y="6907"/>
                  <a:pt x="17657" y="7142"/>
                  <a:pt x="17490" y="7354"/>
                </a:cubicBezTo>
                <a:cubicBezTo>
                  <a:pt x="17260" y="7633"/>
                  <a:pt x="16988" y="7891"/>
                  <a:pt x="16737" y="8170"/>
                </a:cubicBezTo>
                <a:cubicBezTo>
                  <a:pt x="16298" y="8639"/>
                  <a:pt x="15859" y="9120"/>
                  <a:pt x="15420" y="9589"/>
                </a:cubicBezTo>
                <a:cubicBezTo>
                  <a:pt x="15169" y="9857"/>
                  <a:pt x="14897" y="10125"/>
                  <a:pt x="14667" y="10405"/>
                </a:cubicBezTo>
                <a:cubicBezTo>
                  <a:pt x="14186" y="10997"/>
                  <a:pt x="13747" y="11612"/>
                  <a:pt x="13266" y="12204"/>
                </a:cubicBezTo>
                <a:cubicBezTo>
                  <a:pt x="12869" y="12684"/>
                  <a:pt x="12388" y="13154"/>
                  <a:pt x="11949" y="13634"/>
                </a:cubicBezTo>
                <a:cubicBezTo>
                  <a:pt x="11593" y="14025"/>
                  <a:pt x="11238" y="14427"/>
                  <a:pt x="10882" y="14819"/>
                </a:cubicBezTo>
                <a:cubicBezTo>
                  <a:pt x="10506" y="15232"/>
                  <a:pt x="10109" y="15645"/>
                  <a:pt x="9732" y="16070"/>
                </a:cubicBezTo>
                <a:cubicBezTo>
                  <a:pt x="9377" y="16461"/>
                  <a:pt x="9021" y="16852"/>
                  <a:pt x="8708" y="17266"/>
                </a:cubicBezTo>
                <a:cubicBezTo>
                  <a:pt x="8582" y="17445"/>
                  <a:pt x="8561" y="17646"/>
                  <a:pt x="8520" y="17847"/>
                </a:cubicBezTo>
                <a:cubicBezTo>
                  <a:pt x="8478" y="18070"/>
                  <a:pt x="8457" y="18294"/>
                  <a:pt x="8436" y="18495"/>
                </a:cubicBezTo>
                <a:cubicBezTo>
                  <a:pt x="8018" y="18528"/>
                  <a:pt x="7683" y="18562"/>
                  <a:pt x="7495" y="18573"/>
                </a:cubicBezTo>
                <a:cubicBezTo>
                  <a:pt x="6784" y="19411"/>
                  <a:pt x="6136" y="20205"/>
                  <a:pt x="5446" y="20976"/>
                </a:cubicBezTo>
                <a:cubicBezTo>
                  <a:pt x="5028" y="21445"/>
                  <a:pt x="4588" y="21512"/>
                  <a:pt x="3689" y="21322"/>
                </a:cubicBezTo>
                <a:cubicBezTo>
                  <a:pt x="2623" y="21110"/>
                  <a:pt x="1682" y="20808"/>
                  <a:pt x="762" y="20450"/>
                </a:cubicBezTo>
                <a:cubicBezTo>
                  <a:pt x="-33" y="20149"/>
                  <a:pt x="-179" y="19903"/>
                  <a:pt x="197" y="19411"/>
                </a:cubicBezTo>
                <a:cubicBezTo>
                  <a:pt x="616" y="18841"/>
                  <a:pt x="1096" y="18283"/>
                  <a:pt x="1577" y="17735"/>
                </a:cubicBezTo>
                <a:cubicBezTo>
                  <a:pt x="1766" y="17512"/>
                  <a:pt x="1912" y="17322"/>
                  <a:pt x="1598" y="17098"/>
                </a:cubicBezTo>
                <a:cubicBezTo>
                  <a:pt x="1431" y="16975"/>
                  <a:pt x="1473" y="16852"/>
                  <a:pt x="1619" y="16729"/>
                </a:cubicBezTo>
                <a:cubicBezTo>
                  <a:pt x="1766" y="16618"/>
                  <a:pt x="1849" y="16495"/>
                  <a:pt x="2017" y="16394"/>
                </a:cubicBezTo>
                <a:cubicBezTo>
                  <a:pt x="2707" y="15970"/>
                  <a:pt x="3020" y="15467"/>
                  <a:pt x="3334" y="14942"/>
                </a:cubicBezTo>
                <a:cubicBezTo>
                  <a:pt x="3501" y="14673"/>
                  <a:pt x="3794" y="14416"/>
                  <a:pt x="4045" y="14159"/>
                </a:cubicBezTo>
                <a:cubicBezTo>
                  <a:pt x="4191" y="13992"/>
                  <a:pt x="4358" y="13824"/>
                  <a:pt x="4484" y="13656"/>
                </a:cubicBezTo>
                <a:cubicBezTo>
                  <a:pt x="5069" y="12908"/>
                  <a:pt x="5592" y="12137"/>
                  <a:pt x="6387" y="11433"/>
                </a:cubicBezTo>
                <a:cubicBezTo>
                  <a:pt x="6742" y="11109"/>
                  <a:pt x="6930" y="10729"/>
                  <a:pt x="7244" y="10394"/>
                </a:cubicBezTo>
                <a:cubicBezTo>
                  <a:pt x="7516" y="10081"/>
                  <a:pt x="7850" y="9790"/>
                  <a:pt x="8122" y="9488"/>
                </a:cubicBezTo>
                <a:cubicBezTo>
                  <a:pt x="8290" y="9298"/>
                  <a:pt x="8436" y="9109"/>
                  <a:pt x="8603" y="8919"/>
                </a:cubicBezTo>
                <a:cubicBezTo>
                  <a:pt x="8708" y="8796"/>
                  <a:pt x="8875" y="8673"/>
                  <a:pt x="8959" y="8539"/>
                </a:cubicBezTo>
                <a:cubicBezTo>
                  <a:pt x="9063" y="8416"/>
                  <a:pt x="9063" y="8270"/>
                  <a:pt x="9189" y="8148"/>
                </a:cubicBezTo>
                <a:cubicBezTo>
                  <a:pt x="9753" y="7600"/>
                  <a:pt x="10360" y="7064"/>
                  <a:pt x="10903" y="6505"/>
                </a:cubicBezTo>
                <a:cubicBezTo>
                  <a:pt x="11092" y="6304"/>
                  <a:pt x="11343" y="6114"/>
                  <a:pt x="11343" y="5868"/>
                </a:cubicBezTo>
                <a:cubicBezTo>
                  <a:pt x="11343" y="5801"/>
                  <a:pt x="11447" y="5723"/>
                  <a:pt x="11510" y="5656"/>
                </a:cubicBezTo>
                <a:cubicBezTo>
                  <a:pt x="12179" y="4952"/>
                  <a:pt x="12848" y="4248"/>
                  <a:pt x="13517" y="3544"/>
                </a:cubicBezTo>
                <a:cubicBezTo>
                  <a:pt x="13601" y="3466"/>
                  <a:pt x="13664" y="3376"/>
                  <a:pt x="13768" y="3309"/>
                </a:cubicBezTo>
                <a:cubicBezTo>
                  <a:pt x="14918" y="2694"/>
                  <a:pt x="16089" y="2080"/>
                  <a:pt x="17260" y="1465"/>
                </a:cubicBezTo>
                <a:cubicBezTo>
                  <a:pt x="17929" y="1108"/>
                  <a:pt x="18598" y="761"/>
                  <a:pt x="19247" y="393"/>
                </a:cubicBezTo>
                <a:cubicBezTo>
                  <a:pt x="19790" y="135"/>
                  <a:pt x="20292" y="-88"/>
                  <a:pt x="21170" y="35"/>
                </a:cubicBezTo>
                <a:close/>
                <a:moveTo>
                  <a:pt x="8979" y="11913"/>
                </a:moveTo>
                <a:cubicBezTo>
                  <a:pt x="8917" y="11846"/>
                  <a:pt x="8749" y="11768"/>
                  <a:pt x="8791" y="11701"/>
                </a:cubicBezTo>
                <a:cubicBezTo>
                  <a:pt x="8896" y="11466"/>
                  <a:pt x="9021" y="11243"/>
                  <a:pt x="9188" y="11019"/>
                </a:cubicBezTo>
                <a:cubicBezTo>
                  <a:pt x="9502" y="10639"/>
                  <a:pt x="9962" y="10282"/>
                  <a:pt x="10192" y="9880"/>
                </a:cubicBezTo>
                <a:cubicBezTo>
                  <a:pt x="10422" y="9477"/>
                  <a:pt x="10903" y="9164"/>
                  <a:pt x="11154" y="8762"/>
                </a:cubicBezTo>
                <a:cubicBezTo>
                  <a:pt x="11572" y="8125"/>
                  <a:pt x="12220" y="7522"/>
                  <a:pt x="12785" y="6907"/>
                </a:cubicBezTo>
                <a:cubicBezTo>
                  <a:pt x="13412" y="6225"/>
                  <a:pt x="14040" y="5555"/>
                  <a:pt x="14688" y="4862"/>
                </a:cubicBezTo>
                <a:cubicBezTo>
                  <a:pt x="14458" y="4750"/>
                  <a:pt x="14270" y="4661"/>
                  <a:pt x="14081" y="4561"/>
                </a:cubicBezTo>
                <a:cubicBezTo>
                  <a:pt x="13747" y="4873"/>
                  <a:pt x="13412" y="5153"/>
                  <a:pt x="13140" y="5454"/>
                </a:cubicBezTo>
                <a:cubicBezTo>
                  <a:pt x="12806" y="5812"/>
                  <a:pt x="12513" y="6181"/>
                  <a:pt x="12179" y="6527"/>
                </a:cubicBezTo>
                <a:cubicBezTo>
                  <a:pt x="12095" y="6617"/>
                  <a:pt x="11886" y="6661"/>
                  <a:pt x="11719" y="6728"/>
                </a:cubicBezTo>
                <a:cubicBezTo>
                  <a:pt x="11907" y="6985"/>
                  <a:pt x="11719" y="7231"/>
                  <a:pt x="11405" y="7388"/>
                </a:cubicBezTo>
                <a:cubicBezTo>
                  <a:pt x="10966" y="7622"/>
                  <a:pt x="10882" y="7935"/>
                  <a:pt x="10610" y="8203"/>
                </a:cubicBezTo>
                <a:cubicBezTo>
                  <a:pt x="10485" y="8315"/>
                  <a:pt x="10380" y="8438"/>
                  <a:pt x="10276" y="8561"/>
                </a:cubicBezTo>
                <a:cubicBezTo>
                  <a:pt x="10067" y="8773"/>
                  <a:pt x="9858" y="8974"/>
                  <a:pt x="9648" y="9187"/>
                </a:cubicBezTo>
                <a:cubicBezTo>
                  <a:pt x="9147" y="9734"/>
                  <a:pt x="8645" y="10282"/>
                  <a:pt x="8143" y="10829"/>
                </a:cubicBezTo>
                <a:cubicBezTo>
                  <a:pt x="7808" y="11198"/>
                  <a:pt x="7411" y="11556"/>
                  <a:pt x="7097" y="11924"/>
                </a:cubicBezTo>
                <a:cubicBezTo>
                  <a:pt x="6366" y="12796"/>
                  <a:pt x="5634" y="13668"/>
                  <a:pt x="4944" y="14539"/>
                </a:cubicBezTo>
                <a:cubicBezTo>
                  <a:pt x="4588" y="14975"/>
                  <a:pt x="4275" y="15422"/>
                  <a:pt x="3961" y="15880"/>
                </a:cubicBezTo>
                <a:cubicBezTo>
                  <a:pt x="3814" y="16104"/>
                  <a:pt x="3794" y="16349"/>
                  <a:pt x="4316" y="16517"/>
                </a:cubicBezTo>
                <a:cubicBezTo>
                  <a:pt x="4839" y="15947"/>
                  <a:pt x="5341" y="15400"/>
                  <a:pt x="5843" y="14852"/>
                </a:cubicBezTo>
                <a:cubicBezTo>
                  <a:pt x="6428" y="14204"/>
                  <a:pt x="7014" y="13545"/>
                  <a:pt x="7578" y="12897"/>
                </a:cubicBezTo>
                <a:cubicBezTo>
                  <a:pt x="7662" y="12785"/>
                  <a:pt x="7725" y="12673"/>
                  <a:pt x="7829" y="12573"/>
                </a:cubicBezTo>
                <a:cubicBezTo>
                  <a:pt x="8017" y="12360"/>
                  <a:pt x="8164" y="12114"/>
                  <a:pt x="8582" y="12003"/>
                </a:cubicBezTo>
                <a:cubicBezTo>
                  <a:pt x="8707" y="11969"/>
                  <a:pt x="8875" y="11980"/>
                  <a:pt x="9021" y="11980"/>
                </a:cubicBezTo>
                <a:cubicBezTo>
                  <a:pt x="9063" y="12003"/>
                  <a:pt x="9105" y="12036"/>
                  <a:pt x="9147" y="12058"/>
                </a:cubicBezTo>
                <a:cubicBezTo>
                  <a:pt x="7432" y="13601"/>
                  <a:pt x="6345" y="15288"/>
                  <a:pt x="4902" y="16908"/>
                </a:cubicBezTo>
                <a:cubicBezTo>
                  <a:pt x="5090" y="16953"/>
                  <a:pt x="5257" y="16998"/>
                  <a:pt x="5446" y="17053"/>
                </a:cubicBezTo>
                <a:cubicBezTo>
                  <a:pt x="5634" y="16796"/>
                  <a:pt x="5801" y="16562"/>
                  <a:pt x="6010" y="16338"/>
                </a:cubicBezTo>
                <a:cubicBezTo>
                  <a:pt x="6638" y="15601"/>
                  <a:pt x="7286" y="14852"/>
                  <a:pt x="7934" y="14126"/>
                </a:cubicBezTo>
                <a:cubicBezTo>
                  <a:pt x="8269" y="13746"/>
                  <a:pt x="8687" y="13388"/>
                  <a:pt x="9042" y="13008"/>
                </a:cubicBezTo>
                <a:cubicBezTo>
                  <a:pt x="9439" y="12584"/>
                  <a:pt x="9753" y="12126"/>
                  <a:pt x="10130" y="11701"/>
                </a:cubicBezTo>
                <a:cubicBezTo>
                  <a:pt x="10820" y="10941"/>
                  <a:pt x="11551" y="10204"/>
                  <a:pt x="12262" y="9444"/>
                </a:cubicBezTo>
                <a:cubicBezTo>
                  <a:pt x="12681" y="8986"/>
                  <a:pt x="13078" y="8516"/>
                  <a:pt x="13475" y="8047"/>
                </a:cubicBezTo>
                <a:cubicBezTo>
                  <a:pt x="13747" y="7734"/>
                  <a:pt x="13998" y="7421"/>
                  <a:pt x="14312" y="7119"/>
                </a:cubicBezTo>
                <a:cubicBezTo>
                  <a:pt x="14583" y="6862"/>
                  <a:pt x="14918" y="6639"/>
                  <a:pt x="15043" y="6337"/>
                </a:cubicBezTo>
                <a:cubicBezTo>
                  <a:pt x="15106" y="6203"/>
                  <a:pt x="15294" y="6080"/>
                  <a:pt x="15441" y="5957"/>
                </a:cubicBezTo>
                <a:cubicBezTo>
                  <a:pt x="15650" y="5745"/>
                  <a:pt x="15880" y="5522"/>
                  <a:pt x="16110" y="5276"/>
                </a:cubicBezTo>
                <a:cubicBezTo>
                  <a:pt x="15796" y="5197"/>
                  <a:pt x="15545" y="5153"/>
                  <a:pt x="15273" y="5086"/>
                </a:cubicBezTo>
                <a:cubicBezTo>
                  <a:pt x="14960" y="5466"/>
                  <a:pt x="14667" y="5801"/>
                  <a:pt x="14395" y="6136"/>
                </a:cubicBezTo>
                <a:cubicBezTo>
                  <a:pt x="13810" y="6862"/>
                  <a:pt x="12869" y="7488"/>
                  <a:pt x="12409" y="8248"/>
                </a:cubicBezTo>
                <a:cubicBezTo>
                  <a:pt x="12346" y="8349"/>
                  <a:pt x="12200" y="8427"/>
                  <a:pt x="12095" y="8516"/>
                </a:cubicBezTo>
                <a:cubicBezTo>
                  <a:pt x="12032" y="8561"/>
                  <a:pt x="11928" y="8606"/>
                  <a:pt x="11928" y="8639"/>
                </a:cubicBezTo>
                <a:cubicBezTo>
                  <a:pt x="12053" y="9053"/>
                  <a:pt x="11447" y="9321"/>
                  <a:pt x="11217" y="9656"/>
                </a:cubicBezTo>
                <a:cubicBezTo>
                  <a:pt x="10820" y="10226"/>
                  <a:pt x="10234" y="10751"/>
                  <a:pt x="9732" y="11299"/>
                </a:cubicBezTo>
                <a:cubicBezTo>
                  <a:pt x="9649" y="11377"/>
                  <a:pt x="9607" y="11489"/>
                  <a:pt x="9481" y="11544"/>
                </a:cubicBezTo>
                <a:cubicBezTo>
                  <a:pt x="9188" y="11656"/>
                  <a:pt x="9084" y="11757"/>
                  <a:pt x="8979" y="11913"/>
                </a:cubicBezTo>
                <a:close/>
                <a:moveTo>
                  <a:pt x="16967" y="5421"/>
                </a:moveTo>
                <a:cubicBezTo>
                  <a:pt x="16612" y="5745"/>
                  <a:pt x="16256" y="6047"/>
                  <a:pt x="15943" y="6360"/>
                </a:cubicBezTo>
                <a:cubicBezTo>
                  <a:pt x="15650" y="6672"/>
                  <a:pt x="15399" y="6985"/>
                  <a:pt x="15106" y="7309"/>
                </a:cubicBezTo>
                <a:cubicBezTo>
                  <a:pt x="14918" y="7522"/>
                  <a:pt x="14792" y="7768"/>
                  <a:pt x="14500" y="7935"/>
                </a:cubicBezTo>
                <a:cubicBezTo>
                  <a:pt x="14144" y="8136"/>
                  <a:pt x="13977" y="8371"/>
                  <a:pt x="13831" y="8617"/>
                </a:cubicBezTo>
                <a:cubicBezTo>
                  <a:pt x="13747" y="8751"/>
                  <a:pt x="13580" y="8874"/>
                  <a:pt x="13496" y="9008"/>
                </a:cubicBezTo>
                <a:cubicBezTo>
                  <a:pt x="13161" y="9477"/>
                  <a:pt x="12367" y="9846"/>
                  <a:pt x="12283" y="10382"/>
                </a:cubicBezTo>
                <a:cubicBezTo>
                  <a:pt x="12283" y="10427"/>
                  <a:pt x="12158" y="10461"/>
                  <a:pt x="12116" y="10505"/>
                </a:cubicBezTo>
                <a:cubicBezTo>
                  <a:pt x="11949" y="10673"/>
                  <a:pt x="11760" y="10852"/>
                  <a:pt x="11635" y="11030"/>
                </a:cubicBezTo>
                <a:cubicBezTo>
                  <a:pt x="11531" y="11176"/>
                  <a:pt x="11510" y="11343"/>
                  <a:pt x="11342" y="11466"/>
                </a:cubicBezTo>
                <a:cubicBezTo>
                  <a:pt x="10861" y="11835"/>
                  <a:pt x="10590" y="12260"/>
                  <a:pt x="10255" y="12662"/>
                </a:cubicBezTo>
                <a:cubicBezTo>
                  <a:pt x="9941" y="13031"/>
                  <a:pt x="9690" y="13433"/>
                  <a:pt x="9147" y="13612"/>
                </a:cubicBezTo>
                <a:cubicBezTo>
                  <a:pt x="9063" y="13824"/>
                  <a:pt x="9042" y="13958"/>
                  <a:pt x="8938" y="14081"/>
                </a:cubicBezTo>
                <a:cubicBezTo>
                  <a:pt x="8750" y="14316"/>
                  <a:pt x="8499" y="14539"/>
                  <a:pt x="8269" y="14763"/>
                </a:cubicBezTo>
                <a:cubicBezTo>
                  <a:pt x="7955" y="15087"/>
                  <a:pt x="7641" y="15411"/>
                  <a:pt x="7328" y="15735"/>
                </a:cubicBezTo>
                <a:cubicBezTo>
                  <a:pt x="6888" y="16182"/>
                  <a:pt x="6679" y="16696"/>
                  <a:pt x="6345" y="17221"/>
                </a:cubicBezTo>
                <a:cubicBezTo>
                  <a:pt x="6826" y="17266"/>
                  <a:pt x="7244" y="17299"/>
                  <a:pt x="7662" y="17333"/>
                </a:cubicBezTo>
                <a:cubicBezTo>
                  <a:pt x="8122" y="16741"/>
                  <a:pt x="8540" y="16182"/>
                  <a:pt x="9021" y="15634"/>
                </a:cubicBezTo>
                <a:cubicBezTo>
                  <a:pt x="10359" y="14081"/>
                  <a:pt x="11802" y="12550"/>
                  <a:pt x="12994" y="10963"/>
                </a:cubicBezTo>
                <a:cubicBezTo>
                  <a:pt x="13161" y="10751"/>
                  <a:pt x="13308" y="10550"/>
                  <a:pt x="13496" y="10338"/>
                </a:cubicBezTo>
                <a:cubicBezTo>
                  <a:pt x="14374" y="9354"/>
                  <a:pt x="15231" y="8371"/>
                  <a:pt x="16110" y="7388"/>
                </a:cubicBezTo>
                <a:cubicBezTo>
                  <a:pt x="16674" y="6762"/>
                  <a:pt x="17239" y="6147"/>
                  <a:pt x="17845" y="5510"/>
                </a:cubicBezTo>
                <a:cubicBezTo>
                  <a:pt x="17553" y="5488"/>
                  <a:pt x="17302" y="5466"/>
                  <a:pt x="16967" y="5421"/>
                </a:cubicBezTo>
                <a:close/>
                <a:moveTo>
                  <a:pt x="6115" y="18651"/>
                </a:moveTo>
                <a:cubicBezTo>
                  <a:pt x="4923" y="18361"/>
                  <a:pt x="3815" y="18104"/>
                  <a:pt x="2706" y="17824"/>
                </a:cubicBezTo>
                <a:cubicBezTo>
                  <a:pt x="2602" y="17914"/>
                  <a:pt x="2455" y="18003"/>
                  <a:pt x="2372" y="18093"/>
                </a:cubicBezTo>
                <a:cubicBezTo>
                  <a:pt x="2016" y="18540"/>
                  <a:pt x="1661" y="18998"/>
                  <a:pt x="1305" y="19456"/>
                </a:cubicBezTo>
                <a:cubicBezTo>
                  <a:pt x="1243" y="19534"/>
                  <a:pt x="1222" y="19612"/>
                  <a:pt x="1201" y="19691"/>
                </a:cubicBezTo>
                <a:cubicBezTo>
                  <a:pt x="1138" y="19892"/>
                  <a:pt x="1243" y="20059"/>
                  <a:pt x="1619" y="20160"/>
                </a:cubicBezTo>
                <a:cubicBezTo>
                  <a:pt x="2246" y="20339"/>
                  <a:pt x="2874" y="20529"/>
                  <a:pt x="3522" y="20685"/>
                </a:cubicBezTo>
                <a:cubicBezTo>
                  <a:pt x="4212" y="20853"/>
                  <a:pt x="4316" y="20830"/>
                  <a:pt x="4609" y="20484"/>
                </a:cubicBezTo>
                <a:cubicBezTo>
                  <a:pt x="5111" y="19880"/>
                  <a:pt x="5613" y="19266"/>
                  <a:pt x="6115" y="18651"/>
                </a:cubicBezTo>
                <a:close/>
                <a:moveTo>
                  <a:pt x="17260" y="2460"/>
                </a:moveTo>
                <a:cubicBezTo>
                  <a:pt x="16591" y="2806"/>
                  <a:pt x="15859" y="3141"/>
                  <a:pt x="15211" y="3521"/>
                </a:cubicBezTo>
                <a:cubicBezTo>
                  <a:pt x="14939" y="3689"/>
                  <a:pt x="14897" y="3957"/>
                  <a:pt x="14792" y="4181"/>
                </a:cubicBezTo>
                <a:cubicBezTo>
                  <a:pt x="14772" y="4225"/>
                  <a:pt x="14897" y="4304"/>
                  <a:pt x="14981" y="4337"/>
                </a:cubicBezTo>
                <a:cubicBezTo>
                  <a:pt x="15922" y="4717"/>
                  <a:pt x="16904" y="5041"/>
                  <a:pt x="18222" y="4952"/>
                </a:cubicBezTo>
                <a:cubicBezTo>
                  <a:pt x="18556" y="4661"/>
                  <a:pt x="18891" y="4371"/>
                  <a:pt x="18849" y="3979"/>
                </a:cubicBezTo>
                <a:cubicBezTo>
                  <a:pt x="18828" y="3868"/>
                  <a:pt x="18870" y="3745"/>
                  <a:pt x="18912" y="3622"/>
                </a:cubicBezTo>
                <a:cubicBezTo>
                  <a:pt x="18974" y="3387"/>
                  <a:pt x="19037" y="3153"/>
                  <a:pt x="19079" y="2974"/>
                </a:cubicBezTo>
                <a:cubicBezTo>
                  <a:pt x="18452" y="2806"/>
                  <a:pt x="17866" y="2639"/>
                  <a:pt x="17260" y="2460"/>
                </a:cubicBezTo>
                <a:close/>
                <a:moveTo>
                  <a:pt x="2978" y="16651"/>
                </a:moveTo>
                <a:cubicBezTo>
                  <a:pt x="2727" y="16841"/>
                  <a:pt x="2330" y="16964"/>
                  <a:pt x="2727" y="17154"/>
                </a:cubicBezTo>
                <a:cubicBezTo>
                  <a:pt x="3877" y="17701"/>
                  <a:pt x="5195" y="18070"/>
                  <a:pt x="6784" y="18093"/>
                </a:cubicBezTo>
                <a:cubicBezTo>
                  <a:pt x="7035" y="18093"/>
                  <a:pt x="7328" y="18093"/>
                  <a:pt x="7537" y="17903"/>
                </a:cubicBezTo>
                <a:cubicBezTo>
                  <a:pt x="6658" y="17791"/>
                  <a:pt x="5822" y="17701"/>
                  <a:pt x="5006" y="17556"/>
                </a:cubicBezTo>
                <a:cubicBezTo>
                  <a:pt x="4191" y="17400"/>
                  <a:pt x="3543" y="17087"/>
                  <a:pt x="2978" y="166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9" name="Google Shape;2429;p176"/>
          <p:cNvSpPr/>
          <p:nvPr/>
        </p:nvSpPr>
        <p:spPr>
          <a:xfrm>
            <a:off x="8343898" y="342901"/>
            <a:ext cx="1694011" cy="1326545"/>
          </a:xfrm>
          <a:custGeom>
            <a:rect b="b" l="l" r="r" t="t"/>
            <a:pathLst>
              <a:path extrusionOk="0" h="21534" w="21437">
                <a:moveTo>
                  <a:pt x="14925" y="6979"/>
                </a:moveTo>
                <a:cubicBezTo>
                  <a:pt x="14780" y="6098"/>
                  <a:pt x="15069" y="5510"/>
                  <a:pt x="15551" y="5031"/>
                </a:cubicBezTo>
                <a:cubicBezTo>
                  <a:pt x="16034" y="4536"/>
                  <a:pt x="16576" y="4227"/>
                  <a:pt x="17179" y="4057"/>
                </a:cubicBezTo>
                <a:cubicBezTo>
                  <a:pt x="18119" y="3810"/>
                  <a:pt x="18975" y="3330"/>
                  <a:pt x="19662" y="2464"/>
                </a:cubicBezTo>
                <a:cubicBezTo>
                  <a:pt x="20096" y="1923"/>
                  <a:pt x="20433" y="1336"/>
                  <a:pt x="20337" y="485"/>
                </a:cubicBezTo>
                <a:cubicBezTo>
                  <a:pt x="20313" y="238"/>
                  <a:pt x="20421" y="52"/>
                  <a:pt x="20626" y="6"/>
                </a:cubicBezTo>
                <a:cubicBezTo>
                  <a:pt x="20843" y="-25"/>
                  <a:pt x="21012" y="68"/>
                  <a:pt x="21060" y="362"/>
                </a:cubicBezTo>
                <a:cubicBezTo>
                  <a:pt x="21168" y="1042"/>
                  <a:pt x="21229" y="1722"/>
                  <a:pt x="21349" y="2402"/>
                </a:cubicBezTo>
                <a:cubicBezTo>
                  <a:pt x="21542" y="3485"/>
                  <a:pt x="21409" y="4521"/>
                  <a:pt x="21024" y="5495"/>
                </a:cubicBezTo>
                <a:cubicBezTo>
                  <a:pt x="20614" y="6546"/>
                  <a:pt x="20059" y="7428"/>
                  <a:pt x="19228" y="8031"/>
                </a:cubicBezTo>
                <a:cubicBezTo>
                  <a:pt x="18504" y="8556"/>
                  <a:pt x="17745" y="8850"/>
                  <a:pt x="16938" y="8912"/>
                </a:cubicBezTo>
                <a:cubicBezTo>
                  <a:pt x="16817" y="9886"/>
                  <a:pt x="16552" y="10164"/>
                  <a:pt x="15720" y="10211"/>
                </a:cubicBezTo>
                <a:cubicBezTo>
                  <a:pt x="15250" y="10968"/>
                  <a:pt x="14840" y="11772"/>
                  <a:pt x="14334" y="12468"/>
                </a:cubicBezTo>
                <a:cubicBezTo>
                  <a:pt x="13743" y="13257"/>
                  <a:pt x="13092" y="13983"/>
                  <a:pt x="12429" y="14679"/>
                </a:cubicBezTo>
                <a:cubicBezTo>
                  <a:pt x="10899" y="16287"/>
                  <a:pt x="9151" y="17478"/>
                  <a:pt x="7415" y="18668"/>
                </a:cubicBezTo>
                <a:cubicBezTo>
                  <a:pt x="6764" y="19117"/>
                  <a:pt x="6041" y="19395"/>
                  <a:pt x="5342" y="19704"/>
                </a:cubicBezTo>
                <a:cubicBezTo>
                  <a:pt x="4366" y="20153"/>
                  <a:pt x="3389" y="20585"/>
                  <a:pt x="2413" y="20972"/>
                </a:cubicBezTo>
                <a:cubicBezTo>
                  <a:pt x="1834" y="21204"/>
                  <a:pt x="1244" y="21328"/>
                  <a:pt x="653" y="21513"/>
                </a:cubicBezTo>
                <a:cubicBezTo>
                  <a:pt x="472" y="21575"/>
                  <a:pt x="340" y="21498"/>
                  <a:pt x="267" y="21281"/>
                </a:cubicBezTo>
                <a:cubicBezTo>
                  <a:pt x="231" y="21173"/>
                  <a:pt x="171" y="21065"/>
                  <a:pt x="111" y="20972"/>
                </a:cubicBezTo>
                <a:cubicBezTo>
                  <a:pt x="-58" y="20740"/>
                  <a:pt x="-22" y="20555"/>
                  <a:pt x="135" y="20338"/>
                </a:cubicBezTo>
                <a:cubicBezTo>
                  <a:pt x="822" y="19349"/>
                  <a:pt x="1473" y="18313"/>
                  <a:pt x="2208" y="17369"/>
                </a:cubicBezTo>
                <a:cubicBezTo>
                  <a:pt x="2955" y="16395"/>
                  <a:pt x="3739" y="15468"/>
                  <a:pt x="4571" y="14602"/>
                </a:cubicBezTo>
                <a:cubicBezTo>
                  <a:pt x="5438" y="13690"/>
                  <a:pt x="6355" y="12839"/>
                  <a:pt x="7295" y="12035"/>
                </a:cubicBezTo>
                <a:cubicBezTo>
                  <a:pt x="9042" y="10551"/>
                  <a:pt x="10959" y="9515"/>
                  <a:pt x="12972" y="8742"/>
                </a:cubicBezTo>
                <a:cubicBezTo>
                  <a:pt x="13394" y="8572"/>
                  <a:pt x="13816" y="8371"/>
                  <a:pt x="14262" y="8170"/>
                </a:cubicBezTo>
                <a:cubicBezTo>
                  <a:pt x="14177" y="7551"/>
                  <a:pt x="14479" y="7227"/>
                  <a:pt x="14925" y="6979"/>
                </a:cubicBezTo>
                <a:close/>
                <a:moveTo>
                  <a:pt x="1232" y="20122"/>
                </a:moveTo>
                <a:cubicBezTo>
                  <a:pt x="1256" y="20168"/>
                  <a:pt x="1292" y="20214"/>
                  <a:pt x="1316" y="20261"/>
                </a:cubicBezTo>
                <a:cubicBezTo>
                  <a:pt x="1545" y="20184"/>
                  <a:pt x="1774" y="20137"/>
                  <a:pt x="2003" y="20044"/>
                </a:cubicBezTo>
                <a:cubicBezTo>
                  <a:pt x="2775" y="19735"/>
                  <a:pt x="3546" y="19410"/>
                  <a:pt x="4305" y="19070"/>
                </a:cubicBezTo>
                <a:cubicBezTo>
                  <a:pt x="5017" y="18761"/>
                  <a:pt x="5716" y="18436"/>
                  <a:pt x="6403" y="18081"/>
                </a:cubicBezTo>
                <a:cubicBezTo>
                  <a:pt x="6849" y="17864"/>
                  <a:pt x="7283" y="17601"/>
                  <a:pt x="7692" y="17308"/>
                </a:cubicBezTo>
                <a:cubicBezTo>
                  <a:pt x="8392" y="16797"/>
                  <a:pt x="9067" y="16210"/>
                  <a:pt x="9778" y="15715"/>
                </a:cubicBezTo>
                <a:cubicBezTo>
                  <a:pt x="11224" y="14695"/>
                  <a:pt x="12478" y="13349"/>
                  <a:pt x="13647" y="11865"/>
                </a:cubicBezTo>
                <a:cubicBezTo>
                  <a:pt x="14141" y="11231"/>
                  <a:pt x="14575" y="10535"/>
                  <a:pt x="14876" y="9670"/>
                </a:cubicBezTo>
                <a:cubicBezTo>
                  <a:pt x="14720" y="9499"/>
                  <a:pt x="14575" y="9345"/>
                  <a:pt x="14430" y="9190"/>
                </a:cubicBezTo>
                <a:cubicBezTo>
                  <a:pt x="13695" y="9499"/>
                  <a:pt x="12972" y="9793"/>
                  <a:pt x="12249" y="10087"/>
                </a:cubicBezTo>
                <a:cubicBezTo>
                  <a:pt x="10971" y="10613"/>
                  <a:pt x="9754" y="11308"/>
                  <a:pt x="8608" y="12174"/>
                </a:cubicBezTo>
                <a:cubicBezTo>
                  <a:pt x="7475" y="13025"/>
                  <a:pt x="6415" y="14061"/>
                  <a:pt x="5342" y="15035"/>
                </a:cubicBezTo>
                <a:cubicBezTo>
                  <a:pt x="4944" y="15406"/>
                  <a:pt x="4583" y="15839"/>
                  <a:pt x="4221" y="16272"/>
                </a:cubicBezTo>
                <a:cubicBezTo>
                  <a:pt x="3751" y="16828"/>
                  <a:pt x="3293" y="17385"/>
                  <a:pt x="2835" y="17957"/>
                </a:cubicBezTo>
                <a:cubicBezTo>
                  <a:pt x="2292" y="18668"/>
                  <a:pt x="1762" y="19410"/>
                  <a:pt x="1232" y="20122"/>
                </a:cubicBezTo>
                <a:close/>
                <a:moveTo>
                  <a:pt x="20686" y="2604"/>
                </a:moveTo>
                <a:cubicBezTo>
                  <a:pt x="20638" y="2634"/>
                  <a:pt x="20602" y="2650"/>
                  <a:pt x="20590" y="2681"/>
                </a:cubicBezTo>
                <a:cubicBezTo>
                  <a:pt x="19867" y="3825"/>
                  <a:pt x="18926" y="4521"/>
                  <a:pt x="17830" y="4938"/>
                </a:cubicBezTo>
                <a:cubicBezTo>
                  <a:pt x="17335" y="5124"/>
                  <a:pt x="16829" y="5340"/>
                  <a:pt x="16359" y="5619"/>
                </a:cubicBezTo>
                <a:cubicBezTo>
                  <a:pt x="16094" y="5773"/>
                  <a:pt x="15877" y="6082"/>
                  <a:pt x="15684" y="6361"/>
                </a:cubicBezTo>
                <a:cubicBezTo>
                  <a:pt x="15467" y="6685"/>
                  <a:pt x="15539" y="6917"/>
                  <a:pt x="15817" y="7149"/>
                </a:cubicBezTo>
                <a:cubicBezTo>
                  <a:pt x="15949" y="7258"/>
                  <a:pt x="16118" y="7350"/>
                  <a:pt x="16202" y="7489"/>
                </a:cubicBezTo>
                <a:cubicBezTo>
                  <a:pt x="16443" y="7907"/>
                  <a:pt x="16757" y="7922"/>
                  <a:pt x="17094" y="7845"/>
                </a:cubicBezTo>
                <a:cubicBezTo>
                  <a:pt x="17311" y="7799"/>
                  <a:pt x="17528" y="7752"/>
                  <a:pt x="17745" y="7691"/>
                </a:cubicBezTo>
                <a:cubicBezTo>
                  <a:pt x="18275" y="7536"/>
                  <a:pt x="18782" y="7273"/>
                  <a:pt x="19216" y="6840"/>
                </a:cubicBezTo>
                <a:cubicBezTo>
                  <a:pt x="19963" y="6082"/>
                  <a:pt x="20457" y="5108"/>
                  <a:pt x="20674" y="3902"/>
                </a:cubicBezTo>
                <a:cubicBezTo>
                  <a:pt x="20771" y="3485"/>
                  <a:pt x="20807" y="3052"/>
                  <a:pt x="20686" y="2604"/>
                </a:cubicBezTo>
                <a:close/>
                <a:moveTo>
                  <a:pt x="16154" y="8974"/>
                </a:moveTo>
                <a:cubicBezTo>
                  <a:pt x="15985" y="8371"/>
                  <a:pt x="15756" y="8062"/>
                  <a:pt x="15419" y="8000"/>
                </a:cubicBezTo>
                <a:cubicBezTo>
                  <a:pt x="15190" y="7953"/>
                  <a:pt x="15021" y="8046"/>
                  <a:pt x="14925" y="8355"/>
                </a:cubicBezTo>
                <a:cubicBezTo>
                  <a:pt x="15093" y="8572"/>
                  <a:pt x="15250" y="8757"/>
                  <a:pt x="15407" y="8958"/>
                </a:cubicBezTo>
                <a:cubicBezTo>
                  <a:pt x="15696" y="9314"/>
                  <a:pt x="15768" y="9314"/>
                  <a:pt x="16154" y="89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0" name="Google Shape;2430;p176"/>
          <p:cNvSpPr/>
          <p:nvPr/>
        </p:nvSpPr>
        <p:spPr>
          <a:xfrm>
            <a:off x="2228849" y="2143126"/>
            <a:ext cx="1132954" cy="1052354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3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49" y="21424"/>
                  <a:pt x="10147" y="21270"/>
                </a:cubicBezTo>
                <a:close/>
                <a:moveTo>
                  <a:pt x="7631" y="11723"/>
                </a:moveTo>
                <a:cubicBezTo>
                  <a:pt x="8907" y="11318"/>
                  <a:pt x="10039" y="11260"/>
                  <a:pt x="11135" y="11743"/>
                </a:cubicBezTo>
                <a:cubicBezTo>
                  <a:pt x="11782" y="12032"/>
                  <a:pt x="12393" y="12475"/>
                  <a:pt x="13004" y="12861"/>
                </a:cubicBezTo>
                <a:cubicBezTo>
                  <a:pt x="14136" y="13556"/>
                  <a:pt x="15286" y="14173"/>
                  <a:pt x="16598" y="14288"/>
                </a:cubicBezTo>
                <a:cubicBezTo>
                  <a:pt x="17389" y="14346"/>
                  <a:pt x="18162" y="14173"/>
                  <a:pt x="18791" y="13594"/>
                </a:cubicBezTo>
                <a:cubicBezTo>
                  <a:pt x="19473" y="12958"/>
                  <a:pt x="20085" y="12148"/>
                  <a:pt x="20210" y="11222"/>
                </a:cubicBezTo>
                <a:cubicBezTo>
                  <a:pt x="20498" y="9081"/>
                  <a:pt x="19959" y="7075"/>
                  <a:pt x="18988" y="5185"/>
                </a:cubicBezTo>
                <a:cubicBezTo>
                  <a:pt x="18880" y="4973"/>
                  <a:pt x="18719" y="4780"/>
                  <a:pt x="18539" y="4510"/>
                </a:cubicBezTo>
                <a:cubicBezTo>
                  <a:pt x="15448" y="7577"/>
                  <a:pt x="11764" y="8985"/>
                  <a:pt x="7649" y="9467"/>
                </a:cubicBezTo>
                <a:cubicBezTo>
                  <a:pt x="7631" y="10200"/>
                  <a:pt x="7631" y="10894"/>
                  <a:pt x="7631" y="11723"/>
                </a:cubicBezTo>
                <a:close/>
                <a:moveTo>
                  <a:pt x="18827" y="15812"/>
                </a:moveTo>
                <a:cubicBezTo>
                  <a:pt x="18485" y="15850"/>
                  <a:pt x="18305" y="15870"/>
                  <a:pt x="18126" y="15908"/>
                </a:cubicBezTo>
                <a:cubicBezTo>
                  <a:pt x="16688" y="16294"/>
                  <a:pt x="15322" y="16005"/>
                  <a:pt x="14064" y="15233"/>
                </a:cubicBezTo>
                <a:cubicBezTo>
                  <a:pt x="13184" y="14693"/>
                  <a:pt x="12321" y="14115"/>
                  <a:pt x="11459" y="13555"/>
                </a:cubicBezTo>
                <a:cubicBezTo>
                  <a:pt x="10309" y="12803"/>
                  <a:pt x="9159" y="12765"/>
                  <a:pt x="7973" y="13440"/>
                </a:cubicBezTo>
                <a:cubicBezTo>
                  <a:pt x="7973" y="13594"/>
                  <a:pt x="7955" y="13729"/>
                  <a:pt x="7973" y="13845"/>
                </a:cubicBezTo>
                <a:cubicBezTo>
                  <a:pt x="8009" y="14038"/>
                  <a:pt x="8080" y="14211"/>
                  <a:pt x="8152" y="14385"/>
                </a:cubicBezTo>
                <a:cubicBezTo>
                  <a:pt x="8691" y="15773"/>
                  <a:pt x="9464" y="16950"/>
                  <a:pt x="10578" y="17895"/>
                </a:cubicBezTo>
                <a:cubicBezTo>
                  <a:pt x="11261" y="18473"/>
                  <a:pt x="11980" y="18840"/>
                  <a:pt x="12860" y="18859"/>
                </a:cubicBezTo>
                <a:cubicBezTo>
                  <a:pt x="13220" y="18859"/>
                  <a:pt x="13597" y="18898"/>
                  <a:pt x="13903" y="19033"/>
                </a:cubicBezTo>
                <a:cubicBezTo>
                  <a:pt x="14208" y="19168"/>
                  <a:pt x="14460" y="19129"/>
                  <a:pt x="14765" y="19033"/>
                </a:cubicBezTo>
                <a:cubicBezTo>
                  <a:pt x="16401" y="18493"/>
                  <a:pt x="17712" y="17451"/>
                  <a:pt x="18827" y="15812"/>
                </a:cubicBezTo>
                <a:close/>
                <a:moveTo>
                  <a:pt x="7685" y="8213"/>
                </a:moveTo>
                <a:cubicBezTo>
                  <a:pt x="11477" y="7673"/>
                  <a:pt x="14711" y="6343"/>
                  <a:pt x="17353" y="3392"/>
                </a:cubicBezTo>
                <a:cubicBezTo>
                  <a:pt x="16023" y="2620"/>
                  <a:pt x="14837" y="1714"/>
                  <a:pt x="13274" y="2466"/>
                </a:cubicBezTo>
                <a:cubicBezTo>
                  <a:pt x="12896" y="2640"/>
                  <a:pt x="12483" y="2736"/>
                  <a:pt x="12070" y="2833"/>
                </a:cubicBezTo>
                <a:cubicBezTo>
                  <a:pt x="11207" y="3025"/>
                  <a:pt x="10452" y="3411"/>
                  <a:pt x="9751" y="4009"/>
                </a:cubicBezTo>
                <a:cubicBezTo>
                  <a:pt x="8548" y="5070"/>
                  <a:pt x="8026" y="6497"/>
                  <a:pt x="7685" y="8213"/>
                </a:cubicBezTo>
                <a:close/>
                <a:moveTo>
                  <a:pt x="3336" y="16525"/>
                </a:moveTo>
                <a:cubicBezTo>
                  <a:pt x="4217" y="14327"/>
                  <a:pt x="4217" y="14327"/>
                  <a:pt x="5978" y="12649"/>
                </a:cubicBezTo>
                <a:cubicBezTo>
                  <a:pt x="6158" y="12475"/>
                  <a:pt x="6283" y="12167"/>
                  <a:pt x="6301" y="11916"/>
                </a:cubicBezTo>
                <a:cubicBezTo>
                  <a:pt x="6337" y="11280"/>
                  <a:pt x="6319" y="10643"/>
                  <a:pt x="6283" y="10007"/>
                </a:cubicBezTo>
                <a:cubicBezTo>
                  <a:pt x="6265" y="9795"/>
                  <a:pt x="6158" y="9602"/>
                  <a:pt x="6140" y="9525"/>
                </a:cubicBezTo>
                <a:cubicBezTo>
                  <a:pt x="4630" y="9216"/>
                  <a:pt x="3228" y="8927"/>
                  <a:pt x="1809" y="8638"/>
                </a:cubicBezTo>
                <a:cubicBezTo>
                  <a:pt x="802" y="10489"/>
                  <a:pt x="1593" y="14655"/>
                  <a:pt x="3336" y="16525"/>
                </a:cubicBezTo>
                <a:close/>
                <a:moveTo>
                  <a:pt x="10470" y="1540"/>
                </a:moveTo>
                <a:cubicBezTo>
                  <a:pt x="9662" y="1367"/>
                  <a:pt x="8853" y="1348"/>
                  <a:pt x="8098" y="1637"/>
                </a:cubicBezTo>
                <a:cubicBezTo>
                  <a:pt x="7074" y="2023"/>
                  <a:pt x="5996" y="2312"/>
                  <a:pt x="5061" y="2968"/>
                </a:cubicBezTo>
                <a:cubicBezTo>
                  <a:pt x="3552" y="4009"/>
                  <a:pt x="2420" y="5320"/>
                  <a:pt x="2006" y="7365"/>
                </a:cubicBezTo>
                <a:cubicBezTo>
                  <a:pt x="3426" y="7731"/>
                  <a:pt x="4756" y="8368"/>
                  <a:pt x="6211" y="8136"/>
                </a:cubicBezTo>
                <a:cubicBezTo>
                  <a:pt x="6607" y="5128"/>
                  <a:pt x="7847" y="2833"/>
                  <a:pt x="10470" y="1540"/>
                </a:cubicBezTo>
                <a:close/>
                <a:moveTo>
                  <a:pt x="6715" y="14173"/>
                </a:moveTo>
                <a:cubicBezTo>
                  <a:pt x="5654" y="14983"/>
                  <a:pt x="4989" y="15908"/>
                  <a:pt x="4792" y="16873"/>
                </a:cubicBezTo>
                <a:cubicBezTo>
                  <a:pt x="4630" y="17644"/>
                  <a:pt x="4792" y="18068"/>
                  <a:pt x="5421" y="18473"/>
                </a:cubicBezTo>
                <a:cubicBezTo>
                  <a:pt x="5654" y="18628"/>
                  <a:pt x="5888" y="18782"/>
                  <a:pt x="6104" y="18917"/>
                </a:cubicBezTo>
                <a:cubicBezTo>
                  <a:pt x="7577" y="19862"/>
                  <a:pt x="9194" y="19804"/>
                  <a:pt x="10848" y="19727"/>
                </a:cubicBezTo>
                <a:cubicBezTo>
                  <a:pt x="8961" y="18319"/>
                  <a:pt x="7344" y="16718"/>
                  <a:pt x="6715" y="141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1" name="Google Shape;2431;p176"/>
          <p:cNvSpPr/>
          <p:nvPr/>
        </p:nvSpPr>
        <p:spPr>
          <a:xfrm>
            <a:off x="2114548" y="3609977"/>
            <a:ext cx="1331894" cy="824316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7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9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60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7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07" y="3192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3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6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9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5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2" name="Google Shape;2432;p176"/>
          <p:cNvSpPr/>
          <p:nvPr/>
        </p:nvSpPr>
        <p:spPr>
          <a:xfrm>
            <a:off x="2219323" y="4676777"/>
            <a:ext cx="1027828" cy="710398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0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12"/>
                </a:moveTo>
                <a:cubicBezTo>
                  <a:pt x="15433" y="6317"/>
                  <a:pt x="15414" y="6289"/>
                  <a:pt x="15295" y="5213"/>
                </a:cubicBezTo>
                <a:cubicBezTo>
                  <a:pt x="15216" y="4506"/>
                  <a:pt x="15059" y="3939"/>
                  <a:pt x="14586" y="3571"/>
                </a:cubicBezTo>
                <a:cubicBezTo>
                  <a:pt x="13659" y="2864"/>
                  <a:pt x="12438" y="3769"/>
                  <a:pt x="12339" y="5355"/>
                </a:cubicBezTo>
                <a:cubicBezTo>
                  <a:pt x="12300" y="6091"/>
                  <a:pt x="12043" y="6516"/>
                  <a:pt x="11590" y="6912"/>
                </a:cubicBezTo>
                <a:cubicBezTo>
                  <a:pt x="11472" y="6714"/>
                  <a:pt x="11275" y="6516"/>
                  <a:pt x="11236" y="6289"/>
                </a:cubicBezTo>
                <a:cubicBezTo>
                  <a:pt x="11038" y="5270"/>
                  <a:pt x="10585" y="4534"/>
                  <a:pt x="10191" y="3685"/>
                </a:cubicBezTo>
                <a:cubicBezTo>
                  <a:pt x="9284" y="1731"/>
                  <a:pt x="7195" y="1052"/>
                  <a:pt x="5717" y="1958"/>
                </a:cubicBezTo>
                <a:cubicBezTo>
                  <a:pt x="5087" y="2326"/>
                  <a:pt x="4692" y="2977"/>
                  <a:pt x="4515" y="3883"/>
                </a:cubicBezTo>
                <a:cubicBezTo>
                  <a:pt x="4180" y="5581"/>
                  <a:pt x="3865" y="7280"/>
                  <a:pt x="4338" y="9035"/>
                </a:cubicBezTo>
                <a:cubicBezTo>
                  <a:pt x="4476" y="9545"/>
                  <a:pt x="4318" y="9997"/>
                  <a:pt x="4003" y="10309"/>
                </a:cubicBezTo>
                <a:cubicBezTo>
                  <a:pt x="3668" y="10620"/>
                  <a:pt x="3471" y="10281"/>
                  <a:pt x="3273" y="9969"/>
                </a:cubicBezTo>
                <a:cubicBezTo>
                  <a:pt x="3057" y="9601"/>
                  <a:pt x="2800" y="9516"/>
                  <a:pt x="2505" y="9686"/>
                </a:cubicBezTo>
                <a:cubicBezTo>
                  <a:pt x="1697" y="10111"/>
                  <a:pt x="1145" y="11413"/>
                  <a:pt x="1224" y="12630"/>
                </a:cubicBezTo>
                <a:cubicBezTo>
                  <a:pt x="1263" y="13140"/>
                  <a:pt x="1441" y="13508"/>
                  <a:pt x="1756" y="13621"/>
                </a:cubicBezTo>
                <a:cubicBezTo>
                  <a:pt x="2150" y="13763"/>
                  <a:pt x="2544" y="13876"/>
                  <a:pt x="2958" y="13564"/>
                </a:cubicBezTo>
                <a:cubicBezTo>
                  <a:pt x="3668" y="13027"/>
                  <a:pt x="4298" y="13593"/>
                  <a:pt x="4318" y="14725"/>
                </a:cubicBezTo>
                <a:cubicBezTo>
                  <a:pt x="4318" y="15716"/>
                  <a:pt x="4594" y="16509"/>
                  <a:pt x="5106" y="17188"/>
                </a:cubicBezTo>
                <a:cubicBezTo>
                  <a:pt x="5737" y="18009"/>
                  <a:pt x="6486" y="18462"/>
                  <a:pt x="7294" y="18858"/>
                </a:cubicBezTo>
                <a:cubicBezTo>
                  <a:pt x="8752" y="19594"/>
                  <a:pt x="10191" y="19679"/>
                  <a:pt x="11630" y="18858"/>
                </a:cubicBezTo>
                <a:cubicBezTo>
                  <a:pt x="12891" y="18151"/>
                  <a:pt x="13857" y="17018"/>
                  <a:pt x="14349" y="15093"/>
                </a:cubicBezTo>
                <a:cubicBezTo>
                  <a:pt x="14507" y="14470"/>
                  <a:pt x="14921" y="14414"/>
                  <a:pt x="15295" y="14895"/>
                </a:cubicBezTo>
                <a:cubicBezTo>
                  <a:pt x="15492" y="15150"/>
                  <a:pt x="15650" y="15490"/>
                  <a:pt x="15887" y="15631"/>
                </a:cubicBezTo>
                <a:cubicBezTo>
                  <a:pt x="16537" y="16027"/>
                  <a:pt x="18074" y="15773"/>
                  <a:pt x="18665" y="14584"/>
                </a:cubicBezTo>
                <a:cubicBezTo>
                  <a:pt x="18961" y="13989"/>
                  <a:pt x="19099" y="13508"/>
                  <a:pt x="18567" y="12857"/>
                </a:cubicBezTo>
                <a:cubicBezTo>
                  <a:pt x="17877" y="12036"/>
                  <a:pt x="17976" y="11470"/>
                  <a:pt x="18764" y="10903"/>
                </a:cubicBezTo>
                <a:cubicBezTo>
                  <a:pt x="19730" y="10224"/>
                  <a:pt x="20262" y="8780"/>
                  <a:pt x="20005" y="7308"/>
                </a:cubicBezTo>
                <a:cubicBezTo>
                  <a:pt x="19828" y="6289"/>
                  <a:pt x="19473" y="5355"/>
                  <a:pt x="18685" y="5157"/>
                </a:cubicBezTo>
                <a:cubicBezTo>
                  <a:pt x="17916" y="4958"/>
                  <a:pt x="17108" y="4958"/>
                  <a:pt x="16635" y="6176"/>
                </a:cubicBezTo>
                <a:cubicBezTo>
                  <a:pt x="16517" y="6431"/>
                  <a:pt x="16281" y="6629"/>
                  <a:pt x="16064" y="69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3" name="Google Shape;2433;p176"/>
          <p:cNvSpPr/>
          <p:nvPr/>
        </p:nvSpPr>
        <p:spPr>
          <a:xfrm>
            <a:off x="3676649" y="4657727"/>
            <a:ext cx="647705" cy="642777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90" y="14051"/>
                </a:moveTo>
                <a:cubicBezTo>
                  <a:pt x="7465" y="14020"/>
                  <a:pt x="8227" y="13543"/>
                  <a:pt x="8990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80"/>
                  <a:pt x="11022" y="13988"/>
                  <a:pt x="10864" y="14591"/>
                </a:cubicBezTo>
                <a:cubicBezTo>
                  <a:pt x="10737" y="15131"/>
                  <a:pt x="10737" y="15703"/>
                  <a:pt x="10705" y="16243"/>
                </a:cubicBezTo>
                <a:cubicBezTo>
                  <a:pt x="11181" y="15894"/>
                  <a:pt x="11467" y="15481"/>
                  <a:pt x="11690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1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30" y="13702"/>
                </a:cubicBezTo>
                <a:cubicBezTo>
                  <a:pt x="16740" y="13130"/>
                  <a:pt x="15851" y="12527"/>
                  <a:pt x="14930" y="11955"/>
                </a:cubicBezTo>
                <a:cubicBezTo>
                  <a:pt x="14136" y="11447"/>
                  <a:pt x="14104" y="11129"/>
                  <a:pt x="14644" y="10367"/>
                </a:cubicBezTo>
                <a:cubicBezTo>
                  <a:pt x="15215" y="9509"/>
                  <a:pt x="15756" y="8651"/>
                  <a:pt x="16296" y="7762"/>
                </a:cubicBezTo>
                <a:cubicBezTo>
                  <a:pt x="16232" y="7699"/>
                  <a:pt x="16169" y="7635"/>
                  <a:pt x="16105" y="7540"/>
                </a:cubicBezTo>
                <a:cubicBezTo>
                  <a:pt x="15597" y="7762"/>
                  <a:pt x="15057" y="8016"/>
                  <a:pt x="14549" y="8238"/>
                </a:cubicBezTo>
                <a:cubicBezTo>
                  <a:pt x="13500" y="8683"/>
                  <a:pt x="12643" y="8143"/>
                  <a:pt x="12484" y="7031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9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5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6" y="9191"/>
                  <a:pt x="5305" y="8874"/>
                  <a:pt x="3844" y="8461"/>
                </a:cubicBezTo>
                <a:cubicBezTo>
                  <a:pt x="4606" y="9668"/>
                  <a:pt x="5432" y="10525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10" y="12368"/>
                  <a:pt x="7846" y="12749"/>
                  <a:pt x="7306" y="13226"/>
                </a:cubicBezTo>
                <a:cubicBezTo>
                  <a:pt x="6988" y="13448"/>
                  <a:pt x="6734" y="13670"/>
                  <a:pt x="6290" y="140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4" name="Google Shape;2434;p176"/>
          <p:cNvSpPr/>
          <p:nvPr/>
        </p:nvSpPr>
        <p:spPr>
          <a:xfrm>
            <a:off x="3714748" y="3524252"/>
            <a:ext cx="501140" cy="815693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67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8" y="15357"/>
                  <a:pt x="12227" y="15432"/>
                </a:cubicBezTo>
                <a:cubicBezTo>
                  <a:pt x="11961" y="15506"/>
                  <a:pt x="11429" y="15357"/>
                  <a:pt x="11202" y="15208"/>
                </a:cubicBezTo>
                <a:cubicBezTo>
                  <a:pt x="10860" y="14960"/>
                  <a:pt x="10708" y="14587"/>
                  <a:pt x="10366" y="14290"/>
                </a:cubicBezTo>
                <a:cubicBezTo>
                  <a:pt x="10025" y="13992"/>
                  <a:pt x="9683" y="13545"/>
                  <a:pt x="9227" y="13470"/>
                </a:cubicBezTo>
                <a:cubicBezTo>
                  <a:pt x="8354" y="13296"/>
                  <a:pt x="7329" y="13197"/>
                  <a:pt x="6456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0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3" y="14563"/>
                  <a:pt x="15415" y="13917"/>
                </a:cubicBezTo>
                <a:cubicBezTo>
                  <a:pt x="15643" y="12576"/>
                  <a:pt x="15909" y="11261"/>
                  <a:pt x="16136" y="9920"/>
                </a:cubicBezTo>
                <a:cubicBezTo>
                  <a:pt x="16516" y="7834"/>
                  <a:pt x="16972" y="5774"/>
                  <a:pt x="17275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53" y="1702"/>
                  <a:pt x="15377" y="1702"/>
                  <a:pt x="15188" y="17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5" name="Google Shape;2435;p176"/>
          <p:cNvSpPr/>
          <p:nvPr/>
        </p:nvSpPr>
        <p:spPr>
          <a:xfrm>
            <a:off x="3819524" y="5648327"/>
            <a:ext cx="492571" cy="552620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1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061" y="10098"/>
                  <a:pt x="7906" y="9988"/>
                  <a:pt x="7633" y="9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6" name="Google Shape;2436;p176"/>
          <p:cNvSpPr/>
          <p:nvPr/>
        </p:nvSpPr>
        <p:spPr>
          <a:xfrm>
            <a:off x="1857394" y="5543555"/>
            <a:ext cx="1752934" cy="1114644"/>
          </a:xfrm>
          <a:custGeom>
            <a:rect b="b" l="l" r="r" t="t"/>
            <a:pathLst>
              <a:path extrusionOk="0" h="1114644" w="1752934">
                <a:moveTo>
                  <a:pt x="923900" y="376751"/>
                </a:moveTo>
                <a:cubicBezTo>
                  <a:pt x="869613" y="370081"/>
                  <a:pt x="778178" y="423409"/>
                  <a:pt x="761039" y="481513"/>
                </a:cubicBezTo>
                <a:cubicBezTo>
                  <a:pt x="869613" y="507238"/>
                  <a:pt x="979152" y="533902"/>
                  <a:pt x="1089632" y="561522"/>
                </a:cubicBezTo>
                <a:cubicBezTo>
                  <a:pt x="1083934" y="469128"/>
                  <a:pt x="1024869" y="389120"/>
                  <a:pt x="923900" y="376751"/>
                </a:cubicBezTo>
                <a:close/>
                <a:moveTo>
                  <a:pt x="920751" y="305049"/>
                </a:moveTo>
                <a:cubicBezTo>
                  <a:pt x="962359" y="307152"/>
                  <a:pt x="1003440" y="321978"/>
                  <a:pt x="1039159" y="349116"/>
                </a:cubicBezTo>
                <a:cubicBezTo>
                  <a:pt x="1116305" y="407220"/>
                  <a:pt x="1153453" y="486273"/>
                  <a:pt x="1159173" y="581532"/>
                </a:cubicBezTo>
                <a:cubicBezTo>
                  <a:pt x="1159173" y="588186"/>
                  <a:pt x="1156324" y="596766"/>
                  <a:pt x="1152511" y="601526"/>
                </a:cubicBezTo>
                <a:cubicBezTo>
                  <a:pt x="1128687" y="628190"/>
                  <a:pt x="1100108" y="642485"/>
                  <a:pt x="1062960" y="631056"/>
                </a:cubicBezTo>
                <a:cubicBezTo>
                  <a:pt x="1055355" y="629145"/>
                  <a:pt x="1048692" y="627251"/>
                  <a:pt x="1041065" y="624385"/>
                </a:cubicBezTo>
                <a:cubicBezTo>
                  <a:pt x="951537" y="590096"/>
                  <a:pt x="857230" y="574862"/>
                  <a:pt x="763888" y="554852"/>
                </a:cubicBezTo>
                <a:cubicBezTo>
                  <a:pt x="737216" y="549137"/>
                  <a:pt x="714357" y="535813"/>
                  <a:pt x="695312" y="518668"/>
                </a:cubicBezTo>
                <a:cubicBezTo>
                  <a:pt x="688627" y="512953"/>
                  <a:pt x="685778" y="498658"/>
                  <a:pt x="685778" y="488183"/>
                </a:cubicBezTo>
                <a:cubicBezTo>
                  <a:pt x="685778" y="478664"/>
                  <a:pt x="691498" y="469128"/>
                  <a:pt x="695312" y="454849"/>
                </a:cubicBezTo>
                <a:cubicBezTo>
                  <a:pt x="735309" y="384360"/>
                  <a:pt x="790561" y="320541"/>
                  <a:pt x="879147" y="307201"/>
                </a:cubicBezTo>
                <a:cubicBezTo>
                  <a:pt x="892954" y="305060"/>
                  <a:pt x="906882" y="304347"/>
                  <a:pt x="920751" y="305049"/>
                </a:cubicBezTo>
                <a:close/>
                <a:moveTo>
                  <a:pt x="957179" y="64509"/>
                </a:moveTo>
                <a:cubicBezTo>
                  <a:pt x="942651" y="65108"/>
                  <a:pt x="931448" y="68923"/>
                  <a:pt x="916185" y="76084"/>
                </a:cubicBezTo>
                <a:cubicBezTo>
                  <a:pt x="921898" y="98947"/>
                  <a:pt x="927612" y="122747"/>
                  <a:pt x="933325" y="145609"/>
                </a:cubicBezTo>
                <a:cubicBezTo>
                  <a:pt x="938141" y="163680"/>
                  <a:pt x="931448" y="177013"/>
                  <a:pt x="911451" y="185606"/>
                </a:cubicBezTo>
                <a:cubicBezTo>
                  <a:pt x="881006" y="155140"/>
                  <a:pt x="892433" y="109414"/>
                  <a:pt x="868599" y="77959"/>
                </a:cubicBezTo>
                <a:cubicBezTo>
                  <a:pt x="840031" y="83687"/>
                  <a:pt x="809505" y="84625"/>
                  <a:pt x="783794" y="105613"/>
                </a:cubicBezTo>
                <a:cubicBezTo>
                  <a:pt x="794323" y="125611"/>
                  <a:pt x="803791" y="144620"/>
                  <a:pt x="813341" y="163680"/>
                </a:cubicBezTo>
                <a:cubicBezTo>
                  <a:pt x="823789" y="186543"/>
                  <a:pt x="822891" y="206541"/>
                  <a:pt x="809505" y="210343"/>
                </a:cubicBezTo>
                <a:cubicBezTo>
                  <a:pt x="788610" y="217009"/>
                  <a:pt x="784773" y="197011"/>
                  <a:pt x="778080" y="185606"/>
                </a:cubicBezTo>
                <a:cubicBezTo>
                  <a:pt x="765755" y="165607"/>
                  <a:pt x="756206" y="143682"/>
                  <a:pt x="743799" y="118945"/>
                </a:cubicBezTo>
                <a:cubicBezTo>
                  <a:pt x="721924" y="132277"/>
                  <a:pt x="701927" y="144620"/>
                  <a:pt x="679073" y="158941"/>
                </a:cubicBezTo>
                <a:cubicBezTo>
                  <a:pt x="694255" y="178002"/>
                  <a:pt x="706661" y="193209"/>
                  <a:pt x="718088" y="208468"/>
                </a:cubicBezTo>
                <a:cubicBezTo>
                  <a:pt x="730495" y="223675"/>
                  <a:pt x="729515" y="237997"/>
                  <a:pt x="713354" y="249402"/>
                </a:cubicBezTo>
                <a:cubicBezTo>
                  <a:pt x="674257" y="247527"/>
                  <a:pt x="667646" y="205604"/>
                  <a:pt x="638098" y="188470"/>
                </a:cubicBezTo>
                <a:cubicBezTo>
                  <a:pt x="622835" y="202740"/>
                  <a:pt x="607653" y="217009"/>
                  <a:pt x="593288" y="230341"/>
                </a:cubicBezTo>
                <a:cubicBezTo>
                  <a:pt x="612387" y="262734"/>
                  <a:pt x="666666" y="268463"/>
                  <a:pt x="649525" y="323719"/>
                </a:cubicBezTo>
                <a:cubicBezTo>
                  <a:pt x="633364" y="317053"/>
                  <a:pt x="619978" y="314189"/>
                  <a:pt x="608551" y="306585"/>
                </a:cubicBezTo>
                <a:cubicBezTo>
                  <a:pt x="591411" y="297054"/>
                  <a:pt x="576147" y="284660"/>
                  <a:pt x="557129" y="272265"/>
                </a:cubicBezTo>
                <a:cubicBezTo>
                  <a:pt x="547580" y="284660"/>
                  <a:pt x="538111" y="297054"/>
                  <a:pt x="526684" y="312262"/>
                </a:cubicBezTo>
                <a:cubicBezTo>
                  <a:pt x="544723" y="325594"/>
                  <a:pt x="559986" y="336114"/>
                  <a:pt x="575249" y="346582"/>
                </a:cubicBezTo>
                <a:cubicBezTo>
                  <a:pt x="592390" y="358977"/>
                  <a:pt x="596226" y="370382"/>
                  <a:pt x="588554" y="383714"/>
                </a:cubicBezTo>
                <a:cubicBezTo>
                  <a:pt x="580963" y="397046"/>
                  <a:pt x="566679" y="399910"/>
                  <a:pt x="549539" y="388505"/>
                </a:cubicBezTo>
                <a:cubicBezTo>
                  <a:pt x="533296" y="377985"/>
                  <a:pt x="517135" y="364653"/>
                  <a:pt x="497137" y="349446"/>
                </a:cubicBezTo>
                <a:cubicBezTo>
                  <a:pt x="490444" y="365643"/>
                  <a:pt x="483833" y="379912"/>
                  <a:pt x="479017" y="394182"/>
                </a:cubicBezTo>
                <a:cubicBezTo>
                  <a:pt x="469467" y="421836"/>
                  <a:pt x="446613" y="438970"/>
                  <a:pt x="423759" y="434178"/>
                </a:cubicBezTo>
                <a:cubicBezTo>
                  <a:pt x="343770" y="417982"/>
                  <a:pt x="263780" y="401837"/>
                  <a:pt x="184688" y="385641"/>
                </a:cubicBezTo>
                <a:cubicBezTo>
                  <a:pt x="167548" y="381787"/>
                  <a:pt x="151387" y="377985"/>
                  <a:pt x="134246" y="374184"/>
                </a:cubicBezTo>
                <a:cubicBezTo>
                  <a:pt x="112290" y="475164"/>
                  <a:pt x="90415" y="573281"/>
                  <a:pt x="68540" y="673272"/>
                </a:cubicBezTo>
                <a:cubicBezTo>
                  <a:pt x="90415" y="677074"/>
                  <a:pt x="111392" y="679938"/>
                  <a:pt x="133267" y="683740"/>
                </a:cubicBezTo>
                <a:cubicBezTo>
                  <a:pt x="138082" y="653274"/>
                  <a:pt x="142816" y="624683"/>
                  <a:pt x="148530" y="592290"/>
                </a:cubicBezTo>
                <a:cubicBezTo>
                  <a:pt x="189504" y="619006"/>
                  <a:pt x="176118" y="655201"/>
                  <a:pt x="173261" y="693270"/>
                </a:cubicBezTo>
                <a:cubicBezTo>
                  <a:pt x="187545" y="694260"/>
                  <a:pt x="198972" y="695197"/>
                  <a:pt x="212358" y="696135"/>
                </a:cubicBezTo>
                <a:cubicBezTo>
                  <a:pt x="214236" y="675199"/>
                  <a:pt x="216113" y="657076"/>
                  <a:pt x="218970" y="639004"/>
                </a:cubicBezTo>
                <a:cubicBezTo>
                  <a:pt x="219949" y="632338"/>
                  <a:pt x="222806" y="621870"/>
                  <a:pt x="226642" y="620881"/>
                </a:cubicBezTo>
                <a:cubicBezTo>
                  <a:pt x="234233" y="619944"/>
                  <a:pt x="246639" y="620881"/>
                  <a:pt x="249496" y="626610"/>
                </a:cubicBezTo>
                <a:cubicBezTo>
                  <a:pt x="256108" y="638067"/>
                  <a:pt x="259944" y="651399"/>
                  <a:pt x="261821" y="664731"/>
                </a:cubicBezTo>
                <a:cubicBezTo>
                  <a:pt x="263780" y="677074"/>
                  <a:pt x="260923" y="689469"/>
                  <a:pt x="258964" y="705665"/>
                </a:cubicBezTo>
                <a:cubicBezTo>
                  <a:pt x="278064" y="708530"/>
                  <a:pt x="296102" y="711394"/>
                  <a:pt x="314222" y="715196"/>
                </a:cubicBezTo>
                <a:cubicBezTo>
                  <a:pt x="318957" y="689469"/>
                  <a:pt x="322793" y="667544"/>
                  <a:pt x="328506" y="645670"/>
                </a:cubicBezTo>
                <a:cubicBezTo>
                  <a:pt x="330465" y="638067"/>
                  <a:pt x="337077" y="632338"/>
                  <a:pt x="341892" y="625672"/>
                </a:cubicBezTo>
                <a:cubicBezTo>
                  <a:pt x="349483" y="631349"/>
                  <a:pt x="359931" y="635203"/>
                  <a:pt x="363767" y="642806"/>
                </a:cubicBezTo>
                <a:cubicBezTo>
                  <a:pt x="368501" y="652337"/>
                  <a:pt x="368501" y="664731"/>
                  <a:pt x="367603" y="675199"/>
                </a:cubicBezTo>
                <a:cubicBezTo>
                  <a:pt x="366624" y="692333"/>
                  <a:pt x="362788" y="709467"/>
                  <a:pt x="359033" y="727590"/>
                </a:cubicBezTo>
                <a:cubicBezTo>
                  <a:pt x="379030" y="731392"/>
                  <a:pt x="397069" y="735194"/>
                  <a:pt x="413312" y="738996"/>
                </a:cubicBezTo>
                <a:cubicBezTo>
                  <a:pt x="431350" y="711394"/>
                  <a:pt x="412332" y="678063"/>
                  <a:pt x="436166" y="653274"/>
                </a:cubicBezTo>
                <a:cubicBezTo>
                  <a:pt x="487587" y="673272"/>
                  <a:pt x="456163" y="718997"/>
                  <a:pt x="467590" y="752328"/>
                </a:cubicBezTo>
                <a:cubicBezTo>
                  <a:pt x="486608" y="755192"/>
                  <a:pt x="505708" y="758057"/>
                  <a:pt x="529460" y="761858"/>
                </a:cubicBezTo>
                <a:cubicBezTo>
                  <a:pt x="532316" y="742797"/>
                  <a:pt x="533296" y="725664"/>
                  <a:pt x="537132" y="708530"/>
                </a:cubicBezTo>
                <a:cubicBezTo>
                  <a:pt x="538030" y="701863"/>
                  <a:pt x="542846" y="693270"/>
                  <a:pt x="548559" y="692333"/>
                </a:cubicBezTo>
                <a:cubicBezTo>
                  <a:pt x="554273" y="690406"/>
                  <a:pt x="565700" y="693270"/>
                  <a:pt x="568556" y="698062"/>
                </a:cubicBezTo>
                <a:cubicBezTo>
                  <a:pt x="574270" y="708530"/>
                  <a:pt x="579004" y="720924"/>
                  <a:pt x="579984" y="732330"/>
                </a:cubicBezTo>
                <a:cubicBezTo>
                  <a:pt x="580963" y="746599"/>
                  <a:pt x="579004" y="761858"/>
                  <a:pt x="578106" y="778992"/>
                </a:cubicBezTo>
                <a:cubicBezTo>
                  <a:pt x="603817" y="785658"/>
                  <a:pt x="627569" y="792324"/>
                  <a:pt x="652382" y="798990"/>
                </a:cubicBezTo>
                <a:cubicBezTo>
                  <a:pt x="657116" y="760921"/>
                  <a:pt x="661850" y="725664"/>
                  <a:pt x="666666" y="690406"/>
                </a:cubicBezTo>
                <a:cubicBezTo>
                  <a:pt x="709518" y="703738"/>
                  <a:pt x="711395" y="711394"/>
                  <a:pt x="699968" y="813312"/>
                </a:cubicBezTo>
                <a:cubicBezTo>
                  <a:pt x="723802" y="819041"/>
                  <a:pt x="748533" y="825707"/>
                  <a:pt x="777101" y="833310"/>
                </a:cubicBezTo>
                <a:cubicBezTo>
                  <a:pt x="783794" y="807583"/>
                  <a:pt x="789507" y="787585"/>
                  <a:pt x="795221" y="767587"/>
                </a:cubicBezTo>
                <a:cubicBezTo>
                  <a:pt x="798078" y="757119"/>
                  <a:pt x="799057" y="741860"/>
                  <a:pt x="814321" y="744724"/>
                </a:cubicBezTo>
                <a:cubicBezTo>
                  <a:pt x="823789" y="746651"/>
                  <a:pt x="835216" y="756130"/>
                  <a:pt x="838073" y="764723"/>
                </a:cubicBezTo>
                <a:cubicBezTo>
                  <a:pt x="841909" y="777117"/>
                  <a:pt x="840031" y="791387"/>
                  <a:pt x="838073" y="804719"/>
                </a:cubicBezTo>
                <a:cubicBezTo>
                  <a:pt x="836195" y="818051"/>
                  <a:pt x="830482" y="830446"/>
                  <a:pt x="824768" y="847580"/>
                </a:cubicBezTo>
                <a:cubicBezTo>
                  <a:pt x="856193" y="855236"/>
                  <a:pt x="882883" y="860912"/>
                  <a:pt x="907614" y="866641"/>
                </a:cubicBezTo>
                <a:cubicBezTo>
                  <a:pt x="914307" y="836175"/>
                  <a:pt x="918144" y="810448"/>
                  <a:pt x="925735" y="785658"/>
                </a:cubicBezTo>
                <a:cubicBezTo>
                  <a:pt x="930469" y="769514"/>
                  <a:pt x="946711" y="768524"/>
                  <a:pt x="958138" y="780919"/>
                </a:cubicBezTo>
                <a:cubicBezTo>
                  <a:pt x="970463" y="794251"/>
                  <a:pt x="970463" y="810448"/>
                  <a:pt x="965729" y="826644"/>
                </a:cubicBezTo>
                <a:cubicBezTo>
                  <a:pt x="960995" y="843778"/>
                  <a:pt x="957159" y="860912"/>
                  <a:pt x="967607" y="879036"/>
                </a:cubicBezTo>
                <a:cubicBezTo>
                  <a:pt x="989563" y="885702"/>
                  <a:pt x="1013315" y="892368"/>
                  <a:pt x="1039107" y="899971"/>
                </a:cubicBezTo>
                <a:cubicBezTo>
                  <a:pt x="1039107" y="889503"/>
                  <a:pt x="1039107" y="884764"/>
                  <a:pt x="1039107" y="879973"/>
                </a:cubicBezTo>
                <a:cubicBezTo>
                  <a:pt x="1039107" y="856173"/>
                  <a:pt x="1038128" y="832373"/>
                  <a:pt x="1040005" y="808521"/>
                </a:cubicBezTo>
                <a:cubicBezTo>
                  <a:pt x="1040985" y="791387"/>
                  <a:pt x="1054289" y="786648"/>
                  <a:pt x="1065716" y="798990"/>
                </a:cubicBezTo>
                <a:cubicBezTo>
                  <a:pt x="1075266" y="809510"/>
                  <a:pt x="1083836" y="823780"/>
                  <a:pt x="1085714" y="837112"/>
                </a:cubicBezTo>
                <a:cubicBezTo>
                  <a:pt x="1088570" y="859975"/>
                  <a:pt x="1086693" y="883775"/>
                  <a:pt x="1086693" y="910439"/>
                </a:cubicBezTo>
                <a:cubicBezTo>
                  <a:pt x="1116240" y="917105"/>
                  <a:pt x="1146685" y="923771"/>
                  <a:pt x="1178110" y="930437"/>
                </a:cubicBezTo>
                <a:cubicBezTo>
                  <a:pt x="1179089" y="899971"/>
                  <a:pt x="1180069" y="873307"/>
                  <a:pt x="1182925" y="847580"/>
                </a:cubicBezTo>
                <a:cubicBezTo>
                  <a:pt x="1183823" y="841851"/>
                  <a:pt x="1188639" y="832373"/>
                  <a:pt x="1193373" y="831384"/>
                </a:cubicBezTo>
                <a:cubicBezTo>
                  <a:pt x="1199087" y="829509"/>
                  <a:pt x="1210514" y="833310"/>
                  <a:pt x="1213370" y="838050"/>
                </a:cubicBezTo>
                <a:cubicBezTo>
                  <a:pt x="1219084" y="849507"/>
                  <a:pt x="1223818" y="862839"/>
                  <a:pt x="1224797" y="876171"/>
                </a:cubicBezTo>
                <a:cubicBezTo>
                  <a:pt x="1226756" y="897107"/>
                  <a:pt x="1226756" y="918095"/>
                  <a:pt x="1226756" y="941895"/>
                </a:cubicBezTo>
                <a:cubicBezTo>
                  <a:pt x="1251488" y="947623"/>
                  <a:pt x="1273363" y="952363"/>
                  <a:pt x="1298176" y="958091"/>
                </a:cubicBezTo>
                <a:cubicBezTo>
                  <a:pt x="1301032" y="924761"/>
                  <a:pt x="1303889" y="896170"/>
                  <a:pt x="1306746" y="868568"/>
                </a:cubicBezTo>
                <a:cubicBezTo>
                  <a:pt x="1338170" y="873307"/>
                  <a:pt x="1345761" y="879973"/>
                  <a:pt x="1347638" y="906637"/>
                </a:cubicBezTo>
                <a:cubicBezTo>
                  <a:pt x="1348618" y="927625"/>
                  <a:pt x="1347638" y="948561"/>
                  <a:pt x="1347638" y="972361"/>
                </a:cubicBezTo>
                <a:cubicBezTo>
                  <a:pt x="1370574" y="977152"/>
                  <a:pt x="1392449" y="981891"/>
                  <a:pt x="1415303" y="987620"/>
                </a:cubicBezTo>
                <a:cubicBezTo>
                  <a:pt x="1421996" y="965695"/>
                  <a:pt x="1426730" y="946634"/>
                  <a:pt x="1433423" y="929500"/>
                </a:cubicBezTo>
                <a:cubicBezTo>
                  <a:pt x="1436280" y="921897"/>
                  <a:pt x="1447707" y="909502"/>
                  <a:pt x="1451462" y="910439"/>
                </a:cubicBezTo>
                <a:cubicBezTo>
                  <a:pt x="1461011" y="913303"/>
                  <a:pt x="1471541" y="920959"/>
                  <a:pt x="1475295" y="930437"/>
                </a:cubicBezTo>
                <a:cubicBezTo>
                  <a:pt x="1479131" y="939968"/>
                  <a:pt x="1476275" y="952363"/>
                  <a:pt x="1475295" y="963820"/>
                </a:cubicBezTo>
                <a:cubicBezTo>
                  <a:pt x="1473418" y="974288"/>
                  <a:pt x="1469582" y="984756"/>
                  <a:pt x="1464848" y="997150"/>
                </a:cubicBezTo>
                <a:cubicBezTo>
                  <a:pt x="1492436" y="1004754"/>
                  <a:pt x="1517249" y="1012357"/>
                  <a:pt x="1545817" y="1020013"/>
                </a:cubicBezTo>
                <a:cubicBezTo>
                  <a:pt x="1547694" y="1000015"/>
                  <a:pt x="1548673" y="985693"/>
                  <a:pt x="1550551" y="971423"/>
                </a:cubicBezTo>
                <a:cubicBezTo>
                  <a:pt x="1551530" y="958091"/>
                  <a:pt x="1549571" y="939968"/>
                  <a:pt x="1568671" y="939968"/>
                </a:cubicBezTo>
                <a:cubicBezTo>
                  <a:pt x="1587689" y="939030"/>
                  <a:pt x="1592423" y="956164"/>
                  <a:pt x="1594382" y="971423"/>
                </a:cubicBezTo>
                <a:cubicBezTo>
                  <a:pt x="1596259" y="982829"/>
                  <a:pt x="1595361" y="994286"/>
                  <a:pt x="1595361" y="1004754"/>
                </a:cubicBezTo>
                <a:cubicBezTo>
                  <a:pt x="1595361" y="1013347"/>
                  <a:pt x="1594382" y="1021888"/>
                  <a:pt x="1594382" y="1034283"/>
                </a:cubicBezTo>
                <a:cubicBezTo>
                  <a:pt x="1614379" y="1038084"/>
                  <a:pt x="1633397" y="1040949"/>
                  <a:pt x="1652497" y="1044750"/>
                </a:cubicBezTo>
                <a:cubicBezTo>
                  <a:pt x="1663924" y="974288"/>
                  <a:pt x="1674371" y="908564"/>
                  <a:pt x="1684819" y="842841"/>
                </a:cubicBezTo>
                <a:cubicBezTo>
                  <a:pt x="1620093" y="813312"/>
                  <a:pt x="1554387" y="797116"/>
                  <a:pt x="1486722" y="792324"/>
                </a:cubicBezTo>
                <a:cubicBezTo>
                  <a:pt x="1451462" y="789512"/>
                  <a:pt x="1445748" y="786648"/>
                  <a:pt x="1451462" y="752328"/>
                </a:cubicBezTo>
                <a:cubicBezTo>
                  <a:pt x="1455298" y="726601"/>
                  <a:pt x="1458155" y="700926"/>
                  <a:pt x="1461011" y="676137"/>
                </a:cubicBezTo>
                <a:cubicBezTo>
                  <a:pt x="1434321" y="660877"/>
                  <a:pt x="1394326" y="670408"/>
                  <a:pt x="1387715" y="624735"/>
                </a:cubicBezTo>
                <a:cubicBezTo>
                  <a:pt x="1413426" y="620881"/>
                  <a:pt x="1437178" y="617079"/>
                  <a:pt x="1464848" y="613277"/>
                </a:cubicBezTo>
                <a:cubicBezTo>
                  <a:pt x="1461991" y="597081"/>
                  <a:pt x="1460032" y="584686"/>
                  <a:pt x="1458155" y="569479"/>
                </a:cubicBezTo>
                <a:cubicBezTo>
                  <a:pt x="1446728" y="568490"/>
                  <a:pt x="1436280" y="568490"/>
                  <a:pt x="1426730" y="567552"/>
                </a:cubicBezTo>
                <a:cubicBezTo>
                  <a:pt x="1417180" y="566615"/>
                  <a:pt x="1406733" y="568490"/>
                  <a:pt x="1397183" y="565677"/>
                </a:cubicBezTo>
                <a:cubicBezTo>
                  <a:pt x="1382899" y="561824"/>
                  <a:pt x="1361024" y="563750"/>
                  <a:pt x="1361922" y="539950"/>
                </a:cubicBezTo>
                <a:cubicBezTo>
                  <a:pt x="1362902" y="518963"/>
                  <a:pt x="1382001" y="520890"/>
                  <a:pt x="1395306" y="517088"/>
                </a:cubicBezTo>
                <a:cubicBezTo>
                  <a:pt x="1404855" y="515161"/>
                  <a:pt x="1415303" y="514224"/>
                  <a:pt x="1424853" y="512297"/>
                </a:cubicBezTo>
                <a:cubicBezTo>
                  <a:pt x="1434321" y="510422"/>
                  <a:pt x="1442891" y="506620"/>
                  <a:pt x="1455298" y="503756"/>
                </a:cubicBezTo>
                <a:cubicBezTo>
                  <a:pt x="1448605" y="474227"/>
                  <a:pt x="1443871" y="447563"/>
                  <a:pt x="1437178" y="419909"/>
                </a:cubicBezTo>
                <a:cubicBezTo>
                  <a:pt x="1417180" y="426575"/>
                  <a:pt x="1401999" y="432304"/>
                  <a:pt x="1386735" y="436105"/>
                </a:cubicBezTo>
                <a:cubicBezTo>
                  <a:pt x="1368615" y="439907"/>
                  <a:pt x="1355311" y="432304"/>
                  <a:pt x="1350577" y="417044"/>
                </a:cubicBezTo>
                <a:cubicBezTo>
                  <a:pt x="1344863" y="399910"/>
                  <a:pt x="1355311" y="391370"/>
                  <a:pt x="1368615" y="384703"/>
                </a:cubicBezTo>
                <a:cubicBezTo>
                  <a:pt x="1383879" y="377048"/>
                  <a:pt x="1399142" y="369444"/>
                  <a:pt x="1418160" y="360851"/>
                </a:cubicBezTo>
                <a:cubicBezTo>
                  <a:pt x="1410569" y="345644"/>
                  <a:pt x="1404855" y="333250"/>
                  <a:pt x="1398162" y="318980"/>
                </a:cubicBezTo>
                <a:cubicBezTo>
                  <a:pt x="1382899" y="326584"/>
                  <a:pt x="1372452" y="332312"/>
                  <a:pt x="1361024" y="337051"/>
                </a:cubicBezTo>
                <a:cubicBezTo>
                  <a:pt x="1343884" y="344655"/>
                  <a:pt x="1328621" y="341843"/>
                  <a:pt x="1321030" y="329448"/>
                </a:cubicBezTo>
                <a:cubicBezTo>
                  <a:pt x="1312459" y="316116"/>
                  <a:pt x="1316214" y="302783"/>
                  <a:pt x="1332457" y="291326"/>
                </a:cubicBezTo>
                <a:cubicBezTo>
                  <a:pt x="1342904" y="283722"/>
                  <a:pt x="1353434" y="276119"/>
                  <a:pt x="1365759" y="267526"/>
                </a:cubicBezTo>
                <a:cubicBezTo>
                  <a:pt x="1348618" y="246590"/>
                  <a:pt x="1334334" y="227529"/>
                  <a:pt x="1318173" y="207531"/>
                </a:cubicBezTo>
                <a:cubicBezTo>
                  <a:pt x="1291483" y="226592"/>
                  <a:pt x="1268628" y="244663"/>
                  <a:pt x="1243897" y="261797"/>
                </a:cubicBezTo>
                <a:cubicBezTo>
                  <a:pt x="1208636" y="218936"/>
                  <a:pt x="1244795" y="195136"/>
                  <a:pt x="1269608" y="165607"/>
                </a:cubicBezTo>
                <a:cubicBezTo>
                  <a:pt x="1252467" y="152275"/>
                  <a:pt x="1237204" y="140818"/>
                  <a:pt x="1221043" y="129413"/>
                </a:cubicBezTo>
                <a:cubicBezTo>
                  <a:pt x="1208636" y="146547"/>
                  <a:pt x="1200066" y="159879"/>
                  <a:pt x="1189537" y="172273"/>
                </a:cubicBezTo>
                <a:cubicBezTo>
                  <a:pt x="1184803" y="178002"/>
                  <a:pt x="1173376" y="182741"/>
                  <a:pt x="1167662" y="180867"/>
                </a:cubicBezTo>
                <a:cubicBezTo>
                  <a:pt x="1160969" y="178940"/>
                  <a:pt x="1155256" y="168472"/>
                  <a:pt x="1154358" y="160816"/>
                </a:cubicBezTo>
                <a:cubicBezTo>
                  <a:pt x="1153378" y="153213"/>
                  <a:pt x="1156235" y="143682"/>
                  <a:pt x="1159092" y="136079"/>
                </a:cubicBezTo>
                <a:cubicBezTo>
                  <a:pt x="1161949" y="125611"/>
                  <a:pt x="1166683" y="116080"/>
                  <a:pt x="1171498" y="104623"/>
                </a:cubicBezTo>
                <a:cubicBezTo>
                  <a:pt x="1137217" y="86552"/>
                  <a:pt x="1104813" y="81761"/>
                  <a:pt x="1069552" y="79886"/>
                </a:cubicBezTo>
                <a:cubicBezTo>
                  <a:pt x="1072409" y="122747"/>
                  <a:pt x="1075266" y="161806"/>
                  <a:pt x="1033394" y="186543"/>
                </a:cubicBezTo>
                <a:cubicBezTo>
                  <a:pt x="1020008" y="164670"/>
                  <a:pt x="1016253" y="146547"/>
                  <a:pt x="1023844" y="125611"/>
                </a:cubicBezTo>
                <a:cubicBezTo>
                  <a:pt x="1031435" y="106550"/>
                  <a:pt x="1028578" y="88427"/>
                  <a:pt x="1018131" y="72230"/>
                </a:cubicBezTo>
                <a:cubicBezTo>
                  <a:pt x="989563" y="66528"/>
                  <a:pt x="971708" y="63911"/>
                  <a:pt x="957179" y="64509"/>
                </a:cubicBezTo>
                <a:close/>
                <a:moveTo>
                  <a:pt x="954088" y="107"/>
                </a:moveTo>
                <a:cubicBezTo>
                  <a:pt x="995276" y="-602"/>
                  <a:pt x="1036699" y="2262"/>
                  <a:pt x="1078123" y="6559"/>
                </a:cubicBezTo>
                <a:cubicBezTo>
                  <a:pt x="1172396" y="17027"/>
                  <a:pt x="1249611" y="58898"/>
                  <a:pt x="1319071" y="120820"/>
                </a:cubicBezTo>
                <a:cubicBezTo>
                  <a:pt x="1375308" y="171336"/>
                  <a:pt x="1424853" y="227529"/>
                  <a:pt x="1460032" y="296117"/>
                </a:cubicBezTo>
                <a:cubicBezTo>
                  <a:pt x="1491538" y="358977"/>
                  <a:pt x="1509576" y="425637"/>
                  <a:pt x="1514392" y="494225"/>
                </a:cubicBezTo>
                <a:cubicBezTo>
                  <a:pt x="1519126" y="561824"/>
                  <a:pt x="1525819" y="630411"/>
                  <a:pt x="1520106" y="698999"/>
                </a:cubicBezTo>
                <a:cubicBezTo>
                  <a:pt x="1519126" y="715196"/>
                  <a:pt x="1526717" y="723789"/>
                  <a:pt x="1542960" y="728528"/>
                </a:cubicBezTo>
                <a:cubicBezTo>
                  <a:pt x="1600095" y="743787"/>
                  <a:pt x="1656251" y="760921"/>
                  <a:pt x="1712489" y="776128"/>
                </a:cubicBezTo>
                <a:cubicBezTo>
                  <a:pt x="1745790" y="785658"/>
                  <a:pt x="1761054" y="808521"/>
                  <a:pt x="1748647" y="841851"/>
                </a:cubicBezTo>
                <a:cubicBezTo>
                  <a:pt x="1720080" y="917105"/>
                  <a:pt x="1712489" y="995223"/>
                  <a:pt x="1706775" y="1073342"/>
                </a:cubicBezTo>
                <a:cubicBezTo>
                  <a:pt x="1703918" y="1108599"/>
                  <a:pt x="1686778" y="1120004"/>
                  <a:pt x="1652497" y="1112401"/>
                </a:cubicBezTo>
                <a:cubicBezTo>
                  <a:pt x="1613400" y="1103808"/>
                  <a:pt x="1574384" y="1096204"/>
                  <a:pt x="1535287" y="1086674"/>
                </a:cubicBezTo>
                <a:cubicBezTo>
                  <a:pt x="1525819" y="1084747"/>
                  <a:pt x="1515290" y="1081883"/>
                  <a:pt x="1507699" y="1076206"/>
                </a:cubicBezTo>
                <a:cubicBezTo>
                  <a:pt x="1481988" y="1058083"/>
                  <a:pt x="1453421" y="1054281"/>
                  <a:pt x="1423873" y="1051416"/>
                </a:cubicBezTo>
                <a:cubicBezTo>
                  <a:pt x="1390572" y="1048552"/>
                  <a:pt x="1357188" y="1048552"/>
                  <a:pt x="1326743" y="1027617"/>
                </a:cubicBezTo>
                <a:cubicBezTo>
                  <a:pt x="1315316" y="1019024"/>
                  <a:pt x="1297196" y="1020013"/>
                  <a:pt x="1282912" y="1015222"/>
                </a:cubicBezTo>
                <a:cubicBezTo>
                  <a:pt x="1256222" y="1007618"/>
                  <a:pt x="1230511" y="999025"/>
                  <a:pt x="1203821" y="993297"/>
                </a:cubicBezTo>
                <a:cubicBezTo>
                  <a:pt x="1188639" y="989495"/>
                  <a:pt x="1172396" y="988557"/>
                  <a:pt x="1156235" y="986630"/>
                </a:cubicBezTo>
                <a:cubicBezTo>
                  <a:pt x="1151501" y="985693"/>
                  <a:pt x="1145787" y="989495"/>
                  <a:pt x="1141951" y="987620"/>
                </a:cubicBezTo>
                <a:cubicBezTo>
                  <a:pt x="1081959" y="963820"/>
                  <a:pt x="1016253" y="960956"/>
                  <a:pt x="955282" y="939030"/>
                </a:cubicBezTo>
                <a:cubicBezTo>
                  <a:pt x="918144" y="925698"/>
                  <a:pt x="878067" y="922834"/>
                  <a:pt x="840031" y="911429"/>
                </a:cubicBezTo>
                <a:cubicBezTo>
                  <a:pt x="776203" y="892368"/>
                  <a:pt x="710497" y="880910"/>
                  <a:pt x="646669" y="859037"/>
                </a:cubicBezTo>
                <a:cubicBezTo>
                  <a:pt x="585697" y="838050"/>
                  <a:pt x="519991" y="832373"/>
                  <a:pt x="456163" y="818051"/>
                </a:cubicBezTo>
                <a:cubicBezTo>
                  <a:pt x="416168" y="809510"/>
                  <a:pt x="376174" y="798053"/>
                  <a:pt x="335199" y="788523"/>
                </a:cubicBezTo>
                <a:cubicBezTo>
                  <a:pt x="312345" y="782794"/>
                  <a:pt x="288512" y="779982"/>
                  <a:pt x="264678" y="775190"/>
                </a:cubicBezTo>
                <a:cubicBezTo>
                  <a:pt x="192279" y="760921"/>
                  <a:pt x="119962" y="745662"/>
                  <a:pt x="47564" y="730455"/>
                </a:cubicBezTo>
                <a:cubicBezTo>
                  <a:pt x="42748" y="729465"/>
                  <a:pt x="36136" y="728528"/>
                  <a:pt x="34178" y="724726"/>
                </a:cubicBezTo>
                <a:cubicBezTo>
                  <a:pt x="22750" y="707592"/>
                  <a:pt x="9446" y="690406"/>
                  <a:pt x="1855" y="671397"/>
                </a:cubicBezTo>
                <a:cubicBezTo>
                  <a:pt x="-1981" y="660877"/>
                  <a:pt x="876" y="646608"/>
                  <a:pt x="3733" y="635203"/>
                </a:cubicBezTo>
                <a:cubicBezTo>
                  <a:pt x="13282" y="602810"/>
                  <a:pt x="22750" y="570417"/>
                  <a:pt x="35157" y="538024"/>
                </a:cubicBezTo>
                <a:cubicBezTo>
                  <a:pt x="57032" y="478966"/>
                  <a:pt x="64704" y="416107"/>
                  <a:pt x="77111" y="355123"/>
                </a:cubicBezTo>
                <a:cubicBezTo>
                  <a:pt x="78009" y="342780"/>
                  <a:pt x="81845" y="329448"/>
                  <a:pt x="83722" y="321792"/>
                </a:cubicBezTo>
                <a:cubicBezTo>
                  <a:pt x="100863" y="315126"/>
                  <a:pt x="112290" y="308460"/>
                  <a:pt x="123717" y="305596"/>
                </a:cubicBezTo>
                <a:cubicBezTo>
                  <a:pt x="132287" y="303720"/>
                  <a:pt x="142816" y="302783"/>
                  <a:pt x="152285" y="304658"/>
                </a:cubicBezTo>
                <a:cubicBezTo>
                  <a:pt x="203788" y="315126"/>
                  <a:pt x="255210" y="325594"/>
                  <a:pt x="306632" y="337989"/>
                </a:cubicBezTo>
                <a:cubicBezTo>
                  <a:pt x="336179" y="344655"/>
                  <a:pt x="364746" y="355123"/>
                  <a:pt x="393314" y="363716"/>
                </a:cubicBezTo>
                <a:cubicBezTo>
                  <a:pt x="425718" y="374184"/>
                  <a:pt x="430452" y="372309"/>
                  <a:pt x="442859" y="339916"/>
                </a:cubicBezTo>
                <a:cubicBezTo>
                  <a:pt x="454286" y="307523"/>
                  <a:pt x="469467" y="277994"/>
                  <a:pt x="493301" y="252267"/>
                </a:cubicBezTo>
                <a:cubicBezTo>
                  <a:pt x="527582" y="215134"/>
                  <a:pt x="557129" y="174148"/>
                  <a:pt x="594267" y="140818"/>
                </a:cubicBezTo>
                <a:cubicBezTo>
                  <a:pt x="661932" y="78896"/>
                  <a:pt x="741922" y="37025"/>
                  <a:pt x="831461" y="15100"/>
                </a:cubicBezTo>
                <a:cubicBezTo>
                  <a:pt x="871946" y="5101"/>
                  <a:pt x="912899" y="817"/>
                  <a:pt x="954088" y="1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7" name="Google Shape;2437;p176"/>
          <p:cNvSpPr/>
          <p:nvPr/>
        </p:nvSpPr>
        <p:spPr>
          <a:xfrm>
            <a:off x="514354" y="3390901"/>
            <a:ext cx="1352292" cy="1683359"/>
          </a:xfrm>
          <a:custGeom>
            <a:rect b="b" l="l" r="r" t="t"/>
            <a:pathLst>
              <a:path extrusionOk="0" h="1683359" w="1352292">
                <a:moveTo>
                  <a:pt x="656260" y="1346005"/>
                </a:moveTo>
                <a:cubicBezTo>
                  <a:pt x="632450" y="1340288"/>
                  <a:pt x="615305" y="1345049"/>
                  <a:pt x="605782" y="1367908"/>
                </a:cubicBezTo>
                <a:cubicBezTo>
                  <a:pt x="624835" y="1367908"/>
                  <a:pt x="643880" y="1368865"/>
                  <a:pt x="656260" y="1346005"/>
                </a:cubicBezTo>
                <a:close/>
                <a:moveTo>
                  <a:pt x="1253738" y="1323021"/>
                </a:moveTo>
                <a:cubicBezTo>
                  <a:pt x="1235678" y="1324974"/>
                  <a:pt x="1220387" y="1330679"/>
                  <a:pt x="1207110" y="1326850"/>
                </a:cubicBezTo>
                <a:cubicBezTo>
                  <a:pt x="1186155" y="1322083"/>
                  <a:pt x="1184205" y="1347792"/>
                  <a:pt x="1167089" y="1345916"/>
                </a:cubicBezTo>
                <a:cubicBezTo>
                  <a:pt x="1165201" y="1345916"/>
                  <a:pt x="1161362" y="1348808"/>
                  <a:pt x="1160419" y="1348808"/>
                </a:cubicBezTo>
                <a:cubicBezTo>
                  <a:pt x="1133738" y="1337321"/>
                  <a:pt x="1114671" y="1353496"/>
                  <a:pt x="1092773" y="1364983"/>
                </a:cubicBezTo>
                <a:cubicBezTo>
                  <a:pt x="1082327" y="1369750"/>
                  <a:pt x="1068986" y="1368812"/>
                  <a:pt x="1056590" y="1369750"/>
                </a:cubicBezTo>
                <a:cubicBezTo>
                  <a:pt x="1050864" y="1369750"/>
                  <a:pt x="1041362" y="1365921"/>
                  <a:pt x="1039411" y="1367796"/>
                </a:cubicBezTo>
                <a:cubicBezTo>
                  <a:pt x="1018457" y="1393505"/>
                  <a:pt x="987056" y="1385925"/>
                  <a:pt x="961319" y="1395458"/>
                </a:cubicBezTo>
                <a:cubicBezTo>
                  <a:pt x="934639" y="1405929"/>
                  <a:pt x="908021" y="1421167"/>
                  <a:pt x="880396" y="1425934"/>
                </a:cubicBezTo>
                <a:cubicBezTo>
                  <a:pt x="834649" y="1433514"/>
                  <a:pt x="798466" y="1465942"/>
                  <a:pt x="750831" y="1465942"/>
                </a:cubicBezTo>
                <a:cubicBezTo>
                  <a:pt x="710809" y="1497355"/>
                  <a:pt x="660342" y="1505013"/>
                  <a:pt x="613651" y="1521189"/>
                </a:cubicBezTo>
                <a:cubicBezTo>
                  <a:pt x="569854" y="1536426"/>
                  <a:pt x="551731" y="1568777"/>
                  <a:pt x="533672" y="1608786"/>
                </a:cubicBezTo>
                <a:cubicBezTo>
                  <a:pt x="542230" y="1608786"/>
                  <a:pt x="547956" y="1609724"/>
                  <a:pt x="552738" y="1608786"/>
                </a:cubicBezTo>
                <a:cubicBezTo>
                  <a:pt x="634605" y="1580264"/>
                  <a:pt x="715592" y="1551664"/>
                  <a:pt x="797522" y="1523064"/>
                </a:cubicBezTo>
                <a:cubicBezTo>
                  <a:pt x="875614" y="1496418"/>
                  <a:pt x="952761" y="1465942"/>
                  <a:pt x="1032804" y="1445000"/>
                </a:cubicBezTo>
                <a:cubicBezTo>
                  <a:pt x="1088997" y="1430700"/>
                  <a:pt x="1143240" y="1413509"/>
                  <a:pt x="1198489" y="1395458"/>
                </a:cubicBezTo>
                <a:cubicBezTo>
                  <a:pt x="1207110" y="1392567"/>
                  <a:pt x="1217556" y="1387800"/>
                  <a:pt x="1223282" y="1380221"/>
                </a:cubicBezTo>
                <a:cubicBezTo>
                  <a:pt x="1234735" y="1363030"/>
                  <a:pt x="1243293" y="1344041"/>
                  <a:pt x="1253738" y="1323021"/>
                </a:cubicBezTo>
                <a:close/>
                <a:moveTo>
                  <a:pt x="670073" y="1298139"/>
                </a:moveTo>
                <a:cubicBezTo>
                  <a:pt x="676502" y="1301948"/>
                  <a:pt x="681028" y="1309806"/>
                  <a:pt x="685793" y="1322189"/>
                </a:cubicBezTo>
                <a:cubicBezTo>
                  <a:pt x="690551" y="1335528"/>
                  <a:pt x="696266" y="1347910"/>
                  <a:pt x="700080" y="1361242"/>
                </a:cubicBezTo>
                <a:cubicBezTo>
                  <a:pt x="707696" y="1384102"/>
                  <a:pt x="700080" y="1400303"/>
                  <a:pt x="677220" y="1407918"/>
                </a:cubicBezTo>
                <a:cubicBezTo>
                  <a:pt x="649595" y="1417439"/>
                  <a:pt x="621970" y="1426967"/>
                  <a:pt x="588637" y="1439349"/>
                </a:cubicBezTo>
                <a:cubicBezTo>
                  <a:pt x="553389" y="1412678"/>
                  <a:pt x="565777" y="1371719"/>
                  <a:pt x="561969" y="1330761"/>
                </a:cubicBezTo>
                <a:cubicBezTo>
                  <a:pt x="589587" y="1319334"/>
                  <a:pt x="615305" y="1306951"/>
                  <a:pt x="642930" y="1298380"/>
                </a:cubicBezTo>
                <a:cubicBezTo>
                  <a:pt x="655310" y="1294569"/>
                  <a:pt x="663643" y="1294330"/>
                  <a:pt x="670073" y="1298139"/>
                </a:cubicBezTo>
                <a:close/>
                <a:moveTo>
                  <a:pt x="859051" y="1269767"/>
                </a:moveTo>
                <a:cubicBezTo>
                  <a:pt x="825715" y="1271672"/>
                  <a:pt x="825715" y="1271672"/>
                  <a:pt x="815233" y="1286909"/>
                </a:cubicBezTo>
                <a:cubicBezTo>
                  <a:pt x="829524" y="1281199"/>
                  <a:pt x="843807" y="1275483"/>
                  <a:pt x="859051" y="1269767"/>
                </a:cubicBezTo>
                <a:close/>
                <a:moveTo>
                  <a:pt x="864939" y="1219403"/>
                </a:moveTo>
                <a:cubicBezTo>
                  <a:pt x="878690" y="1217973"/>
                  <a:pt x="883332" y="1224046"/>
                  <a:pt x="893331" y="1244049"/>
                </a:cubicBezTo>
                <a:cubicBezTo>
                  <a:pt x="899052" y="1254529"/>
                  <a:pt x="907622" y="1264050"/>
                  <a:pt x="914287" y="1274530"/>
                </a:cubicBezTo>
                <a:cubicBezTo>
                  <a:pt x="925722" y="1293579"/>
                  <a:pt x="921905" y="1303106"/>
                  <a:pt x="900956" y="1311674"/>
                </a:cubicBezTo>
                <a:cubicBezTo>
                  <a:pt x="871429" y="1324060"/>
                  <a:pt x="838094" y="1325013"/>
                  <a:pt x="810472" y="1345966"/>
                </a:cubicBezTo>
                <a:cubicBezTo>
                  <a:pt x="799989" y="1353588"/>
                  <a:pt x="782849" y="1349777"/>
                  <a:pt x="779040" y="1335486"/>
                </a:cubicBezTo>
                <a:cubicBezTo>
                  <a:pt x="770463" y="1304059"/>
                  <a:pt x="757131" y="1272625"/>
                  <a:pt x="763797" y="1244049"/>
                </a:cubicBezTo>
                <a:cubicBezTo>
                  <a:pt x="795228" y="1236427"/>
                  <a:pt x="820946" y="1229758"/>
                  <a:pt x="847616" y="1223095"/>
                </a:cubicBezTo>
                <a:cubicBezTo>
                  <a:pt x="854760" y="1221190"/>
                  <a:pt x="860355" y="1219880"/>
                  <a:pt x="864939" y="1219403"/>
                </a:cubicBezTo>
                <a:close/>
                <a:moveTo>
                  <a:pt x="1129690" y="1173076"/>
                </a:moveTo>
                <a:cubicBezTo>
                  <a:pt x="1101121" y="1178798"/>
                  <a:pt x="1072544" y="1184512"/>
                  <a:pt x="1042058" y="1190226"/>
                </a:cubicBezTo>
                <a:cubicBezTo>
                  <a:pt x="1044921" y="1196893"/>
                  <a:pt x="1046822" y="1203561"/>
                  <a:pt x="1049677" y="1212136"/>
                </a:cubicBezTo>
                <a:cubicBezTo>
                  <a:pt x="1079209" y="1202607"/>
                  <a:pt x="1104931" y="1194032"/>
                  <a:pt x="1131599" y="1184512"/>
                </a:cubicBezTo>
                <a:cubicBezTo>
                  <a:pt x="1130644" y="1180697"/>
                  <a:pt x="1129690" y="1176891"/>
                  <a:pt x="1129690" y="1173076"/>
                </a:cubicBezTo>
                <a:close/>
                <a:moveTo>
                  <a:pt x="607687" y="1170191"/>
                </a:moveTo>
                <a:cubicBezTo>
                  <a:pt x="586738" y="1177808"/>
                  <a:pt x="567686" y="1185434"/>
                  <a:pt x="542921" y="1195911"/>
                </a:cubicBezTo>
                <a:cubicBezTo>
                  <a:pt x="552443" y="1211145"/>
                  <a:pt x="557204" y="1218771"/>
                  <a:pt x="561973" y="1226389"/>
                </a:cubicBezTo>
                <a:cubicBezTo>
                  <a:pt x="618169" y="1202575"/>
                  <a:pt x="619122" y="1200668"/>
                  <a:pt x="607687" y="1170191"/>
                </a:cubicBezTo>
                <a:close/>
                <a:moveTo>
                  <a:pt x="611496" y="1125423"/>
                </a:moveTo>
                <a:cubicBezTo>
                  <a:pt x="628636" y="1119704"/>
                  <a:pt x="641975" y="1131134"/>
                  <a:pt x="645784" y="1151135"/>
                </a:cubicBezTo>
                <a:cubicBezTo>
                  <a:pt x="649593" y="1169237"/>
                  <a:pt x="653402" y="1187332"/>
                  <a:pt x="659123" y="1205434"/>
                </a:cubicBezTo>
                <a:cubicBezTo>
                  <a:pt x="663884" y="1222576"/>
                  <a:pt x="659123" y="1236866"/>
                  <a:pt x="642927" y="1242577"/>
                </a:cubicBezTo>
                <a:cubicBezTo>
                  <a:pt x="614353" y="1252100"/>
                  <a:pt x="592444" y="1269250"/>
                  <a:pt x="572439" y="1291157"/>
                </a:cubicBezTo>
                <a:cubicBezTo>
                  <a:pt x="561965" y="1303540"/>
                  <a:pt x="547674" y="1301634"/>
                  <a:pt x="541008" y="1288297"/>
                </a:cubicBezTo>
                <a:cubicBezTo>
                  <a:pt x="525773" y="1255913"/>
                  <a:pt x="511482" y="1222576"/>
                  <a:pt x="495294" y="1188285"/>
                </a:cubicBezTo>
                <a:cubicBezTo>
                  <a:pt x="504816" y="1176855"/>
                  <a:pt x="509585" y="1165425"/>
                  <a:pt x="517203" y="1161620"/>
                </a:cubicBezTo>
                <a:cubicBezTo>
                  <a:pt x="547682" y="1148284"/>
                  <a:pt x="580065" y="1135900"/>
                  <a:pt x="611496" y="1125423"/>
                </a:cubicBezTo>
                <a:close/>
                <a:moveTo>
                  <a:pt x="1126835" y="1115929"/>
                </a:moveTo>
                <a:cubicBezTo>
                  <a:pt x="1142082" y="1111168"/>
                  <a:pt x="1158267" y="1117836"/>
                  <a:pt x="1162085" y="1134024"/>
                </a:cubicBezTo>
                <a:cubicBezTo>
                  <a:pt x="1167795" y="1156888"/>
                  <a:pt x="1172560" y="1180697"/>
                  <a:pt x="1174460" y="1203561"/>
                </a:cubicBezTo>
                <a:cubicBezTo>
                  <a:pt x="1175415" y="1210228"/>
                  <a:pt x="1167795" y="1220711"/>
                  <a:pt x="1161130" y="1223564"/>
                </a:cubicBezTo>
                <a:cubicBezTo>
                  <a:pt x="1120170" y="1242613"/>
                  <a:pt x="1077308" y="1258809"/>
                  <a:pt x="1031591" y="1275951"/>
                </a:cubicBezTo>
                <a:cubicBezTo>
                  <a:pt x="1002060" y="1250234"/>
                  <a:pt x="1003014" y="1212136"/>
                  <a:pt x="1000159" y="1176891"/>
                </a:cubicBezTo>
                <a:cubicBezTo>
                  <a:pt x="999204" y="1169269"/>
                  <a:pt x="1017299" y="1155934"/>
                  <a:pt x="1028736" y="1151174"/>
                </a:cubicBezTo>
                <a:cubicBezTo>
                  <a:pt x="1061115" y="1137839"/>
                  <a:pt x="1094456" y="1127364"/>
                  <a:pt x="1126835" y="1115929"/>
                </a:cubicBezTo>
                <a:close/>
                <a:moveTo>
                  <a:pt x="850575" y="1062131"/>
                </a:moveTo>
                <a:cubicBezTo>
                  <a:pt x="816282" y="1072611"/>
                  <a:pt x="786751" y="1081184"/>
                  <a:pt x="754373" y="1091655"/>
                </a:cubicBezTo>
                <a:cubicBezTo>
                  <a:pt x="762940" y="1110708"/>
                  <a:pt x="769609" y="1126901"/>
                  <a:pt x="776278" y="1144047"/>
                </a:cubicBezTo>
                <a:cubicBezTo>
                  <a:pt x="791513" y="1140232"/>
                  <a:pt x="805799" y="1138325"/>
                  <a:pt x="818188" y="1133566"/>
                </a:cubicBezTo>
                <a:cubicBezTo>
                  <a:pt x="832475" y="1127854"/>
                  <a:pt x="845813" y="1120235"/>
                  <a:pt x="862006" y="1111662"/>
                </a:cubicBezTo>
                <a:cubicBezTo>
                  <a:pt x="858193" y="1093562"/>
                  <a:pt x="855337" y="1080230"/>
                  <a:pt x="850575" y="1062131"/>
                </a:cubicBezTo>
                <a:close/>
                <a:moveTo>
                  <a:pt x="838195" y="1022126"/>
                </a:moveTo>
                <a:cubicBezTo>
                  <a:pt x="862006" y="1013553"/>
                  <a:pt x="879148" y="1024033"/>
                  <a:pt x="884859" y="1048799"/>
                </a:cubicBezTo>
                <a:cubicBezTo>
                  <a:pt x="890579" y="1075463"/>
                  <a:pt x="896290" y="1102135"/>
                  <a:pt x="902959" y="1128808"/>
                </a:cubicBezTo>
                <a:cubicBezTo>
                  <a:pt x="907721" y="1145000"/>
                  <a:pt x="898197" y="1151666"/>
                  <a:pt x="885817" y="1156425"/>
                </a:cubicBezTo>
                <a:cubicBezTo>
                  <a:pt x="846761" y="1172617"/>
                  <a:pt x="806757" y="1189763"/>
                  <a:pt x="762949" y="1207863"/>
                </a:cubicBezTo>
                <a:cubicBezTo>
                  <a:pt x="742942" y="1196429"/>
                  <a:pt x="735324" y="1180246"/>
                  <a:pt x="732469" y="1158332"/>
                </a:cubicBezTo>
                <a:cubicBezTo>
                  <a:pt x="728656" y="1135474"/>
                  <a:pt x="721038" y="1112615"/>
                  <a:pt x="714369" y="1086896"/>
                </a:cubicBezTo>
                <a:cubicBezTo>
                  <a:pt x="729613" y="1061177"/>
                  <a:pt x="757229" y="1049752"/>
                  <a:pt x="784853" y="1039272"/>
                </a:cubicBezTo>
                <a:cubicBezTo>
                  <a:pt x="801995" y="1032606"/>
                  <a:pt x="821044" y="1027839"/>
                  <a:pt x="838195" y="1022126"/>
                </a:cubicBezTo>
                <a:close/>
                <a:moveTo>
                  <a:pt x="523869" y="953842"/>
                </a:moveTo>
                <a:cubicBezTo>
                  <a:pt x="478148" y="957654"/>
                  <a:pt x="471481" y="967178"/>
                  <a:pt x="483863" y="1004330"/>
                </a:cubicBezTo>
                <a:cubicBezTo>
                  <a:pt x="487673" y="1014810"/>
                  <a:pt x="492436" y="1024334"/>
                  <a:pt x="498151" y="1035758"/>
                </a:cubicBezTo>
                <a:cubicBezTo>
                  <a:pt x="516249" y="1030046"/>
                  <a:pt x="529584" y="1026234"/>
                  <a:pt x="547681" y="1020522"/>
                </a:cubicBezTo>
                <a:cubicBezTo>
                  <a:pt x="538156" y="994806"/>
                  <a:pt x="531489" y="973846"/>
                  <a:pt x="523869" y="953842"/>
                </a:cubicBezTo>
                <a:close/>
                <a:moveTo>
                  <a:pt x="1067154" y="915451"/>
                </a:moveTo>
                <a:cubicBezTo>
                  <a:pt x="1073704" y="917712"/>
                  <a:pt x="1079183" y="923665"/>
                  <a:pt x="1083946" y="933668"/>
                </a:cubicBezTo>
                <a:cubicBezTo>
                  <a:pt x="1101086" y="969866"/>
                  <a:pt x="1116323" y="1006063"/>
                  <a:pt x="1134423" y="1047019"/>
                </a:cubicBezTo>
                <a:cubicBezTo>
                  <a:pt x="1088705" y="1067969"/>
                  <a:pt x="1043938" y="1088929"/>
                  <a:pt x="994404" y="1111786"/>
                </a:cubicBezTo>
                <a:cubicBezTo>
                  <a:pt x="962019" y="1074644"/>
                  <a:pt x="954397" y="1027013"/>
                  <a:pt x="952493" y="976531"/>
                </a:cubicBezTo>
                <a:cubicBezTo>
                  <a:pt x="960116" y="970814"/>
                  <a:pt x="966546" y="969148"/>
                  <a:pt x="972261" y="970102"/>
                </a:cubicBezTo>
                <a:lnTo>
                  <a:pt x="985867" y="978271"/>
                </a:lnTo>
                <a:lnTo>
                  <a:pt x="985830" y="978438"/>
                </a:lnTo>
                <a:lnTo>
                  <a:pt x="986109" y="978416"/>
                </a:lnTo>
                <a:lnTo>
                  <a:pt x="987734" y="979392"/>
                </a:lnTo>
                <a:cubicBezTo>
                  <a:pt x="994404" y="1001295"/>
                  <a:pt x="988694" y="1027013"/>
                  <a:pt x="1008698" y="1045112"/>
                </a:cubicBezTo>
                <a:cubicBezTo>
                  <a:pt x="1033460" y="1035586"/>
                  <a:pt x="1056320" y="1027967"/>
                  <a:pt x="1079179" y="1019394"/>
                </a:cubicBezTo>
                <a:cubicBezTo>
                  <a:pt x="1073460" y="981299"/>
                  <a:pt x="1066797" y="971773"/>
                  <a:pt x="1045842" y="973670"/>
                </a:cubicBezTo>
                <a:lnTo>
                  <a:pt x="986109" y="978416"/>
                </a:lnTo>
                <a:lnTo>
                  <a:pt x="985867" y="978271"/>
                </a:lnTo>
                <a:lnTo>
                  <a:pt x="992501" y="947953"/>
                </a:lnTo>
                <a:cubicBezTo>
                  <a:pt x="1008698" y="938436"/>
                  <a:pt x="1025838" y="927956"/>
                  <a:pt x="1043938" y="919384"/>
                </a:cubicBezTo>
                <a:cubicBezTo>
                  <a:pt x="1052984" y="914621"/>
                  <a:pt x="1060605" y="913190"/>
                  <a:pt x="1067154" y="915451"/>
                </a:cubicBezTo>
                <a:close/>
                <a:moveTo>
                  <a:pt x="523899" y="876622"/>
                </a:moveTo>
                <a:cubicBezTo>
                  <a:pt x="545241" y="874076"/>
                  <a:pt x="559350" y="886935"/>
                  <a:pt x="568637" y="914790"/>
                </a:cubicBezTo>
                <a:cubicBezTo>
                  <a:pt x="579114" y="947175"/>
                  <a:pt x="592449" y="977658"/>
                  <a:pt x="604832" y="1009086"/>
                </a:cubicBezTo>
                <a:cubicBezTo>
                  <a:pt x="606737" y="1014810"/>
                  <a:pt x="611499" y="1019566"/>
                  <a:pt x="614357" y="1025278"/>
                </a:cubicBezTo>
                <a:cubicBezTo>
                  <a:pt x="624835" y="1052906"/>
                  <a:pt x="614357" y="1070998"/>
                  <a:pt x="586734" y="1079567"/>
                </a:cubicBezTo>
                <a:cubicBezTo>
                  <a:pt x="568637" y="1085290"/>
                  <a:pt x="550539" y="1091002"/>
                  <a:pt x="533394" y="1097670"/>
                </a:cubicBezTo>
                <a:cubicBezTo>
                  <a:pt x="500056" y="1110050"/>
                  <a:pt x="484816" y="1105283"/>
                  <a:pt x="466718" y="1076711"/>
                </a:cubicBezTo>
                <a:cubicBezTo>
                  <a:pt x="452431" y="1054806"/>
                  <a:pt x="422903" y="964322"/>
                  <a:pt x="419093" y="927182"/>
                </a:cubicBezTo>
                <a:cubicBezTo>
                  <a:pt x="446716" y="911934"/>
                  <a:pt x="472433" y="896698"/>
                  <a:pt x="500056" y="884318"/>
                </a:cubicBezTo>
                <a:cubicBezTo>
                  <a:pt x="508867" y="880031"/>
                  <a:pt x="516785" y="877471"/>
                  <a:pt x="523899" y="876622"/>
                </a:cubicBezTo>
                <a:close/>
                <a:moveTo>
                  <a:pt x="754795" y="850130"/>
                </a:moveTo>
                <a:cubicBezTo>
                  <a:pt x="730984" y="859650"/>
                  <a:pt x="710982" y="867274"/>
                  <a:pt x="689076" y="876794"/>
                </a:cubicBezTo>
                <a:cubicBezTo>
                  <a:pt x="694790" y="892991"/>
                  <a:pt x="698600" y="906323"/>
                  <a:pt x="704315" y="924426"/>
                </a:cubicBezTo>
                <a:cubicBezTo>
                  <a:pt x="730031" y="912042"/>
                  <a:pt x="752891" y="902511"/>
                  <a:pt x="777655" y="891085"/>
                </a:cubicBezTo>
                <a:cubicBezTo>
                  <a:pt x="769083" y="874888"/>
                  <a:pt x="762415" y="863462"/>
                  <a:pt x="754795" y="850130"/>
                </a:cubicBezTo>
                <a:close/>
                <a:moveTo>
                  <a:pt x="780036" y="782735"/>
                </a:moveTo>
                <a:cubicBezTo>
                  <a:pt x="790037" y="786070"/>
                  <a:pt x="797180" y="794405"/>
                  <a:pt x="799561" y="808216"/>
                </a:cubicBezTo>
                <a:cubicBezTo>
                  <a:pt x="805276" y="849171"/>
                  <a:pt x="823373" y="885366"/>
                  <a:pt x="842422" y="916801"/>
                </a:cubicBezTo>
                <a:cubicBezTo>
                  <a:pt x="834802" y="952997"/>
                  <a:pt x="804324" y="946330"/>
                  <a:pt x="784322" y="956809"/>
                </a:cubicBezTo>
                <a:cubicBezTo>
                  <a:pt x="758605" y="970141"/>
                  <a:pt x="730984" y="975860"/>
                  <a:pt x="710030" y="999670"/>
                </a:cubicBezTo>
                <a:cubicBezTo>
                  <a:pt x="700505" y="1010148"/>
                  <a:pt x="687171" y="1009190"/>
                  <a:pt x="677646" y="995858"/>
                </a:cubicBezTo>
                <a:cubicBezTo>
                  <a:pt x="671931" y="986338"/>
                  <a:pt x="664312" y="977766"/>
                  <a:pt x="660502" y="967287"/>
                </a:cubicBezTo>
                <a:cubicBezTo>
                  <a:pt x="649072" y="932040"/>
                  <a:pt x="638595" y="895845"/>
                  <a:pt x="629071" y="859650"/>
                </a:cubicBezTo>
                <a:cubicBezTo>
                  <a:pt x="628118" y="854890"/>
                  <a:pt x="629071" y="850130"/>
                  <a:pt x="629071" y="840599"/>
                </a:cubicBezTo>
                <a:cubicBezTo>
                  <a:pt x="667169" y="823454"/>
                  <a:pt x="705267" y="805362"/>
                  <a:pt x="743366" y="787259"/>
                </a:cubicBezTo>
                <a:cubicBezTo>
                  <a:pt x="757177" y="781067"/>
                  <a:pt x="770035" y="779401"/>
                  <a:pt x="780036" y="782735"/>
                </a:cubicBezTo>
                <a:close/>
                <a:moveTo>
                  <a:pt x="453380" y="699925"/>
                </a:moveTo>
                <a:cubicBezTo>
                  <a:pt x="430518" y="710397"/>
                  <a:pt x="413376" y="718976"/>
                  <a:pt x="393369" y="728496"/>
                </a:cubicBezTo>
                <a:cubicBezTo>
                  <a:pt x="400038" y="750403"/>
                  <a:pt x="404809" y="768502"/>
                  <a:pt x="411469" y="790409"/>
                </a:cubicBezTo>
                <a:cubicBezTo>
                  <a:pt x="435280" y="782793"/>
                  <a:pt x="455286" y="776129"/>
                  <a:pt x="479097" y="768502"/>
                </a:cubicBezTo>
                <a:cubicBezTo>
                  <a:pt x="470531" y="745643"/>
                  <a:pt x="461955" y="723736"/>
                  <a:pt x="453380" y="699925"/>
                </a:cubicBezTo>
                <a:close/>
                <a:moveTo>
                  <a:pt x="992610" y="689717"/>
                </a:moveTo>
                <a:cubicBezTo>
                  <a:pt x="1002016" y="695193"/>
                  <a:pt x="1008683" y="706385"/>
                  <a:pt x="1013443" y="723053"/>
                </a:cubicBezTo>
                <a:cubicBezTo>
                  <a:pt x="1021065" y="751628"/>
                  <a:pt x="1029645" y="780202"/>
                  <a:pt x="1040112" y="808777"/>
                </a:cubicBezTo>
                <a:cubicBezTo>
                  <a:pt x="1051546" y="838303"/>
                  <a:pt x="1045829" y="849733"/>
                  <a:pt x="1014391" y="856401"/>
                </a:cubicBezTo>
                <a:cubicBezTo>
                  <a:pt x="985825" y="862115"/>
                  <a:pt x="960104" y="871640"/>
                  <a:pt x="937246" y="891642"/>
                </a:cubicBezTo>
                <a:cubicBezTo>
                  <a:pt x="921053" y="906882"/>
                  <a:pt x="913430" y="904977"/>
                  <a:pt x="900100" y="888785"/>
                </a:cubicBezTo>
                <a:cubicBezTo>
                  <a:pt x="894383" y="882118"/>
                  <a:pt x="889615" y="874498"/>
                  <a:pt x="886761" y="866878"/>
                </a:cubicBezTo>
                <a:cubicBezTo>
                  <a:pt x="874379" y="834494"/>
                  <a:pt x="861997" y="801157"/>
                  <a:pt x="850573" y="767820"/>
                </a:cubicBezTo>
                <a:cubicBezTo>
                  <a:pt x="846762" y="758295"/>
                  <a:pt x="848667" y="746865"/>
                  <a:pt x="847719" y="733531"/>
                </a:cubicBezTo>
                <a:cubicBezTo>
                  <a:pt x="907723" y="738293"/>
                  <a:pt x="900100" y="792585"/>
                  <a:pt x="924864" y="824969"/>
                </a:cubicBezTo>
                <a:cubicBezTo>
                  <a:pt x="935350" y="822111"/>
                  <a:pt x="945826" y="820206"/>
                  <a:pt x="955345" y="816396"/>
                </a:cubicBezTo>
                <a:cubicBezTo>
                  <a:pt x="990585" y="801157"/>
                  <a:pt x="992490" y="794489"/>
                  <a:pt x="970580" y="755438"/>
                </a:cubicBezTo>
                <a:cubicBezTo>
                  <a:pt x="958208" y="760200"/>
                  <a:pt x="944868" y="764010"/>
                  <a:pt x="932487" y="768773"/>
                </a:cubicBezTo>
                <a:cubicBezTo>
                  <a:pt x="923916" y="763058"/>
                  <a:pt x="915345" y="757343"/>
                  <a:pt x="907723" y="751628"/>
                </a:cubicBezTo>
                <a:cubicBezTo>
                  <a:pt x="889624" y="738293"/>
                  <a:pt x="888666" y="726863"/>
                  <a:pt x="908671" y="714481"/>
                </a:cubicBezTo>
                <a:cubicBezTo>
                  <a:pt x="922958" y="704956"/>
                  <a:pt x="939152" y="697336"/>
                  <a:pt x="955345" y="690669"/>
                </a:cubicBezTo>
                <a:cubicBezTo>
                  <a:pt x="971059" y="684478"/>
                  <a:pt x="983204" y="684240"/>
                  <a:pt x="992610" y="689717"/>
                </a:cubicBezTo>
                <a:close/>
                <a:moveTo>
                  <a:pt x="467075" y="631698"/>
                </a:moveTo>
                <a:cubicBezTo>
                  <a:pt x="475767" y="636103"/>
                  <a:pt x="482436" y="645152"/>
                  <a:pt x="486724" y="658015"/>
                </a:cubicBezTo>
                <a:cubicBezTo>
                  <a:pt x="499104" y="698973"/>
                  <a:pt x="512441" y="738979"/>
                  <a:pt x="526728" y="778985"/>
                </a:cubicBezTo>
                <a:cubicBezTo>
                  <a:pt x="536252" y="805652"/>
                  <a:pt x="535294" y="815183"/>
                  <a:pt x="508628" y="826606"/>
                </a:cubicBezTo>
                <a:cubicBezTo>
                  <a:pt x="475293" y="840898"/>
                  <a:pt x="441000" y="853273"/>
                  <a:pt x="406716" y="863756"/>
                </a:cubicBezTo>
                <a:cubicBezTo>
                  <a:pt x="399089" y="866612"/>
                  <a:pt x="388616" y="861852"/>
                  <a:pt x="380041" y="857093"/>
                </a:cubicBezTo>
                <a:cubicBezTo>
                  <a:pt x="374330" y="853273"/>
                  <a:pt x="368610" y="846609"/>
                  <a:pt x="365754" y="839946"/>
                </a:cubicBezTo>
                <a:cubicBezTo>
                  <a:pt x="355272" y="798988"/>
                  <a:pt x="343841" y="758030"/>
                  <a:pt x="333368" y="722784"/>
                </a:cubicBezTo>
                <a:cubicBezTo>
                  <a:pt x="336223" y="695165"/>
                  <a:pt x="338130" y="676114"/>
                  <a:pt x="363848" y="667535"/>
                </a:cubicBezTo>
                <a:cubicBezTo>
                  <a:pt x="388616" y="659919"/>
                  <a:pt x="411478" y="644676"/>
                  <a:pt x="435289" y="633252"/>
                </a:cubicBezTo>
                <a:cubicBezTo>
                  <a:pt x="447669" y="627535"/>
                  <a:pt x="458384" y="627294"/>
                  <a:pt x="467075" y="631698"/>
                </a:cubicBezTo>
                <a:close/>
                <a:moveTo>
                  <a:pt x="692461" y="597999"/>
                </a:moveTo>
                <a:cubicBezTo>
                  <a:pt x="666740" y="611329"/>
                  <a:pt x="642925" y="624670"/>
                  <a:pt x="616261" y="638000"/>
                </a:cubicBezTo>
                <a:cubicBezTo>
                  <a:pt x="626738" y="658013"/>
                  <a:pt x="634355" y="674195"/>
                  <a:pt x="644832" y="695150"/>
                </a:cubicBezTo>
                <a:cubicBezTo>
                  <a:pt x="669600" y="676104"/>
                  <a:pt x="701032" y="681820"/>
                  <a:pt x="719126" y="655149"/>
                </a:cubicBezTo>
                <a:cubicBezTo>
                  <a:pt x="709613" y="637046"/>
                  <a:pt x="701985" y="618954"/>
                  <a:pt x="692461" y="597999"/>
                </a:cubicBezTo>
                <a:close/>
                <a:moveTo>
                  <a:pt x="708180" y="525011"/>
                </a:moveTo>
                <a:cubicBezTo>
                  <a:pt x="716276" y="527511"/>
                  <a:pt x="722945" y="534179"/>
                  <a:pt x="728660" y="545611"/>
                </a:cubicBezTo>
                <a:cubicBezTo>
                  <a:pt x="735334" y="558941"/>
                  <a:pt x="741044" y="573237"/>
                  <a:pt x="742951" y="587522"/>
                </a:cubicBezTo>
                <a:cubicBezTo>
                  <a:pt x="746754" y="617045"/>
                  <a:pt x="759149" y="642762"/>
                  <a:pt x="771523" y="668479"/>
                </a:cubicBezTo>
                <a:cubicBezTo>
                  <a:pt x="785813" y="696104"/>
                  <a:pt x="779140" y="708491"/>
                  <a:pt x="749615" y="719924"/>
                </a:cubicBezTo>
                <a:cubicBezTo>
                  <a:pt x="721043" y="731344"/>
                  <a:pt x="692472" y="744686"/>
                  <a:pt x="663890" y="757061"/>
                </a:cubicBezTo>
                <a:cubicBezTo>
                  <a:pt x="657227" y="759925"/>
                  <a:pt x="649610" y="761834"/>
                  <a:pt x="642936" y="764686"/>
                </a:cubicBezTo>
                <a:cubicBezTo>
                  <a:pt x="626738" y="770402"/>
                  <a:pt x="611504" y="767550"/>
                  <a:pt x="605794" y="750402"/>
                </a:cubicBezTo>
                <a:cubicBezTo>
                  <a:pt x="590539" y="705639"/>
                  <a:pt x="576259" y="660865"/>
                  <a:pt x="561968" y="617045"/>
                </a:cubicBezTo>
                <a:cubicBezTo>
                  <a:pt x="568642" y="598954"/>
                  <a:pt x="567688" y="579908"/>
                  <a:pt x="591493" y="571328"/>
                </a:cubicBezTo>
                <a:cubicBezTo>
                  <a:pt x="621981" y="560850"/>
                  <a:pt x="649599" y="542747"/>
                  <a:pt x="679134" y="529417"/>
                </a:cubicBezTo>
                <a:cubicBezTo>
                  <a:pt x="690560" y="524179"/>
                  <a:pt x="700084" y="522511"/>
                  <a:pt x="708180" y="525011"/>
                </a:cubicBezTo>
                <a:close/>
                <a:moveTo>
                  <a:pt x="911542" y="512917"/>
                </a:moveTo>
                <a:cubicBezTo>
                  <a:pt x="891535" y="518628"/>
                  <a:pt x="872482" y="524339"/>
                  <a:pt x="852485" y="530062"/>
                </a:cubicBezTo>
                <a:cubicBezTo>
                  <a:pt x="860101" y="550062"/>
                  <a:pt x="866773" y="569110"/>
                  <a:pt x="875342" y="593870"/>
                </a:cubicBezTo>
                <a:cubicBezTo>
                  <a:pt x="895348" y="577677"/>
                  <a:pt x="920111" y="578629"/>
                  <a:pt x="930586" y="554821"/>
                </a:cubicBezTo>
                <a:cubicBezTo>
                  <a:pt x="924876" y="541484"/>
                  <a:pt x="919158" y="528147"/>
                  <a:pt x="911542" y="512917"/>
                </a:cubicBezTo>
                <a:close/>
                <a:moveTo>
                  <a:pt x="920584" y="439569"/>
                </a:moveTo>
                <a:cubicBezTo>
                  <a:pt x="926537" y="441712"/>
                  <a:pt x="931539" y="446236"/>
                  <a:pt x="935351" y="452905"/>
                </a:cubicBezTo>
                <a:cubicBezTo>
                  <a:pt x="940117" y="460531"/>
                  <a:pt x="942967" y="468146"/>
                  <a:pt x="946780" y="476724"/>
                </a:cubicBezTo>
                <a:cubicBezTo>
                  <a:pt x="959161" y="505291"/>
                  <a:pt x="973449" y="532917"/>
                  <a:pt x="984886" y="562447"/>
                </a:cubicBezTo>
                <a:cubicBezTo>
                  <a:pt x="991549" y="575773"/>
                  <a:pt x="992502" y="590062"/>
                  <a:pt x="994408" y="597688"/>
                </a:cubicBezTo>
                <a:cubicBezTo>
                  <a:pt x="953452" y="621496"/>
                  <a:pt x="918204" y="642448"/>
                  <a:pt x="882967" y="662449"/>
                </a:cubicBezTo>
                <a:cubicBezTo>
                  <a:pt x="862960" y="673882"/>
                  <a:pt x="849626" y="673882"/>
                  <a:pt x="842954" y="654834"/>
                </a:cubicBezTo>
                <a:cubicBezTo>
                  <a:pt x="823910" y="598640"/>
                  <a:pt x="807716" y="541484"/>
                  <a:pt x="790569" y="484339"/>
                </a:cubicBezTo>
                <a:cubicBezTo>
                  <a:pt x="790569" y="483387"/>
                  <a:pt x="791522" y="482435"/>
                  <a:pt x="791522" y="481483"/>
                </a:cubicBezTo>
                <a:cubicBezTo>
                  <a:pt x="827713" y="468146"/>
                  <a:pt x="863913" y="454809"/>
                  <a:pt x="900104" y="440519"/>
                </a:cubicBezTo>
                <a:cubicBezTo>
                  <a:pt x="907725" y="437664"/>
                  <a:pt x="914630" y="437426"/>
                  <a:pt x="920584" y="439569"/>
                </a:cubicBezTo>
                <a:close/>
                <a:moveTo>
                  <a:pt x="87901" y="436266"/>
                </a:moveTo>
                <a:cubicBezTo>
                  <a:pt x="78399" y="468617"/>
                  <a:pt x="71729" y="493388"/>
                  <a:pt x="63108" y="521050"/>
                </a:cubicBezTo>
                <a:cubicBezTo>
                  <a:pt x="81231" y="571530"/>
                  <a:pt x="102185" y="625838"/>
                  <a:pt x="121252" y="680069"/>
                </a:cubicBezTo>
                <a:cubicBezTo>
                  <a:pt x="142207" y="738206"/>
                  <a:pt x="164105" y="795328"/>
                  <a:pt x="181221" y="854403"/>
                </a:cubicBezTo>
                <a:cubicBezTo>
                  <a:pt x="206014" y="943016"/>
                  <a:pt x="236470" y="1028738"/>
                  <a:pt x="273660" y="1112506"/>
                </a:cubicBezTo>
                <a:cubicBezTo>
                  <a:pt x="292664" y="1154468"/>
                  <a:pt x="306004" y="1199244"/>
                  <a:pt x="324127" y="1241128"/>
                </a:cubicBezTo>
                <a:cubicBezTo>
                  <a:pt x="342187" y="1282074"/>
                  <a:pt x="362197" y="1322083"/>
                  <a:pt x="381264" y="1363030"/>
                </a:cubicBezTo>
                <a:cubicBezTo>
                  <a:pt x="407945" y="1417338"/>
                  <a:pt x="442240" y="1466880"/>
                  <a:pt x="457468" y="1525955"/>
                </a:cubicBezTo>
                <a:cubicBezTo>
                  <a:pt x="461243" y="1539240"/>
                  <a:pt x="469864" y="1550726"/>
                  <a:pt x="478422" y="1567839"/>
                </a:cubicBezTo>
                <a:cubicBezTo>
                  <a:pt x="498433" y="1543068"/>
                  <a:pt x="515549" y="1525018"/>
                  <a:pt x="503215" y="1495480"/>
                </a:cubicBezTo>
                <a:cubicBezTo>
                  <a:pt x="478422" y="1434529"/>
                  <a:pt x="455580" y="1371625"/>
                  <a:pt x="430787" y="1310674"/>
                </a:cubicBezTo>
                <a:cubicBezTo>
                  <a:pt x="368867" y="1154468"/>
                  <a:pt x="305060" y="999200"/>
                  <a:pt x="243141" y="842995"/>
                </a:cubicBezTo>
                <a:cubicBezTo>
                  <a:pt x="194561" y="718202"/>
                  <a:pt x="148877" y="591534"/>
                  <a:pt x="101242" y="465804"/>
                </a:cubicBezTo>
                <a:cubicBezTo>
                  <a:pt x="98347" y="457208"/>
                  <a:pt x="93627" y="449628"/>
                  <a:pt x="87901" y="436266"/>
                </a:cubicBezTo>
                <a:close/>
                <a:moveTo>
                  <a:pt x="818194" y="225741"/>
                </a:moveTo>
                <a:cubicBezTo>
                  <a:pt x="782921" y="219071"/>
                  <a:pt x="757216" y="263846"/>
                  <a:pt x="721977" y="238135"/>
                </a:cubicBezTo>
                <a:cubicBezTo>
                  <a:pt x="713420" y="246698"/>
                  <a:pt x="704829" y="260038"/>
                  <a:pt x="695295" y="261931"/>
                </a:cubicBezTo>
                <a:cubicBezTo>
                  <a:pt x="671510" y="267654"/>
                  <a:pt x="652442" y="287665"/>
                  <a:pt x="624817" y="280995"/>
                </a:cubicBezTo>
                <a:cubicBezTo>
                  <a:pt x="616260" y="279079"/>
                  <a:pt x="605782" y="284803"/>
                  <a:pt x="596248" y="288611"/>
                </a:cubicBezTo>
                <a:cubicBezTo>
                  <a:pt x="567679" y="300036"/>
                  <a:pt x="540054" y="314323"/>
                  <a:pt x="510542" y="324801"/>
                </a:cubicBezTo>
                <a:cubicBezTo>
                  <a:pt x="459099" y="343865"/>
                  <a:pt x="406712" y="358151"/>
                  <a:pt x="356211" y="379108"/>
                </a:cubicBezTo>
                <a:cubicBezTo>
                  <a:pt x="324779" y="391479"/>
                  <a:pt x="289540" y="401011"/>
                  <a:pt x="263835" y="426723"/>
                </a:cubicBezTo>
                <a:cubicBezTo>
                  <a:pt x="282869" y="466721"/>
                  <a:pt x="300961" y="504826"/>
                  <a:pt x="320972" y="545793"/>
                </a:cubicBezTo>
                <a:cubicBezTo>
                  <a:pt x="331449" y="541985"/>
                  <a:pt x="340984" y="539123"/>
                  <a:pt x="349541" y="535315"/>
                </a:cubicBezTo>
                <a:cubicBezTo>
                  <a:pt x="458122" y="489593"/>
                  <a:pt x="566702" y="442925"/>
                  <a:pt x="675317" y="398149"/>
                </a:cubicBezTo>
                <a:cubicBezTo>
                  <a:pt x="724841" y="377193"/>
                  <a:pt x="776284" y="360991"/>
                  <a:pt x="826751" y="341949"/>
                </a:cubicBezTo>
                <a:cubicBezTo>
                  <a:pt x="853433" y="331471"/>
                  <a:pt x="854376" y="325770"/>
                  <a:pt x="844842" y="299089"/>
                </a:cubicBezTo>
                <a:cubicBezTo>
                  <a:pt x="835308" y="274324"/>
                  <a:pt x="826751" y="249559"/>
                  <a:pt x="818194" y="225741"/>
                </a:cubicBezTo>
                <a:close/>
                <a:moveTo>
                  <a:pt x="803876" y="133351"/>
                </a:moveTo>
                <a:cubicBezTo>
                  <a:pt x="831501" y="140967"/>
                  <a:pt x="844842" y="160031"/>
                  <a:pt x="854376" y="181934"/>
                </a:cubicBezTo>
                <a:cubicBezTo>
                  <a:pt x="872468" y="222879"/>
                  <a:pt x="888672" y="265761"/>
                  <a:pt x="905820" y="307652"/>
                </a:cubicBezTo>
                <a:cubicBezTo>
                  <a:pt x="918184" y="340056"/>
                  <a:pt x="899150" y="381001"/>
                  <a:pt x="866740" y="393395"/>
                </a:cubicBezTo>
                <a:cubicBezTo>
                  <a:pt x="810547" y="414352"/>
                  <a:pt x="754352" y="437201"/>
                  <a:pt x="698159" y="457211"/>
                </a:cubicBezTo>
                <a:cubicBezTo>
                  <a:pt x="603862" y="489593"/>
                  <a:pt x="514349" y="536261"/>
                  <a:pt x="420019" y="569612"/>
                </a:cubicBezTo>
                <a:cubicBezTo>
                  <a:pt x="393371" y="579121"/>
                  <a:pt x="367632" y="593408"/>
                  <a:pt x="342870" y="608663"/>
                </a:cubicBezTo>
                <a:cubicBezTo>
                  <a:pt x="324779" y="620088"/>
                  <a:pt x="310495" y="615333"/>
                  <a:pt x="298097" y="604855"/>
                </a:cubicBezTo>
                <a:cubicBezTo>
                  <a:pt x="285733" y="594377"/>
                  <a:pt x="274312" y="581983"/>
                  <a:pt x="267642" y="567696"/>
                </a:cubicBezTo>
                <a:cubicBezTo>
                  <a:pt x="241937" y="512443"/>
                  <a:pt x="218118" y="455296"/>
                  <a:pt x="190493" y="391479"/>
                </a:cubicBezTo>
                <a:cubicBezTo>
                  <a:pt x="208584" y="379108"/>
                  <a:pt x="225732" y="363853"/>
                  <a:pt x="245744" y="354343"/>
                </a:cubicBezTo>
                <a:cubicBezTo>
                  <a:pt x="302881" y="324801"/>
                  <a:pt x="361938" y="300982"/>
                  <a:pt x="423859" y="284803"/>
                </a:cubicBezTo>
                <a:cubicBezTo>
                  <a:pt x="442894" y="280048"/>
                  <a:pt x="460985" y="270516"/>
                  <a:pt x="480053" y="263846"/>
                </a:cubicBezTo>
                <a:cubicBezTo>
                  <a:pt x="575293" y="232411"/>
                  <a:pt x="670533" y="200029"/>
                  <a:pt x="765807" y="169541"/>
                </a:cubicBezTo>
                <a:cubicBezTo>
                  <a:pt x="784842" y="163840"/>
                  <a:pt x="800069" y="156223"/>
                  <a:pt x="803876" y="133351"/>
                </a:cubicBezTo>
                <a:close/>
                <a:moveTo>
                  <a:pt x="862273" y="75251"/>
                </a:moveTo>
                <a:cubicBezTo>
                  <a:pt x="761339" y="109555"/>
                  <a:pt x="659398" y="140968"/>
                  <a:pt x="560352" y="178085"/>
                </a:cubicBezTo>
                <a:cubicBezTo>
                  <a:pt x="466970" y="212390"/>
                  <a:pt x="376482" y="253336"/>
                  <a:pt x="285049" y="290531"/>
                </a:cubicBezTo>
                <a:cubicBezTo>
                  <a:pt x="265039" y="298111"/>
                  <a:pt x="244084" y="301002"/>
                  <a:pt x="224074" y="309598"/>
                </a:cubicBezTo>
                <a:cubicBezTo>
                  <a:pt x="188835" y="324836"/>
                  <a:pt x="154540" y="341949"/>
                  <a:pt x="120308" y="358124"/>
                </a:cubicBezTo>
                <a:cubicBezTo>
                  <a:pt x="119301" y="360078"/>
                  <a:pt x="118357" y="362891"/>
                  <a:pt x="114582" y="367658"/>
                </a:cubicBezTo>
                <a:cubicBezTo>
                  <a:pt x="186947" y="552463"/>
                  <a:pt x="259376" y="735315"/>
                  <a:pt x="331741" y="919183"/>
                </a:cubicBezTo>
                <a:cubicBezTo>
                  <a:pt x="404106" y="1103051"/>
                  <a:pt x="475591" y="1287779"/>
                  <a:pt x="548900" y="1475476"/>
                </a:cubicBezTo>
                <a:cubicBezTo>
                  <a:pt x="578412" y="1463989"/>
                  <a:pt x="602261" y="1452580"/>
                  <a:pt x="626991" y="1443985"/>
                </a:cubicBezTo>
                <a:cubicBezTo>
                  <a:pt x="706090" y="1416400"/>
                  <a:pt x="786069" y="1389754"/>
                  <a:pt x="865105" y="1363030"/>
                </a:cubicBezTo>
                <a:cubicBezTo>
                  <a:pt x="908965" y="1348808"/>
                  <a:pt x="952761" y="1333492"/>
                  <a:pt x="996558" y="1321145"/>
                </a:cubicBezTo>
                <a:cubicBezTo>
                  <a:pt x="1068043" y="1301141"/>
                  <a:pt x="1139464" y="1284028"/>
                  <a:pt x="1210885" y="1264024"/>
                </a:cubicBezTo>
                <a:cubicBezTo>
                  <a:pt x="1235678" y="1257304"/>
                  <a:pt x="1259465" y="1245895"/>
                  <a:pt x="1282307" y="1237299"/>
                </a:cubicBezTo>
                <a:cubicBezTo>
                  <a:pt x="1259465" y="1167752"/>
                  <a:pt x="1238510" y="1102035"/>
                  <a:pt x="1216612" y="1037334"/>
                </a:cubicBezTo>
                <a:cubicBezTo>
                  <a:pt x="1197545" y="981071"/>
                  <a:pt x="1172815" y="925825"/>
                  <a:pt x="1155636" y="867766"/>
                </a:cubicBezTo>
                <a:cubicBezTo>
                  <a:pt x="1138520" y="811582"/>
                  <a:pt x="1118510" y="757273"/>
                  <a:pt x="1097555" y="702964"/>
                </a:cubicBezTo>
                <a:cubicBezTo>
                  <a:pt x="1090885" y="686789"/>
                  <a:pt x="1085159" y="670536"/>
                  <a:pt x="1079432" y="653422"/>
                </a:cubicBezTo>
                <a:cubicBezTo>
                  <a:pt x="1056590" y="586767"/>
                  <a:pt x="1035636" y="520112"/>
                  <a:pt x="1011786" y="454317"/>
                </a:cubicBezTo>
                <a:cubicBezTo>
                  <a:pt x="998509" y="415324"/>
                  <a:pt x="979442" y="378129"/>
                  <a:pt x="966102" y="340073"/>
                </a:cubicBezTo>
                <a:cubicBezTo>
                  <a:pt x="937533" y="258103"/>
                  <a:pt x="910853" y="176210"/>
                  <a:pt x="882284" y="94317"/>
                </a:cubicBezTo>
                <a:cubicBezTo>
                  <a:pt x="880396" y="87597"/>
                  <a:pt x="875614" y="81893"/>
                  <a:pt x="871775" y="76188"/>
                </a:cubicBezTo>
                <a:cubicBezTo>
                  <a:pt x="867056" y="76188"/>
                  <a:pt x="864161" y="75251"/>
                  <a:pt x="862273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4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4" y="495341"/>
                  <a:pt x="1121341" y="621072"/>
                  <a:pt x="1165201" y="746802"/>
                </a:cubicBezTo>
                <a:cubicBezTo>
                  <a:pt x="1204215" y="858232"/>
                  <a:pt x="1242349" y="969663"/>
                  <a:pt x="1281363" y="1081093"/>
                </a:cubicBezTo>
                <a:cubicBezTo>
                  <a:pt x="1295647" y="1122039"/>
                  <a:pt x="1310876" y="1164002"/>
                  <a:pt x="1325223" y="1204948"/>
                </a:cubicBezTo>
                <a:cubicBezTo>
                  <a:pt x="1327111" y="1210652"/>
                  <a:pt x="1329942" y="1216357"/>
                  <a:pt x="1334725" y="1221124"/>
                </a:cubicBezTo>
                <a:cubicBezTo>
                  <a:pt x="1355679" y="1240190"/>
                  <a:pt x="1356623" y="1263008"/>
                  <a:pt x="1344226" y="1286841"/>
                </a:cubicBezTo>
                <a:cubicBezTo>
                  <a:pt x="1328998" y="1317316"/>
                  <a:pt x="1312826" y="1346854"/>
                  <a:pt x="1297598" y="1377329"/>
                </a:cubicBezTo>
                <a:cubicBezTo>
                  <a:pt x="1291872" y="1386863"/>
                  <a:pt x="1282307" y="1395458"/>
                  <a:pt x="1280419" y="1405929"/>
                </a:cubicBezTo>
                <a:cubicBezTo>
                  <a:pt x="1270917" y="1443985"/>
                  <a:pt x="1244236" y="1459300"/>
                  <a:pt x="1208054" y="1465942"/>
                </a:cubicBezTo>
                <a:cubicBezTo>
                  <a:pt x="1166145" y="1474538"/>
                  <a:pt x="1124236" y="1486884"/>
                  <a:pt x="1082327" y="1499231"/>
                </a:cubicBezTo>
                <a:cubicBezTo>
                  <a:pt x="1028965" y="1514547"/>
                  <a:pt x="974660" y="1530722"/>
                  <a:pt x="921361" y="1546897"/>
                </a:cubicBezTo>
                <a:cubicBezTo>
                  <a:pt x="891786" y="1556431"/>
                  <a:pt x="863217" y="1568777"/>
                  <a:pt x="833705" y="1579248"/>
                </a:cubicBezTo>
                <a:cubicBezTo>
                  <a:pt x="787013" y="1596439"/>
                  <a:pt x="739378" y="1612615"/>
                  <a:pt x="692749" y="1628790"/>
                </a:cubicBezTo>
                <a:cubicBezTo>
                  <a:pt x="640332" y="1645981"/>
                  <a:pt x="587977" y="1662157"/>
                  <a:pt x="535559" y="1680208"/>
                </a:cubicBezTo>
                <a:cubicBezTo>
                  <a:pt x="512717" y="1687865"/>
                  <a:pt x="497489" y="1681223"/>
                  <a:pt x="482261" y="1664032"/>
                </a:cubicBezTo>
                <a:cubicBezTo>
                  <a:pt x="474584" y="1655515"/>
                  <a:pt x="463194" y="1649732"/>
                  <a:pt x="454636" y="1641215"/>
                </a:cubicBezTo>
                <a:cubicBezTo>
                  <a:pt x="447966" y="1634494"/>
                  <a:pt x="441296" y="1626915"/>
                  <a:pt x="436513" y="1618319"/>
                </a:cubicBezTo>
                <a:cubicBezTo>
                  <a:pt x="415559" y="1572606"/>
                  <a:pt x="397436" y="1525955"/>
                  <a:pt x="374594" y="1481180"/>
                </a:cubicBezTo>
                <a:cubicBezTo>
                  <a:pt x="290776" y="1320208"/>
                  <a:pt x="231751" y="1148764"/>
                  <a:pt x="162217" y="982087"/>
                </a:cubicBezTo>
                <a:cubicBezTo>
                  <a:pt x="154603" y="964896"/>
                  <a:pt x="152652" y="945829"/>
                  <a:pt x="146926" y="927779"/>
                </a:cubicBezTo>
                <a:cubicBezTo>
                  <a:pt x="118357" y="842057"/>
                  <a:pt x="88845" y="756335"/>
                  <a:pt x="61220" y="670614"/>
                </a:cubicBezTo>
                <a:cubicBezTo>
                  <a:pt x="45048" y="620056"/>
                  <a:pt x="30764" y="569576"/>
                  <a:pt x="5027" y="522926"/>
                </a:cubicBezTo>
                <a:cubicBezTo>
                  <a:pt x="-2587" y="509563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4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2761" y="17113"/>
                  <a:pt x="8765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8" name="Google Shape;2438;p176"/>
          <p:cNvSpPr/>
          <p:nvPr/>
        </p:nvSpPr>
        <p:spPr>
          <a:xfrm>
            <a:off x="3581397" y="295293"/>
            <a:ext cx="1380390" cy="1613275"/>
          </a:xfrm>
          <a:custGeom>
            <a:rect b="b" l="l" r="r" t="t"/>
            <a:pathLst>
              <a:path extrusionOk="0" h="1613275" w="1380390">
                <a:moveTo>
                  <a:pt x="642944" y="778707"/>
                </a:moveTo>
                <a:cubicBezTo>
                  <a:pt x="568650" y="816808"/>
                  <a:pt x="429577" y="931111"/>
                  <a:pt x="391482" y="984456"/>
                </a:cubicBezTo>
                <a:cubicBezTo>
                  <a:pt x="416234" y="1016838"/>
                  <a:pt x="440048" y="1048273"/>
                  <a:pt x="465776" y="1080654"/>
                </a:cubicBezTo>
                <a:cubicBezTo>
                  <a:pt x="535303" y="984456"/>
                  <a:pt x="587697" y="884453"/>
                  <a:pt x="642944" y="778707"/>
                </a:cubicBezTo>
                <a:close/>
                <a:moveTo>
                  <a:pt x="704618" y="676314"/>
                </a:moveTo>
                <a:cubicBezTo>
                  <a:pt x="714620" y="676790"/>
                  <a:pt x="723909" y="680122"/>
                  <a:pt x="730581" y="686315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7"/>
                  <a:pt x="699148" y="816808"/>
                  <a:pt x="680101" y="851103"/>
                </a:cubicBezTo>
                <a:cubicBezTo>
                  <a:pt x="659139" y="888259"/>
                  <a:pt x="637240" y="924445"/>
                  <a:pt x="615321" y="960655"/>
                </a:cubicBezTo>
                <a:cubicBezTo>
                  <a:pt x="578184" y="1021612"/>
                  <a:pt x="541027" y="1082569"/>
                  <a:pt x="504828" y="1144494"/>
                </a:cubicBezTo>
                <a:cubicBezTo>
                  <a:pt x="491504" y="1166404"/>
                  <a:pt x="481014" y="1171155"/>
                  <a:pt x="459114" y="1157825"/>
                </a:cubicBezTo>
                <a:cubicBezTo>
                  <a:pt x="445772" y="1150191"/>
                  <a:pt x="432448" y="1138774"/>
                  <a:pt x="423872" y="1126389"/>
                </a:cubicBezTo>
                <a:cubicBezTo>
                  <a:pt x="394334" y="1085428"/>
                  <a:pt x="366711" y="1043522"/>
                  <a:pt x="339088" y="1002561"/>
                </a:cubicBezTo>
                <a:cubicBezTo>
                  <a:pt x="331469" y="993982"/>
                  <a:pt x="328617" y="984456"/>
                  <a:pt x="323850" y="973017"/>
                </a:cubicBezTo>
                <a:cubicBezTo>
                  <a:pt x="329574" y="963492"/>
                  <a:pt x="333383" y="952075"/>
                  <a:pt x="340045" y="945410"/>
                </a:cubicBezTo>
                <a:cubicBezTo>
                  <a:pt x="432448" y="846352"/>
                  <a:pt x="541984" y="769182"/>
                  <a:pt x="654372" y="693949"/>
                </a:cubicBezTo>
                <a:cubicBezTo>
                  <a:pt x="661054" y="690143"/>
                  <a:pt x="667715" y="686315"/>
                  <a:pt x="674377" y="683455"/>
                </a:cubicBezTo>
                <a:cubicBezTo>
                  <a:pt x="683901" y="678219"/>
                  <a:pt x="694616" y="675838"/>
                  <a:pt x="704618" y="676314"/>
                </a:cubicBezTo>
                <a:close/>
                <a:moveTo>
                  <a:pt x="1280150" y="97068"/>
                </a:moveTo>
                <a:cubicBezTo>
                  <a:pt x="1251593" y="114165"/>
                  <a:pt x="1223996" y="131337"/>
                  <a:pt x="1195375" y="148510"/>
                </a:cubicBezTo>
                <a:cubicBezTo>
                  <a:pt x="1221115" y="186620"/>
                  <a:pt x="1221115" y="186620"/>
                  <a:pt x="1202994" y="208462"/>
                </a:cubicBezTo>
                <a:cubicBezTo>
                  <a:pt x="1184938" y="197993"/>
                  <a:pt x="1167778" y="187524"/>
                  <a:pt x="1149657" y="177055"/>
                </a:cubicBezTo>
                <a:cubicBezTo>
                  <a:pt x="1127759" y="187524"/>
                  <a:pt x="1106821" y="198972"/>
                  <a:pt x="1099202" y="223752"/>
                </a:cubicBezTo>
                <a:cubicBezTo>
                  <a:pt x="1120140" y="253276"/>
                  <a:pt x="1120140" y="253276"/>
                  <a:pt x="1098241" y="273236"/>
                </a:cubicBezTo>
                <a:cubicBezTo>
                  <a:pt x="1082042" y="263746"/>
                  <a:pt x="1065842" y="253276"/>
                  <a:pt x="1047786" y="242807"/>
                </a:cubicBezTo>
                <a:cubicBezTo>
                  <a:pt x="1036324" y="250414"/>
                  <a:pt x="1025888" y="259001"/>
                  <a:pt x="1011545" y="268491"/>
                </a:cubicBezTo>
                <a:cubicBezTo>
                  <a:pt x="1023967" y="280843"/>
                  <a:pt x="1033507" y="290408"/>
                  <a:pt x="1042984" y="299898"/>
                </a:cubicBezTo>
                <a:cubicBezTo>
                  <a:pt x="1059183" y="317071"/>
                  <a:pt x="1058223" y="321816"/>
                  <a:pt x="1035364" y="342829"/>
                </a:cubicBezTo>
                <a:cubicBezTo>
                  <a:pt x="1013466" y="326636"/>
                  <a:pt x="991568" y="311346"/>
                  <a:pt x="968709" y="294249"/>
                </a:cubicBezTo>
                <a:cubicBezTo>
                  <a:pt x="955391" y="305622"/>
                  <a:pt x="941112" y="318050"/>
                  <a:pt x="926769" y="330402"/>
                </a:cubicBezTo>
                <a:cubicBezTo>
                  <a:pt x="935349" y="340871"/>
                  <a:pt x="942008" y="349457"/>
                  <a:pt x="949628" y="358043"/>
                </a:cubicBezTo>
                <a:cubicBezTo>
                  <a:pt x="944890" y="372354"/>
                  <a:pt x="940152" y="385685"/>
                  <a:pt x="933492" y="405644"/>
                </a:cubicBezTo>
                <a:cubicBezTo>
                  <a:pt x="914411" y="387568"/>
                  <a:pt x="901093" y="375140"/>
                  <a:pt x="885854" y="360905"/>
                </a:cubicBezTo>
                <a:cubicBezTo>
                  <a:pt x="876314" y="365650"/>
                  <a:pt x="865813" y="371375"/>
                  <a:pt x="855376" y="377099"/>
                </a:cubicBezTo>
                <a:cubicBezTo>
                  <a:pt x="863956" y="406623"/>
                  <a:pt x="908713" y="419955"/>
                  <a:pt x="883933" y="458969"/>
                </a:cubicBezTo>
                <a:cubicBezTo>
                  <a:pt x="846796" y="461831"/>
                  <a:pt x="843915" y="417092"/>
                  <a:pt x="811515" y="406623"/>
                </a:cubicBezTo>
                <a:cubicBezTo>
                  <a:pt x="803896" y="411368"/>
                  <a:pt x="794419" y="417092"/>
                  <a:pt x="784879" y="422816"/>
                </a:cubicBezTo>
                <a:cubicBezTo>
                  <a:pt x="797237" y="451362"/>
                  <a:pt x="837255" y="466651"/>
                  <a:pt x="813436" y="503783"/>
                </a:cubicBezTo>
                <a:cubicBezTo>
                  <a:pt x="778220" y="500921"/>
                  <a:pt x="766759" y="466651"/>
                  <a:pt x="737241" y="452341"/>
                </a:cubicBezTo>
                <a:cubicBezTo>
                  <a:pt x="728661" y="458969"/>
                  <a:pt x="721041" y="465672"/>
                  <a:pt x="715342" y="470417"/>
                </a:cubicBezTo>
                <a:cubicBezTo>
                  <a:pt x="722962" y="498963"/>
                  <a:pt x="763941" y="512369"/>
                  <a:pt x="731542" y="545660"/>
                </a:cubicBezTo>
                <a:cubicBezTo>
                  <a:pt x="711501" y="533308"/>
                  <a:pt x="692484" y="520880"/>
                  <a:pt x="671546" y="507549"/>
                </a:cubicBezTo>
                <a:cubicBezTo>
                  <a:pt x="655346" y="519976"/>
                  <a:pt x="637226" y="532328"/>
                  <a:pt x="622947" y="542798"/>
                </a:cubicBezTo>
                <a:cubicBezTo>
                  <a:pt x="625829" y="572322"/>
                  <a:pt x="673403" y="576163"/>
                  <a:pt x="651505" y="612316"/>
                </a:cubicBezTo>
                <a:cubicBezTo>
                  <a:pt x="619170" y="612316"/>
                  <a:pt x="602009" y="587612"/>
                  <a:pt x="576269" y="574280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0"/>
                  <a:pt x="549633" y="652385"/>
                </a:cubicBezTo>
                <a:cubicBezTo>
                  <a:pt x="533433" y="643799"/>
                  <a:pt x="517234" y="635212"/>
                  <a:pt x="499113" y="625647"/>
                </a:cubicBezTo>
                <a:cubicBezTo>
                  <a:pt x="490533" y="631371"/>
                  <a:pt x="481953" y="637095"/>
                  <a:pt x="473437" y="642819"/>
                </a:cubicBezTo>
                <a:cubicBezTo>
                  <a:pt x="472477" y="668578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80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80" y="744724"/>
                  <a:pt x="384820" y="772366"/>
                </a:cubicBezTo>
                <a:cubicBezTo>
                  <a:pt x="364843" y="760014"/>
                  <a:pt x="345762" y="746683"/>
                  <a:pt x="323863" y="733276"/>
                </a:cubicBezTo>
                <a:cubicBezTo>
                  <a:pt x="313362" y="740959"/>
                  <a:pt x="301965" y="749469"/>
                  <a:pt x="291464" y="757152"/>
                </a:cubicBezTo>
                <a:cubicBezTo>
                  <a:pt x="303886" y="783814"/>
                  <a:pt x="342880" y="800008"/>
                  <a:pt x="311505" y="837139"/>
                </a:cubicBezTo>
                <a:cubicBezTo>
                  <a:pt x="301005" y="830436"/>
                  <a:pt x="290504" y="825691"/>
                  <a:pt x="280067" y="819063"/>
                </a:cubicBezTo>
                <a:cubicBezTo>
                  <a:pt x="268605" y="811381"/>
                  <a:pt x="258169" y="801891"/>
                  <a:pt x="246707" y="792401"/>
                </a:cubicBezTo>
                <a:cubicBezTo>
                  <a:pt x="236206" y="800911"/>
                  <a:pt x="226730" y="808519"/>
                  <a:pt x="217189" y="817105"/>
                </a:cubicBezTo>
                <a:cubicBezTo>
                  <a:pt x="229547" y="841884"/>
                  <a:pt x="262907" y="859057"/>
                  <a:pt x="241008" y="892347"/>
                </a:cubicBezTo>
                <a:cubicBezTo>
                  <a:pt x="218150" y="891443"/>
                  <a:pt x="205728" y="878112"/>
                  <a:pt x="191449" y="864781"/>
                </a:cubicBezTo>
                <a:cubicBezTo>
                  <a:pt x="173393" y="846629"/>
                  <a:pt x="172432" y="847608"/>
                  <a:pt x="150534" y="872388"/>
                </a:cubicBezTo>
                <a:cubicBezTo>
                  <a:pt x="160011" y="886698"/>
                  <a:pt x="169551" y="900933"/>
                  <a:pt x="179092" y="916223"/>
                </a:cubicBezTo>
                <a:cubicBezTo>
                  <a:pt x="186711" y="927596"/>
                  <a:pt x="185751" y="940023"/>
                  <a:pt x="175250" y="946651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9"/>
                  <a:pt x="136192" y="936182"/>
                  <a:pt x="131453" y="930458"/>
                </a:cubicBezTo>
                <a:cubicBezTo>
                  <a:pt x="121913" y="920968"/>
                  <a:pt x="113333" y="911403"/>
                  <a:pt x="103856" y="900933"/>
                </a:cubicBezTo>
                <a:cubicBezTo>
                  <a:pt x="92395" y="909520"/>
                  <a:pt x="81958" y="917127"/>
                  <a:pt x="73378" y="923830"/>
                </a:cubicBezTo>
                <a:cubicBezTo>
                  <a:pt x="104753" y="1015266"/>
                  <a:pt x="164813" y="1085763"/>
                  <a:pt x="217189" y="1161005"/>
                </a:cubicBezTo>
                <a:cubicBezTo>
                  <a:pt x="290504" y="1265772"/>
                  <a:pt x="370541" y="1366698"/>
                  <a:pt x="448658" y="1468603"/>
                </a:cubicBezTo>
                <a:cubicBezTo>
                  <a:pt x="460055" y="1483892"/>
                  <a:pt x="474334" y="1500989"/>
                  <a:pt x="490533" y="1520045"/>
                </a:cubicBezTo>
                <a:cubicBezTo>
                  <a:pt x="497192" y="1509576"/>
                  <a:pt x="501995" y="1502948"/>
                  <a:pt x="506733" y="1495341"/>
                </a:cubicBezTo>
                <a:cubicBezTo>
                  <a:pt x="552450" y="1408650"/>
                  <a:pt x="598168" y="1321959"/>
                  <a:pt x="644846" y="1236248"/>
                </a:cubicBezTo>
                <a:cubicBezTo>
                  <a:pt x="689602" y="1154302"/>
                  <a:pt x="734359" y="1073336"/>
                  <a:pt x="781037" y="992369"/>
                </a:cubicBezTo>
                <a:cubicBezTo>
                  <a:pt x="849613" y="874271"/>
                  <a:pt x="928690" y="761897"/>
                  <a:pt x="989647" y="638074"/>
                </a:cubicBezTo>
                <a:cubicBezTo>
                  <a:pt x="1012505" y="590474"/>
                  <a:pt x="1041127" y="545660"/>
                  <a:pt x="1066803" y="499942"/>
                </a:cubicBezTo>
                <a:cubicBezTo>
                  <a:pt x="1108742" y="425679"/>
                  <a:pt x="1149657" y="350436"/>
                  <a:pt x="1190637" y="276098"/>
                </a:cubicBezTo>
                <a:cubicBezTo>
                  <a:pt x="1222075" y="218028"/>
                  <a:pt x="1253514" y="159882"/>
                  <a:pt x="1284953" y="101813"/>
                </a:cubicBezTo>
                <a:cubicBezTo>
                  <a:pt x="1283032" y="99930"/>
                  <a:pt x="1282071" y="98950"/>
                  <a:pt x="1280150" y="97068"/>
                </a:cubicBezTo>
                <a:close/>
                <a:moveTo>
                  <a:pt x="1328749" y="2770"/>
                </a:moveTo>
                <a:cubicBezTo>
                  <a:pt x="1353529" y="13239"/>
                  <a:pt x="1366847" y="35156"/>
                  <a:pt x="1379269" y="56095"/>
                </a:cubicBezTo>
                <a:cubicBezTo>
                  <a:pt x="1383046" y="61819"/>
                  <a:pt x="1376387" y="75150"/>
                  <a:pt x="1372546" y="83736"/>
                </a:cubicBezTo>
                <a:cubicBezTo>
                  <a:pt x="1359227" y="108516"/>
                  <a:pt x="1344949" y="131337"/>
                  <a:pt x="1331630" y="155137"/>
                </a:cubicBezTo>
                <a:cubicBezTo>
                  <a:pt x="1290651" y="230380"/>
                  <a:pt x="1250633" y="305622"/>
                  <a:pt x="1209717" y="379961"/>
                </a:cubicBezTo>
                <a:cubicBezTo>
                  <a:pt x="1159198" y="471396"/>
                  <a:pt x="1107782" y="561853"/>
                  <a:pt x="1056366" y="652385"/>
                </a:cubicBezTo>
                <a:cubicBezTo>
                  <a:pt x="1015387" y="725669"/>
                  <a:pt x="974408" y="799029"/>
                  <a:pt x="931572" y="872388"/>
                </a:cubicBezTo>
                <a:cubicBezTo>
                  <a:pt x="880091" y="959982"/>
                  <a:pt x="826755" y="1046673"/>
                  <a:pt x="775339" y="1134343"/>
                </a:cubicBezTo>
                <a:cubicBezTo>
                  <a:pt x="746781" y="1182923"/>
                  <a:pt x="721041" y="1233386"/>
                  <a:pt x="692484" y="1281966"/>
                </a:cubicBezTo>
                <a:cubicBezTo>
                  <a:pt x="633448" y="1381008"/>
                  <a:pt x="585810" y="1486754"/>
                  <a:pt x="533433" y="1589638"/>
                </a:cubicBezTo>
                <a:cubicBezTo>
                  <a:pt x="520051" y="1617205"/>
                  <a:pt x="503852" y="1621046"/>
                  <a:pt x="481953" y="1599128"/>
                </a:cubicBezTo>
                <a:cubicBezTo>
                  <a:pt x="458134" y="1575328"/>
                  <a:pt x="434315" y="1549645"/>
                  <a:pt x="416259" y="1522003"/>
                </a:cubicBezTo>
                <a:cubicBezTo>
                  <a:pt x="341023" y="1408650"/>
                  <a:pt x="255287" y="1303883"/>
                  <a:pt x="173329" y="1195275"/>
                </a:cubicBezTo>
                <a:cubicBezTo>
                  <a:pt x="112372" y="1114308"/>
                  <a:pt x="53337" y="1030480"/>
                  <a:pt x="10501" y="938140"/>
                </a:cubicBezTo>
                <a:cubicBezTo>
                  <a:pt x="5699" y="925713"/>
                  <a:pt x="3778" y="914265"/>
                  <a:pt x="0" y="900030"/>
                </a:cubicBezTo>
                <a:cubicBezTo>
                  <a:pt x="3778" y="894305"/>
                  <a:pt x="7619" y="885719"/>
                  <a:pt x="13318" y="880974"/>
                </a:cubicBezTo>
                <a:cubicBezTo>
                  <a:pt x="84775" y="826670"/>
                  <a:pt x="154312" y="772366"/>
                  <a:pt x="227626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6"/>
                  <a:pt x="561030" y="490452"/>
                  <a:pt x="612446" y="455203"/>
                </a:cubicBezTo>
                <a:cubicBezTo>
                  <a:pt x="677245" y="411368"/>
                  <a:pt x="743900" y="371375"/>
                  <a:pt x="808698" y="328519"/>
                </a:cubicBezTo>
                <a:cubicBezTo>
                  <a:pt x="849613" y="301856"/>
                  <a:pt x="892513" y="276098"/>
                  <a:pt x="927730" y="243711"/>
                </a:cubicBezTo>
                <a:cubicBezTo>
                  <a:pt x="986829" y="190386"/>
                  <a:pt x="1056366" y="154234"/>
                  <a:pt x="1123981" y="114165"/>
                </a:cubicBezTo>
                <a:cubicBezTo>
                  <a:pt x="1176358" y="82757"/>
                  <a:pt x="1227774" y="48488"/>
                  <a:pt x="1280150" y="16101"/>
                </a:cubicBezTo>
                <a:cubicBezTo>
                  <a:pt x="1294493" y="7515"/>
                  <a:pt x="1307811" y="-5816"/>
                  <a:pt x="1328749" y="27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9" name="Google Shape;2439;p176"/>
          <p:cNvSpPr/>
          <p:nvPr/>
        </p:nvSpPr>
        <p:spPr>
          <a:xfrm>
            <a:off x="695327" y="5229211"/>
            <a:ext cx="951607" cy="1354542"/>
          </a:xfrm>
          <a:custGeom>
            <a:rect b="b" l="l" r="r" t="t"/>
            <a:pathLst>
              <a:path extrusionOk="0" h="1354542" w="951607">
                <a:moveTo>
                  <a:pt x="570539" y="258288"/>
                </a:moveTo>
                <a:cubicBezTo>
                  <a:pt x="527698" y="269705"/>
                  <a:pt x="231469" y="422112"/>
                  <a:pt x="214308" y="441163"/>
                </a:cubicBezTo>
                <a:cubicBezTo>
                  <a:pt x="220983" y="478302"/>
                  <a:pt x="227659" y="514500"/>
                  <a:pt x="236227" y="557370"/>
                </a:cubicBezTo>
                <a:cubicBezTo>
                  <a:pt x="350529" y="474496"/>
                  <a:pt x="476263" y="421171"/>
                  <a:pt x="600080" y="361154"/>
                </a:cubicBezTo>
                <a:cubicBezTo>
                  <a:pt x="589593" y="324955"/>
                  <a:pt x="580079" y="291621"/>
                  <a:pt x="570539" y="258288"/>
                </a:cubicBezTo>
                <a:close/>
                <a:moveTo>
                  <a:pt x="560078" y="184950"/>
                </a:moveTo>
                <a:cubicBezTo>
                  <a:pt x="581971" y="173510"/>
                  <a:pt x="611512" y="187794"/>
                  <a:pt x="620081" y="215418"/>
                </a:cubicBezTo>
                <a:cubicBezTo>
                  <a:pt x="624838" y="233507"/>
                  <a:pt x="629595" y="251617"/>
                  <a:pt x="636271" y="269705"/>
                </a:cubicBezTo>
                <a:cubicBezTo>
                  <a:pt x="648650" y="305904"/>
                  <a:pt x="654379" y="345909"/>
                  <a:pt x="695327" y="371630"/>
                </a:cubicBezTo>
                <a:cubicBezTo>
                  <a:pt x="680083" y="383070"/>
                  <a:pt x="669597" y="392584"/>
                  <a:pt x="658190" y="398293"/>
                </a:cubicBezTo>
                <a:cubicBezTo>
                  <a:pt x="584836" y="434491"/>
                  <a:pt x="510536" y="467825"/>
                  <a:pt x="439100" y="506889"/>
                </a:cubicBezTo>
                <a:cubicBezTo>
                  <a:pt x="385773" y="535454"/>
                  <a:pt x="336231" y="568809"/>
                  <a:pt x="284797" y="600240"/>
                </a:cubicBezTo>
                <a:cubicBezTo>
                  <a:pt x="276229" y="604986"/>
                  <a:pt x="267660" y="610717"/>
                  <a:pt x="260039" y="617388"/>
                </a:cubicBezTo>
                <a:cubicBezTo>
                  <a:pt x="226687" y="645953"/>
                  <a:pt x="200982" y="624037"/>
                  <a:pt x="186685" y="598337"/>
                </a:cubicBezTo>
                <a:cubicBezTo>
                  <a:pt x="180009" y="586898"/>
                  <a:pt x="177170" y="572615"/>
                  <a:pt x="177170" y="559273"/>
                </a:cubicBezTo>
                <a:cubicBezTo>
                  <a:pt x="176198" y="517366"/>
                  <a:pt x="172413" y="477361"/>
                  <a:pt x="148576" y="441163"/>
                </a:cubicBezTo>
                <a:cubicBezTo>
                  <a:pt x="142872" y="433551"/>
                  <a:pt x="143818" y="424977"/>
                  <a:pt x="142872" y="413538"/>
                </a:cubicBezTo>
                <a:cubicBezTo>
                  <a:pt x="196225" y="372593"/>
                  <a:pt x="254309" y="347811"/>
                  <a:pt x="311473" y="318284"/>
                </a:cubicBezTo>
                <a:cubicBezTo>
                  <a:pt x="394341" y="274474"/>
                  <a:pt x="477210" y="229701"/>
                  <a:pt x="560078" y="184950"/>
                </a:cubicBezTo>
                <a:close/>
                <a:moveTo>
                  <a:pt x="704309" y="58799"/>
                </a:moveTo>
                <a:cubicBezTo>
                  <a:pt x="683319" y="69325"/>
                  <a:pt x="667132" y="77886"/>
                  <a:pt x="650944" y="86446"/>
                </a:cubicBezTo>
                <a:cubicBezTo>
                  <a:pt x="636676" y="94056"/>
                  <a:pt x="622363" y="102616"/>
                  <a:pt x="608096" y="109338"/>
                </a:cubicBezTo>
                <a:cubicBezTo>
                  <a:pt x="543298" y="138824"/>
                  <a:pt x="477586" y="166472"/>
                  <a:pt x="412835" y="195959"/>
                </a:cubicBezTo>
                <a:cubicBezTo>
                  <a:pt x="389010" y="206485"/>
                  <a:pt x="366146" y="219802"/>
                  <a:pt x="342321" y="230265"/>
                </a:cubicBezTo>
                <a:cubicBezTo>
                  <a:pt x="299474" y="249352"/>
                  <a:pt x="255666" y="264571"/>
                  <a:pt x="214693" y="284545"/>
                </a:cubicBezTo>
                <a:cubicBezTo>
                  <a:pt x="174680" y="304583"/>
                  <a:pt x="135628" y="328363"/>
                  <a:pt x="96576" y="351255"/>
                </a:cubicBezTo>
                <a:cubicBezTo>
                  <a:pt x="79428" y="361718"/>
                  <a:pt x="74672" y="375034"/>
                  <a:pt x="82308" y="396023"/>
                </a:cubicBezTo>
                <a:cubicBezTo>
                  <a:pt x="116605" y="490317"/>
                  <a:pt x="122321" y="592220"/>
                  <a:pt x="144225" y="689367"/>
                </a:cubicBezTo>
                <a:cubicBezTo>
                  <a:pt x="157532" y="747452"/>
                  <a:pt x="168050" y="807503"/>
                  <a:pt x="181357" y="865588"/>
                </a:cubicBezTo>
                <a:cubicBezTo>
                  <a:pt x="199465" y="944663"/>
                  <a:pt x="218534" y="1023737"/>
                  <a:pt x="237557" y="1102749"/>
                </a:cubicBezTo>
                <a:cubicBezTo>
                  <a:pt x="241353" y="1118982"/>
                  <a:pt x="235636" y="1130396"/>
                  <a:pt x="223290" y="1138006"/>
                </a:cubicBezTo>
                <a:cubicBezTo>
                  <a:pt x="214693" y="1142762"/>
                  <a:pt x="205181" y="1143713"/>
                  <a:pt x="197545" y="1145615"/>
                </a:cubicBezTo>
                <a:cubicBezTo>
                  <a:pt x="185152" y="1135152"/>
                  <a:pt x="174680" y="1124689"/>
                  <a:pt x="163248" y="1118031"/>
                </a:cubicBezTo>
                <a:cubicBezTo>
                  <a:pt x="153737" y="1113212"/>
                  <a:pt x="140384" y="1109407"/>
                  <a:pt x="131832" y="1112260"/>
                </a:cubicBezTo>
                <a:cubicBezTo>
                  <a:pt x="94701" y="1127543"/>
                  <a:pt x="66121" y="1153224"/>
                  <a:pt x="60404" y="1193237"/>
                </a:cubicBezTo>
                <a:cubicBezTo>
                  <a:pt x="54688" y="1230397"/>
                  <a:pt x="70876" y="1262800"/>
                  <a:pt x="100417" y="1285628"/>
                </a:cubicBezTo>
                <a:cubicBezTo>
                  <a:pt x="110889" y="1293238"/>
                  <a:pt x="126116" y="1296091"/>
                  <a:pt x="139469" y="1297043"/>
                </a:cubicBezTo>
                <a:cubicBezTo>
                  <a:pt x="167089" y="1299008"/>
                  <a:pt x="189954" y="1284677"/>
                  <a:pt x="213732" y="1272312"/>
                </a:cubicBezTo>
                <a:cubicBezTo>
                  <a:pt x="291837" y="1230397"/>
                  <a:pt x="319457" y="1177067"/>
                  <a:pt x="308025" y="1090383"/>
                </a:cubicBezTo>
                <a:cubicBezTo>
                  <a:pt x="307110" y="1085627"/>
                  <a:pt x="306150" y="1080872"/>
                  <a:pt x="305190" y="1075164"/>
                </a:cubicBezTo>
                <a:cubicBezTo>
                  <a:pt x="299474" y="1041810"/>
                  <a:pt x="293758" y="1008455"/>
                  <a:pt x="287081" y="975101"/>
                </a:cubicBezTo>
                <a:cubicBezTo>
                  <a:pt x="280405" y="941809"/>
                  <a:pt x="275649" y="908455"/>
                  <a:pt x="267098" y="876051"/>
                </a:cubicBezTo>
                <a:cubicBezTo>
                  <a:pt x="254705" y="827478"/>
                  <a:pt x="239478" y="779855"/>
                  <a:pt x="227085" y="731282"/>
                </a:cubicBezTo>
                <a:cubicBezTo>
                  <a:pt x="225165" y="724624"/>
                  <a:pt x="229006" y="717014"/>
                  <a:pt x="229920" y="706551"/>
                </a:cubicBezTo>
                <a:cubicBezTo>
                  <a:pt x="263257" y="715112"/>
                  <a:pt x="287081" y="698878"/>
                  <a:pt x="309945" y="680806"/>
                </a:cubicBezTo>
                <a:cubicBezTo>
                  <a:pt x="314701" y="677001"/>
                  <a:pt x="320417" y="675099"/>
                  <a:pt x="326133" y="671294"/>
                </a:cubicBezTo>
                <a:cubicBezTo>
                  <a:pt x="411875" y="624623"/>
                  <a:pt x="498530" y="577952"/>
                  <a:pt x="584271" y="530330"/>
                </a:cubicBezTo>
                <a:cubicBezTo>
                  <a:pt x="618568" y="511243"/>
                  <a:pt x="652864" y="493170"/>
                  <a:pt x="686200" y="473132"/>
                </a:cubicBezTo>
                <a:cubicBezTo>
                  <a:pt x="701428" y="464572"/>
                  <a:pt x="713820" y="462669"/>
                  <a:pt x="728088" y="473132"/>
                </a:cubicBezTo>
                <a:cubicBezTo>
                  <a:pt x="735724" y="478903"/>
                  <a:pt x="743361" y="484610"/>
                  <a:pt x="749077" y="488414"/>
                </a:cubicBezTo>
                <a:cubicBezTo>
                  <a:pt x="749077" y="508389"/>
                  <a:pt x="746196" y="524623"/>
                  <a:pt x="749077" y="539841"/>
                </a:cubicBezTo>
                <a:cubicBezTo>
                  <a:pt x="758589" y="590317"/>
                  <a:pt x="769061" y="640793"/>
                  <a:pt x="780493" y="690318"/>
                </a:cubicBezTo>
                <a:cubicBezTo>
                  <a:pt x="792885" y="743647"/>
                  <a:pt x="807152" y="797040"/>
                  <a:pt x="819545" y="851321"/>
                </a:cubicBezTo>
                <a:cubicBezTo>
                  <a:pt x="824301" y="869393"/>
                  <a:pt x="816664" y="885563"/>
                  <a:pt x="799516" y="896089"/>
                </a:cubicBezTo>
                <a:cubicBezTo>
                  <a:pt x="785248" y="904650"/>
                  <a:pt x="775737" y="900845"/>
                  <a:pt x="763344" y="889431"/>
                </a:cubicBezTo>
                <a:cubicBezTo>
                  <a:pt x="743361" y="870344"/>
                  <a:pt x="711900" y="879856"/>
                  <a:pt x="704309" y="907504"/>
                </a:cubicBezTo>
                <a:cubicBezTo>
                  <a:pt x="696672" y="932234"/>
                  <a:pt x="692877" y="957979"/>
                  <a:pt x="705223" y="983725"/>
                </a:cubicBezTo>
                <a:cubicBezTo>
                  <a:pt x="719536" y="1012260"/>
                  <a:pt x="727127" y="1017967"/>
                  <a:pt x="756668" y="1006553"/>
                </a:cubicBezTo>
                <a:cubicBezTo>
                  <a:pt x="817624" y="983725"/>
                  <a:pt x="858597" y="938956"/>
                  <a:pt x="884297" y="880807"/>
                </a:cubicBezTo>
                <a:cubicBezTo>
                  <a:pt x="890973" y="864637"/>
                  <a:pt x="889052" y="843711"/>
                  <a:pt x="888138" y="825575"/>
                </a:cubicBezTo>
                <a:cubicBezTo>
                  <a:pt x="888138" y="816064"/>
                  <a:pt x="879541" y="807503"/>
                  <a:pt x="877620" y="797928"/>
                </a:cubicBezTo>
                <a:cubicBezTo>
                  <a:pt x="860518" y="719868"/>
                  <a:pt x="844284" y="640793"/>
                  <a:pt x="828096" y="562670"/>
                </a:cubicBezTo>
                <a:cubicBezTo>
                  <a:pt x="819545" y="520755"/>
                  <a:pt x="810033" y="479854"/>
                  <a:pt x="800476" y="437939"/>
                </a:cubicBezTo>
                <a:cubicBezTo>
                  <a:pt x="785248" y="372181"/>
                  <a:pt x="767140" y="306486"/>
                  <a:pt x="755708" y="239777"/>
                </a:cubicBezTo>
                <a:cubicBezTo>
                  <a:pt x="746196" y="181691"/>
                  <a:pt x="726213" y="123605"/>
                  <a:pt x="704309" y="58799"/>
                </a:cubicBezTo>
                <a:close/>
                <a:moveTo>
                  <a:pt x="686080" y="0"/>
                </a:moveTo>
                <a:cubicBezTo>
                  <a:pt x="691916" y="0"/>
                  <a:pt x="697632" y="1665"/>
                  <a:pt x="703349" y="5469"/>
                </a:cubicBezTo>
                <a:cubicBezTo>
                  <a:pt x="708104" y="9274"/>
                  <a:pt x="714781" y="12127"/>
                  <a:pt x="720497" y="13079"/>
                </a:cubicBezTo>
                <a:cubicBezTo>
                  <a:pt x="749031" y="18786"/>
                  <a:pt x="761424" y="37873"/>
                  <a:pt x="767140" y="64506"/>
                </a:cubicBezTo>
                <a:cubicBezTo>
                  <a:pt x="776697" y="104519"/>
                  <a:pt x="791925" y="143580"/>
                  <a:pt x="800476" y="183594"/>
                </a:cubicBezTo>
                <a:cubicBezTo>
                  <a:pt x="814789" y="245484"/>
                  <a:pt x="825261" y="308388"/>
                  <a:pt x="836693" y="371229"/>
                </a:cubicBezTo>
                <a:cubicBezTo>
                  <a:pt x="837653" y="375985"/>
                  <a:pt x="837653" y="381692"/>
                  <a:pt x="839528" y="386512"/>
                </a:cubicBezTo>
                <a:cubicBezTo>
                  <a:pt x="870029" y="459816"/>
                  <a:pt x="874785" y="539841"/>
                  <a:pt x="894768" y="616063"/>
                </a:cubicBezTo>
                <a:cubicBezTo>
                  <a:pt x="913837" y="687464"/>
                  <a:pt x="930985" y="758930"/>
                  <a:pt x="947173" y="831282"/>
                </a:cubicBezTo>
                <a:cubicBezTo>
                  <a:pt x="957645" y="877954"/>
                  <a:pt x="950009" y="920820"/>
                  <a:pt x="919553" y="962735"/>
                </a:cubicBezTo>
                <a:cubicBezTo>
                  <a:pt x="883336" y="1013211"/>
                  <a:pt x="836693" y="1045615"/>
                  <a:pt x="784288" y="1073262"/>
                </a:cubicBezTo>
                <a:cubicBezTo>
                  <a:pt x="736685" y="1097993"/>
                  <a:pt x="696672" y="1087530"/>
                  <a:pt x="665211" y="1044663"/>
                </a:cubicBezTo>
                <a:cubicBezTo>
                  <a:pt x="619528" y="982773"/>
                  <a:pt x="624284" y="881758"/>
                  <a:pt x="677603" y="834136"/>
                </a:cubicBezTo>
                <a:cubicBezTo>
                  <a:pt x="692831" y="819868"/>
                  <a:pt x="715695" y="814161"/>
                  <a:pt x="739520" y="802747"/>
                </a:cubicBezTo>
                <a:cubicBezTo>
                  <a:pt x="733804" y="719868"/>
                  <a:pt x="706184" y="637940"/>
                  <a:pt x="691871" y="553158"/>
                </a:cubicBezTo>
                <a:cubicBezTo>
                  <a:pt x="654739" y="560767"/>
                  <a:pt x="332810" y="734135"/>
                  <a:pt x="291837" y="771295"/>
                </a:cubicBezTo>
                <a:cubicBezTo>
                  <a:pt x="303269" y="812259"/>
                  <a:pt x="315662" y="850369"/>
                  <a:pt x="324258" y="889431"/>
                </a:cubicBezTo>
                <a:cubicBezTo>
                  <a:pt x="342321" y="972247"/>
                  <a:pt x="358509" y="1056078"/>
                  <a:pt x="374743" y="1139908"/>
                </a:cubicBezTo>
                <a:cubicBezTo>
                  <a:pt x="380459" y="1171360"/>
                  <a:pt x="369941" y="1200847"/>
                  <a:pt x="353753" y="1225641"/>
                </a:cubicBezTo>
                <a:cubicBezTo>
                  <a:pt x="322338" y="1273263"/>
                  <a:pt x="282325" y="1311374"/>
                  <a:pt x="229006" y="1337056"/>
                </a:cubicBezTo>
                <a:cubicBezTo>
                  <a:pt x="166129" y="1367557"/>
                  <a:pt x="107048" y="1355191"/>
                  <a:pt x="49933" y="1322788"/>
                </a:cubicBezTo>
                <a:cubicBezTo>
                  <a:pt x="37540" y="1316130"/>
                  <a:pt x="28029" y="1301862"/>
                  <a:pt x="21352" y="1288482"/>
                </a:cubicBezTo>
                <a:cubicBezTo>
                  <a:pt x="-30092" y="1192286"/>
                  <a:pt x="16596" y="1089432"/>
                  <a:pt x="106133" y="1061785"/>
                </a:cubicBezTo>
                <a:cubicBezTo>
                  <a:pt x="123236" y="1057029"/>
                  <a:pt x="143265" y="1060833"/>
                  <a:pt x="163248" y="1060833"/>
                </a:cubicBezTo>
                <a:cubicBezTo>
                  <a:pt x="169924" y="1039908"/>
                  <a:pt x="159453" y="1017016"/>
                  <a:pt x="154697" y="995139"/>
                </a:cubicBezTo>
                <a:cubicBezTo>
                  <a:pt x="137549" y="915113"/>
                  <a:pt x="118480" y="836038"/>
                  <a:pt x="101332" y="756076"/>
                </a:cubicBezTo>
                <a:cubicBezTo>
                  <a:pt x="89899" y="703634"/>
                  <a:pt x="77553" y="651256"/>
                  <a:pt x="70876" y="597927"/>
                </a:cubicBezTo>
                <a:cubicBezTo>
                  <a:pt x="62279" y="529379"/>
                  <a:pt x="44217" y="462669"/>
                  <a:pt x="28943" y="395072"/>
                </a:cubicBezTo>
                <a:cubicBezTo>
                  <a:pt x="27068" y="387463"/>
                  <a:pt x="25148" y="380741"/>
                  <a:pt x="23227" y="373132"/>
                </a:cubicBezTo>
                <a:cubicBezTo>
                  <a:pt x="15636" y="332168"/>
                  <a:pt x="16596" y="332168"/>
                  <a:pt x="50847" y="309339"/>
                </a:cubicBezTo>
                <a:cubicBezTo>
                  <a:pt x="112764" y="268375"/>
                  <a:pt x="179436" y="235972"/>
                  <a:pt x="248029" y="208388"/>
                </a:cubicBezTo>
                <a:cubicBezTo>
                  <a:pt x="310906" y="182642"/>
                  <a:pt x="369941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4"/>
                  <a:pt x="680244" y="0"/>
                  <a:pt x="6860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0" name="Google Shape;2440;p176"/>
          <p:cNvSpPr/>
          <p:nvPr/>
        </p:nvSpPr>
        <p:spPr>
          <a:xfrm>
            <a:off x="3705212" y="2066910"/>
            <a:ext cx="811102" cy="1084083"/>
          </a:xfrm>
          <a:custGeom>
            <a:rect b="b" l="l" r="r" t="t"/>
            <a:pathLst>
              <a:path extrusionOk="0" h="1084083" w="811102">
                <a:moveTo>
                  <a:pt x="663906" y="657242"/>
                </a:moveTo>
                <a:cubicBezTo>
                  <a:pt x="676289" y="675338"/>
                  <a:pt x="684862" y="687717"/>
                  <a:pt x="693434" y="700096"/>
                </a:cubicBezTo>
                <a:cubicBezTo>
                  <a:pt x="676289" y="719153"/>
                  <a:pt x="671527" y="738209"/>
                  <a:pt x="667716" y="760116"/>
                </a:cubicBezTo>
                <a:cubicBezTo>
                  <a:pt x="663906" y="783929"/>
                  <a:pt x="651524" y="806782"/>
                  <a:pt x="638189" y="827744"/>
                </a:cubicBezTo>
                <a:cubicBezTo>
                  <a:pt x="608661" y="874409"/>
                  <a:pt x="574370" y="917264"/>
                  <a:pt x="520077" y="939171"/>
                </a:cubicBezTo>
                <a:cubicBezTo>
                  <a:pt x="501980" y="946793"/>
                  <a:pt x="486739" y="961078"/>
                  <a:pt x="467689" y="967755"/>
                </a:cubicBezTo>
                <a:cubicBezTo>
                  <a:pt x="443876" y="976323"/>
                  <a:pt x="438161" y="971567"/>
                  <a:pt x="419111" y="942982"/>
                </a:cubicBezTo>
                <a:cubicBezTo>
                  <a:pt x="550558" y="895356"/>
                  <a:pt x="629616" y="800120"/>
                  <a:pt x="663906" y="657242"/>
                </a:cubicBezTo>
                <a:close/>
                <a:moveTo>
                  <a:pt x="221542" y="477267"/>
                </a:moveTo>
                <a:cubicBezTo>
                  <a:pt x="229861" y="479097"/>
                  <a:pt x="238612" y="483443"/>
                  <a:pt x="247661" y="490350"/>
                </a:cubicBezTo>
                <a:cubicBezTo>
                  <a:pt x="229564" y="503685"/>
                  <a:pt x="212419" y="517020"/>
                  <a:pt x="194321" y="526545"/>
                </a:cubicBezTo>
                <a:cubicBezTo>
                  <a:pt x="186697" y="530356"/>
                  <a:pt x="175271" y="527497"/>
                  <a:pt x="161936" y="527497"/>
                </a:cubicBezTo>
                <a:cubicBezTo>
                  <a:pt x="175509" y="488921"/>
                  <a:pt x="196583" y="471774"/>
                  <a:pt x="221542" y="477267"/>
                </a:cubicBezTo>
                <a:close/>
                <a:moveTo>
                  <a:pt x="232597" y="397280"/>
                </a:moveTo>
                <a:cubicBezTo>
                  <a:pt x="183751" y="394558"/>
                  <a:pt x="142677" y="421714"/>
                  <a:pt x="113386" y="470313"/>
                </a:cubicBezTo>
                <a:cubicBezTo>
                  <a:pt x="71491" y="540782"/>
                  <a:pt x="51490" y="618895"/>
                  <a:pt x="54331" y="714118"/>
                </a:cubicBezTo>
                <a:cubicBezTo>
                  <a:pt x="50543" y="762717"/>
                  <a:pt x="60998" y="819872"/>
                  <a:pt x="87665" y="875103"/>
                </a:cubicBezTo>
                <a:cubicBezTo>
                  <a:pt x="131493" y="965618"/>
                  <a:pt x="202935" y="1015128"/>
                  <a:pt x="301044" y="1027531"/>
                </a:cubicBezTo>
                <a:cubicBezTo>
                  <a:pt x="330553" y="1031328"/>
                  <a:pt x="361046" y="1035125"/>
                  <a:pt x="390593" y="1034163"/>
                </a:cubicBezTo>
                <a:cubicBezTo>
                  <a:pt x="425821" y="1033252"/>
                  <a:pt x="462981" y="1034163"/>
                  <a:pt x="495369" y="1022773"/>
                </a:cubicBezTo>
                <a:cubicBezTo>
                  <a:pt x="597266" y="987488"/>
                  <a:pt x="671587" y="915095"/>
                  <a:pt x="719202" y="819872"/>
                </a:cubicBezTo>
                <a:cubicBezTo>
                  <a:pt x="763976" y="730318"/>
                  <a:pt x="768711" y="634133"/>
                  <a:pt x="744923" y="536985"/>
                </a:cubicBezTo>
                <a:cubicBezTo>
                  <a:pt x="739203" y="512230"/>
                  <a:pt x="729657" y="485551"/>
                  <a:pt x="715376" y="464593"/>
                </a:cubicBezTo>
                <a:cubicBezTo>
                  <a:pt x="678254" y="411235"/>
                  <a:pt x="620146" y="402680"/>
                  <a:pt x="560144" y="407438"/>
                </a:cubicBezTo>
                <a:cubicBezTo>
                  <a:pt x="526771" y="410273"/>
                  <a:pt x="493437" y="419791"/>
                  <a:pt x="460102" y="426473"/>
                </a:cubicBezTo>
                <a:cubicBezTo>
                  <a:pt x="442034" y="430270"/>
                  <a:pt x="422980" y="433155"/>
                  <a:pt x="404873" y="435028"/>
                </a:cubicBezTo>
                <a:cubicBezTo>
                  <a:pt x="361993" y="437914"/>
                  <a:pt x="321992" y="426473"/>
                  <a:pt x="283884" y="410273"/>
                </a:cubicBezTo>
                <a:cubicBezTo>
                  <a:pt x="266024" y="402414"/>
                  <a:pt x="248878" y="398187"/>
                  <a:pt x="232597" y="397280"/>
                </a:cubicBezTo>
                <a:close/>
                <a:moveTo>
                  <a:pt x="259149" y="82635"/>
                </a:moveTo>
                <a:cubicBezTo>
                  <a:pt x="251497" y="107390"/>
                  <a:pt x="242936" y="132145"/>
                  <a:pt x="236269" y="157862"/>
                </a:cubicBezTo>
                <a:cubicBezTo>
                  <a:pt x="232481" y="171227"/>
                  <a:pt x="230549" y="185503"/>
                  <a:pt x="232481" y="198817"/>
                </a:cubicBezTo>
                <a:cubicBezTo>
                  <a:pt x="236269" y="227420"/>
                  <a:pt x="240095" y="255971"/>
                  <a:pt x="247709" y="283612"/>
                </a:cubicBezTo>
                <a:cubicBezTo>
                  <a:pt x="258202" y="320770"/>
                  <a:pt x="282937" y="344563"/>
                  <a:pt x="322939" y="356004"/>
                </a:cubicBezTo>
                <a:cubicBezTo>
                  <a:pt x="396312" y="231216"/>
                  <a:pt x="361046" y="89317"/>
                  <a:pt x="259149" y="82635"/>
                </a:cubicBezTo>
                <a:close/>
                <a:moveTo>
                  <a:pt x="227107" y="2017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2"/>
                  <a:pt x="413434" y="177859"/>
                </a:cubicBezTo>
                <a:cubicBezTo>
                  <a:pt x="417260" y="189300"/>
                  <a:pt x="419154" y="201703"/>
                  <a:pt x="422980" y="215979"/>
                </a:cubicBezTo>
                <a:cubicBezTo>
                  <a:pt x="443928" y="205499"/>
                  <a:pt x="463928" y="195982"/>
                  <a:pt x="483929" y="185503"/>
                </a:cubicBezTo>
                <a:cubicBezTo>
                  <a:pt x="498210" y="177859"/>
                  <a:pt x="513438" y="175986"/>
                  <a:pt x="526771" y="185503"/>
                </a:cubicBezTo>
                <a:cubicBezTo>
                  <a:pt x="545825" y="198817"/>
                  <a:pt x="565826" y="213093"/>
                  <a:pt x="581091" y="230255"/>
                </a:cubicBezTo>
                <a:cubicBezTo>
                  <a:pt x="587758" y="236937"/>
                  <a:pt x="584879" y="253137"/>
                  <a:pt x="587758" y="269336"/>
                </a:cubicBezTo>
                <a:cubicBezTo>
                  <a:pt x="518211" y="267412"/>
                  <a:pt x="470595" y="294091"/>
                  <a:pt x="442034" y="359801"/>
                </a:cubicBezTo>
                <a:cubicBezTo>
                  <a:pt x="475368" y="356004"/>
                  <a:pt x="504877" y="353119"/>
                  <a:pt x="533476" y="349322"/>
                </a:cubicBezTo>
                <a:cubicBezTo>
                  <a:pt x="593478" y="340767"/>
                  <a:pt x="647760" y="354081"/>
                  <a:pt x="697307" y="389315"/>
                </a:cubicBezTo>
                <a:cubicBezTo>
                  <a:pt x="763029" y="435990"/>
                  <a:pt x="793485" y="502662"/>
                  <a:pt x="804925" y="579813"/>
                </a:cubicBezTo>
                <a:cubicBezTo>
                  <a:pt x="817312" y="660811"/>
                  <a:pt x="811592" y="739835"/>
                  <a:pt x="783030" y="816986"/>
                </a:cubicBezTo>
                <a:cubicBezTo>
                  <a:pt x="763029" y="872268"/>
                  <a:pt x="732536" y="919905"/>
                  <a:pt x="690641" y="961771"/>
                </a:cubicBezTo>
                <a:cubicBezTo>
                  <a:pt x="676360" y="976097"/>
                  <a:pt x="662041" y="989411"/>
                  <a:pt x="646813" y="1002725"/>
                </a:cubicBezTo>
                <a:cubicBezTo>
                  <a:pt x="639199" y="1009408"/>
                  <a:pt x="631586" y="1016090"/>
                  <a:pt x="622987" y="1020849"/>
                </a:cubicBezTo>
                <a:cubicBezTo>
                  <a:pt x="550598" y="1060842"/>
                  <a:pt x="473436" y="1087521"/>
                  <a:pt x="388699" y="1083724"/>
                </a:cubicBezTo>
                <a:cubicBezTo>
                  <a:pt x="345818" y="1081800"/>
                  <a:pt x="301044" y="1084686"/>
                  <a:pt x="261043" y="1071321"/>
                </a:cubicBezTo>
                <a:cubicBezTo>
                  <a:pt x="176267" y="1044642"/>
                  <a:pt x="104825" y="997056"/>
                  <a:pt x="58157" y="917981"/>
                </a:cubicBezTo>
                <a:cubicBezTo>
                  <a:pt x="11489" y="840830"/>
                  <a:pt x="-898" y="757959"/>
                  <a:pt x="49" y="668405"/>
                </a:cubicBezTo>
                <a:cubicBezTo>
                  <a:pt x="996" y="596013"/>
                  <a:pt x="20996" y="530303"/>
                  <a:pt x="47664" y="464593"/>
                </a:cubicBezTo>
                <a:cubicBezTo>
                  <a:pt x="78157" y="392201"/>
                  <a:pt x="130546" y="345525"/>
                  <a:pt x="221988" y="342640"/>
                </a:cubicBezTo>
                <a:cubicBezTo>
                  <a:pt x="214374" y="330287"/>
                  <a:pt x="209602" y="323605"/>
                  <a:pt x="205776" y="316011"/>
                </a:cubicBezTo>
                <a:cubicBezTo>
                  <a:pt x="201041" y="307405"/>
                  <a:pt x="192442" y="298850"/>
                  <a:pt x="191495" y="290295"/>
                </a:cubicBezTo>
                <a:cubicBezTo>
                  <a:pt x="183881" y="235013"/>
                  <a:pt x="166721" y="179782"/>
                  <a:pt x="183881" y="122628"/>
                </a:cubicBezTo>
                <a:cubicBezTo>
                  <a:pt x="194374" y="89317"/>
                  <a:pt x="203882" y="54994"/>
                  <a:pt x="214374" y="21684"/>
                </a:cubicBezTo>
                <a:cubicBezTo>
                  <a:pt x="217234" y="12141"/>
                  <a:pt x="221515" y="5231"/>
                  <a:pt x="227107" y="20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1" name="Google Shape;2441;p176"/>
          <p:cNvSpPr/>
          <p:nvPr/>
        </p:nvSpPr>
        <p:spPr>
          <a:xfrm>
            <a:off x="333374" y="419098"/>
            <a:ext cx="1538449" cy="1540126"/>
          </a:xfrm>
          <a:custGeom>
            <a:rect b="b" l="l" r="r" t="t"/>
            <a:pathLst>
              <a:path extrusionOk="0" h="1540126" w="1538449">
                <a:moveTo>
                  <a:pt x="0" y="1047753"/>
                </a:moveTo>
                <a:cubicBezTo>
                  <a:pt x="17146" y="1051559"/>
                  <a:pt x="30484" y="1050609"/>
                  <a:pt x="34291" y="1056322"/>
                </a:cubicBezTo>
                <a:cubicBezTo>
                  <a:pt x="63822" y="1093472"/>
                  <a:pt x="91441" y="1132523"/>
                  <a:pt x="124779" y="1177292"/>
                </a:cubicBezTo>
                <a:cubicBezTo>
                  <a:pt x="108587" y="1177292"/>
                  <a:pt x="98113" y="1180149"/>
                  <a:pt x="93348" y="1176336"/>
                </a:cubicBezTo>
                <a:cubicBezTo>
                  <a:pt x="76208" y="1163955"/>
                  <a:pt x="58103" y="1150623"/>
                  <a:pt x="45724" y="1134429"/>
                </a:cubicBezTo>
                <a:cubicBezTo>
                  <a:pt x="27619" y="1111573"/>
                  <a:pt x="8573" y="1087760"/>
                  <a:pt x="0" y="1047753"/>
                </a:cubicBezTo>
                <a:close/>
                <a:moveTo>
                  <a:pt x="91439" y="962645"/>
                </a:moveTo>
                <a:cubicBezTo>
                  <a:pt x="98106" y="964311"/>
                  <a:pt x="103343" y="969549"/>
                  <a:pt x="107628" y="980502"/>
                </a:cubicBezTo>
                <a:cubicBezTo>
                  <a:pt x="122873" y="1018602"/>
                  <a:pt x="150492" y="1047178"/>
                  <a:pt x="190499" y="1062415"/>
                </a:cubicBezTo>
                <a:cubicBezTo>
                  <a:pt x="196215" y="1065278"/>
                  <a:pt x="200027" y="1072897"/>
                  <a:pt x="207643" y="1080515"/>
                </a:cubicBezTo>
                <a:cubicBezTo>
                  <a:pt x="141923" y="1090991"/>
                  <a:pt x="80008" y="1039559"/>
                  <a:pt x="66675" y="966214"/>
                </a:cubicBezTo>
                <a:cubicBezTo>
                  <a:pt x="76677" y="962883"/>
                  <a:pt x="84773" y="960978"/>
                  <a:pt x="91439" y="962645"/>
                </a:cubicBezTo>
                <a:close/>
                <a:moveTo>
                  <a:pt x="849557" y="809708"/>
                </a:moveTo>
                <a:cubicBezTo>
                  <a:pt x="870540" y="808412"/>
                  <a:pt x="894472" y="823593"/>
                  <a:pt x="910902" y="850024"/>
                </a:cubicBezTo>
                <a:cubicBezTo>
                  <a:pt x="926140" y="874790"/>
                  <a:pt x="922333" y="890987"/>
                  <a:pt x="894708" y="908129"/>
                </a:cubicBezTo>
                <a:cubicBezTo>
                  <a:pt x="863276" y="927181"/>
                  <a:pt x="828988" y="919558"/>
                  <a:pt x="809938" y="890035"/>
                </a:cubicBezTo>
                <a:cubicBezTo>
                  <a:pt x="793744" y="865264"/>
                  <a:pt x="795650" y="840499"/>
                  <a:pt x="829944" y="816691"/>
                </a:cubicBezTo>
                <a:cubicBezTo>
                  <a:pt x="835896" y="812403"/>
                  <a:pt x="842563" y="810141"/>
                  <a:pt x="849557" y="809708"/>
                </a:cubicBezTo>
                <a:close/>
                <a:moveTo>
                  <a:pt x="272432" y="647102"/>
                </a:moveTo>
                <a:cubicBezTo>
                  <a:pt x="218128" y="645162"/>
                  <a:pt x="181974" y="669026"/>
                  <a:pt x="157206" y="706116"/>
                </a:cubicBezTo>
                <a:cubicBezTo>
                  <a:pt x="117208" y="765201"/>
                  <a:pt x="130517" y="825221"/>
                  <a:pt x="163825" y="882365"/>
                </a:cubicBezTo>
                <a:cubicBezTo>
                  <a:pt x="186742" y="922331"/>
                  <a:pt x="209588" y="929950"/>
                  <a:pt x="258127" y="918521"/>
                </a:cubicBezTo>
                <a:cubicBezTo>
                  <a:pt x="228591" y="828096"/>
                  <a:pt x="253358" y="738534"/>
                  <a:pt x="272432" y="647102"/>
                </a:cubicBezTo>
                <a:close/>
                <a:moveTo>
                  <a:pt x="813856" y="564379"/>
                </a:moveTo>
                <a:cubicBezTo>
                  <a:pt x="823369" y="585335"/>
                  <a:pt x="830045" y="600594"/>
                  <a:pt x="839592" y="621551"/>
                </a:cubicBezTo>
                <a:cubicBezTo>
                  <a:pt x="823369" y="624416"/>
                  <a:pt x="809082" y="631080"/>
                  <a:pt x="803374" y="627249"/>
                </a:cubicBezTo>
                <a:cubicBezTo>
                  <a:pt x="784347" y="612956"/>
                  <a:pt x="767189" y="593931"/>
                  <a:pt x="747194" y="574873"/>
                </a:cubicBezTo>
                <a:cubicBezTo>
                  <a:pt x="741452" y="580603"/>
                  <a:pt x="730971" y="586301"/>
                  <a:pt x="715749" y="593931"/>
                </a:cubicBezTo>
                <a:cubicBezTo>
                  <a:pt x="747160" y="644407"/>
                  <a:pt x="775734" y="691085"/>
                  <a:pt x="804309" y="736797"/>
                </a:cubicBezTo>
                <a:cubicBezTo>
                  <a:pt x="773832" y="773013"/>
                  <a:pt x="762415" y="773013"/>
                  <a:pt x="740518" y="737763"/>
                </a:cubicBezTo>
                <a:cubicBezTo>
                  <a:pt x="734776" y="728234"/>
                  <a:pt x="729068" y="717740"/>
                  <a:pt x="722392" y="709177"/>
                </a:cubicBezTo>
                <a:cubicBezTo>
                  <a:pt x="700494" y="682522"/>
                  <a:pt x="678596" y="655835"/>
                  <a:pt x="654795" y="626315"/>
                </a:cubicBezTo>
                <a:cubicBezTo>
                  <a:pt x="637637" y="651071"/>
                  <a:pt x="610966" y="664398"/>
                  <a:pt x="609998" y="691085"/>
                </a:cubicBezTo>
                <a:cubicBezTo>
                  <a:pt x="629058" y="710142"/>
                  <a:pt x="667146" y="704412"/>
                  <a:pt x="669082" y="741561"/>
                </a:cubicBezTo>
                <a:cubicBezTo>
                  <a:pt x="642411" y="755854"/>
                  <a:pt x="618577" y="751090"/>
                  <a:pt x="593808" y="736797"/>
                </a:cubicBezTo>
                <a:cubicBezTo>
                  <a:pt x="587165" y="762518"/>
                  <a:pt x="574781" y="784441"/>
                  <a:pt x="584295" y="811095"/>
                </a:cubicBezTo>
                <a:cubicBezTo>
                  <a:pt x="615739" y="812061"/>
                  <a:pt x="646216" y="812061"/>
                  <a:pt x="675725" y="812995"/>
                </a:cubicBezTo>
                <a:cubicBezTo>
                  <a:pt x="690012" y="812995"/>
                  <a:pt x="700494" y="820624"/>
                  <a:pt x="702396" y="834917"/>
                </a:cubicBezTo>
                <a:cubicBezTo>
                  <a:pt x="703365" y="849210"/>
                  <a:pt x="692883" y="857773"/>
                  <a:pt x="679531" y="860638"/>
                </a:cubicBezTo>
                <a:cubicBezTo>
                  <a:pt x="671920" y="862538"/>
                  <a:pt x="664309" y="863503"/>
                  <a:pt x="656698" y="862538"/>
                </a:cubicBezTo>
                <a:cubicBezTo>
                  <a:pt x="633832" y="861572"/>
                  <a:pt x="610031" y="860638"/>
                  <a:pt x="587165" y="858739"/>
                </a:cubicBezTo>
                <a:cubicBezTo>
                  <a:pt x="586197" y="906350"/>
                  <a:pt x="590003" y="911115"/>
                  <a:pt x="631929" y="920644"/>
                </a:cubicBezTo>
                <a:cubicBezTo>
                  <a:pt x="648119" y="924442"/>
                  <a:pt x="665277" y="926374"/>
                  <a:pt x="663341" y="952063"/>
                </a:cubicBezTo>
                <a:cubicBezTo>
                  <a:pt x="650022" y="956827"/>
                  <a:pt x="634767" y="962557"/>
                  <a:pt x="617642" y="968255"/>
                </a:cubicBezTo>
                <a:cubicBezTo>
                  <a:pt x="623350" y="980649"/>
                  <a:pt x="628124" y="993042"/>
                  <a:pt x="635735" y="1010168"/>
                </a:cubicBezTo>
                <a:cubicBezTo>
                  <a:pt x="650022" y="998740"/>
                  <a:pt x="660503" y="991143"/>
                  <a:pt x="670017" y="982548"/>
                </a:cubicBezTo>
                <a:cubicBezTo>
                  <a:pt x="683369" y="970186"/>
                  <a:pt x="697656" y="958758"/>
                  <a:pt x="716684" y="962557"/>
                </a:cubicBezTo>
                <a:cubicBezTo>
                  <a:pt x="727165" y="965422"/>
                  <a:pt x="736712" y="973985"/>
                  <a:pt x="747194" y="979715"/>
                </a:cubicBezTo>
                <a:cubicBezTo>
                  <a:pt x="741452" y="988278"/>
                  <a:pt x="738615" y="1000640"/>
                  <a:pt x="730036" y="1006370"/>
                </a:cubicBezTo>
                <a:cubicBezTo>
                  <a:pt x="705267" y="1022562"/>
                  <a:pt x="689077" y="1045418"/>
                  <a:pt x="671920" y="1067341"/>
                </a:cubicBezTo>
                <a:cubicBezTo>
                  <a:pt x="699559" y="1096860"/>
                  <a:pt x="699559" y="1096860"/>
                  <a:pt x="729068" y="1084467"/>
                </a:cubicBezTo>
                <a:cubicBezTo>
                  <a:pt x="749096" y="1076869"/>
                  <a:pt x="762415" y="1085432"/>
                  <a:pt x="763384" y="1107323"/>
                </a:cubicBezTo>
                <a:cubicBezTo>
                  <a:pt x="763384" y="1114019"/>
                  <a:pt x="760513" y="1120682"/>
                  <a:pt x="758610" y="1125447"/>
                </a:cubicBezTo>
                <a:cubicBezTo>
                  <a:pt x="776703" y="1137808"/>
                  <a:pt x="787184" y="1135909"/>
                  <a:pt x="792892" y="1116851"/>
                </a:cubicBezTo>
                <a:cubicBezTo>
                  <a:pt x="796698" y="1104490"/>
                  <a:pt x="800503" y="1093062"/>
                  <a:pt x="804342" y="1080668"/>
                </a:cubicBezTo>
                <a:cubicBezTo>
                  <a:pt x="810985" y="1059711"/>
                  <a:pt x="824337" y="1046384"/>
                  <a:pt x="851009" y="1040654"/>
                </a:cubicBezTo>
                <a:cubicBezTo>
                  <a:pt x="854814" y="1053981"/>
                  <a:pt x="860522" y="1066375"/>
                  <a:pt x="860522" y="1077803"/>
                </a:cubicBezTo>
                <a:cubicBezTo>
                  <a:pt x="861490" y="1094961"/>
                  <a:pt x="857685" y="1113053"/>
                  <a:pt x="855749" y="1130211"/>
                </a:cubicBezTo>
                <a:cubicBezTo>
                  <a:pt x="854814" y="1144472"/>
                  <a:pt x="862425" y="1147337"/>
                  <a:pt x="875777" y="1142573"/>
                </a:cubicBezTo>
                <a:cubicBezTo>
                  <a:pt x="876712" y="1136875"/>
                  <a:pt x="876712" y="1130211"/>
                  <a:pt x="878615" y="1124481"/>
                </a:cubicBezTo>
                <a:cubicBezTo>
                  <a:pt x="885291" y="1106389"/>
                  <a:pt x="909092" y="1095895"/>
                  <a:pt x="920541" y="1110188"/>
                </a:cubicBezTo>
                <a:cubicBezTo>
                  <a:pt x="944342" y="1140673"/>
                  <a:pt x="966240" y="1123515"/>
                  <a:pt x="994814" y="1112087"/>
                </a:cubicBezTo>
                <a:cubicBezTo>
                  <a:pt x="961500" y="1061611"/>
                  <a:pt x="915768" y="1021596"/>
                  <a:pt x="901481" y="963491"/>
                </a:cubicBezTo>
                <a:cubicBezTo>
                  <a:pt x="947213" y="948264"/>
                  <a:pt x="961500" y="954928"/>
                  <a:pt x="976722" y="995875"/>
                </a:cubicBezTo>
                <a:cubicBezTo>
                  <a:pt x="978624" y="1001605"/>
                  <a:pt x="981495" y="1008269"/>
                  <a:pt x="985300" y="1012068"/>
                </a:cubicBezTo>
                <a:cubicBezTo>
                  <a:pt x="1006264" y="1034956"/>
                  <a:pt x="1027194" y="1056846"/>
                  <a:pt x="1051028" y="1082567"/>
                </a:cubicBezTo>
                <a:cubicBezTo>
                  <a:pt x="1069120" y="1063510"/>
                  <a:pt x="1085310" y="1046384"/>
                  <a:pt x="1101500" y="1029226"/>
                </a:cubicBezTo>
                <a:cubicBezTo>
                  <a:pt x="1082439" y="1006370"/>
                  <a:pt x="1048157" y="997807"/>
                  <a:pt x="1054833" y="961591"/>
                </a:cubicBezTo>
                <a:cubicBezTo>
                  <a:pt x="1063412" y="958726"/>
                  <a:pt x="1073860" y="953028"/>
                  <a:pt x="1079602" y="954928"/>
                </a:cubicBezTo>
                <a:cubicBezTo>
                  <a:pt x="1095792" y="961591"/>
                  <a:pt x="1111013" y="973019"/>
                  <a:pt x="1128171" y="983514"/>
                </a:cubicBezTo>
                <a:cubicBezTo>
                  <a:pt x="1148166" y="956827"/>
                  <a:pt x="1153874" y="928273"/>
                  <a:pt x="1153874" y="903485"/>
                </a:cubicBezTo>
                <a:cubicBezTo>
                  <a:pt x="1127236" y="892057"/>
                  <a:pt x="1102468" y="882529"/>
                  <a:pt x="1079602" y="871101"/>
                </a:cubicBezTo>
                <a:cubicBezTo>
                  <a:pt x="1074828" y="868236"/>
                  <a:pt x="1069120" y="858739"/>
                  <a:pt x="1070088" y="853975"/>
                </a:cubicBezTo>
                <a:cubicBezTo>
                  <a:pt x="1071023" y="848245"/>
                  <a:pt x="1079602" y="843480"/>
                  <a:pt x="1086278" y="841581"/>
                </a:cubicBezTo>
                <a:cubicBezTo>
                  <a:pt x="1092921" y="839682"/>
                  <a:pt x="1100565" y="841581"/>
                  <a:pt x="1107208" y="842547"/>
                </a:cubicBezTo>
                <a:cubicBezTo>
                  <a:pt x="1124366" y="844446"/>
                  <a:pt x="1141523" y="845380"/>
                  <a:pt x="1160551" y="847311"/>
                </a:cubicBezTo>
                <a:cubicBezTo>
                  <a:pt x="1162453" y="824423"/>
                  <a:pt x="1164356" y="806331"/>
                  <a:pt x="1166292" y="788239"/>
                </a:cubicBezTo>
                <a:cubicBezTo>
                  <a:pt x="1145329" y="793004"/>
                  <a:pt x="1128171" y="795869"/>
                  <a:pt x="1110079" y="800633"/>
                </a:cubicBezTo>
                <a:cubicBezTo>
                  <a:pt x="1107241" y="785374"/>
                  <a:pt x="1105305" y="774912"/>
                  <a:pt x="1103402" y="766317"/>
                </a:cubicBezTo>
                <a:cubicBezTo>
                  <a:pt x="1119592" y="751090"/>
                  <a:pt x="1133879" y="736797"/>
                  <a:pt x="1150069" y="721570"/>
                </a:cubicBezTo>
                <a:cubicBezTo>
                  <a:pt x="1139621" y="712042"/>
                  <a:pt x="1131042" y="705378"/>
                  <a:pt x="1119592" y="695849"/>
                </a:cubicBezTo>
                <a:cubicBezTo>
                  <a:pt x="1091018" y="719671"/>
                  <a:pt x="1062444" y="742527"/>
                  <a:pt x="1034838" y="766317"/>
                </a:cubicBezTo>
                <a:cubicBezTo>
                  <a:pt x="1006264" y="790139"/>
                  <a:pt x="994814" y="789205"/>
                  <a:pt x="969111" y="754889"/>
                </a:cubicBezTo>
                <a:cubicBezTo>
                  <a:pt x="1006264" y="721570"/>
                  <a:pt x="1043417" y="688220"/>
                  <a:pt x="1083407" y="652036"/>
                </a:cubicBezTo>
                <a:cubicBezTo>
                  <a:pt x="1068185" y="639643"/>
                  <a:pt x="1057704" y="632013"/>
                  <a:pt x="1046254" y="622485"/>
                </a:cubicBezTo>
                <a:cubicBezTo>
                  <a:pt x="1038643" y="632013"/>
                  <a:pt x="1033870" y="638677"/>
                  <a:pt x="1028162" y="645373"/>
                </a:cubicBezTo>
                <a:cubicBezTo>
                  <a:pt x="1014843" y="662499"/>
                  <a:pt x="998653" y="667263"/>
                  <a:pt x="986269" y="659634"/>
                </a:cubicBezTo>
                <a:cubicBezTo>
                  <a:pt x="973884" y="652036"/>
                  <a:pt x="971981" y="636778"/>
                  <a:pt x="980560" y="615821"/>
                </a:cubicBezTo>
                <a:cubicBezTo>
                  <a:pt x="983398" y="608224"/>
                  <a:pt x="987203" y="600594"/>
                  <a:pt x="990074" y="592031"/>
                </a:cubicBezTo>
                <a:cubicBezTo>
                  <a:pt x="972916" y="586301"/>
                  <a:pt x="957694" y="580571"/>
                  <a:pt x="938634" y="573908"/>
                </a:cubicBezTo>
                <a:cubicBezTo>
                  <a:pt x="937699" y="603459"/>
                  <a:pt x="935796" y="625350"/>
                  <a:pt x="935796" y="648206"/>
                </a:cubicBezTo>
                <a:cubicBezTo>
                  <a:pt x="935796" y="663465"/>
                  <a:pt x="928152" y="673927"/>
                  <a:pt x="916736" y="676792"/>
                </a:cubicBezTo>
                <a:cubicBezTo>
                  <a:pt x="908157" y="678691"/>
                  <a:pt x="892935" y="672027"/>
                  <a:pt x="888162" y="664398"/>
                </a:cubicBezTo>
                <a:cubicBezTo>
                  <a:pt x="879583" y="650137"/>
                  <a:pt x="874809" y="632979"/>
                  <a:pt x="871972" y="615821"/>
                </a:cubicBezTo>
                <a:cubicBezTo>
                  <a:pt x="869101" y="600594"/>
                  <a:pt x="871972" y="584402"/>
                  <a:pt x="872907" y="565344"/>
                </a:cubicBezTo>
                <a:cubicBezTo>
                  <a:pt x="851977" y="564379"/>
                  <a:pt x="833851" y="564379"/>
                  <a:pt x="813856" y="564379"/>
                </a:cubicBezTo>
                <a:close/>
                <a:moveTo>
                  <a:pt x="833851" y="514868"/>
                </a:moveTo>
                <a:cubicBezTo>
                  <a:pt x="891967" y="518667"/>
                  <a:pt x="951018" y="530095"/>
                  <a:pt x="1008166" y="543454"/>
                </a:cubicBezTo>
                <a:cubicBezTo>
                  <a:pt x="1054833" y="554882"/>
                  <a:pt x="1092921" y="587267"/>
                  <a:pt x="1127203" y="619652"/>
                </a:cubicBezTo>
                <a:cubicBezTo>
                  <a:pt x="1152940" y="644407"/>
                  <a:pt x="1180546" y="670128"/>
                  <a:pt x="1197704" y="700614"/>
                </a:cubicBezTo>
                <a:cubicBezTo>
                  <a:pt x="1211991" y="727268"/>
                  <a:pt x="1228181" y="756820"/>
                  <a:pt x="1222472" y="790139"/>
                </a:cubicBezTo>
                <a:cubicBezTo>
                  <a:pt x="1219602" y="811095"/>
                  <a:pt x="1218667" y="832052"/>
                  <a:pt x="1218667" y="853975"/>
                </a:cubicBezTo>
                <a:cubicBezTo>
                  <a:pt x="1218667" y="905385"/>
                  <a:pt x="1211991" y="956827"/>
                  <a:pt x="1188190" y="1000640"/>
                </a:cubicBezTo>
                <a:cubicBezTo>
                  <a:pt x="1165324" y="1042553"/>
                  <a:pt x="1142458" y="1086366"/>
                  <a:pt x="1101500" y="1115918"/>
                </a:cubicBezTo>
                <a:cubicBezTo>
                  <a:pt x="1014809" y="1178788"/>
                  <a:pt x="916703" y="1205443"/>
                  <a:pt x="810985" y="1194015"/>
                </a:cubicBezTo>
                <a:cubicBezTo>
                  <a:pt x="723360" y="1186385"/>
                  <a:pt x="653827" y="1139708"/>
                  <a:pt x="603355" y="1072105"/>
                </a:cubicBezTo>
                <a:cubicBezTo>
                  <a:pt x="546207" y="964456"/>
                  <a:pt x="507151" y="857773"/>
                  <a:pt x="530952" y="736797"/>
                </a:cubicBezTo>
                <a:cubicBezTo>
                  <a:pt x="542401" y="678691"/>
                  <a:pt x="570007" y="631080"/>
                  <a:pt x="612869" y="592965"/>
                </a:cubicBezTo>
                <a:cubicBezTo>
                  <a:pt x="675758" y="537724"/>
                  <a:pt x="750999" y="510104"/>
                  <a:pt x="833851" y="514868"/>
                </a:cubicBezTo>
                <a:close/>
                <a:moveTo>
                  <a:pt x="224224" y="448264"/>
                </a:moveTo>
                <a:cubicBezTo>
                  <a:pt x="230896" y="446361"/>
                  <a:pt x="242324" y="449217"/>
                  <a:pt x="248043" y="454933"/>
                </a:cubicBezTo>
                <a:cubicBezTo>
                  <a:pt x="253753" y="459696"/>
                  <a:pt x="254706" y="470174"/>
                  <a:pt x="256612" y="473984"/>
                </a:cubicBezTo>
                <a:cubicBezTo>
                  <a:pt x="206132" y="493030"/>
                  <a:pt x="159456" y="511128"/>
                  <a:pt x="113733" y="529229"/>
                </a:cubicBezTo>
                <a:cubicBezTo>
                  <a:pt x="97539" y="535894"/>
                  <a:pt x="82307" y="534945"/>
                  <a:pt x="67066" y="524466"/>
                </a:cubicBezTo>
                <a:cubicBezTo>
                  <a:pt x="64207" y="506369"/>
                  <a:pt x="77541" y="499700"/>
                  <a:pt x="89923" y="494937"/>
                </a:cubicBezTo>
                <a:cubicBezTo>
                  <a:pt x="134693" y="478746"/>
                  <a:pt x="178501" y="463505"/>
                  <a:pt x="224224" y="448264"/>
                </a:cubicBezTo>
                <a:close/>
                <a:moveTo>
                  <a:pt x="882131" y="420151"/>
                </a:moveTo>
                <a:cubicBezTo>
                  <a:pt x="834864" y="419908"/>
                  <a:pt x="787713" y="426575"/>
                  <a:pt x="741024" y="439442"/>
                </a:cubicBezTo>
                <a:cubicBezTo>
                  <a:pt x="642950" y="466109"/>
                  <a:pt x="565801" y="526129"/>
                  <a:pt x="507725" y="609006"/>
                </a:cubicBezTo>
                <a:cubicBezTo>
                  <a:pt x="470573" y="662341"/>
                  <a:pt x="441962" y="720420"/>
                  <a:pt x="442959" y="787124"/>
                </a:cubicBezTo>
                <a:cubicBezTo>
                  <a:pt x="443884" y="860442"/>
                  <a:pt x="450574" y="932825"/>
                  <a:pt x="478189" y="1001398"/>
                </a:cubicBezTo>
                <a:cubicBezTo>
                  <a:pt x="498188" y="1052864"/>
                  <a:pt x="520109" y="1103324"/>
                  <a:pt x="559111" y="1144296"/>
                </a:cubicBezTo>
                <a:cubicBezTo>
                  <a:pt x="585800" y="1170963"/>
                  <a:pt x="611493" y="1199571"/>
                  <a:pt x="641029" y="1222429"/>
                </a:cubicBezTo>
                <a:cubicBezTo>
                  <a:pt x="685796" y="1257650"/>
                  <a:pt x="736327" y="1287193"/>
                  <a:pt x="794403" y="1290068"/>
                </a:cubicBezTo>
                <a:cubicBezTo>
                  <a:pt x="893474" y="1294812"/>
                  <a:pt x="991548" y="1287193"/>
                  <a:pt x="1075388" y="1228108"/>
                </a:cubicBezTo>
                <a:cubicBezTo>
                  <a:pt x="1127770" y="1200506"/>
                  <a:pt x="1169690" y="1162409"/>
                  <a:pt x="1208692" y="1121438"/>
                </a:cubicBezTo>
                <a:cubicBezTo>
                  <a:pt x="1304916" y="1021453"/>
                  <a:pt x="1323989" y="899473"/>
                  <a:pt x="1302994" y="768076"/>
                </a:cubicBezTo>
                <a:cubicBezTo>
                  <a:pt x="1290610" y="690877"/>
                  <a:pt x="1254455" y="626114"/>
                  <a:pt x="1203995" y="568969"/>
                </a:cubicBezTo>
                <a:cubicBezTo>
                  <a:pt x="1154459" y="512759"/>
                  <a:pt x="1097309" y="466109"/>
                  <a:pt x="1023931" y="442317"/>
                </a:cubicBezTo>
                <a:cubicBezTo>
                  <a:pt x="976780" y="427546"/>
                  <a:pt x="929398" y="420393"/>
                  <a:pt x="882131" y="420151"/>
                </a:cubicBezTo>
                <a:close/>
                <a:moveTo>
                  <a:pt x="585088" y="387392"/>
                </a:moveTo>
                <a:cubicBezTo>
                  <a:pt x="565552" y="387508"/>
                  <a:pt x="549111" y="394660"/>
                  <a:pt x="534343" y="408965"/>
                </a:cubicBezTo>
                <a:cubicBezTo>
                  <a:pt x="510572" y="431822"/>
                  <a:pt x="498188" y="480413"/>
                  <a:pt x="511497" y="510890"/>
                </a:cubicBezTo>
                <a:cubicBezTo>
                  <a:pt x="558185" y="477538"/>
                  <a:pt x="604874" y="444186"/>
                  <a:pt x="654409" y="408030"/>
                </a:cubicBezTo>
                <a:cubicBezTo>
                  <a:pt x="627257" y="394193"/>
                  <a:pt x="604625" y="387275"/>
                  <a:pt x="585088" y="387392"/>
                </a:cubicBezTo>
                <a:close/>
                <a:moveTo>
                  <a:pt x="197761" y="382884"/>
                </a:moveTo>
                <a:cubicBezTo>
                  <a:pt x="207881" y="386099"/>
                  <a:pt x="216691" y="393481"/>
                  <a:pt x="226693" y="405386"/>
                </a:cubicBezTo>
                <a:cubicBezTo>
                  <a:pt x="192404" y="415865"/>
                  <a:pt x="160020" y="425392"/>
                  <a:pt x="128590" y="435865"/>
                </a:cubicBezTo>
                <a:cubicBezTo>
                  <a:pt x="108587" y="441583"/>
                  <a:pt x="108587" y="441583"/>
                  <a:pt x="85725" y="426342"/>
                </a:cubicBezTo>
                <a:cubicBezTo>
                  <a:pt x="90489" y="420627"/>
                  <a:pt x="93341" y="413957"/>
                  <a:pt x="99058" y="411100"/>
                </a:cubicBezTo>
                <a:cubicBezTo>
                  <a:pt x="119061" y="401576"/>
                  <a:pt x="140017" y="393005"/>
                  <a:pt x="160973" y="385383"/>
                </a:cubicBezTo>
                <a:cubicBezTo>
                  <a:pt x="176212" y="380621"/>
                  <a:pt x="187641" y="379669"/>
                  <a:pt x="197761" y="382884"/>
                </a:cubicBezTo>
                <a:close/>
                <a:moveTo>
                  <a:pt x="1003932" y="145093"/>
                </a:moveTo>
                <a:cubicBezTo>
                  <a:pt x="943934" y="141284"/>
                  <a:pt x="885858" y="155588"/>
                  <a:pt x="842942" y="202238"/>
                </a:cubicBezTo>
                <a:cubicBezTo>
                  <a:pt x="827711" y="218483"/>
                  <a:pt x="811556" y="237531"/>
                  <a:pt x="814402" y="267002"/>
                </a:cubicBezTo>
                <a:cubicBezTo>
                  <a:pt x="911551" y="248960"/>
                  <a:pt x="1006779" y="259383"/>
                  <a:pt x="1110618" y="287056"/>
                </a:cubicBezTo>
                <a:cubicBezTo>
                  <a:pt x="1101081" y="253704"/>
                  <a:pt x="1098234" y="228905"/>
                  <a:pt x="1087772" y="208923"/>
                </a:cubicBezTo>
                <a:cubicBezTo>
                  <a:pt x="1069694" y="176577"/>
                  <a:pt x="1042008" y="147034"/>
                  <a:pt x="1003932" y="145093"/>
                </a:cubicBezTo>
                <a:close/>
                <a:moveTo>
                  <a:pt x="1174906" y="105134"/>
                </a:moveTo>
                <a:cubicBezTo>
                  <a:pt x="1181574" y="104181"/>
                  <a:pt x="1187767" y="105134"/>
                  <a:pt x="1194435" y="107991"/>
                </a:cubicBezTo>
                <a:cubicBezTo>
                  <a:pt x="1218252" y="117516"/>
                  <a:pt x="1252544" y="154665"/>
                  <a:pt x="1264923" y="186098"/>
                </a:cubicBezTo>
                <a:cubicBezTo>
                  <a:pt x="1244920" y="193718"/>
                  <a:pt x="1233493" y="190860"/>
                  <a:pt x="1221109" y="174668"/>
                </a:cubicBezTo>
                <a:cubicBezTo>
                  <a:pt x="1208724" y="159427"/>
                  <a:pt x="1191578" y="147997"/>
                  <a:pt x="1176337" y="135614"/>
                </a:cubicBezTo>
                <a:cubicBezTo>
                  <a:pt x="1169666" y="129899"/>
                  <a:pt x="1162048" y="123231"/>
                  <a:pt x="1152525" y="113706"/>
                </a:cubicBezTo>
                <a:cubicBezTo>
                  <a:pt x="1161095" y="108944"/>
                  <a:pt x="1168239" y="106086"/>
                  <a:pt x="1174906" y="105134"/>
                </a:cubicBezTo>
                <a:close/>
                <a:moveTo>
                  <a:pt x="764621" y="85980"/>
                </a:moveTo>
                <a:cubicBezTo>
                  <a:pt x="770337" y="85027"/>
                  <a:pt x="776290" y="86693"/>
                  <a:pt x="782006" y="92885"/>
                </a:cubicBezTo>
                <a:cubicBezTo>
                  <a:pt x="793438" y="105267"/>
                  <a:pt x="790577" y="117650"/>
                  <a:pt x="778194" y="128130"/>
                </a:cubicBezTo>
                <a:cubicBezTo>
                  <a:pt x="762003" y="141462"/>
                  <a:pt x="746764" y="155752"/>
                  <a:pt x="729617" y="168135"/>
                </a:cubicBezTo>
                <a:cubicBezTo>
                  <a:pt x="710566" y="181471"/>
                  <a:pt x="697226" y="172898"/>
                  <a:pt x="685799" y="154798"/>
                </a:cubicBezTo>
                <a:cubicBezTo>
                  <a:pt x="707705" y="133843"/>
                  <a:pt x="727708" y="113840"/>
                  <a:pt x="748668" y="94792"/>
                </a:cubicBezTo>
                <a:cubicBezTo>
                  <a:pt x="753430" y="90505"/>
                  <a:pt x="758906" y="86933"/>
                  <a:pt x="764621" y="85980"/>
                </a:cubicBezTo>
                <a:close/>
                <a:moveTo>
                  <a:pt x="951550" y="12691"/>
                </a:moveTo>
                <a:cubicBezTo>
                  <a:pt x="981086" y="4137"/>
                  <a:pt x="1008700" y="12691"/>
                  <a:pt x="1027774" y="38424"/>
                </a:cubicBezTo>
                <a:cubicBezTo>
                  <a:pt x="1040158" y="54597"/>
                  <a:pt x="1058236" y="67967"/>
                  <a:pt x="1055389" y="93700"/>
                </a:cubicBezTo>
                <a:cubicBezTo>
                  <a:pt x="1054463" y="100313"/>
                  <a:pt x="1068698" y="110807"/>
                  <a:pt x="1077309" y="117492"/>
                </a:cubicBezTo>
                <a:cubicBezTo>
                  <a:pt x="1136311" y="160332"/>
                  <a:pt x="1157306" y="222292"/>
                  <a:pt x="1170615" y="290866"/>
                </a:cubicBezTo>
                <a:cubicBezTo>
                  <a:pt x="1174458" y="312717"/>
                  <a:pt x="1161078" y="320409"/>
                  <a:pt x="1154459" y="332772"/>
                </a:cubicBezTo>
                <a:cubicBezTo>
                  <a:pt x="1148694" y="343266"/>
                  <a:pt x="1137307" y="349879"/>
                  <a:pt x="1130617" y="348010"/>
                </a:cubicBezTo>
                <a:cubicBezTo>
                  <a:pt x="1080156" y="338450"/>
                  <a:pt x="1029625" y="329897"/>
                  <a:pt x="975392" y="319402"/>
                </a:cubicBezTo>
                <a:cubicBezTo>
                  <a:pt x="973470" y="344201"/>
                  <a:pt x="971549" y="363249"/>
                  <a:pt x="970624" y="379422"/>
                </a:cubicBezTo>
                <a:cubicBezTo>
                  <a:pt x="1010622" y="392792"/>
                  <a:pt x="1047773" y="403214"/>
                  <a:pt x="1083003" y="418453"/>
                </a:cubicBezTo>
                <a:cubicBezTo>
                  <a:pt x="1157306" y="449936"/>
                  <a:pt x="1215382" y="501330"/>
                  <a:pt x="1265842" y="564225"/>
                </a:cubicBezTo>
                <a:cubicBezTo>
                  <a:pt x="1318296" y="628989"/>
                  <a:pt x="1342067" y="704247"/>
                  <a:pt x="1355376" y="784249"/>
                </a:cubicBezTo>
                <a:cubicBezTo>
                  <a:pt x="1363063" y="829965"/>
                  <a:pt x="1356372" y="875681"/>
                  <a:pt x="1349682" y="921396"/>
                </a:cubicBezTo>
                <a:cubicBezTo>
                  <a:pt x="1348757" y="935700"/>
                  <a:pt x="1347761" y="952880"/>
                  <a:pt x="1345910" y="974731"/>
                </a:cubicBezTo>
                <a:cubicBezTo>
                  <a:pt x="1368756" y="976672"/>
                  <a:pt x="1385909" y="979547"/>
                  <a:pt x="1403986" y="978541"/>
                </a:cubicBezTo>
                <a:cubicBezTo>
                  <a:pt x="1443059" y="977606"/>
                  <a:pt x="1475442" y="991910"/>
                  <a:pt x="1504978" y="1014768"/>
                </a:cubicBezTo>
                <a:cubicBezTo>
                  <a:pt x="1534443" y="1036691"/>
                  <a:pt x="1545902" y="1082407"/>
                  <a:pt x="1533518" y="1116694"/>
                </a:cubicBezTo>
                <a:cubicBezTo>
                  <a:pt x="1525903" y="1138617"/>
                  <a:pt x="1509676" y="1149040"/>
                  <a:pt x="1489676" y="1152849"/>
                </a:cubicBezTo>
                <a:cubicBezTo>
                  <a:pt x="1457294" y="1159534"/>
                  <a:pt x="1424911" y="1164278"/>
                  <a:pt x="1392528" y="1153856"/>
                </a:cubicBezTo>
                <a:cubicBezTo>
                  <a:pt x="1352529" y="1141420"/>
                  <a:pt x="1313527" y="1129057"/>
                  <a:pt x="1280148" y="1118563"/>
                </a:cubicBezTo>
                <a:cubicBezTo>
                  <a:pt x="1182074" y="1216679"/>
                  <a:pt x="1088697" y="1296681"/>
                  <a:pt x="961087" y="1332908"/>
                </a:cubicBezTo>
                <a:cubicBezTo>
                  <a:pt x="963008" y="1345272"/>
                  <a:pt x="963008" y="1359576"/>
                  <a:pt x="966780" y="1373880"/>
                </a:cubicBezTo>
                <a:cubicBezTo>
                  <a:pt x="978239" y="1419596"/>
                  <a:pt x="971549" y="1463370"/>
                  <a:pt x="949628" y="1505276"/>
                </a:cubicBezTo>
                <a:cubicBezTo>
                  <a:pt x="943934" y="1515771"/>
                  <a:pt x="934397" y="1525331"/>
                  <a:pt x="923935" y="1531009"/>
                </a:cubicBezTo>
                <a:cubicBezTo>
                  <a:pt x="875325" y="1556742"/>
                  <a:pt x="795328" y="1526265"/>
                  <a:pt x="795328" y="1461501"/>
                </a:cubicBezTo>
                <a:cubicBezTo>
                  <a:pt x="795328" y="1424340"/>
                  <a:pt x="793407" y="1386243"/>
                  <a:pt x="792481" y="1349081"/>
                </a:cubicBezTo>
                <a:cubicBezTo>
                  <a:pt x="766789" y="1340528"/>
                  <a:pt x="741024" y="1330968"/>
                  <a:pt x="714406" y="1323348"/>
                </a:cubicBezTo>
                <a:cubicBezTo>
                  <a:pt x="656260" y="1306241"/>
                  <a:pt x="607721" y="1274829"/>
                  <a:pt x="567722" y="1230048"/>
                </a:cubicBezTo>
                <a:cubicBezTo>
                  <a:pt x="556264" y="1216679"/>
                  <a:pt x="543880" y="1204315"/>
                  <a:pt x="529574" y="1193821"/>
                </a:cubicBezTo>
                <a:cubicBezTo>
                  <a:pt x="485804" y="1159534"/>
                  <a:pt x="460111" y="1111950"/>
                  <a:pt x="438190" y="1063359"/>
                </a:cubicBezTo>
                <a:cubicBezTo>
                  <a:pt x="405807" y="991910"/>
                  <a:pt x="386733" y="916652"/>
                  <a:pt x="382890" y="837584"/>
                </a:cubicBezTo>
                <a:cubicBezTo>
                  <a:pt x="381040" y="808041"/>
                  <a:pt x="381040" y="808041"/>
                  <a:pt x="351504" y="799488"/>
                </a:cubicBezTo>
                <a:cubicBezTo>
                  <a:pt x="338195" y="795678"/>
                  <a:pt x="325740" y="791868"/>
                  <a:pt x="309584" y="788059"/>
                </a:cubicBezTo>
                <a:cubicBezTo>
                  <a:pt x="301043" y="823280"/>
                  <a:pt x="300047" y="857567"/>
                  <a:pt x="310509" y="889985"/>
                </a:cubicBezTo>
                <a:cubicBezTo>
                  <a:pt x="321042" y="920462"/>
                  <a:pt x="315277" y="946195"/>
                  <a:pt x="305811" y="972862"/>
                </a:cubicBezTo>
                <a:cubicBezTo>
                  <a:pt x="263892" y="985225"/>
                  <a:pt x="224818" y="977606"/>
                  <a:pt x="185746" y="969053"/>
                </a:cubicBezTo>
                <a:cubicBezTo>
                  <a:pt x="160978" y="963302"/>
                  <a:pt x="141975" y="949070"/>
                  <a:pt x="125748" y="926140"/>
                </a:cubicBezTo>
                <a:cubicBezTo>
                  <a:pt x="102902" y="892860"/>
                  <a:pt x="82903" y="859508"/>
                  <a:pt x="73366" y="819470"/>
                </a:cubicBezTo>
                <a:cubicBezTo>
                  <a:pt x="70519" y="808041"/>
                  <a:pt x="54292" y="797619"/>
                  <a:pt x="42904" y="790000"/>
                </a:cubicBezTo>
                <a:cubicBezTo>
                  <a:pt x="22905" y="776630"/>
                  <a:pt x="8600" y="761391"/>
                  <a:pt x="9525" y="734724"/>
                </a:cubicBezTo>
                <a:cubicBezTo>
                  <a:pt x="10522" y="707122"/>
                  <a:pt x="17141" y="697562"/>
                  <a:pt x="44826" y="689008"/>
                </a:cubicBezTo>
                <a:cubicBezTo>
                  <a:pt x="55288" y="686133"/>
                  <a:pt x="66676" y="683258"/>
                  <a:pt x="77209" y="680455"/>
                </a:cubicBezTo>
                <a:cubicBezTo>
                  <a:pt x="89593" y="664210"/>
                  <a:pt x="100980" y="647102"/>
                  <a:pt x="113364" y="631864"/>
                </a:cubicBezTo>
                <a:cubicBezTo>
                  <a:pt x="132438" y="607065"/>
                  <a:pt x="155284" y="589958"/>
                  <a:pt x="185746" y="581332"/>
                </a:cubicBezTo>
                <a:cubicBezTo>
                  <a:pt x="219125" y="572779"/>
                  <a:pt x="248661" y="549921"/>
                  <a:pt x="285741" y="554665"/>
                </a:cubicBezTo>
                <a:cubicBezTo>
                  <a:pt x="301968" y="556606"/>
                  <a:pt x="318124" y="556606"/>
                  <a:pt x="334351" y="561350"/>
                </a:cubicBezTo>
                <a:cubicBezTo>
                  <a:pt x="359119" y="567100"/>
                  <a:pt x="369581" y="586148"/>
                  <a:pt x="361966" y="609941"/>
                </a:cubicBezTo>
                <a:cubicBezTo>
                  <a:pt x="356272" y="628055"/>
                  <a:pt x="346735" y="644227"/>
                  <a:pt x="340045" y="662341"/>
                </a:cubicBezTo>
                <a:cubicBezTo>
                  <a:pt x="332430" y="684264"/>
                  <a:pt x="324814" y="707122"/>
                  <a:pt x="317199" y="731849"/>
                </a:cubicBezTo>
                <a:cubicBezTo>
                  <a:pt x="342892" y="734724"/>
                  <a:pt x="361966" y="736593"/>
                  <a:pt x="376271" y="738534"/>
                </a:cubicBezTo>
                <a:cubicBezTo>
                  <a:pt x="403886" y="677579"/>
                  <a:pt x="431500" y="620435"/>
                  <a:pt x="459115" y="560415"/>
                </a:cubicBezTo>
                <a:cubicBezTo>
                  <a:pt x="452496" y="546111"/>
                  <a:pt x="438190" y="527063"/>
                  <a:pt x="435343" y="507080"/>
                </a:cubicBezTo>
                <a:cubicBezTo>
                  <a:pt x="428653" y="450870"/>
                  <a:pt x="444809" y="397536"/>
                  <a:pt x="487726" y="361308"/>
                </a:cubicBezTo>
                <a:cubicBezTo>
                  <a:pt x="526728" y="327956"/>
                  <a:pt x="577259" y="322277"/>
                  <a:pt x="626795" y="339457"/>
                </a:cubicBezTo>
                <a:cubicBezTo>
                  <a:pt x="653413" y="348945"/>
                  <a:pt x="677255" y="367059"/>
                  <a:pt x="702948" y="380356"/>
                </a:cubicBezTo>
                <a:cubicBezTo>
                  <a:pt x="710563" y="384166"/>
                  <a:pt x="718178" y="388982"/>
                  <a:pt x="725794" y="387976"/>
                </a:cubicBezTo>
                <a:cubicBezTo>
                  <a:pt x="785862" y="382297"/>
                  <a:pt x="844864" y="374678"/>
                  <a:pt x="910626" y="367993"/>
                </a:cubicBezTo>
                <a:cubicBezTo>
                  <a:pt x="911551" y="355630"/>
                  <a:pt x="913473" y="339457"/>
                  <a:pt x="915395" y="319402"/>
                </a:cubicBezTo>
                <a:cubicBezTo>
                  <a:pt x="879168" y="321343"/>
                  <a:pt x="848707" y="322277"/>
                  <a:pt x="817249" y="325153"/>
                </a:cubicBezTo>
                <a:cubicBezTo>
                  <a:pt x="784866" y="327956"/>
                  <a:pt x="753479" y="302295"/>
                  <a:pt x="750561" y="268942"/>
                </a:cubicBezTo>
                <a:cubicBezTo>
                  <a:pt x="746789" y="228905"/>
                  <a:pt x="762020" y="194619"/>
                  <a:pt x="786788" y="165076"/>
                </a:cubicBezTo>
                <a:cubicBezTo>
                  <a:pt x="814402" y="132730"/>
                  <a:pt x="848707" y="110807"/>
                  <a:pt x="889631" y="99378"/>
                </a:cubicBezTo>
                <a:cubicBezTo>
                  <a:pt x="897246" y="97509"/>
                  <a:pt x="903936" y="94634"/>
                  <a:pt x="912477" y="92693"/>
                </a:cubicBezTo>
                <a:cubicBezTo>
                  <a:pt x="912477" y="81264"/>
                  <a:pt x="912477" y="69835"/>
                  <a:pt x="913473" y="58407"/>
                </a:cubicBezTo>
                <a:cubicBezTo>
                  <a:pt x="915395" y="37490"/>
                  <a:pt x="931550" y="18441"/>
                  <a:pt x="951550" y="12691"/>
                </a:cubicBezTo>
                <a:close/>
                <a:moveTo>
                  <a:pt x="664130" y="9528"/>
                </a:moveTo>
                <a:cubicBezTo>
                  <a:pt x="671988" y="9409"/>
                  <a:pt x="681037" y="16314"/>
                  <a:pt x="695325" y="29648"/>
                </a:cubicBezTo>
                <a:cubicBezTo>
                  <a:pt x="680084" y="57274"/>
                  <a:pt x="665799" y="82036"/>
                  <a:pt x="652464" y="107757"/>
                </a:cubicBezTo>
                <a:cubicBezTo>
                  <a:pt x="636268" y="138236"/>
                  <a:pt x="625795" y="141094"/>
                  <a:pt x="590550" y="117279"/>
                </a:cubicBezTo>
                <a:cubicBezTo>
                  <a:pt x="606746" y="88706"/>
                  <a:pt x="621982" y="59174"/>
                  <a:pt x="640081" y="31554"/>
                </a:cubicBezTo>
                <a:cubicBezTo>
                  <a:pt x="649605" y="16791"/>
                  <a:pt x="656272" y="9647"/>
                  <a:pt x="664130" y="9528"/>
                </a:cubicBezTo>
                <a:close/>
                <a:moveTo>
                  <a:pt x="1182971" y="633"/>
                </a:moveTo>
                <a:cubicBezTo>
                  <a:pt x="1202884" y="-2537"/>
                  <a:pt x="1222534" y="6750"/>
                  <a:pt x="1241108" y="16037"/>
                </a:cubicBezTo>
                <a:cubicBezTo>
                  <a:pt x="1309693" y="49378"/>
                  <a:pt x="1330642" y="109383"/>
                  <a:pt x="1328738" y="180817"/>
                </a:cubicBezTo>
                <a:cubicBezTo>
                  <a:pt x="1319216" y="189393"/>
                  <a:pt x="1309693" y="189393"/>
                  <a:pt x="1304924" y="177010"/>
                </a:cubicBezTo>
                <a:cubicBezTo>
                  <a:pt x="1297306" y="157960"/>
                  <a:pt x="1291593" y="138909"/>
                  <a:pt x="1285879" y="119858"/>
                </a:cubicBezTo>
                <a:cubicBezTo>
                  <a:pt x="1270636" y="68429"/>
                  <a:pt x="1243965" y="32236"/>
                  <a:pt x="1185863" y="28420"/>
                </a:cubicBezTo>
                <a:cubicBezTo>
                  <a:pt x="1178245" y="27466"/>
                  <a:pt x="1170619" y="22706"/>
                  <a:pt x="1162049" y="18899"/>
                </a:cubicBezTo>
                <a:cubicBezTo>
                  <a:pt x="1163001" y="15083"/>
                  <a:pt x="1163001" y="11277"/>
                  <a:pt x="1163001" y="8415"/>
                </a:cubicBezTo>
                <a:cubicBezTo>
                  <a:pt x="1169667" y="4129"/>
                  <a:pt x="1176334" y="1689"/>
                  <a:pt x="1182971" y="6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2" name="Google Shape;2442;p176"/>
          <p:cNvSpPr/>
          <p:nvPr/>
        </p:nvSpPr>
        <p:spPr>
          <a:xfrm>
            <a:off x="2247912" y="219023"/>
            <a:ext cx="1122575" cy="1750901"/>
          </a:xfrm>
          <a:custGeom>
            <a:rect b="b" l="l" r="r" t="t"/>
            <a:pathLst>
              <a:path extrusionOk="0" h="1750901" w="1122575">
                <a:moveTo>
                  <a:pt x="671528" y="1451706"/>
                </a:moveTo>
                <a:cubicBezTo>
                  <a:pt x="669622" y="1454566"/>
                  <a:pt x="665811" y="1457422"/>
                  <a:pt x="665811" y="1459329"/>
                </a:cubicBezTo>
                <a:cubicBezTo>
                  <a:pt x="666766" y="1463139"/>
                  <a:pt x="669622" y="1465995"/>
                  <a:pt x="672483" y="1468855"/>
                </a:cubicBezTo>
                <a:cubicBezTo>
                  <a:pt x="675344" y="1466948"/>
                  <a:pt x="677245" y="1465041"/>
                  <a:pt x="682008" y="1461232"/>
                </a:cubicBezTo>
                <a:cubicBezTo>
                  <a:pt x="678196" y="1457422"/>
                  <a:pt x="674389" y="1454566"/>
                  <a:pt x="671528" y="1451706"/>
                </a:cubicBezTo>
                <a:close/>
                <a:moveTo>
                  <a:pt x="672487" y="1419324"/>
                </a:moveTo>
                <a:cubicBezTo>
                  <a:pt x="703918" y="1418370"/>
                  <a:pt x="720106" y="1432659"/>
                  <a:pt x="721061" y="1461232"/>
                </a:cubicBezTo>
                <a:cubicBezTo>
                  <a:pt x="721061" y="1489809"/>
                  <a:pt x="707725" y="1506953"/>
                  <a:pt x="683913" y="1506953"/>
                </a:cubicBezTo>
                <a:cubicBezTo>
                  <a:pt x="650577" y="1507907"/>
                  <a:pt x="629618" y="1493618"/>
                  <a:pt x="628672" y="1469808"/>
                </a:cubicBezTo>
                <a:cubicBezTo>
                  <a:pt x="627717" y="1442185"/>
                  <a:pt x="646766" y="1420277"/>
                  <a:pt x="672487" y="1419324"/>
                </a:cubicBezTo>
                <a:close/>
                <a:moveTo>
                  <a:pt x="778543" y="1355401"/>
                </a:moveTo>
                <a:cubicBezTo>
                  <a:pt x="773899" y="1356473"/>
                  <a:pt x="771518" y="1360760"/>
                  <a:pt x="771518" y="1369807"/>
                </a:cubicBezTo>
                <a:cubicBezTo>
                  <a:pt x="771518" y="1374572"/>
                  <a:pt x="775326" y="1379332"/>
                  <a:pt x="779134" y="1389811"/>
                </a:cubicBezTo>
                <a:cubicBezTo>
                  <a:pt x="787705" y="1377424"/>
                  <a:pt x="792468" y="1370757"/>
                  <a:pt x="799139" y="1360283"/>
                </a:cubicBezTo>
                <a:cubicBezTo>
                  <a:pt x="790091" y="1356472"/>
                  <a:pt x="783186" y="1354329"/>
                  <a:pt x="778543" y="1355401"/>
                </a:cubicBezTo>
                <a:close/>
                <a:moveTo>
                  <a:pt x="778180" y="1324087"/>
                </a:moveTo>
                <a:cubicBezTo>
                  <a:pt x="814372" y="1325041"/>
                  <a:pt x="839139" y="1343136"/>
                  <a:pt x="838185" y="1366950"/>
                </a:cubicBezTo>
                <a:cubicBezTo>
                  <a:pt x="837230" y="1392668"/>
                  <a:pt x="805801" y="1421242"/>
                  <a:pt x="780084" y="1420292"/>
                </a:cubicBezTo>
                <a:cubicBezTo>
                  <a:pt x="751508" y="1419339"/>
                  <a:pt x="733412" y="1400289"/>
                  <a:pt x="733412" y="1372664"/>
                </a:cubicBezTo>
                <a:cubicBezTo>
                  <a:pt x="735321" y="1333612"/>
                  <a:pt x="744841" y="1323133"/>
                  <a:pt x="778180" y="1324087"/>
                </a:cubicBezTo>
                <a:close/>
                <a:moveTo>
                  <a:pt x="969721" y="1194804"/>
                </a:moveTo>
                <a:cubicBezTo>
                  <a:pt x="958272" y="1200510"/>
                  <a:pt x="948767" y="1202422"/>
                  <a:pt x="943022" y="1208128"/>
                </a:cubicBezTo>
                <a:cubicBezTo>
                  <a:pt x="924941" y="1228128"/>
                  <a:pt x="902087" y="1235746"/>
                  <a:pt x="878261" y="1242423"/>
                </a:cubicBezTo>
                <a:cubicBezTo>
                  <a:pt x="869685" y="1245276"/>
                  <a:pt x="862081" y="1249099"/>
                  <a:pt x="854477" y="1252894"/>
                </a:cubicBezTo>
                <a:cubicBezTo>
                  <a:pt x="786843" y="1291953"/>
                  <a:pt x="709662" y="1294806"/>
                  <a:pt x="635395" y="1310042"/>
                </a:cubicBezTo>
                <a:cubicBezTo>
                  <a:pt x="583012" y="1320513"/>
                  <a:pt x="528685" y="1324336"/>
                  <a:pt x="475372" y="1329101"/>
                </a:cubicBezTo>
                <a:cubicBezTo>
                  <a:pt x="388686" y="1337660"/>
                  <a:pt x="301070" y="1348160"/>
                  <a:pt x="208681" y="1335778"/>
                </a:cubicBezTo>
                <a:cubicBezTo>
                  <a:pt x="221988" y="1416720"/>
                  <a:pt x="259163" y="1477692"/>
                  <a:pt x="330599" y="1510075"/>
                </a:cubicBezTo>
                <a:cubicBezTo>
                  <a:pt x="365831" y="1526252"/>
                  <a:pt x="403936" y="1536752"/>
                  <a:pt x="441069" y="1547223"/>
                </a:cubicBezTo>
                <a:cubicBezTo>
                  <a:pt x="519180" y="1568165"/>
                  <a:pt x="598220" y="1569135"/>
                  <a:pt x="674430" y="1542458"/>
                </a:cubicBezTo>
                <a:cubicBezTo>
                  <a:pt x="714435" y="1529134"/>
                  <a:pt x="753470" y="1509105"/>
                  <a:pt x="790645" y="1489104"/>
                </a:cubicBezTo>
                <a:cubicBezTo>
                  <a:pt x="851604" y="1455780"/>
                  <a:pt x="901115" y="1411014"/>
                  <a:pt x="926842" y="1344337"/>
                </a:cubicBezTo>
                <a:cubicBezTo>
                  <a:pt x="931616" y="1331954"/>
                  <a:pt x="938290" y="1319571"/>
                  <a:pt x="943994" y="1306248"/>
                </a:cubicBezTo>
                <a:cubicBezTo>
                  <a:pt x="957301" y="1271953"/>
                  <a:pt x="969721" y="1236717"/>
                  <a:pt x="969721" y="1194804"/>
                </a:cubicBezTo>
                <a:close/>
                <a:moveTo>
                  <a:pt x="441924" y="1168566"/>
                </a:moveTo>
                <a:cubicBezTo>
                  <a:pt x="428586" y="1174284"/>
                  <a:pt x="417160" y="1178095"/>
                  <a:pt x="406685" y="1182857"/>
                </a:cubicBezTo>
                <a:cubicBezTo>
                  <a:pt x="406685" y="1185713"/>
                  <a:pt x="405727" y="1188574"/>
                  <a:pt x="405727" y="1191430"/>
                </a:cubicBezTo>
                <a:cubicBezTo>
                  <a:pt x="411446" y="1194286"/>
                  <a:pt x="418112" y="1200954"/>
                  <a:pt x="422873" y="1199998"/>
                </a:cubicBezTo>
                <a:cubicBezTo>
                  <a:pt x="435252" y="1196192"/>
                  <a:pt x="442876" y="1186669"/>
                  <a:pt x="441924" y="1168566"/>
                </a:cubicBezTo>
                <a:close/>
                <a:moveTo>
                  <a:pt x="442565" y="1133728"/>
                </a:moveTo>
                <a:cubicBezTo>
                  <a:pt x="449604" y="1134338"/>
                  <a:pt x="456688" y="1136421"/>
                  <a:pt x="463831" y="1140946"/>
                </a:cubicBezTo>
                <a:cubicBezTo>
                  <a:pt x="485738" y="1154281"/>
                  <a:pt x="493362" y="1170472"/>
                  <a:pt x="484792" y="1194286"/>
                </a:cubicBezTo>
                <a:cubicBezTo>
                  <a:pt x="473359" y="1220957"/>
                  <a:pt x="446691" y="1241909"/>
                  <a:pt x="419064" y="1242865"/>
                </a:cubicBezTo>
                <a:cubicBezTo>
                  <a:pt x="400965" y="1240959"/>
                  <a:pt x="384771" y="1230480"/>
                  <a:pt x="373345" y="1212383"/>
                </a:cubicBezTo>
                <a:cubicBezTo>
                  <a:pt x="360966" y="1192380"/>
                  <a:pt x="357151" y="1173333"/>
                  <a:pt x="369536" y="1152375"/>
                </a:cubicBezTo>
                <a:cubicBezTo>
                  <a:pt x="371440" y="1148569"/>
                  <a:pt x="376208" y="1141901"/>
                  <a:pt x="380017" y="1141901"/>
                </a:cubicBezTo>
                <a:cubicBezTo>
                  <a:pt x="400732" y="1143327"/>
                  <a:pt x="421448" y="1131897"/>
                  <a:pt x="442565" y="1133728"/>
                </a:cubicBezTo>
                <a:close/>
                <a:moveTo>
                  <a:pt x="584770" y="1038584"/>
                </a:moveTo>
                <a:cubicBezTo>
                  <a:pt x="550600" y="1041919"/>
                  <a:pt x="516793" y="1049066"/>
                  <a:pt x="483948" y="1060507"/>
                </a:cubicBezTo>
                <a:cubicBezTo>
                  <a:pt x="427762" y="1080508"/>
                  <a:pt x="371535" y="1102390"/>
                  <a:pt x="316278" y="1127156"/>
                </a:cubicBezTo>
                <a:cubicBezTo>
                  <a:pt x="267739" y="1149068"/>
                  <a:pt x="225832" y="1180510"/>
                  <a:pt x="200105" y="1229099"/>
                </a:cubicBezTo>
                <a:cubicBezTo>
                  <a:pt x="188657" y="1250982"/>
                  <a:pt x="189628" y="1261482"/>
                  <a:pt x="212483" y="1270982"/>
                </a:cubicBezTo>
                <a:cubicBezTo>
                  <a:pt x="233436" y="1280512"/>
                  <a:pt x="257262" y="1289100"/>
                  <a:pt x="280117" y="1287188"/>
                </a:cubicBezTo>
                <a:cubicBezTo>
                  <a:pt x="348680" y="1284335"/>
                  <a:pt x="417243" y="1276718"/>
                  <a:pt x="485849" y="1270041"/>
                </a:cubicBezTo>
                <a:cubicBezTo>
                  <a:pt x="604895" y="1258600"/>
                  <a:pt x="723011" y="1249099"/>
                  <a:pt x="834453" y="1200510"/>
                </a:cubicBezTo>
                <a:cubicBezTo>
                  <a:pt x="870657" y="1184304"/>
                  <a:pt x="906860" y="1171921"/>
                  <a:pt x="927814" y="1134774"/>
                </a:cubicBezTo>
                <a:cubicBezTo>
                  <a:pt x="931616" y="1130979"/>
                  <a:pt x="938290" y="1128126"/>
                  <a:pt x="946866" y="1121450"/>
                </a:cubicBezTo>
                <a:cubicBezTo>
                  <a:pt x="911592" y="1095743"/>
                  <a:pt x="877331" y="1076684"/>
                  <a:pt x="839226" y="1068125"/>
                </a:cubicBezTo>
                <a:cubicBezTo>
                  <a:pt x="788744" y="1056684"/>
                  <a:pt x="739191" y="1045272"/>
                  <a:pt x="687779" y="1039536"/>
                </a:cubicBezTo>
                <a:cubicBezTo>
                  <a:pt x="653476" y="1035727"/>
                  <a:pt x="618941" y="1035249"/>
                  <a:pt x="584770" y="1038584"/>
                </a:cubicBezTo>
                <a:close/>
                <a:moveTo>
                  <a:pt x="587052" y="991318"/>
                </a:moveTo>
                <a:cubicBezTo>
                  <a:pt x="622775" y="989535"/>
                  <a:pt x="658736" y="991447"/>
                  <a:pt x="694454" y="995741"/>
                </a:cubicBezTo>
                <a:cubicBezTo>
                  <a:pt x="744936" y="1001447"/>
                  <a:pt x="795419" y="1012859"/>
                  <a:pt x="845901" y="1023359"/>
                </a:cubicBezTo>
                <a:cubicBezTo>
                  <a:pt x="904917" y="1034771"/>
                  <a:pt x="953499" y="1069066"/>
                  <a:pt x="1003052" y="1102390"/>
                </a:cubicBezTo>
                <a:cubicBezTo>
                  <a:pt x="1009726" y="1107155"/>
                  <a:pt x="1015429" y="1115744"/>
                  <a:pt x="1016359" y="1124303"/>
                </a:cubicBezTo>
                <a:cubicBezTo>
                  <a:pt x="1021132" y="1144303"/>
                  <a:pt x="1023034" y="1167186"/>
                  <a:pt x="1025906" y="1190981"/>
                </a:cubicBezTo>
                <a:cubicBezTo>
                  <a:pt x="1016401" y="1244335"/>
                  <a:pt x="1013528" y="1299571"/>
                  <a:pt x="983999" y="1351013"/>
                </a:cubicBezTo>
                <a:cubicBezTo>
                  <a:pt x="955442" y="1400544"/>
                  <a:pt x="928743" y="1450074"/>
                  <a:pt x="884935" y="1486251"/>
                </a:cubicBezTo>
                <a:cubicBezTo>
                  <a:pt x="861109" y="1506252"/>
                  <a:pt x="836354" y="1527223"/>
                  <a:pt x="808726" y="1540546"/>
                </a:cubicBezTo>
                <a:cubicBezTo>
                  <a:pt x="761116" y="1562459"/>
                  <a:pt x="711563" y="1582459"/>
                  <a:pt x="662052" y="1596753"/>
                </a:cubicBezTo>
                <a:cubicBezTo>
                  <a:pt x="595390" y="1616754"/>
                  <a:pt x="526784" y="1622460"/>
                  <a:pt x="458221" y="1604371"/>
                </a:cubicBezTo>
                <a:cubicBezTo>
                  <a:pt x="413441" y="1591989"/>
                  <a:pt x="367732" y="1581518"/>
                  <a:pt x="324854" y="1565312"/>
                </a:cubicBezTo>
                <a:cubicBezTo>
                  <a:pt x="205808" y="1519605"/>
                  <a:pt x="145820" y="1429103"/>
                  <a:pt x="133443" y="1304336"/>
                </a:cubicBezTo>
                <a:cubicBezTo>
                  <a:pt x="132471" y="1297659"/>
                  <a:pt x="134372" y="1290983"/>
                  <a:pt x="131499" y="1285277"/>
                </a:cubicBezTo>
                <a:cubicBezTo>
                  <a:pt x="113419" y="1250041"/>
                  <a:pt x="130570" y="1222422"/>
                  <a:pt x="148651" y="1194804"/>
                </a:cubicBezTo>
                <a:cubicBezTo>
                  <a:pt x="172477" y="1158598"/>
                  <a:pt x="202935" y="1130038"/>
                  <a:pt x="242012" y="1109067"/>
                </a:cubicBezTo>
                <a:cubicBezTo>
                  <a:pt x="318179" y="1067154"/>
                  <a:pt x="398191" y="1033830"/>
                  <a:pt x="481075" y="1009065"/>
                </a:cubicBezTo>
                <a:cubicBezTo>
                  <a:pt x="515843" y="998580"/>
                  <a:pt x="551328" y="993101"/>
                  <a:pt x="587052" y="991318"/>
                </a:cubicBezTo>
                <a:close/>
                <a:moveTo>
                  <a:pt x="496429" y="95411"/>
                </a:moveTo>
                <a:cubicBezTo>
                  <a:pt x="504042" y="95411"/>
                  <a:pt x="513567" y="94457"/>
                  <a:pt x="518336" y="98270"/>
                </a:cubicBezTo>
                <a:cubicBezTo>
                  <a:pt x="528817" y="105890"/>
                  <a:pt x="542143" y="115415"/>
                  <a:pt x="544999" y="126843"/>
                </a:cubicBezTo>
                <a:cubicBezTo>
                  <a:pt x="548812" y="141129"/>
                  <a:pt x="536430" y="151608"/>
                  <a:pt x="523093" y="157325"/>
                </a:cubicBezTo>
                <a:cubicBezTo>
                  <a:pt x="516424" y="160183"/>
                  <a:pt x="509767" y="166849"/>
                  <a:pt x="503098" y="166849"/>
                </a:cubicBezTo>
                <a:cubicBezTo>
                  <a:pt x="452616" y="166849"/>
                  <a:pt x="409747" y="194468"/>
                  <a:pt x="362121" y="203992"/>
                </a:cubicBezTo>
                <a:cubicBezTo>
                  <a:pt x="358308" y="204952"/>
                  <a:pt x="355452" y="205901"/>
                  <a:pt x="355452" y="205901"/>
                </a:cubicBezTo>
                <a:cubicBezTo>
                  <a:pt x="339258" y="203997"/>
                  <a:pt x="326877" y="203997"/>
                  <a:pt x="314507" y="201139"/>
                </a:cubicBezTo>
                <a:cubicBezTo>
                  <a:pt x="298301" y="197331"/>
                  <a:pt x="288776" y="186852"/>
                  <a:pt x="285932" y="169708"/>
                </a:cubicBezTo>
                <a:cubicBezTo>
                  <a:pt x="284020" y="154467"/>
                  <a:pt x="296401" y="150654"/>
                  <a:pt x="305926" y="145892"/>
                </a:cubicBezTo>
                <a:cubicBezTo>
                  <a:pt x="364990" y="113511"/>
                  <a:pt x="429753" y="99224"/>
                  <a:pt x="496429" y="95411"/>
                </a:cubicBezTo>
                <a:close/>
                <a:moveTo>
                  <a:pt x="496248" y="55142"/>
                </a:moveTo>
                <a:cubicBezTo>
                  <a:pt x="424824" y="54164"/>
                  <a:pt x="360030" y="76981"/>
                  <a:pt x="298109" y="107459"/>
                </a:cubicBezTo>
                <a:cubicBezTo>
                  <a:pt x="271429" y="120823"/>
                  <a:pt x="242870" y="136062"/>
                  <a:pt x="223813" y="157983"/>
                </a:cubicBezTo>
                <a:cubicBezTo>
                  <a:pt x="174318" y="215107"/>
                  <a:pt x="202877" y="253245"/>
                  <a:pt x="259055" y="269462"/>
                </a:cubicBezTo>
                <a:cubicBezTo>
                  <a:pt x="280044" y="275166"/>
                  <a:pt x="305732" y="267506"/>
                  <a:pt x="329540" y="264654"/>
                </a:cubicBezTo>
                <a:cubicBezTo>
                  <a:pt x="340974" y="263676"/>
                  <a:pt x="350528" y="257075"/>
                  <a:pt x="361963" y="256097"/>
                </a:cubicBezTo>
                <a:cubicBezTo>
                  <a:pt x="379088" y="254223"/>
                  <a:pt x="388590" y="268484"/>
                  <a:pt x="378148" y="281767"/>
                </a:cubicBezTo>
                <a:cubicBezTo>
                  <a:pt x="369585" y="292279"/>
                  <a:pt x="355279" y="300835"/>
                  <a:pt x="342905" y="306540"/>
                </a:cubicBezTo>
                <a:cubicBezTo>
                  <a:pt x="324788" y="315178"/>
                  <a:pt x="314294" y="323734"/>
                  <a:pt x="320977" y="346552"/>
                </a:cubicBezTo>
                <a:cubicBezTo>
                  <a:pt x="327660" y="373280"/>
                  <a:pt x="330532" y="400906"/>
                  <a:pt x="335283" y="427553"/>
                </a:cubicBezTo>
                <a:cubicBezTo>
                  <a:pt x="344785" y="480848"/>
                  <a:pt x="355279" y="533246"/>
                  <a:pt x="364782" y="586622"/>
                </a:cubicBezTo>
                <a:cubicBezTo>
                  <a:pt x="377156" y="660860"/>
                  <a:pt x="388590" y="735179"/>
                  <a:pt x="401956" y="809499"/>
                </a:cubicBezTo>
                <a:cubicBezTo>
                  <a:pt x="408639" y="848533"/>
                  <a:pt x="398144" y="862793"/>
                  <a:pt x="358151" y="870453"/>
                </a:cubicBezTo>
                <a:cubicBezTo>
                  <a:pt x="335283" y="874284"/>
                  <a:pt x="309543" y="879010"/>
                  <a:pt x="290486" y="891397"/>
                </a:cubicBezTo>
                <a:cubicBezTo>
                  <a:pt x="247621" y="920896"/>
                  <a:pt x="207628" y="956181"/>
                  <a:pt x="166695" y="989511"/>
                </a:cubicBezTo>
                <a:cubicBezTo>
                  <a:pt x="134272" y="1015181"/>
                  <a:pt x="112396" y="1050466"/>
                  <a:pt x="100962" y="1088522"/>
                </a:cubicBezTo>
                <a:cubicBezTo>
                  <a:pt x="87596" y="1135216"/>
                  <a:pt x="79034" y="1183784"/>
                  <a:pt x="74282" y="1232353"/>
                </a:cubicBezTo>
                <a:cubicBezTo>
                  <a:pt x="70471" y="1273342"/>
                  <a:pt x="66660" y="1316206"/>
                  <a:pt x="76214" y="1355240"/>
                </a:cubicBezTo>
                <a:cubicBezTo>
                  <a:pt x="90468" y="1414321"/>
                  <a:pt x="115268" y="1471446"/>
                  <a:pt x="139076" y="1528571"/>
                </a:cubicBezTo>
                <a:cubicBezTo>
                  <a:pt x="146698" y="1547639"/>
                  <a:pt x="161944" y="1565730"/>
                  <a:pt x="178129" y="1579095"/>
                </a:cubicBezTo>
                <a:cubicBezTo>
                  <a:pt x="256236" y="1643880"/>
                  <a:pt x="348596" y="1681936"/>
                  <a:pt x="446700" y="1701982"/>
                </a:cubicBezTo>
                <a:cubicBezTo>
                  <a:pt x="555298" y="1724800"/>
                  <a:pt x="663896" y="1702879"/>
                  <a:pt x="763879" y="1659118"/>
                </a:cubicBezTo>
                <a:cubicBezTo>
                  <a:pt x="867726" y="1613402"/>
                  <a:pt x="948652" y="1538105"/>
                  <a:pt x="999140" y="1434286"/>
                </a:cubicBezTo>
                <a:cubicBezTo>
                  <a:pt x="1010574" y="1410491"/>
                  <a:pt x="1023940" y="1387674"/>
                  <a:pt x="1034382" y="1363797"/>
                </a:cubicBezTo>
                <a:cubicBezTo>
                  <a:pt x="1059182" y="1304798"/>
                  <a:pt x="1081058" y="1244739"/>
                  <a:pt x="1073435" y="1178080"/>
                </a:cubicBezTo>
                <a:cubicBezTo>
                  <a:pt x="1066804" y="1113295"/>
                  <a:pt x="1045816" y="1054296"/>
                  <a:pt x="1019188" y="995215"/>
                </a:cubicBezTo>
                <a:cubicBezTo>
                  <a:pt x="1003943" y="960908"/>
                  <a:pt x="982014" y="932386"/>
                  <a:pt x="954395" y="908510"/>
                </a:cubicBezTo>
                <a:cubicBezTo>
                  <a:pt x="904847" y="866623"/>
                  <a:pt x="850601" y="833294"/>
                  <a:pt x="789619" y="811373"/>
                </a:cubicBezTo>
                <a:cubicBezTo>
                  <a:pt x="764871" y="801839"/>
                  <a:pt x="740071" y="795156"/>
                  <a:pt x="712452" y="797112"/>
                </a:cubicBezTo>
                <a:cubicBezTo>
                  <a:pt x="686764" y="798986"/>
                  <a:pt x="677210" y="789452"/>
                  <a:pt x="672458" y="762805"/>
                </a:cubicBezTo>
                <a:cubicBezTo>
                  <a:pt x="670527" y="749440"/>
                  <a:pt x="666767" y="737054"/>
                  <a:pt x="664836" y="728497"/>
                </a:cubicBezTo>
                <a:cubicBezTo>
                  <a:pt x="638156" y="726623"/>
                  <a:pt x="617220" y="726623"/>
                  <a:pt x="596283" y="722793"/>
                </a:cubicBezTo>
                <a:cubicBezTo>
                  <a:pt x="590540" y="721815"/>
                  <a:pt x="581978" y="710406"/>
                  <a:pt x="581978" y="704702"/>
                </a:cubicBezTo>
                <a:cubicBezTo>
                  <a:pt x="581978" y="698998"/>
                  <a:pt x="591480" y="691338"/>
                  <a:pt x="598163" y="688485"/>
                </a:cubicBezTo>
                <a:cubicBezTo>
                  <a:pt x="617220" y="681803"/>
                  <a:pt x="636277" y="678055"/>
                  <a:pt x="659145" y="672350"/>
                </a:cubicBezTo>
                <a:cubicBezTo>
                  <a:pt x="654341" y="652304"/>
                  <a:pt x="650530" y="635191"/>
                  <a:pt x="645779" y="615144"/>
                </a:cubicBezTo>
                <a:cubicBezTo>
                  <a:pt x="621971" y="617100"/>
                  <a:pt x="600095" y="617996"/>
                  <a:pt x="579106" y="618974"/>
                </a:cubicBezTo>
                <a:cubicBezTo>
                  <a:pt x="557230" y="619952"/>
                  <a:pt x="545796" y="612292"/>
                  <a:pt x="536241" y="584667"/>
                </a:cubicBezTo>
                <a:cubicBezTo>
                  <a:pt x="566732" y="566576"/>
                  <a:pt x="603906" y="581814"/>
                  <a:pt x="636277" y="564701"/>
                </a:cubicBezTo>
                <a:cubicBezTo>
                  <a:pt x="630533" y="541803"/>
                  <a:pt x="626722" y="518008"/>
                  <a:pt x="622911" y="490382"/>
                </a:cubicBezTo>
                <a:cubicBezTo>
                  <a:pt x="605786" y="493234"/>
                  <a:pt x="594352" y="496087"/>
                  <a:pt x="581978" y="496087"/>
                </a:cubicBezTo>
                <a:cubicBezTo>
                  <a:pt x="560989" y="496087"/>
                  <a:pt x="539113" y="497064"/>
                  <a:pt x="518124" y="494212"/>
                </a:cubicBezTo>
                <a:cubicBezTo>
                  <a:pt x="505750" y="492338"/>
                  <a:pt x="488625" y="487530"/>
                  <a:pt x="492437" y="468461"/>
                </a:cubicBezTo>
                <a:cubicBezTo>
                  <a:pt x="495308" y="452326"/>
                  <a:pt x="511493" y="455178"/>
                  <a:pt x="523867" y="454200"/>
                </a:cubicBezTo>
                <a:cubicBezTo>
                  <a:pt x="553366" y="451348"/>
                  <a:pt x="583857" y="449474"/>
                  <a:pt x="613408" y="447518"/>
                </a:cubicBezTo>
                <a:cubicBezTo>
                  <a:pt x="621971" y="420871"/>
                  <a:pt x="612416" y="400906"/>
                  <a:pt x="607665" y="380859"/>
                </a:cubicBezTo>
                <a:cubicBezTo>
                  <a:pt x="573363" y="373280"/>
                  <a:pt x="527679" y="399928"/>
                  <a:pt x="512433" y="345655"/>
                </a:cubicBezTo>
                <a:cubicBezTo>
                  <a:pt x="539113" y="321778"/>
                  <a:pt x="574355" y="342803"/>
                  <a:pt x="601034" y="324631"/>
                </a:cubicBezTo>
                <a:cubicBezTo>
                  <a:pt x="597223" y="304665"/>
                  <a:pt x="593412" y="285597"/>
                  <a:pt x="589600" y="266528"/>
                </a:cubicBezTo>
                <a:cubicBezTo>
                  <a:pt x="552426" y="262779"/>
                  <a:pt x="511493" y="272314"/>
                  <a:pt x="496248" y="222768"/>
                </a:cubicBezTo>
                <a:cubicBezTo>
                  <a:pt x="503871" y="219915"/>
                  <a:pt x="509562" y="217063"/>
                  <a:pt x="514313" y="217063"/>
                </a:cubicBezTo>
                <a:cubicBezTo>
                  <a:pt x="546736" y="213233"/>
                  <a:pt x="579106" y="209403"/>
                  <a:pt x="611477" y="206551"/>
                </a:cubicBezTo>
                <a:cubicBezTo>
                  <a:pt x="644839" y="203699"/>
                  <a:pt x="671466" y="184630"/>
                  <a:pt x="677210" y="158961"/>
                </a:cubicBezTo>
                <a:cubicBezTo>
                  <a:pt x="682901" y="132232"/>
                  <a:pt x="664836" y="98006"/>
                  <a:pt x="635285" y="86516"/>
                </a:cubicBezTo>
                <a:cubicBezTo>
                  <a:pt x="590540" y="69403"/>
                  <a:pt x="544804" y="56038"/>
                  <a:pt x="496248" y="55142"/>
                </a:cubicBezTo>
                <a:close/>
                <a:moveTo>
                  <a:pt x="462938" y="788"/>
                </a:moveTo>
                <a:cubicBezTo>
                  <a:pt x="528618" y="-3939"/>
                  <a:pt x="590540" y="13174"/>
                  <a:pt x="650582" y="36073"/>
                </a:cubicBezTo>
                <a:cubicBezTo>
                  <a:pt x="679141" y="46504"/>
                  <a:pt x="701018" y="69403"/>
                  <a:pt x="715323" y="97028"/>
                </a:cubicBezTo>
                <a:cubicBezTo>
                  <a:pt x="747694" y="156108"/>
                  <a:pt x="743882" y="224642"/>
                  <a:pt x="653402" y="257075"/>
                </a:cubicBezTo>
                <a:cubicBezTo>
                  <a:pt x="683893" y="420871"/>
                  <a:pt x="693395" y="585645"/>
                  <a:pt x="735320" y="744714"/>
                </a:cubicBezTo>
                <a:cubicBezTo>
                  <a:pt x="772442" y="758078"/>
                  <a:pt x="811495" y="769487"/>
                  <a:pt x="846737" y="785704"/>
                </a:cubicBezTo>
                <a:cubicBezTo>
                  <a:pt x="923904" y="821885"/>
                  <a:pt x="993449" y="869476"/>
                  <a:pt x="1041065" y="940943"/>
                </a:cubicBezTo>
                <a:cubicBezTo>
                  <a:pt x="1057250" y="965716"/>
                  <a:pt x="1069624" y="994238"/>
                  <a:pt x="1079178" y="1021863"/>
                </a:cubicBezTo>
                <a:cubicBezTo>
                  <a:pt x="1099175" y="1076217"/>
                  <a:pt x="1118232" y="1131386"/>
                  <a:pt x="1122043" y="1188592"/>
                </a:cubicBezTo>
                <a:cubicBezTo>
                  <a:pt x="1126794" y="1268616"/>
                  <a:pt x="1099175" y="1340980"/>
                  <a:pt x="1062993" y="1410491"/>
                </a:cubicBezTo>
                <a:cubicBezTo>
                  <a:pt x="1049627" y="1436242"/>
                  <a:pt x="1036313" y="1461911"/>
                  <a:pt x="1022008" y="1486685"/>
                </a:cubicBezTo>
                <a:cubicBezTo>
                  <a:pt x="976324" y="1566708"/>
                  <a:pt x="916281" y="1631493"/>
                  <a:pt x="831544" y="1672401"/>
                </a:cubicBezTo>
                <a:cubicBezTo>
                  <a:pt x="820110" y="1678187"/>
                  <a:pt x="810555" y="1685766"/>
                  <a:pt x="800113" y="1692448"/>
                </a:cubicBezTo>
                <a:cubicBezTo>
                  <a:pt x="785807" y="1702879"/>
                  <a:pt x="772494" y="1711517"/>
                  <a:pt x="753437" y="1710539"/>
                </a:cubicBezTo>
                <a:cubicBezTo>
                  <a:pt x="742943" y="1709561"/>
                  <a:pt x="730569" y="1718117"/>
                  <a:pt x="720074" y="1722925"/>
                </a:cubicBezTo>
                <a:cubicBezTo>
                  <a:pt x="675330" y="1741016"/>
                  <a:pt x="627714" y="1742891"/>
                  <a:pt x="580046" y="1746721"/>
                </a:cubicBezTo>
                <a:cubicBezTo>
                  <a:pt x="521988" y="1750551"/>
                  <a:pt x="462938" y="1756255"/>
                  <a:pt x="405767" y="1740038"/>
                </a:cubicBezTo>
                <a:cubicBezTo>
                  <a:pt x="320037" y="1715265"/>
                  <a:pt x="236239" y="1687640"/>
                  <a:pt x="161944" y="1634345"/>
                </a:cubicBezTo>
                <a:cubicBezTo>
                  <a:pt x="109525" y="1596208"/>
                  <a:pt x="69531" y="1551469"/>
                  <a:pt x="48595" y="1488640"/>
                </a:cubicBezTo>
                <a:cubicBezTo>
                  <a:pt x="30478" y="1435264"/>
                  <a:pt x="3798" y="1384821"/>
                  <a:pt x="979" y="1327615"/>
                </a:cubicBezTo>
                <a:cubicBezTo>
                  <a:pt x="-13" y="1299093"/>
                  <a:pt x="-953" y="1270490"/>
                  <a:pt x="1919" y="1242865"/>
                </a:cubicBezTo>
                <a:cubicBezTo>
                  <a:pt x="8602" y="1190467"/>
                  <a:pt x="10481" y="1138068"/>
                  <a:pt x="28598" y="1087626"/>
                </a:cubicBezTo>
                <a:cubicBezTo>
                  <a:pt x="51414" y="1022841"/>
                  <a:pt x="85717" y="968568"/>
                  <a:pt x="141895" y="928556"/>
                </a:cubicBezTo>
                <a:cubicBezTo>
                  <a:pt x="152389" y="920896"/>
                  <a:pt x="160012" y="911362"/>
                  <a:pt x="170506" y="903783"/>
                </a:cubicBezTo>
                <a:cubicBezTo>
                  <a:pt x="220002" y="869476"/>
                  <a:pt x="264799" y="826612"/>
                  <a:pt x="331471" y="831420"/>
                </a:cubicBezTo>
                <a:cubicBezTo>
                  <a:pt x="306724" y="658008"/>
                  <a:pt x="281924" y="489486"/>
                  <a:pt x="257176" y="319904"/>
                </a:cubicBezTo>
                <a:cubicBezTo>
                  <a:pt x="243862" y="314200"/>
                  <a:pt x="229556" y="308495"/>
                  <a:pt x="215251" y="302791"/>
                </a:cubicBezTo>
                <a:cubicBezTo>
                  <a:pt x="176197" y="287552"/>
                  <a:pt x="152389" y="257971"/>
                  <a:pt x="136204" y="220812"/>
                </a:cubicBezTo>
                <a:cubicBezTo>
                  <a:pt x="133332" y="214211"/>
                  <a:pt x="129521" y="204677"/>
                  <a:pt x="131453" y="199869"/>
                </a:cubicBezTo>
                <a:cubicBezTo>
                  <a:pt x="142887" y="174199"/>
                  <a:pt x="153329" y="145596"/>
                  <a:pt x="170506" y="123675"/>
                </a:cubicBezTo>
                <a:cubicBezTo>
                  <a:pt x="197186" y="90346"/>
                  <a:pt x="234308" y="68425"/>
                  <a:pt x="275293" y="53186"/>
                </a:cubicBezTo>
                <a:cubicBezTo>
                  <a:pt x="336222" y="30369"/>
                  <a:pt x="396265" y="5595"/>
                  <a:pt x="462938" y="7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7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p17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449" name="Google Shape;2449;p17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450" name="Google Shape;2450;p17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p17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457" name="Google Shape;2457;p17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458" name="Google Shape;2458;p17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5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p125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17" name="Google Shape;1817;p125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fugia.</a:t>
            </a:r>
            <a:endParaRPr/>
          </a:p>
        </p:txBody>
      </p:sp>
      <p:sp>
        <p:nvSpPr>
          <p:cNvPr id="1818" name="Google Shape;1818;p12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819" name="Google Shape;1819;p12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820" name="Google Shape;1820;p12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3" name="Shape 2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" name="Google Shape;2464;p179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465" name="Google Shape;2465;p179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466" name="Google Shape;2466;p179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67" name="Google Shape;2467;p179"/>
          <p:cNvSpPr txBox="1"/>
          <p:nvPr>
            <p:ph type="title"/>
          </p:nvPr>
        </p:nvSpPr>
        <p:spPr>
          <a:xfrm rot="-209729">
            <a:off x="2650487" y="3037419"/>
            <a:ext cx="6951499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468" name="Google Shape;2468;p179"/>
          <p:cNvSpPr txBox="1"/>
          <p:nvPr>
            <p:ph idx="1" type="body"/>
          </p:nvPr>
        </p:nvSpPr>
        <p:spPr>
          <a:xfrm rot="-209729">
            <a:off x="2746564" y="2442727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800"/>
              <a:buNone/>
            </a:pPr>
            <a:r>
              <a:rPr lang="en-US"/>
              <a:t>Here goes your subtitle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3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p180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475" name="Google Shape;2475;p180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0" name="Shape 2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1" name="Google Shape;2481;p181"/>
          <p:cNvSpPr txBox="1"/>
          <p:nvPr>
            <p:ph type="title"/>
          </p:nvPr>
        </p:nvSpPr>
        <p:spPr>
          <a:xfrm>
            <a:off x="3550485" y="1007565"/>
            <a:ext cx="5169131" cy="15046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482" name="Google Shape;2482;p181"/>
          <p:cNvSpPr txBox="1"/>
          <p:nvPr>
            <p:ph idx="1" type="body"/>
          </p:nvPr>
        </p:nvSpPr>
        <p:spPr>
          <a:xfrm>
            <a:off x="3098780" y="2672280"/>
            <a:ext cx="6271527" cy="3617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ctr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fugiat nulla.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182"/>
          <p:cNvSpPr txBox="1"/>
          <p:nvPr>
            <p:ph type="title"/>
          </p:nvPr>
        </p:nvSpPr>
        <p:spPr>
          <a:xfrm>
            <a:off x="831851" y="257193"/>
            <a:ext cx="10515600" cy="1247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489" name="Google Shape;2489;p182"/>
          <p:cNvSpPr txBox="1"/>
          <p:nvPr>
            <p:ph idx="1" type="body"/>
          </p:nvPr>
        </p:nvSpPr>
        <p:spPr>
          <a:xfrm>
            <a:off x="831851" y="3470114"/>
            <a:ext cx="10515599" cy="2692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Ut enim ad minim veniam, quis nostrud exercitation ullamco laboris nisi ut aliquip ex ea commodo consequat.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Duis aute irure dolor in reprehenderit in voluptate velit esse cillum dolore eu fugia.</a:t>
            </a:r>
            <a:endParaRPr/>
          </a:p>
        </p:txBody>
      </p:sp>
      <p:sp>
        <p:nvSpPr>
          <p:cNvPr id="2490" name="Google Shape;2490;p18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491" name="Google Shape;2491;p18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492" name="Google Shape;2492;p18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7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" name="Google Shape;2498;p183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499" name="Google Shape;2499;p183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 Nisl nisi scelerisque eu ultrices vitae auctor eu.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Laoreet suspendisse interdum consectetur libero. Scelerisque fermentum dui faucibus in ornare quam viverra orci sagittis. Nibh sit amet commodo nulla facilisi. Laoreet suspendisse interdum consectetur libero id faucibus nisl tincidunt.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Augue lacus viverra vitae congue eu consequat. Habitant morbi tristique senectus et netus et malesuada. Nibh ipsum consequat nisl vel pretium.</a:t>
            </a:r>
            <a:endParaRPr/>
          </a:p>
        </p:txBody>
      </p:sp>
      <p:sp>
        <p:nvSpPr>
          <p:cNvPr id="2500" name="Google Shape;2500;p183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501" name="Google Shape;2501;p183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502" name="Google Shape;2502;p183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7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184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509" name="Google Shape;2509;p184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510" name="Google Shape;2510;p184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2511" name="Google Shape;2511;p184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12" name="Google Shape;2512;p184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513" name="Google Shape;2513;p184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514" name="Google Shape;2514;p184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9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Google Shape;2520;p185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21" name="Google Shape;2521;p185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  <p:sp>
        <p:nvSpPr>
          <p:cNvPr id="2522" name="Google Shape;2522;p185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523" name="Google Shape;2523;p185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524" name="Google Shape;2524;p185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9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p186"/>
          <p:cNvSpPr txBox="1"/>
          <p:nvPr>
            <p:ph type="title"/>
          </p:nvPr>
        </p:nvSpPr>
        <p:spPr>
          <a:xfrm rot="-209729">
            <a:off x="2040703" y="3126548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31" name="Google Shape;2531;p186"/>
          <p:cNvSpPr txBox="1"/>
          <p:nvPr>
            <p:ph idx="1" type="body"/>
          </p:nvPr>
        </p:nvSpPr>
        <p:spPr>
          <a:xfrm rot="-209729">
            <a:off x="2180554" y="2517837"/>
            <a:ext cx="5889904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p187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2538" name="Google Shape;2538;p187"/>
          <p:cNvSpPr txBox="1"/>
          <p:nvPr>
            <p:ph idx="2" type="body"/>
          </p:nvPr>
        </p:nvSpPr>
        <p:spPr>
          <a:xfrm>
            <a:off x="838201" y="3295650"/>
            <a:ext cx="26479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Lorem ipsum dolor sit amet, consectetur adipiscing elit, sed do eiusmod tempor incididunt ut labore.</a:t>
            </a:r>
            <a:endParaRPr/>
          </a:p>
        </p:txBody>
      </p:sp>
      <p:sp>
        <p:nvSpPr>
          <p:cNvPr id="2539" name="Google Shape;2539;p187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40" name="Google Shape;2540;p187"/>
          <p:cNvSpPr txBox="1"/>
          <p:nvPr>
            <p:ph idx="3" type="body"/>
          </p:nvPr>
        </p:nvSpPr>
        <p:spPr>
          <a:xfrm>
            <a:off x="4914899" y="3105150"/>
            <a:ext cx="2286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Velit aliquet sagittis id consectetur purus ut. Sed risus ultricies tristique nulla aliquet enim tortor at.</a:t>
            </a:r>
            <a:endParaRPr/>
          </a:p>
        </p:txBody>
      </p:sp>
      <p:sp>
        <p:nvSpPr>
          <p:cNvPr id="2541" name="Google Shape;2541;p187"/>
          <p:cNvSpPr txBox="1"/>
          <p:nvPr>
            <p:ph idx="4" type="body"/>
          </p:nvPr>
        </p:nvSpPr>
        <p:spPr>
          <a:xfrm>
            <a:off x="8381999" y="3162300"/>
            <a:ext cx="292464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Ac feugiat sed lectus vestibulum mattis ullamcorper.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/>
              <a:t>Risus in hendrerit gravida rutrum quisque non tellu.</a:t>
            </a:r>
            <a:endParaRPr/>
          </a:p>
        </p:txBody>
      </p:sp>
      <p:sp>
        <p:nvSpPr>
          <p:cNvPr id="2542" name="Google Shape;2542;p187"/>
          <p:cNvSpPr txBox="1"/>
          <p:nvPr>
            <p:ph idx="5" type="body"/>
          </p:nvPr>
        </p:nvSpPr>
        <p:spPr>
          <a:xfrm>
            <a:off x="1695455" y="55176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543" name="Google Shape;2543;p187"/>
          <p:cNvSpPr txBox="1"/>
          <p:nvPr>
            <p:ph idx="6" type="body"/>
          </p:nvPr>
        </p:nvSpPr>
        <p:spPr>
          <a:xfrm>
            <a:off x="4914899" y="5308100"/>
            <a:ext cx="212304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  <p:sp>
        <p:nvSpPr>
          <p:cNvPr id="2544" name="Google Shape;2544;p187"/>
          <p:cNvSpPr txBox="1"/>
          <p:nvPr>
            <p:ph idx="7" type="body"/>
          </p:nvPr>
        </p:nvSpPr>
        <p:spPr>
          <a:xfrm>
            <a:off x="9201155" y="5403350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Lorem Ipsum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9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p188"/>
          <p:cNvSpPr txBox="1"/>
          <p:nvPr>
            <p:ph idx="1" type="body"/>
          </p:nvPr>
        </p:nvSpPr>
        <p:spPr>
          <a:xfrm>
            <a:off x="838200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 Ut enim ad minim veniam, quis.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51" name="Google Shape;2551;p188"/>
          <p:cNvSpPr txBox="1"/>
          <p:nvPr>
            <p:ph idx="2" type="body"/>
          </p:nvPr>
        </p:nvSpPr>
        <p:spPr>
          <a:xfrm>
            <a:off x="838206" y="2048370"/>
            <a:ext cx="370381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And your subtitle here</a:t>
            </a:r>
            <a:endParaRPr/>
          </a:p>
        </p:txBody>
      </p:sp>
      <p:sp>
        <p:nvSpPr>
          <p:cNvPr id="2552" name="Google Shape;2552;p188"/>
          <p:cNvSpPr txBox="1"/>
          <p:nvPr>
            <p:ph type="title"/>
          </p:nvPr>
        </p:nvSpPr>
        <p:spPr>
          <a:xfrm>
            <a:off x="838200" y="1170562"/>
            <a:ext cx="81153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53" name="Google Shape;2553;p188"/>
          <p:cNvSpPr txBox="1"/>
          <p:nvPr>
            <p:ph idx="3" type="body"/>
          </p:nvPr>
        </p:nvSpPr>
        <p:spPr>
          <a:xfrm>
            <a:off x="3706464" y="3080303"/>
            <a:ext cx="2609850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Neque vitae tempus quam pellentesque nec nam aliquam sem et. Eget gravida cum sociis natoque penatibus et magnis dis parturient. Arcu non sodales neque sodales ut etiam.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54" name="Google Shape;2554;p188"/>
          <p:cNvSpPr txBox="1"/>
          <p:nvPr>
            <p:ph idx="4" type="body"/>
          </p:nvPr>
        </p:nvSpPr>
        <p:spPr>
          <a:xfrm>
            <a:off x="6574728" y="3771899"/>
            <a:ext cx="2609850" cy="2639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26"/>
          <p:cNvSpPr txBox="1"/>
          <p:nvPr>
            <p:ph type="title"/>
          </p:nvPr>
        </p:nvSpPr>
        <p:spPr>
          <a:xfrm>
            <a:off x="838200" y="391692"/>
            <a:ext cx="8333813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27" name="Google Shape;1827;p126"/>
          <p:cNvSpPr txBox="1"/>
          <p:nvPr>
            <p:ph idx="1" type="body"/>
          </p:nvPr>
        </p:nvSpPr>
        <p:spPr>
          <a:xfrm>
            <a:off x="838200" y="2103270"/>
            <a:ext cx="9629212" cy="4059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Lorem ipsum dolor sit amet, consectetur adipiscing elit, sed do eiusmod tempor incididunt ut labore et dolore magna aliqua. Nisl nisi scelerisque eu ultrices vitae auctor eu.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Laoreet suspendisse interdum consectetur libero. Scelerisque fermentum dui faucibus in ornare quam viverra orci sagittis. Nibh sit amet commodo nulla facilisi. Laoreet suspendisse interdum consectetur libero id faucibus nisl tincidunt.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Augue lacus viverra vitae congue eu consequat. Habitant morbi tristique senectus et netus et malesuada. Nibh ipsum consequat nisl vel pretium.</a:t>
            </a:r>
            <a:endParaRPr/>
          </a:p>
        </p:txBody>
      </p:sp>
      <p:sp>
        <p:nvSpPr>
          <p:cNvPr id="1828" name="Google Shape;1828;p126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829" name="Google Shape;1829;p126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830" name="Google Shape;1830;p126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p189"/>
          <p:cNvSpPr txBox="1"/>
          <p:nvPr>
            <p:ph type="title"/>
          </p:nvPr>
        </p:nvSpPr>
        <p:spPr>
          <a:xfrm rot="-209729">
            <a:off x="3297744" y="4289476"/>
            <a:ext cx="7903814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61" name="Google Shape;2561;p189"/>
          <p:cNvSpPr txBox="1"/>
          <p:nvPr>
            <p:ph idx="1" type="body"/>
          </p:nvPr>
        </p:nvSpPr>
        <p:spPr>
          <a:xfrm rot="-209729">
            <a:off x="4760088" y="3640412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6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190"/>
          <p:cNvSpPr txBox="1"/>
          <p:nvPr>
            <p:ph idx="1" type="body"/>
          </p:nvPr>
        </p:nvSpPr>
        <p:spPr>
          <a:xfrm>
            <a:off x="3195342" y="2450385"/>
            <a:ext cx="3129257" cy="3330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Ut enim ad minim veniam, quis nostrud exercitation ullamco.</a:t>
            </a:r>
            <a:endParaRPr/>
          </a:p>
        </p:txBody>
      </p:sp>
      <p:sp>
        <p:nvSpPr>
          <p:cNvPr id="2568" name="Google Shape;2568;p190"/>
          <p:cNvSpPr txBox="1"/>
          <p:nvPr>
            <p:ph type="title"/>
          </p:nvPr>
        </p:nvSpPr>
        <p:spPr>
          <a:xfrm>
            <a:off x="838200" y="349610"/>
            <a:ext cx="6438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69" name="Google Shape;2569;p190"/>
          <p:cNvSpPr txBox="1"/>
          <p:nvPr>
            <p:ph idx="2" type="body"/>
          </p:nvPr>
        </p:nvSpPr>
        <p:spPr>
          <a:xfrm>
            <a:off x="7157742" y="2259885"/>
            <a:ext cx="3129257" cy="2722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Excepteur sint occaecat cupidatat non proident, sunt in culpa qui officia deserunt mollit anim id est laborum.</a:t>
            </a:r>
            <a:endParaRPr/>
          </a:p>
        </p:txBody>
      </p:sp>
      <p:sp>
        <p:nvSpPr>
          <p:cNvPr id="2570" name="Google Shape;2570;p190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571" name="Google Shape;2571;p190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572" name="Google Shape;2572;p190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7" name="Shape 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8" name="Google Shape;2578;p191"/>
          <p:cNvSpPr txBox="1"/>
          <p:nvPr>
            <p:ph type="title"/>
          </p:nvPr>
        </p:nvSpPr>
        <p:spPr>
          <a:xfrm>
            <a:off x="838200" y="339304"/>
            <a:ext cx="9218042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79" name="Google Shape;2579;p191"/>
          <p:cNvSpPr txBox="1"/>
          <p:nvPr>
            <p:ph idx="1" type="body"/>
          </p:nvPr>
        </p:nvSpPr>
        <p:spPr>
          <a:xfrm>
            <a:off x="685800" y="2763803"/>
            <a:ext cx="2097328" cy="1355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80" name="Google Shape;2580;p191"/>
          <p:cNvSpPr txBox="1"/>
          <p:nvPr>
            <p:ph idx="2" type="body"/>
          </p:nvPr>
        </p:nvSpPr>
        <p:spPr>
          <a:xfrm>
            <a:off x="3352800" y="165890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81" name="Google Shape;2581;p191"/>
          <p:cNvSpPr txBox="1"/>
          <p:nvPr>
            <p:ph idx="3" type="body"/>
          </p:nvPr>
        </p:nvSpPr>
        <p:spPr>
          <a:xfrm>
            <a:off x="5867400" y="2763803"/>
            <a:ext cx="2497378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Sed risus ultricies tristique nulla aliquet enim tortor at. Ac feugiat sed lectus vestibulum.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82" name="Google Shape;2582;p191"/>
          <p:cNvSpPr txBox="1"/>
          <p:nvPr>
            <p:ph idx="4" type="body"/>
          </p:nvPr>
        </p:nvSpPr>
        <p:spPr>
          <a:xfrm>
            <a:off x="9048750" y="1525553"/>
            <a:ext cx="1935169" cy="1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7" name="Shape 2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8" name="Google Shape;2588;p192"/>
          <p:cNvSpPr/>
          <p:nvPr>
            <p:ph idx="2" type="pic"/>
          </p:nvPr>
        </p:nvSpPr>
        <p:spPr>
          <a:xfrm>
            <a:off x="313403" y="516091"/>
            <a:ext cx="2995311" cy="2888412"/>
          </a:xfrm>
          <a:prstGeom prst="rect">
            <a:avLst/>
          </a:prstGeom>
          <a:noFill/>
          <a:ln>
            <a:noFill/>
          </a:ln>
        </p:spPr>
      </p:sp>
      <p:sp>
        <p:nvSpPr>
          <p:cNvPr id="2589" name="Google Shape;2589;p192"/>
          <p:cNvSpPr/>
          <p:nvPr>
            <p:ph idx="3" type="pic"/>
          </p:nvPr>
        </p:nvSpPr>
        <p:spPr>
          <a:xfrm>
            <a:off x="5664982" y="1519512"/>
            <a:ext cx="2995314" cy="2888417"/>
          </a:xfrm>
          <a:prstGeom prst="rect">
            <a:avLst/>
          </a:prstGeom>
          <a:noFill/>
          <a:ln>
            <a:noFill/>
          </a:ln>
        </p:spPr>
      </p:sp>
      <p:sp>
        <p:nvSpPr>
          <p:cNvPr id="2590" name="Google Shape;2590;p192"/>
          <p:cNvSpPr txBox="1"/>
          <p:nvPr>
            <p:ph idx="1" type="body"/>
          </p:nvPr>
        </p:nvSpPr>
        <p:spPr>
          <a:xfrm>
            <a:off x="6354978" y="5203858"/>
            <a:ext cx="234133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ct val="100000"/>
              <a:buNone/>
            </a:pPr>
            <a:r>
              <a:rPr lang="en-US"/>
              <a:t>And some other text right here</a:t>
            </a:r>
            <a:endParaRPr/>
          </a:p>
        </p:txBody>
      </p:sp>
      <p:sp>
        <p:nvSpPr>
          <p:cNvPr id="2591" name="Google Shape;2591;p192"/>
          <p:cNvSpPr txBox="1"/>
          <p:nvPr>
            <p:ph idx="2" type="body"/>
          </p:nvPr>
        </p:nvSpPr>
        <p:spPr>
          <a:xfrm>
            <a:off x="9467850" y="3320653"/>
            <a:ext cx="1606051" cy="1537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92" name="Google Shape;2592;p192"/>
          <p:cNvSpPr txBox="1"/>
          <p:nvPr>
            <p:ph idx="3" type="body"/>
          </p:nvPr>
        </p:nvSpPr>
        <p:spPr>
          <a:xfrm>
            <a:off x="6355726" y="4528571"/>
            <a:ext cx="2339084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Some text here</a:t>
            </a:r>
            <a:endParaRPr/>
          </a:p>
        </p:txBody>
      </p:sp>
      <p:sp>
        <p:nvSpPr>
          <p:cNvPr id="2593" name="Google Shape;2593;p192"/>
          <p:cNvSpPr txBox="1"/>
          <p:nvPr>
            <p:ph idx="4" type="body"/>
          </p:nvPr>
        </p:nvSpPr>
        <p:spPr>
          <a:xfrm>
            <a:off x="2933700" y="3796903"/>
            <a:ext cx="2076450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Lorem ipsum dolor sit amet, consectetur adipiscing elit.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94" name="Google Shape;2594;p192"/>
          <p:cNvSpPr txBox="1"/>
          <p:nvPr>
            <p:ph type="title"/>
          </p:nvPr>
        </p:nvSpPr>
        <p:spPr>
          <a:xfrm>
            <a:off x="3581400" y="339304"/>
            <a:ext cx="8001000" cy="656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2595" name="Google Shape;2595;p192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2596" name="Google Shape;2596;p192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2597" name="Google Shape;2597;p192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2" name="Shape 2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3" name="Google Shape;2603;p193"/>
          <p:cNvSpPr txBox="1"/>
          <p:nvPr>
            <p:ph idx="1" type="body"/>
          </p:nvPr>
        </p:nvSpPr>
        <p:spPr>
          <a:xfrm>
            <a:off x="60038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Lorem ipsum dolor sit amet, consectetur adipiscing elit, sed do eiusmod tempor incididunt ut labore et.</a:t>
            </a:r>
            <a:endParaRPr/>
          </a:p>
        </p:txBody>
      </p:sp>
      <p:sp>
        <p:nvSpPr>
          <p:cNvPr id="2604" name="Google Shape;2604;p193"/>
          <p:cNvSpPr txBox="1"/>
          <p:nvPr>
            <p:ph idx="2" type="body"/>
          </p:nvPr>
        </p:nvSpPr>
        <p:spPr>
          <a:xfrm>
            <a:off x="2905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Velit aliquet sagittis id consectetur purus ut.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Sed risus ultricies tristique nulla aliquet enim tortor at.</a:t>
            </a:r>
            <a:endParaRPr/>
          </a:p>
        </p:txBody>
      </p:sp>
      <p:sp>
        <p:nvSpPr>
          <p:cNvPr id="2605" name="Google Shape;2605;p193"/>
          <p:cNvSpPr txBox="1"/>
          <p:nvPr>
            <p:ph idx="3" type="body"/>
          </p:nvPr>
        </p:nvSpPr>
        <p:spPr>
          <a:xfrm>
            <a:off x="5191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Ac feugiat sed lectus vestibulum mattis ullamcorper.</a:t>
            </a:r>
            <a:endParaRPr/>
          </a:p>
        </p:txBody>
      </p:sp>
      <p:sp>
        <p:nvSpPr>
          <p:cNvPr id="2606" name="Google Shape;2606;p193"/>
          <p:cNvSpPr txBox="1"/>
          <p:nvPr>
            <p:ph idx="4" type="body"/>
          </p:nvPr>
        </p:nvSpPr>
        <p:spPr>
          <a:xfrm>
            <a:off x="74774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Risus in hendrerit gravida rutrum quisque non tellus orci.</a:t>
            </a:r>
            <a:endParaRPr/>
          </a:p>
        </p:txBody>
      </p:sp>
      <p:sp>
        <p:nvSpPr>
          <p:cNvPr id="2607" name="Google Shape;2607;p193"/>
          <p:cNvSpPr txBox="1"/>
          <p:nvPr>
            <p:ph idx="5" type="body"/>
          </p:nvPr>
        </p:nvSpPr>
        <p:spPr>
          <a:xfrm>
            <a:off x="9801538" y="2448935"/>
            <a:ext cx="1783973" cy="3681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Elit sed vulputate mi sit amet mauris commodo.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/>
              <a:t>Varius sit amet mattis vulputate enim nulla aliquet.</a:t>
            </a:r>
            <a:endParaRPr/>
          </a:p>
        </p:txBody>
      </p:sp>
      <p:sp>
        <p:nvSpPr>
          <p:cNvPr id="2608" name="Google Shape;2608;p193"/>
          <p:cNvSpPr txBox="1"/>
          <p:nvPr>
            <p:ph idx="6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Your subtitle goes here</a:t>
            </a:r>
            <a:endParaRPr/>
          </a:p>
        </p:txBody>
      </p:sp>
      <p:sp>
        <p:nvSpPr>
          <p:cNvPr id="2609" name="Google Shape;2609;p193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School Timetable</a:t>
            </a:r>
            <a:endParaRPr/>
          </a:p>
        </p:txBody>
      </p:sp>
      <p:sp>
        <p:nvSpPr>
          <p:cNvPr id="2610" name="Google Shape;2610;p193"/>
          <p:cNvSpPr txBox="1"/>
          <p:nvPr>
            <p:ph idx="7" type="body"/>
          </p:nvPr>
        </p:nvSpPr>
        <p:spPr>
          <a:xfrm rot="-274410">
            <a:off x="550906" y="1921381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</a:pPr>
            <a:r>
              <a:rPr lang="en-US"/>
              <a:t>Monday</a:t>
            </a:r>
            <a:endParaRPr/>
          </a:p>
        </p:txBody>
      </p:sp>
      <p:sp>
        <p:nvSpPr>
          <p:cNvPr id="2611" name="Google Shape;2611;p193"/>
          <p:cNvSpPr txBox="1"/>
          <p:nvPr>
            <p:ph idx="8" type="body"/>
          </p:nvPr>
        </p:nvSpPr>
        <p:spPr>
          <a:xfrm rot="-274410">
            <a:off x="2894056" y="1921380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</a:pPr>
            <a:r>
              <a:rPr lang="en-US"/>
              <a:t>Tuesday</a:t>
            </a:r>
            <a:endParaRPr/>
          </a:p>
        </p:txBody>
      </p:sp>
      <p:sp>
        <p:nvSpPr>
          <p:cNvPr id="2612" name="Google Shape;2612;p193"/>
          <p:cNvSpPr txBox="1"/>
          <p:nvPr>
            <p:ph idx="9" type="body"/>
          </p:nvPr>
        </p:nvSpPr>
        <p:spPr>
          <a:xfrm rot="-274410">
            <a:off x="5218155" y="1921379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</a:pPr>
            <a:r>
              <a:rPr lang="en-US" sz="2400"/>
              <a:t>Wednesday</a:t>
            </a:r>
            <a:endParaRPr/>
          </a:p>
        </p:txBody>
      </p:sp>
      <p:sp>
        <p:nvSpPr>
          <p:cNvPr id="2613" name="Google Shape;2613;p193"/>
          <p:cNvSpPr txBox="1"/>
          <p:nvPr>
            <p:ph idx="13" type="body"/>
          </p:nvPr>
        </p:nvSpPr>
        <p:spPr>
          <a:xfrm rot="-274410">
            <a:off x="7427955" y="1921378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</a:pPr>
            <a:r>
              <a:rPr lang="en-US"/>
              <a:t>Thursday</a:t>
            </a:r>
            <a:endParaRPr/>
          </a:p>
        </p:txBody>
      </p:sp>
      <p:sp>
        <p:nvSpPr>
          <p:cNvPr id="2614" name="Google Shape;2614;p193"/>
          <p:cNvSpPr txBox="1"/>
          <p:nvPr>
            <p:ph idx="14" type="body"/>
          </p:nvPr>
        </p:nvSpPr>
        <p:spPr>
          <a:xfrm rot="-274410">
            <a:off x="9790154" y="1921377"/>
            <a:ext cx="1773682" cy="45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</a:pPr>
            <a:r>
              <a:rPr lang="en-US"/>
              <a:t>Friday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9" name="Shape 2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0" name="Google Shape;2620;p194"/>
          <p:cNvSpPr txBox="1"/>
          <p:nvPr>
            <p:ph type="title"/>
          </p:nvPr>
        </p:nvSpPr>
        <p:spPr>
          <a:xfrm rot="-550187">
            <a:off x="1304476" y="2228129"/>
            <a:ext cx="4401734" cy="50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Highlight your title</a:t>
            </a:r>
            <a:endParaRPr/>
          </a:p>
        </p:txBody>
      </p:sp>
      <p:sp>
        <p:nvSpPr>
          <p:cNvPr id="2621" name="Google Shape;2621;p194"/>
          <p:cNvSpPr txBox="1"/>
          <p:nvPr>
            <p:ph idx="1" type="body"/>
          </p:nvPr>
        </p:nvSpPr>
        <p:spPr>
          <a:xfrm rot="-526632">
            <a:off x="1584049" y="3262048"/>
            <a:ext cx="4791219" cy="29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Velit aliquet sagittis id consectetur purus ut.</a:t>
            </a:r>
            <a:endParaRPr/>
          </a:p>
        </p:txBody>
      </p:sp>
      <p:sp>
        <p:nvSpPr>
          <p:cNvPr id="2622" name="Google Shape;2622;p194"/>
          <p:cNvSpPr txBox="1"/>
          <p:nvPr>
            <p:ph idx="2" type="body"/>
          </p:nvPr>
        </p:nvSpPr>
        <p:spPr>
          <a:xfrm rot="1228368">
            <a:off x="7763173" y="3152775"/>
            <a:ext cx="25992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 fontScale="92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Insert some text here</a:t>
            </a:r>
            <a:endParaRPr/>
          </a:p>
        </p:txBody>
      </p:sp>
      <p:sp>
        <p:nvSpPr>
          <p:cNvPr id="2623" name="Google Shape;2623;p194"/>
          <p:cNvSpPr txBox="1"/>
          <p:nvPr>
            <p:ph idx="3" type="body"/>
          </p:nvPr>
        </p:nvSpPr>
        <p:spPr>
          <a:xfrm rot="627973">
            <a:off x="7498261" y="4677308"/>
            <a:ext cx="3328957" cy="16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Etiam sit amet nisl purus in mollis nunc sed. Sed risus ultricies tristique nulla.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8" name="Shape 2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Google Shape;2629;p195"/>
          <p:cNvSpPr/>
          <p:nvPr/>
        </p:nvSpPr>
        <p:spPr>
          <a:xfrm>
            <a:off x="11039473" y="3743327"/>
            <a:ext cx="954384" cy="1294241"/>
          </a:xfrm>
          <a:custGeom>
            <a:rect b="b" l="l" r="r" t="t"/>
            <a:pathLst>
              <a:path extrusionOk="0" h="21517" w="21281">
                <a:moveTo>
                  <a:pt x="15415" y="1602"/>
                </a:moveTo>
                <a:cubicBezTo>
                  <a:pt x="15053" y="2045"/>
                  <a:pt x="15245" y="2489"/>
                  <a:pt x="15202" y="2916"/>
                </a:cubicBezTo>
                <a:cubicBezTo>
                  <a:pt x="16498" y="3312"/>
                  <a:pt x="17560" y="3866"/>
                  <a:pt x="18409" y="4690"/>
                </a:cubicBezTo>
                <a:cubicBezTo>
                  <a:pt x="19004" y="5260"/>
                  <a:pt x="19769" y="5751"/>
                  <a:pt x="20151" y="6448"/>
                </a:cubicBezTo>
                <a:cubicBezTo>
                  <a:pt x="20448" y="6986"/>
                  <a:pt x="20809" y="7524"/>
                  <a:pt x="21022" y="8079"/>
                </a:cubicBezTo>
                <a:cubicBezTo>
                  <a:pt x="21489" y="9282"/>
                  <a:pt x="21362" y="10438"/>
                  <a:pt x="20342" y="11483"/>
                </a:cubicBezTo>
                <a:cubicBezTo>
                  <a:pt x="19705" y="12133"/>
                  <a:pt x="19068" y="12829"/>
                  <a:pt x="18261" y="13352"/>
                </a:cubicBezTo>
                <a:cubicBezTo>
                  <a:pt x="16901" y="14239"/>
                  <a:pt x="15287" y="14841"/>
                  <a:pt x="13439" y="14983"/>
                </a:cubicBezTo>
                <a:cubicBezTo>
                  <a:pt x="12908" y="15031"/>
                  <a:pt x="12399" y="15078"/>
                  <a:pt x="11825" y="15126"/>
                </a:cubicBezTo>
                <a:cubicBezTo>
                  <a:pt x="11804" y="15316"/>
                  <a:pt x="11804" y="15522"/>
                  <a:pt x="11783" y="15775"/>
                </a:cubicBezTo>
                <a:cubicBezTo>
                  <a:pt x="12080" y="15743"/>
                  <a:pt x="12335" y="15743"/>
                  <a:pt x="12547" y="15696"/>
                </a:cubicBezTo>
                <a:cubicBezTo>
                  <a:pt x="12887" y="15601"/>
                  <a:pt x="13142" y="15680"/>
                  <a:pt x="13376" y="15870"/>
                </a:cubicBezTo>
                <a:cubicBezTo>
                  <a:pt x="13631" y="16076"/>
                  <a:pt x="13694" y="16313"/>
                  <a:pt x="13418" y="16535"/>
                </a:cubicBezTo>
                <a:cubicBezTo>
                  <a:pt x="14268" y="16852"/>
                  <a:pt x="15054" y="17232"/>
                  <a:pt x="15924" y="17454"/>
                </a:cubicBezTo>
                <a:cubicBezTo>
                  <a:pt x="17135" y="17754"/>
                  <a:pt x="17899" y="18309"/>
                  <a:pt x="18239" y="19195"/>
                </a:cubicBezTo>
                <a:cubicBezTo>
                  <a:pt x="18452" y="19750"/>
                  <a:pt x="18643" y="20320"/>
                  <a:pt x="18749" y="20906"/>
                </a:cubicBezTo>
                <a:cubicBezTo>
                  <a:pt x="18834" y="21444"/>
                  <a:pt x="18622" y="21555"/>
                  <a:pt x="17899" y="21507"/>
                </a:cubicBezTo>
                <a:cubicBezTo>
                  <a:pt x="16476" y="21397"/>
                  <a:pt x="15053" y="21286"/>
                  <a:pt x="13630" y="21143"/>
                </a:cubicBezTo>
                <a:cubicBezTo>
                  <a:pt x="12930" y="21080"/>
                  <a:pt x="12250" y="20906"/>
                  <a:pt x="11549" y="20811"/>
                </a:cubicBezTo>
                <a:cubicBezTo>
                  <a:pt x="11358" y="20779"/>
                  <a:pt x="11124" y="20906"/>
                  <a:pt x="10933" y="20890"/>
                </a:cubicBezTo>
                <a:cubicBezTo>
                  <a:pt x="10190" y="20779"/>
                  <a:pt x="9446" y="20621"/>
                  <a:pt x="8703" y="20526"/>
                </a:cubicBezTo>
                <a:cubicBezTo>
                  <a:pt x="7896" y="20415"/>
                  <a:pt x="7068" y="20351"/>
                  <a:pt x="6239" y="20288"/>
                </a:cubicBezTo>
                <a:cubicBezTo>
                  <a:pt x="5177" y="20209"/>
                  <a:pt x="4604" y="20082"/>
                  <a:pt x="3776" y="19686"/>
                </a:cubicBezTo>
                <a:cubicBezTo>
                  <a:pt x="3691" y="19275"/>
                  <a:pt x="3861" y="18990"/>
                  <a:pt x="4349" y="18705"/>
                </a:cubicBezTo>
                <a:cubicBezTo>
                  <a:pt x="5581" y="17976"/>
                  <a:pt x="6834" y="17279"/>
                  <a:pt x="8321" y="16773"/>
                </a:cubicBezTo>
                <a:cubicBezTo>
                  <a:pt x="7429" y="16583"/>
                  <a:pt x="6600" y="16456"/>
                  <a:pt x="5815" y="16218"/>
                </a:cubicBezTo>
                <a:cubicBezTo>
                  <a:pt x="4392" y="15759"/>
                  <a:pt x="3139" y="15157"/>
                  <a:pt x="2204" y="14160"/>
                </a:cubicBezTo>
                <a:cubicBezTo>
                  <a:pt x="1397" y="13305"/>
                  <a:pt x="823" y="12386"/>
                  <a:pt x="399" y="11420"/>
                </a:cubicBezTo>
                <a:cubicBezTo>
                  <a:pt x="-5" y="10502"/>
                  <a:pt x="-111" y="9536"/>
                  <a:pt x="123" y="8570"/>
                </a:cubicBezTo>
                <a:cubicBezTo>
                  <a:pt x="144" y="8490"/>
                  <a:pt x="208" y="8411"/>
                  <a:pt x="208" y="8332"/>
                </a:cubicBezTo>
                <a:cubicBezTo>
                  <a:pt x="377" y="6305"/>
                  <a:pt x="1843" y="4690"/>
                  <a:pt x="3117" y="2995"/>
                </a:cubicBezTo>
                <a:cubicBezTo>
                  <a:pt x="3372" y="2663"/>
                  <a:pt x="3691" y="2378"/>
                  <a:pt x="4009" y="2077"/>
                </a:cubicBezTo>
                <a:cubicBezTo>
                  <a:pt x="4073" y="2014"/>
                  <a:pt x="4158" y="1950"/>
                  <a:pt x="4243" y="1903"/>
                </a:cubicBezTo>
                <a:cubicBezTo>
                  <a:pt x="5815" y="1159"/>
                  <a:pt x="7365" y="414"/>
                  <a:pt x="9277" y="208"/>
                </a:cubicBezTo>
                <a:cubicBezTo>
                  <a:pt x="10551" y="66"/>
                  <a:pt x="11847" y="-45"/>
                  <a:pt x="13121" y="18"/>
                </a:cubicBezTo>
                <a:cubicBezTo>
                  <a:pt x="14183" y="66"/>
                  <a:pt x="15224" y="224"/>
                  <a:pt x="16264" y="414"/>
                </a:cubicBezTo>
                <a:cubicBezTo>
                  <a:pt x="16880" y="525"/>
                  <a:pt x="17178" y="953"/>
                  <a:pt x="17263" y="1412"/>
                </a:cubicBezTo>
                <a:cubicBezTo>
                  <a:pt x="17348" y="1871"/>
                  <a:pt x="16987" y="2061"/>
                  <a:pt x="16392" y="1919"/>
                </a:cubicBezTo>
                <a:cubicBezTo>
                  <a:pt x="16030" y="1792"/>
                  <a:pt x="15733" y="1697"/>
                  <a:pt x="15415" y="1602"/>
                </a:cubicBezTo>
                <a:close/>
                <a:moveTo>
                  <a:pt x="10615" y="14983"/>
                </a:moveTo>
                <a:cubicBezTo>
                  <a:pt x="10402" y="14920"/>
                  <a:pt x="10232" y="14841"/>
                  <a:pt x="10041" y="14809"/>
                </a:cubicBezTo>
                <a:cubicBezTo>
                  <a:pt x="9149" y="14651"/>
                  <a:pt x="8299" y="14397"/>
                  <a:pt x="7471" y="14065"/>
                </a:cubicBezTo>
                <a:cubicBezTo>
                  <a:pt x="6069" y="13495"/>
                  <a:pt x="5092" y="12608"/>
                  <a:pt x="4391" y="11578"/>
                </a:cubicBezTo>
                <a:cubicBezTo>
                  <a:pt x="3606" y="10454"/>
                  <a:pt x="3436" y="9251"/>
                  <a:pt x="3733" y="7984"/>
                </a:cubicBezTo>
                <a:cubicBezTo>
                  <a:pt x="4094" y="6432"/>
                  <a:pt x="5029" y="5102"/>
                  <a:pt x="6664" y="4151"/>
                </a:cubicBezTo>
                <a:cubicBezTo>
                  <a:pt x="8427" y="3138"/>
                  <a:pt x="10466" y="2552"/>
                  <a:pt x="12738" y="2584"/>
                </a:cubicBezTo>
                <a:cubicBezTo>
                  <a:pt x="13121" y="2584"/>
                  <a:pt x="13503" y="2584"/>
                  <a:pt x="13949" y="2584"/>
                </a:cubicBezTo>
                <a:cubicBezTo>
                  <a:pt x="14034" y="2125"/>
                  <a:pt x="14119" y="1697"/>
                  <a:pt x="14225" y="1254"/>
                </a:cubicBezTo>
                <a:cubicBezTo>
                  <a:pt x="13949" y="1238"/>
                  <a:pt x="13737" y="1190"/>
                  <a:pt x="13567" y="1206"/>
                </a:cubicBezTo>
                <a:cubicBezTo>
                  <a:pt x="12547" y="1285"/>
                  <a:pt x="11506" y="1333"/>
                  <a:pt x="10487" y="1459"/>
                </a:cubicBezTo>
                <a:cubicBezTo>
                  <a:pt x="8236" y="1744"/>
                  <a:pt x="6260" y="2425"/>
                  <a:pt x="4795" y="3771"/>
                </a:cubicBezTo>
                <a:cubicBezTo>
                  <a:pt x="3903" y="4595"/>
                  <a:pt x="2947" y="5403"/>
                  <a:pt x="2310" y="6369"/>
                </a:cubicBezTo>
                <a:cubicBezTo>
                  <a:pt x="1206" y="8079"/>
                  <a:pt x="1418" y="9757"/>
                  <a:pt x="2607" y="11404"/>
                </a:cubicBezTo>
                <a:cubicBezTo>
                  <a:pt x="2841" y="11737"/>
                  <a:pt x="3138" y="12054"/>
                  <a:pt x="3329" y="12402"/>
                </a:cubicBezTo>
                <a:cubicBezTo>
                  <a:pt x="3712" y="13146"/>
                  <a:pt x="4328" y="13764"/>
                  <a:pt x="5113" y="14271"/>
                </a:cubicBezTo>
                <a:cubicBezTo>
                  <a:pt x="6324" y="15046"/>
                  <a:pt x="7811" y="15442"/>
                  <a:pt x="9361" y="15696"/>
                </a:cubicBezTo>
                <a:cubicBezTo>
                  <a:pt x="9744" y="15759"/>
                  <a:pt x="10168" y="15759"/>
                  <a:pt x="10636" y="15791"/>
                </a:cubicBezTo>
                <a:cubicBezTo>
                  <a:pt x="10615" y="15490"/>
                  <a:pt x="10615" y="15268"/>
                  <a:pt x="10615" y="14983"/>
                </a:cubicBezTo>
                <a:close/>
                <a:moveTo>
                  <a:pt x="17645" y="20399"/>
                </a:moveTo>
                <a:cubicBezTo>
                  <a:pt x="17538" y="19670"/>
                  <a:pt x="17305" y="19132"/>
                  <a:pt x="16434" y="18910"/>
                </a:cubicBezTo>
                <a:cubicBezTo>
                  <a:pt x="16264" y="18863"/>
                  <a:pt x="16137" y="18720"/>
                  <a:pt x="15988" y="18625"/>
                </a:cubicBezTo>
                <a:cubicBezTo>
                  <a:pt x="15499" y="18372"/>
                  <a:pt x="15053" y="18087"/>
                  <a:pt x="14522" y="17897"/>
                </a:cubicBezTo>
                <a:cubicBezTo>
                  <a:pt x="13014" y="17374"/>
                  <a:pt x="11464" y="17279"/>
                  <a:pt x="9871" y="17707"/>
                </a:cubicBezTo>
                <a:cubicBezTo>
                  <a:pt x="9659" y="17770"/>
                  <a:pt x="9340" y="17818"/>
                  <a:pt x="9149" y="17754"/>
                </a:cubicBezTo>
                <a:cubicBezTo>
                  <a:pt x="8724" y="17612"/>
                  <a:pt x="8342" y="17738"/>
                  <a:pt x="8045" y="17881"/>
                </a:cubicBezTo>
                <a:cubicBezTo>
                  <a:pt x="7344" y="18214"/>
                  <a:pt x="6664" y="18578"/>
                  <a:pt x="5984" y="18942"/>
                </a:cubicBezTo>
                <a:cubicBezTo>
                  <a:pt x="5899" y="18990"/>
                  <a:pt x="5857" y="19069"/>
                  <a:pt x="5772" y="19180"/>
                </a:cubicBezTo>
                <a:cubicBezTo>
                  <a:pt x="9722" y="19734"/>
                  <a:pt x="13631" y="20161"/>
                  <a:pt x="17645" y="20399"/>
                </a:cubicBezTo>
                <a:close/>
                <a:moveTo>
                  <a:pt x="12144" y="9536"/>
                </a:moveTo>
                <a:cubicBezTo>
                  <a:pt x="12292" y="9092"/>
                  <a:pt x="12462" y="8649"/>
                  <a:pt x="12653" y="8110"/>
                </a:cubicBezTo>
                <a:cubicBezTo>
                  <a:pt x="11655" y="8110"/>
                  <a:pt x="10785" y="8110"/>
                  <a:pt x="9892" y="8110"/>
                </a:cubicBezTo>
                <a:cubicBezTo>
                  <a:pt x="9744" y="8490"/>
                  <a:pt x="9595" y="8871"/>
                  <a:pt x="9446" y="9266"/>
                </a:cubicBezTo>
                <a:cubicBezTo>
                  <a:pt x="10338" y="9409"/>
                  <a:pt x="11188" y="9631"/>
                  <a:pt x="12144" y="9536"/>
                </a:cubicBezTo>
                <a:close/>
                <a:moveTo>
                  <a:pt x="9638" y="5798"/>
                </a:moveTo>
                <a:cubicBezTo>
                  <a:pt x="7790" y="5672"/>
                  <a:pt x="5921" y="6273"/>
                  <a:pt x="5645" y="7034"/>
                </a:cubicBezTo>
                <a:cubicBezTo>
                  <a:pt x="6197" y="7034"/>
                  <a:pt x="6749" y="7049"/>
                  <a:pt x="7301" y="7034"/>
                </a:cubicBezTo>
                <a:cubicBezTo>
                  <a:pt x="7896" y="7018"/>
                  <a:pt x="8469" y="7002"/>
                  <a:pt x="9107" y="6970"/>
                </a:cubicBezTo>
                <a:cubicBezTo>
                  <a:pt x="9277" y="6606"/>
                  <a:pt x="9446" y="6226"/>
                  <a:pt x="9638" y="5798"/>
                </a:cubicBezTo>
                <a:close/>
                <a:moveTo>
                  <a:pt x="9255" y="10217"/>
                </a:moveTo>
                <a:cubicBezTo>
                  <a:pt x="8915" y="10660"/>
                  <a:pt x="8894" y="10755"/>
                  <a:pt x="9000" y="11388"/>
                </a:cubicBezTo>
                <a:cubicBezTo>
                  <a:pt x="9829" y="11547"/>
                  <a:pt x="10678" y="11721"/>
                  <a:pt x="11634" y="11673"/>
                </a:cubicBezTo>
                <a:cubicBezTo>
                  <a:pt x="11698" y="11262"/>
                  <a:pt x="11761" y="10913"/>
                  <a:pt x="11804" y="10517"/>
                </a:cubicBezTo>
                <a:cubicBezTo>
                  <a:pt x="10891" y="10407"/>
                  <a:pt x="10084" y="10312"/>
                  <a:pt x="9255" y="10217"/>
                </a:cubicBezTo>
                <a:close/>
                <a:moveTo>
                  <a:pt x="10997" y="5640"/>
                </a:moveTo>
                <a:cubicBezTo>
                  <a:pt x="10742" y="6115"/>
                  <a:pt x="10530" y="6543"/>
                  <a:pt x="10275" y="7018"/>
                </a:cubicBezTo>
                <a:cubicBezTo>
                  <a:pt x="11209" y="7065"/>
                  <a:pt x="11995" y="7097"/>
                  <a:pt x="12845" y="7144"/>
                </a:cubicBezTo>
                <a:cubicBezTo>
                  <a:pt x="13014" y="6701"/>
                  <a:pt x="13163" y="6337"/>
                  <a:pt x="13354" y="5909"/>
                </a:cubicBezTo>
                <a:cubicBezTo>
                  <a:pt x="12569" y="5814"/>
                  <a:pt x="11846" y="5735"/>
                  <a:pt x="10997" y="5640"/>
                </a:cubicBezTo>
                <a:close/>
                <a:moveTo>
                  <a:pt x="13800" y="8126"/>
                </a:moveTo>
                <a:cubicBezTo>
                  <a:pt x="13631" y="8712"/>
                  <a:pt x="13503" y="9156"/>
                  <a:pt x="13376" y="9646"/>
                </a:cubicBezTo>
                <a:cubicBezTo>
                  <a:pt x="14161" y="9646"/>
                  <a:pt x="14905" y="9646"/>
                  <a:pt x="15648" y="9646"/>
                </a:cubicBezTo>
                <a:cubicBezTo>
                  <a:pt x="15776" y="9251"/>
                  <a:pt x="16094" y="8902"/>
                  <a:pt x="15946" y="8411"/>
                </a:cubicBezTo>
                <a:cubicBezTo>
                  <a:pt x="15245" y="8332"/>
                  <a:pt x="14544" y="8237"/>
                  <a:pt x="13800" y="8126"/>
                </a:cubicBezTo>
                <a:close/>
                <a:moveTo>
                  <a:pt x="8682" y="8015"/>
                </a:moveTo>
                <a:cubicBezTo>
                  <a:pt x="7407" y="8015"/>
                  <a:pt x="6261" y="7952"/>
                  <a:pt x="5071" y="8205"/>
                </a:cubicBezTo>
                <a:cubicBezTo>
                  <a:pt x="5092" y="8395"/>
                  <a:pt x="5114" y="8554"/>
                  <a:pt x="5135" y="8775"/>
                </a:cubicBezTo>
                <a:cubicBezTo>
                  <a:pt x="6176" y="8918"/>
                  <a:pt x="7174" y="9061"/>
                  <a:pt x="8236" y="9219"/>
                </a:cubicBezTo>
                <a:cubicBezTo>
                  <a:pt x="8384" y="8791"/>
                  <a:pt x="8512" y="8443"/>
                  <a:pt x="8682" y="8015"/>
                </a:cubicBezTo>
                <a:close/>
                <a:moveTo>
                  <a:pt x="10848" y="13922"/>
                </a:moveTo>
                <a:cubicBezTo>
                  <a:pt x="10997" y="13526"/>
                  <a:pt x="11146" y="13130"/>
                  <a:pt x="11315" y="12687"/>
                </a:cubicBezTo>
                <a:cubicBezTo>
                  <a:pt x="10445" y="12576"/>
                  <a:pt x="9659" y="12465"/>
                  <a:pt x="8788" y="12339"/>
                </a:cubicBezTo>
                <a:cubicBezTo>
                  <a:pt x="8788" y="12782"/>
                  <a:pt x="8788" y="13162"/>
                  <a:pt x="8788" y="13590"/>
                </a:cubicBezTo>
                <a:cubicBezTo>
                  <a:pt x="9468" y="13732"/>
                  <a:pt x="10062" y="14017"/>
                  <a:pt x="10848" y="13922"/>
                </a:cubicBezTo>
                <a:close/>
                <a:moveTo>
                  <a:pt x="7960" y="10106"/>
                </a:moveTo>
                <a:cubicBezTo>
                  <a:pt x="6961" y="9947"/>
                  <a:pt x="6069" y="9821"/>
                  <a:pt x="5007" y="9646"/>
                </a:cubicBezTo>
                <a:cubicBezTo>
                  <a:pt x="5177" y="10011"/>
                  <a:pt x="5220" y="10422"/>
                  <a:pt x="5475" y="10549"/>
                </a:cubicBezTo>
                <a:cubicBezTo>
                  <a:pt x="6112" y="10850"/>
                  <a:pt x="6855" y="11040"/>
                  <a:pt x="7684" y="11040"/>
                </a:cubicBezTo>
                <a:cubicBezTo>
                  <a:pt x="7790" y="10739"/>
                  <a:pt x="7853" y="10470"/>
                  <a:pt x="7960" y="10106"/>
                </a:cubicBezTo>
                <a:close/>
                <a:moveTo>
                  <a:pt x="16349" y="7509"/>
                </a:moveTo>
                <a:cubicBezTo>
                  <a:pt x="16413" y="7113"/>
                  <a:pt x="16455" y="6780"/>
                  <a:pt x="16519" y="6432"/>
                </a:cubicBezTo>
                <a:cubicBezTo>
                  <a:pt x="15776" y="6289"/>
                  <a:pt x="15160" y="6004"/>
                  <a:pt x="14416" y="6178"/>
                </a:cubicBezTo>
                <a:cubicBezTo>
                  <a:pt x="14289" y="6511"/>
                  <a:pt x="14183" y="6812"/>
                  <a:pt x="14034" y="7176"/>
                </a:cubicBezTo>
                <a:cubicBezTo>
                  <a:pt x="14820" y="7303"/>
                  <a:pt x="15521" y="7398"/>
                  <a:pt x="16349" y="7509"/>
                </a:cubicBezTo>
                <a:close/>
                <a:moveTo>
                  <a:pt x="15266" y="10692"/>
                </a:moveTo>
                <a:cubicBezTo>
                  <a:pt x="14841" y="10676"/>
                  <a:pt x="14522" y="10644"/>
                  <a:pt x="14183" y="10644"/>
                </a:cubicBezTo>
                <a:cubicBezTo>
                  <a:pt x="12845" y="10628"/>
                  <a:pt x="12845" y="10628"/>
                  <a:pt x="12802" y="11626"/>
                </a:cubicBezTo>
                <a:cubicBezTo>
                  <a:pt x="12802" y="11673"/>
                  <a:pt x="12845" y="11737"/>
                  <a:pt x="12866" y="11768"/>
                </a:cubicBezTo>
                <a:cubicBezTo>
                  <a:pt x="13524" y="11768"/>
                  <a:pt x="14161" y="11768"/>
                  <a:pt x="14820" y="11768"/>
                </a:cubicBezTo>
                <a:cubicBezTo>
                  <a:pt x="14969" y="11404"/>
                  <a:pt x="15117" y="11072"/>
                  <a:pt x="15266" y="10692"/>
                </a:cubicBezTo>
                <a:close/>
                <a:moveTo>
                  <a:pt x="13758" y="4943"/>
                </a:moveTo>
                <a:cubicBezTo>
                  <a:pt x="13907" y="4611"/>
                  <a:pt x="14034" y="4373"/>
                  <a:pt x="14119" y="4104"/>
                </a:cubicBezTo>
                <a:cubicBezTo>
                  <a:pt x="14161" y="3993"/>
                  <a:pt x="14140" y="3851"/>
                  <a:pt x="14076" y="3756"/>
                </a:cubicBezTo>
                <a:cubicBezTo>
                  <a:pt x="13907" y="3566"/>
                  <a:pt x="12951" y="3439"/>
                  <a:pt x="12760" y="3597"/>
                </a:cubicBezTo>
                <a:cubicBezTo>
                  <a:pt x="12356" y="3930"/>
                  <a:pt x="11783" y="4183"/>
                  <a:pt x="11804" y="4769"/>
                </a:cubicBezTo>
                <a:cubicBezTo>
                  <a:pt x="12420" y="4817"/>
                  <a:pt x="13078" y="4880"/>
                  <a:pt x="13758" y="4943"/>
                </a:cubicBezTo>
                <a:close/>
                <a:moveTo>
                  <a:pt x="16795" y="9789"/>
                </a:moveTo>
                <a:cubicBezTo>
                  <a:pt x="17560" y="9757"/>
                  <a:pt x="18176" y="9726"/>
                  <a:pt x="18770" y="9694"/>
                </a:cubicBezTo>
                <a:cubicBezTo>
                  <a:pt x="19046" y="9678"/>
                  <a:pt x="19280" y="9662"/>
                  <a:pt x="19344" y="9425"/>
                </a:cubicBezTo>
                <a:cubicBezTo>
                  <a:pt x="19429" y="9140"/>
                  <a:pt x="19153" y="9029"/>
                  <a:pt x="18898" y="8966"/>
                </a:cubicBezTo>
                <a:cubicBezTo>
                  <a:pt x="18345" y="8855"/>
                  <a:pt x="17793" y="8775"/>
                  <a:pt x="17199" y="8680"/>
                </a:cubicBezTo>
                <a:cubicBezTo>
                  <a:pt x="17092" y="9045"/>
                  <a:pt x="16986" y="9330"/>
                  <a:pt x="16795" y="9789"/>
                </a:cubicBezTo>
                <a:close/>
                <a:moveTo>
                  <a:pt x="19025" y="7018"/>
                </a:moveTo>
                <a:cubicBezTo>
                  <a:pt x="18515" y="6954"/>
                  <a:pt x="18069" y="6891"/>
                  <a:pt x="17560" y="6828"/>
                </a:cubicBezTo>
                <a:cubicBezTo>
                  <a:pt x="17560" y="7129"/>
                  <a:pt x="17560" y="7445"/>
                  <a:pt x="17560" y="7778"/>
                </a:cubicBezTo>
                <a:cubicBezTo>
                  <a:pt x="18091" y="7905"/>
                  <a:pt x="18622" y="8031"/>
                  <a:pt x="19280" y="8190"/>
                </a:cubicBezTo>
                <a:cubicBezTo>
                  <a:pt x="19195" y="7715"/>
                  <a:pt x="19110" y="7334"/>
                  <a:pt x="19025" y="7018"/>
                </a:cubicBezTo>
                <a:close/>
                <a:moveTo>
                  <a:pt x="18749" y="10739"/>
                </a:moveTo>
                <a:cubicBezTo>
                  <a:pt x="17921" y="10707"/>
                  <a:pt x="17241" y="10676"/>
                  <a:pt x="16519" y="10644"/>
                </a:cubicBezTo>
                <a:cubicBezTo>
                  <a:pt x="16391" y="10961"/>
                  <a:pt x="16285" y="11262"/>
                  <a:pt x="16137" y="11673"/>
                </a:cubicBezTo>
                <a:cubicBezTo>
                  <a:pt x="17092" y="11373"/>
                  <a:pt x="18091" y="11452"/>
                  <a:pt x="18749" y="10739"/>
                </a:cubicBezTo>
                <a:close/>
                <a:moveTo>
                  <a:pt x="14119" y="12845"/>
                </a:moveTo>
                <a:cubicBezTo>
                  <a:pt x="13567" y="12845"/>
                  <a:pt x="13036" y="12845"/>
                  <a:pt x="12441" y="12845"/>
                </a:cubicBezTo>
                <a:cubicBezTo>
                  <a:pt x="12335" y="13162"/>
                  <a:pt x="12229" y="13463"/>
                  <a:pt x="12123" y="13795"/>
                </a:cubicBezTo>
                <a:cubicBezTo>
                  <a:pt x="13652" y="13795"/>
                  <a:pt x="13737" y="13764"/>
                  <a:pt x="14119" y="12845"/>
                </a:cubicBezTo>
                <a:close/>
                <a:moveTo>
                  <a:pt x="16307" y="5307"/>
                </a:moveTo>
                <a:cubicBezTo>
                  <a:pt x="16434" y="4357"/>
                  <a:pt x="16349" y="4246"/>
                  <a:pt x="15330" y="3993"/>
                </a:cubicBezTo>
                <a:cubicBezTo>
                  <a:pt x="15160" y="4326"/>
                  <a:pt x="15011" y="4674"/>
                  <a:pt x="14862" y="4991"/>
                </a:cubicBezTo>
                <a:cubicBezTo>
                  <a:pt x="15308" y="5339"/>
                  <a:pt x="15839" y="5212"/>
                  <a:pt x="16307" y="5307"/>
                </a:cubicBezTo>
                <a:close/>
                <a:moveTo>
                  <a:pt x="10827" y="3898"/>
                </a:moveTo>
                <a:cubicBezTo>
                  <a:pt x="9914" y="3977"/>
                  <a:pt x="8873" y="4357"/>
                  <a:pt x="8448" y="4769"/>
                </a:cubicBezTo>
                <a:cubicBezTo>
                  <a:pt x="8852" y="4737"/>
                  <a:pt x="9255" y="4706"/>
                  <a:pt x="9638" y="4706"/>
                </a:cubicBezTo>
                <a:cubicBezTo>
                  <a:pt x="10317" y="4706"/>
                  <a:pt x="10657" y="4421"/>
                  <a:pt x="10827" y="3898"/>
                </a:cubicBezTo>
                <a:close/>
                <a:moveTo>
                  <a:pt x="7407" y="12988"/>
                </a:moveTo>
                <a:cubicBezTo>
                  <a:pt x="7407" y="12608"/>
                  <a:pt x="7407" y="12307"/>
                  <a:pt x="7407" y="12006"/>
                </a:cubicBezTo>
                <a:cubicBezTo>
                  <a:pt x="6940" y="11879"/>
                  <a:pt x="6473" y="11753"/>
                  <a:pt x="5899" y="11610"/>
                </a:cubicBezTo>
                <a:cubicBezTo>
                  <a:pt x="6218" y="12244"/>
                  <a:pt x="6728" y="12624"/>
                  <a:pt x="7407" y="12988"/>
                </a:cubicBezTo>
                <a:close/>
                <a:moveTo>
                  <a:pt x="16476" y="12782"/>
                </a:moveTo>
                <a:cubicBezTo>
                  <a:pt x="15606" y="12734"/>
                  <a:pt x="15606" y="12734"/>
                  <a:pt x="15457" y="13257"/>
                </a:cubicBezTo>
                <a:cubicBezTo>
                  <a:pt x="15839" y="13067"/>
                  <a:pt x="16158" y="12924"/>
                  <a:pt x="16476" y="12782"/>
                </a:cubicBezTo>
                <a:close/>
                <a:moveTo>
                  <a:pt x="17560" y="5276"/>
                </a:moveTo>
                <a:cubicBezTo>
                  <a:pt x="17475" y="5608"/>
                  <a:pt x="17623" y="5751"/>
                  <a:pt x="18176" y="5719"/>
                </a:cubicBezTo>
                <a:cubicBezTo>
                  <a:pt x="17899" y="5513"/>
                  <a:pt x="17730" y="5387"/>
                  <a:pt x="17560" y="52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0" name="Google Shape;2630;p195"/>
          <p:cNvSpPr/>
          <p:nvPr/>
        </p:nvSpPr>
        <p:spPr>
          <a:xfrm>
            <a:off x="11096607" y="381003"/>
            <a:ext cx="837810" cy="1049912"/>
          </a:xfrm>
          <a:custGeom>
            <a:rect b="b" l="l" r="r" t="t"/>
            <a:pathLst>
              <a:path extrusionOk="0" h="1049912" w="837810">
                <a:moveTo>
                  <a:pt x="564993" y="976361"/>
                </a:moveTo>
                <a:cubicBezTo>
                  <a:pt x="558327" y="977318"/>
                  <a:pt x="549751" y="980172"/>
                  <a:pt x="544993" y="984935"/>
                </a:cubicBezTo>
                <a:cubicBezTo>
                  <a:pt x="542133" y="990648"/>
                  <a:pt x="544036" y="999222"/>
                  <a:pt x="542133" y="1009703"/>
                </a:cubicBezTo>
                <a:cubicBezTo>
                  <a:pt x="552611" y="1005892"/>
                  <a:pt x="559278" y="1003984"/>
                  <a:pt x="564042" y="1000173"/>
                </a:cubicBezTo>
                <a:cubicBezTo>
                  <a:pt x="568805" y="996367"/>
                  <a:pt x="572612" y="990648"/>
                  <a:pt x="574521" y="984935"/>
                </a:cubicBezTo>
                <a:cubicBezTo>
                  <a:pt x="575472" y="983032"/>
                  <a:pt x="567848" y="976361"/>
                  <a:pt x="564993" y="976361"/>
                </a:cubicBezTo>
                <a:close/>
                <a:moveTo>
                  <a:pt x="560235" y="943025"/>
                </a:moveTo>
                <a:cubicBezTo>
                  <a:pt x="580242" y="942074"/>
                  <a:pt x="594527" y="953506"/>
                  <a:pt x="605006" y="969696"/>
                </a:cubicBezTo>
                <a:cubicBezTo>
                  <a:pt x="610709" y="977318"/>
                  <a:pt x="612618" y="986843"/>
                  <a:pt x="614527" y="991605"/>
                </a:cubicBezTo>
                <a:cubicBezTo>
                  <a:pt x="615479" y="1024941"/>
                  <a:pt x="583096" y="1052564"/>
                  <a:pt x="554520" y="1049709"/>
                </a:cubicBezTo>
                <a:cubicBezTo>
                  <a:pt x="532617" y="1047801"/>
                  <a:pt x="516423" y="1036374"/>
                  <a:pt x="504041" y="1019228"/>
                </a:cubicBezTo>
                <a:cubicBezTo>
                  <a:pt x="493562" y="1005892"/>
                  <a:pt x="491659" y="989697"/>
                  <a:pt x="503083" y="977318"/>
                </a:cubicBezTo>
                <a:cubicBezTo>
                  <a:pt x="518326" y="960172"/>
                  <a:pt x="535471" y="944933"/>
                  <a:pt x="560235" y="943025"/>
                </a:cubicBezTo>
                <a:close/>
                <a:moveTo>
                  <a:pt x="78120" y="937262"/>
                </a:moveTo>
                <a:cubicBezTo>
                  <a:pt x="65735" y="938215"/>
                  <a:pt x="46686" y="961074"/>
                  <a:pt x="45736" y="974406"/>
                </a:cubicBezTo>
                <a:cubicBezTo>
                  <a:pt x="44786" y="982980"/>
                  <a:pt x="48593" y="988697"/>
                  <a:pt x="61928" y="988697"/>
                </a:cubicBezTo>
                <a:cubicBezTo>
                  <a:pt x="73363" y="989650"/>
                  <a:pt x="94312" y="976311"/>
                  <a:pt x="99076" y="962027"/>
                </a:cubicBezTo>
                <a:cubicBezTo>
                  <a:pt x="100983" y="956311"/>
                  <a:pt x="100983" y="946783"/>
                  <a:pt x="98119" y="943925"/>
                </a:cubicBezTo>
                <a:cubicBezTo>
                  <a:pt x="93362" y="939168"/>
                  <a:pt x="84784" y="936310"/>
                  <a:pt x="78120" y="937262"/>
                </a:cubicBezTo>
                <a:close/>
                <a:moveTo>
                  <a:pt x="76213" y="895349"/>
                </a:moveTo>
                <a:cubicBezTo>
                  <a:pt x="105747" y="896302"/>
                  <a:pt x="140031" y="934404"/>
                  <a:pt x="140031" y="966784"/>
                </a:cubicBezTo>
                <a:cubicBezTo>
                  <a:pt x="147652" y="1002981"/>
                  <a:pt x="95262" y="1033462"/>
                  <a:pt x="58121" y="1033462"/>
                </a:cubicBezTo>
                <a:cubicBezTo>
                  <a:pt x="32401" y="1033462"/>
                  <a:pt x="17" y="994407"/>
                  <a:pt x="17" y="965831"/>
                </a:cubicBezTo>
                <a:cubicBezTo>
                  <a:pt x="967" y="931540"/>
                  <a:pt x="40022" y="895349"/>
                  <a:pt x="76213" y="895349"/>
                </a:cubicBezTo>
                <a:close/>
                <a:moveTo>
                  <a:pt x="579797" y="248410"/>
                </a:moveTo>
                <a:cubicBezTo>
                  <a:pt x="570068" y="249245"/>
                  <a:pt x="559891" y="252224"/>
                  <a:pt x="549655" y="257466"/>
                </a:cubicBezTo>
                <a:cubicBezTo>
                  <a:pt x="531528" y="266978"/>
                  <a:pt x="519159" y="281281"/>
                  <a:pt x="509633" y="297457"/>
                </a:cubicBezTo>
                <a:cubicBezTo>
                  <a:pt x="492501" y="327000"/>
                  <a:pt x="488663" y="360326"/>
                  <a:pt x="491542" y="392716"/>
                </a:cubicBezTo>
                <a:cubicBezTo>
                  <a:pt x="493426" y="411774"/>
                  <a:pt x="489622" y="427951"/>
                  <a:pt x="479137" y="442254"/>
                </a:cubicBezTo>
                <a:cubicBezTo>
                  <a:pt x="464849" y="461313"/>
                  <a:pt x="447717" y="483218"/>
                  <a:pt x="421060" y="478426"/>
                </a:cubicBezTo>
                <a:cubicBezTo>
                  <a:pt x="381998" y="471761"/>
                  <a:pt x="342936" y="460340"/>
                  <a:pt x="318162" y="425105"/>
                </a:cubicBezTo>
                <a:cubicBezTo>
                  <a:pt x="300071" y="400318"/>
                  <a:pt x="285783" y="372720"/>
                  <a:pt x="269611" y="346023"/>
                </a:cubicBezTo>
                <a:cubicBezTo>
                  <a:pt x="256246" y="326028"/>
                  <a:pt x="224826" y="311761"/>
                  <a:pt x="201972" y="316516"/>
                </a:cubicBezTo>
                <a:cubicBezTo>
                  <a:pt x="188643" y="319363"/>
                  <a:pt x="180077" y="326028"/>
                  <a:pt x="182921" y="340331"/>
                </a:cubicBezTo>
                <a:cubicBezTo>
                  <a:pt x="184840" y="351752"/>
                  <a:pt x="187684" y="363173"/>
                  <a:pt x="191487" y="373657"/>
                </a:cubicBezTo>
                <a:cubicBezTo>
                  <a:pt x="206735" y="409865"/>
                  <a:pt x="191487" y="432707"/>
                  <a:pt x="152425" y="431770"/>
                </a:cubicBezTo>
                <a:cubicBezTo>
                  <a:pt x="138137" y="431770"/>
                  <a:pt x="123848" y="429861"/>
                  <a:pt x="109560" y="427951"/>
                </a:cubicBezTo>
                <a:cubicBezTo>
                  <a:pt x="94347" y="426042"/>
                  <a:pt x="80059" y="426042"/>
                  <a:pt x="71458" y="441281"/>
                </a:cubicBezTo>
                <a:cubicBezTo>
                  <a:pt x="64811" y="453675"/>
                  <a:pt x="67655" y="471761"/>
                  <a:pt x="80983" y="483218"/>
                </a:cubicBezTo>
                <a:cubicBezTo>
                  <a:pt x="91468" y="492730"/>
                  <a:pt x="105757" y="497485"/>
                  <a:pt x="118161" y="506060"/>
                </a:cubicBezTo>
                <a:cubicBezTo>
                  <a:pt x="127687" y="511788"/>
                  <a:pt x="137177" y="518454"/>
                  <a:pt x="144819" y="527028"/>
                </a:cubicBezTo>
                <a:cubicBezTo>
                  <a:pt x="154344" y="537512"/>
                  <a:pt x="160991" y="551780"/>
                  <a:pt x="172436" y="560354"/>
                </a:cubicBezTo>
                <a:cubicBezTo>
                  <a:pt x="191487" y="575594"/>
                  <a:pt x="196250" y="593680"/>
                  <a:pt x="189567" y="614649"/>
                </a:cubicBezTo>
                <a:cubicBezTo>
                  <a:pt x="184805" y="630825"/>
                  <a:pt x="175279" y="646065"/>
                  <a:pt x="165754" y="660368"/>
                </a:cubicBezTo>
                <a:cubicBezTo>
                  <a:pt x="148622" y="683210"/>
                  <a:pt x="121005" y="689911"/>
                  <a:pt x="96231" y="700359"/>
                </a:cubicBezTo>
                <a:cubicBezTo>
                  <a:pt x="53366" y="716572"/>
                  <a:pt x="26709" y="751807"/>
                  <a:pt x="66730" y="798500"/>
                </a:cubicBezTo>
                <a:cubicBezTo>
                  <a:pt x="77180" y="793744"/>
                  <a:pt x="87665" y="788952"/>
                  <a:pt x="98151" y="784197"/>
                </a:cubicBezTo>
                <a:cubicBezTo>
                  <a:pt x="120045" y="773712"/>
                  <a:pt x="141016" y="757536"/>
                  <a:pt x="163870" y="754690"/>
                </a:cubicBezTo>
                <a:cubicBezTo>
                  <a:pt x="231508" y="745142"/>
                  <a:pt x="307713" y="800409"/>
                  <a:pt x="303874" y="868034"/>
                </a:cubicBezTo>
                <a:cubicBezTo>
                  <a:pt x="303874" y="876609"/>
                  <a:pt x="306753" y="885183"/>
                  <a:pt x="308637" y="893758"/>
                </a:cubicBezTo>
                <a:cubicBezTo>
                  <a:pt x="315319" y="930903"/>
                  <a:pt x="349618" y="951835"/>
                  <a:pt x="385801" y="941351"/>
                </a:cubicBezTo>
                <a:cubicBezTo>
                  <a:pt x="412494" y="933749"/>
                  <a:pt x="426747" y="915663"/>
                  <a:pt x="424863" y="888029"/>
                </a:cubicBezTo>
                <a:cubicBezTo>
                  <a:pt x="423903" y="868034"/>
                  <a:pt x="420100" y="848038"/>
                  <a:pt x="418181" y="828007"/>
                </a:cubicBezTo>
                <a:cubicBezTo>
                  <a:pt x="417221" y="819432"/>
                  <a:pt x="417221" y="809921"/>
                  <a:pt x="421060" y="803255"/>
                </a:cubicBezTo>
                <a:cubicBezTo>
                  <a:pt x="435348" y="777531"/>
                  <a:pt x="451520" y="755626"/>
                  <a:pt x="485819" y="751807"/>
                </a:cubicBezTo>
                <a:cubicBezTo>
                  <a:pt x="510593" y="748961"/>
                  <a:pt x="531528" y="754690"/>
                  <a:pt x="551539" y="767047"/>
                </a:cubicBezTo>
                <a:cubicBezTo>
                  <a:pt x="574393" y="780378"/>
                  <a:pt x="598207" y="788952"/>
                  <a:pt x="624900" y="790862"/>
                </a:cubicBezTo>
                <a:cubicBezTo>
                  <a:pt x="664886" y="793744"/>
                  <a:pt x="690619" y="781350"/>
                  <a:pt x="711554" y="746115"/>
                </a:cubicBezTo>
                <a:cubicBezTo>
                  <a:pt x="721079" y="730875"/>
                  <a:pt x="718236" y="720391"/>
                  <a:pt x="708710" y="707060"/>
                </a:cubicBezTo>
                <a:cubicBezTo>
                  <a:pt x="694422" y="686092"/>
                  <a:pt x="673451" y="678490"/>
                  <a:pt x="650597" y="672762"/>
                </a:cubicBezTo>
                <a:cubicBezTo>
                  <a:pt x="569630" y="651793"/>
                  <a:pt x="537250" y="588924"/>
                  <a:pt x="546776" y="508906"/>
                </a:cubicBezTo>
                <a:cubicBezTo>
                  <a:pt x="548695" y="489883"/>
                  <a:pt x="555342" y="473671"/>
                  <a:pt x="566787" y="458431"/>
                </a:cubicBezTo>
                <a:cubicBezTo>
                  <a:pt x="584878" y="434616"/>
                  <a:pt x="602969" y="410802"/>
                  <a:pt x="618217" y="385114"/>
                </a:cubicBezTo>
                <a:cubicBezTo>
                  <a:pt x="630586" y="362236"/>
                  <a:pt x="638228" y="337485"/>
                  <a:pt x="646794" y="312697"/>
                </a:cubicBezTo>
                <a:cubicBezTo>
                  <a:pt x="648713" y="307942"/>
                  <a:pt x="645834" y="301276"/>
                  <a:pt x="644875" y="295548"/>
                </a:cubicBezTo>
                <a:cubicBezTo>
                  <a:pt x="634158" y="262690"/>
                  <a:pt x="608987" y="245904"/>
                  <a:pt x="579797" y="248410"/>
                </a:cubicBezTo>
                <a:close/>
                <a:moveTo>
                  <a:pt x="544403" y="210071"/>
                </a:moveTo>
                <a:cubicBezTo>
                  <a:pt x="565116" y="207928"/>
                  <a:pt x="586780" y="212215"/>
                  <a:pt x="602969" y="223168"/>
                </a:cubicBezTo>
                <a:cubicBezTo>
                  <a:pt x="624900" y="237471"/>
                  <a:pt x="645834" y="252711"/>
                  <a:pt x="662042" y="273643"/>
                </a:cubicBezTo>
                <a:cubicBezTo>
                  <a:pt x="680134" y="298430"/>
                  <a:pt x="684896" y="321272"/>
                  <a:pt x="679174" y="351752"/>
                </a:cubicBezTo>
                <a:cubicBezTo>
                  <a:pt x="672527" y="382231"/>
                  <a:pt x="660123" y="407019"/>
                  <a:pt x="640112" y="430833"/>
                </a:cubicBezTo>
                <a:cubicBezTo>
                  <a:pt x="623940" y="449856"/>
                  <a:pt x="609652" y="470824"/>
                  <a:pt x="596323" y="491793"/>
                </a:cubicBezTo>
                <a:cubicBezTo>
                  <a:pt x="578231" y="520363"/>
                  <a:pt x="582959" y="580350"/>
                  <a:pt x="604889" y="607047"/>
                </a:cubicBezTo>
                <a:cubicBezTo>
                  <a:pt x="610611" y="614649"/>
                  <a:pt x="619177" y="619404"/>
                  <a:pt x="627743" y="624196"/>
                </a:cubicBezTo>
                <a:cubicBezTo>
                  <a:pt x="640112" y="630861"/>
                  <a:pt x="653476" y="637526"/>
                  <a:pt x="667765" y="641345"/>
                </a:cubicBezTo>
                <a:cubicBezTo>
                  <a:pt x="702988" y="651793"/>
                  <a:pt x="726802" y="677517"/>
                  <a:pt x="746812" y="707060"/>
                </a:cubicBezTo>
                <a:cubicBezTo>
                  <a:pt x="760141" y="727993"/>
                  <a:pt x="756338" y="759445"/>
                  <a:pt x="737287" y="781350"/>
                </a:cubicBezTo>
                <a:cubicBezTo>
                  <a:pt x="732524" y="787079"/>
                  <a:pt x="723958" y="791834"/>
                  <a:pt x="722039" y="798500"/>
                </a:cubicBezTo>
                <a:cubicBezTo>
                  <a:pt x="715357" y="815649"/>
                  <a:pt x="704907" y="820405"/>
                  <a:pt x="688699" y="816586"/>
                </a:cubicBezTo>
                <a:cubicBezTo>
                  <a:pt x="683937" y="815649"/>
                  <a:pt x="678214" y="816586"/>
                  <a:pt x="674411" y="818495"/>
                </a:cubicBezTo>
                <a:cubicBezTo>
                  <a:pt x="638228" y="840400"/>
                  <a:pt x="604889" y="828007"/>
                  <a:pt x="570590" y="813740"/>
                </a:cubicBezTo>
                <a:cubicBezTo>
                  <a:pt x="557261" y="808011"/>
                  <a:pt x="545816" y="798500"/>
                  <a:pt x="532487" y="792771"/>
                </a:cubicBezTo>
                <a:cubicBezTo>
                  <a:pt x="495345" y="775622"/>
                  <a:pt x="467728" y="787043"/>
                  <a:pt x="454399" y="825160"/>
                </a:cubicBezTo>
                <a:cubicBezTo>
                  <a:pt x="452480" y="829916"/>
                  <a:pt x="452480" y="836581"/>
                  <a:pt x="453440" y="842310"/>
                </a:cubicBezTo>
                <a:cubicBezTo>
                  <a:pt x="457243" y="864215"/>
                  <a:pt x="461046" y="886120"/>
                  <a:pt x="464849" y="908025"/>
                </a:cubicBezTo>
                <a:cubicBezTo>
                  <a:pt x="468652" y="926111"/>
                  <a:pt x="449636" y="964229"/>
                  <a:pt x="432469" y="965166"/>
                </a:cubicBezTo>
                <a:cubicBezTo>
                  <a:pt x="421984" y="965166"/>
                  <a:pt x="417221" y="973740"/>
                  <a:pt x="407696" y="973740"/>
                </a:cubicBezTo>
                <a:cubicBezTo>
                  <a:pt x="393407" y="973740"/>
                  <a:pt x="379119" y="977559"/>
                  <a:pt x="364831" y="978532"/>
                </a:cubicBezTo>
                <a:cubicBezTo>
                  <a:pt x="322925" y="979469"/>
                  <a:pt x="281020" y="947080"/>
                  <a:pt x="270535" y="905179"/>
                </a:cubicBezTo>
                <a:cubicBezTo>
                  <a:pt x="265772" y="886120"/>
                  <a:pt x="259125" y="867061"/>
                  <a:pt x="259125" y="848038"/>
                </a:cubicBezTo>
                <a:cubicBezTo>
                  <a:pt x="258166" y="799436"/>
                  <a:pt x="189567" y="774685"/>
                  <a:pt x="149581" y="807074"/>
                </a:cubicBezTo>
                <a:cubicBezTo>
                  <a:pt x="131490" y="821341"/>
                  <a:pt x="113399" y="834672"/>
                  <a:pt x="87665" y="834672"/>
                </a:cubicBezTo>
                <a:cubicBezTo>
                  <a:pt x="49563" y="833735"/>
                  <a:pt x="20027" y="813740"/>
                  <a:pt x="6698" y="776595"/>
                </a:cubicBezTo>
                <a:cubicBezTo>
                  <a:pt x="-7590" y="737540"/>
                  <a:pt x="976" y="701332"/>
                  <a:pt x="32431" y="677517"/>
                </a:cubicBezTo>
                <a:cubicBezTo>
                  <a:pt x="45760" y="667033"/>
                  <a:pt x="61932" y="659431"/>
                  <a:pt x="78140" y="652766"/>
                </a:cubicBezTo>
                <a:cubicBezTo>
                  <a:pt x="102913" y="642282"/>
                  <a:pt x="123848" y="627979"/>
                  <a:pt x="135293" y="602255"/>
                </a:cubicBezTo>
                <a:cubicBezTo>
                  <a:pt x="141016" y="590834"/>
                  <a:pt x="141016" y="580350"/>
                  <a:pt x="130530" y="570838"/>
                </a:cubicBezTo>
                <a:cubicBezTo>
                  <a:pt x="110520" y="552752"/>
                  <a:pt x="94347" y="531784"/>
                  <a:pt x="66695" y="522273"/>
                </a:cubicBezTo>
                <a:cubicBezTo>
                  <a:pt x="37159" y="511788"/>
                  <a:pt x="15264" y="469852"/>
                  <a:pt x="18107" y="439372"/>
                </a:cubicBezTo>
                <a:cubicBezTo>
                  <a:pt x="20986" y="401290"/>
                  <a:pt x="43841" y="382231"/>
                  <a:pt x="81943" y="386050"/>
                </a:cubicBezTo>
                <a:cubicBezTo>
                  <a:pt x="90509" y="386987"/>
                  <a:pt x="99075" y="389869"/>
                  <a:pt x="107676" y="389869"/>
                </a:cubicBezTo>
                <a:cubicBezTo>
                  <a:pt x="120045" y="390806"/>
                  <a:pt x="132450" y="389869"/>
                  <a:pt x="149581" y="388897"/>
                </a:cubicBezTo>
                <a:cubicBezTo>
                  <a:pt x="144819" y="376539"/>
                  <a:pt x="143859" y="369874"/>
                  <a:pt x="140056" y="364145"/>
                </a:cubicBezTo>
                <a:cubicBezTo>
                  <a:pt x="127687" y="341268"/>
                  <a:pt x="131490" y="318426"/>
                  <a:pt x="141016" y="297457"/>
                </a:cubicBezTo>
                <a:cubicBezTo>
                  <a:pt x="145778" y="287946"/>
                  <a:pt x="159107" y="279371"/>
                  <a:pt x="169592" y="276525"/>
                </a:cubicBezTo>
                <a:cubicBezTo>
                  <a:pt x="201012" y="269860"/>
                  <a:pt x="232468" y="274616"/>
                  <a:pt x="258166" y="293674"/>
                </a:cubicBezTo>
                <a:cubicBezTo>
                  <a:pt x="284823" y="312697"/>
                  <a:pt x="308637" y="334602"/>
                  <a:pt x="322925" y="366055"/>
                </a:cubicBezTo>
                <a:cubicBezTo>
                  <a:pt x="330567" y="382231"/>
                  <a:pt x="340093" y="398444"/>
                  <a:pt x="352462" y="411774"/>
                </a:cubicBezTo>
                <a:cubicBezTo>
                  <a:pt x="367710" y="429861"/>
                  <a:pt x="389604" y="438435"/>
                  <a:pt x="412458" y="429861"/>
                </a:cubicBezTo>
                <a:cubicBezTo>
                  <a:pt x="435348" y="421286"/>
                  <a:pt x="445798" y="401290"/>
                  <a:pt x="447717" y="377476"/>
                </a:cubicBezTo>
                <a:cubicBezTo>
                  <a:pt x="448677" y="370811"/>
                  <a:pt x="447717" y="364145"/>
                  <a:pt x="446757" y="357480"/>
                </a:cubicBezTo>
                <a:cubicBezTo>
                  <a:pt x="442954" y="309851"/>
                  <a:pt x="462005" y="269860"/>
                  <a:pt x="491542" y="235561"/>
                </a:cubicBezTo>
                <a:cubicBezTo>
                  <a:pt x="503928" y="220790"/>
                  <a:pt x="523690" y="212215"/>
                  <a:pt x="544403" y="210071"/>
                </a:cubicBezTo>
                <a:close/>
                <a:moveTo>
                  <a:pt x="754213" y="203386"/>
                </a:moveTo>
                <a:cubicBezTo>
                  <a:pt x="754213" y="214821"/>
                  <a:pt x="754213" y="223389"/>
                  <a:pt x="754213" y="231964"/>
                </a:cubicBezTo>
                <a:cubicBezTo>
                  <a:pt x="778974" y="227201"/>
                  <a:pt x="778974" y="227201"/>
                  <a:pt x="795167" y="203386"/>
                </a:cubicBezTo>
                <a:cubicBezTo>
                  <a:pt x="778974" y="203386"/>
                  <a:pt x="766593" y="203386"/>
                  <a:pt x="754213" y="203386"/>
                </a:cubicBezTo>
                <a:close/>
                <a:moveTo>
                  <a:pt x="764691" y="153854"/>
                </a:moveTo>
                <a:cubicBezTo>
                  <a:pt x="789459" y="148140"/>
                  <a:pt x="810408" y="158617"/>
                  <a:pt x="829461" y="196720"/>
                </a:cubicBezTo>
                <a:cubicBezTo>
                  <a:pt x="842793" y="224340"/>
                  <a:pt x="841842" y="237678"/>
                  <a:pt x="814220" y="255772"/>
                </a:cubicBezTo>
                <a:cubicBezTo>
                  <a:pt x="798027" y="268158"/>
                  <a:pt x="778974" y="275781"/>
                  <a:pt x="767545" y="281496"/>
                </a:cubicBezTo>
                <a:cubicBezTo>
                  <a:pt x="728494" y="282447"/>
                  <a:pt x="697060" y="242441"/>
                  <a:pt x="706586" y="211960"/>
                </a:cubicBezTo>
                <a:cubicBezTo>
                  <a:pt x="715155" y="184340"/>
                  <a:pt x="733250" y="161477"/>
                  <a:pt x="764691" y="153854"/>
                </a:cubicBezTo>
                <a:close/>
                <a:moveTo>
                  <a:pt x="638207" y="50594"/>
                </a:moveTo>
                <a:cubicBezTo>
                  <a:pt x="634402" y="67737"/>
                  <a:pt x="629638" y="83927"/>
                  <a:pt x="624874" y="102031"/>
                </a:cubicBezTo>
                <a:cubicBezTo>
                  <a:pt x="658213" y="101077"/>
                  <a:pt x="670595" y="89641"/>
                  <a:pt x="678212" y="50594"/>
                </a:cubicBezTo>
                <a:cubicBezTo>
                  <a:pt x="662977" y="50594"/>
                  <a:pt x="649637" y="50594"/>
                  <a:pt x="638207" y="50594"/>
                </a:cubicBezTo>
                <a:close/>
                <a:moveTo>
                  <a:pt x="655352" y="111"/>
                </a:moveTo>
                <a:cubicBezTo>
                  <a:pt x="675351" y="-1796"/>
                  <a:pt x="706788" y="21062"/>
                  <a:pt x="715357" y="42973"/>
                </a:cubicBezTo>
                <a:cubicBezTo>
                  <a:pt x="733453" y="87741"/>
                  <a:pt x="694399" y="147746"/>
                  <a:pt x="645825" y="149653"/>
                </a:cubicBezTo>
                <a:cubicBezTo>
                  <a:pt x="611541" y="149653"/>
                  <a:pt x="581056" y="119174"/>
                  <a:pt x="581056" y="81073"/>
                </a:cubicBezTo>
                <a:cubicBezTo>
                  <a:pt x="580105" y="49641"/>
                  <a:pt x="622964" y="2011"/>
                  <a:pt x="655352" y="1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1" name="Google Shape;2631;p195"/>
          <p:cNvSpPr/>
          <p:nvPr/>
        </p:nvSpPr>
        <p:spPr>
          <a:xfrm>
            <a:off x="10353665" y="5343542"/>
            <a:ext cx="1326168" cy="1128079"/>
          </a:xfrm>
          <a:custGeom>
            <a:rect b="b" l="l" r="r" t="t"/>
            <a:pathLst>
              <a:path extrusionOk="0" h="1128079" w="1326168">
                <a:moveTo>
                  <a:pt x="273932" y="857700"/>
                </a:moveTo>
                <a:cubicBezTo>
                  <a:pt x="271126" y="870079"/>
                  <a:pt x="266325" y="878669"/>
                  <a:pt x="266325" y="888167"/>
                </a:cubicBezTo>
                <a:cubicBezTo>
                  <a:pt x="264454" y="929145"/>
                  <a:pt x="270128" y="968202"/>
                  <a:pt x="284470" y="1006299"/>
                </a:cubicBezTo>
                <a:cubicBezTo>
                  <a:pt x="308227" y="1070114"/>
                  <a:pt x="337783" y="1084414"/>
                  <a:pt x="403505" y="1064405"/>
                </a:cubicBezTo>
                <a:cubicBezTo>
                  <a:pt x="404440" y="1064405"/>
                  <a:pt x="405437" y="1063445"/>
                  <a:pt x="407308" y="1062484"/>
                </a:cubicBezTo>
                <a:cubicBezTo>
                  <a:pt x="433061" y="1053894"/>
                  <a:pt x="460684" y="1046317"/>
                  <a:pt x="485438" y="1034845"/>
                </a:cubicBezTo>
                <a:cubicBezTo>
                  <a:pt x="528276" y="1014890"/>
                  <a:pt x="571176" y="994881"/>
                  <a:pt x="605471" y="951982"/>
                </a:cubicBezTo>
                <a:cubicBezTo>
                  <a:pt x="584457" y="934854"/>
                  <a:pt x="563506" y="920555"/>
                  <a:pt x="547356" y="902467"/>
                </a:cubicBezTo>
                <a:cubicBezTo>
                  <a:pt x="523537" y="873921"/>
                  <a:pt x="492110" y="869118"/>
                  <a:pt x="459686" y="872960"/>
                </a:cubicBezTo>
                <a:cubicBezTo>
                  <a:pt x="433996" y="875788"/>
                  <a:pt x="408243" y="871039"/>
                  <a:pt x="381618" y="872960"/>
                </a:cubicBezTo>
                <a:cubicBezTo>
                  <a:pt x="349194" y="877709"/>
                  <a:pt x="314899" y="864370"/>
                  <a:pt x="273932" y="857700"/>
                </a:cubicBezTo>
                <a:close/>
                <a:moveTo>
                  <a:pt x="1072755" y="793305"/>
                </a:moveTo>
                <a:cubicBezTo>
                  <a:pt x="1066925" y="790563"/>
                  <a:pt x="1059317" y="791511"/>
                  <a:pt x="1047439" y="794845"/>
                </a:cubicBezTo>
                <a:cubicBezTo>
                  <a:pt x="1019816" y="803436"/>
                  <a:pt x="992193" y="813894"/>
                  <a:pt x="963572" y="818643"/>
                </a:cubicBezTo>
                <a:cubicBezTo>
                  <a:pt x="912130" y="828194"/>
                  <a:pt x="860750" y="834863"/>
                  <a:pt x="815979" y="863409"/>
                </a:cubicBezTo>
                <a:cubicBezTo>
                  <a:pt x="792160" y="878669"/>
                  <a:pt x="786423" y="886299"/>
                  <a:pt x="801638" y="907215"/>
                </a:cubicBezTo>
                <a:cubicBezTo>
                  <a:pt x="821653" y="933894"/>
                  <a:pt x="825457" y="961533"/>
                  <a:pt x="814046" y="1000590"/>
                </a:cubicBezTo>
                <a:cubicBezTo>
                  <a:pt x="870227" y="1018678"/>
                  <a:pt x="923603" y="1036766"/>
                  <a:pt x="976916" y="1052026"/>
                </a:cubicBezTo>
                <a:cubicBezTo>
                  <a:pt x="1009278" y="1061524"/>
                  <a:pt x="1041702" y="1052987"/>
                  <a:pt x="1072193" y="1038687"/>
                </a:cubicBezTo>
                <a:cubicBezTo>
                  <a:pt x="1122638" y="1014890"/>
                  <a:pt x="1143589" y="968202"/>
                  <a:pt x="1125507" y="915806"/>
                </a:cubicBezTo>
                <a:cubicBezTo>
                  <a:pt x="1114096" y="881497"/>
                  <a:pt x="1100752" y="847242"/>
                  <a:pt x="1087408" y="813894"/>
                </a:cubicBezTo>
                <a:cubicBezTo>
                  <a:pt x="1082638" y="802475"/>
                  <a:pt x="1078585" y="796046"/>
                  <a:pt x="1072755" y="793305"/>
                </a:cubicBezTo>
                <a:close/>
                <a:moveTo>
                  <a:pt x="317767" y="663374"/>
                </a:moveTo>
                <a:cubicBezTo>
                  <a:pt x="301555" y="713903"/>
                  <a:pt x="288274" y="755788"/>
                  <a:pt x="273932" y="799594"/>
                </a:cubicBezTo>
                <a:cubicBezTo>
                  <a:pt x="333044" y="816722"/>
                  <a:pt x="389225" y="811973"/>
                  <a:pt x="452079" y="812933"/>
                </a:cubicBezTo>
                <a:cubicBezTo>
                  <a:pt x="405437" y="761497"/>
                  <a:pt x="364471" y="714810"/>
                  <a:pt x="317767" y="663374"/>
                </a:cubicBezTo>
                <a:close/>
                <a:moveTo>
                  <a:pt x="1007407" y="650995"/>
                </a:moveTo>
                <a:cubicBezTo>
                  <a:pt x="978849" y="690052"/>
                  <a:pt x="954032" y="724361"/>
                  <a:pt x="928342" y="759576"/>
                </a:cubicBezTo>
                <a:cubicBezTo>
                  <a:pt x="969309" y="760537"/>
                  <a:pt x="1007407" y="746237"/>
                  <a:pt x="1051242" y="731030"/>
                </a:cubicBezTo>
                <a:cubicBezTo>
                  <a:pt x="1036901" y="704352"/>
                  <a:pt x="1023619" y="680555"/>
                  <a:pt x="1007407" y="650995"/>
                </a:cubicBezTo>
                <a:close/>
                <a:moveTo>
                  <a:pt x="223487" y="528167"/>
                </a:moveTo>
                <a:cubicBezTo>
                  <a:pt x="201601" y="532916"/>
                  <a:pt x="183456" y="538625"/>
                  <a:pt x="165373" y="540546"/>
                </a:cubicBezTo>
                <a:cubicBezTo>
                  <a:pt x="147290" y="541453"/>
                  <a:pt x="129207" y="537664"/>
                  <a:pt x="106323" y="535743"/>
                </a:cubicBezTo>
                <a:cubicBezTo>
                  <a:pt x="68225" y="574801"/>
                  <a:pt x="56814" y="623409"/>
                  <a:pt x="67289" y="678634"/>
                </a:cubicBezTo>
                <a:cubicBezTo>
                  <a:pt x="82504" y="752907"/>
                  <a:pt x="144422" y="768167"/>
                  <a:pt x="205404" y="787215"/>
                </a:cubicBezTo>
                <a:cubicBezTo>
                  <a:pt x="228226" y="721479"/>
                  <a:pt x="250175" y="659585"/>
                  <a:pt x="272061" y="596731"/>
                </a:cubicBezTo>
                <a:cubicBezTo>
                  <a:pt x="255849" y="573840"/>
                  <a:pt x="239699" y="551004"/>
                  <a:pt x="223487" y="528167"/>
                </a:cubicBezTo>
                <a:close/>
                <a:moveTo>
                  <a:pt x="664920" y="525507"/>
                </a:moveTo>
                <a:cubicBezTo>
                  <a:pt x="625857" y="524553"/>
                  <a:pt x="598235" y="541709"/>
                  <a:pt x="583001" y="573144"/>
                </a:cubicBezTo>
                <a:cubicBezTo>
                  <a:pt x="575377" y="588378"/>
                  <a:pt x="566809" y="604566"/>
                  <a:pt x="562046" y="620768"/>
                </a:cubicBezTo>
                <a:cubicBezTo>
                  <a:pt x="559185" y="629339"/>
                  <a:pt x="561088" y="640771"/>
                  <a:pt x="564893" y="649342"/>
                </a:cubicBezTo>
                <a:cubicBezTo>
                  <a:pt x="578238" y="678870"/>
                  <a:pt x="603957" y="692196"/>
                  <a:pt x="635383" y="685533"/>
                </a:cubicBezTo>
                <a:cubicBezTo>
                  <a:pt x="678238" y="676962"/>
                  <a:pt x="713484" y="654097"/>
                  <a:pt x="728718" y="612197"/>
                </a:cubicBezTo>
                <a:cubicBezTo>
                  <a:pt x="743007" y="572190"/>
                  <a:pt x="739202" y="528369"/>
                  <a:pt x="676336" y="526461"/>
                </a:cubicBezTo>
                <a:cubicBezTo>
                  <a:pt x="670628" y="525507"/>
                  <a:pt x="665865" y="525507"/>
                  <a:pt x="664920" y="525507"/>
                </a:cubicBezTo>
                <a:close/>
                <a:moveTo>
                  <a:pt x="640547" y="466709"/>
                </a:moveTo>
                <a:cubicBezTo>
                  <a:pt x="655742" y="466635"/>
                  <a:pt x="671816" y="468363"/>
                  <a:pt x="688723" y="471221"/>
                </a:cubicBezTo>
                <a:cubicBezTo>
                  <a:pt x="739202" y="479791"/>
                  <a:pt x="770642" y="505504"/>
                  <a:pt x="784918" y="554081"/>
                </a:cubicBezTo>
                <a:cubicBezTo>
                  <a:pt x="787792" y="565514"/>
                  <a:pt x="786834" y="577900"/>
                  <a:pt x="788737" y="590286"/>
                </a:cubicBezTo>
                <a:cubicBezTo>
                  <a:pt x="788737" y="668391"/>
                  <a:pt x="717302" y="735064"/>
                  <a:pt x="645867" y="746497"/>
                </a:cubicBezTo>
                <a:cubicBezTo>
                  <a:pt x="596333" y="754114"/>
                  <a:pt x="533480" y="716969"/>
                  <a:pt x="515371" y="669345"/>
                </a:cubicBezTo>
                <a:cubicBezTo>
                  <a:pt x="497277" y="621708"/>
                  <a:pt x="502998" y="579808"/>
                  <a:pt x="528703" y="534078"/>
                </a:cubicBezTo>
                <a:cubicBezTo>
                  <a:pt x="557283" y="483358"/>
                  <a:pt x="594962" y="466930"/>
                  <a:pt x="640547" y="466709"/>
                </a:cubicBezTo>
                <a:close/>
                <a:moveTo>
                  <a:pt x="1197900" y="451919"/>
                </a:moveTo>
                <a:cubicBezTo>
                  <a:pt x="1179817" y="455761"/>
                  <a:pt x="1162670" y="462430"/>
                  <a:pt x="1144587" y="466219"/>
                </a:cubicBezTo>
                <a:cubicBezTo>
                  <a:pt x="1127439" y="470061"/>
                  <a:pt x="1115966" y="475770"/>
                  <a:pt x="1107424" y="492898"/>
                </a:cubicBezTo>
                <a:cubicBezTo>
                  <a:pt x="1091211" y="524325"/>
                  <a:pt x="1072193" y="553832"/>
                  <a:pt x="1053113" y="583391"/>
                </a:cubicBezTo>
                <a:cubicBezTo>
                  <a:pt x="1044570" y="597691"/>
                  <a:pt x="1042637" y="609109"/>
                  <a:pt x="1052178" y="624370"/>
                </a:cubicBezTo>
                <a:cubicBezTo>
                  <a:pt x="1071196" y="652916"/>
                  <a:pt x="1085537" y="683382"/>
                  <a:pt x="1102622" y="715770"/>
                </a:cubicBezTo>
                <a:cubicBezTo>
                  <a:pt x="1168406" y="695761"/>
                  <a:pt x="1225523" y="671004"/>
                  <a:pt x="1258883" y="607189"/>
                </a:cubicBezTo>
                <a:cubicBezTo>
                  <a:pt x="1290309" y="546255"/>
                  <a:pt x="1274097" y="505277"/>
                  <a:pt x="1224588" y="456721"/>
                </a:cubicBezTo>
                <a:cubicBezTo>
                  <a:pt x="1218851" y="451919"/>
                  <a:pt x="1206505" y="451012"/>
                  <a:pt x="1197900" y="451919"/>
                </a:cubicBezTo>
                <a:close/>
                <a:moveTo>
                  <a:pt x="396833" y="403364"/>
                </a:moveTo>
                <a:cubicBezTo>
                  <a:pt x="357799" y="409073"/>
                  <a:pt x="323504" y="414783"/>
                  <a:pt x="292077" y="430043"/>
                </a:cubicBezTo>
                <a:cubicBezTo>
                  <a:pt x="273932" y="438580"/>
                  <a:pt x="267322" y="458589"/>
                  <a:pt x="275865" y="476731"/>
                </a:cubicBezTo>
                <a:cubicBezTo>
                  <a:pt x="284470" y="496686"/>
                  <a:pt x="295881" y="513867"/>
                  <a:pt x="308227" y="536704"/>
                </a:cubicBezTo>
                <a:cubicBezTo>
                  <a:pt x="339654" y="490016"/>
                  <a:pt x="366341" y="449091"/>
                  <a:pt x="396833" y="403364"/>
                </a:cubicBezTo>
                <a:close/>
                <a:moveTo>
                  <a:pt x="713094" y="354809"/>
                </a:moveTo>
                <a:cubicBezTo>
                  <a:pt x="693079" y="358598"/>
                  <a:pt x="672127" y="363346"/>
                  <a:pt x="652112" y="368095"/>
                </a:cubicBezTo>
                <a:cubicBezTo>
                  <a:pt x="637832" y="370976"/>
                  <a:pt x="624489" y="377646"/>
                  <a:pt x="610209" y="379567"/>
                </a:cubicBezTo>
                <a:cubicBezTo>
                  <a:pt x="584457" y="383355"/>
                  <a:pt x="557832" y="386237"/>
                  <a:pt x="532079" y="387197"/>
                </a:cubicBezTo>
                <a:cubicBezTo>
                  <a:pt x="512064" y="388104"/>
                  <a:pt x="500653" y="398615"/>
                  <a:pt x="487309" y="410034"/>
                </a:cubicBezTo>
                <a:cubicBezTo>
                  <a:pt x="432063" y="458589"/>
                  <a:pt x="397768" y="520537"/>
                  <a:pt x="362538" y="583391"/>
                </a:cubicBezTo>
                <a:cubicBezTo>
                  <a:pt x="354930" y="597691"/>
                  <a:pt x="360667" y="608149"/>
                  <a:pt x="369210" y="617700"/>
                </a:cubicBezTo>
                <a:cubicBezTo>
                  <a:pt x="418719" y="673885"/>
                  <a:pt x="469226" y="730070"/>
                  <a:pt x="517800" y="787215"/>
                </a:cubicBezTo>
                <a:cubicBezTo>
                  <a:pt x="539687" y="812933"/>
                  <a:pt x="567310" y="812933"/>
                  <a:pt x="595930" y="809145"/>
                </a:cubicBezTo>
                <a:cubicBezTo>
                  <a:pt x="614013" y="806264"/>
                  <a:pt x="632096" y="802475"/>
                  <a:pt x="651176" y="800555"/>
                </a:cubicBezTo>
                <a:cubicBezTo>
                  <a:pt x="700686" y="794845"/>
                  <a:pt x="750195" y="791004"/>
                  <a:pt x="798769" y="785294"/>
                </a:cubicBezTo>
                <a:cubicBezTo>
                  <a:pt x="807374" y="784334"/>
                  <a:pt x="816914" y="781506"/>
                  <a:pt x="822589" y="775797"/>
                </a:cubicBezTo>
                <a:cubicBezTo>
                  <a:pt x="846408" y="752000"/>
                  <a:pt x="871163" y="729109"/>
                  <a:pt x="892176" y="702431"/>
                </a:cubicBezTo>
                <a:cubicBezTo>
                  <a:pt x="914063" y="673885"/>
                  <a:pt x="930275" y="640537"/>
                  <a:pt x="953096" y="611937"/>
                </a:cubicBezTo>
                <a:cubicBezTo>
                  <a:pt x="966440" y="593849"/>
                  <a:pt x="967376" y="582431"/>
                  <a:pt x="953096" y="566264"/>
                </a:cubicBezTo>
                <a:cubicBezTo>
                  <a:pt x="901654" y="510025"/>
                  <a:pt x="850212" y="453840"/>
                  <a:pt x="799767" y="395734"/>
                </a:cubicBezTo>
                <a:cubicBezTo>
                  <a:pt x="775947" y="369056"/>
                  <a:pt x="751193" y="351928"/>
                  <a:pt x="713094" y="354809"/>
                </a:cubicBezTo>
                <a:close/>
                <a:moveTo>
                  <a:pt x="896907" y="351267"/>
                </a:moveTo>
                <a:cubicBezTo>
                  <a:pt x="880555" y="351935"/>
                  <a:pt x="864070" y="354076"/>
                  <a:pt x="847406" y="358598"/>
                </a:cubicBezTo>
                <a:cubicBezTo>
                  <a:pt x="899783" y="418624"/>
                  <a:pt x="951226" y="476731"/>
                  <a:pt x="1006472" y="539585"/>
                </a:cubicBezTo>
                <a:cubicBezTo>
                  <a:pt x="1023619" y="506237"/>
                  <a:pt x="1039769" y="477638"/>
                  <a:pt x="1054048" y="449091"/>
                </a:cubicBezTo>
                <a:cubicBezTo>
                  <a:pt x="1057852" y="442422"/>
                  <a:pt x="1056917" y="432871"/>
                  <a:pt x="1055981" y="424333"/>
                </a:cubicBezTo>
                <a:cubicBezTo>
                  <a:pt x="1052178" y="403364"/>
                  <a:pt x="1046441" y="383355"/>
                  <a:pt x="1041702" y="360518"/>
                </a:cubicBezTo>
                <a:cubicBezTo>
                  <a:pt x="993814" y="360518"/>
                  <a:pt x="945961" y="349263"/>
                  <a:pt x="896907" y="351267"/>
                </a:cubicBezTo>
                <a:close/>
                <a:moveTo>
                  <a:pt x="629228" y="244307"/>
                </a:moveTo>
                <a:cubicBezTo>
                  <a:pt x="612080" y="265276"/>
                  <a:pt x="596866" y="283364"/>
                  <a:pt x="579718" y="303373"/>
                </a:cubicBezTo>
                <a:cubicBezTo>
                  <a:pt x="620685" y="303373"/>
                  <a:pt x="655915" y="303373"/>
                  <a:pt x="692143" y="303373"/>
                </a:cubicBezTo>
                <a:cubicBezTo>
                  <a:pt x="694014" y="301452"/>
                  <a:pt x="694949" y="298571"/>
                  <a:pt x="696882" y="296703"/>
                </a:cubicBezTo>
                <a:cubicBezTo>
                  <a:pt x="674996" y="279522"/>
                  <a:pt x="653047" y="262395"/>
                  <a:pt x="629228" y="244307"/>
                </a:cubicBezTo>
                <a:close/>
                <a:moveTo>
                  <a:pt x="332046" y="116677"/>
                </a:moveTo>
                <a:cubicBezTo>
                  <a:pt x="228226" y="106165"/>
                  <a:pt x="149161" y="197619"/>
                  <a:pt x="160634" y="275734"/>
                </a:cubicBezTo>
                <a:cubicBezTo>
                  <a:pt x="163440" y="294783"/>
                  <a:pt x="168241" y="315752"/>
                  <a:pt x="178717" y="331919"/>
                </a:cubicBezTo>
                <a:cubicBezTo>
                  <a:pt x="183456" y="340510"/>
                  <a:pt x="203471" y="337628"/>
                  <a:pt x="215880" y="343337"/>
                </a:cubicBezTo>
                <a:cubicBezTo>
                  <a:pt x="228226" y="348140"/>
                  <a:pt x="239699" y="357637"/>
                  <a:pt x="252046" y="363346"/>
                </a:cubicBezTo>
                <a:cubicBezTo>
                  <a:pt x="259653" y="367188"/>
                  <a:pt x="268258" y="371937"/>
                  <a:pt x="274930" y="370016"/>
                </a:cubicBezTo>
                <a:cubicBezTo>
                  <a:pt x="330176" y="361479"/>
                  <a:pt x="385422" y="351928"/>
                  <a:pt x="440668" y="340510"/>
                </a:cubicBezTo>
                <a:cubicBezTo>
                  <a:pt x="450146" y="338589"/>
                  <a:pt x="460621" y="330959"/>
                  <a:pt x="468291" y="324289"/>
                </a:cubicBezTo>
                <a:cubicBezTo>
                  <a:pt x="492110" y="300492"/>
                  <a:pt x="513997" y="274774"/>
                  <a:pt x="536881" y="250016"/>
                </a:cubicBezTo>
                <a:cubicBezTo>
                  <a:pt x="547356" y="237637"/>
                  <a:pt x="558767" y="226219"/>
                  <a:pt x="569243" y="215707"/>
                </a:cubicBezTo>
                <a:cubicBezTo>
                  <a:pt x="566374" y="209998"/>
                  <a:pt x="565439" y="207170"/>
                  <a:pt x="563506" y="206210"/>
                </a:cubicBezTo>
                <a:cubicBezTo>
                  <a:pt x="493045" y="158562"/>
                  <a:pt x="418719" y="125214"/>
                  <a:pt x="332046" y="116677"/>
                </a:cubicBezTo>
                <a:close/>
                <a:moveTo>
                  <a:pt x="980743" y="53922"/>
                </a:moveTo>
                <a:cubicBezTo>
                  <a:pt x="949309" y="51421"/>
                  <a:pt x="917399" y="53795"/>
                  <a:pt x="885504" y="60438"/>
                </a:cubicBezTo>
                <a:cubicBezTo>
                  <a:pt x="800702" y="77619"/>
                  <a:pt x="744521" y="138553"/>
                  <a:pt x="682603" y="190950"/>
                </a:cubicBezTo>
                <a:cubicBezTo>
                  <a:pt x="672127" y="200501"/>
                  <a:pt x="674996" y="210959"/>
                  <a:pt x="686407" y="218589"/>
                </a:cubicBezTo>
                <a:cubicBezTo>
                  <a:pt x="705425" y="232888"/>
                  <a:pt x="729244" y="243346"/>
                  <a:pt x="742588" y="261434"/>
                </a:cubicBezTo>
                <a:cubicBezTo>
                  <a:pt x="764537" y="290994"/>
                  <a:pt x="791162" y="290994"/>
                  <a:pt x="822589" y="291901"/>
                </a:cubicBezTo>
                <a:cubicBezTo>
                  <a:pt x="871163" y="291901"/>
                  <a:pt x="919799" y="295743"/>
                  <a:pt x="968373" y="296703"/>
                </a:cubicBezTo>
                <a:cubicBezTo>
                  <a:pt x="1015950" y="297610"/>
                  <a:pt x="1064524" y="323329"/>
                  <a:pt x="1112163" y="286192"/>
                </a:cubicBezTo>
                <a:cubicBezTo>
                  <a:pt x="1127439" y="274774"/>
                  <a:pt x="1139786" y="268104"/>
                  <a:pt x="1138850" y="248095"/>
                </a:cubicBezTo>
                <a:cubicBezTo>
                  <a:pt x="1137915" y="237637"/>
                  <a:pt x="1138850" y="227126"/>
                  <a:pt x="1138850" y="217628"/>
                </a:cubicBezTo>
                <a:cubicBezTo>
                  <a:pt x="1138850" y="205249"/>
                  <a:pt x="1139786" y="191910"/>
                  <a:pt x="1138850" y="179531"/>
                </a:cubicBezTo>
                <a:cubicBezTo>
                  <a:pt x="1134111" y="134765"/>
                  <a:pt x="1115966" y="94747"/>
                  <a:pt x="1073129" y="76659"/>
                </a:cubicBezTo>
                <a:cubicBezTo>
                  <a:pt x="1043136" y="63800"/>
                  <a:pt x="1012178" y="56423"/>
                  <a:pt x="980743" y="53922"/>
                </a:cubicBezTo>
                <a:close/>
                <a:moveTo>
                  <a:pt x="918968" y="132"/>
                </a:moveTo>
                <a:cubicBezTo>
                  <a:pt x="941990" y="-552"/>
                  <a:pt x="965739" y="1412"/>
                  <a:pt x="990260" y="6174"/>
                </a:cubicBezTo>
                <a:cubicBezTo>
                  <a:pt x="1016947" y="11883"/>
                  <a:pt x="1043573" y="12844"/>
                  <a:pt x="1070260" y="21434"/>
                </a:cubicBezTo>
                <a:cubicBezTo>
                  <a:pt x="1126442" y="40483"/>
                  <a:pt x="1157868" y="82368"/>
                  <a:pt x="1181688" y="130976"/>
                </a:cubicBezTo>
                <a:cubicBezTo>
                  <a:pt x="1199833" y="167152"/>
                  <a:pt x="1205507" y="206210"/>
                  <a:pt x="1198835" y="247135"/>
                </a:cubicBezTo>
                <a:cubicBezTo>
                  <a:pt x="1194096" y="274774"/>
                  <a:pt x="1195032" y="304280"/>
                  <a:pt x="1219786" y="327170"/>
                </a:cubicBezTo>
                <a:cubicBezTo>
                  <a:pt x="1224588" y="331919"/>
                  <a:pt x="1229327" y="339549"/>
                  <a:pt x="1230262" y="347179"/>
                </a:cubicBezTo>
                <a:cubicBezTo>
                  <a:pt x="1234128" y="388104"/>
                  <a:pt x="1264557" y="411955"/>
                  <a:pt x="1285508" y="442422"/>
                </a:cubicBezTo>
                <a:cubicBezTo>
                  <a:pt x="1298852" y="460510"/>
                  <a:pt x="1310325" y="480519"/>
                  <a:pt x="1318867" y="501488"/>
                </a:cubicBezTo>
                <a:cubicBezTo>
                  <a:pt x="1336015" y="544334"/>
                  <a:pt x="1319803" y="585312"/>
                  <a:pt x="1302655" y="623409"/>
                </a:cubicBezTo>
                <a:cubicBezTo>
                  <a:pt x="1284573" y="662466"/>
                  <a:pt x="1260753" y="698643"/>
                  <a:pt x="1223590" y="724361"/>
                </a:cubicBezTo>
                <a:cubicBezTo>
                  <a:pt x="1217916" y="728149"/>
                  <a:pt x="1212179" y="735779"/>
                  <a:pt x="1205507" y="736740"/>
                </a:cubicBezTo>
                <a:cubicBezTo>
                  <a:pt x="1175016" y="740528"/>
                  <a:pt x="1155998" y="759576"/>
                  <a:pt x="1132178" y="779585"/>
                </a:cubicBezTo>
                <a:cubicBezTo>
                  <a:pt x="1139786" y="801515"/>
                  <a:pt x="1147393" y="824352"/>
                  <a:pt x="1155063" y="847242"/>
                </a:cubicBezTo>
                <a:cubicBezTo>
                  <a:pt x="1162670" y="873921"/>
                  <a:pt x="1170277" y="900546"/>
                  <a:pt x="1176013" y="927224"/>
                </a:cubicBezTo>
                <a:cubicBezTo>
                  <a:pt x="1184556" y="970123"/>
                  <a:pt x="1173145" y="1007260"/>
                  <a:pt x="1142654" y="1040555"/>
                </a:cubicBezTo>
                <a:cubicBezTo>
                  <a:pt x="1105491" y="1079612"/>
                  <a:pt x="1060720" y="1105330"/>
                  <a:pt x="1008343" y="1109172"/>
                </a:cubicBezTo>
                <a:cubicBezTo>
                  <a:pt x="975981" y="1112000"/>
                  <a:pt x="941686" y="1103463"/>
                  <a:pt x="909324" y="1094872"/>
                </a:cubicBezTo>
                <a:cubicBezTo>
                  <a:pt x="867359" y="1083454"/>
                  <a:pt x="827390" y="1065366"/>
                  <a:pt x="785488" y="1051066"/>
                </a:cubicBezTo>
                <a:cubicBezTo>
                  <a:pt x="773079" y="1047224"/>
                  <a:pt x="759735" y="1049145"/>
                  <a:pt x="746391" y="1049145"/>
                </a:cubicBezTo>
                <a:cubicBezTo>
                  <a:pt x="730242" y="1049145"/>
                  <a:pt x="713094" y="1054854"/>
                  <a:pt x="698815" y="1052026"/>
                </a:cubicBezTo>
                <a:cubicBezTo>
                  <a:pt x="670194" y="1045357"/>
                  <a:pt x="641636" y="1034845"/>
                  <a:pt x="612080" y="1025348"/>
                </a:cubicBezTo>
                <a:cubicBezTo>
                  <a:pt x="579718" y="1052987"/>
                  <a:pt x="544488" y="1080572"/>
                  <a:pt x="497784" y="1091991"/>
                </a:cubicBezTo>
                <a:cubicBezTo>
                  <a:pt x="466358" y="1099621"/>
                  <a:pt x="437799" y="1116802"/>
                  <a:pt x="404440" y="1123471"/>
                </a:cubicBezTo>
                <a:cubicBezTo>
                  <a:pt x="326372" y="1139639"/>
                  <a:pt x="266325" y="1112960"/>
                  <a:pt x="237766" y="1048185"/>
                </a:cubicBezTo>
                <a:cubicBezTo>
                  <a:pt x="213947" y="992960"/>
                  <a:pt x="203471" y="935815"/>
                  <a:pt x="200603" y="876748"/>
                </a:cubicBezTo>
                <a:cubicBezTo>
                  <a:pt x="200603" y="869118"/>
                  <a:pt x="199668" y="861488"/>
                  <a:pt x="198733" y="851991"/>
                </a:cubicBezTo>
                <a:cubicBezTo>
                  <a:pt x="188257" y="848202"/>
                  <a:pt x="177781" y="843400"/>
                  <a:pt x="167306" y="839612"/>
                </a:cubicBezTo>
                <a:cubicBezTo>
                  <a:pt x="109192" y="815815"/>
                  <a:pt x="59620" y="782467"/>
                  <a:pt x="24390" y="728149"/>
                </a:cubicBezTo>
                <a:cubicBezTo>
                  <a:pt x="-10841" y="671964"/>
                  <a:pt x="-2236" y="615779"/>
                  <a:pt x="14849" y="557673"/>
                </a:cubicBezTo>
                <a:cubicBezTo>
                  <a:pt x="17718" y="548122"/>
                  <a:pt x="22519" y="538625"/>
                  <a:pt x="28193" y="530034"/>
                </a:cubicBezTo>
                <a:cubicBezTo>
                  <a:pt x="44405" y="502449"/>
                  <a:pt x="69160" y="481479"/>
                  <a:pt x="77765" y="447170"/>
                </a:cubicBezTo>
                <a:cubicBezTo>
                  <a:pt x="84437" y="416703"/>
                  <a:pt x="101584" y="389064"/>
                  <a:pt x="115864" y="357637"/>
                </a:cubicBezTo>
                <a:cubicBezTo>
                  <a:pt x="98716" y="337628"/>
                  <a:pt x="104390" y="310043"/>
                  <a:pt x="99651" y="284325"/>
                </a:cubicBezTo>
                <a:cubicBezTo>
                  <a:pt x="92979" y="251937"/>
                  <a:pt x="98716" y="223337"/>
                  <a:pt x="112995" y="198580"/>
                </a:cubicBezTo>
                <a:cubicBezTo>
                  <a:pt x="163440" y="113795"/>
                  <a:pt x="238702" y="67108"/>
                  <a:pt x="339654" y="70950"/>
                </a:cubicBezTo>
                <a:cubicBezTo>
                  <a:pt x="408243" y="73778"/>
                  <a:pt x="473965" y="87117"/>
                  <a:pt x="534012" y="121425"/>
                </a:cubicBezTo>
                <a:cubicBezTo>
                  <a:pt x="554963" y="132844"/>
                  <a:pt x="574979" y="145223"/>
                  <a:pt x="595930" y="156694"/>
                </a:cubicBezTo>
                <a:cubicBezTo>
                  <a:pt x="609274" y="164271"/>
                  <a:pt x="621620" y="162404"/>
                  <a:pt x="634029" y="151892"/>
                </a:cubicBezTo>
                <a:cubicBezTo>
                  <a:pt x="665455" y="125214"/>
                  <a:pt x="697817" y="99496"/>
                  <a:pt x="730242" y="73778"/>
                </a:cubicBezTo>
                <a:cubicBezTo>
                  <a:pt x="787390" y="28077"/>
                  <a:pt x="849904" y="2186"/>
                  <a:pt x="918968" y="13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195"/>
          <p:cNvSpPr/>
          <p:nvPr/>
        </p:nvSpPr>
        <p:spPr>
          <a:xfrm>
            <a:off x="10658474" y="1905001"/>
            <a:ext cx="1119359" cy="1331419"/>
          </a:xfrm>
          <a:custGeom>
            <a:rect b="b" l="l" r="r" t="t"/>
            <a:pathLst>
              <a:path extrusionOk="0" h="1331419" w="1119359">
                <a:moveTo>
                  <a:pt x="567691" y="1076325"/>
                </a:moveTo>
                <a:cubicBezTo>
                  <a:pt x="581022" y="1076325"/>
                  <a:pt x="597219" y="1076325"/>
                  <a:pt x="603884" y="1099184"/>
                </a:cubicBezTo>
                <a:cubicBezTo>
                  <a:pt x="561977" y="1100141"/>
                  <a:pt x="522924" y="1125860"/>
                  <a:pt x="476249" y="1093472"/>
                </a:cubicBezTo>
                <a:cubicBezTo>
                  <a:pt x="487683" y="1086803"/>
                  <a:pt x="493391" y="1082042"/>
                  <a:pt x="500062" y="1081088"/>
                </a:cubicBezTo>
                <a:cubicBezTo>
                  <a:pt x="522918" y="1078231"/>
                  <a:pt x="544829" y="1076325"/>
                  <a:pt x="567691" y="1076325"/>
                </a:cubicBezTo>
                <a:close/>
                <a:moveTo>
                  <a:pt x="534591" y="981076"/>
                </a:moveTo>
                <a:cubicBezTo>
                  <a:pt x="553403" y="981076"/>
                  <a:pt x="571978" y="984648"/>
                  <a:pt x="591504" y="995127"/>
                </a:cubicBezTo>
                <a:cubicBezTo>
                  <a:pt x="547686" y="1017036"/>
                  <a:pt x="506733" y="1014178"/>
                  <a:pt x="476249" y="988459"/>
                </a:cubicBezTo>
                <a:cubicBezTo>
                  <a:pt x="496728" y="984648"/>
                  <a:pt x="515779" y="981076"/>
                  <a:pt x="534591" y="981076"/>
                </a:cubicBezTo>
                <a:close/>
                <a:moveTo>
                  <a:pt x="489428" y="923675"/>
                </a:moveTo>
                <a:cubicBezTo>
                  <a:pt x="465626" y="923675"/>
                  <a:pt x="442759" y="927495"/>
                  <a:pt x="418957" y="929404"/>
                </a:cubicBezTo>
                <a:cubicBezTo>
                  <a:pt x="400864" y="930359"/>
                  <a:pt x="396091" y="944629"/>
                  <a:pt x="392285" y="958952"/>
                </a:cubicBezTo>
                <a:cubicBezTo>
                  <a:pt x="388479" y="974177"/>
                  <a:pt x="397993" y="981816"/>
                  <a:pt x="411346" y="985582"/>
                </a:cubicBezTo>
                <a:cubicBezTo>
                  <a:pt x="416087" y="987492"/>
                  <a:pt x="422763" y="988447"/>
                  <a:pt x="425634" y="991311"/>
                </a:cubicBezTo>
                <a:cubicBezTo>
                  <a:pt x="430374" y="997041"/>
                  <a:pt x="437051" y="1006589"/>
                  <a:pt x="435148" y="1011310"/>
                </a:cubicBezTo>
                <a:cubicBezTo>
                  <a:pt x="433245" y="1018949"/>
                  <a:pt x="423731" y="1024678"/>
                  <a:pt x="417055" y="1029400"/>
                </a:cubicBezTo>
                <a:cubicBezTo>
                  <a:pt x="413249" y="1031309"/>
                  <a:pt x="406573" y="1028445"/>
                  <a:pt x="401799" y="1030355"/>
                </a:cubicBezTo>
                <a:cubicBezTo>
                  <a:pt x="396091" y="1033219"/>
                  <a:pt x="389414" y="1037993"/>
                  <a:pt x="386577" y="1043723"/>
                </a:cubicBezTo>
                <a:cubicBezTo>
                  <a:pt x="379900" y="1059902"/>
                  <a:pt x="387511" y="1071308"/>
                  <a:pt x="405604" y="1073217"/>
                </a:cubicBezTo>
                <a:cubicBezTo>
                  <a:pt x="424666" y="1075127"/>
                  <a:pt x="442759" y="1077037"/>
                  <a:pt x="454209" y="1093216"/>
                </a:cubicBezTo>
                <a:cubicBezTo>
                  <a:pt x="442759" y="1116080"/>
                  <a:pt x="442759" y="1116080"/>
                  <a:pt x="427537" y="1117990"/>
                </a:cubicBezTo>
                <a:cubicBezTo>
                  <a:pt x="406573" y="1121809"/>
                  <a:pt x="398961" y="1128493"/>
                  <a:pt x="397059" y="1148492"/>
                </a:cubicBezTo>
                <a:cubicBezTo>
                  <a:pt x="395156" y="1172311"/>
                  <a:pt x="414184" y="1198039"/>
                  <a:pt x="443727" y="1206580"/>
                </a:cubicBezTo>
                <a:cubicBezTo>
                  <a:pt x="460852" y="1212309"/>
                  <a:pt x="479914" y="1216128"/>
                  <a:pt x="498007" y="1218038"/>
                </a:cubicBezTo>
                <a:cubicBezTo>
                  <a:pt x="555158" y="1223714"/>
                  <a:pt x="611374" y="1238037"/>
                  <a:pt x="669459" y="1220849"/>
                </a:cubicBezTo>
                <a:cubicBezTo>
                  <a:pt x="699937" y="1211354"/>
                  <a:pt x="725675" y="1196129"/>
                  <a:pt x="749477" y="1176130"/>
                </a:cubicBezTo>
                <a:cubicBezTo>
                  <a:pt x="757088" y="1169446"/>
                  <a:pt x="760927" y="1157988"/>
                  <a:pt x="766635" y="1148492"/>
                </a:cubicBezTo>
                <a:cubicBezTo>
                  <a:pt x="721869" y="1139898"/>
                  <a:pt x="719967" y="1137989"/>
                  <a:pt x="717096" y="1104675"/>
                </a:cubicBezTo>
                <a:cubicBezTo>
                  <a:pt x="731383" y="1095126"/>
                  <a:pt x="743768" y="1088495"/>
                  <a:pt x="754250" y="1078946"/>
                </a:cubicBezTo>
                <a:cubicBezTo>
                  <a:pt x="759959" y="1073217"/>
                  <a:pt x="765667" y="1061812"/>
                  <a:pt x="762796" y="1055128"/>
                </a:cubicBezTo>
                <a:cubicBezTo>
                  <a:pt x="760893" y="1049399"/>
                  <a:pt x="748508" y="1044678"/>
                  <a:pt x="740897" y="1042768"/>
                </a:cubicBezTo>
                <a:cubicBezTo>
                  <a:pt x="707582" y="1037993"/>
                  <a:pt x="707582" y="1038948"/>
                  <a:pt x="708516" y="1001815"/>
                </a:cubicBezTo>
                <a:cubicBezTo>
                  <a:pt x="713290" y="998950"/>
                  <a:pt x="718998" y="996086"/>
                  <a:pt x="724707" y="993221"/>
                </a:cubicBezTo>
                <a:cubicBezTo>
                  <a:pt x="735189" y="987492"/>
                  <a:pt x="743768" y="978951"/>
                  <a:pt x="739963" y="966538"/>
                </a:cubicBezTo>
                <a:cubicBezTo>
                  <a:pt x="737092" y="954178"/>
                  <a:pt x="727578" y="949403"/>
                  <a:pt x="714225" y="949403"/>
                </a:cubicBezTo>
                <a:cubicBezTo>
                  <a:pt x="705679" y="949403"/>
                  <a:pt x="695197" y="945584"/>
                  <a:pt x="689455" y="939908"/>
                </a:cubicBezTo>
                <a:cubicBezTo>
                  <a:pt x="678038" y="929404"/>
                  <a:pt x="664719" y="925585"/>
                  <a:pt x="650431" y="925585"/>
                </a:cubicBezTo>
                <a:cubicBezTo>
                  <a:pt x="597086" y="924630"/>
                  <a:pt x="542773" y="923675"/>
                  <a:pt x="489428" y="923675"/>
                </a:cubicBezTo>
                <a:close/>
                <a:moveTo>
                  <a:pt x="271463" y="704889"/>
                </a:moveTo>
                <a:cubicBezTo>
                  <a:pt x="278130" y="705484"/>
                  <a:pt x="284798" y="713104"/>
                  <a:pt x="295275" y="728342"/>
                </a:cubicBezTo>
                <a:cubicBezTo>
                  <a:pt x="280990" y="762638"/>
                  <a:pt x="250508" y="783591"/>
                  <a:pt x="224790" y="808352"/>
                </a:cubicBezTo>
                <a:cubicBezTo>
                  <a:pt x="218120" y="815023"/>
                  <a:pt x="203835" y="812165"/>
                  <a:pt x="190500" y="814069"/>
                </a:cubicBezTo>
                <a:cubicBezTo>
                  <a:pt x="193357" y="783591"/>
                  <a:pt x="211455" y="770254"/>
                  <a:pt x="223839" y="752159"/>
                </a:cubicBezTo>
                <a:cubicBezTo>
                  <a:pt x="231454" y="741680"/>
                  <a:pt x="240030" y="733105"/>
                  <a:pt x="247651" y="723580"/>
                </a:cubicBezTo>
                <a:cubicBezTo>
                  <a:pt x="258129" y="710722"/>
                  <a:pt x="264796" y="704294"/>
                  <a:pt x="271463" y="704889"/>
                </a:cubicBezTo>
                <a:close/>
                <a:moveTo>
                  <a:pt x="926777" y="619314"/>
                </a:moveTo>
                <a:cubicBezTo>
                  <a:pt x="973455" y="629790"/>
                  <a:pt x="1027749" y="649795"/>
                  <a:pt x="1043941" y="665036"/>
                </a:cubicBezTo>
                <a:cubicBezTo>
                  <a:pt x="1013456" y="678371"/>
                  <a:pt x="987741" y="668845"/>
                  <a:pt x="963932" y="660274"/>
                </a:cubicBezTo>
                <a:cubicBezTo>
                  <a:pt x="943929" y="652654"/>
                  <a:pt x="917261" y="650748"/>
                  <a:pt x="904874" y="622172"/>
                </a:cubicBezTo>
                <a:cubicBezTo>
                  <a:pt x="913443" y="621220"/>
                  <a:pt x="921066" y="618364"/>
                  <a:pt x="926777" y="619314"/>
                </a:cubicBezTo>
                <a:close/>
                <a:moveTo>
                  <a:pt x="155613" y="543774"/>
                </a:moveTo>
                <a:cubicBezTo>
                  <a:pt x="163113" y="546394"/>
                  <a:pt x="169543" y="555205"/>
                  <a:pt x="180021" y="571875"/>
                </a:cubicBezTo>
                <a:cubicBezTo>
                  <a:pt x="142874" y="589970"/>
                  <a:pt x="107628" y="607116"/>
                  <a:pt x="72388" y="625211"/>
                </a:cubicBezTo>
                <a:cubicBezTo>
                  <a:pt x="59053" y="631882"/>
                  <a:pt x="44770" y="633785"/>
                  <a:pt x="28574" y="625211"/>
                </a:cubicBezTo>
                <a:cubicBezTo>
                  <a:pt x="35242" y="608070"/>
                  <a:pt x="48578" y="597594"/>
                  <a:pt x="62867" y="588067"/>
                </a:cubicBezTo>
                <a:cubicBezTo>
                  <a:pt x="82871" y="575684"/>
                  <a:pt x="103821" y="564255"/>
                  <a:pt x="124778" y="552826"/>
                </a:cubicBezTo>
                <a:cubicBezTo>
                  <a:pt x="139541" y="544727"/>
                  <a:pt x="148112" y="541155"/>
                  <a:pt x="155613" y="543774"/>
                </a:cubicBezTo>
                <a:close/>
                <a:moveTo>
                  <a:pt x="592312" y="534145"/>
                </a:moveTo>
                <a:cubicBezTo>
                  <a:pt x="580895" y="537009"/>
                  <a:pt x="574219" y="537964"/>
                  <a:pt x="563737" y="540776"/>
                </a:cubicBezTo>
                <a:cubicBezTo>
                  <a:pt x="569445" y="557008"/>
                  <a:pt x="574219" y="569369"/>
                  <a:pt x="578993" y="582684"/>
                </a:cubicBezTo>
                <a:cubicBezTo>
                  <a:pt x="580895" y="582684"/>
                  <a:pt x="582798" y="581729"/>
                  <a:pt x="584701" y="581729"/>
                </a:cubicBezTo>
                <a:cubicBezTo>
                  <a:pt x="587539" y="567459"/>
                  <a:pt x="589475" y="552234"/>
                  <a:pt x="592312" y="534145"/>
                </a:cubicBezTo>
                <a:close/>
                <a:moveTo>
                  <a:pt x="1092694" y="467243"/>
                </a:moveTo>
                <a:cubicBezTo>
                  <a:pt x="1105072" y="465337"/>
                  <a:pt x="1115547" y="468195"/>
                  <a:pt x="1119359" y="484388"/>
                </a:cubicBezTo>
                <a:cubicBezTo>
                  <a:pt x="1088876" y="508202"/>
                  <a:pt x="1054593" y="519632"/>
                  <a:pt x="1014589" y="510105"/>
                </a:cubicBezTo>
                <a:cubicBezTo>
                  <a:pt x="1003159" y="507247"/>
                  <a:pt x="988872" y="502486"/>
                  <a:pt x="990775" y="485338"/>
                </a:cubicBezTo>
                <a:cubicBezTo>
                  <a:pt x="1026967" y="478672"/>
                  <a:pt x="1060302" y="472956"/>
                  <a:pt x="1092694" y="467243"/>
                </a:cubicBezTo>
                <a:close/>
                <a:moveTo>
                  <a:pt x="166687" y="305221"/>
                </a:moveTo>
                <a:cubicBezTo>
                  <a:pt x="186689" y="303316"/>
                  <a:pt x="203837" y="307126"/>
                  <a:pt x="213359" y="332844"/>
                </a:cubicBezTo>
                <a:cubicBezTo>
                  <a:pt x="176209" y="339509"/>
                  <a:pt x="140965" y="344273"/>
                  <a:pt x="105731" y="351893"/>
                </a:cubicBezTo>
                <a:cubicBezTo>
                  <a:pt x="71436" y="359512"/>
                  <a:pt x="39057" y="376660"/>
                  <a:pt x="2865" y="375706"/>
                </a:cubicBezTo>
                <a:cubicBezTo>
                  <a:pt x="1906" y="373801"/>
                  <a:pt x="948" y="370945"/>
                  <a:pt x="0" y="368086"/>
                </a:cubicBezTo>
                <a:cubicBezTo>
                  <a:pt x="6667" y="362368"/>
                  <a:pt x="13335" y="355702"/>
                  <a:pt x="20961" y="351893"/>
                </a:cubicBezTo>
                <a:cubicBezTo>
                  <a:pt x="66675" y="328080"/>
                  <a:pt x="114295" y="309031"/>
                  <a:pt x="166687" y="305221"/>
                </a:cubicBezTo>
                <a:close/>
                <a:moveTo>
                  <a:pt x="1055249" y="239783"/>
                </a:moveTo>
                <a:cubicBezTo>
                  <a:pt x="1060608" y="242164"/>
                  <a:pt x="1065847" y="246688"/>
                  <a:pt x="1071563" y="250498"/>
                </a:cubicBezTo>
                <a:cubicBezTo>
                  <a:pt x="1059184" y="284792"/>
                  <a:pt x="1029654" y="299079"/>
                  <a:pt x="1004886" y="316222"/>
                </a:cubicBezTo>
                <a:cubicBezTo>
                  <a:pt x="987745" y="328603"/>
                  <a:pt x="974403" y="320983"/>
                  <a:pt x="962024" y="296215"/>
                </a:cubicBezTo>
                <a:cubicBezTo>
                  <a:pt x="986792" y="278120"/>
                  <a:pt x="1011555" y="259072"/>
                  <a:pt x="1038225" y="241925"/>
                </a:cubicBezTo>
                <a:cubicBezTo>
                  <a:pt x="1044414" y="237164"/>
                  <a:pt x="1049891" y="237402"/>
                  <a:pt x="1055249" y="239783"/>
                </a:cubicBezTo>
                <a:close/>
                <a:moveTo>
                  <a:pt x="604697" y="230287"/>
                </a:moveTo>
                <a:cubicBezTo>
                  <a:pt x="568477" y="234106"/>
                  <a:pt x="533259" y="240790"/>
                  <a:pt x="498007" y="246466"/>
                </a:cubicBezTo>
                <a:cubicBezTo>
                  <a:pt x="455144" y="254105"/>
                  <a:pt x="414184" y="267420"/>
                  <a:pt x="378932" y="294103"/>
                </a:cubicBezTo>
                <a:cubicBezTo>
                  <a:pt x="341777" y="322696"/>
                  <a:pt x="309396" y="356010"/>
                  <a:pt x="298914" y="403647"/>
                </a:cubicBezTo>
                <a:cubicBezTo>
                  <a:pt x="280821" y="486508"/>
                  <a:pt x="307494" y="553189"/>
                  <a:pt x="369418" y="608412"/>
                </a:cubicBezTo>
                <a:cubicBezTo>
                  <a:pt x="393220" y="629366"/>
                  <a:pt x="414184" y="654139"/>
                  <a:pt x="435148" y="677957"/>
                </a:cubicBezTo>
                <a:cubicBezTo>
                  <a:pt x="451338" y="697002"/>
                  <a:pt x="460852" y="719865"/>
                  <a:pt x="462755" y="745593"/>
                </a:cubicBezTo>
                <a:cubicBezTo>
                  <a:pt x="466561" y="785592"/>
                  <a:pt x="469432" y="825590"/>
                  <a:pt x="462755" y="865588"/>
                </a:cubicBezTo>
                <a:cubicBezTo>
                  <a:pt x="461820" y="869407"/>
                  <a:pt x="464658" y="873227"/>
                  <a:pt x="465626" y="876091"/>
                </a:cubicBezTo>
                <a:cubicBezTo>
                  <a:pt x="500844" y="879911"/>
                  <a:pt x="505618" y="878001"/>
                  <a:pt x="511327" y="846544"/>
                </a:cubicBezTo>
                <a:cubicBezTo>
                  <a:pt x="517035" y="818004"/>
                  <a:pt x="520874" y="789411"/>
                  <a:pt x="523711" y="760818"/>
                </a:cubicBezTo>
                <a:cubicBezTo>
                  <a:pt x="527517" y="725594"/>
                  <a:pt x="530388" y="691326"/>
                  <a:pt x="533225" y="656049"/>
                </a:cubicBezTo>
                <a:cubicBezTo>
                  <a:pt x="537064" y="622735"/>
                  <a:pt x="535162" y="588413"/>
                  <a:pt x="520874" y="552234"/>
                </a:cubicBezTo>
                <a:cubicBezTo>
                  <a:pt x="506586" y="552234"/>
                  <a:pt x="494201" y="552234"/>
                  <a:pt x="481817" y="552234"/>
                </a:cubicBezTo>
                <a:cubicBezTo>
                  <a:pt x="446565" y="551279"/>
                  <a:pt x="417055" y="519822"/>
                  <a:pt x="418957" y="485553"/>
                </a:cubicBezTo>
                <a:cubicBezTo>
                  <a:pt x="418957" y="478869"/>
                  <a:pt x="421795" y="470328"/>
                  <a:pt x="425634" y="466509"/>
                </a:cubicBezTo>
                <a:cubicBezTo>
                  <a:pt x="442759" y="449374"/>
                  <a:pt x="462755" y="446510"/>
                  <a:pt x="485622" y="457915"/>
                </a:cubicBezTo>
                <a:cubicBezTo>
                  <a:pt x="500878" y="466509"/>
                  <a:pt x="515166" y="476959"/>
                  <a:pt x="528485" y="487463"/>
                </a:cubicBezTo>
                <a:cubicBezTo>
                  <a:pt x="553255" y="505552"/>
                  <a:pt x="600892" y="491282"/>
                  <a:pt x="609471" y="461734"/>
                </a:cubicBezTo>
                <a:cubicBezTo>
                  <a:pt x="614211" y="446510"/>
                  <a:pt x="617082" y="431285"/>
                  <a:pt x="621856" y="416962"/>
                </a:cubicBezTo>
                <a:cubicBezTo>
                  <a:pt x="628499" y="395053"/>
                  <a:pt x="653269" y="376964"/>
                  <a:pt x="669459" y="381738"/>
                </a:cubicBezTo>
                <a:cubicBezTo>
                  <a:pt x="688520" y="387468"/>
                  <a:pt x="706614" y="396963"/>
                  <a:pt x="711387" y="418872"/>
                </a:cubicBezTo>
                <a:cubicBezTo>
                  <a:pt x="716128" y="441735"/>
                  <a:pt x="714225" y="463644"/>
                  <a:pt x="694229" y="480779"/>
                </a:cubicBezTo>
                <a:cubicBezTo>
                  <a:pt x="687552" y="486508"/>
                  <a:pt x="679941" y="493192"/>
                  <a:pt x="671362" y="496056"/>
                </a:cubicBezTo>
                <a:cubicBezTo>
                  <a:pt x="652334" y="504597"/>
                  <a:pt x="645657" y="519822"/>
                  <a:pt x="641852" y="539874"/>
                </a:cubicBezTo>
                <a:cubicBezTo>
                  <a:pt x="633272" y="592232"/>
                  <a:pt x="621856" y="645598"/>
                  <a:pt x="617082" y="697957"/>
                </a:cubicBezTo>
                <a:cubicBezTo>
                  <a:pt x="611374" y="751323"/>
                  <a:pt x="611374" y="804636"/>
                  <a:pt x="610406" y="858002"/>
                </a:cubicBezTo>
                <a:cubicBezTo>
                  <a:pt x="610406" y="878956"/>
                  <a:pt x="612308" y="878956"/>
                  <a:pt x="638046" y="878001"/>
                </a:cubicBezTo>
                <a:cubicBezTo>
                  <a:pt x="639949" y="856092"/>
                  <a:pt x="642786" y="834183"/>
                  <a:pt x="645657" y="811320"/>
                </a:cubicBezTo>
                <a:cubicBezTo>
                  <a:pt x="651366" y="756999"/>
                  <a:pt x="669459" y="707505"/>
                  <a:pt x="696132" y="659868"/>
                </a:cubicBezTo>
                <a:cubicBezTo>
                  <a:pt x="699937" y="654139"/>
                  <a:pt x="703743" y="647508"/>
                  <a:pt x="709451" y="643689"/>
                </a:cubicBezTo>
                <a:cubicBezTo>
                  <a:pt x="743768" y="617006"/>
                  <a:pt x="778987" y="592232"/>
                  <a:pt x="812336" y="563692"/>
                </a:cubicBezTo>
                <a:cubicBezTo>
                  <a:pt x="831397" y="547460"/>
                  <a:pt x="851393" y="529370"/>
                  <a:pt x="863778" y="507462"/>
                </a:cubicBezTo>
                <a:cubicBezTo>
                  <a:pt x="896159" y="451284"/>
                  <a:pt x="883774" y="394152"/>
                  <a:pt x="859972" y="338876"/>
                </a:cubicBezTo>
                <a:cubicBezTo>
                  <a:pt x="857101" y="331237"/>
                  <a:pt x="850425" y="325561"/>
                  <a:pt x="844717" y="319832"/>
                </a:cubicBezTo>
                <a:cubicBezTo>
                  <a:pt x="792340" y="264609"/>
                  <a:pt x="721836" y="247421"/>
                  <a:pt x="650398" y="234106"/>
                </a:cubicBezTo>
                <a:cubicBezTo>
                  <a:pt x="635175" y="231242"/>
                  <a:pt x="619920" y="228377"/>
                  <a:pt x="604697" y="230287"/>
                </a:cubicBezTo>
                <a:close/>
                <a:moveTo>
                  <a:pt x="578025" y="191244"/>
                </a:moveTo>
                <a:cubicBezTo>
                  <a:pt x="666621" y="186469"/>
                  <a:pt x="751379" y="204559"/>
                  <a:pt x="826657" y="251241"/>
                </a:cubicBezTo>
                <a:cubicBezTo>
                  <a:pt x="922831" y="311238"/>
                  <a:pt x="954278" y="411233"/>
                  <a:pt x="922831" y="514146"/>
                </a:cubicBezTo>
                <a:cubicBezTo>
                  <a:pt x="913317" y="543640"/>
                  <a:pt x="890450" y="564594"/>
                  <a:pt x="868552" y="583638"/>
                </a:cubicBezTo>
                <a:cubicBezTo>
                  <a:pt x="846653" y="602683"/>
                  <a:pt x="824720" y="620825"/>
                  <a:pt x="799951" y="636050"/>
                </a:cubicBezTo>
                <a:cubicBezTo>
                  <a:pt x="741865" y="672228"/>
                  <a:pt x="717096" y="728406"/>
                  <a:pt x="703776" y="791321"/>
                </a:cubicBezTo>
                <a:cubicBezTo>
                  <a:pt x="697100" y="822725"/>
                  <a:pt x="697100" y="854182"/>
                  <a:pt x="694229" y="888451"/>
                </a:cubicBezTo>
                <a:cubicBezTo>
                  <a:pt x="717096" y="901766"/>
                  <a:pt x="737092" y="914180"/>
                  <a:pt x="757088" y="925585"/>
                </a:cubicBezTo>
                <a:cubicBezTo>
                  <a:pt x="787566" y="942719"/>
                  <a:pt x="796145" y="975131"/>
                  <a:pt x="780923" y="1019904"/>
                </a:cubicBezTo>
                <a:cubicBezTo>
                  <a:pt x="813304" y="1048444"/>
                  <a:pt x="820915" y="1081811"/>
                  <a:pt x="791405" y="1119899"/>
                </a:cubicBezTo>
                <a:cubicBezTo>
                  <a:pt x="796145" y="1124674"/>
                  <a:pt x="799951" y="1128493"/>
                  <a:pt x="803756" y="1133214"/>
                </a:cubicBezTo>
                <a:cubicBezTo>
                  <a:pt x="819012" y="1152312"/>
                  <a:pt x="819012" y="1172311"/>
                  <a:pt x="803756" y="1192310"/>
                </a:cubicBezTo>
                <a:cubicBezTo>
                  <a:pt x="785663" y="1217030"/>
                  <a:pt x="762830" y="1236127"/>
                  <a:pt x="735189" y="1248487"/>
                </a:cubicBezTo>
                <a:cubicBezTo>
                  <a:pt x="718998" y="1255171"/>
                  <a:pt x="708516" y="1264667"/>
                  <a:pt x="700905" y="1280847"/>
                </a:cubicBezTo>
                <a:cubicBezTo>
                  <a:pt x="681844" y="1318033"/>
                  <a:pt x="680909" y="1318988"/>
                  <a:pt x="640884" y="1323709"/>
                </a:cubicBezTo>
                <a:cubicBezTo>
                  <a:pt x="611374" y="1327529"/>
                  <a:pt x="581830" y="1329438"/>
                  <a:pt x="551352" y="1331348"/>
                </a:cubicBezTo>
                <a:cubicBezTo>
                  <a:pt x="528485" y="1332303"/>
                  <a:pt x="509457" y="1323709"/>
                  <a:pt x="495169" y="1304665"/>
                </a:cubicBezTo>
                <a:cubicBezTo>
                  <a:pt x="494201" y="1302755"/>
                  <a:pt x="492299" y="1301800"/>
                  <a:pt x="491330" y="1299944"/>
                </a:cubicBezTo>
                <a:cubicBezTo>
                  <a:pt x="473237" y="1267532"/>
                  <a:pt x="442759" y="1252307"/>
                  <a:pt x="410378" y="1237984"/>
                </a:cubicBezTo>
                <a:cubicBezTo>
                  <a:pt x="373224" y="1221804"/>
                  <a:pt x="350390" y="1190400"/>
                  <a:pt x="344648" y="1150402"/>
                </a:cubicBezTo>
                <a:cubicBezTo>
                  <a:pt x="341811" y="1132260"/>
                  <a:pt x="351325" y="1112260"/>
                  <a:pt x="356098" y="1089397"/>
                </a:cubicBezTo>
                <a:cubicBezTo>
                  <a:pt x="355130" y="1087540"/>
                  <a:pt x="350390" y="1082766"/>
                  <a:pt x="346551" y="1077037"/>
                </a:cubicBezTo>
                <a:cubicBezTo>
                  <a:pt x="334200" y="1055128"/>
                  <a:pt x="327523" y="1032264"/>
                  <a:pt x="342745" y="1010356"/>
                </a:cubicBezTo>
                <a:cubicBezTo>
                  <a:pt x="351325" y="997995"/>
                  <a:pt x="351325" y="985582"/>
                  <a:pt x="346551" y="973222"/>
                </a:cubicBezTo>
                <a:cubicBezTo>
                  <a:pt x="336102" y="947494"/>
                  <a:pt x="348487" y="926540"/>
                  <a:pt x="360839" y="906541"/>
                </a:cubicBezTo>
                <a:cubicBezTo>
                  <a:pt x="364678" y="899857"/>
                  <a:pt x="373224" y="893226"/>
                  <a:pt x="379900" y="893226"/>
                </a:cubicBezTo>
                <a:cubicBezTo>
                  <a:pt x="400864" y="892271"/>
                  <a:pt x="406573" y="879858"/>
                  <a:pt x="406573" y="862723"/>
                </a:cubicBezTo>
                <a:cubicBezTo>
                  <a:pt x="406573" y="816041"/>
                  <a:pt x="405604" y="770367"/>
                  <a:pt x="403702" y="723685"/>
                </a:cubicBezTo>
                <a:cubicBezTo>
                  <a:pt x="402767" y="713181"/>
                  <a:pt x="396091" y="701776"/>
                  <a:pt x="389414" y="694137"/>
                </a:cubicBezTo>
                <a:cubicBezTo>
                  <a:pt x="370386" y="672228"/>
                  <a:pt x="351325" y="650320"/>
                  <a:pt x="329426" y="632230"/>
                </a:cubicBezTo>
                <a:cubicBezTo>
                  <a:pt x="276081" y="587458"/>
                  <a:pt x="244635" y="529370"/>
                  <a:pt x="238926" y="461734"/>
                </a:cubicBezTo>
                <a:cubicBezTo>
                  <a:pt x="233218" y="390279"/>
                  <a:pt x="257988" y="327417"/>
                  <a:pt x="316073" y="279833"/>
                </a:cubicBezTo>
                <a:cubicBezTo>
                  <a:pt x="377063" y="229332"/>
                  <a:pt x="449436" y="208378"/>
                  <a:pt x="525648" y="197875"/>
                </a:cubicBezTo>
                <a:cubicBezTo>
                  <a:pt x="542773" y="196018"/>
                  <a:pt x="559931" y="192198"/>
                  <a:pt x="578025" y="191244"/>
                </a:cubicBezTo>
                <a:close/>
                <a:moveTo>
                  <a:pt x="276225" y="95442"/>
                </a:moveTo>
                <a:cubicBezTo>
                  <a:pt x="328613" y="93538"/>
                  <a:pt x="371477" y="105922"/>
                  <a:pt x="412430" y="125922"/>
                </a:cubicBezTo>
                <a:cubicBezTo>
                  <a:pt x="417196" y="127827"/>
                  <a:pt x="418148" y="137352"/>
                  <a:pt x="421003" y="143068"/>
                </a:cubicBezTo>
                <a:cubicBezTo>
                  <a:pt x="415286" y="144972"/>
                  <a:pt x="407671" y="149736"/>
                  <a:pt x="402906" y="148784"/>
                </a:cubicBezTo>
                <a:cubicBezTo>
                  <a:pt x="366711" y="137354"/>
                  <a:pt x="330517" y="124973"/>
                  <a:pt x="294322" y="112588"/>
                </a:cubicBezTo>
                <a:cubicBezTo>
                  <a:pt x="289557" y="110684"/>
                  <a:pt x="285750" y="104015"/>
                  <a:pt x="276225" y="95442"/>
                </a:cubicBezTo>
                <a:close/>
                <a:moveTo>
                  <a:pt x="827384" y="95250"/>
                </a:moveTo>
                <a:cubicBezTo>
                  <a:pt x="839766" y="97153"/>
                  <a:pt x="851197" y="99061"/>
                  <a:pt x="854052" y="113345"/>
                </a:cubicBezTo>
                <a:cubicBezTo>
                  <a:pt x="858816" y="138112"/>
                  <a:pt x="853100" y="160018"/>
                  <a:pt x="838812" y="180021"/>
                </a:cubicBezTo>
                <a:cubicBezTo>
                  <a:pt x="832142" y="189547"/>
                  <a:pt x="822617" y="186688"/>
                  <a:pt x="814047" y="182881"/>
                </a:cubicBezTo>
                <a:cubicBezTo>
                  <a:pt x="803567" y="178118"/>
                  <a:pt x="796903" y="169544"/>
                  <a:pt x="801667" y="158115"/>
                </a:cubicBezTo>
                <a:cubicBezTo>
                  <a:pt x="809288" y="137160"/>
                  <a:pt x="818813" y="117157"/>
                  <a:pt x="827384" y="95250"/>
                </a:cubicBezTo>
                <a:close/>
                <a:moveTo>
                  <a:pt x="561974" y="0"/>
                </a:moveTo>
                <a:cubicBezTo>
                  <a:pt x="582931" y="3809"/>
                  <a:pt x="593404" y="12384"/>
                  <a:pt x="600076" y="28577"/>
                </a:cubicBezTo>
                <a:cubicBezTo>
                  <a:pt x="610553" y="53339"/>
                  <a:pt x="621033" y="77151"/>
                  <a:pt x="632459" y="101919"/>
                </a:cubicBezTo>
                <a:cubicBezTo>
                  <a:pt x="638175" y="113348"/>
                  <a:pt x="639128" y="123827"/>
                  <a:pt x="625791" y="131446"/>
                </a:cubicBezTo>
                <a:cubicBezTo>
                  <a:pt x="609595" y="128586"/>
                  <a:pt x="599122" y="120017"/>
                  <a:pt x="594357" y="103824"/>
                </a:cubicBezTo>
                <a:cubicBezTo>
                  <a:pt x="588642" y="84777"/>
                  <a:pt x="581023" y="66678"/>
                  <a:pt x="575308" y="48580"/>
                </a:cubicBezTo>
                <a:cubicBezTo>
                  <a:pt x="570547" y="33336"/>
                  <a:pt x="566735" y="18098"/>
                  <a:pt x="5619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3" name="Google Shape;2633;p195"/>
          <p:cNvSpPr/>
          <p:nvPr/>
        </p:nvSpPr>
        <p:spPr>
          <a:xfrm>
            <a:off x="9810747" y="4352905"/>
            <a:ext cx="1105326" cy="1056666"/>
          </a:xfrm>
          <a:custGeom>
            <a:rect b="b" l="l" r="r" t="t"/>
            <a:pathLst>
              <a:path extrusionOk="0" h="1056666" w="1105326">
                <a:moveTo>
                  <a:pt x="431503" y="556647"/>
                </a:moveTo>
                <a:cubicBezTo>
                  <a:pt x="401937" y="577607"/>
                  <a:pt x="372422" y="597628"/>
                  <a:pt x="343829" y="618538"/>
                </a:cubicBezTo>
                <a:cubicBezTo>
                  <a:pt x="307653" y="646172"/>
                  <a:pt x="271477" y="673806"/>
                  <a:pt x="236223" y="702378"/>
                </a:cubicBezTo>
                <a:cubicBezTo>
                  <a:pt x="187646" y="741431"/>
                  <a:pt x="140043" y="782412"/>
                  <a:pt x="91466" y="821465"/>
                </a:cubicBezTo>
                <a:cubicBezTo>
                  <a:pt x="69534" y="839557"/>
                  <a:pt x="55238" y="859529"/>
                  <a:pt x="52369" y="888102"/>
                </a:cubicBezTo>
                <a:cubicBezTo>
                  <a:pt x="47603" y="934817"/>
                  <a:pt x="59081" y="974809"/>
                  <a:pt x="93362" y="1010994"/>
                </a:cubicBezTo>
                <a:cubicBezTo>
                  <a:pt x="232431" y="891957"/>
                  <a:pt x="369553" y="774750"/>
                  <a:pt x="503856" y="659519"/>
                </a:cubicBezTo>
                <a:cubicBezTo>
                  <a:pt x="480080" y="624273"/>
                  <a:pt x="457226" y="592833"/>
                  <a:pt x="431503" y="556647"/>
                </a:cubicBezTo>
                <a:close/>
                <a:moveTo>
                  <a:pt x="504830" y="504247"/>
                </a:moveTo>
                <a:cubicBezTo>
                  <a:pt x="492429" y="506175"/>
                  <a:pt x="478184" y="509042"/>
                  <a:pt x="469576" y="524268"/>
                </a:cubicBezTo>
                <a:cubicBezTo>
                  <a:pt x="486742" y="565199"/>
                  <a:pt x="510518" y="600446"/>
                  <a:pt x="547668" y="627140"/>
                </a:cubicBezTo>
                <a:cubicBezTo>
                  <a:pt x="559146" y="619527"/>
                  <a:pt x="568625" y="610926"/>
                  <a:pt x="577234" y="604252"/>
                </a:cubicBezTo>
                <a:cubicBezTo>
                  <a:pt x="552433" y="569994"/>
                  <a:pt x="529579" y="537615"/>
                  <a:pt x="504830" y="504247"/>
                </a:cubicBezTo>
                <a:close/>
                <a:moveTo>
                  <a:pt x="948686" y="248903"/>
                </a:moveTo>
                <a:cubicBezTo>
                  <a:pt x="968687" y="244145"/>
                  <a:pt x="977261" y="253674"/>
                  <a:pt x="982975" y="267961"/>
                </a:cubicBezTo>
                <a:cubicBezTo>
                  <a:pt x="998220" y="300347"/>
                  <a:pt x="1003934" y="333680"/>
                  <a:pt x="996312" y="368932"/>
                </a:cubicBezTo>
                <a:cubicBezTo>
                  <a:pt x="986787" y="416551"/>
                  <a:pt x="966785" y="459413"/>
                  <a:pt x="938209" y="498463"/>
                </a:cubicBezTo>
                <a:cubicBezTo>
                  <a:pt x="920116" y="524186"/>
                  <a:pt x="898205" y="522280"/>
                  <a:pt x="876301" y="490853"/>
                </a:cubicBezTo>
                <a:cubicBezTo>
                  <a:pt x="920116" y="465131"/>
                  <a:pt x="934404" y="422269"/>
                  <a:pt x="950594" y="380354"/>
                </a:cubicBezTo>
                <a:cubicBezTo>
                  <a:pt x="967736" y="337492"/>
                  <a:pt x="962974" y="292724"/>
                  <a:pt x="948686" y="248903"/>
                </a:cubicBezTo>
                <a:close/>
                <a:moveTo>
                  <a:pt x="658322" y="221133"/>
                </a:moveTo>
                <a:cubicBezTo>
                  <a:pt x="670699" y="224943"/>
                  <a:pt x="673562" y="233517"/>
                  <a:pt x="668799" y="243991"/>
                </a:cubicBezTo>
                <a:cubicBezTo>
                  <a:pt x="665942" y="250655"/>
                  <a:pt x="660227" y="257319"/>
                  <a:pt x="655464" y="263039"/>
                </a:cubicBezTo>
                <a:cubicBezTo>
                  <a:pt x="614512" y="308754"/>
                  <a:pt x="606886" y="361145"/>
                  <a:pt x="625937" y="418300"/>
                </a:cubicBezTo>
                <a:cubicBezTo>
                  <a:pt x="629747" y="430673"/>
                  <a:pt x="634509" y="443057"/>
                  <a:pt x="638319" y="454486"/>
                </a:cubicBezTo>
                <a:cubicBezTo>
                  <a:pt x="610696" y="464015"/>
                  <a:pt x="600219" y="461161"/>
                  <a:pt x="590694" y="439247"/>
                </a:cubicBezTo>
                <a:cubicBezTo>
                  <a:pt x="559261" y="367809"/>
                  <a:pt x="565924" y="300180"/>
                  <a:pt x="614506" y="237316"/>
                </a:cubicBezTo>
                <a:cubicBezTo>
                  <a:pt x="625937" y="222077"/>
                  <a:pt x="640224" y="215413"/>
                  <a:pt x="658322" y="221133"/>
                </a:cubicBezTo>
                <a:close/>
                <a:moveTo>
                  <a:pt x="762010" y="99562"/>
                </a:moveTo>
                <a:cubicBezTo>
                  <a:pt x="737004" y="103968"/>
                  <a:pt x="712946" y="113249"/>
                  <a:pt x="689606" y="128005"/>
                </a:cubicBezTo>
                <a:cubicBezTo>
                  <a:pt x="664856" y="144219"/>
                  <a:pt x="642925" y="163252"/>
                  <a:pt x="622941" y="186139"/>
                </a:cubicBezTo>
                <a:cubicBezTo>
                  <a:pt x="593426" y="219458"/>
                  <a:pt x="570572" y="256583"/>
                  <a:pt x="554380" y="296625"/>
                </a:cubicBezTo>
                <a:cubicBezTo>
                  <a:pt x="541006" y="329943"/>
                  <a:pt x="531475" y="364250"/>
                  <a:pt x="535318" y="401375"/>
                </a:cubicBezTo>
                <a:cubicBezTo>
                  <a:pt x="538188" y="422335"/>
                  <a:pt x="548641" y="444234"/>
                  <a:pt x="547668" y="465194"/>
                </a:cubicBezTo>
                <a:cubicBezTo>
                  <a:pt x="546745" y="488082"/>
                  <a:pt x="555302" y="505236"/>
                  <a:pt x="567703" y="519522"/>
                </a:cubicBezTo>
                <a:cubicBezTo>
                  <a:pt x="590556" y="547106"/>
                  <a:pt x="616280" y="570934"/>
                  <a:pt x="642003" y="596639"/>
                </a:cubicBezTo>
                <a:cubicBezTo>
                  <a:pt x="645795" y="600446"/>
                  <a:pt x="650560" y="603313"/>
                  <a:pt x="655326" y="604252"/>
                </a:cubicBezTo>
                <a:cubicBezTo>
                  <a:pt x="702006" y="613793"/>
                  <a:pt x="750583" y="626201"/>
                  <a:pt x="797264" y="613793"/>
                </a:cubicBezTo>
                <a:cubicBezTo>
                  <a:pt x="847737" y="600446"/>
                  <a:pt x="896314" y="579486"/>
                  <a:pt x="943917" y="557586"/>
                </a:cubicBezTo>
                <a:cubicBezTo>
                  <a:pt x="961083" y="549974"/>
                  <a:pt x="974405" y="531881"/>
                  <a:pt x="984859" y="516655"/>
                </a:cubicBezTo>
                <a:cubicBezTo>
                  <a:pt x="1020113" y="460449"/>
                  <a:pt x="1029644" y="400436"/>
                  <a:pt x="1026774" y="337556"/>
                </a:cubicBezTo>
                <a:cubicBezTo>
                  <a:pt x="1026774" y="322330"/>
                  <a:pt x="1025852" y="308044"/>
                  <a:pt x="1026774" y="292818"/>
                </a:cubicBezTo>
                <a:cubicBezTo>
                  <a:pt x="1029644" y="263257"/>
                  <a:pt x="1019190" y="239479"/>
                  <a:pt x="1002998" y="214712"/>
                </a:cubicBezTo>
                <a:cubicBezTo>
                  <a:pt x="962979" y="154699"/>
                  <a:pt x="913428" y="112780"/>
                  <a:pt x="840102" y="100372"/>
                </a:cubicBezTo>
                <a:cubicBezTo>
                  <a:pt x="812970" y="95626"/>
                  <a:pt x="787016" y="95156"/>
                  <a:pt x="762010" y="99562"/>
                </a:cubicBezTo>
                <a:close/>
                <a:moveTo>
                  <a:pt x="695345" y="68932"/>
                </a:moveTo>
                <a:cubicBezTo>
                  <a:pt x="526761" y="116586"/>
                  <a:pt x="408650" y="326137"/>
                  <a:pt x="448618" y="471868"/>
                </a:cubicBezTo>
                <a:cubicBezTo>
                  <a:pt x="455279" y="469001"/>
                  <a:pt x="461018" y="466134"/>
                  <a:pt x="466706" y="463316"/>
                </a:cubicBezTo>
                <a:cubicBezTo>
                  <a:pt x="483872" y="453775"/>
                  <a:pt x="493403" y="442356"/>
                  <a:pt x="487664" y="420457"/>
                </a:cubicBezTo>
                <a:cubicBezTo>
                  <a:pt x="483872" y="403303"/>
                  <a:pt x="483872" y="385210"/>
                  <a:pt x="484846" y="368057"/>
                </a:cubicBezTo>
                <a:cubicBezTo>
                  <a:pt x="489611" y="316596"/>
                  <a:pt x="504830" y="269930"/>
                  <a:pt x="531526" y="225193"/>
                </a:cubicBezTo>
                <a:cubicBezTo>
                  <a:pt x="566729" y="167058"/>
                  <a:pt x="605775" y="115647"/>
                  <a:pt x="668648" y="85146"/>
                </a:cubicBezTo>
                <a:cubicBezTo>
                  <a:pt x="679153" y="79412"/>
                  <a:pt x="687710" y="73727"/>
                  <a:pt x="695345" y="68932"/>
                </a:cubicBezTo>
                <a:close/>
                <a:moveTo>
                  <a:pt x="832247" y="38778"/>
                </a:moveTo>
                <a:cubicBezTo>
                  <a:pt x="786760" y="35916"/>
                  <a:pt x="740335" y="43238"/>
                  <a:pt x="723886" y="57512"/>
                </a:cubicBezTo>
                <a:cubicBezTo>
                  <a:pt x="844867" y="40359"/>
                  <a:pt x="951552" y="66114"/>
                  <a:pt x="1030617" y="168986"/>
                </a:cubicBezTo>
                <a:cubicBezTo>
                  <a:pt x="996337" y="104178"/>
                  <a:pt x="946786" y="61319"/>
                  <a:pt x="876278" y="45154"/>
                </a:cubicBezTo>
                <a:cubicBezTo>
                  <a:pt x="862469" y="41817"/>
                  <a:pt x="847410" y="39732"/>
                  <a:pt x="832247" y="38778"/>
                </a:cubicBezTo>
                <a:close/>
                <a:moveTo>
                  <a:pt x="837725" y="966"/>
                </a:moveTo>
                <a:cubicBezTo>
                  <a:pt x="871782" y="3704"/>
                  <a:pt x="905358" y="12281"/>
                  <a:pt x="937255" y="27061"/>
                </a:cubicBezTo>
                <a:cubicBezTo>
                  <a:pt x="1036305" y="72787"/>
                  <a:pt x="1097282" y="149904"/>
                  <a:pt x="1104917" y="262318"/>
                </a:cubicBezTo>
                <a:cubicBezTo>
                  <a:pt x="1105839" y="273737"/>
                  <a:pt x="1104917" y="288023"/>
                  <a:pt x="1104917" y="303298"/>
                </a:cubicBezTo>
                <a:cubicBezTo>
                  <a:pt x="1106813" y="348036"/>
                  <a:pt x="1088725" y="389017"/>
                  <a:pt x="1077298" y="430937"/>
                </a:cubicBezTo>
                <a:cubicBezTo>
                  <a:pt x="1076324" y="434743"/>
                  <a:pt x="1074428" y="438550"/>
                  <a:pt x="1072532" y="441367"/>
                </a:cubicBezTo>
                <a:cubicBezTo>
                  <a:pt x="1044913" y="472807"/>
                  <a:pt x="1036305" y="512849"/>
                  <a:pt x="1017294" y="548095"/>
                </a:cubicBezTo>
                <a:cubicBezTo>
                  <a:pt x="1008686" y="564260"/>
                  <a:pt x="992494" y="579486"/>
                  <a:pt x="976301" y="589966"/>
                </a:cubicBezTo>
                <a:cubicBezTo>
                  <a:pt x="915375" y="629018"/>
                  <a:pt x="846763" y="650967"/>
                  <a:pt x="774410" y="658580"/>
                </a:cubicBezTo>
                <a:cubicBezTo>
                  <a:pt x="726756" y="663326"/>
                  <a:pt x="679153" y="656652"/>
                  <a:pt x="634368" y="640487"/>
                </a:cubicBezTo>
                <a:cubicBezTo>
                  <a:pt x="622941" y="635692"/>
                  <a:pt x="615306" y="640487"/>
                  <a:pt x="607722" y="647111"/>
                </a:cubicBezTo>
                <a:cubicBezTo>
                  <a:pt x="580103" y="673806"/>
                  <a:pt x="549615" y="698572"/>
                  <a:pt x="516257" y="717604"/>
                </a:cubicBezTo>
                <a:cubicBezTo>
                  <a:pt x="473419" y="743359"/>
                  <a:pt x="443852" y="784290"/>
                  <a:pt x="404807" y="815730"/>
                </a:cubicBezTo>
                <a:cubicBezTo>
                  <a:pt x="360073" y="851916"/>
                  <a:pt x="317184" y="890029"/>
                  <a:pt x="273373" y="928143"/>
                </a:cubicBezTo>
                <a:cubicBezTo>
                  <a:pt x="249545" y="949103"/>
                  <a:pt x="225769" y="970014"/>
                  <a:pt x="200969" y="990034"/>
                </a:cubicBezTo>
                <a:cubicBezTo>
                  <a:pt x="176219" y="1010994"/>
                  <a:pt x="150496" y="1031015"/>
                  <a:pt x="123850" y="1050986"/>
                </a:cubicBezTo>
                <a:cubicBezTo>
                  <a:pt x="110476" y="1060527"/>
                  <a:pt x="84753" y="1057660"/>
                  <a:pt x="69534" y="1045301"/>
                </a:cubicBezTo>
                <a:cubicBezTo>
                  <a:pt x="60004" y="1037689"/>
                  <a:pt x="50473" y="1029087"/>
                  <a:pt x="44785" y="1019546"/>
                </a:cubicBezTo>
                <a:cubicBezTo>
                  <a:pt x="19062" y="974809"/>
                  <a:pt x="974" y="928143"/>
                  <a:pt x="0" y="872876"/>
                </a:cubicBezTo>
                <a:cubicBezTo>
                  <a:pt x="0" y="844303"/>
                  <a:pt x="8557" y="830956"/>
                  <a:pt x="29515" y="811924"/>
                </a:cubicBezTo>
                <a:cubicBezTo>
                  <a:pt x="131434" y="721410"/>
                  <a:pt x="238119" y="636681"/>
                  <a:pt x="347672" y="555708"/>
                </a:cubicBezTo>
                <a:cubicBezTo>
                  <a:pt x="364787" y="543300"/>
                  <a:pt x="380979" y="530941"/>
                  <a:pt x="398145" y="518534"/>
                </a:cubicBezTo>
                <a:cubicBezTo>
                  <a:pt x="410546" y="509042"/>
                  <a:pt x="415311" y="497574"/>
                  <a:pt x="410546" y="482348"/>
                </a:cubicBezTo>
                <a:cubicBezTo>
                  <a:pt x="406703" y="469001"/>
                  <a:pt x="405780" y="454714"/>
                  <a:pt x="403833" y="441367"/>
                </a:cubicBezTo>
                <a:cubicBezTo>
                  <a:pt x="393380" y="364250"/>
                  <a:pt x="415311" y="293758"/>
                  <a:pt x="450514" y="227071"/>
                </a:cubicBezTo>
                <a:cubicBezTo>
                  <a:pt x="511491" y="109912"/>
                  <a:pt x="609618" y="40359"/>
                  <a:pt x="735313" y="9908"/>
                </a:cubicBezTo>
                <a:cubicBezTo>
                  <a:pt x="769132" y="1331"/>
                  <a:pt x="803669" y="-1771"/>
                  <a:pt x="837725" y="9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4" name="Google Shape;2634;p195"/>
          <p:cNvSpPr/>
          <p:nvPr/>
        </p:nvSpPr>
        <p:spPr>
          <a:xfrm>
            <a:off x="8639173" y="4438640"/>
            <a:ext cx="950810" cy="838737"/>
          </a:xfrm>
          <a:custGeom>
            <a:rect b="b" l="l" r="r" t="t"/>
            <a:pathLst>
              <a:path extrusionOk="0" h="838737" w="950810">
                <a:moveTo>
                  <a:pt x="221171" y="657660"/>
                </a:moveTo>
                <a:cubicBezTo>
                  <a:pt x="230697" y="657660"/>
                  <a:pt x="237367" y="656706"/>
                  <a:pt x="244983" y="657660"/>
                </a:cubicBezTo>
                <a:cubicBezTo>
                  <a:pt x="279277" y="664328"/>
                  <a:pt x="313563" y="670993"/>
                  <a:pt x="347850" y="677664"/>
                </a:cubicBezTo>
                <a:cubicBezTo>
                  <a:pt x="365948" y="681473"/>
                  <a:pt x="372617" y="686236"/>
                  <a:pt x="387858" y="707194"/>
                </a:cubicBezTo>
                <a:cubicBezTo>
                  <a:pt x="385001" y="710049"/>
                  <a:pt x="383099" y="714812"/>
                  <a:pt x="380242" y="714812"/>
                </a:cubicBezTo>
                <a:cubicBezTo>
                  <a:pt x="330706" y="714812"/>
                  <a:pt x="279277" y="723385"/>
                  <a:pt x="235457" y="690999"/>
                </a:cubicBezTo>
                <a:cubicBezTo>
                  <a:pt x="224983" y="683381"/>
                  <a:pt x="214501" y="676710"/>
                  <a:pt x="221171" y="657660"/>
                </a:cubicBezTo>
                <a:close/>
                <a:moveTo>
                  <a:pt x="296229" y="571953"/>
                </a:moveTo>
                <a:cubicBezTo>
                  <a:pt x="340999" y="578620"/>
                  <a:pt x="384804" y="586239"/>
                  <a:pt x="428628" y="594812"/>
                </a:cubicBezTo>
                <a:cubicBezTo>
                  <a:pt x="433389" y="595765"/>
                  <a:pt x="439106" y="596714"/>
                  <a:pt x="442911" y="599573"/>
                </a:cubicBezTo>
                <a:cubicBezTo>
                  <a:pt x="452433" y="605290"/>
                  <a:pt x="465769" y="609098"/>
                  <a:pt x="460052" y="624337"/>
                </a:cubicBezTo>
                <a:cubicBezTo>
                  <a:pt x="455291" y="639580"/>
                  <a:pt x="441955" y="634819"/>
                  <a:pt x="431477" y="632910"/>
                </a:cubicBezTo>
                <a:cubicBezTo>
                  <a:pt x="384804" y="626243"/>
                  <a:pt x="338141" y="618623"/>
                  <a:pt x="291459" y="611957"/>
                </a:cubicBezTo>
                <a:cubicBezTo>
                  <a:pt x="275273" y="609101"/>
                  <a:pt x="260034" y="603384"/>
                  <a:pt x="257176" y="576714"/>
                </a:cubicBezTo>
                <a:cubicBezTo>
                  <a:pt x="272415" y="574808"/>
                  <a:pt x="284795" y="570047"/>
                  <a:pt x="296229" y="571953"/>
                </a:cubicBezTo>
                <a:close/>
                <a:moveTo>
                  <a:pt x="276271" y="457634"/>
                </a:moveTo>
                <a:cubicBezTo>
                  <a:pt x="292467" y="457634"/>
                  <a:pt x="305796" y="456681"/>
                  <a:pt x="319137" y="457634"/>
                </a:cubicBezTo>
                <a:cubicBezTo>
                  <a:pt x="379140" y="463351"/>
                  <a:pt x="439155" y="469065"/>
                  <a:pt x="498206" y="475729"/>
                </a:cubicBezTo>
                <a:cubicBezTo>
                  <a:pt x="504882" y="476685"/>
                  <a:pt x="510594" y="482397"/>
                  <a:pt x="517259" y="487160"/>
                </a:cubicBezTo>
                <a:cubicBezTo>
                  <a:pt x="512499" y="510019"/>
                  <a:pt x="493446" y="509068"/>
                  <a:pt x="481069" y="509068"/>
                </a:cubicBezTo>
                <a:cubicBezTo>
                  <a:pt x="422006" y="507164"/>
                  <a:pt x="363907" y="502401"/>
                  <a:pt x="304844" y="497638"/>
                </a:cubicBezTo>
                <a:cubicBezTo>
                  <a:pt x="287707" y="495734"/>
                  <a:pt x="275319" y="485259"/>
                  <a:pt x="276271" y="457634"/>
                </a:cubicBezTo>
                <a:close/>
                <a:moveTo>
                  <a:pt x="358379" y="371511"/>
                </a:moveTo>
                <a:cubicBezTo>
                  <a:pt x="382429" y="371273"/>
                  <a:pt x="406241" y="372702"/>
                  <a:pt x="429574" y="381274"/>
                </a:cubicBezTo>
                <a:cubicBezTo>
                  <a:pt x="436246" y="384133"/>
                  <a:pt x="443864" y="386035"/>
                  <a:pt x="450536" y="389845"/>
                </a:cubicBezTo>
                <a:cubicBezTo>
                  <a:pt x="461013" y="394609"/>
                  <a:pt x="473392" y="402229"/>
                  <a:pt x="465773" y="414611"/>
                </a:cubicBezTo>
                <a:cubicBezTo>
                  <a:pt x="462915" y="420328"/>
                  <a:pt x="447678" y="425090"/>
                  <a:pt x="440051" y="423182"/>
                </a:cubicBezTo>
                <a:cubicBezTo>
                  <a:pt x="402905" y="414611"/>
                  <a:pt x="365759" y="412706"/>
                  <a:pt x="328613" y="413657"/>
                </a:cubicBezTo>
                <a:cubicBezTo>
                  <a:pt x="300041" y="413657"/>
                  <a:pt x="288609" y="401278"/>
                  <a:pt x="285751" y="371749"/>
                </a:cubicBezTo>
                <a:cubicBezTo>
                  <a:pt x="310040" y="373654"/>
                  <a:pt x="334329" y="371749"/>
                  <a:pt x="358379" y="371511"/>
                </a:cubicBezTo>
                <a:close/>
                <a:moveTo>
                  <a:pt x="298118" y="246762"/>
                </a:moveTo>
                <a:cubicBezTo>
                  <a:pt x="287646" y="261997"/>
                  <a:pt x="272402" y="275337"/>
                  <a:pt x="266702" y="291518"/>
                </a:cubicBezTo>
                <a:cubicBezTo>
                  <a:pt x="258130" y="316304"/>
                  <a:pt x="254330" y="342945"/>
                  <a:pt x="251458" y="368677"/>
                </a:cubicBezTo>
                <a:cubicBezTo>
                  <a:pt x="241959" y="446783"/>
                  <a:pt x="217171" y="520114"/>
                  <a:pt x="176211" y="587761"/>
                </a:cubicBezTo>
                <a:cubicBezTo>
                  <a:pt x="163839" y="608718"/>
                  <a:pt x="144795" y="625847"/>
                  <a:pt x="129551" y="644910"/>
                </a:cubicBezTo>
                <a:cubicBezTo>
                  <a:pt x="117179" y="660145"/>
                  <a:pt x="104763" y="674432"/>
                  <a:pt x="90491" y="691561"/>
                </a:cubicBezTo>
                <a:cubicBezTo>
                  <a:pt x="101935" y="694442"/>
                  <a:pt x="108607" y="697284"/>
                  <a:pt x="116207" y="699218"/>
                </a:cubicBezTo>
                <a:cubicBezTo>
                  <a:pt x="180983" y="714452"/>
                  <a:pt x="245759" y="728739"/>
                  <a:pt x="310534" y="743027"/>
                </a:cubicBezTo>
                <a:cubicBezTo>
                  <a:pt x="354322" y="753486"/>
                  <a:pt x="398154" y="764931"/>
                  <a:pt x="441985" y="774443"/>
                </a:cubicBezTo>
                <a:cubicBezTo>
                  <a:pt x="472429" y="781113"/>
                  <a:pt x="478173" y="777324"/>
                  <a:pt x="494345" y="750644"/>
                </a:cubicBezTo>
                <a:cubicBezTo>
                  <a:pt x="553421" y="653475"/>
                  <a:pt x="581036" y="546794"/>
                  <a:pt x="590536" y="433443"/>
                </a:cubicBezTo>
                <a:cubicBezTo>
                  <a:pt x="594380" y="387740"/>
                  <a:pt x="579136" y="336275"/>
                  <a:pt x="622924" y="296294"/>
                </a:cubicBezTo>
                <a:cubicBezTo>
                  <a:pt x="598180" y="301030"/>
                  <a:pt x="578164" y="306753"/>
                  <a:pt x="558193" y="308687"/>
                </a:cubicBezTo>
                <a:cubicBezTo>
                  <a:pt x="532433" y="310581"/>
                  <a:pt x="522933" y="285796"/>
                  <a:pt x="508661" y="268667"/>
                </a:cubicBezTo>
                <a:cubicBezTo>
                  <a:pt x="474329" y="316304"/>
                  <a:pt x="456257" y="315317"/>
                  <a:pt x="409598" y="262944"/>
                </a:cubicBezTo>
                <a:cubicBezTo>
                  <a:pt x="394354" y="283901"/>
                  <a:pt x="373410" y="292466"/>
                  <a:pt x="352422" y="283901"/>
                </a:cubicBezTo>
                <a:cubicBezTo>
                  <a:pt x="333378" y="276284"/>
                  <a:pt x="318134" y="261050"/>
                  <a:pt x="298118" y="246762"/>
                </a:cubicBezTo>
                <a:close/>
                <a:moveTo>
                  <a:pt x="136223" y="237211"/>
                </a:moveTo>
                <a:cubicBezTo>
                  <a:pt x="131451" y="291518"/>
                  <a:pt x="126679" y="341050"/>
                  <a:pt x="121907" y="389635"/>
                </a:cubicBezTo>
                <a:cubicBezTo>
                  <a:pt x="120979" y="398199"/>
                  <a:pt x="119079" y="406763"/>
                  <a:pt x="117179" y="415328"/>
                </a:cubicBezTo>
                <a:cubicBezTo>
                  <a:pt x="109535" y="447731"/>
                  <a:pt x="100035" y="480133"/>
                  <a:pt x="93363" y="513444"/>
                </a:cubicBezTo>
                <a:cubicBezTo>
                  <a:pt x="88591" y="540124"/>
                  <a:pt x="86692" y="566804"/>
                  <a:pt x="82892" y="596326"/>
                </a:cubicBezTo>
                <a:cubicBezTo>
                  <a:pt x="145723" y="561081"/>
                  <a:pt x="212399" y="367730"/>
                  <a:pt x="200027" y="296294"/>
                </a:cubicBezTo>
                <a:cubicBezTo>
                  <a:pt x="179083" y="276284"/>
                  <a:pt x="160967" y="260102"/>
                  <a:pt x="136223" y="237211"/>
                </a:cubicBezTo>
                <a:close/>
                <a:moveTo>
                  <a:pt x="749456" y="213065"/>
                </a:moveTo>
                <a:cubicBezTo>
                  <a:pt x="725925" y="211814"/>
                  <a:pt x="706291" y="223417"/>
                  <a:pt x="687700" y="233422"/>
                </a:cubicBezTo>
                <a:cubicBezTo>
                  <a:pt x="669628" y="242934"/>
                  <a:pt x="661984" y="260102"/>
                  <a:pt x="675328" y="282007"/>
                </a:cubicBezTo>
                <a:cubicBezTo>
                  <a:pt x="692472" y="277231"/>
                  <a:pt x="711516" y="266772"/>
                  <a:pt x="725832" y="287730"/>
                </a:cubicBezTo>
                <a:cubicBezTo>
                  <a:pt x="711516" y="324868"/>
                  <a:pt x="682928" y="329605"/>
                  <a:pt x="647712" y="326763"/>
                </a:cubicBezTo>
                <a:cubicBezTo>
                  <a:pt x="659156" y="468688"/>
                  <a:pt x="629596" y="601101"/>
                  <a:pt x="576264" y="733476"/>
                </a:cubicBezTo>
                <a:cubicBezTo>
                  <a:pt x="604852" y="739198"/>
                  <a:pt x="629596" y="743027"/>
                  <a:pt x="657212" y="748710"/>
                </a:cubicBezTo>
                <a:cubicBezTo>
                  <a:pt x="661056" y="732528"/>
                  <a:pt x="662956" y="720136"/>
                  <a:pt x="665784" y="707782"/>
                </a:cubicBezTo>
                <a:cubicBezTo>
                  <a:pt x="676300" y="656316"/>
                  <a:pt x="682928" y="602996"/>
                  <a:pt x="700072" y="553464"/>
                </a:cubicBezTo>
                <a:cubicBezTo>
                  <a:pt x="718187" y="501091"/>
                  <a:pt x="735331" y="449625"/>
                  <a:pt x="743903" y="394410"/>
                </a:cubicBezTo>
                <a:cubicBezTo>
                  <a:pt x="749603" y="360113"/>
                  <a:pt x="758175" y="325816"/>
                  <a:pt x="764847" y="291518"/>
                </a:cubicBezTo>
                <a:cubicBezTo>
                  <a:pt x="769619" y="267720"/>
                  <a:pt x="771519" y="242934"/>
                  <a:pt x="774391" y="219135"/>
                </a:cubicBezTo>
                <a:cubicBezTo>
                  <a:pt x="765576" y="215327"/>
                  <a:pt x="757300" y="213482"/>
                  <a:pt x="749456" y="213065"/>
                </a:cubicBezTo>
                <a:close/>
                <a:moveTo>
                  <a:pt x="637240" y="198178"/>
                </a:moveTo>
                <a:cubicBezTo>
                  <a:pt x="631496" y="201967"/>
                  <a:pt x="625796" y="206742"/>
                  <a:pt x="620096" y="207690"/>
                </a:cubicBezTo>
                <a:cubicBezTo>
                  <a:pt x="613424" y="209623"/>
                  <a:pt x="605780" y="209623"/>
                  <a:pt x="598180" y="209623"/>
                </a:cubicBezTo>
                <a:cubicBezTo>
                  <a:pt x="567692" y="212465"/>
                  <a:pt x="557221" y="230541"/>
                  <a:pt x="569592" y="264838"/>
                </a:cubicBezTo>
                <a:cubicBezTo>
                  <a:pt x="601980" y="254380"/>
                  <a:pt x="628668" y="236264"/>
                  <a:pt x="637240" y="198178"/>
                </a:cubicBezTo>
                <a:close/>
                <a:moveTo>
                  <a:pt x="474329" y="196283"/>
                </a:moveTo>
                <a:cubicBezTo>
                  <a:pt x="462929" y="211518"/>
                  <a:pt x="445785" y="226752"/>
                  <a:pt x="465757" y="249604"/>
                </a:cubicBezTo>
                <a:cubicBezTo>
                  <a:pt x="478173" y="247710"/>
                  <a:pt x="491517" y="246762"/>
                  <a:pt x="506717" y="244828"/>
                </a:cubicBezTo>
                <a:cubicBezTo>
                  <a:pt x="514361" y="226752"/>
                  <a:pt x="521033" y="210571"/>
                  <a:pt x="527705" y="196283"/>
                </a:cubicBezTo>
                <a:cubicBezTo>
                  <a:pt x="509589" y="196283"/>
                  <a:pt x="492445" y="196283"/>
                  <a:pt x="474329" y="196283"/>
                </a:cubicBezTo>
                <a:close/>
                <a:moveTo>
                  <a:pt x="420069" y="174379"/>
                </a:moveTo>
                <a:cubicBezTo>
                  <a:pt x="400053" y="180062"/>
                  <a:pt x="379110" y="185785"/>
                  <a:pt x="356222" y="192455"/>
                </a:cubicBezTo>
                <a:cubicBezTo>
                  <a:pt x="346722" y="206742"/>
                  <a:pt x="341950" y="222924"/>
                  <a:pt x="365766" y="242934"/>
                </a:cubicBezTo>
                <a:cubicBezTo>
                  <a:pt x="386710" y="221030"/>
                  <a:pt x="405753" y="201967"/>
                  <a:pt x="424841" y="181996"/>
                </a:cubicBezTo>
                <a:cubicBezTo>
                  <a:pt x="422897" y="179115"/>
                  <a:pt x="421969" y="177221"/>
                  <a:pt x="420069" y="174379"/>
                </a:cubicBezTo>
                <a:close/>
                <a:moveTo>
                  <a:pt x="897270" y="164828"/>
                </a:moveTo>
                <a:cubicBezTo>
                  <a:pt x="869655" y="178168"/>
                  <a:pt x="846767" y="188666"/>
                  <a:pt x="840095" y="218188"/>
                </a:cubicBezTo>
                <a:cubicBezTo>
                  <a:pt x="830595" y="257221"/>
                  <a:pt x="818223" y="295347"/>
                  <a:pt x="808679" y="333433"/>
                </a:cubicBezTo>
                <a:cubicBezTo>
                  <a:pt x="794407" y="391529"/>
                  <a:pt x="782963" y="450612"/>
                  <a:pt x="767719" y="508708"/>
                </a:cubicBezTo>
                <a:cubicBezTo>
                  <a:pt x="754375" y="559187"/>
                  <a:pt x="736303" y="608718"/>
                  <a:pt x="721987" y="659198"/>
                </a:cubicBezTo>
                <a:cubicBezTo>
                  <a:pt x="716288" y="679208"/>
                  <a:pt x="714388" y="700165"/>
                  <a:pt x="720087" y="718241"/>
                </a:cubicBezTo>
                <a:cubicBezTo>
                  <a:pt x="739131" y="720136"/>
                  <a:pt x="754375" y="721122"/>
                  <a:pt x="772491" y="722069"/>
                </a:cubicBezTo>
                <a:cubicBezTo>
                  <a:pt x="836295" y="544900"/>
                  <a:pt x="858211" y="355337"/>
                  <a:pt x="897270" y="164828"/>
                </a:cubicBezTo>
                <a:close/>
                <a:moveTo>
                  <a:pt x="305762" y="158158"/>
                </a:moveTo>
                <a:cubicBezTo>
                  <a:pt x="281946" y="178168"/>
                  <a:pt x="263830" y="190561"/>
                  <a:pt x="242886" y="178168"/>
                </a:cubicBezTo>
                <a:cubicBezTo>
                  <a:pt x="228615" y="169603"/>
                  <a:pt x="217171" y="168656"/>
                  <a:pt x="205771" y="180062"/>
                </a:cubicBezTo>
                <a:cubicBezTo>
                  <a:pt x="193355" y="193402"/>
                  <a:pt x="187655" y="209623"/>
                  <a:pt x="194327" y="228647"/>
                </a:cubicBezTo>
                <a:cubicBezTo>
                  <a:pt x="200999" y="245815"/>
                  <a:pt x="218143" y="252485"/>
                  <a:pt x="233387" y="243881"/>
                </a:cubicBezTo>
                <a:cubicBezTo>
                  <a:pt x="240987" y="239145"/>
                  <a:pt x="247658" y="233422"/>
                  <a:pt x="252431" y="225805"/>
                </a:cubicBezTo>
                <a:cubicBezTo>
                  <a:pt x="262902" y="207690"/>
                  <a:pt x="278146" y="199125"/>
                  <a:pt x="300062" y="199125"/>
                </a:cubicBezTo>
                <a:cubicBezTo>
                  <a:pt x="301962" y="186732"/>
                  <a:pt x="303862" y="177221"/>
                  <a:pt x="305762" y="158158"/>
                </a:cubicBezTo>
                <a:close/>
                <a:moveTo>
                  <a:pt x="160039" y="142923"/>
                </a:moveTo>
                <a:cubicBezTo>
                  <a:pt x="158139" y="141976"/>
                  <a:pt x="152395" y="146752"/>
                  <a:pt x="152395" y="148646"/>
                </a:cubicBezTo>
                <a:cubicBezTo>
                  <a:pt x="152395" y="152435"/>
                  <a:pt x="156239" y="156263"/>
                  <a:pt x="158139" y="160092"/>
                </a:cubicBezTo>
                <a:cubicBezTo>
                  <a:pt x="161939" y="158158"/>
                  <a:pt x="165739" y="156263"/>
                  <a:pt x="173339" y="152435"/>
                </a:cubicBezTo>
                <a:cubicBezTo>
                  <a:pt x="167639" y="147699"/>
                  <a:pt x="163839" y="143871"/>
                  <a:pt x="160039" y="142923"/>
                </a:cubicBezTo>
                <a:close/>
                <a:moveTo>
                  <a:pt x="265774" y="49583"/>
                </a:moveTo>
                <a:cubicBezTo>
                  <a:pt x="243859" y="63870"/>
                  <a:pt x="220971" y="78157"/>
                  <a:pt x="198127" y="91497"/>
                </a:cubicBezTo>
                <a:cubicBezTo>
                  <a:pt x="199099" y="93392"/>
                  <a:pt x="199099" y="96273"/>
                  <a:pt x="200027" y="98167"/>
                </a:cubicBezTo>
                <a:cubicBezTo>
                  <a:pt x="241959" y="102943"/>
                  <a:pt x="283846" y="107679"/>
                  <a:pt x="324806" y="111507"/>
                </a:cubicBezTo>
                <a:cubicBezTo>
                  <a:pt x="354322" y="114349"/>
                  <a:pt x="384810" y="116243"/>
                  <a:pt x="414325" y="120072"/>
                </a:cubicBezTo>
                <a:cubicBezTo>
                  <a:pt x="507689" y="129583"/>
                  <a:pt x="601052" y="139135"/>
                  <a:pt x="694372" y="149593"/>
                </a:cubicBezTo>
                <a:cubicBezTo>
                  <a:pt x="720087" y="152435"/>
                  <a:pt x="745803" y="157211"/>
                  <a:pt x="772491" y="160092"/>
                </a:cubicBezTo>
                <a:cubicBezTo>
                  <a:pt x="794407" y="161986"/>
                  <a:pt x="817251" y="163881"/>
                  <a:pt x="839167" y="138148"/>
                </a:cubicBezTo>
                <a:cubicBezTo>
                  <a:pt x="791535" y="133412"/>
                  <a:pt x="750575" y="129583"/>
                  <a:pt x="708643" y="124847"/>
                </a:cubicBezTo>
                <a:cubicBezTo>
                  <a:pt x="668656" y="121019"/>
                  <a:pt x="628668" y="119125"/>
                  <a:pt x="589608" y="112455"/>
                </a:cubicBezTo>
                <a:cubicBezTo>
                  <a:pt x="551521" y="106732"/>
                  <a:pt x="513389" y="96273"/>
                  <a:pt x="475301" y="88656"/>
                </a:cubicBezTo>
                <a:cubicBezTo>
                  <a:pt x="436241" y="80999"/>
                  <a:pt x="397181" y="73382"/>
                  <a:pt x="357194" y="65765"/>
                </a:cubicBezTo>
                <a:cubicBezTo>
                  <a:pt x="332450" y="61028"/>
                  <a:pt x="308634" y="54358"/>
                  <a:pt x="283846" y="49583"/>
                </a:cubicBezTo>
                <a:cubicBezTo>
                  <a:pt x="278146" y="48636"/>
                  <a:pt x="270502" y="46741"/>
                  <a:pt x="265774" y="49583"/>
                </a:cubicBezTo>
                <a:close/>
                <a:moveTo>
                  <a:pt x="264554" y="411"/>
                </a:moveTo>
                <a:cubicBezTo>
                  <a:pt x="277174" y="-1133"/>
                  <a:pt x="290982" y="1965"/>
                  <a:pt x="304790" y="4827"/>
                </a:cubicBezTo>
                <a:cubicBezTo>
                  <a:pt x="407653" y="24837"/>
                  <a:pt x="511489" y="44807"/>
                  <a:pt x="615324" y="63870"/>
                </a:cubicBezTo>
                <a:cubicBezTo>
                  <a:pt x="644840" y="69593"/>
                  <a:pt x="675328" y="70540"/>
                  <a:pt x="704844" y="73382"/>
                </a:cubicBezTo>
                <a:cubicBezTo>
                  <a:pt x="768691" y="80052"/>
                  <a:pt x="832495" y="85775"/>
                  <a:pt x="896298" y="92445"/>
                </a:cubicBezTo>
                <a:cubicBezTo>
                  <a:pt x="903942" y="93392"/>
                  <a:pt x="911542" y="95286"/>
                  <a:pt x="918214" y="98167"/>
                </a:cubicBezTo>
                <a:cubicBezTo>
                  <a:pt x="944858" y="108626"/>
                  <a:pt x="954402" y="124847"/>
                  <a:pt x="949630" y="152475"/>
                </a:cubicBezTo>
                <a:cubicBezTo>
                  <a:pt x="931558" y="249604"/>
                  <a:pt x="913442" y="346773"/>
                  <a:pt x="894398" y="443942"/>
                </a:cubicBezTo>
                <a:cubicBezTo>
                  <a:pt x="886799" y="482028"/>
                  <a:pt x="881054" y="520114"/>
                  <a:pt x="871555" y="558240"/>
                </a:cubicBezTo>
                <a:cubicBezTo>
                  <a:pt x="857239" y="615388"/>
                  <a:pt x="841067" y="671591"/>
                  <a:pt x="824851" y="728739"/>
                </a:cubicBezTo>
                <a:cubicBezTo>
                  <a:pt x="822023" y="737304"/>
                  <a:pt x="815351" y="745868"/>
                  <a:pt x="808679" y="755380"/>
                </a:cubicBezTo>
                <a:cubicBezTo>
                  <a:pt x="796307" y="749697"/>
                  <a:pt x="786763" y="744921"/>
                  <a:pt x="778191" y="741093"/>
                </a:cubicBezTo>
                <a:cubicBezTo>
                  <a:pt x="763919" y="754433"/>
                  <a:pt x="750575" y="766826"/>
                  <a:pt x="737231" y="779218"/>
                </a:cubicBezTo>
                <a:cubicBezTo>
                  <a:pt x="711516" y="803017"/>
                  <a:pt x="683900" y="809687"/>
                  <a:pt x="651512" y="793506"/>
                </a:cubicBezTo>
                <a:cubicBezTo>
                  <a:pt x="639140" y="787783"/>
                  <a:pt x="624824" y="786836"/>
                  <a:pt x="611524" y="783007"/>
                </a:cubicBezTo>
                <a:cubicBezTo>
                  <a:pt x="594380" y="775390"/>
                  <a:pt x="579136" y="767773"/>
                  <a:pt x="559121" y="760156"/>
                </a:cubicBezTo>
                <a:cubicBezTo>
                  <a:pt x="550549" y="773496"/>
                  <a:pt x="541977" y="786836"/>
                  <a:pt x="533405" y="800176"/>
                </a:cubicBezTo>
                <a:cubicBezTo>
                  <a:pt x="513389" y="829697"/>
                  <a:pt x="487673" y="844932"/>
                  <a:pt x="450513" y="836367"/>
                </a:cubicBezTo>
                <a:cubicBezTo>
                  <a:pt x="420997" y="828750"/>
                  <a:pt x="391482" y="824922"/>
                  <a:pt x="362894" y="817304"/>
                </a:cubicBezTo>
                <a:cubicBezTo>
                  <a:pt x="287646" y="797294"/>
                  <a:pt x="213371" y="775390"/>
                  <a:pt x="138123" y="756367"/>
                </a:cubicBezTo>
                <a:cubicBezTo>
                  <a:pt x="114307" y="749697"/>
                  <a:pt x="88591" y="748710"/>
                  <a:pt x="63804" y="745868"/>
                </a:cubicBezTo>
                <a:cubicBezTo>
                  <a:pt x="37160" y="742079"/>
                  <a:pt x="12372" y="733476"/>
                  <a:pt x="0" y="700165"/>
                </a:cubicBezTo>
                <a:cubicBezTo>
                  <a:pt x="20016" y="683944"/>
                  <a:pt x="41888" y="666815"/>
                  <a:pt x="66676" y="645857"/>
                </a:cubicBezTo>
                <a:cubicBezTo>
                  <a:pt x="27616" y="624900"/>
                  <a:pt x="30488" y="599167"/>
                  <a:pt x="37160" y="568698"/>
                </a:cubicBezTo>
                <a:cubicBezTo>
                  <a:pt x="44760" y="532507"/>
                  <a:pt x="46660" y="494421"/>
                  <a:pt x="53332" y="457242"/>
                </a:cubicBezTo>
                <a:cubicBezTo>
                  <a:pt x="59076" y="424879"/>
                  <a:pt x="67648" y="394410"/>
                  <a:pt x="72375" y="362007"/>
                </a:cubicBezTo>
                <a:cubicBezTo>
                  <a:pt x="77147" y="336275"/>
                  <a:pt x="78120" y="309634"/>
                  <a:pt x="81920" y="283901"/>
                </a:cubicBezTo>
                <a:cubicBezTo>
                  <a:pt x="86692" y="246762"/>
                  <a:pt x="90491" y="208637"/>
                  <a:pt x="98091" y="172445"/>
                </a:cubicBezTo>
                <a:cubicBezTo>
                  <a:pt x="102863" y="153422"/>
                  <a:pt x="115235" y="135306"/>
                  <a:pt x="126679" y="113402"/>
                </a:cubicBezTo>
                <a:cubicBezTo>
                  <a:pt x="124779" y="110560"/>
                  <a:pt x="120979" y="103890"/>
                  <a:pt x="115235" y="94339"/>
                </a:cubicBezTo>
                <a:cubicBezTo>
                  <a:pt x="120979" y="88656"/>
                  <a:pt x="125751" y="80999"/>
                  <a:pt x="132379" y="77210"/>
                </a:cubicBezTo>
                <a:cubicBezTo>
                  <a:pt x="162867" y="60042"/>
                  <a:pt x="194327" y="43860"/>
                  <a:pt x="224771" y="27678"/>
                </a:cubicBezTo>
                <a:cubicBezTo>
                  <a:pt x="226715" y="26731"/>
                  <a:pt x="230515" y="25784"/>
                  <a:pt x="231442" y="23850"/>
                </a:cubicBezTo>
                <a:cubicBezTo>
                  <a:pt x="240500" y="8142"/>
                  <a:pt x="251933" y="1955"/>
                  <a:pt x="264554" y="4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195"/>
          <p:cNvSpPr/>
          <p:nvPr/>
        </p:nvSpPr>
        <p:spPr>
          <a:xfrm>
            <a:off x="6467473" y="1914526"/>
            <a:ext cx="2325401" cy="1171994"/>
          </a:xfrm>
          <a:custGeom>
            <a:rect b="b" l="l" r="r" t="t"/>
            <a:pathLst>
              <a:path extrusionOk="0" h="21468" w="21550">
                <a:moveTo>
                  <a:pt x="14445" y="11697"/>
                </a:moveTo>
                <a:cubicBezTo>
                  <a:pt x="14348" y="11505"/>
                  <a:pt x="14286" y="11610"/>
                  <a:pt x="14233" y="11801"/>
                </a:cubicBezTo>
                <a:cubicBezTo>
                  <a:pt x="14189" y="11958"/>
                  <a:pt x="14286" y="12255"/>
                  <a:pt x="14074" y="12255"/>
                </a:cubicBezTo>
                <a:cubicBezTo>
                  <a:pt x="14074" y="12133"/>
                  <a:pt x="14083" y="12028"/>
                  <a:pt x="14083" y="11854"/>
                </a:cubicBezTo>
                <a:cubicBezTo>
                  <a:pt x="13703" y="11906"/>
                  <a:pt x="13536" y="12499"/>
                  <a:pt x="13297" y="12936"/>
                </a:cubicBezTo>
                <a:lnTo>
                  <a:pt x="13297" y="12936"/>
                </a:lnTo>
                <a:cubicBezTo>
                  <a:pt x="13297" y="12779"/>
                  <a:pt x="13289" y="12622"/>
                  <a:pt x="13289" y="12412"/>
                </a:cubicBezTo>
                <a:cubicBezTo>
                  <a:pt x="13050" y="12552"/>
                  <a:pt x="12768" y="12430"/>
                  <a:pt x="12653" y="13058"/>
                </a:cubicBezTo>
                <a:cubicBezTo>
                  <a:pt x="12653" y="13075"/>
                  <a:pt x="12529" y="12988"/>
                  <a:pt x="12476" y="13005"/>
                </a:cubicBezTo>
                <a:cubicBezTo>
                  <a:pt x="12353" y="13058"/>
                  <a:pt x="12238" y="13162"/>
                  <a:pt x="12097" y="13267"/>
                </a:cubicBezTo>
                <a:cubicBezTo>
                  <a:pt x="12053" y="13407"/>
                  <a:pt x="11991" y="13599"/>
                  <a:pt x="11894" y="13947"/>
                </a:cubicBezTo>
                <a:cubicBezTo>
                  <a:pt x="11876" y="13668"/>
                  <a:pt x="11867" y="13546"/>
                  <a:pt x="11859" y="13442"/>
                </a:cubicBezTo>
                <a:cubicBezTo>
                  <a:pt x="11841" y="13424"/>
                  <a:pt x="11823" y="13424"/>
                  <a:pt x="11814" y="13407"/>
                </a:cubicBezTo>
                <a:cubicBezTo>
                  <a:pt x="11788" y="13529"/>
                  <a:pt x="11770" y="13668"/>
                  <a:pt x="11735" y="13860"/>
                </a:cubicBezTo>
                <a:cubicBezTo>
                  <a:pt x="11391" y="13843"/>
                  <a:pt x="11126" y="14523"/>
                  <a:pt x="10746" y="14454"/>
                </a:cubicBezTo>
                <a:cubicBezTo>
                  <a:pt x="10738" y="14384"/>
                  <a:pt x="10729" y="14296"/>
                  <a:pt x="10720" y="14227"/>
                </a:cubicBezTo>
                <a:cubicBezTo>
                  <a:pt x="10623" y="14279"/>
                  <a:pt x="10526" y="14331"/>
                  <a:pt x="10420" y="14384"/>
                </a:cubicBezTo>
                <a:cubicBezTo>
                  <a:pt x="10279" y="14558"/>
                  <a:pt x="10146" y="14733"/>
                  <a:pt x="10005" y="14890"/>
                </a:cubicBezTo>
                <a:cubicBezTo>
                  <a:pt x="9961" y="14942"/>
                  <a:pt x="9908" y="14959"/>
                  <a:pt x="9855" y="14994"/>
                </a:cubicBezTo>
                <a:cubicBezTo>
                  <a:pt x="9767" y="15029"/>
                  <a:pt x="9678" y="15064"/>
                  <a:pt x="9590" y="15099"/>
                </a:cubicBezTo>
                <a:cubicBezTo>
                  <a:pt x="9458" y="15308"/>
                  <a:pt x="9334" y="15588"/>
                  <a:pt x="9184" y="15692"/>
                </a:cubicBezTo>
                <a:cubicBezTo>
                  <a:pt x="9052" y="15779"/>
                  <a:pt x="8910" y="15832"/>
                  <a:pt x="8778" y="15954"/>
                </a:cubicBezTo>
                <a:cubicBezTo>
                  <a:pt x="8566" y="16128"/>
                  <a:pt x="8354" y="16320"/>
                  <a:pt x="8151" y="16460"/>
                </a:cubicBezTo>
                <a:cubicBezTo>
                  <a:pt x="7913" y="16617"/>
                  <a:pt x="7710" y="16896"/>
                  <a:pt x="7471" y="17018"/>
                </a:cubicBezTo>
                <a:cubicBezTo>
                  <a:pt x="7207" y="17158"/>
                  <a:pt x="6951" y="17385"/>
                  <a:pt x="6686" y="17577"/>
                </a:cubicBezTo>
                <a:cubicBezTo>
                  <a:pt x="6430" y="17751"/>
                  <a:pt x="6174" y="17908"/>
                  <a:pt x="5927" y="18083"/>
                </a:cubicBezTo>
                <a:cubicBezTo>
                  <a:pt x="5697" y="18240"/>
                  <a:pt x="5477" y="18414"/>
                  <a:pt x="5247" y="18571"/>
                </a:cubicBezTo>
                <a:cubicBezTo>
                  <a:pt x="4850" y="18850"/>
                  <a:pt x="4453" y="19094"/>
                  <a:pt x="4073" y="19426"/>
                </a:cubicBezTo>
                <a:cubicBezTo>
                  <a:pt x="3517" y="19932"/>
                  <a:pt x="2970" y="20525"/>
                  <a:pt x="2422" y="21066"/>
                </a:cubicBezTo>
                <a:cubicBezTo>
                  <a:pt x="2210" y="21275"/>
                  <a:pt x="2016" y="21572"/>
                  <a:pt x="1743" y="21432"/>
                </a:cubicBezTo>
                <a:cubicBezTo>
                  <a:pt x="1601" y="21363"/>
                  <a:pt x="1531" y="21241"/>
                  <a:pt x="1478" y="20961"/>
                </a:cubicBezTo>
                <a:cubicBezTo>
                  <a:pt x="1134" y="19252"/>
                  <a:pt x="780" y="17542"/>
                  <a:pt x="427" y="15849"/>
                </a:cubicBezTo>
                <a:cubicBezTo>
                  <a:pt x="313" y="15291"/>
                  <a:pt x="180" y="14767"/>
                  <a:pt x="65" y="14209"/>
                </a:cubicBezTo>
                <a:cubicBezTo>
                  <a:pt x="30" y="14070"/>
                  <a:pt x="21" y="13895"/>
                  <a:pt x="4" y="13738"/>
                </a:cubicBezTo>
                <a:cubicBezTo>
                  <a:pt x="-14" y="13459"/>
                  <a:pt x="21" y="13267"/>
                  <a:pt x="171" y="13145"/>
                </a:cubicBezTo>
                <a:cubicBezTo>
                  <a:pt x="622" y="12813"/>
                  <a:pt x="1054" y="12430"/>
                  <a:pt x="1504" y="12133"/>
                </a:cubicBezTo>
                <a:cubicBezTo>
                  <a:pt x="2175" y="11697"/>
                  <a:pt x="2864" y="11330"/>
                  <a:pt x="3543" y="10929"/>
                </a:cubicBezTo>
                <a:cubicBezTo>
                  <a:pt x="4073" y="10615"/>
                  <a:pt x="4611" y="10284"/>
                  <a:pt x="5141" y="9935"/>
                </a:cubicBezTo>
                <a:cubicBezTo>
                  <a:pt x="5953" y="9411"/>
                  <a:pt x="6765" y="8870"/>
                  <a:pt x="7577" y="8329"/>
                </a:cubicBezTo>
                <a:cubicBezTo>
                  <a:pt x="8584" y="7649"/>
                  <a:pt x="9590" y="6934"/>
                  <a:pt x="10596" y="6236"/>
                </a:cubicBezTo>
                <a:cubicBezTo>
                  <a:pt x="11408" y="5677"/>
                  <a:pt x="12212" y="5119"/>
                  <a:pt x="13024" y="4561"/>
                </a:cubicBezTo>
                <a:cubicBezTo>
                  <a:pt x="13492" y="4247"/>
                  <a:pt x="13968" y="3933"/>
                  <a:pt x="14445" y="3619"/>
                </a:cubicBezTo>
                <a:cubicBezTo>
                  <a:pt x="15566" y="2851"/>
                  <a:pt x="16687" y="2101"/>
                  <a:pt x="17808" y="1315"/>
                </a:cubicBezTo>
                <a:cubicBezTo>
                  <a:pt x="18426" y="897"/>
                  <a:pt x="19035" y="443"/>
                  <a:pt x="19644" y="24"/>
                </a:cubicBezTo>
                <a:cubicBezTo>
                  <a:pt x="19715" y="-28"/>
                  <a:pt x="19847" y="7"/>
                  <a:pt x="19891" y="112"/>
                </a:cubicBezTo>
                <a:cubicBezTo>
                  <a:pt x="20041" y="426"/>
                  <a:pt x="20191" y="757"/>
                  <a:pt x="20297" y="1124"/>
                </a:cubicBezTo>
                <a:cubicBezTo>
                  <a:pt x="20438" y="1664"/>
                  <a:pt x="20536" y="2275"/>
                  <a:pt x="20668" y="2833"/>
                </a:cubicBezTo>
                <a:cubicBezTo>
                  <a:pt x="20906" y="3845"/>
                  <a:pt x="21153" y="4857"/>
                  <a:pt x="21401" y="5869"/>
                </a:cubicBezTo>
                <a:cubicBezTo>
                  <a:pt x="21445" y="6044"/>
                  <a:pt x="21498" y="6183"/>
                  <a:pt x="21524" y="6358"/>
                </a:cubicBezTo>
                <a:cubicBezTo>
                  <a:pt x="21586" y="6672"/>
                  <a:pt x="21533" y="7108"/>
                  <a:pt x="21392" y="7213"/>
                </a:cubicBezTo>
                <a:cubicBezTo>
                  <a:pt x="21118" y="7387"/>
                  <a:pt x="20915" y="7806"/>
                  <a:pt x="20606" y="7893"/>
                </a:cubicBezTo>
                <a:cubicBezTo>
                  <a:pt x="20271" y="7998"/>
                  <a:pt x="19944" y="8277"/>
                  <a:pt x="19618" y="8486"/>
                </a:cubicBezTo>
                <a:cubicBezTo>
                  <a:pt x="19291" y="8696"/>
                  <a:pt x="18955" y="8905"/>
                  <a:pt x="18629" y="9115"/>
                </a:cubicBezTo>
                <a:cubicBezTo>
                  <a:pt x="18541" y="9167"/>
                  <a:pt x="18496" y="9202"/>
                  <a:pt x="18435" y="8992"/>
                </a:cubicBezTo>
                <a:cubicBezTo>
                  <a:pt x="18408" y="8905"/>
                  <a:pt x="18258" y="8940"/>
                  <a:pt x="18161" y="8975"/>
                </a:cubicBezTo>
                <a:cubicBezTo>
                  <a:pt x="18011" y="9010"/>
                  <a:pt x="17852" y="9097"/>
                  <a:pt x="17702" y="9149"/>
                </a:cubicBezTo>
                <a:cubicBezTo>
                  <a:pt x="17711" y="9167"/>
                  <a:pt x="17728" y="9219"/>
                  <a:pt x="17755" y="9289"/>
                </a:cubicBezTo>
                <a:cubicBezTo>
                  <a:pt x="17561" y="9376"/>
                  <a:pt x="17384" y="9603"/>
                  <a:pt x="17172" y="9429"/>
                </a:cubicBezTo>
                <a:cubicBezTo>
                  <a:pt x="17146" y="9411"/>
                  <a:pt x="17075" y="9516"/>
                  <a:pt x="17040" y="9586"/>
                </a:cubicBezTo>
                <a:cubicBezTo>
                  <a:pt x="16925" y="9795"/>
                  <a:pt x="16819" y="10004"/>
                  <a:pt x="16643" y="9882"/>
                </a:cubicBezTo>
                <a:cubicBezTo>
                  <a:pt x="16616" y="9865"/>
                  <a:pt x="16554" y="9865"/>
                  <a:pt x="16546" y="9900"/>
                </a:cubicBezTo>
                <a:cubicBezTo>
                  <a:pt x="16387" y="10493"/>
                  <a:pt x="16042" y="10284"/>
                  <a:pt x="15804" y="10580"/>
                </a:cubicBezTo>
                <a:cubicBezTo>
                  <a:pt x="15566" y="10877"/>
                  <a:pt x="15257" y="10912"/>
                  <a:pt x="14983" y="11104"/>
                </a:cubicBezTo>
                <a:cubicBezTo>
                  <a:pt x="14780" y="11243"/>
                  <a:pt x="14568" y="11365"/>
                  <a:pt x="14436" y="11732"/>
                </a:cubicBezTo>
                <a:lnTo>
                  <a:pt x="14445" y="11697"/>
                </a:lnTo>
                <a:close/>
                <a:moveTo>
                  <a:pt x="15628" y="3793"/>
                </a:moveTo>
                <a:cubicBezTo>
                  <a:pt x="15628" y="4404"/>
                  <a:pt x="15725" y="4962"/>
                  <a:pt x="15875" y="5485"/>
                </a:cubicBezTo>
                <a:cubicBezTo>
                  <a:pt x="15981" y="5852"/>
                  <a:pt x="16096" y="6201"/>
                  <a:pt x="16157" y="6585"/>
                </a:cubicBezTo>
                <a:cubicBezTo>
                  <a:pt x="16184" y="6759"/>
                  <a:pt x="16140" y="7108"/>
                  <a:pt x="16078" y="7178"/>
                </a:cubicBezTo>
                <a:cubicBezTo>
                  <a:pt x="15998" y="7248"/>
                  <a:pt x="15866" y="7125"/>
                  <a:pt x="15760" y="7038"/>
                </a:cubicBezTo>
                <a:cubicBezTo>
                  <a:pt x="15716" y="7003"/>
                  <a:pt x="15698" y="6846"/>
                  <a:pt x="15663" y="6759"/>
                </a:cubicBezTo>
                <a:cubicBezTo>
                  <a:pt x="15425" y="5991"/>
                  <a:pt x="15186" y="5224"/>
                  <a:pt x="15151" y="4229"/>
                </a:cubicBezTo>
                <a:cubicBezTo>
                  <a:pt x="14992" y="4351"/>
                  <a:pt x="14869" y="4439"/>
                  <a:pt x="14736" y="4526"/>
                </a:cubicBezTo>
                <a:cubicBezTo>
                  <a:pt x="14771" y="4962"/>
                  <a:pt x="14922" y="5363"/>
                  <a:pt x="14710" y="5747"/>
                </a:cubicBezTo>
                <a:cubicBezTo>
                  <a:pt x="14657" y="5712"/>
                  <a:pt x="14568" y="5730"/>
                  <a:pt x="14533" y="5642"/>
                </a:cubicBezTo>
                <a:cubicBezTo>
                  <a:pt x="14427" y="5398"/>
                  <a:pt x="14348" y="5119"/>
                  <a:pt x="14251" y="4840"/>
                </a:cubicBezTo>
                <a:cubicBezTo>
                  <a:pt x="14180" y="4840"/>
                  <a:pt x="14101" y="4857"/>
                  <a:pt x="14021" y="4857"/>
                </a:cubicBezTo>
                <a:cubicBezTo>
                  <a:pt x="14101" y="4718"/>
                  <a:pt x="14180" y="4596"/>
                  <a:pt x="14259" y="4456"/>
                </a:cubicBezTo>
                <a:cubicBezTo>
                  <a:pt x="14251" y="4421"/>
                  <a:pt x="14242" y="4404"/>
                  <a:pt x="14233" y="4369"/>
                </a:cubicBezTo>
                <a:cubicBezTo>
                  <a:pt x="14092" y="4438"/>
                  <a:pt x="13959" y="4526"/>
                  <a:pt x="13783" y="4630"/>
                </a:cubicBezTo>
                <a:cubicBezTo>
                  <a:pt x="13898" y="4735"/>
                  <a:pt x="13968" y="4787"/>
                  <a:pt x="14039" y="4857"/>
                </a:cubicBezTo>
                <a:cubicBezTo>
                  <a:pt x="13809" y="5171"/>
                  <a:pt x="13800" y="5171"/>
                  <a:pt x="13880" y="5660"/>
                </a:cubicBezTo>
                <a:cubicBezTo>
                  <a:pt x="13977" y="6201"/>
                  <a:pt x="14092" y="6724"/>
                  <a:pt x="14207" y="7248"/>
                </a:cubicBezTo>
                <a:cubicBezTo>
                  <a:pt x="14260" y="7509"/>
                  <a:pt x="14330" y="7754"/>
                  <a:pt x="14207" y="7998"/>
                </a:cubicBezTo>
                <a:cubicBezTo>
                  <a:pt x="13871" y="8033"/>
                  <a:pt x="13774" y="7928"/>
                  <a:pt x="13659" y="7370"/>
                </a:cubicBezTo>
                <a:cubicBezTo>
                  <a:pt x="13562" y="6899"/>
                  <a:pt x="13492" y="6410"/>
                  <a:pt x="13412" y="5939"/>
                </a:cubicBezTo>
                <a:cubicBezTo>
                  <a:pt x="13386" y="5782"/>
                  <a:pt x="13342" y="5625"/>
                  <a:pt x="13306" y="5433"/>
                </a:cubicBezTo>
                <a:cubicBezTo>
                  <a:pt x="13121" y="5573"/>
                  <a:pt x="12962" y="5677"/>
                  <a:pt x="12724" y="5852"/>
                </a:cubicBezTo>
                <a:cubicBezTo>
                  <a:pt x="12812" y="6096"/>
                  <a:pt x="12882" y="6253"/>
                  <a:pt x="12918" y="6445"/>
                </a:cubicBezTo>
                <a:cubicBezTo>
                  <a:pt x="12953" y="6619"/>
                  <a:pt x="12944" y="6829"/>
                  <a:pt x="12953" y="7021"/>
                </a:cubicBezTo>
                <a:cubicBezTo>
                  <a:pt x="12847" y="7021"/>
                  <a:pt x="12732" y="7073"/>
                  <a:pt x="12626" y="7021"/>
                </a:cubicBezTo>
                <a:cubicBezTo>
                  <a:pt x="12556" y="6986"/>
                  <a:pt x="12503" y="6829"/>
                  <a:pt x="12450" y="6707"/>
                </a:cubicBezTo>
                <a:cubicBezTo>
                  <a:pt x="12379" y="6532"/>
                  <a:pt x="12318" y="6340"/>
                  <a:pt x="12247" y="6131"/>
                </a:cubicBezTo>
                <a:cubicBezTo>
                  <a:pt x="12106" y="6236"/>
                  <a:pt x="11991" y="6305"/>
                  <a:pt x="11841" y="6410"/>
                </a:cubicBezTo>
                <a:cubicBezTo>
                  <a:pt x="12053" y="7370"/>
                  <a:pt x="12238" y="8260"/>
                  <a:pt x="12441" y="9132"/>
                </a:cubicBezTo>
                <a:cubicBezTo>
                  <a:pt x="12512" y="9446"/>
                  <a:pt x="12547" y="9673"/>
                  <a:pt x="12423" y="9935"/>
                </a:cubicBezTo>
                <a:cubicBezTo>
                  <a:pt x="12044" y="9917"/>
                  <a:pt x="12044" y="9917"/>
                  <a:pt x="11911" y="9254"/>
                </a:cubicBezTo>
                <a:cubicBezTo>
                  <a:pt x="11761" y="8486"/>
                  <a:pt x="11611" y="7701"/>
                  <a:pt x="11461" y="6934"/>
                </a:cubicBezTo>
                <a:cubicBezTo>
                  <a:pt x="11444" y="6864"/>
                  <a:pt x="11408" y="6794"/>
                  <a:pt x="11373" y="6724"/>
                </a:cubicBezTo>
                <a:cubicBezTo>
                  <a:pt x="11267" y="6794"/>
                  <a:pt x="11179" y="6864"/>
                  <a:pt x="11091" y="6934"/>
                </a:cubicBezTo>
                <a:cubicBezTo>
                  <a:pt x="11214" y="7736"/>
                  <a:pt x="11214" y="7736"/>
                  <a:pt x="11170" y="8155"/>
                </a:cubicBezTo>
                <a:cubicBezTo>
                  <a:pt x="11082" y="8120"/>
                  <a:pt x="10976" y="8155"/>
                  <a:pt x="10914" y="8050"/>
                </a:cubicBezTo>
                <a:cubicBezTo>
                  <a:pt x="10790" y="7823"/>
                  <a:pt x="10693" y="7544"/>
                  <a:pt x="10570" y="7248"/>
                </a:cubicBezTo>
                <a:cubicBezTo>
                  <a:pt x="10402" y="7370"/>
                  <a:pt x="10208" y="7509"/>
                  <a:pt x="10005" y="7666"/>
                </a:cubicBezTo>
                <a:cubicBezTo>
                  <a:pt x="10155" y="8382"/>
                  <a:pt x="10287" y="9010"/>
                  <a:pt x="10428" y="9655"/>
                </a:cubicBezTo>
                <a:cubicBezTo>
                  <a:pt x="10481" y="9917"/>
                  <a:pt x="10579" y="10196"/>
                  <a:pt x="10464" y="10475"/>
                </a:cubicBezTo>
                <a:cubicBezTo>
                  <a:pt x="10155" y="10632"/>
                  <a:pt x="10005" y="10371"/>
                  <a:pt x="9908" y="9830"/>
                </a:cubicBezTo>
                <a:cubicBezTo>
                  <a:pt x="9837" y="9394"/>
                  <a:pt x="9749" y="8957"/>
                  <a:pt x="9652" y="8539"/>
                </a:cubicBezTo>
                <a:cubicBezTo>
                  <a:pt x="9528" y="7963"/>
                  <a:pt x="9484" y="7945"/>
                  <a:pt x="9193" y="8329"/>
                </a:cubicBezTo>
                <a:cubicBezTo>
                  <a:pt x="9210" y="8521"/>
                  <a:pt x="9237" y="8731"/>
                  <a:pt x="9246" y="8923"/>
                </a:cubicBezTo>
                <a:cubicBezTo>
                  <a:pt x="9255" y="9306"/>
                  <a:pt x="9166" y="9446"/>
                  <a:pt x="8999" y="9254"/>
                </a:cubicBezTo>
                <a:cubicBezTo>
                  <a:pt x="8866" y="9114"/>
                  <a:pt x="8751" y="8870"/>
                  <a:pt x="8610" y="8643"/>
                </a:cubicBezTo>
                <a:cubicBezTo>
                  <a:pt x="8531" y="8713"/>
                  <a:pt x="8425" y="8783"/>
                  <a:pt x="8301" y="8870"/>
                </a:cubicBezTo>
                <a:cubicBezTo>
                  <a:pt x="8407" y="9673"/>
                  <a:pt x="8557" y="10388"/>
                  <a:pt x="8778" y="11051"/>
                </a:cubicBezTo>
                <a:cubicBezTo>
                  <a:pt x="8893" y="11400"/>
                  <a:pt x="8919" y="11714"/>
                  <a:pt x="8822" y="12081"/>
                </a:cubicBezTo>
                <a:cubicBezTo>
                  <a:pt x="8575" y="12098"/>
                  <a:pt x="8434" y="11941"/>
                  <a:pt x="8336" y="11470"/>
                </a:cubicBezTo>
                <a:cubicBezTo>
                  <a:pt x="8178" y="10720"/>
                  <a:pt x="7975" y="9987"/>
                  <a:pt x="7789" y="9237"/>
                </a:cubicBezTo>
                <a:cubicBezTo>
                  <a:pt x="7736" y="9271"/>
                  <a:pt x="7683" y="9289"/>
                  <a:pt x="7630" y="9341"/>
                </a:cubicBezTo>
                <a:cubicBezTo>
                  <a:pt x="7410" y="9498"/>
                  <a:pt x="7401" y="9568"/>
                  <a:pt x="7471" y="9987"/>
                </a:cubicBezTo>
                <a:cubicBezTo>
                  <a:pt x="7480" y="10057"/>
                  <a:pt x="7498" y="10109"/>
                  <a:pt x="7516" y="10179"/>
                </a:cubicBezTo>
                <a:cubicBezTo>
                  <a:pt x="7560" y="10406"/>
                  <a:pt x="7604" y="10615"/>
                  <a:pt x="7454" y="10755"/>
                </a:cubicBezTo>
                <a:cubicBezTo>
                  <a:pt x="7321" y="10877"/>
                  <a:pt x="7171" y="10807"/>
                  <a:pt x="7092" y="10545"/>
                </a:cubicBezTo>
                <a:cubicBezTo>
                  <a:pt x="7030" y="10353"/>
                  <a:pt x="6995" y="10126"/>
                  <a:pt x="6933" y="9847"/>
                </a:cubicBezTo>
                <a:cubicBezTo>
                  <a:pt x="6739" y="9987"/>
                  <a:pt x="6553" y="10109"/>
                  <a:pt x="6324" y="10266"/>
                </a:cubicBezTo>
                <a:cubicBezTo>
                  <a:pt x="6474" y="11016"/>
                  <a:pt x="6606" y="11697"/>
                  <a:pt x="6756" y="12377"/>
                </a:cubicBezTo>
                <a:cubicBezTo>
                  <a:pt x="6809" y="12604"/>
                  <a:pt x="6880" y="12831"/>
                  <a:pt x="6783" y="13075"/>
                </a:cubicBezTo>
                <a:cubicBezTo>
                  <a:pt x="6518" y="13267"/>
                  <a:pt x="6350" y="13040"/>
                  <a:pt x="6253" y="12569"/>
                </a:cubicBezTo>
                <a:cubicBezTo>
                  <a:pt x="6174" y="12220"/>
                  <a:pt x="6103" y="11836"/>
                  <a:pt x="6033" y="11470"/>
                </a:cubicBezTo>
                <a:cubicBezTo>
                  <a:pt x="5980" y="11173"/>
                  <a:pt x="5936" y="10877"/>
                  <a:pt x="5874" y="10528"/>
                </a:cubicBezTo>
                <a:cubicBezTo>
                  <a:pt x="5635" y="10685"/>
                  <a:pt x="5432" y="10807"/>
                  <a:pt x="5212" y="10946"/>
                </a:cubicBezTo>
                <a:cubicBezTo>
                  <a:pt x="5282" y="11226"/>
                  <a:pt x="5335" y="11435"/>
                  <a:pt x="5388" y="11644"/>
                </a:cubicBezTo>
                <a:cubicBezTo>
                  <a:pt x="5459" y="11889"/>
                  <a:pt x="5477" y="12150"/>
                  <a:pt x="5335" y="12307"/>
                </a:cubicBezTo>
                <a:cubicBezTo>
                  <a:pt x="5212" y="12447"/>
                  <a:pt x="5088" y="12360"/>
                  <a:pt x="5000" y="12115"/>
                </a:cubicBezTo>
                <a:cubicBezTo>
                  <a:pt x="4903" y="11836"/>
                  <a:pt x="4797" y="11575"/>
                  <a:pt x="4682" y="11278"/>
                </a:cubicBezTo>
                <a:cubicBezTo>
                  <a:pt x="4506" y="11383"/>
                  <a:pt x="4347" y="11487"/>
                  <a:pt x="4197" y="11575"/>
                </a:cubicBezTo>
                <a:cubicBezTo>
                  <a:pt x="4311" y="12534"/>
                  <a:pt x="4603" y="13284"/>
                  <a:pt x="4656" y="14192"/>
                </a:cubicBezTo>
                <a:cubicBezTo>
                  <a:pt x="4294" y="14384"/>
                  <a:pt x="4232" y="14349"/>
                  <a:pt x="4091" y="13790"/>
                </a:cubicBezTo>
                <a:cubicBezTo>
                  <a:pt x="4002" y="13441"/>
                  <a:pt x="3941" y="13075"/>
                  <a:pt x="3861" y="12709"/>
                </a:cubicBezTo>
                <a:cubicBezTo>
                  <a:pt x="3808" y="12447"/>
                  <a:pt x="3746" y="12168"/>
                  <a:pt x="3685" y="11871"/>
                </a:cubicBezTo>
                <a:cubicBezTo>
                  <a:pt x="3490" y="11976"/>
                  <a:pt x="3323" y="12063"/>
                  <a:pt x="3164" y="12133"/>
                </a:cubicBezTo>
                <a:cubicBezTo>
                  <a:pt x="3226" y="12482"/>
                  <a:pt x="3270" y="12744"/>
                  <a:pt x="3323" y="13075"/>
                </a:cubicBezTo>
                <a:cubicBezTo>
                  <a:pt x="3199" y="13145"/>
                  <a:pt x="3084" y="13284"/>
                  <a:pt x="3031" y="13215"/>
                </a:cubicBezTo>
                <a:cubicBezTo>
                  <a:pt x="2881" y="13023"/>
                  <a:pt x="2758" y="12761"/>
                  <a:pt x="2599" y="12482"/>
                </a:cubicBezTo>
                <a:cubicBezTo>
                  <a:pt x="2502" y="12534"/>
                  <a:pt x="2378" y="12621"/>
                  <a:pt x="2228" y="12709"/>
                </a:cubicBezTo>
                <a:cubicBezTo>
                  <a:pt x="2343" y="13250"/>
                  <a:pt x="2440" y="13703"/>
                  <a:pt x="2537" y="14174"/>
                </a:cubicBezTo>
                <a:cubicBezTo>
                  <a:pt x="2581" y="14401"/>
                  <a:pt x="2625" y="14610"/>
                  <a:pt x="2493" y="14785"/>
                </a:cubicBezTo>
                <a:cubicBezTo>
                  <a:pt x="2361" y="14942"/>
                  <a:pt x="2210" y="14907"/>
                  <a:pt x="2122" y="14645"/>
                </a:cubicBezTo>
                <a:cubicBezTo>
                  <a:pt x="2052" y="14436"/>
                  <a:pt x="1999" y="14192"/>
                  <a:pt x="1946" y="13965"/>
                </a:cubicBezTo>
                <a:cubicBezTo>
                  <a:pt x="1875" y="13651"/>
                  <a:pt x="1813" y="13337"/>
                  <a:pt x="1751" y="13005"/>
                </a:cubicBezTo>
                <a:cubicBezTo>
                  <a:pt x="1575" y="13127"/>
                  <a:pt x="1443" y="13232"/>
                  <a:pt x="1301" y="13319"/>
                </a:cubicBezTo>
                <a:cubicBezTo>
                  <a:pt x="1363" y="13599"/>
                  <a:pt x="1425" y="13790"/>
                  <a:pt x="1443" y="13982"/>
                </a:cubicBezTo>
                <a:cubicBezTo>
                  <a:pt x="1451" y="14122"/>
                  <a:pt x="1425" y="14314"/>
                  <a:pt x="1381" y="14401"/>
                </a:cubicBezTo>
                <a:cubicBezTo>
                  <a:pt x="1354" y="14471"/>
                  <a:pt x="1239" y="14471"/>
                  <a:pt x="1195" y="14419"/>
                </a:cubicBezTo>
                <a:cubicBezTo>
                  <a:pt x="1063" y="14209"/>
                  <a:pt x="948" y="13965"/>
                  <a:pt x="780" y="13651"/>
                </a:cubicBezTo>
                <a:cubicBezTo>
                  <a:pt x="710" y="13703"/>
                  <a:pt x="604" y="13808"/>
                  <a:pt x="498" y="13913"/>
                </a:cubicBezTo>
                <a:cubicBezTo>
                  <a:pt x="754" y="15064"/>
                  <a:pt x="992" y="16094"/>
                  <a:pt x="1222" y="17105"/>
                </a:cubicBezTo>
                <a:cubicBezTo>
                  <a:pt x="1460" y="18117"/>
                  <a:pt x="1601" y="19199"/>
                  <a:pt x="1875" y="20211"/>
                </a:cubicBezTo>
                <a:cubicBezTo>
                  <a:pt x="2246" y="19827"/>
                  <a:pt x="2563" y="19426"/>
                  <a:pt x="2899" y="19129"/>
                </a:cubicBezTo>
                <a:cubicBezTo>
                  <a:pt x="3543" y="18589"/>
                  <a:pt x="4188" y="18083"/>
                  <a:pt x="4850" y="17594"/>
                </a:cubicBezTo>
                <a:cubicBezTo>
                  <a:pt x="5935" y="16809"/>
                  <a:pt x="7021" y="16076"/>
                  <a:pt x="8107" y="15291"/>
                </a:cubicBezTo>
                <a:cubicBezTo>
                  <a:pt x="9007" y="14645"/>
                  <a:pt x="9890" y="13947"/>
                  <a:pt x="10790" y="13302"/>
                </a:cubicBezTo>
                <a:cubicBezTo>
                  <a:pt x="11214" y="13005"/>
                  <a:pt x="11664" y="12813"/>
                  <a:pt x="12088" y="12517"/>
                </a:cubicBezTo>
                <a:cubicBezTo>
                  <a:pt x="12988" y="11889"/>
                  <a:pt x="13880" y="11226"/>
                  <a:pt x="14780" y="10598"/>
                </a:cubicBezTo>
                <a:cubicBezTo>
                  <a:pt x="15636" y="9987"/>
                  <a:pt x="16493" y="9411"/>
                  <a:pt x="17349" y="8818"/>
                </a:cubicBezTo>
                <a:cubicBezTo>
                  <a:pt x="18152" y="8260"/>
                  <a:pt x="18947" y="7684"/>
                  <a:pt x="19741" y="7108"/>
                </a:cubicBezTo>
                <a:cubicBezTo>
                  <a:pt x="20094" y="6846"/>
                  <a:pt x="20447" y="6567"/>
                  <a:pt x="20792" y="6305"/>
                </a:cubicBezTo>
                <a:cubicBezTo>
                  <a:pt x="20721" y="5642"/>
                  <a:pt x="19794" y="1420"/>
                  <a:pt x="19653" y="1106"/>
                </a:cubicBezTo>
                <a:cubicBezTo>
                  <a:pt x="19432" y="1246"/>
                  <a:pt x="19211" y="1385"/>
                  <a:pt x="18947" y="1542"/>
                </a:cubicBezTo>
                <a:cubicBezTo>
                  <a:pt x="19044" y="1821"/>
                  <a:pt x="19114" y="2031"/>
                  <a:pt x="19176" y="2240"/>
                </a:cubicBezTo>
                <a:cubicBezTo>
                  <a:pt x="19309" y="2676"/>
                  <a:pt x="19450" y="3095"/>
                  <a:pt x="19565" y="3549"/>
                </a:cubicBezTo>
                <a:cubicBezTo>
                  <a:pt x="19609" y="3723"/>
                  <a:pt x="19618" y="4002"/>
                  <a:pt x="19485" y="4072"/>
                </a:cubicBezTo>
                <a:cubicBezTo>
                  <a:pt x="19397" y="4107"/>
                  <a:pt x="19282" y="4055"/>
                  <a:pt x="19194" y="3967"/>
                </a:cubicBezTo>
                <a:cubicBezTo>
                  <a:pt x="19141" y="3915"/>
                  <a:pt x="19123" y="3741"/>
                  <a:pt x="19088" y="3618"/>
                </a:cubicBezTo>
                <a:cubicBezTo>
                  <a:pt x="18903" y="3025"/>
                  <a:pt x="18717" y="2450"/>
                  <a:pt x="18523" y="1821"/>
                </a:cubicBezTo>
                <a:cubicBezTo>
                  <a:pt x="18417" y="1909"/>
                  <a:pt x="18329" y="1978"/>
                  <a:pt x="18240" y="2048"/>
                </a:cubicBezTo>
                <a:cubicBezTo>
                  <a:pt x="18267" y="2484"/>
                  <a:pt x="18488" y="2851"/>
                  <a:pt x="18285" y="3235"/>
                </a:cubicBezTo>
                <a:cubicBezTo>
                  <a:pt x="17914" y="3357"/>
                  <a:pt x="17958" y="2641"/>
                  <a:pt x="17808" y="2327"/>
                </a:cubicBezTo>
                <a:cubicBezTo>
                  <a:pt x="17684" y="2362"/>
                  <a:pt x="17570" y="2380"/>
                  <a:pt x="17455" y="2415"/>
                </a:cubicBezTo>
                <a:cubicBezTo>
                  <a:pt x="17561" y="2275"/>
                  <a:pt x="17667" y="2135"/>
                  <a:pt x="17790" y="1961"/>
                </a:cubicBezTo>
                <a:cubicBezTo>
                  <a:pt x="17517" y="1856"/>
                  <a:pt x="17517" y="1856"/>
                  <a:pt x="17164" y="2292"/>
                </a:cubicBezTo>
                <a:cubicBezTo>
                  <a:pt x="17287" y="2327"/>
                  <a:pt x="17375" y="2362"/>
                  <a:pt x="17473" y="2397"/>
                </a:cubicBezTo>
                <a:cubicBezTo>
                  <a:pt x="17420" y="2502"/>
                  <a:pt x="17358" y="2607"/>
                  <a:pt x="17296" y="2729"/>
                </a:cubicBezTo>
                <a:cubicBezTo>
                  <a:pt x="17420" y="3479"/>
                  <a:pt x="17570" y="4177"/>
                  <a:pt x="17799" y="4822"/>
                </a:cubicBezTo>
                <a:cubicBezTo>
                  <a:pt x="17905" y="5119"/>
                  <a:pt x="18002" y="5450"/>
                  <a:pt x="17887" y="5817"/>
                </a:cubicBezTo>
                <a:cubicBezTo>
                  <a:pt x="17561" y="5869"/>
                  <a:pt x="17543" y="5887"/>
                  <a:pt x="17420" y="5450"/>
                </a:cubicBezTo>
                <a:cubicBezTo>
                  <a:pt x="17225" y="4753"/>
                  <a:pt x="17031" y="4055"/>
                  <a:pt x="16881" y="3322"/>
                </a:cubicBezTo>
                <a:cubicBezTo>
                  <a:pt x="16819" y="3043"/>
                  <a:pt x="16740" y="3008"/>
                  <a:pt x="16625" y="2990"/>
                </a:cubicBezTo>
                <a:cubicBezTo>
                  <a:pt x="16705" y="2833"/>
                  <a:pt x="16819" y="2711"/>
                  <a:pt x="16669" y="2432"/>
                </a:cubicBezTo>
                <a:cubicBezTo>
                  <a:pt x="16563" y="2554"/>
                  <a:pt x="16449" y="2676"/>
                  <a:pt x="16334" y="2798"/>
                </a:cubicBezTo>
                <a:cubicBezTo>
                  <a:pt x="16334" y="2833"/>
                  <a:pt x="16334" y="2868"/>
                  <a:pt x="16343" y="2921"/>
                </a:cubicBezTo>
                <a:cubicBezTo>
                  <a:pt x="16440" y="2938"/>
                  <a:pt x="16546" y="2955"/>
                  <a:pt x="16643" y="2990"/>
                </a:cubicBezTo>
                <a:cubicBezTo>
                  <a:pt x="16528" y="3200"/>
                  <a:pt x="16431" y="3409"/>
                  <a:pt x="16537" y="3741"/>
                </a:cubicBezTo>
                <a:cubicBezTo>
                  <a:pt x="16563" y="3810"/>
                  <a:pt x="16581" y="3915"/>
                  <a:pt x="16572" y="4002"/>
                </a:cubicBezTo>
                <a:cubicBezTo>
                  <a:pt x="16563" y="4159"/>
                  <a:pt x="16555" y="4369"/>
                  <a:pt x="16510" y="4421"/>
                </a:cubicBezTo>
                <a:cubicBezTo>
                  <a:pt x="16449" y="4491"/>
                  <a:pt x="16334" y="4491"/>
                  <a:pt x="16263" y="4421"/>
                </a:cubicBezTo>
                <a:cubicBezTo>
                  <a:pt x="16193" y="4351"/>
                  <a:pt x="16140" y="4177"/>
                  <a:pt x="16096" y="4037"/>
                </a:cubicBezTo>
                <a:cubicBezTo>
                  <a:pt x="16051" y="3915"/>
                  <a:pt x="16043" y="3758"/>
                  <a:pt x="16016" y="3618"/>
                </a:cubicBezTo>
                <a:cubicBezTo>
                  <a:pt x="15884" y="3723"/>
                  <a:pt x="15751" y="3758"/>
                  <a:pt x="15628" y="3793"/>
                </a:cubicBezTo>
                <a:cubicBezTo>
                  <a:pt x="15690" y="3653"/>
                  <a:pt x="15751" y="3496"/>
                  <a:pt x="15795" y="3392"/>
                </a:cubicBezTo>
                <a:cubicBezTo>
                  <a:pt x="15742" y="3427"/>
                  <a:pt x="15672" y="3461"/>
                  <a:pt x="15592" y="3496"/>
                </a:cubicBezTo>
                <a:cubicBezTo>
                  <a:pt x="15601" y="3584"/>
                  <a:pt x="15610" y="3688"/>
                  <a:pt x="15628" y="3793"/>
                </a:cubicBezTo>
                <a:close/>
                <a:moveTo>
                  <a:pt x="18435" y="1787"/>
                </a:moveTo>
                <a:cubicBezTo>
                  <a:pt x="18338" y="1403"/>
                  <a:pt x="18232" y="1350"/>
                  <a:pt x="18055" y="1717"/>
                </a:cubicBezTo>
                <a:cubicBezTo>
                  <a:pt x="18214" y="1734"/>
                  <a:pt x="18320" y="1752"/>
                  <a:pt x="18435" y="1787"/>
                </a:cubicBezTo>
                <a:close/>
                <a:moveTo>
                  <a:pt x="12238" y="5991"/>
                </a:moveTo>
                <a:cubicBezTo>
                  <a:pt x="12238" y="5939"/>
                  <a:pt x="12238" y="5887"/>
                  <a:pt x="12247" y="5817"/>
                </a:cubicBezTo>
                <a:cubicBezTo>
                  <a:pt x="12150" y="5712"/>
                  <a:pt x="12044" y="5590"/>
                  <a:pt x="11947" y="5956"/>
                </a:cubicBezTo>
                <a:cubicBezTo>
                  <a:pt x="12053" y="5974"/>
                  <a:pt x="12150" y="5974"/>
                  <a:pt x="12238" y="5991"/>
                </a:cubicBezTo>
                <a:close/>
                <a:moveTo>
                  <a:pt x="11355" y="6428"/>
                </a:moveTo>
                <a:cubicBezTo>
                  <a:pt x="11347" y="6375"/>
                  <a:pt x="11329" y="6340"/>
                  <a:pt x="11320" y="6288"/>
                </a:cubicBezTo>
                <a:cubicBezTo>
                  <a:pt x="11223" y="6358"/>
                  <a:pt x="11117" y="6428"/>
                  <a:pt x="11020" y="6497"/>
                </a:cubicBezTo>
                <a:cubicBezTo>
                  <a:pt x="11029" y="6550"/>
                  <a:pt x="11038" y="6602"/>
                  <a:pt x="11046" y="6654"/>
                </a:cubicBezTo>
                <a:cubicBezTo>
                  <a:pt x="11144" y="6567"/>
                  <a:pt x="11249" y="6497"/>
                  <a:pt x="11355" y="6428"/>
                </a:cubicBezTo>
                <a:close/>
                <a:moveTo>
                  <a:pt x="12662" y="5346"/>
                </a:moveTo>
                <a:cubicBezTo>
                  <a:pt x="12653" y="5398"/>
                  <a:pt x="12644" y="5451"/>
                  <a:pt x="12635" y="5503"/>
                </a:cubicBezTo>
                <a:cubicBezTo>
                  <a:pt x="12706" y="5520"/>
                  <a:pt x="12768" y="5538"/>
                  <a:pt x="12838" y="5555"/>
                </a:cubicBezTo>
                <a:cubicBezTo>
                  <a:pt x="12838" y="5538"/>
                  <a:pt x="12838" y="5503"/>
                  <a:pt x="12847" y="5485"/>
                </a:cubicBezTo>
                <a:cubicBezTo>
                  <a:pt x="12785" y="5433"/>
                  <a:pt x="12724" y="5381"/>
                  <a:pt x="12662" y="5346"/>
                </a:cubicBezTo>
                <a:close/>
                <a:moveTo>
                  <a:pt x="10261" y="7195"/>
                </a:moveTo>
                <a:cubicBezTo>
                  <a:pt x="10305" y="7143"/>
                  <a:pt x="10340" y="7108"/>
                  <a:pt x="10367" y="7056"/>
                </a:cubicBezTo>
                <a:cubicBezTo>
                  <a:pt x="10367" y="7056"/>
                  <a:pt x="10349" y="6968"/>
                  <a:pt x="10340" y="6968"/>
                </a:cubicBezTo>
                <a:cubicBezTo>
                  <a:pt x="10305" y="6968"/>
                  <a:pt x="10261" y="6986"/>
                  <a:pt x="10226" y="6986"/>
                </a:cubicBezTo>
                <a:cubicBezTo>
                  <a:pt x="10234" y="7038"/>
                  <a:pt x="10243" y="7091"/>
                  <a:pt x="10261" y="71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6" name="Google Shape;2636;p195"/>
          <p:cNvSpPr/>
          <p:nvPr/>
        </p:nvSpPr>
        <p:spPr>
          <a:xfrm>
            <a:off x="6734174" y="5629277"/>
            <a:ext cx="1284194" cy="955403"/>
          </a:xfrm>
          <a:custGeom>
            <a:rect b="b" l="l" r="r" t="t"/>
            <a:pathLst>
              <a:path extrusionOk="0" h="21409" w="21508">
                <a:moveTo>
                  <a:pt x="19652" y="17301"/>
                </a:moveTo>
                <a:cubicBezTo>
                  <a:pt x="19540" y="17536"/>
                  <a:pt x="19460" y="17728"/>
                  <a:pt x="19380" y="17920"/>
                </a:cubicBezTo>
                <a:cubicBezTo>
                  <a:pt x="19093" y="18560"/>
                  <a:pt x="19029" y="18582"/>
                  <a:pt x="18535" y="18176"/>
                </a:cubicBezTo>
                <a:cubicBezTo>
                  <a:pt x="18471" y="18112"/>
                  <a:pt x="18407" y="18048"/>
                  <a:pt x="18296" y="17941"/>
                </a:cubicBezTo>
                <a:cubicBezTo>
                  <a:pt x="17913" y="18795"/>
                  <a:pt x="17418" y="19179"/>
                  <a:pt x="16732" y="18560"/>
                </a:cubicBezTo>
                <a:cubicBezTo>
                  <a:pt x="16317" y="18880"/>
                  <a:pt x="15935" y="19222"/>
                  <a:pt x="15520" y="19499"/>
                </a:cubicBezTo>
                <a:cubicBezTo>
                  <a:pt x="14834" y="19990"/>
                  <a:pt x="14068" y="20246"/>
                  <a:pt x="13302" y="20417"/>
                </a:cubicBezTo>
                <a:cubicBezTo>
                  <a:pt x="11564" y="20844"/>
                  <a:pt x="9841" y="21314"/>
                  <a:pt x="8070" y="21399"/>
                </a:cubicBezTo>
                <a:cubicBezTo>
                  <a:pt x="6586" y="21463"/>
                  <a:pt x="5135" y="21228"/>
                  <a:pt x="3699" y="20780"/>
                </a:cubicBezTo>
                <a:cubicBezTo>
                  <a:pt x="2933" y="20545"/>
                  <a:pt x="2518" y="19884"/>
                  <a:pt x="2471" y="18816"/>
                </a:cubicBezTo>
                <a:cubicBezTo>
                  <a:pt x="2391" y="17301"/>
                  <a:pt x="2183" y="15807"/>
                  <a:pt x="2040" y="14313"/>
                </a:cubicBezTo>
                <a:cubicBezTo>
                  <a:pt x="1992" y="13843"/>
                  <a:pt x="2008" y="13352"/>
                  <a:pt x="1992" y="12883"/>
                </a:cubicBezTo>
                <a:cubicBezTo>
                  <a:pt x="1976" y="12221"/>
                  <a:pt x="1976" y="12242"/>
                  <a:pt x="1513" y="12008"/>
                </a:cubicBezTo>
                <a:cubicBezTo>
                  <a:pt x="923" y="11730"/>
                  <a:pt x="413" y="11346"/>
                  <a:pt x="78" y="10578"/>
                </a:cubicBezTo>
                <a:cubicBezTo>
                  <a:pt x="-50" y="10279"/>
                  <a:pt x="-18" y="10044"/>
                  <a:pt x="157" y="9831"/>
                </a:cubicBezTo>
                <a:cubicBezTo>
                  <a:pt x="397" y="9553"/>
                  <a:pt x="636" y="9276"/>
                  <a:pt x="875" y="8998"/>
                </a:cubicBezTo>
                <a:cubicBezTo>
                  <a:pt x="2582" y="6949"/>
                  <a:pt x="4289" y="4900"/>
                  <a:pt x="6012" y="2851"/>
                </a:cubicBezTo>
                <a:cubicBezTo>
                  <a:pt x="6251" y="2574"/>
                  <a:pt x="6523" y="2360"/>
                  <a:pt x="6794" y="2147"/>
                </a:cubicBezTo>
                <a:cubicBezTo>
                  <a:pt x="7432" y="1592"/>
                  <a:pt x="8134" y="1144"/>
                  <a:pt x="8724" y="461"/>
                </a:cubicBezTo>
                <a:cubicBezTo>
                  <a:pt x="9123" y="12"/>
                  <a:pt x="9569" y="-137"/>
                  <a:pt x="10112" y="140"/>
                </a:cubicBezTo>
                <a:cubicBezTo>
                  <a:pt x="11739" y="973"/>
                  <a:pt x="13398" y="1741"/>
                  <a:pt x="15025" y="2552"/>
                </a:cubicBezTo>
                <a:cubicBezTo>
                  <a:pt x="15520" y="2787"/>
                  <a:pt x="16030" y="3043"/>
                  <a:pt x="16461" y="3427"/>
                </a:cubicBezTo>
                <a:cubicBezTo>
                  <a:pt x="17338" y="4217"/>
                  <a:pt x="18296" y="4793"/>
                  <a:pt x="19285" y="5306"/>
                </a:cubicBezTo>
                <a:cubicBezTo>
                  <a:pt x="19716" y="5541"/>
                  <a:pt x="20050" y="5882"/>
                  <a:pt x="20226" y="6480"/>
                </a:cubicBezTo>
                <a:cubicBezTo>
                  <a:pt x="20401" y="7099"/>
                  <a:pt x="20370" y="7376"/>
                  <a:pt x="20034" y="7824"/>
                </a:cubicBezTo>
                <a:cubicBezTo>
                  <a:pt x="20003" y="7867"/>
                  <a:pt x="19971" y="7910"/>
                  <a:pt x="19939" y="7931"/>
                </a:cubicBezTo>
                <a:cubicBezTo>
                  <a:pt x="19189" y="8486"/>
                  <a:pt x="19077" y="9382"/>
                  <a:pt x="19205" y="10428"/>
                </a:cubicBezTo>
                <a:cubicBezTo>
                  <a:pt x="19285" y="11069"/>
                  <a:pt x="19269" y="11730"/>
                  <a:pt x="19317" y="12371"/>
                </a:cubicBezTo>
                <a:cubicBezTo>
                  <a:pt x="19349" y="12904"/>
                  <a:pt x="19508" y="13267"/>
                  <a:pt x="19939" y="13502"/>
                </a:cubicBezTo>
                <a:cubicBezTo>
                  <a:pt x="20816" y="13993"/>
                  <a:pt x="21263" y="14996"/>
                  <a:pt x="21486" y="16191"/>
                </a:cubicBezTo>
                <a:cubicBezTo>
                  <a:pt x="21550" y="16533"/>
                  <a:pt x="21470" y="16789"/>
                  <a:pt x="21295" y="17024"/>
                </a:cubicBezTo>
                <a:cubicBezTo>
                  <a:pt x="21167" y="17194"/>
                  <a:pt x="21024" y="17386"/>
                  <a:pt x="20912" y="17579"/>
                </a:cubicBezTo>
                <a:cubicBezTo>
                  <a:pt x="20593" y="18091"/>
                  <a:pt x="20338" y="18133"/>
                  <a:pt x="19971" y="17664"/>
                </a:cubicBezTo>
                <a:cubicBezTo>
                  <a:pt x="19811" y="17557"/>
                  <a:pt x="19763" y="17450"/>
                  <a:pt x="19652" y="17301"/>
                </a:cubicBezTo>
                <a:close/>
                <a:moveTo>
                  <a:pt x="1210" y="10642"/>
                </a:moveTo>
                <a:cubicBezTo>
                  <a:pt x="4624" y="12733"/>
                  <a:pt x="8134" y="13758"/>
                  <a:pt x="11548" y="14953"/>
                </a:cubicBezTo>
                <a:cubicBezTo>
                  <a:pt x="13191" y="13416"/>
                  <a:pt x="14786" y="11986"/>
                  <a:pt x="16349" y="10450"/>
                </a:cubicBezTo>
                <a:cubicBezTo>
                  <a:pt x="16876" y="9937"/>
                  <a:pt x="17291" y="9233"/>
                  <a:pt x="17849" y="8465"/>
                </a:cubicBezTo>
                <a:cubicBezTo>
                  <a:pt x="17067" y="8294"/>
                  <a:pt x="16461" y="8294"/>
                  <a:pt x="15839" y="8315"/>
                </a:cubicBezTo>
                <a:cubicBezTo>
                  <a:pt x="14914" y="8358"/>
                  <a:pt x="13988" y="8443"/>
                  <a:pt x="13063" y="8465"/>
                </a:cubicBezTo>
                <a:cubicBezTo>
                  <a:pt x="12696" y="8486"/>
                  <a:pt x="12393" y="8486"/>
                  <a:pt x="12090" y="8870"/>
                </a:cubicBezTo>
                <a:cubicBezTo>
                  <a:pt x="11579" y="9510"/>
                  <a:pt x="11181" y="9425"/>
                  <a:pt x="10686" y="8763"/>
                </a:cubicBezTo>
                <a:cubicBezTo>
                  <a:pt x="10590" y="8635"/>
                  <a:pt x="10495" y="8550"/>
                  <a:pt x="10415" y="8422"/>
                </a:cubicBezTo>
                <a:cubicBezTo>
                  <a:pt x="9984" y="7696"/>
                  <a:pt x="10208" y="6821"/>
                  <a:pt x="10893" y="6608"/>
                </a:cubicBezTo>
                <a:cubicBezTo>
                  <a:pt x="11388" y="6458"/>
                  <a:pt x="11883" y="6586"/>
                  <a:pt x="12265" y="7035"/>
                </a:cubicBezTo>
                <a:cubicBezTo>
                  <a:pt x="12584" y="7419"/>
                  <a:pt x="12935" y="7461"/>
                  <a:pt x="13302" y="7419"/>
                </a:cubicBezTo>
                <a:cubicBezTo>
                  <a:pt x="13988" y="7333"/>
                  <a:pt x="14690" y="7227"/>
                  <a:pt x="15376" y="7163"/>
                </a:cubicBezTo>
                <a:cubicBezTo>
                  <a:pt x="16413" y="7056"/>
                  <a:pt x="17434" y="7099"/>
                  <a:pt x="18439" y="7803"/>
                </a:cubicBezTo>
                <a:cubicBezTo>
                  <a:pt x="18662" y="7461"/>
                  <a:pt x="18902" y="7120"/>
                  <a:pt x="19205" y="6672"/>
                </a:cubicBezTo>
                <a:cubicBezTo>
                  <a:pt x="18854" y="6394"/>
                  <a:pt x="18599" y="6117"/>
                  <a:pt x="18296" y="5946"/>
                </a:cubicBezTo>
                <a:cubicBezTo>
                  <a:pt x="17514" y="5498"/>
                  <a:pt x="16748" y="5071"/>
                  <a:pt x="16046" y="4409"/>
                </a:cubicBezTo>
                <a:cubicBezTo>
                  <a:pt x="15743" y="4132"/>
                  <a:pt x="15408" y="3876"/>
                  <a:pt x="15057" y="3705"/>
                </a:cubicBezTo>
                <a:cubicBezTo>
                  <a:pt x="14148" y="3257"/>
                  <a:pt x="13222" y="2894"/>
                  <a:pt x="12329" y="2446"/>
                </a:cubicBezTo>
                <a:cubicBezTo>
                  <a:pt x="11531" y="2040"/>
                  <a:pt x="10734" y="1592"/>
                  <a:pt x="9936" y="1186"/>
                </a:cubicBezTo>
                <a:cubicBezTo>
                  <a:pt x="9809" y="1122"/>
                  <a:pt x="9585" y="1165"/>
                  <a:pt x="9474" y="1272"/>
                </a:cubicBezTo>
                <a:cubicBezTo>
                  <a:pt x="9075" y="1677"/>
                  <a:pt x="8692" y="2125"/>
                  <a:pt x="8309" y="2552"/>
                </a:cubicBezTo>
                <a:cubicBezTo>
                  <a:pt x="7799" y="3129"/>
                  <a:pt x="7288" y="3705"/>
                  <a:pt x="6762" y="4260"/>
                </a:cubicBezTo>
                <a:cubicBezTo>
                  <a:pt x="6618" y="4409"/>
                  <a:pt x="6411" y="4452"/>
                  <a:pt x="6283" y="4601"/>
                </a:cubicBezTo>
                <a:cubicBezTo>
                  <a:pt x="5948" y="5007"/>
                  <a:pt x="5661" y="5519"/>
                  <a:pt x="5294" y="5861"/>
                </a:cubicBezTo>
                <a:cubicBezTo>
                  <a:pt x="4177" y="6885"/>
                  <a:pt x="3268" y="8208"/>
                  <a:pt x="2247" y="9382"/>
                </a:cubicBezTo>
                <a:cubicBezTo>
                  <a:pt x="1896" y="9745"/>
                  <a:pt x="1593" y="10172"/>
                  <a:pt x="1210" y="10642"/>
                </a:cubicBezTo>
                <a:close/>
                <a:moveTo>
                  <a:pt x="18168" y="10322"/>
                </a:moveTo>
                <a:cubicBezTo>
                  <a:pt x="18120" y="10279"/>
                  <a:pt x="18088" y="10236"/>
                  <a:pt x="18040" y="10215"/>
                </a:cubicBezTo>
                <a:cubicBezTo>
                  <a:pt x="17945" y="10898"/>
                  <a:pt x="17323" y="10748"/>
                  <a:pt x="17179" y="11410"/>
                </a:cubicBezTo>
                <a:cubicBezTo>
                  <a:pt x="17147" y="11538"/>
                  <a:pt x="16940" y="11624"/>
                  <a:pt x="16812" y="11709"/>
                </a:cubicBezTo>
                <a:cubicBezTo>
                  <a:pt x="16716" y="11773"/>
                  <a:pt x="16589" y="11794"/>
                  <a:pt x="16541" y="11901"/>
                </a:cubicBezTo>
                <a:cubicBezTo>
                  <a:pt x="16254" y="12477"/>
                  <a:pt x="15791" y="12755"/>
                  <a:pt x="15392" y="13139"/>
                </a:cubicBezTo>
                <a:cubicBezTo>
                  <a:pt x="14499" y="13971"/>
                  <a:pt x="13605" y="14804"/>
                  <a:pt x="12712" y="15658"/>
                </a:cubicBezTo>
                <a:cubicBezTo>
                  <a:pt x="12345" y="15999"/>
                  <a:pt x="11962" y="16319"/>
                  <a:pt x="11500" y="16234"/>
                </a:cubicBezTo>
                <a:cubicBezTo>
                  <a:pt x="11149" y="16191"/>
                  <a:pt x="10814" y="16020"/>
                  <a:pt x="10463" y="15914"/>
                </a:cubicBezTo>
                <a:cubicBezTo>
                  <a:pt x="9697" y="15636"/>
                  <a:pt x="8915" y="15359"/>
                  <a:pt x="8166" y="15081"/>
                </a:cubicBezTo>
                <a:cubicBezTo>
                  <a:pt x="7001" y="14633"/>
                  <a:pt x="5837" y="14163"/>
                  <a:pt x="4672" y="13673"/>
                </a:cubicBezTo>
                <a:cubicBezTo>
                  <a:pt x="4177" y="13459"/>
                  <a:pt x="3699" y="13182"/>
                  <a:pt x="3220" y="12947"/>
                </a:cubicBezTo>
                <a:cubicBezTo>
                  <a:pt x="2933" y="13502"/>
                  <a:pt x="2965" y="14078"/>
                  <a:pt x="3045" y="14633"/>
                </a:cubicBezTo>
                <a:cubicBezTo>
                  <a:pt x="3236" y="15978"/>
                  <a:pt x="3396" y="17344"/>
                  <a:pt x="3428" y="18731"/>
                </a:cubicBezTo>
                <a:cubicBezTo>
                  <a:pt x="3444" y="19478"/>
                  <a:pt x="3460" y="19542"/>
                  <a:pt x="4002" y="19691"/>
                </a:cubicBezTo>
                <a:cubicBezTo>
                  <a:pt x="4656" y="19862"/>
                  <a:pt x="5326" y="19969"/>
                  <a:pt x="5996" y="20097"/>
                </a:cubicBezTo>
                <a:cubicBezTo>
                  <a:pt x="6953" y="20268"/>
                  <a:pt x="7926" y="20310"/>
                  <a:pt x="8884" y="20118"/>
                </a:cubicBezTo>
                <a:cubicBezTo>
                  <a:pt x="10048" y="19884"/>
                  <a:pt x="11213" y="19627"/>
                  <a:pt x="12361" y="19393"/>
                </a:cubicBezTo>
                <a:cubicBezTo>
                  <a:pt x="13893" y="19073"/>
                  <a:pt x="15249" y="18261"/>
                  <a:pt x="16477" y="17002"/>
                </a:cubicBezTo>
                <a:cubicBezTo>
                  <a:pt x="16700" y="16767"/>
                  <a:pt x="16828" y="16554"/>
                  <a:pt x="16812" y="16170"/>
                </a:cubicBezTo>
                <a:cubicBezTo>
                  <a:pt x="16764" y="15124"/>
                  <a:pt x="17067" y="14292"/>
                  <a:pt x="17801" y="13843"/>
                </a:cubicBezTo>
                <a:cubicBezTo>
                  <a:pt x="18264" y="13566"/>
                  <a:pt x="18359" y="13054"/>
                  <a:pt x="18328" y="12456"/>
                </a:cubicBezTo>
                <a:cubicBezTo>
                  <a:pt x="18296" y="11858"/>
                  <a:pt x="18264" y="11282"/>
                  <a:pt x="18232" y="10684"/>
                </a:cubicBezTo>
                <a:cubicBezTo>
                  <a:pt x="18216" y="10514"/>
                  <a:pt x="18184" y="10407"/>
                  <a:pt x="18168" y="10322"/>
                </a:cubicBezTo>
                <a:close/>
                <a:moveTo>
                  <a:pt x="18966" y="17066"/>
                </a:moveTo>
                <a:cubicBezTo>
                  <a:pt x="19237" y="16276"/>
                  <a:pt x="19588" y="16063"/>
                  <a:pt x="20114" y="16469"/>
                </a:cubicBezTo>
                <a:cubicBezTo>
                  <a:pt x="20210" y="16533"/>
                  <a:pt x="20449" y="16426"/>
                  <a:pt x="20545" y="16298"/>
                </a:cubicBezTo>
                <a:cubicBezTo>
                  <a:pt x="20625" y="16191"/>
                  <a:pt x="20657" y="15892"/>
                  <a:pt x="20593" y="15764"/>
                </a:cubicBezTo>
                <a:cubicBezTo>
                  <a:pt x="20354" y="15273"/>
                  <a:pt x="20098" y="14782"/>
                  <a:pt x="19779" y="14398"/>
                </a:cubicBezTo>
                <a:cubicBezTo>
                  <a:pt x="19620" y="14185"/>
                  <a:pt x="19301" y="14035"/>
                  <a:pt x="19093" y="14078"/>
                </a:cubicBezTo>
                <a:cubicBezTo>
                  <a:pt x="18120" y="14291"/>
                  <a:pt x="17626" y="15252"/>
                  <a:pt x="17753" y="16618"/>
                </a:cubicBezTo>
                <a:cubicBezTo>
                  <a:pt x="18407" y="16084"/>
                  <a:pt x="18583" y="16341"/>
                  <a:pt x="18966" y="170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7" name="Google Shape;2637;p195"/>
          <p:cNvSpPr/>
          <p:nvPr/>
        </p:nvSpPr>
        <p:spPr>
          <a:xfrm>
            <a:off x="4638673" y="5581652"/>
            <a:ext cx="934273" cy="1043378"/>
          </a:xfrm>
          <a:custGeom>
            <a:rect b="b" l="l" r="r" t="t"/>
            <a:pathLst>
              <a:path extrusionOk="0" h="21393" w="21422">
                <a:moveTo>
                  <a:pt x="1485" y="16833"/>
                </a:moveTo>
                <a:cubicBezTo>
                  <a:pt x="1158" y="18590"/>
                  <a:pt x="2839" y="19977"/>
                  <a:pt x="4630" y="20231"/>
                </a:cubicBezTo>
                <a:cubicBezTo>
                  <a:pt x="5242" y="20329"/>
                  <a:pt x="5766" y="20055"/>
                  <a:pt x="6225" y="19723"/>
                </a:cubicBezTo>
                <a:cubicBezTo>
                  <a:pt x="6574" y="19469"/>
                  <a:pt x="6880" y="19157"/>
                  <a:pt x="7164" y="18825"/>
                </a:cubicBezTo>
                <a:cubicBezTo>
                  <a:pt x="8015" y="17848"/>
                  <a:pt x="8824" y="16852"/>
                  <a:pt x="9653" y="15856"/>
                </a:cubicBezTo>
                <a:cubicBezTo>
                  <a:pt x="10418" y="14958"/>
                  <a:pt x="11204" y="14079"/>
                  <a:pt x="11925" y="13142"/>
                </a:cubicBezTo>
                <a:cubicBezTo>
                  <a:pt x="12733" y="12087"/>
                  <a:pt x="13497" y="10993"/>
                  <a:pt x="14218" y="9880"/>
                </a:cubicBezTo>
                <a:cubicBezTo>
                  <a:pt x="14415" y="9568"/>
                  <a:pt x="14436" y="9158"/>
                  <a:pt x="14524" y="8786"/>
                </a:cubicBezTo>
                <a:cubicBezTo>
                  <a:pt x="14655" y="8201"/>
                  <a:pt x="14305" y="7869"/>
                  <a:pt x="13759" y="7634"/>
                </a:cubicBezTo>
                <a:cubicBezTo>
                  <a:pt x="12602" y="7166"/>
                  <a:pt x="11488" y="7361"/>
                  <a:pt x="10527" y="8259"/>
                </a:cubicBezTo>
                <a:cubicBezTo>
                  <a:pt x="9129" y="9548"/>
                  <a:pt x="8103" y="11052"/>
                  <a:pt x="7033" y="12575"/>
                </a:cubicBezTo>
                <a:cubicBezTo>
                  <a:pt x="6618" y="13161"/>
                  <a:pt x="6137" y="13708"/>
                  <a:pt x="5635" y="14216"/>
                </a:cubicBezTo>
                <a:cubicBezTo>
                  <a:pt x="5504" y="14352"/>
                  <a:pt x="5067" y="14411"/>
                  <a:pt x="4870" y="14313"/>
                </a:cubicBezTo>
                <a:cubicBezTo>
                  <a:pt x="4565" y="14177"/>
                  <a:pt x="4565" y="13884"/>
                  <a:pt x="4761" y="13571"/>
                </a:cubicBezTo>
                <a:cubicBezTo>
                  <a:pt x="6203" y="11364"/>
                  <a:pt x="7710" y="9197"/>
                  <a:pt x="9566" y="7244"/>
                </a:cubicBezTo>
                <a:cubicBezTo>
                  <a:pt x="10527" y="6228"/>
                  <a:pt x="12296" y="5877"/>
                  <a:pt x="13759" y="6365"/>
                </a:cubicBezTo>
                <a:cubicBezTo>
                  <a:pt x="13956" y="6423"/>
                  <a:pt x="14131" y="6501"/>
                  <a:pt x="14305" y="6580"/>
                </a:cubicBezTo>
                <a:cubicBezTo>
                  <a:pt x="15660" y="7185"/>
                  <a:pt x="16074" y="8025"/>
                  <a:pt x="15834" y="9372"/>
                </a:cubicBezTo>
                <a:cubicBezTo>
                  <a:pt x="15681" y="10251"/>
                  <a:pt x="15244" y="10974"/>
                  <a:pt x="14742" y="11696"/>
                </a:cubicBezTo>
                <a:cubicBezTo>
                  <a:pt x="13738" y="13103"/>
                  <a:pt x="12820" y="14567"/>
                  <a:pt x="11488" y="15798"/>
                </a:cubicBezTo>
                <a:cubicBezTo>
                  <a:pt x="11095" y="16169"/>
                  <a:pt x="10833" y="16657"/>
                  <a:pt x="10483" y="17067"/>
                </a:cubicBezTo>
                <a:cubicBezTo>
                  <a:pt x="9610" y="18102"/>
                  <a:pt x="8736" y="19118"/>
                  <a:pt x="7841" y="20114"/>
                </a:cubicBezTo>
                <a:cubicBezTo>
                  <a:pt x="7579" y="20407"/>
                  <a:pt x="7229" y="20680"/>
                  <a:pt x="6880" y="20875"/>
                </a:cubicBezTo>
                <a:cubicBezTo>
                  <a:pt x="6028" y="21344"/>
                  <a:pt x="5176" y="21559"/>
                  <a:pt x="4106" y="21247"/>
                </a:cubicBezTo>
                <a:cubicBezTo>
                  <a:pt x="2271" y="20719"/>
                  <a:pt x="1005" y="19704"/>
                  <a:pt x="240" y="18161"/>
                </a:cubicBezTo>
                <a:cubicBezTo>
                  <a:pt x="66" y="17809"/>
                  <a:pt x="0" y="17419"/>
                  <a:pt x="0" y="17028"/>
                </a:cubicBezTo>
                <a:cubicBezTo>
                  <a:pt x="0" y="16520"/>
                  <a:pt x="65" y="15993"/>
                  <a:pt x="153" y="15485"/>
                </a:cubicBezTo>
                <a:cubicBezTo>
                  <a:pt x="306" y="14392"/>
                  <a:pt x="1114" y="13591"/>
                  <a:pt x="1813" y="12771"/>
                </a:cubicBezTo>
                <a:cubicBezTo>
                  <a:pt x="2817" y="11599"/>
                  <a:pt x="3778" y="10427"/>
                  <a:pt x="4805" y="9275"/>
                </a:cubicBezTo>
                <a:cubicBezTo>
                  <a:pt x="6006" y="7927"/>
                  <a:pt x="7229" y="6599"/>
                  <a:pt x="8496" y="5291"/>
                </a:cubicBezTo>
                <a:cubicBezTo>
                  <a:pt x="8998" y="4783"/>
                  <a:pt x="9675" y="4392"/>
                  <a:pt x="10243" y="3924"/>
                </a:cubicBezTo>
                <a:cubicBezTo>
                  <a:pt x="11095" y="3201"/>
                  <a:pt x="11947" y="2459"/>
                  <a:pt x="12777" y="1717"/>
                </a:cubicBezTo>
                <a:cubicBezTo>
                  <a:pt x="13869" y="760"/>
                  <a:pt x="15179" y="232"/>
                  <a:pt x="16686" y="57"/>
                </a:cubicBezTo>
                <a:cubicBezTo>
                  <a:pt x="17276" y="-2"/>
                  <a:pt x="17865" y="-41"/>
                  <a:pt x="18477" y="76"/>
                </a:cubicBezTo>
                <a:cubicBezTo>
                  <a:pt x="20224" y="369"/>
                  <a:pt x="21600" y="2635"/>
                  <a:pt x="21403" y="3904"/>
                </a:cubicBezTo>
                <a:cubicBezTo>
                  <a:pt x="21163" y="5486"/>
                  <a:pt x="20464" y="6814"/>
                  <a:pt x="19591" y="8123"/>
                </a:cubicBezTo>
                <a:cubicBezTo>
                  <a:pt x="18979" y="9040"/>
                  <a:pt x="18258" y="9900"/>
                  <a:pt x="17581" y="10798"/>
                </a:cubicBezTo>
                <a:cubicBezTo>
                  <a:pt x="17407" y="11032"/>
                  <a:pt x="17319" y="11306"/>
                  <a:pt x="17166" y="11560"/>
                </a:cubicBezTo>
                <a:cubicBezTo>
                  <a:pt x="16140" y="13005"/>
                  <a:pt x="15114" y="14470"/>
                  <a:pt x="14087" y="15915"/>
                </a:cubicBezTo>
                <a:cubicBezTo>
                  <a:pt x="14065" y="15954"/>
                  <a:pt x="14022" y="15993"/>
                  <a:pt x="14000" y="16052"/>
                </a:cubicBezTo>
                <a:cubicBezTo>
                  <a:pt x="13672" y="16462"/>
                  <a:pt x="13126" y="16657"/>
                  <a:pt x="12842" y="16481"/>
                </a:cubicBezTo>
                <a:cubicBezTo>
                  <a:pt x="12536" y="16286"/>
                  <a:pt x="12449" y="15622"/>
                  <a:pt x="12711" y="15270"/>
                </a:cubicBezTo>
                <a:cubicBezTo>
                  <a:pt x="13803" y="13786"/>
                  <a:pt x="14939" y="12321"/>
                  <a:pt x="16009" y="10837"/>
                </a:cubicBezTo>
                <a:cubicBezTo>
                  <a:pt x="17036" y="9411"/>
                  <a:pt x="18084" y="7986"/>
                  <a:pt x="19045" y="6541"/>
                </a:cubicBezTo>
                <a:cubicBezTo>
                  <a:pt x="19700" y="5584"/>
                  <a:pt x="20049" y="4529"/>
                  <a:pt x="20071" y="3377"/>
                </a:cubicBezTo>
                <a:cubicBezTo>
                  <a:pt x="20093" y="2205"/>
                  <a:pt x="18936" y="1189"/>
                  <a:pt x="17429" y="1307"/>
                </a:cubicBezTo>
                <a:cubicBezTo>
                  <a:pt x="15987" y="1424"/>
                  <a:pt x="14720" y="1892"/>
                  <a:pt x="13716" y="2889"/>
                </a:cubicBezTo>
                <a:cubicBezTo>
                  <a:pt x="12973" y="3631"/>
                  <a:pt x="12165" y="4295"/>
                  <a:pt x="11379" y="4998"/>
                </a:cubicBezTo>
                <a:cubicBezTo>
                  <a:pt x="11248" y="5115"/>
                  <a:pt x="11160" y="5252"/>
                  <a:pt x="11008" y="5330"/>
                </a:cubicBezTo>
                <a:cubicBezTo>
                  <a:pt x="9675" y="6013"/>
                  <a:pt x="8758" y="7107"/>
                  <a:pt x="7753" y="8083"/>
                </a:cubicBezTo>
                <a:cubicBezTo>
                  <a:pt x="7185" y="8650"/>
                  <a:pt x="6683" y="9275"/>
                  <a:pt x="6159" y="9880"/>
                </a:cubicBezTo>
                <a:cubicBezTo>
                  <a:pt x="5373" y="10818"/>
                  <a:pt x="4608" y="11794"/>
                  <a:pt x="3800" y="12732"/>
                </a:cubicBezTo>
                <a:cubicBezTo>
                  <a:pt x="3233" y="13376"/>
                  <a:pt x="2534" y="13923"/>
                  <a:pt x="2053" y="14606"/>
                </a:cubicBezTo>
                <a:cubicBezTo>
                  <a:pt x="1704" y="15075"/>
                  <a:pt x="1616" y="15681"/>
                  <a:pt x="1442" y="16247"/>
                </a:cubicBezTo>
                <a:cubicBezTo>
                  <a:pt x="1442" y="16481"/>
                  <a:pt x="1485" y="16716"/>
                  <a:pt x="1485" y="168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8" name="Google Shape;2638;p195"/>
          <p:cNvSpPr/>
          <p:nvPr/>
        </p:nvSpPr>
        <p:spPr>
          <a:xfrm>
            <a:off x="4600574" y="4600577"/>
            <a:ext cx="808470" cy="792068"/>
          </a:xfrm>
          <a:custGeom>
            <a:rect b="b" l="l" r="r" t="t"/>
            <a:pathLst>
              <a:path extrusionOk="0" h="21332" w="21418">
                <a:moveTo>
                  <a:pt x="15831" y="12516"/>
                </a:moveTo>
                <a:cubicBezTo>
                  <a:pt x="17168" y="14389"/>
                  <a:pt x="18480" y="16185"/>
                  <a:pt x="19818" y="18032"/>
                </a:cubicBezTo>
                <a:cubicBezTo>
                  <a:pt x="19717" y="18237"/>
                  <a:pt x="19591" y="18468"/>
                  <a:pt x="19439" y="18750"/>
                </a:cubicBezTo>
                <a:cubicBezTo>
                  <a:pt x="16739" y="18468"/>
                  <a:pt x="14569" y="17083"/>
                  <a:pt x="12399" y="15415"/>
                </a:cubicBezTo>
                <a:cubicBezTo>
                  <a:pt x="12197" y="15723"/>
                  <a:pt x="11995" y="15979"/>
                  <a:pt x="11844" y="16262"/>
                </a:cubicBezTo>
                <a:cubicBezTo>
                  <a:pt x="10885" y="18109"/>
                  <a:pt x="9472" y="19597"/>
                  <a:pt x="8135" y="21161"/>
                </a:cubicBezTo>
                <a:cubicBezTo>
                  <a:pt x="7857" y="21495"/>
                  <a:pt x="7024" y="21315"/>
                  <a:pt x="6772" y="20828"/>
                </a:cubicBezTo>
                <a:cubicBezTo>
                  <a:pt x="6621" y="20520"/>
                  <a:pt x="6545" y="20110"/>
                  <a:pt x="6595" y="19776"/>
                </a:cubicBezTo>
                <a:cubicBezTo>
                  <a:pt x="6822" y="18288"/>
                  <a:pt x="7100" y="16775"/>
                  <a:pt x="7327" y="15287"/>
                </a:cubicBezTo>
                <a:cubicBezTo>
                  <a:pt x="7403" y="14799"/>
                  <a:pt x="7428" y="14286"/>
                  <a:pt x="7479" y="13645"/>
                </a:cubicBezTo>
                <a:cubicBezTo>
                  <a:pt x="6646" y="13619"/>
                  <a:pt x="5889" y="13619"/>
                  <a:pt x="5157" y="13594"/>
                </a:cubicBezTo>
                <a:cubicBezTo>
                  <a:pt x="3820" y="13568"/>
                  <a:pt x="2508" y="13568"/>
                  <a:pt x="1170" y="13491"/>
                </a:cubicBezTo>
                <a:cubicBezTo>
                  <a:pt x="842" y="13466"/>
                  <a:pt x="489" y="13235"/>
                  <a:pt x="237" y="12978"/>
                </a:cubicBezTo>
                <a:cubicBezTo>
                  <a:pt x="-142" y="12645"/>
                  <a:pt x="-41" y="12362"/>
                  <a:pt x="363" y="12080"/>
                </a:cubicBezTo>
                <a:cubicBezTo>
                  <a:pt x="1498" y="11336"/>
                  <a:pt x="2634" y="10592"/>
                  <a:pt x="3769" y="9823"/>
                </a:cubicBezTo>
                <a:cubicBezTo>
                  <a:pt x="4652" y="9233"/>
                  <a:pt x="5510" y="8566"/>
                  <a:pt x="6393" y="7976"/>
                </a:cubicBezTo>
                <a:cubicBezTo>
                  <a:pt x="6772" y="7719"/>
                  <a:pt x="6999" y="7437"/>
                  <a:pt x="7176" y="7001"/>
                </a:cubicBezTo>
                <a:cubicBezTo>
                  <a:pt x="8059" y="4666"/>
                  <a:pt x="8942" y="2332"/>
                  <a:pt x="9825" y="75"/>
                </a:cubicBezTo>
                <a:cubicBezTo>
                  <a:pt x="11137" y="-105"/>
                  <a:pt x="11314" y="-28"/>
                  <a:pt x="11642" y="1049"/>
                </a:cubicBezTo>
                <a:cubicBezTo>
                  <a:pt x="11869" y="1819"/>
                  <a:pt x="12021" y="2640"/>
                  <a:pt x="12222" y="3409"/>
                </a:cubicBezTo>
                <a:cubicBezTo>
                  <a:pt x="12525" y="4590"/>
                  <a:pt x="12878" y="5744"/>
                  <a:pt x="13181" y="6924"/>
                </a:cubicBezTo>
                <a:cubicBezTo>
                  <a:pt x="13307" y="7386"/>
                  <a:pt x="13585" y="7488"/>
                  <a:pt x="13989" y="7488"/>
                </a:cubicBezTo>
                <a:cubicBezTo>
                  <a:pt x="14897" y="7488"/>
                  <a:pt x="15780" y="7488"/>
                  <a:pt x="16689" y="7565"/>
                </a:cubicBezTo>
                <a:cubicBezTo>
                  <a:pt x="18026" y="7668"/>
                  <a:pt x="19338" y="7796"/>
                  <a:pt x="20650" y="7924"/>
                </a:cubicBezTo>
                <a:cubicBezTo>
                  <a:pt x="21004" y="7950"/>
                  <a:pt x="21357" y="7976"/>
                  <a:pt x="21407" y="8412"/>
                </a:cubicBezTo>
                <a:cubicBezTo>
                  <a:pt x="21458" y="8848"/>
                  <a:pt x="21332" y="9181"/>
                  <a:pt x="20903" y="9412"/>
                </a:cubicBezTo>
                <a:cubicBezTo>
                  <a:pt x="19313" y="10310"/>
                  <a:pt x="17749" y="11259"/>
                  <a:pt x="16184" y="12208"/>
                </a:cubicBezTo>
                <a:cubicBezTo>
                  <a:pt x="16083" y="12285"/>
                  <a:pt x="15982" y="12388"/>
                  <a:pt x="15831" y="12516"/>
                </a:cubicBezTo>
                <a:close/>
                <a:moveTo>
                  <a:pt x="10507" y="2999"/>
                </a:moveTo>
                <a:cubicBezTo>
                  <a:pt x="10305" y="3332"/>
                  <a:pt x="10204" y="3486"/>
                  <a:pt x="10128" y="3666"/>
                </a:cubicBezTo>
                <a:cubicBezTo>
                  <a:pt x="9497" y="5282"/>
                  <a:pt x="8867" y="6924"/>
                  <a:pt x="8210" y="8540"/>
                </a:cubicBezTo>
                <a:cubicBezTo>
                  <a:pt x="8084" y="8822"/>
                  <a:pt x="7857" y="9079"/>
                  <a:pt x="7605" y="9258"/>
                </a:cubicBezTo>
                <a:cubicBezTo>
                  <a:pt x="6495" y="10054"/>
                  <a:pt x="5334" y="10798"/>
                  <a:pt x="4224" y="11593"/>
                </a:cubicBezTo>
                <a:cubicBezTo>
                  <a:pt x="4047" y="11721"/>
                  <a:pt x="3896" y="11952"/>
                  <a:pt x="3668" y="12208"/>
                </a:cubicBezTo>
                <a:cubicBezTo>
                  <a:pt x="5208" y="12208"/>
                  <a:pt x="6596" y="12183"/>
                  <a:pt x="7983" y="12208"/>
                </a:cubicBezTo>
                <a:cubicBezTo>
                  <a:pt x="8337" y="12208"/>
                  <a:pt x="8715" y="12311"/>
                  <a:pt x="9043" y="12439"/>
                </a:cubicBezTo>
                <a:cubicBezTo>
                  <a:pt x="9396" y="12568"/>
                  <a:pt x="9472" y="12875"/>
                  <a:pt x="9396" y="13260"/>
                </a:cubicBezTo>
                <a:cubicBezTo>
                  <a:pt x="9144" y="14492"/>
                  <a:pt x="8917" y="15697"/>
                  <a:pt x="8690" y="16929"/>
                </a:cubicBezTo>
                <a:cubicBezTo>
                  <a:pt x="8665" y="17108"/>
                  <a:pt x="8690" y="17288"/>
                  <a:pt x="8690" y="17724"/>
                </a:cubicBezTo>
                <a:cubicBezTo>
                  <a:pt x="9901" y="16364"/>
                  <a:pt x="10482" y="14876"/>
                  <a:pt x="11440" y="13465"/>
                </a:cubicBezTo>
                <a:cubicBezTo>
                  <a:pt x="11844" y="13619"/>
                  <a:pt x="12324" y="13671"/>
                  <a:pt x="12677" y="13902"/>
                </a:cubicBezTo>
                <a:cubicBezTo>
                  <a:pt x="13333" y="14338"/>
                  <a:pt x="13913" y="14928"/>
                  <a:pt x="14569" y="15364"/>
                </a:cubicBezTo>
                <a:cubicBezTo>
                  <a:pt x="15352" y="15877"/>
                  <a:pt x="16109" y="16467"/>
                  <a:pt x="17219" y="16749"/>
                </a:cubicBezTo>
                <a:cubicBezTo>
                  <a:pt x="16058" y="14928"/>
                  <a:pt x="14695" y="13491"/>
                  <a:pt x="13787" y="11695"/>
                </a:cubicBezTo>
                <a:cubicBezTo>
                  <a:pt x="15074" y="10515"/>
                  <a:pt x="16765" y="10105"/>
                  <a:pt x="18228" y="8950"/>
                </a:cubicBezTo>
                <a:cubicBezTo>
                  <a:pt x="16411" y="8874"/>
                  <a:pt x="14822" y="8822"/>
                  <a:pt x="13232" y="8720"/>
                </a:cubicBezTo>
                <a:cubicBezTo>
                  <a:pt x="12349" y="8668"/>
                  <a:pt x="11945" y="8284"/>
                  <a:pt x="11718" y="7411"/>
                </a:cubicBezTo>
                <a:cubicBezTo>
                  <a:pt x="11314" y="6077"/>
                  <a:pt x="10936" y="4641"/>
                  <a:pt x="10507" y="2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9" name="Google Shape;2639;p195"/>
          <p:cNvSpPr/>
          <p:nvPr/>
        </p:nvSpPr>
        <p:spPr>
          <a:xfrm>
            <a:off x="5714999" y="5905502"/>
            <a:ext cx="719006" cy="679282"/>
          </a:xfrm>
          <a:custGeom>
            <a:rect b="b" l="l" r="r" t="t"/>
            <a:pathLst>
              <a:path extrusionOk="0" h="21425" w="21314">
                <a:moveTo>
                  <a:pt x="7766" y="14395"/>
                </a:moveTo>
                <a:cubicBezTo>
                  <a:pt x="5620" y="14515"/>
                  <a:pt x="3700" y="14966"/>
                  <a:pt x="1893" y="15987"/>
                </a:cubicBezTo>
                <a:cubicBezTo>
                  <a:pt x="1328" y="16318"/>
                  <a:pt x="961" y="16138"/>
                  <a:pt x="820" y="15447"/>
                </a:cubicBezTo>
                <a:cubicBezTo>
                  <a:pt x="707" y="15026"/>
                  <a:pt x="735" y="14576"/>
                  <a:pt x="679" y="14155"/>
                </a:cubicBezTo>
                <a:cubicBezTo>
                  <a:pt x="481" y="12833"/>
                  <a:pt x="255" y="11511"/>
                  <a:pt x="58" y="10159"/>
                </a:cubicBezTo>
                <a:cubicBezTo>
                  <a:pt x="-140" y="8928"/>
                  <a:pt x="142" y="8657"/>
                  <a:pt x="1272" y="8447"/>
                </a:cubicBezTo>
                <a:cubicBezTo>
                  <a:pt x="2881" y="8177"/>
                  <a:pt x="4491" y="7816"/>
                  <a:pt x="6128" y="7486"/>
                </a:cubicBezTo>
                <a:cubicBezTo>
                  <a:pt x="6552" y="5413"/>
                  <a:pt x="5507" y="3370"/>
                  <a:pt x="6015" y="1177"/>
                </a:cubicBezTo>
                <a:cubicBezTo>
                  <a:pt x="7286" y="846"/>
                  <a:pt x="8613" y="516"/>
                  <a:pt x="9940" y="215"/>
                </a:cubicBezTo>
                <a:cubicBezTo>
                  <a:pt x="10194" y="155"/>
                  <a:pt x="10448" y="155"/>
                  <a:pt x="10702" y="95"/>
                </a:cubicBezTo>
                <a:cubicBezTo>
                  <a:pt x="11606" y="-175"/>
                  <a:pt x="12142" y="125"/>
                  <a:pt x="12340" y="1087"/>
                </a:cubicBezTo>
                <a:cubicBezTo>
                  <a:pt x="12622" y="2348"/>
                  <a:pt x="12848" y="3640"/>
                  <a:pt x="13131" y="4902"/>
                </a:cubicBezTo>
                <a:cubicBezTo>
                  <a:pt x="13187" y="5172"/>
                  <a:pt x="13300" y="5413"/>
                  <a:pt x="13385" y="5743"/>
                </a:cubicBezTo>
                <a:cubicBezTo>
                  <a:pt x="14825" y="5533"/>
                  <a:pt x="16208" y="5323"/>
                  <a:pt x="17620" y="5112"/>
                </a:cubicBezTo>
                <a:cubicBezTo>
                  <a:pt x="17761" y="5082"/>
                  <a:pt x="17902" y="5022"/>
                  <a:pt x="18043" y="5022"/>
                </a:cubicBezTo>
                <a:cubicBezTo>
                  <a:pt x="19427" y="4872"/>
                  <a:pt x="19681" y="5112"/>
                  <a:pt x="20076" y="6554"/>
                </a:cubicBezTo>
                <a:cubicBezTo>
                  <a:pt x="20415" y="7846"/>
                  <a:pt x="20839" y="9108"/>
                  <a:pt x="21262" y="10370"/>
                </a:cubicBezTo>
                <a:cubicBezTo>
                  <a:pt x="21460" y="11001"/>
                  <a:pt x="21065" y="11722"/>
                  <a:pt x="20359" y="11842"/>
                </a:cubicBezTo>
                <a:cubicBezTo>
                  <a:pt x="19483" y="12022"/>
                  <a:pt x="18608" y="12112"/>
                  <a:pt x="17733" y="12292"/>
                </a:cubicBezTo>
                <a:cubicBezTo>
                  <a:pt x="16660" y="12503"/>
                  <a:pt x="15559" y="12773"/>
                  <a:pt x="14373" y="13013"/>
                </a:cubicBezTo>
                <a:cubicBezTo>
                  <a:pt x="14571" y="15146"/>
                  <a:pt x="14684" y="17189"/>
                  <a:pt x="15418" y="19142"/>
                </a:cubicBezTo>
                <a:cubicBezTo>
                  <a:pt x="14910" y="19803"/>
                  <a:pt x="14204" y="20103"/>
                  <a:pt x="13470" y="20073"/>
                </a:cubicBezTo>
                <a:cubicBezTo>
                  <a:pt x="12058" y="20013"/>
                  <a:pt x="10787" y="20464"/>
                  <a:pt x="9601" y="21185"/>
                </a:cubicBezTo>
                <a:cubicBezTo>
                  <a:pt x="9460" y="21275"/>
                  <a:pt x="9262" y="21335"/>
                  <a:pt x="9008" y="21425"/>
                </a:cubicBezTo>
                <a:cubicBezTo>
                  <a:pt x="8811" y="20223"/>
                  <a:pt x="8641" y="19052"/>
                  <a:pt x="8444" y="17910"/>
                </a:cubicBezTo>
                <a:cubicBezTo>
                  <a:pt x="8218" y="16799"/>
                  <a:pt x="7992" y="15657"/>
                  <a:pt x="7766" y="14395"/>
                </a:cubicBezTo>
                <a:close/>
                <a:moveTo>
                  <a:pt x="12312" y="8026"/>
                </a:moveTo>
                <a:cubicBezTo>
                  <a:pt x="11465" y="6044"/>
                  <a:pt x="11775" y="3941"/>
                  <a:pt x="10928" y="2108"/>
                </a:cubicBezTo>
                <a:cubicBezTo>
                  <a:pt x="10109" y="2258"/>
                  <a:pt x="9375" y="2348"/>
                  <a:pt x="8669" y="2499"/>
                </a:cubicBezTo>
                <a:cubicBezTo>
                  <a:pt x="7286" y="2769"/>
                  <a:pt x="7229" y="2799"/>
                  <a:pt x="7483" y="4301"/>
                </a:cubicBezTo>
                <a:cubicBezTo>
                  <a:pt x="7709" y="5533"/>
                  <a:pt x="7935" y="6795"/>
                  <a:pt x="8331" y="7996"/>
                </a:cubicBezTo>
                <a:cubicBezTo>
                  <a:pt x="8669" y="9018"/>
                  <a:pt x="8585" y="9378"/>
                  <a:pt x="7625" y="9468"/>
                </a:cubicBezTo>
                <a:cubicBezTo>
                  <a:pt x="6636" y="9559"/>
                  <a:pt x="5620" y="9649"/>
                  <a:pt x="4632" y="9799"/>
                </a:cubicBezTo>
                <a:cubicBezTo>
                  <a:pt x="3615" y="9979"/>
                  <a:pt x="2627" y="10250"/>
                  <a:pt x="1554" y="10460"/>
                </a:cubicBezTo>
                <a:cubicBezTo>
                  <a:pt x="1780" y="11541"/>
                  <a:pt x="1978" y="12473"/>
                  <a:pt x="2203" y="13554"/>
                </a:cubicBezTo>
                <a:cubicBezTo>
                  <a:pt x="2655" y="13464"/>
                  <a:pt x="3051" y="13434"/>
                  <a:pt x="3446" y="13344"/>
                </a:cubicBezTo>
                <a:cubicBezTo>
                  <a:pt x="4745" y="13043"/>
                  <a:pt x="6043" y="12683"/>
                  <a:pt x="7370" y="12443"/>
                </a:cubicBezTo>
                <a:cubicBezTo>
                  <a:pt x="8330" y="12262"/>
                  <a:pt x="8669" y="12503"/>
                  <a:pt x="8952" y="13494"/>
                </a:cubicBezTo>
                <a:cubicBezTo>
                  <a:pt x="9206" y="14365"/>
                  <a:pt x="9347" y="15266"/>
                  <a:pt x="9516" y="16138"/>
                </a:cubicBezTo>
                <a:cubicBezTo>
                  <a:pt x="9714" y="17039"/>
                  <a:pt x="9799" y="18000"/>
                  <a:pt x="10250" y="18872"/>
                </a:cubicBezTo>
                <a:cubicBezTo>
                  <a:pt x="11098" y="18691"/>
                  <a:pt x="11916" y="18571"/>
                  <a:pt x="12707" y="18361"/>
                </a:cubicBezTo>
                <a:cubicBezTo>
                  <a:pt x="13413" y="18181"/>
                  <a:pt x="13554" y="17970"/>
                  <a:pt x="13469" y="17159"/>
                </a:cubicBezTo>
                <a:cubicBezTo>
                  <a:pt x="13413" y="16558"/>
                  <a:pt x="13244" y="15988"/>
                  <a:pt x="13187" y="15417"/>
                </a:cubicBezTo>
                <a:cubicBezTo>
                  <a:pt x="13074" y="14395"/>
                  <a:pt x="12961" y="13374"/>
                  <a:pt x="12905" y="12353"/>
                </a:cubicBezTo>
                <a:cubicBezTo>
                  <a:pt x="12876" y="11782"/>
                  <a:pt x="13131" y="11421"/>
                  <a:pt x="13752" y="11301"/>
                </a:cubicBezTo>
                <a:cubicBezTo>
                  <a:pt x="15248" y="11001"/>
                  <a:pt x="16745" y="10610"/>
                  <a:pt x="18213" y="10250"/>
                </a:cubicBezTo>
                <a:cubicBezTo>
                  <a:pt x="18608" y="10159"/>
                  <a:pt x="18975" y="10009"/>
                  <a:pt x="19427" y="9889"/>
                </a:cubicBezTo>
                <a:cubicBezTo>
                  <a:pt x="19257" y="9108"/>
                  <a:pt x="19145" y="8447"/>
                  <a:pt x="18975" y="7816"/>
                </a:cubicBezTo>
                <a:cubicBezTo>
                  <a:pt x="18721" y="6945"/>
                  <a:pt x="18523" y="6795"/>
                  <a:pt x="17676" y="6975"/>
                </a:cubicBezTo>
                <a:cubicBezTo>
                  <a:pt x="16180" y="7275"/>
                  <a:pt x="14683" y="7606"/>
                  <a:pt x="13187" y="7936"/>
                </a:cubicBezTo>
                <a:cubicBezTo>
                  <a:pt x="12905" y="7966"/>
                  <a:pt x="12622" y="7996"/>
                  <a:pt x="12312" y="80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0" name="Google Shape;2640;p195"/>
          <p:cNvSpPr/>
          <p:nvPr/>
        </p:nvSpPr>
        <p:spPr>
          <a:xfrm>
            <a:off x="9820274" y="1038227"/>
            <a:ext cx="329619" cy="353940"/>
          </a:xfrm>
          <a:custGeom>
            <a:rect b="b" l="l" r="r" t="t"/>
            <a:pathLst>
              <a:path extrusionOk="0" h="21178" w="21357">
                <a:moveTo>
                  <a:pt x="3827" y="182"/>
                </a:moveTo>
                <a:cubicBezTo>
                  <a:pt x="4815" y="-103"/>
                  <a:pt x="5494" y="-46"/>
                  <a:pt x="6420" y="296"/>
                </a:cubicBezTo>
                <a:cubicBezTo>
                  <a:pt x="10863" y="1892"/>
                  <a:pt x="14813" y="4627"/>
                  <a:pt x="19565" y="5596"/>
                </a:cubicBezTo>
                <a:cubicBezTo>
                  <a:pt x="20367" y="5767"/>
                  <a:pt x="21416" y="5881"/>
                  <a:pt x="21354" y="6793"/>
                </a:cubicBezTo>
                <a:cubicBezTo>
                  <a:pt x="21231" y="7591"/>
                  <a:pt x="20799" y="8617"/>
                  <a:pt x="20120" y="9130"/>
                </a:cubicBezTo>
                <a:cubicBezTo>
                  <a:pt x="14751" y="12948"/>
                  <a:pt x="9258" y="16710"/>
                  <a:pt x="3766" y="20471"/>
                </a:cubicBezTo>
                <a:cubicBezTo>
                  <a:pt x="3025" y="20984"/>
                  <a:pt x="2346" y="21497"/>
                  <a:pt x="1359" y="20927"/>
                </a:cubicBezTo>
                <a:cubicBezTo>
                  <a:pt x="310" y="20357"/>
                  <a:pt x="-184" y="19274"/>
                  <a:pt x="63" y="18020"/>
                </a:cubicBezTo>
                <a:cubicBezTo>
                  <a:pt x="618" y="15570"/>
                  <a:pt x="1235" y="13176"/>
                  <a:pt x="1729" y="10725"/>
                </a:cubicBezTo>
                <a:cubicBezTo>
                  <a:pt x="2408" y="7306"/>
                  <a:pt x="3087" y="3829"/>
                  <a:pt x="3827" y="182"/>
                </a:cubicBezTo>
                <a:close/>
                <a:moveTo>
                  <a:pt x="6049" y="3772"/>
                </a:moveTo>
                <a:cubicBezTo>
                  <a:pt x="5185" y="8104"/>
                  <a:pt x="4445" y="12036"/>
                  <a:pt x="3642" y="16140"/>
                </a:cubicBezTo>
                <a:cubicBezTo>
                  <a:pt x="6235" y="15285"/>
                  <a:pt x="7962" y="13632"/>
                  <a:pt x="9814" y="12207"/>
                </a:cubicBezTo>
                <a:cubicBezTo>
                  <a:pt x="11665" y="10783"/>
                  <a:pt x="13949" y="9757"/>
                  <a:pt x="15615" y="7876"/>
                </a:cubicBezTo>
                <a:cubicBezTo>
                  <a:pt x="12282" y="6508"/>
                  <a:pt x="9320" y="5197"/>
                  <a:pt x="6049" y="377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1" name="Google Shape;2641;p195"/>
          <p:cNvSpPr/>
          <p:nvPr/>
        </p:nvSpPr>
        <p:spPr>
          <a:xfrm>
            <a:off x="5781676" y="4867274"/>
            <a:ext cx="573084" cy="724772"/>
          </a:xfrm>
          <a:custGeom>
            <a:rect b="b" l="l" r="r" t="t"/>
            <a:pathLst>
              <a:path extrusionOk="0" h="724772" w="573084">
                <a:moveTo>
                  <a:pt x="362996" y="594843"/>
                </a:moveTo>
                <a:cubicBezTo>
                  <a:pt x="357164" y="591390"/>
                  <a:pt x="350020" y="590913"/>
                  <a:pt x="340971" y="596148"/>
                </a:cubicBezTo>
                <a:cubicBezTo>
                  <a:pt x="322874" y="606628"/>
                  <a:pt x="302872" y="616158"/>
                  <a:pt x="286670" y="628535"/>
                </a:cubicBezTo>
                <a:cubicBezTo>
                  <a:pt x="272383" y="639964"/>
                  <a:pt x="276193" y="656157"/>
                  <a:pt x="292395" y="663779"/>
                </a:cubicBezTo>
                <a:cubicBezTo>
                  <a:pt x="298110" y="667595"/>
                  <a:pt x="305730" y="668544"/>
                  <a:pt x="317159" y="672360"/>
                </a:cubicBezTo>
                <a:cubicBezTo>
                  <a:pt x="333352" y="664738"/>
                  <a:pt x="351449" y="657116"/>
                  <a:pt x="368593" y="647586"/>
                </a:cubicBezTo>
                <a:cubicBezTo>
                  <a:pt x="382881" y="639015"/>
                  <a:pt x="384786" y="624729"/>
                  <a:pt x="377156" y="611393"/>
                </a:cubicBezTo>
                <a:cubicBezTo>
                  <a:pt x="373351" y="604724"/>
                  <a:pt x="368829" y="598296"/>
                  <a:pt x="362996" y="594843"/>
                </a:cubicBezTo>
                <a:close/>
                <a:moveTo>
                  <a:pt x="340138" y="533403"/>
                </a:moveTo>
                <a:cubicBezTo>
                  <a:pt x="357164" y="533522"/>
                  <a:pt x="372880" y="539951"/>
                  <a:pt x="388596" y="552333"/>
                </a:cubicBezTo>
                <a:cubicBezTo>
                  <a:pt x="417170" y="575199"/>
                  <a:pt x="435267" y="630443"/>
                  <a:pt x="425742" y="665687"/>
                </a:cubicBezTo>
                <a:cubicBezTo>
                  <a:pt x="416218" y="699982"/>
                  <a:pt x="375261" y="725696"/>
                  <a:pt x="334304" y="724747"/>
                </a:cubicBezTo>
                <a:cubicBezTo>
                  <a:pt x="320969" y="722839"/>
                  <a:pt x="307635" y="719982"/>
                  <a:pt x="293347" y="718074"/>
                </a:cubicBezTo>
                <a:cubicBezTo>
                  <a:pt x="268583" y="716175"/>
                  <a:pt x="249533" y="705696"/>
                  <a:pt x="240961" y="681881"/>
                </a:cubicBezTo>
                <a:cubicBezTo>
                  <a:pt x="229531" y="652351"/>
                  <a:pt x="220959" y="619964"/>
                  <a:pt x="239056" y="591393"/>
                </a:cubicBezTo>
                <a:cubicBezTo>
                  <a:pt x="249533" y="575199"/>
                  <a:pt x="266678" y="562812"/>
                  <a:pt x="283822" y="552333"/>
                </a:cubicBezTo>
                <a:cubicBezTo>
                  <a:pt x="304777" y="539476"/>
                  <a:pt x="323112" y="533285"/>
                  <a:pt x="340138" y="533403"/>
                </a:cubicBezTo>
                <a:close/>
                <a:moveTo>
                  <a:pt x="475920" y="252415"/>
                </a:moveTo>
                <a:cubicBezTo>
                  <a:pt x="327346" y="263844"/>
                  <a:pt x="187310" y="295278"/>
                  <a:pt x="46339" y="342908"/>
                </a:cubicBezTo>
                <a:cubicBezTo>
                  <a:pt x="52075" y="390522"/>
                  <a:pt x="56823" y="437195"/>
                  <a:pt x="73978" y="481015"/>
                </a:cubicBezTo>
                <a:cubicBezTo>
                  <a:pt x="113969" y="478162"/>
                  <a:pt x="475920" y="385772"/>
                  <a:pt x="509269" y="369576"/>
                </a:cubicBezTo>
                <a:cubicBezTo>
                  <a:pt x="498784" y="333376"/>
                  <a:pt x="488299" y="296235"/>
                  <a:pt x="475920" y="252415"/>
                </a:cubicBezTo>
                <a:close/>
                <a:moveTo>
                  <a:pt x="480696" y="190502"/>
                </a:moveTo>
                <a:cubicBezTo>
                  <a:pt x="496890" y="190502"/>
                  <a:pt x="507374" y="201931"/>
                  <a:pt x="512123" y="219084"/>
                </a:cubicBezTo>
                <a:cubicBezTo>
                  <a:pt x="516899" y="237176"/>
                  <a:pt x="520687" y="255268"/>
                  <a:pt x="526423" y="273376"/>
                </a:cubicBezTo>
                <a:cubicBezTo>
                  <a:pt x="537842" y="309561"/>
                  <a:pt x="550221" y="344805"/>
                  <a:pt x="560705" y="381006"/>
                </a:cubicBezTo>
                <a:cubicBezTo>
                  <a:pt x="565454" y="395288"/>
                  <a:pt x="568309" y="409570"/>
                  <a:pt x="573084" y="428635"/>
                </a:cubicBezTo>
                <a:cubicBezTo>
                  <a:pt x="480696" y="448624"/>
                  <a:pt x="390201" y="469586"/>
                  <a:pt x="299707" y="485781"/>
                </a:cubicBezTo>
                <a:cubicBezTo>
                  <a:pt x="211134" y="501977"/>
                  <a:pt x="127309" y="545781"/>
                  <a:pt x="31105" y="546737"/>
                </a:cubicBezTo>
                <a:cubicBezTo>
                  <a:pt x="28251" y="526732"/>
                  <a:pt x="25396" y="508640"/>
                  <a:pt x="22541" y="490548"/>
                </a:cubicBezTo>
                <a:cubicBezTo>
                  <a:pt x="14911" y="436255"/>
                  <a:pt x="6347" y="381962"/>
                  <a:pt x="638" y="326713"/>
                </a:cubicBezTo>
                <a:cubicBezTo>
                  <a:pt x="-3177" y="297175"/>
                  <a:pt x="10162" y="280039"/>
                  <a:pt x="38735" y="274316"/>
                </a:cubicBezTo>
                <a:cubicBezTo>
                  <a:pt x="158737" y="247648"/>
                  <a:pt x="278764" y="221937"/>
                  <a:pt x="398765" y="197165"/>
                </a:cubicBezTo>
                <a:cubicBezTo>
                  <a:pt x="425444" y="191459"/>
                  <a:pt x="453083" y="190502"/>
                  <a:pt x="480696" y="190502"/>
                </a:cubicBezTo>
                <a:close/>
                <a:moveTo>
                  <a:pt x="249549" y="60674"/>
                </a:moveTo>
                <a:cubicBezTo>
                  <a:pt x="233355" y="59720"/>
                  <a:pt x="213349" y="61628"/>
                  <a:pt x="203824" y="79723"/>
                </a:cubicBezTo>
                <a:cubicBezTo>
                  <a:pt x="193351" y="96871"/>
                  <a:pt x="204782" y="108301"/>
                  <a:pt x="234313" y="111156"/>
                </a:cubicBezTo>
                <a:cubicBezTo>
                  <a:pt x="249549" y="107346"/>
                  <a:pt x="265742" y="104491"/>
                  <a:pt x="280028" y="97826"/>
                </a:cubicBezTo>
                <a:cubicBezTo>
                  <a:pt x="284791" y="95917"/>
                  <a:pt x="288604" y="78777"/>
                  <a:pt x="287646" y="77822"/>
                </a:cubicBezTo>
                <a:cubicBezTo>
                  <a:pt x="275266" y="70203"/>
                  <a:pt x="262877" y="61628"/>
                  <a:pt x="249549" y="60674"/>
                </a:cubicBezTo>
                <a:close/>
                <a:moveTo>
                  <a:pt x="240034" y="671"/>
                </a:moveTo>
                <a:cubicBezTo>
                  <a:pt x="290511" y="4481"/>
                  <a:pt x="320991" y="29241"/>
                  <a:pt x="337184" y="74967"/>
                </a:cubicBezTo>
                <a:cubicBezTo>
                  <a:pt x="355284" y="127350"/>
                  <a:pt x="342904" y="141643"/>
                  <a:pt x="294324" y="159738"/>
                </a:cubicBezTo>
                <a:cubicBezTo>
                  <a:pt x="261938" y="172122"/>
                  <a:pt x="226696" y="166403"/>
                  <a:pt x="194309" y="159738"/>
                </a:cubicBezTo>
                <a:cubicBezTo>
                  <a:pt x="172405" y="154973"/>
                  <a:pt x="162881" y="132114"/>
                  <a:pt x="156212" y="112111"/>
                </a:cubicBezTo>
                <a:cubicBezTo>
                  <a:pt x="152398" y="99727"/>
                  <a:pt x="153347" y="86396"/>
                  <a:pt x="152398" y="79731"/>
                </a:cubicBezTo>
                <a:cubicBezTo>
                  <a:pt x="154305" y="15911"/>
                  <a:pt x="181929" y="-4094"/>
                  <a:pt x="240034" y="6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2" name="Google Shape;2642;p195"/>
          <p:cNvSpPr/>
          <p:nvPr/>
        </p:nvSpPr>
        <p:spPr>
          <a:xfrm>
            <a:off x="6562706" y="304801"/>
            <a:ext cx="1823159" cy="1695450"/>
          </a:xfrm>
          <a:custGeom>
            <a:rect b="b" l="l" r="r" t="t"/>
            <a:pathLst>
              <a:path extrusionOk="0" h="1695450" w="1823159">
                <a:moveTo>
                  <a:pt x="943696" y="1332555"/>
                </a:moveTo>
                <a:cubicBezTo>
                  <a:pt x="868433" y="1358280"/>
                  <a:pt x="763674" y="1436397"/>
                  <a:pt x="677985" y="1533552"/>
                </a:cubicBezTo>
                <a:cubicBezTo>
                  <a:pt x="694173" y="1523010"/>
                  <a:pt x="711294" y="1514435"/>
                  <a:pt x="726550" y="1503028"/>
                </a:cubicBezTo>
                <a:cubicBezTo>
                  <a:pt x="768420" y="1472584"/>
                  <a:pt x="808425" y="1439229"/>
                  <a:pt x="851312" y="1409728"/>
                </a:cubicBezTo>
                <a:cubicBezTo>
                  <a:pt x="865636" y="1399187"/>
                  <a:pt x="883689" y="1393523"/>
                  <a:pt x="900810" y="1386836"/>
                </a:cubicBezTo>
                <a:cubicBezTo>
                  <a:pt x="918948" y="1379205"/>
                  <a:pt x="938018" y="1372518"/>
                  <a:pt x="959885" y="1363944"/>
                </a:cubicBezTo>
                <a:cubicBezTo>
                  <a:pt x="953189" y="1350649"/>
                  <a:pt x="948443" y="1342074"/>
                  <a:pt x="943696" y="1332555"/>
                </a:cubicBezTo>
                <a:close/>
                <a:moveTo>
                  <a:pt x="756775" y="1153165"/>
                </a:moveTo>
                <a:cubicBezTo>
                  <a:pt x="763682" y="1154831"/>
                  <a:pt x="769637" y="1159832"/>
                  <a:pt x="774399" y="1168883"/>
                </a:cubicBezTo>
                <a:cubicBezTo>
                  <a:pt x="770590" y="1182217"/>
                  <a:pt x="762026" y="1189840"/>
                  <a:pt x="748676" y="1195551"/>
                </a:cubicBezTo>
                <a:cubicBezTo>
                  <a:pt x="738207" y="1199363"/>
                  <a:pt x="729627" y="1206030"/>
                  <a:pt x="721063" y="1212697"/>
                </a:cubicBezTo>
                <a:cubicBezTo>
                  <a:pt x="678196" y="1247945"/>
                  <a:pt x="635328" y="1284137"/>
                  <a:pt x="593422" y="1319385"/>
                </a:cubicBezTo>
                <a:cubicBezTo>
                  <a:pt x="561999" y="1345097"/>
                  <a:pt x="530561" y="1370822"/>
                  <a:pt x="500083" y="1397491"/>
                </a:cubicBezTo>
                <a:cubicBezTo>
                  <a:pt x="498179" y="1398447"/>
                  <a:pt x="497218" y="1400347"/>
                  <a:pt x="495313" y="1401303"/>
                </a:cubicBezTo>
                <a:cubicBezTo>
                  <a:pt x="456272" y="1427971"/>
                  <a:pt x="435318" y="1417493"/>
                  <a:pt x="428643" y="1368910"/>
                </a:cubicBezTo>
                <a:cubicBezTo>
                  <a:pt x="429604" y="1367954"/>
                  <a:pt x="430548" y="1367011"/>
                  <a:pt x="430548" y="1367011"/>
                </a:cubicBezTo>
                <a:cubicBezTo>
                  <a:pt x="457216" y="1376533"/>
                  <a:pt x="475320" y="1360344"/>
                  <a:pt x="495313" y="1345097"/>
                </a:cubicBezTo>
                <a:cubicBezTo>
                  <a:pt x="541030" y="1309862"/>
                  <a:pt x="587707" y="1276513"/>
                  <a:pt x="629614" y="1235554"/>
                </a:cubicBezTo>
                <a:cubicBezTo>
                  <a:pt x="652488" y="1213654"/>
                  <a:pt x="677251" y="1194595"/>
                  <a:pt x="702015" y="1175550"/>
                </a:cubicBezTo>
                <a:cubicBezTo>
                  <a:pt x="711539" y="1167927"/>
                  <a:pt x="722968" y="1163172"/>
                  <a:pt x="733437" y="1157448"/>
                </a:cubicBezTo>
                <a:cubicBezTo>
                  <a:pt x="742009" y="1153165"/>
                  <a:pt x="749868" y="1151498"/>
                  <a:pt x="756775" y="1153165"/>
                </a:cubicBezTo>
                <a:close/>
                <a:moveTo>
                  <a:pt x="1467577" y="1104890"/>
                </a:moveTo>
                <a:cubicBezTo>
                  <a:pt x="1403755" y="1121096"/>
                  <a:pt x="1339933" y="1137301"/>
                  <a:pt x="1276112" y="1154451"/>
                </a:cubicBezTo>
                <a:cubicBezTo>
                  <a:pt x="1237039" y="1164914"/>
                  <a:pt x="1198983" y="1181120"/>
                  <a:pt x="1165674" y="1205900"/>
                </a:cubicBezTo>
                <a:cubicBezTo>
                  <a:pt x="1163724" y="1207788"/>
                  <a:pt x="1162792" y="1210620"/>
                  <a:pt x="1160843" y="1214475"/>
                </a:cubicBezTo>
                <a:cubicBezTo>
                  <a:pt x="1166606" y="1221083"/>
                  <a:pt x="1172285" y="1227770"/>
                  <a:pt x="1178048" y="1234456"/>
                </a:cubicBezTo>
                <a:cubicBezTo>
                  <a:pt x="1183727" y="1232568"/>
                  <a:pt x="1187541" y="1231546"/>
                  <a:pt x="1191355" y="1229658"/>
                </a:cubicBezTo>
                <a:cubicBezTo>
                  <a:pt x="1248481" y="1207788"/>
                  <a:pt x="1304674" y="1184896"/>
                  <a:pt x="1361885" y="1163026"/>
                </a:cubicBezTo>
                <a:cubicBezTo>
                  <a:pt x="1391380" y="1151540"/>
                  <a:pt x="1420876" y="1140133"/>
                  <a:pt x="1449523" y="1126839"/>
                </a:cubicBezTo>
                <a:cubicBezTo>
                  <a:pt x="1458084" y="1122040"/>
                  <a:pt x="1465712" y="1114409"/>
                  <a:pt x="1477069" y="1106778"/>
                </a:cubicBezTo>
                <a:cubicBezTo>
                  <a:pt x="1471391" y="1105834"/>
                  <a:pt x="1468509" y="1103946"/>
                  <a:pt x="1467577" y="1104890"/>
                </a:cubicBezTo>
                <a:close/>
                <a:moveTo>
                  <a:pt x="691530" y="962278"/>
                </a:moveTo>
                <a:cubicBezTo>
                  <a:pt x="700102" y="966087"/>
                  <a:pt x="712490" y="968950"/>
                  <a:pt x="716306" y="975622"/>
                </a:cubicBezTo>
                <a:cubicBezTo>
                  <a:pt x="722020" y="987048"/>
                  <a:pt x="713448" y="996570"/>
                  <a:pt x="702019" y="1002283"/>
                </a:cubicBezTo>
                <a:cubicBezTo>
                  <a:pt x="690589" y="1008009"/>
                  <a:pt x="678201" y="1013722"/>
                  <a:pt x="665831" y="1019435"/>
                </a:cubicBezTo>
                <a:cubicBezTo>
                  <a:pt x="617238" y="1040383"/>
                  <a:pt x="582949" y="1079442"/>
                  <a:pt x="543904" y="1113734"/>
                </a:cubicBezTo>
                <a:cubicBezTo>
                  <a:pt x="500085" y="1152780"/>
                  <a:pt x="454367" y="1190880"/>
                  <a:pt x="409589" y="1228980"/>
                </a:cubicBezTo>
                <a:cubicBezTo>
                  <a:pt x="407690" y="1229939"/>
                  <a:pt x="405791" y="1230885"/>
                  <a:pt x="404833" y="1231844"/>
                </a:cubicBezTo>
                <a:cubicBezTo>
                  <a:pt x="375301" y="1248983"/>
                  <a:pt x="359115" y="1241365"/>
                  <a:pt x="352442" y="1203265"/>
                </a:cubicBezTo>
                <a:cubicBezTo>
                  <a:pt x="404833" y="1192784"/>
                  <a:pt x="439122" y="1152780"/>
                  <a:pt x="477226" y="1120392"/>
                </a:cubicBezTo>
                <a:cubicBezTo>
                  <a:pt x="519129" y="1085155"/>
                  <a:pt x="558191" y="1046096"/>
                  <a:pt x="601052" y="1011818"/>
                </a:cubicBezTo>
                <a:cubicBezTo>
                  <a:pt x="624869" y="992761"/>
                  <a:pt x="653443" y="980376"/>
                  <a:pt x="680101" y="965141"/>
                </a:cubicBezTo>
                <a:cubicBezTo>
                  <a:pt x="683916" y="963237"/>
                  <a:pt x="688673" y="961332"/>
                  <a:pt x="691530" y="962278"/>
                </a:cubicBezTo>
                <a:close/>
                <a:moveTo>
                  <a:pt x="653432" y="819646"/>
                </a:moveTo>
                <a:cubicBezTo>
                  <a:pt x="670572" y="816783"/>
                  <a:pt x="675339" y="826312"/>
                  <a:pt x="671537" y="853933"/>
                </a:cubicBezTo>
                <a:cubicBezTo>
                  <a:pt x="648665" y="858691"/>
                  <a:pt x="625813" y="862507"/>
                  <a:pt x="602941" y="867266"/>
                </a:cubicBezTo>
                <a:cubicBezTo>
                  <a:pt x="592480" y="870128"/>
                  <a:pt x="581035" y="873932"/>
                  <a:pt x="572465" y="879645"/>
                </a:cubicBezTo>
                <a:cubicBezTo>
                  <a:pt x="536276" y="905369"/>
                  <a:pt x="494354" y="923461"/>
                  <a:pt x="461021" y="952989"/>
                </a:cubicBezTo>
                <a:cubicBezTo>
                  <a:pt x="431491" y="979668"/>
                  <a:pt x="401014" y="1004426"/>
                  <a:pt x="370538" y="1029196"/>
                </a:cubicBezTo>
                <a:cubicBezTo>
                  <a:pt x="353398" y="1043484"/>
                  <a:pt x="334348" y="1055863"/>
                  <a:pt x="315298" y="1066333"/>
                </a:cubicBezTo>
                <a:cubicBezTo>
                  <a:pt x="285768" y="1084437"/>
                  <a:pt x="267664" y="1072058"/>
                  <a:pt x="266718" y="1034909"/>
                </a:cubicBezTo>
                <a:cubicBezTo>
                  <a:pt x="305764" y="1027288"/>
                  <a:pt x="337205" y="1009184"/>
                  <a:pt x="363879" y="982518"/>
                </a:cubicBezTo>
                <a:cubicBezTo>
                  <a:pt x="397212" y="949185"/>
                  <a:pt x="433401" y="920611"/>
                  <a:pt x="473412" y="895840"/>
                </a:cubicBezTo>
                <a:cubicBezTo>
                  <a:pt x="499121" y="879645"/>
                  <a:pt x="524849" y="863462"/>
                  <a:pt x="551523" y="848220"/>
                </a:cubicBezTo>
                <a:cubicBezTo>
                  <a:pt x="582945" y="829162"/>
                  <a:pt x="619135" y="826312"/>
                  <a:pt x="653432" y="819646"/>
                </a:cubicBezTo>
                <a:close/>
                <a:moveTo>
                  <a:pt x="1589687" y="724104"/>
                </a:moveTo>
                <a:cubicBezTo>
                  <a:pt x="1593614" y="724816"/>
                  <a:pt x="1596948" y="727434"/>
                  <a:pt x="1597904" y="731720"/>
                </a:cubicBezTo>
                <a:cubicBezTo>
                  <a:pt x="1599815" y="743155"/>
                  <a:pt x="1605528" y="755540"/>
                  <a:pt x="1595048" y="766010"/>
                </a:cubicBezTo>
                <a:cubicBezTo>
                  <a:pt x="1592192" y="768873"/>
                  <a:pt x="1590302" y="773633"/>
                  <a:pt x="1587446" y="775547"/>
                </a:cubicBezTo>
                <a:cubicBezTo>
                  <a:pt x="1552183" y="797453"/>
                  <a:pt x="1524567" y="829829"/>
                  <a:pt x="1482669" y="842213"/>
                </a:cubicBezTo>
                <a:cubicBezTo>
                  <a:pt x="1478846" y="843162"/>
                  <a:pt x="1474101" y="844111"/>
                  <a:pt x="1471222" y="846025"/>
                </a:cubicBezTo>
                <a:cubicBezTo>
                  <a:pt x="1429325" y="881264"/>
                  <a:pt x="1376948" y="891750"/>
                  <a:pt x="1327404" y="907930"/>
                </a:cubicBezTo>
                <a:cubicBezTo>
                  <a:pt x="1292164" y="919365"/>
                  <a:pt x="1259779" y="934613"/>
                  <a:pt x="1232163" y="960314"/>
                </a:cubicBezTo>
                <a:cubicBezTo>
                  <a:pt x="1221683" y="969851"/>
                  <a:pt x="1209291" y="977459"/>
                  <a:pt x="1198811" y="986996"/>
                </a:cubicBezTo>
                <a:cubicBezTo>
                  <a:pt x="1174051" y="1009851"/>
                  <a:pt x="1153091" y="1035568"/>
                  <a:pt x="1149290" y="1074619"/>
                </a:cubicBezTo>
                <a:cubicBezTo>
                  <a:pt x="1126441" y="1059372"/>
                  <a:pt x="1119762" y="1045090"/>
                  <a:pt x="1126441" y="1027945"/>
                </a:cubicBezTo>
                <a:cubicBezTo>
                  <a:pt x="1137866" y="999381"/>
                  <a:pt x="1148345" y="971749"/>
                  <a:pt x="1177874" y="954604"/>
                </a:cubicBezTo>
                <a:cubicBezTo>
                  <a:pt x="1196922" y="943185"/>
                  <a:pt x="1211203" y="923177"/>
                  <a:pt x="1230251" y="911742"/>
                </a:cubicBezTo>
                <a:cubicBezTo>
                  <a:pt x="1259779" y="894597"/>
                  <a:pt x="1291219" y="875554"/>
                  <a:pt x="1323581" y="867931"/>
                </a:cubicBezTo>
                <a:cubicBezTo>
                  <a:pt x="1388350" y="851735"/>
                  <a:pt x="1447406" y="824119"/>
                  <a:pt x="1506463" y="795539"/>
                </a:cubicBezTo>
                <a:cubicBezTo>
                  <a:pt x="1515998" y="790778"/>
                  <a:pt x="1521711" y="780308"/>
                  <a:pt x="1529334" y="772685"/>
                </a:cubicBezTo>
                <a:cubicBezTo>
                  <a:pt x="1545527" y="757437"/>
                  <a:pt x="1561719" y="742206"/>
                  <a:pt x="1577911" y="727924"/>
                </a:cubicBezTo>
                <a:cubicBezTo>
                  <a:pt x="1581239" y="724587"/>
                  <a:pt x="1585760" y="723393"/>
                  <a:pt x="1589687" y="724104"/>
                </a:cubicBezTo>
                <a:close/>
                <a:moveTo>
                  <a:pt x="577228" y="628650"/>
                </a:moveTo>
                <a:cubicBezTo>
                  <a:pt x="582951" y="641985"/>
                  <a:pt x="587711" y="652463"/>
                  <a:pt x="592471" y="663893"/>
                </a:cubicBezTo>
                <a:cubicBezTo>
                  <a:pt x="566745" y="673418"/>
                  <a:pt x="542945" y="685801"/>
                  <a:pt x="517220" y="691516"/>
                </a:cubicBezTo>
                <a:cubicBezTo>
                  <a:pt x="500087" y="695326"/>
                  <a:pt x="485789" y="702946"/>
                  <a:pt x="475324" y="713424"/>
                </a:cubicBezTo>
                <a:cubicBezTo>
                  <a:pt x="431503" y="753429"/>
                  <a:pt x="390552" y="795340"/>
                  <a:pt x="346731" y="835346"/>
                </a:cubicBezTo>
                <a:cubicBezTo>
                  <a:pt x="332433" y="848681"/>
                  <a:pt x="315300" y="860111"/>
                  <a:pt x="298150" y="870589"/>
                </a:cubicBezTo>
                <a:cubicBezTo>
                  <a:pt x="277184" y="882972"/>
                  <a:pt x="256236" y="895354"/>
                  <a:pt x="233381" y="903927"/>
                </a:cubicBezTo>
                <a:cubicBezTo>
                  <a:pt x="206710" y="914405"/>
                  <a:pt x="200987" y="907737"/>
                  <a:pt x="200043" y="879162"/>
                </a:cubicBezTo>
                <a:cubicBezTo>
                  <a:pt x="224806" y="862016"/>
                  <a:pt x="252439" y="850586"/>
                  <a:pt x="277202" y="833441"/>
                </a:cubicBezTo>
                <a:cubicBezTo>
                  <a:pt x="321968" y="802960"/>
                  <a:pt x="354343" y="762002"/>
                  <a:pt x="392441" y="726759"/>
                </a:cubicBezTo>
                <a:cubicBezTo>
                  <a:pt x="428651" y="693421"/>
                  <a:pt x="466749" y="662941"/>
                  <a:pt x="511515" y="644843"/>
                </a:cubicBezTo>
                <a:cubicBezTo>
                  <a:pt x="531518" y="636270"/>
                  <a:pt x="552465" y="634365"/>
                  <a:pt x="577228" y="628650"/>
                </a:cubicBezTo>
                <a:close/>
                <a:moveTo>
                  <a:pt x="299801" y="548630"/>
                </a:moveTo>
                <a:cubicBezTo>
                  <a:pt x="224537" y="600079"/>
                  <a:pt x="152155" y="655303"/>
                  <a:pt x="61635" y="683938"/>
                </a:cubicBezTo>
                <a:cubicBezTo>
                  <a:pt x="68331" y="702976"/>
                  <a:pt x="73077" y="718238"/>
                  <a:pt x="77823" y="732477"/>
                </a:cubicBezTo>
                <a:cubicBezTo>
                  <a:pt x="176904" y="696289"/>
                  <a:pt x="243607" y="628635"/>
                  <a:pt x="299801" y="548630"/>
                </a:cubicBezTo>
                <a:close/>
                <a:moveTo>
                  <a:pt x="1513445" y="514350"/>
                </a:moveTo>
                <a:cubicBezTo>
                  <a:pt x="1519151" y="548643"/>
                  <a:pt x="1523925" y="544829"/>
                  <a:pt x="1494397" y="563883"/>
                </a:cubicBezTo>
                <a:cubicBezTo>
                  <a:pt x="1477257" y="574359"/>
                  <a:pt x="1462005" y="587699"/>
                  <a:pt x="1445820" y="598175"/>
                </a:cubicBezTo>
                <a:cubicBezTo>
                  <a:pt x="1436296" y="603888"/>
                  <a:pt x="1425817" y="609601"/>
                  <a:pt x="1415337" y="608652"/>
                </a:cubicBezTo>
                <a:cubicBezTo>
                  <a:pt x="1383900" y="606737"/>
                  <a:pt x="1357236" y="623891"/>
                  <a:pt x="1327709" y="628655"/>
                </a:cubicBezTo>
                <a:cubicBezTo>
                  <a:pt x="1322935" y="629604"/>
                  <a:pt x="1320093" y="637232"/>
                  <a:pt x="1316275" y="641030"/>
                </a:cubicBezTo>
                <a:cubicBezTo>
                  <a:pt x="1311524" y="644844"/>
                  <a:pt x="1305796" y="650557"/>
                  <a:pt x="1300090" y="652471"/>
                </a:cubicBezTo>
                <a:cubicBezTo>
                  <a:pt x="1256265" y="663897"/>
                  <a:pt x="1176251" y="696275"/>
                  <a:pt x="1148632" y="721991"/>
                </a:cubicBezTo>
                <a:cubicBezTo>
                  <a:pt x="1117217" y="751521"/>
                  <a:pt x="1086734" y="781050"/>
                  <a:pt x="1081007" y="827734"/>
                </a:cubicBezTo>
                <a:cubicBezTo>
                  <a:pt x="1080052" y="834397"/>
                  <a:pt x="1076255" y="841059"/>
                  <a:pt x="1071482" y="850586"/>
                </a:cubicBezTo>
                <a:cubicBezTo>
                  <a:pt x="1065776" y="844873"/>
                  <a:pt x="1060049" y="841059"/>
                  <a:pt x="1059116" y="836296"/>
                </a:cubicBezTo>
                <a:cubicBezTo>
                  <a:pt x="1055297" y="801053"/>
                  <a:pt x="1055297" y="766760"/>
                  <a:pt x="1081007" y="738196"/>
                </a:cubicBezTo>
                <a:cubicBezTo>
                  <a:pt x="1099101" y="718193"/>
                  <a:pt x="1116262" y="695326"/>
                  <a:pt x="1137199" y="678187"/>
                </a:cubicBezTo>
                <a:cubicBezTo>
                  <a:pt x="1150541" y="666746"/>
                  <a:pt x="1168636" y="661982"/>
                  <a:pt x="1185775" y="655320"/>
                </a:cubicBezTo>
                <a:cubicBezTo>
                  <a:pt x="1217212" y="642945"/>
                  <a:pt x="1247695" y="626756"/>
                  <a:pt x="1280086" y="621027"/>
                </a:cubicBezTo>
                <a:cubicBezTo>
                  <a:pt x="1322935" y="613415"/>
                  <a:pt x="1359124" y="589598"/>
                  <a:pt x="1401040" y="580072"/>
                </a:cubicBezTo>
                <a:cubicBezTo>
                  <a:pt x="1415337" y="576258"/>
                  <a:pt x="1427704" y="566747"/>
                  <a:pt x="1441047" y="559119"/>
                </a:cubicBezTo>
                <a:cubicBezTo>
                  <a:pt x="1465823" y="543880"/>
                  <a:pt x="1489624" y="529590"/>
                  <a:pt x="1513445" y="514350"/>
                </a:cubicBezTo>
                <a:close/>
                <a:moveTo>
                  <a:pt x="312175" y="483886"/>
                </a:moveTo>
                <a:cubicBezTo>
                  <a:pt x="282680" y="478143"/>
                  <a:pt x="138848" y="542966"/>
                  <a:pt x="107403" y="572466"/>
                </a:cubicBezTo>
                <a:cubicBezTo>
                  <a:pt x="111217" y="581041"/>
                  <a:pt x="114014" y="589616"/>
                  <a:pt x="117828" y="599135"/>
                </a:cubicBezTo>
                <a:cubicBezTo>
                  <a:pt x="160715" y="582929"/>
                  <a:pt x="197839" y="558149"/>
                  <a:pt x="232165" y="530536"/>
                </a:cubicBezTo>
                <a:cubicBezTo>
                  <a:pt x="252167" y="513386"/>
                  <a:pt x="273102" y="501036"/>
                  <a:pt x="296919" y="491517"/>
                </a:cubicBezTo>
                <a:cubicBezTo>
                  <a:pt x="300733" y="489629"/>
                  <a:pt x="304547" y="487662"/>
                  <a:pt x="312175" y="483886"/>
                </a:cubicBezTo>
                <a:close/>
                <a:moveTo>
                  <a:pt x="615095" y="460050"/>
                </a:moveTo>
                <a:cubicBezTo>
                  <a:pt x="549324" y="457218"/>
                  <a:pt x="491266" y="477199"/>
                  <a:pt x="436005" y="510554"/>
                </a:cubicBezTo>
                <a:cubicBezTo>
                  <a:pt x="429309" y="514331"/>
                  <a:pt x="421681" y="518185"/>
                  <a:pt x="415070" y="521017"/>
                </a:cubicBezTo>
                <a:cubicBezTo>
                  <a:pt x="404560" y="525816"/>
                  <a:pt x="391253" y="528648"/>
                  <a:pt x="383625" y="536279"/>
                </a:cubicBezTo>
                <a:cubicBezTo>
                  <a:pt x="353112" y="565779"/>
                  <a:pt x="322685" y="596303"/>
                  <a:pt x="294037" y="628635"/>
                </a:cubicBezTo>
                <a:cubicBezTo>
                  <a:pt x="257846" y="668677"/>
                  <a:pt x="218858" y="705808"/>
                  <a:pt x="171225" y="733421"/>
                </a:cubicBezTo>
                <a:cubicBezTo>
                  <a:pt x="130288" y="757257"/>
                  <a:pt x="91215" y="783925"/>
                  <a:pt x="46463" y="799187"/>
                </a:cubicBezTo>
                <a:cubicBezTo>
                  <a:pt x="42649" y="800131"/>
                  <a:pt x="39768" y="803907"/>
                  <a:pt x="35954" y="806818"/>
                </a:cubicBezTo>
                <a:cubicBezTo>
                  <a:pt x="42649" y="829631"/>
                  <a:pt x="47396" y="852524"/>
                  <a:pt x="55956" y="874393"/>
                </a:cubicBezTo>
                <a:cubicBezTo>
                  <a:pt x="89265" y="962029"/>
                  <a:pt x="122659" y="1049665"/>
                  <a:pt x="155969" y="1136357"/>
                </a:cubicBezTo>
                <a:cubicBezTo>
                  <a:pt x="165462" y="1160115"/>
                  <a:pt x="174022" y="1184896"/>
                  <a:pt x="183599" y="1207788"/>
                </a:cubicBezTo>
                <a:cubicBezTo>
                  <a:pt x="191227" y="1224938"/>
                  <a:pt x="202670" y="1241143"/>
                  <a:pt x="211230" y="1258293"/>
                </a:cubicBezTo>
                <a:cubicBezTo>
                  <a:pt x="241658" y="1324924"/>
                  <a:pt x="271238" y="1392579"/>
                  <a:pt x="299801" y="1460154"/>
                </a:cubicBezTo>
                <a:cubicBezTo>
                  <a:pt x="321668" y="1510659"/>
                  <a:pt x="342687" y="1561164"/>
                  <a:pt x="364555" y="1611590"/>
                </a:cubicBezTo>
                <a:cubicBezTo>
                  <a:pt x="367436" y="1618277"/>
                  <a:pt x="370233" y="1624020"/>
                  <a:pt x="373115" y="1628740"/>
                </a:cubicBezTo>
                <a:cubicBezTo>
                  <a:pt x="378878" y="1628740"/>
                  <a:pt x="381675" y="1629684"/>
                  <a:pt x="384557" y="1628740"/>
                </a:cubicBezTo>
                <a:cubicBezTo>
                  <a:pt x="466517" y="1603015"/>
                  <a:pt x="544578" y="1570683"/>
                  <a:pt x="611281" y="1513491"/>
                </a:cubicBezTo>
                <a:cubicBezTo>
                  <a:pt x="675103" y="1459210"/>
                  <a:pt x="733161" y="1399187"/>
                  <a:pt x="802746" y="1351593"/>
                </a:cubicBezTo>
                <a:cubicBezTo>
                  <a:pt x="861822" y="1314462"/>
                  <a:pt x="920812" y="1274420"/>
                  <a:pt x="996076" y="1257270"/>
                </a:cubicBezTo>
                <a:cubicBezTo>
                  <a:pt x="989380" y="1239176"/>
                  <a:pt x="983702" y="1223993"/>
                  <a:pt x="977006" y="1209676"/>
                </a:cubicBezTo>
                <a:cubicBezTo>
                  <a:pt x="954206" y="1157283"/>
                  <a:pt x="926576" y="1106778"/>
                  <a:pt x="909370" y="1052497"/>
                </a:cubicBezTo>
                <a:cubicBezTo>
                  <a:pt x="890385" y="990586"/>
                  <a:pt x="862754" y="933473"/>
                  <a:pt x="836988" y="875337"/>
                </a:cubicBezTo>
                <a:cubicBezTo>
                  <a:pt x="787490" y="763000"/>
                  <a:pt x="745536" y="648695"/>
                  <a:pt x="711294" y="530536"/>
                </a:cubicBezTo>
                <a:cubicBezTo>
                  <a:pt x="697987" y="484830"/>
                  <a:pt x="675103" y="466737"/>
                  <a:pt x="633149" y="460994"/>
                </a:cubicBezTo>
                <a:cubicBezTo>
                  <a:pt x="627470" y="460050"/>
                  <a:pt x="620774" y="460050"/>
                  <a:pt x="615095" y="460050"/>
                </a:cubicBezTo>
                <a:close/>
                <a:moveTo>
                  <a:pt x="1429242" y="390525"/>
                </a:moveTo>
                <a:cubicBezTo>
                  <a:pt x="1453053" y="412430"/>
                  <a:pt x="1453053" y="422914"/>
                  <a:pt x="1431158" y="439108"/>
                </a:cubicBezTo>
                <a:cubicBezTo>
                  <a:pt x="1402576" y="460064"/>
                  <a:pt x="1373035" y="476245"/>
                  <a:pt x="1338745" y="488628"/>
                </a:cubicBezTo>
                <a:cubicBezTo>
                  <a:pt x="1311142" y="498163"/>
                  <a:pt x="1283518" y="502924"/>
                  <a:pt x="1256831" y="509584"/>
                </a:cubicBezTo>
                <a:cubicBezTo>
                  <a:pt x="1229228" y="517206"/>
                  <a:pt x="1203500" y="530539"/>
                  <a:pt x="1176834" y="541972"/>
                </a:cubicBezTo>
                <a:cubicBezTo>
                  <a:pt x="1149210" y="554356"/>
                  <a:pt x="1121586" y="568638"/>
                  <a:pt x="1095879" y="582933"/>
                </a:cubicBezTo>
                <a:cubicBezTo>
                  <a:pt x="1079671" y="591505"/>
                  <a:pt x="1065379" y="602939"/>
                  <a:pt x="1052047" y="616272"/>
                </a:cubicBezTo>
                <a:cubicBezTo>
                  <a:pt x="1042526" y="625793"/>
                  <a:pt x="1036818" y="640076"/>
                  <a:pt x="1030152" y="651510"/>
                </a:cubicBezTo>
                <a:cubicBezTo>
                  <a:pt x="1027298" y="655321"/>
                  <a:pt x="1026339" y="661031"/>
                  <a:pt x="1023485" y="663893"/>
                </a:cubicBezTo>
                <a:cubicBezTo>
                  <a:pt x="1021590" y="666754"/>
                  <a:pt x="1017777" y="666754"/>
                  <a:pt x="1014902" y="667704"/>
                </a:cubicBezTo>
                <a:cubicBezTo>
                  <a:pt x="993007" y="635315"/>
                  <a:pt x="994903" y="609599"/>
                  <a:pt x="1024444" y="583883"/>
                </a:cubicBezTo>
                <a:cubicBezTo>
                  <a:pt x="1069213" y="545784"/>
                  <a:pt x="1117773" y="515307"/>
                  <a:pt x="1174938" y="499112"/>
                </a:cubicBezTo>
                <a:cubicBezTo>
                  <a:pt x="1225416" y="483868"/>
                  <a:pt x="1276851" y="471484"/>
                  <a:pt x="1326370" y="453391"/>
                </a:cubicBezTo>
                <a:cubicBezTo>
                  <a:pt x="1353036" y="443869"/>
                  <a:pt x="1376847" y="426725"/>
                  <a:pt x="1400659" y="412430"/>
                </a:cubicBezTo>
                <a:cubicBezTo>
                  <a:pt x="1411138" y="406719"/>
                  <a:pt x="1419721" y="398147"/>
                  <a:pt x="1429242" y="390525"/>
                </a:cubicBezTo>
                <a:close/>
                <a:moveTo>
                  <a:pt x="1403163" y="257174"/>
                </a:moveTo>
                <a:cubicBezTo>
                  <a:pt x="1408881" y="269561"/>
                  <a:pt x="1411752" y="274317"/>
                  <a:pt x="1413650" y="280028"/>
                </a:cubicBezTo>
                <a:cubicBezTo>
                  <a:pt x="1394597" y="300032"/>
                  <a:pt x="1394597" y="300032"/>
                  <a:pt x="1371747" y="289553"/>
                </a:cubicBezTo>
                <a:cubicBezTo>
                  <a:pt x="1373645" y="297183"/>
                  <a:pt x="1374594" y="302893"/>
                  <a:pt x="1377465" y="314326"/>
                </a:cubicBezTo>
                <a:cubicBezTo>
                  <a:pt x="1366977" y="320037"/>
                  <a:pt x="1353642" y="329562"/>
                  <a:pt x="1340307" y="336238"/>
                </a:cubicBezTo>
                <a:cubicBezTo>
                  <a:pt x="1316508" y="347659"/>
                  <a:pt x="1292685" y="359092"/>
                  <a:pt x="1268863" y="367664"/>
                </a:cubicBezTo>
                <a:cubicBezTo>
                  <a:pt x="1258398" y="371479"/>
                  <a:pt x="1245063" y="369571"/>
                  <a:pt x="1233627" y="372432"/>
                </a:cubicBezTo>
                <a:cubicBezTo>
                  <a:pt x="1188852" y="381958"/>
                  <a:pt x="1143129" y="380050"/>
                  <a:pt x="1100276" y="397194"/>
                </a:cubicBezTo>
                <a:cubicBezTo>
                  <a:pt x="1066938" y="410534"/>
                  <a:pt x="1034550" y="424816"/>
                  <a:pt x="1002161" y="439110"/>
                </a:cubicBezTo>
                <a:cubicBezTo>
                  <a:pt x="978362" y="449589"/>
                  <a:pt x="960258" y="467686"/>
                  <a:pt x="947872" y="491494"/>
                </a:cubicBezTo>
                <a:cubicBezTo>
                  <a:pt x="943103" y="501019"/>
                  <a:pt x="935486" y="511498"/>
                  <a:pt x="925021" y="504834"/>
                </a:cubicBezTo>
                <a:cubicBezTo>
                  <a:pt x="918354" y="500066"/>
                  <a:pt x="915483" y="487679"/>
                  <a:pt x="914534" y="479107"/>
                </a:cubicBezTo>
                <a:cubicBezTo>
                  <a:pt x="913585" y="473397"/>
                  <a:pt x="918354" y="465779"/>
                  <a:pt x="923100" y="460057"/>
                </a:cubicBezTo>
                <a:cubicBezTo>
                  <a:pt x="944075" y="433388"/>
                  <a:pt x="967874" y="410534"/>
                  <a:pt x="999314" y="396240"/>
                </a:cubicBezTo>
                <a:cubicBezTo>
                  <a:pt x="1055502" y="370525"/>
                  <a:pt x="1113611" y="354335"/>
                  <a:pt x="1174568" y="343856"/>
                </a:cubicBezTo>
                <a:cubicBezTo>
                  <a:pt x="1180286" y="342903"/>
                  <a:pt x="1186954" y="340995"/>
                  <a:pt x="1192672" y="341949"/>
                </a:cubicBezTo>
                <a:cubicBezTo>
                  <a:pt x="1237447" y="351474"/>
                  <a:pt x="1273632" y="324805"/>
                  <a:pt x="1311739" y="309570"/>
                </a:cubicBezTo>
                <a:cubicBezTo>
                  <a:pt x="1322203" y="305755"/>
                  <a:pt x="1332691" y="301940"/>
                  <a:pt x="1343155" y="298137"/>
                </a:cubicBezTo>
                <a:cubicBezTo>
                  <a:pt x="1347924" y="296229"/>
                  <a:pt x="1352693" y="295276"/>
                  <a:pt x="1356490" y="292414"/>
                </a:cubicBezTo>
                <a:cubicBezTo>
                  <a:pt x="1370797" y="280040"/>
                  <a:pt x="1386031" y="269561"/>
                  <a:pt x="1403163" y="257174"/>
                </a:cubicBezTo>
                <a:close/>
                <a:moveTo>
                  <a:pt x="1468509" y="99122"/>
                </a:moveTo>
                <a:cubicBezTo>
                  <a:pt x="1455202" y="105730"/>
                  <a:pt x="1444692" y="109584"/>
                  <a:pt x="1435200" y="115248"/>
                </a:cubicBezTo>
                <a:cubicBezTo>
                  <a:pt x="1400873" y="136253"/>
                  <a:pt x="1367564" y="159066"/>
                  <a:pt x="1331373" y="179127"/>
                </a:cubicBezTo>
                <a:cubicBezTo>
                  <a:pt x="1306624" y="192422"/>
                  <a:pt x="1278061" y="199108"/>
                  <a:pt x="1253227" y="213347"/>
                </a:cubicBezTo>
                <a:cubicBezTo>
                  <a:pt x="1227546" y="227665"/>
                  <a:pt x="1198051" y="225777"/>
                  <a:pt x="1171352" y="235296"/>
                </a:cubicBezTo>
                <a:cubicBezTo>
                  <a:pt x="1143722" y="244814"/>
                  <a:pt x="1114227" y="247646"/>
                  <a:pt x="1084647" y="251501"/>
                </a:cubicBezTo>
                <a:cubicBezTo>
                  <a:pt x="1025571" y="259132"/>
                  <a:pt x="968445" y="270539"/>
                  <a:pt x="913184" y="293431"/>
                </a:cubicBezTo>
                <a:cubicBezTo>
                  <a:pt x="885553" y="304838"/>
                  <a:pt x="861822" y="323876"/>
                  <a:pt x="835123" y="338193"/>
                </a:cubicBezTo>
                <a:cubicBezTo>
                  <a:pt x="816053" y="348656"/>
                  <a:pt x="798000" y="357231"/>
                  <a:pt x="782744" y="372414"/>
                </a:cubicBezTo>
                <a:cubicBezTo>
                  <a:pt x="771302" y="383899"/>
                  <a:pt x="756978" y="394362"/>
                  <a:pt x="747485" y="407657"/>
                </a:cubicBezTo>
                <a:cubicBezTo>
                  <a:pt x="736043" y="425750"/>
                  <a:pt x="728415" y="447699"/>
                  <a:pt x="717905" y="469569"/>
                </a:cubicBezTo>
                <a:cubicBezTo>
                  <a:pt x="747485" y="545798"/>
                  <a:pt x="776048" y="623915"/>
                  <a:pt x="807493" y="701088"/>
                </a:cubicBezTo>
                <a:cubicBezTo>
                  <a:pt x="844616" y="791556"/>
                  <a:pt x="883689" y="881080"/>
                  <a:pt x="921745" y="971548"/>
                </a:cubicBezTo>
                <a:cubicBezTo>
                  <a:pt x="945561" y="1026773"/>
                  <a:pt x="966581" y="1083021"/>
                  <a:pt x="991330" y="1138245"/>
                </a:cubicBezTo>
                <a:cubicBezTo>
                  <a:pt x="1006586" y="1173489"/>
                  <a:pt x="1026588" y="1206844"/>
                  <a:pt x="1045574" y="1242087"/>
                </a:cubicBezTo>
                <a:cubicBezTo>
                  <a:pt x="1061847" y="1227770"/>
                  <a:pt x="1076086" y="1218251"/>
                  <a:pt x="1087528" y="1204877"/>
                </a:cubicBezTo>
                <a:cubicBezTo>
                  <a:pt x="1130415" y="1156339"/>
                  <a:pt x="1183727" y="1123928"/>
                  <a:pt x="1243735" y="1106778"/>
                </a:cubicBezTo>
                <a:cubicBezTo>
                  <a:pt x="1327559" y="1083021"/>
                  <a:pt x="1413248" y="1064927"/>
                  <a:pt x="1498089" y="1042979"/>
                </a:cubicBezTo>
                <a:cubicBezTo>
                  <a:pt x="1529449" y="1034404"/>
                  <a:pt x="1560893" y="1024885"/>
                  <a:pt x="1588524" y="1008679"/>
                </a:cubicBezTo>
                <a:cubicBezTo>
                  <a:pt x="1659042" y="967772"/>
                  <a:pt x="1714303" y="909637"/>
                  <a:pt x="1764733" y="845837"/>
                </a:cubicBezTo>
                <a:cubicBezTo>
                  <a:pt x="1773378" y="834430"/>
                  <a:pt x="1778124" y="822945"/>
                  <a:pt x="1772361" y="808706"/>
                </a:cubicBezTo>
                <a:cubicBezTo>
                  <a:pt x="1761936" y="783925"/>
                  <a:pt x="1750494" y="759145"/>
                  <a:pt x="1739984" y="733421"/>
                </a:cubicBezTo>
                <a:cubicBezTo>
                  <a:pt x="1701928" y="637210"/>
                  <a:pt x="1663788" y="540055"/>
                  <a:pt x="1625732" y="443923"/>
                </a:cubicBezTo>
                <a:cubicBezTo>
                  <a:pt x="1618104" y="424807"/>
                  <a:pt x="1609459" y="406713"/>
                  <a:pt x="1600899" y="387675"/>
                </a:cubicBezTo>
                <a:cubicBezTo>
                  <a:pt x="1576150" y="330562"/>
                  <a:pt x="1553265" y="273371"/>
                  <a:pt x="1527584" y="217202"/>
                </a:cubicBezTo>
                <a:cubicBezTo>
                  <a:pt x="1511396" y="178104"/>
                  <a:pt x="1490461" y="140973"/>
                  <a:pt x="1468509" y="99122"/>
                </a:cubicBezTo>
                <a:close/>
                <a:moveTo>
                  <a:pt x="1325694" y="54360"/>
                </a:moveTo>
                <a:cubicBezTo>
                  <a:pt x="1316117" y="62856"/>
                  <a:pt x="1308489" y="70487"/>
                  <a:pt x="1300860" y="78117"/>
                </a:cubicBezTo>
                <a:cubicBezTo>
                  <a:pt x="1264669" y="110528"/>
                  <a:pt x="1226614" y="138141"/>
                  <a:pt x="1177031" y="145772"/>
                </a:cubicBezTo>
                <a:cubicBezTo>
                  <a:pt x="1142790" y="151514"/>
                  <a:pt x="1108463" y="157179"/>
                  <a:pt x="1075154" y="165753"/>
                </a:cubicBezTo>
                <a:cubicBezTo>
                  <a:pt x="1048456" y="173384"/>
                  <a:pt x="1023707" y="184791"/>
                  <a:pt x="998025" y="196276"/>
                </a:cubicBezTo>
                <a:cubicBezTo>
                  <a:pt x="993194" y="198164"/>
                  <a:pt x="988448" y="204773"/>
                  <a:pt x="978955" y="212403"/>
                </a:cubicBezTo>
                <a:cubicBezTo>
                  <a:pt x="987516" y="212403"/>
                  <a:pt x="991330" y="212403"/>
                  <a:pt x="995144" y="212403"/>
                </a:cubicBezTo>
                <a:cubicBezTo>
                  <a:pt x="1049473" y="204773"/>
                  <a:pt x="1103717" y="196276"/>
                  <a:pt x="1158046" y="188646"/>
                </a:cubicBezTo>
                <a:cubicBezTo>
                  <a:pt x="1232292" y="178104"/>
                  <a:pt x="1297131" y="145772"/>
                  <a:pt x="1361885" y="105730"/>
                </a:cubicBezTo>
                <a:cubicBezTo>
                  <a:pt x="1349511" y="88580"/>
                  <a:pt x="1339001" y="72453"/>
                  <a:pt x="1325694" y="54360"/>
                </a:cubicBezTo>
                <a:close/>
                <a:moveTo>
                  <a:pt x="1186609" y="51449"/>
                </a:moveTo>
                <a:cubicBezTo>
                  <a:pt x="1149485" y="64823"/>
                  <a:pt x="1116091" y="75285"/>
                  <a:pt x="1082782" y="89524"/>
                </a:cubicBezTo>
                <a:cubicBezTo>
                  <a:pt x="1054219" y="101954"/>
                  <a:pt x="1026588" y="116271"/>
                  <a:pt x="998025" y="131454"/>
                </a:cubicBezTo>
                <a:cubicBezTo>
                  <a:pt x="994211" y="133342"/>
                  <a:pt x="991330" y="139085"/>
                  <a:pt x="988448" y="142940"/>
                </a:cubicBezTo>
                <a:cubicBezTo>
                  <a:pt x="1058033" y="109584"/>
                  <a:pt x="1136094" y="112417"/>
                  <a:pt x="1210425" y="85748"/>
                </a:cubicBezTo>
                <a:cubicBezTo>
                  <a:pt x="1200848" y="71431"/>
                  <a:pt x="1193220" y="60968"/>
                  <a:pt x="1186609" y="51449"/>
                </a:cubicBezTo>
                <a:close/>
                <a:moveTo>
                  <a:pt x="1301878" y="0"/>
                </a:moveTo>
                <a:cubicBezTo>
                  <a:pt x="1325694" y="3855"/>
                  <a:pt x="1342815" y="14318"/>
                  <a:pt x="1352308" y="37210"/>
                </a:cubicBezTo>
                <a:cubicBezTo>
                  <a:pt x="1359936" y="55304"/>
                  <a:pt x="1369428" y="71509"/>
                  <a:pt x="1379006" y="92435"/>
                </a:cubicBezTo>
                <a:cubicBezTo>
                  <a:pt x="1390448" y="84804"/>
                  <a:pt x="1399009" y="79061"/>
                  <a:pt x="1407569" y="72453"/>
                </a:cubicBezTo>
                <a:cubicBezTo>
                  <a:pt x="1412315" y="68598"/>
                  <a:pt x="1416129" y="63878"/>
                  <a:pt x="1420876" y="60024"/>
                </a:cubicBezTo>
                <a:cubicBezTo>
                  <a:pt x="1453253" y="34299"/>
                  <a:pt x="1472323" y="36266"/>
                  <a:pt x="1492325" y="72453"/>
                </a:cubicBezTo>
                <a:cubicBezTo>
                  <a:pt x="1536145" y="150492"/>
                  <a:pt x="1582845" y="226721"/>
                  <a:pt x="1615222" y="310581"/>
                </a:cubicBezTo>
                <a:cubicBezTo>
                  <a:pt x="1633276" y="356287"/>
                  <a:pt x="1648532" y="403881"/>
                  <a:pt x="1666670" y="449587"/>
                </a:cubicBezTo>
                <a:cubicBezTo>
                  <a:pt x="1698114" y="529592"/>
                  <a:pt x="1731424" y="608653"/>
                  <a:pt x="1764733" y="686771"/>
                </a:cubicBezTo>
                <a:cubicBezTo>
                  <a:pt x="1779989" y="722958"/>
                  <a:pt x="1798127" y="759145"/>
                  <a:pt x="1815248" y="794388"/>
                </a:cubicBezTo>
                <a:cubicBezTo>
                  <a:pt x="1825758" y="816336"/>
                  <a:pt x="1827622" y="835374"/>
                  <a:pt x="1809484" y="856300"/>
                </a:cubicBezTo>
                <a:cubicBezTo>
                  <a:pt x="1780921" y="889655"/>
                  <a:pt x="1757105" y="928674"/>
                  <a:pt x="1725745" y="960141"/>
                </a:cubicBezTo>
                <a:cubicBezTo>
                  <a:pt x="1695233" y="991530"/>
                  <a:pt x="1659974" y="1017254"/>
                  <a:pt x="1625732" y="1043923"/>
                </a:cubicBezTo>
                <a:cubicBezTo>
                  <a:pt x="1593270" y="1069647"/>
                  <a:pt x="1557079" y="1091595"/>
                  <a:pt x="1525635" y="1118264"/>
                </a:cubicBezTo>
                <a:cubicBezTo>
                  <a:pt x="1470458" y="1163970"/>
                  <a:pt x="1403755" y="1186862"/>
                  <a:pt x="1338069" y="1211564"/>
                </a:cubicBezTo>
                <a:cubicBezTo>
                  <a:pt x="1295182" y="1227770"/>
                  <a:pt x="1253227" y="1245863"/>
                  <a:pt x="1211358" y="1263957"/>
                </a:cubicBezTo>
                <a:cubicBezTo>
                  <a:pt x="1203729" y="1267812"/>
                  <a:pt x="1198051" y="1279218"/>
                  <a:pt x="1196101" y="1287793"/>
                </a:cubicBezTo>
                <a:cubicBezTo>
                  <a:pt x="1193220" y="1303055"/>
                  <a:pt x="1183727" y="1308719"/>
                  <a:pt x="1171352" y="1315406"/>
                </a:cubicBezTo>
                <a:cubicBezTo>
                  <a:pt x="1118973" y="1342074"/>
                  <a:pt x="1066593" y="1369686"/>
                  <a:pt x="1014129" y="1397299"/>
                </a:cubicBezTo>
                <a:cubicBezTo>
                  <a:pt x="1003704" y="1403042"/>
                  <a:pt x="992262" y="1407840"/>
                  <a:pt x="980820" y="1414448"/>
                </a:cubicBezTo>
                <a:cubicBezTo>
                  <a:pt x="975141" y="1404930"/>
                  <a:pt x="970395" y="1396355"/>
                  <a:pt x="962767" y="1385892"/>
                </a:cubicBezTo>
                <a:cubicBezTo>
                  <a:pt x="933187" y="1397299"/>
                  <a:pt x="904624" y="1409728"/>
                  <a:pt x="879875" y="1429710"/>
                </a:cubicBezTo>
                <a:cubicBezTo>
                  <a:pt x="840802" y="1461177"/>
                  <a:pt x="801729" y="1492566"/>
                  <a:pt x="761724" y="1522066"/>
                </a:cubicBezTo>
                <a:cubicBezTo>
                  <a:pt x="704598" y="1564940"/>
                  <a:pt x="640777" y="1593496"/>
                  <a:pt x="573141" y="1614501"/>
                </a:cubicBezTo>
                <a:cubicBezTo>
                  <a:pt x="543646" y="1624020"/>
                  <a:pt x="516947" y="1637315"/>
                  <a:pt x="487452" y="1647856"/>
                </a:cubicBezTo>
                <a:cubicBezTo>
                  <a:pt x="449312" y="1661151"/>
                  <a:pt x="410238" y="1673580"/>
                  <a:pt x="372183" y="1686875"/>
                </a:cubicBezTo>
                <a:cubicBezTo>
                  <a:pt x="365487" y="1688763"/>
                  <a:pt x="359808" y="1691674"/>
                  <a:pt x="349298" y="1695450"/>
                </a:cubicBezTo>
                <a:cubicBezTo>
                  <a:pt x="342603" y="1684043"/>
                  <a:pt x="332178" y="1673580"/>
                  <a:pt x="330228" y="1661151"/>
                </a:cubicBezTo>
                <a:cubicBezTo>
                  <a:pt x="321668" y="1602071"/>
                  <a:pt x="288358" y="1553533"/>
                  <a:pt x="265474" y="1501140"/>
                </a:cubicBezTo>
                <a:cubicBezTo>
                  <a:pt x="251235" y="1468729"/>
                  <a:pt x="236911" y="1436397"/>
                  <a:pt x="221655" y="1403042"/>
                </a:cubicBezTo>
                <a:cubicBezTo>
                  <a:pt x="205467" y="1366854"/>
                  <a:pt x="186396" y="1331611"/>
                  <a:pt x="173090" y="1294480"/>
                </a:cubicBezTo>
                <a:cubicBezTo>
                  <a:pt x="122575" y="1163026"/>
                  <a:pt x="73077" y="1031572"/>
                  <a:pt x="24511" y="899174"/>
                </a:cubicBezTo>
                <a:cubicBezTo>
                  <a:pt x="13069" y="867707"/>
                  <a:pt x="7391" y="834430"/>
                  <a:pt x="695" y="801075"/>
                </a:cubicBezTo>
                <a:cubicBezTo>
                  <a:pt x="-3119" y="782981"/>
                  <a:pt x="9255" y="763000"/>
                  <a:pt x="25444" y="755369"/>
                </a:cubicBezTo>
                <a:cubicBezTo>
                  <a:pt x="32139" y="753402"/>
                  <a:pt x="37818" y="750570"/>
                  <a:pt x="45446" y="745850"/>
                </a:cubicBezTo>
                <a:cubicBezTo>
                  <a:pt x="34004" y="713439"/>
                  <a:pt x="23579" y="681972"/>
                  <a:pt x="12137" y="648695"/>
                </a:cubicBezTo>
                <a:cubicBezTo>
                  <a:pt x="38835" y="637210"/>
                  <a:pt x="62652" y="627691"/>
                  <a:pt x="87401" y="618172"/>
                </a:cubicBezTo>
                <a:cubicBezTo>
                  <a:pt x="77823" y="589616"/>
                  <a:pt x="70280" y="563891"/>
                  <a:pt x="61635" y="536279"/>
                </a:cubicBezTo>
                <a:cubicBezTo>
                  <a:pt x="139780" y="498204"/>
                  <a:pt x="214027" y="457218"/>
                  <a:pt x="294037" y="429605"/>
                </a:cubicBezTo>
                <a:cubicBezTo>
                  <a:pt x="298868" y="427717"/>
                  <a:pt x="304547" y="426773"/>
                  <a:pt x="307429" y="422918"/>
                </a:cubicBezTo>
                <a:cubicBezTo>
                  <a:pt x="339806" y="393418"/>
                  <a:pt x="379811" y="382955"/>
                  <a:pt x="421681" y="380988"/>
                </a:cubicBezTo>
                <a:cubicBezTo>
                  <a:pt x="473128" y="378156"/>
                  <a:pt x="518897" y="361951"/>
                  <a:pt x="563648" y="339137"/>
                </a:cubicBezTo>
                <a:cubicBezTo>
                  <a:pt x="622723" y="308614"/>
                  <a:pt x="681714" y="280058"/>
                  <a:pt x="740789" y="249613"/>
                </a:cubicBezTo>
                <a:cubicBezTo>
                  <a:pt x="751299" y="243870"/>
                  <a:pt x="762741" y="238128"/>
                  <a:pt x="771302" y="230497"/>
                </a:cubicBezTo>
                <a:cubicBezTo>
                  <a:pt x="793169" y="212403"/>
                  <a:pt x="815121" y="194310"/>
                  <a:pt x="836988" y="175272"/>
                </a:cubicBezTo>
                <a:cubicBezTo>
                  <a:pt x="838937" y="173384"/>
                  <a:pt x="841819" y="171496"/>
                  <a:pt x="844616" y="170552"/>
                </a:cubicBezTo>
                <a:cubicBezTo>
                  <a:pt x="885553" y="163865"/>
                  <a:pt x="912252" y="135309"/>
                  <a:pt x="940815" y="109584"/>
                </a:cubicBezTo>
                <a:cubicBezTo>
                  <a:pt x="978023" y="76229"/>
                  <a:pt x="1020825" y="54360"/>
                  <a:pt x="1068458" y="39098"/>
                </a:cubicBezTo>
                <a:cubicBezTo>
                  <a:pt x="1090410" y="32411"/>
                  <a:pt x="1112277" y="22893"/>
                  <a:pt x="1133212" y="11486"/>
                </a:cubicBezTo>
                <a:cubicBezTo>
                  <a:pt x="1160843" y="-3776"/>
                  <a:pt x="1182795" y="-944"/>
                  <a:pt x="1203729" y="22893"/>
                </a:cubicBezTo>
                <a:cubicBezTo>
                  <a:pt x="1209408" y="29579"/>
                  <a:pt x="1215172" y="37210"/>
                  <a:pt x="1219918" y="44841"/>
                </a:cubicBezTo>
                <a:cubicBezTo>
                  <a:pt x="1224664" y="51449"/>
                  <a:pt x="1228478" y="58136"/>
                  <a:pt x="1234242" y="65766"/>
                </a:cubicBezTo>
                <a:cubicBezTo>
                  <a:pt x="1265686" y="52393"/>
                  <a:pt x="1285689" y="28635"/>
                  <a:pt x="13018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3" name="Google Shape;2643;p195"/>
          <p:cNvSpPr/>
          <p:nvPr/>
        </p:nvSpPr>
        <p:spPr>
          <a:xfrm>
            <a:off x="4857728" y="381001"/>
            <a:ext cx="1572528" cy="1585979"/>
          </a:xfrm>
          <a:custGeom>
            <a:rect b="b" l="l" r="r" t="t"/>
            <a:pathLst>
              <a:path extrusionOk="0" h="1585979" w="1572528">
                <a:moveTo>
                  <a:pt x="944866" y="810241"/>
                </a:moveTo>
                <a:cubicBezTo>
                  <a:pt x="948434" y="809228"/>
                  <a:pt x="952960" y="809516"/>
                  <a:pt x="958608" y="810733"/>
                </a:cubicBezTo>
                <a:cubicBezTo>
                  <a:pt x="966139" y="812355"/>
                  <a:pt x="975664" y="815630"/>
                  <a:pt x="987570" y="819678"/>
                </a:cubicBezTo>
                <a:cubicBezTo>
                  <a:pt x="997096" y="822535"/>
                  <a:pt x="1005669" y="828248"/>
                  <a:pt x="1014237" y="832063"/>
                </a:cubicBezTo>
                <a:cubicBezTo>
                  <a:pt x="1025670" y="837776"/>
                  <a:pt x="1031381" y="847301"/>
                  <a:pt x="1027572" y="859683"/>
                </a:cubicBezTo>
                <a:cubicBezTo>
                  <a:pt x="1023763" y="873973"/>
                  <a:pt x="1011376" y="877781"/>
                  <a:pt x="998045" y="875875"/>
                </a:cubicBezTo>
                <a:cubicBezTo>
                  <a:pt x="976137" y="873973"/>
                  <a:pt x="954234" y="868256"/>
                  <a:pt x="934228" y="864445"/>
                </a:cubicBezTo>
                <a:cubicBezTo>
                  <a:pt x="932085" y="828011"/>
                  <a:pt x="934162" y="813277"/>
                  <a:pt x="944866" y="810241"/>
                </a:cubicBezTo>
                <a:close/>
                <a:moveTo>
                  <a:pt x="967760" y="714375"/>
                </a:moveTo>
                <a:cubicBezTo>
                  <a:pt x="1001098" y="718185"/>
                  <a:pt x="1026816" y="729616"/>
                  <a:pt x="1052535" y="741047"/>
                </a:cubicBezTo>
                <a:cubicBezTo>
                  <a:pt x="1064914" y="746762"/>
                  <a:pt x="1075393" y="754382"/>
                  <a:pt x="1069679" y="770576"/>
                </a:cubicBezTo>
                <a:cubicBezTo>
                  <a:pt x="1064914" y="783912"/>
                  <a:pt x="1053485" y="790580"/>
                  <a:pt x="1040150" y="788671"/>
                </a:cubicBezTo>
                <a:cubicBezTo>
                  <a:pt x="1015387" y="783912"/>
                  <a:pt x="991573" y="778193"/>
                  <a:pt x="962045" y="771528"/>
                </a:cubicBezTo>
                <a:cubicBezTo>
                  <a:pt x="963950" y="750572"/>
                  <a:pt x="965855" y="733426"/>
                  <a:pt x="967760" y="714375"/>
                </a:cubicBezTo>
                <a:close/>
                <a:moveTo>
                  <a:pt x="945902" y="625827"/>
                </a:moveTo>
                <a:cubicBezTo>
                  <a:pt x="926863" y="684851"/>
                  <a:pt x="908787" y="740116"/>
                  <a:pt x="890637" y="796266"/>
                </a:cubicBezTo>
                <a:cubicBezTo>
                  <a:pt x="879228" y="830605"/>
                  <a:pt x="870634" y="865827"/>
                  <a:pt x="857300" y="900092"/>
                </a:cubicBezTo>
                <a:cubicBezTo>
                  <a:pt x="846854" y="931556"/>
                  <a:pt x="830630" y="961989"/>
                  <a:pt x="816332" y="992496"/>
                </a:cubicBezTo>
                <a:cubicBezTo>
                  <a:pt x="818258" y="994412"/>
                  <a:pt x="820184" y="996327"/>
                  <a:pt x="822036" y="998243"/>
                </a:cubicBezTo>
                <a:cubicBezTo>
                  <a:pt x="855373" y="986822"/>
                  <a:pt x="890637" y="978200"/>
                  <a:pt x="917306" y="951526"/>
                </a:cubicBezTo>
                <a:cubicBezTo>
                  <a:pt x="923011" y="945852"/>
                  <a:pt x="935383" y="940104"/>
                  <a:pt x="943013" y="942978"/>
                </a:cubicBezTo>
                <a:cubicBezTo>
                  <a:pt x="950644" y="945852"/>
                  <a:pt x="957311" y="956315"/>
                  <a:pt x="960200" y="964863"/>
                </a:cubicBezTo>
                <a:cubicBezTo>
                  <a:pt x="963015" y="974442"/>
                  <a:pt x="960200" y="984906"/>
                  <a:pt x="960200" y="994412"/>
                </a:cubicBezTo>
                <a:cubicBezTo>
                  <a:pt x="960200" y="1012539"/>
                  <a:pt x="957311" y="1030592"/>
                  <a:pt x="965905" y="1057267"/>
                </a:cubicBezTo>
                <a:cubicBezTo>
                  <a:pt x="988722" y="1027718"/>
                  <a:pt x="1010650" y="1006791"/>
                  <a:pt x="1024948" y="981074"/>
                </a:cubicBezTo>
                <a:cubicBezTo>
                  <a:pt x="1048803" y="938188"/>
                  <a:pt x="1066879" y="892502"/>
                  <a:pt x="1086881" y="848658"/>
                </a:cubicBezTo>
                <a:cubicBezTo>
                  <a:pt x="1099253" y="822941"/>
                  <a:pt x="1113551" y="797224"/>
                  <a:pt x="1122144" y="769591"/>
                </a:cubicBezTo>
                <a:cubicBezTo>
                  <a:pt x="1131627" y="741074"/>
                  <a:pt x="1145924" y="711525"/>
                  <a:pt x="1137331" y="678145"/>
                </a:cubicBezTo>
                <a:cubicBezTo>
                  <a:pt x="1073546" y="661050"/>
                  <a:pt x="1010650" y="643881"/>
                  <a:pt x="945902" y="625827"/>
                </a:cubicBezTo>
                <a:close/>
                <a:moveTo>
                  <a:pt x="1452625" y="497169"/>
                </a:moveTo>
                <a:cubicBezTo>
                  <a:pt x="1438327" y="503874"/>
                  <a:pt x="1428771" y="509548"/>
                  <a:pt x="1418325" y="513380"/>
                </a:cubicBezTo>
                <a:cubicBezTo>
                  <a:pt x="1385951" y="524802"/>
                  <a:pt x="1371653" y="549561"/>
                  <a:pt x="1363060" y="581983"/>
                </a:cubicBezTo>
                <a:cubicBezTo>
                  <a:pt x="1343057" y="657218"/>
                  <a:pt x="1321203" y="731495"/>
                  <a:pt x="1296386" y="805845"/>
                </a:cubicBezTo>
                <a:cubicBezTo>
                  <a:pt x="1276383" y="862953"/>
                  <a:pt x="1251640" y="917261"/>
                  <a:pt x="1226896" y="972526"/>
                </a:cubicBezTo>
                <a:cubicBezTo>
                  <a:pt x="1202079" y="1028676"/>
                  <a:pt x="1178298" y="1085858"/>
                  <a:pt x="1149703" y="1140165"/>
                </a:cubicBezTo>
                <a:cubicBezTo>
                  <a:pt x="1108809" y="1218274"/>
                  <a:pt x="1063990" y="1293509"/>
                  <a:pt x="1022059" y="1371617"/>
                </a:cubicBezTo>
                <a:cubicBezTo>
                  <a:pt x="998279" y="1414503"/>
                  <a:pt x="977313" y="1459232"/>
                  <a:pt x="954496" y="1503076"/>
                </a:cubicBezTo>
                <a:cubicBezTo>
                  <a:pt x="957311" y="1504992"/>
                  <a:pt x="959237" y="1506834"/>
                  <a:pt x="962052" y="1508750"/>
                </a:cubicBezTo>
                <a:cubicBezTo>
                  <a:pt x="1047840" y="1470653"/>
                  <a:pt x="1117329" y="1414503"/>
                  <a:pt x="1155407" y="1326815"/>
                </a:cubicBezTo>
                <a:cubicBezTo>
                  <a:pt x="1184003" y="1261086"/>
                  <a:pt x="1207857" y="1193515"/>
                  <a:pt x="1235416" y="1127786"/>
                </a:cubicBezTo>
                <a:cubicBezTo>
                  <a:pt x="1268753" y="1047761"/>
                  <a:pt x="1302090" y="967737"/>
                  <a:pt x="1326907" y="884838"/>
                </a:cubicBezTo>
                <a:cubicBezTo>
                  <a:pt x="1353577" y="797224"/>
                  <a:pt x="1383062" y="710568"/>
                  <a:pt x="1411658" y="622953"/>
                </a:cubicBezTo>
                <a:cubicBezTo>
                  <a:pt x="1425955" y="581983"/>
                  <a:pt x="1438327" y="541971"/>
                  <a:pt x="1452625" y="497169"/>
                </a:cubicBezTo>
                <a:close/>
                <a:moveTo>
                  <a:pt x="440142" y="240958"/>
                </a:moveTo>
                <a:cubicBezTo>
                  <a:pt x="438216" y="245747"/>
                  <a:pt x="433475" y="251421"/>
                  <a:pt x="432512" y="259085"/>
                </a:cubicBezTo>
                <a:cubicBezTo>
                  <a:pt x="423918" y="328572"/>
                  <a:pt x="399175" y="392459"/>
                  <a:pt x="375320" y="457230"/>
                </a:cubicBezTo>
                <a:cubicBezTo>
                  <a:pt x="328649" y="586773"/>
                  <a:pt x="280125" y="716241"/>
                  <a:pt x="229601" y="844900"/>
                </a:cubicBezTo>
                <a:cubicBezTo>
                  <a:pt x="184855" y="958231"/>
                  <a:pt x="134405" y="1068688"/>
                  <a:pt x="87733" y="1181135"/>
                </a:cubicBezTo>
                <a:cubicBezTo>
                  <a:pt x="76250" y="1209652"/>
                  <a:pt x="67731" y="1239201"/>
                  <a:pt x="56248" y="1271624"/>
                </a:cubicBezTo>
                <a:cubicBezTo>
                  <a:pt x="91511" y="1289677"/>
                  <a:pt x="122033" y="1308762"/>
                  <a:pt x="154407" y="1321142"/>
                </a:cubicBezTo>
                <a:cubicBezTo>
                  <a:pt x="222933" y="1348774"/>
                  <a:pt x="292497" y="1373533"/>
                  <a:pt x="362949" y="1397334"/>
                </a:cubicBezTo>
                <a:cubicBezTo>
                  <a:pt x="405842" y="1411630"/>
                  <a:pt x="449625" y="1424009"/>
                  <a:pt x="492519" y="1437347"/>
                </a:cubicBezTo>
                <a:cubicBezTo>
                  <a:pt x="568749" y="1461148"/>
                  <a:pt x="645869" y="1474485"/>
                  <a:pt x="723952" y="1487822"/>
                </a:cubicBezTo>
                <a:cubicBezTo>
                  <a:pt x="772550" y="1495412"/>
                  <a:pt x="820184" y="1504034"/>
                  <a:pt x="868782" y="1511623"/>
                </a:cubicBezTo>
                <a:cubicBezTo>
                  <a:pt x="877302" y="1498286"/>
                  <a:pt x="885895" y="1487822"/>
                  <a:pt x="892563" y="1475443"/>
                </a:cubicBezTo>
                <a:cubicBezTo>
                  <a:pt x="919232" y="1426883"/>
                  <a:pt x="944939" y="1378249"/>
                  <a:pt x="971609" y="1329689"/>
                </a:cubicBezTo>
                <a:cubicBezTo>
                  <a:pt x="1041172" y="1205894"/>
                  <a:pt x="1111624" y="1082026"/>
                  <a:pt x="1169705" y="952483"/>
                </a:cubicBezTo>
                <a:cubicBezTo>
                  <a:pt x="1191633" y="903923"/>
                  <a:pt x="1214525" y="857279"/>
                  <a:pt x="1234527" y="807688"/>
                </a:cubicBezTo>
                <a:cubicBezTo>
                  <a:pt x="1253566" y="761043"/>
                  <a:pt x="1268753" y="713441"/>
                  <a:pt x="1284014" y="665766"/>
                </a:cubicBezTo>
                <a:cubicBezTo>
                  <a:pt x="1299275" y="615290"/>
                  <a:pt x="1312610" y="564814"/>
                  <a:pt x="1326907" y="510506"/>
                </a:cubicBezTo>
                <a:cubicBezTo>
                  <a:pt x="1254529" y="485747"/>
                  <a:pt x="1184966" y="460988"/>
                  <a:pt x="1113551" y="437187"/>
                </a:cubicBezTo>
                <a:cubicBezTo>
                  <a:pt x="1088807" y="491495"/>
                  <a:pt x="1074509" y="541971"/>
                  <a:pt x="1068731" y="599152"/>
                </a:cubicBezTo>
                <a:cubicBezTo>
                  <a:pt x="1096363" y="606742"/>
                  <a:pt x="1123033" y="614332"/>
                  <a:pt x="1148740" y="622953"/>
                </a:cubicBezTo>
                <a:cubicBezTo>
                  <a:pt x="1183040" y="633417"/>
                  <a:pt x="1202079" y="663924"/>
                  <a:pt x="1194522" y="698188"/>
                </a:cubicBezTo>
                <a:cubicBezTo>
                  <a:pt x="1188744" y="724863"/>
                  <a:pt x="1182077" y="752496"/>
                  <a:pt x="1171631" y="777255"/>
                </a:cubicBezTo>
                <a:cubicBezTo>
                  <a:pt x="1149703" y="831562"/>
                  <a:pt x="1122070" y="883954"/>
                  <a:pt x="1101179" y="939146"/>
                </a:cubicBezTo>
                <a:cubicBezTo>
                  <a:pt x="1075398" y="1007749"/>
                  <a:pt x="1035394" y="1065815"/>
                  <a:pt x="983018" y="1116364"/>
                </a:cubicBezTo>
                <a:cubicBezTo>
                  <a:pt x="963979" y="1135376"/>
                  <a:pt x="941161" y="1151587"/>
                  <a:pt x="921159" y="1167798"/>
                </a:cubicBezTo>
                <a:cubicBezTo>
                  <a:pt x="890637" y="1149671"/>
                  <a:pt x="884932" y="1137291"/>
                  <a:pt x="897304" y="1107743"/>
                </a:cubicBezTo>
                <a:cubicBezTo>
                  <a:pt x="906861" y="1083942"/>
                  <a:pt x="906861" y="1062057"/>
                  <a:pt x="903971" y="1033466"/>
                </a:cubicBezTo>
                <a:cubicBezTo>
                  <a:pt x="864930" y="1049677"/>
                  <a:pt x="827815" y="1063972"/>
                  <a:pt x="790626" y="1079152"/>
                </a:cubicBezTo>
                <a:cubicBezTo>
                  <a:pt x="764919" y="1089689"/>
                  <a:pt x="738249" y="1097279"/>
                  <a:pt x="710617" y="1072520"/>
                </a:cubicBezTo>
                <a:cubicBezTo>
                  <a:pt x="715432" y="1057267"/>
                  <a:pt x="716321" y="1035382"/>
                  <a:pt x="727804" y="1025876"/>
                </a:cubicBezTo>
                <a:cubicBezTo>
                  <a:pt x="761141" y="995370"/>
                  <a:pt x="774476" y="954399"/>
                  <a:pt x="792552" y="916303"/>
                </a:cubicBezTo>
                <a:cubicBezTo>
                  <a:pt x="809665" y="881080"/>
                  <a:pt x="824926" y="845784"/>
                  <a:pt x="837297" y="808645"/>
                </a:cubicBezTo>
                <a:cubicBezTo>
                  <a:pt x="861152" y="737242"/>
                  <a:pt x="882117" y="664808"/>
                  <a:pt x="904935" y="593405"/>
                </a:cubicBezTo>
                <a:cubicBezTo>
                  <a:pt x="915454" y="560982"/>
                  <a:pt x="927826" y="555308"/>
                  <a:pt x="962126" y="566730"/>
                </a:cubicBezTo>
                <a:cubicBezTo>
                  <a:pt x="979239" y="572477"/>
                  <a:pt x="997316" y="577193"/>
                  <a:pt x="1017318" y="583899"/>
                </a:cubicBezTo>
                <a:cubicBezTo>
                  <a:pt x="1023022" y="554350"/>
                  <a:pt x="1027837" y="527675"/>
                  <a:pt x="1034505" y="502917"/>
                </a:cubicBezTo>
                <a:cubicBezTo>
                  <a:pt x="1041172" y="477200"/>
                  <a:pt x="1050655" y="451483"/>
                  <a:pt x="1060211" y="424808"/>
                </a:cubicBezTo>
                <a:cubicBezTo>
                  <a:pt x="853521" y="363868"/>
                  <a:pt x="648684" y="302855"/>
                  <a:pt x="440142" y="240958"/>
                </a:cubicBezTo>
                <a:close/>
                <a:moveTo>
                  <a:pt x="549423" y="172972"/>
                </a:moveTo>
                <a:cubicBezTo>
                  <a:pt x="535616" y="173571"/>
                  <a:pt x="522041" y="179060"/>
                  <a:pt x="509632" y="195272"/>
                </a:cubicBezTo>
                <a:cubicBezTo>
                  <a:pt x="521114" y="200946"/>
                  <a:pt x="530597" y="207651"/>
                  <a:pt x="540153" y="210525"/>
                </a:cubicBezTo>
                <a:cubicBezTo>
                  <a:pt x="633497" y="236242"/>
                  <a:pt x="726841" y="261959"/>
                  <a:pt x="819221" y="287676"/>
                </a:cubicBezTo>
                <a:cubicBezTo>
                  <a:pt x="895452" y="308603"/>
                  <a:pt x="971609" y="328646"/>
                  <a:pt x="1046877" y="353405"/>
                </a:cubicBezTo>
                <a:cubicBezTo>
                  <a:pt x="1083029" y="364826"/>
                  <a:pt x="1101179" y="368584"/>
                  <a:pt x="1122144" y="321940"/>
                </a:cubicBezTo>
                <a:cubicBezTo>
                  <a:pt x="1070657" y="307645"/>
                  <a:pt x="1021170" y="293350"/>
                  <a:pt x="971609" y="280012"/>
                </a:cubicBezTo>
                <a:cubicBezTo>
                  <a:pt x="909676" y="263801"/>
                  <a:pt x="847817" y="250463"/>
                  <a:pt x="785884" y="234326"/>
                </a:cubicBezTo>
                <a:cubicBezTo>
                  <a:pt x="720173" y="217157"/>
                  <a:pt x="656314" y="197187"/>
                  <a:pt x="590604" y="180018"/>
                </a:cubicBezTo>
                <a:cubicBezTo>
                  <a:pt x="577269" y="176666"/>
                  <a:pt x="563230" y="172373"/>
                  <a:pt x="549423" y="172972"/>
                </a:cubicBezTo>
                <a:close/>
                <a:moveTo>
                  <a:pt x="586825" y="52392"/>
                </a:moveTo>
                <a:cubicBezTo>
                  <a:pt x="586825" y="66687"/>
                  <a:pt x="586825" y="77151"/>
                  <a:pt x="586825" y="86656"/>
                </a:cubicBezTo>
                <a:cubicBezTo>
                  <a:pt x="628756" y="97120"/>
                  <a:pt x="670612" y="104784"/>
                  <a:pt x="710617" y="117163"/>
                </a:cubicBezTo>
                <a:cubicBezTo>
                  <a:pt x="750621" y="130500"/>
                  <a:pt x="795441" y="135216"/>
                  <a:pt x="826852" y="169555"/>
                </a:cubicBezTo>
                <a:cubicBezTo>
                  <a:pt x="740176" y="162849"/>
                  <a:pt x="658241" y="130500"/>
                  <a:pt x="571564" y="121879"/>
                </a:cubicBezTo>
                <a:cubicBezTo>
                  <a:pt x="570601" y="124753"/>
                  <a:pt x="569638" y="127627"/>
                  <a:pt x="568675" y="131458"/>
                </a:cubicBezTo>
                <a:cubicBezTo>
                  <a:pt x="573491" y="134258"/>
                  <a:pt x="578232" y="139048"/>
                  <a:pt x="583936" y="140006"/>
                </a:cubicBezTo>
                <a:cubicBezTo>
                  <a:pt x="648684" y="158133"/>
                  <a:pt x="714469" y="175229"/>
                  <a:pt x="779217" y="192398"/>
                </a:cubicBezTo>
                <a:cubicBezTo>
                  <a:pt x="801145" y="198145"/>
                  <a:pt x="823000" y="203819"/>
                  <a:pt x="844928" y="209567"/>
                </a:cubicBezTo>
                <a:cubicBezTo>
                  <a:pt x="896341" y="221946"/>
                  <a:pt x="947829" y="233368"/>
                  <a:pt x="998279" y="245747"/>
                </a:cubicBezTo>
                <a:cubicBezTo>
                  <a:pt x="1051618" y="259085"/>
                  <a:pt x="1104957" y="276180"/>
                  <a:pt x="1159259" y="284802"/>
                </a:cubicBezTo>
                <a:cubicBezTo>
                  <a:pt x="1209709" y="293350"/>
                  <a:pt x="1260233" y="298139"/>
                  <a:pt x="1304979" y="327688"/>
                </a:cubicBezTo>
                <a:cubicBezTo>
                  <a:pt x="1312610" y="332404"/>
                  <a:pt x="1324981" y="333362"/>
                  <a:pt x="1334538" y="332404"/>
                </a:cubicBezTo>
                <a:cubicBezTo>
                  <a:pt x="1380247" y="329530"/>
                  <a:pt x="1411658" y="360037"/>
                  <a:pt x="1450699" y="375290"/>
                </a:cubicBezTo>
                <a:cubicBezTo>
                  <a:pt x="1443068" y="378164"/>
                  <a:pt x="1436401" y="378164"/>
                  <a:pt x="1430697" y="376248"/>
                </a:cubicBezTo>
                <a:cubicBezTo>
                  <a:pt x="1420251" y="372416"/>
                  <a:pt x="1409731" y="363868"/>
                  <a:pt x="1399286" y="363868"/>
                </a:cubicBezTo>
                <a:cubicBezTo>
                  <a:pt x="1342168" y="364826"/>
                  <a:pt x="1286903" y="352447"/>
                  <a:pt x="1231638" y="340067"/>
                </a:cubicBezTo>
                <a:cubicBezTo>
                  <a:pt x="1196375" y="331446"/>
                  <a:pt x="1170668" y="344783"/>
                  <a:pt x="1152592" y="379122"/>
                </a:cubicBezTo>
                <a:cubicBezTo>
                  <a:pt x="1166890" y="383838"/>
                  <a:pt x="1179262" y="388627"/>
                  <a:pt x="1191633" y="393343"/>
                </a:cubicBezTo>
                <a:cubicBezTo>
                  <a:pt x="1245936" y="412428"/>
                  <a:pt x="1301201" y="428640"/>
                  <a:pt x="1354540" y="451483"/>
                </a:cubicBezTo>
                <a:cubicBezTo>
                  <a:pt x="1375505" y="460030"/>
                  <a:pt x="1389729" y="460030"/>
                  <a:pt x="1404990" y="445735"/>
                </a:cubicBezTo>
                <a:cubicBezTo>
                  <a:pt x="1411658" y="440061"/>
                  <a:pt x="1419288" y="435271"/>
                  <a:pt x="1425955" y="430555"/>
                </a:cubicBezTo>
                <a:cubicBezTo>
                  <a:pt x="1456403" y="406681"/>
                  <a:pt x="1478332" y="376248"/>
                  <a:pt x="1492629" y="341910"/>
                </a:cubicBezTo>
                <a:cubicBezTo>
                  <a:pt x="1501223" y="320982"/>
                  <a:pt x="1497371" y="316193"/>
                  <a:pt x="1476405" y="309561"/>
                </a:cubicBezTo>
                <a:cubicBezTo>
                  <a:pt x="1447884" y="300055"/>
                  <a:pt x="1419288" y="289518"/>
                  <a:pt x="1390692" y="280012"/>
                </a:cubicBezTo>
                <a:cubicBezTo>
                  <a:pt x="1360244" y="269548"/>
                  <a:pt x="1328834" y="258127"/>
                  <a:pt x="1297349" y="250463"/>
                </a:cubicBezTo>
                <a:cubicBezTo>
                  <a:pt x="1194522" y="225705"/>
                  <a:pt x="1091622" y="204777"/>
                  <a:pt x="989685" y="180018"/>
                </a:cubicBezTo>
                <a:cubicBezTo>
                  <a:pt x="927826" y="164765"/>
                  <a:pt x="865893" y="148554"/>
                  <a:pt x="804923" y="129542"/>
                </a:cubicBezTo>
                <a:cubicBezTo>
                  <a:pt x="744917" y="110457"/>
                  <a:pt x="684910" y="94320"/>
                  <a:pt x="628756" y="63813"/>
                </a:cubicBezTo>
                <a:cubicBezTo>
                  <a:pt x="617273" y="57108"/>
                  <a:pt x="602975" y="56224"/>
                  <a:pt x="586825" y="52392"/>
                </a:cubicBezTo>
                <a:close/>
                <a:moveTo>
                  <a:pt x="525856" y="0"/>
                </a:moveTo>
                <a:cubicBezTo>
                  <a:pt x="544895" y="958"/>
                  <a:pt x="563934" y="-1916"/>
                  <a:pt x="581121" y="2874"/>
                </a:cubicBezTo>
                <a:cubicBezTo>
                  <a:pt x="684910" y="32349"/>
                  <a:pt x="787810" y="64771"/>
                  <a:pt x="892563" y="92404"/>
                </a:cubicBezTo>
                <a:cubicBezTo>
                  <a:pt x="964942" y="112373"/>
                  <a:pt x="1039246" y="126669"/>
                  <a:pt x="1112587" y="144796"/>
                </a:cubicBezTo>
                <a:cubicBezTo>
                  <a:pt x="1217340" y="169555"/>
                  <a:pt x="1324018" y="187608"/>
                  <a:pt x="1424029" y="229536"/>
                </a:cubicBezTo>
                <a:cubicBezTo>
                  <a:pt x="1445958" y="239042"/>
                  <a:pt x="1469738" y="243832"/>
                  <a:pt x="1492629" y="248621"/>
                </a:cubicBezTo>
                <a:cubicBezTo>
                  <a:pt x="1510706" y="252379"/>
                  <a:pt x="1522188" y="264759"/>
                  <a:pt x="1535523" y="275296"/>
                </a:cubicBezTo>
                <a:cubicBezTo>
                  <a:pt x="1592640" y="317151"/>
                  <a:pt x="1570712" y="367627"/>
                  <a:pt x="1554562" y="416260"/>
                </a:cubicBezTo>
                <a:cubicBezTo>
                  <a:pt x="1536412" y="468652"/>
                  <a:pt x="1511669" y="518170"/>
                  <a:pt x="1493593" y="570562"/>
                </a:cubicBezTo>
                <a:cubicBezTo>
                  <a:pt x="1463071" y="661050"/>
                  <a:pt x="1436401" y="752496"/>
                  <a:pt x="1405953" y="842984"/>
                </a:cubicBezTo>
                <a:cubicBezTo>
                  <a:pt x="1378321" y="925809"/>
                  <a:pt x="1347873" y="1008707"/>
                  <a:pt x="1317351" y="1090647"/>
                </a:cubicBezTo>
                <a:cubicBezTo>
                  <a:pt x="1285940" y="1173472"/>
                  <a:pt x="1248825" y="1255412"/>
                  <a:pt x="1219266" y="1339195"/>
                </a:cubicBezTo>
                <a:cubicBezTo>
                  <a:pt x="1186892" y="1429683"/>
                  <a:pt x="1125922" y="1491654"/>
                  <a:pt x="1046877" y="1541172"/>
                </a:cubicBezTo>
                <a:cubicBezTo>
                  <a:pt x="1025911" y="1554510"/>
                  <a:pt x="1001168" y="1563057"/>
                  <a:pt x="979239" y="1574479"/>
                </a:cubicBezTo>
                <a:cubicBezTo>
                  <a:pt x="949681" y="1589732"/>
                  <a:pt x="920195" y="1587816"/>
                  <a:pt x="888785" y="1580226"/>
                </a:cubicBezTo>
                <a:cubicBezTo>
                  <a:pt x="843965" y="1568805"/>
                  <a:pt x="797293" y="1564015"/>
                  <a:pt x="752547" y="1555467"/>
                </a:cubicBezTo>
                <a:cubicBezTo>
                  <a:pt x="706839" y="1547804"/>
                  <a:pt x="662093" y="1539256"/>
                  <a:pt x="616310" y="1529751"/>
                </a:cubicBezTo>
                <a:cubicBezTo>
                  <a:pt x="574454" y="1521129"/>
                  <a:pt x="532523" y="1514497"/>
                  <a:pt x="491556" y="1502118"/>
                </a:cubicBezTo>
                <a:cubicBezTo>
                  <a:pt x="390581" y="1471611"/>
                  <a:pt x="289607" y="1441178"/>
                  <a:pt x="190559" y="1405882"/>
                </a:cubicBezTo>
                <a:cubicBezTo>
                  <a:pt x="135368" y="1385913"/>
                  <a:pt x="83881" y="1356364"/>
                  <a:pt x="30542" y="1329689"/>
                </a:cubicBezTo>
                <a:cubicBezTo>
                  <a:pt x="4835" y="1316352"/>
                  <a:pt x="-7537" y="1268750"/>
                  <a:pt x="4835" y="1236327"/>
                </a:cubicBezTo>
                <a:cubicBezTo>
                  <a:pt x="20096" y="1196315"/>
                  <a:pt x="36246" y="1157261"/>
                  <a:pt x="52470" y="1117248"/>
                </a:cubicBezTo>
                <a:cubicBezTo>
                  <a:pt x="105809" y="988664"/>
                  <a:pt x="161075" y="861037"/>
                  <a:pt x="211525" y="730537"/>
                </a:cubicBezTo>
                <a:cubicBezTo>
                  <a:pt x="266790" y="588615"/>
                  <a:pt x="317240" y="445735"/>
                  <a:pt x="368727" y="302855"/>
                </a:cubicBezTo>
                <a:cubicBezTo>
                  <a:pt x="382062" y="266675"/>
                  <a:pt x="391544" y="228578"/>
                  <a:pt x="400138" y="191440"/>
                </a:cubicBezTo>
                <a:cubicBezTo>
                  <a:pt x="403916" y="177144"/>
                  <a:pt x="410584" y="171471"/>
                  <a:pt x="422955" y="164765"/>
                </a:cubicBezTo>
                <a:cubicBezTo>
                  <a:pt x="442958" y="154301"/>
                  <a:pt x="462071" y="141922"/>
                  <a:pt x="480147" y="129542"/>
                </a:cubicBezTo>
                <a:cubicBezTo>
                  <a:pt x="518225" y="101910"/>
                  <a:pt x="536301" y="66687"/>
                  <a:pt x="522077" y="19011"/>
                </a:cubicBezTo>
                <a:cubicBezTo>
                  <a:pt x="522003" y="15253"/>
                  <a:pt x="523929" y="11422"/>
                  <a:pt x="5258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4" name="Google Shape;2644;p195"/>
          <p:cNvSpPr/>
          <p:nvPr/>
        </p:nvSpPr>
        <p:spPr>
          <a:xfrm>
            <a:off x="6734198" y="4067135"/>
            <a:ext cx="1204074" cy="1352568"/>
          </a:xfrm>
          <a:custGeom>
            <a:rect b="b" l="l" r="r" t="t"/>
            <a:pathLst>
              <a:path extrusionOk="0" h="1352568" w="1204074">
                <a:moveTo>
                  <a:pt x="887702" y="998389"/>
                </a:moveTo>
                <a:cubicBezTo>
                  <a:pt x="849608" y="1000300"/>
                  <a:pt x="814358" y="1000300"/>
                  <a:pt x="779133" y="1004111"/>
                </a:cubicBezTo>
                <a:cubicBezTo>
                  <a:pt x="717215" y="1008864"/>
                  <a:pt x="654348" y="1017441"/>
                  <a:pt x="592430" y="1021251"/>
                </a:cubicBezTo>
                <a:cubicBezTo>
                  <a:pt x="533380" y="1025062"/>
                  <a:pt x="475279" y="1026974"/>
                  <a:pt x="413360" y="1028872"/>
                </a:cubicBezTo>
                <a:cubicBezTo>
                  <a:pt x="420021" y="1069831"/>
                  <a:pt x="425733" y="1109835"/>
                  <a:pt x="431472" y="1152693"/>
                </a:cubicBezTo>
                <a:cubicBezTo>
                  <a:pt x="448611" y="1152693"/>
                  <a:pt x="461932" y="1154604"/>
                  <a:pt x="475279" y="1152693"/>
                </a:cubicBezTo>
                <a:cubicBezTo>
                  <a:pt x="548623" y="1142217"/>
                  <a:pt x="621020" y="1130786"/>
                  <a:pt x="694364" y="1118411"/>
                </a:cubicBezTo>
                <a:cubicBezTo>
                  <a:pt x="745778" y="1108879"/>
                  <a:pt x="797219" y="1098403"/>
                  <a:pt x="848660" y="1086029"/>
                </a:cubicBezTo>
                <a:cubicBezTo>
                  <a:pt x="881989" y="1077452"/>
                  <a:pt x="886754" y="1068876"/>
                  <a:pt x="887702" y="1032683"/>
                </a:cubicBezTo>
                <a:cubicBezTo>
                  <a:pt x="887702" y="1023163"/>
                  <a:pt x="887702" y="1013631"/>
                  <a:pt x="887702" y="998389"/>
                </a:cubicBezTo>
                <a:close/>
                <a:moveTo>
                  <a:pt x="881989" y="943144"/>
                </a:moveTo>
                <a:cubicBezTo>
                  <a:pt x="905788" y="941244"/>
                  <a:pt x="931508" y="960297"/>
                  <a:pt x="934378" y="987913"/>
                </a:cubicBezTo>
                <a:cubicBezTo>
                  <a:pt x="939143" y="1025062"/>
                  <a:pt x="940090" y="1063166"/>
                  <a:pt x="935325" y="1100315"/>
                </a:cubicBezTo>
                <a:cubicBezTo>
                  <a:pt x="932482" y="1121266"/>
                  <a:pt x="911527" y="1138407"/>
                  <a:pt x="886754" y="1143173"/>
                </a:cubicBezTo>
                <a:cubicBezTo>
                  <a:pt x="838183" y="1154604"/>
                  <a:pt x="789585" y="1166991"/>
                  <a:pt x="740066" y="1176511"/>
                </a:cubicBezTo>
                <a:cubicBezTo>
                  <a:pt x="664826" y="1189841"/>
                  <a:pt x="589560" y="1202229"/>
                  <a:pt x="513373" y="1212704"/>
                </a:cubicBezTo>
                <a:cubicBezTo>
                  <a:pt x="485757" y="1216515"/>
                  <a:pt x="458141" y="1214616"/>
                  <a:pt x="430498" y="1213660"/>
                </a:cubicBezTo>
                <a:cubicBezTo>
                  <a:pt x="405726" y="1213660"/>
                  <a:pt x="393352" y="1194608"/>
                  <a:pt x="383822" y="1175555"/>
                </a:cubicBezTo>
                <a:cubicBezTo>
                  <a:pt x="379057" y="1166036"/>
                  <a:pt x="377162" y="1153649"/>
                  <a:pt x="376214" y="1143173"/>
                </a:cubicBezTo>
                <a:cubicBezTo>
                  <a:pt x="375267" y="1097448"/>
                  <a:pt x="373345" y="1050779"/>
                  <a:pt x="371449" y="1001256"/>
                </a:cubicBezTo>
                <a:cubicBezTo>
                  <a:pt x="404778" y="981248"/>
                  <a:pt x="440028" y="980292"/>
                  <a:pt x="474305" y="980292"/>
                </a:cubicBezTo>
                <a:cubicBezTo>
                  <a:pt x="564814" y="978394"/>
                  <a:pt x="654348" y="969817"/>
                  <a:pt x="743883" y="956487"/>
                </a:cubicBezTo>
                <a:cubicBezTo>
                  <a:pt x="789585" y="949822"/>
                  <a:pt x="836261" y="946954"/>
                  <a:pt x="881989" y="943144"/>
                </a:cubicBezTo>
                <a:close/>
                <a:moveTo>
                  <a:pt x="652837" y="743035"/>
                </a:moveTo>
                <a:cubicBezTo>
                  <a:pt x="623320" y="747824"/>
                  <a:pt x="596670" y="750659"/>
                  <a:pt x="570920" y="753558"/>
                </a:cubicBezTo>
                <a:cubicBezTo>
                  <a:pt x="570920" y="794517"/>
                  <a:pt x="570920" y="829742"/>
                  <a:pt x="570920" y="869755"/>
                </a:cubicBezTo>
                <a:cubicBezTo>
                  <a:pt x="601393" y="859232"/>
                  <a:pt x="632822" y="870700"/>
                  <a:pt x="652837" y="846881"/>
                </a:cubicBezTo>
                <a:cubicBezTo>
                  <a:pt x="652837" y="811657"/>
                  <a:pt x="652837" y="779268"/>
                  <a:pt x="652837" y="743035"/>
                </a:cubicBezTo>
                <a:close/>
                <a:moveTo>
                  <a:pt x="977638" y="599238"/>
                </a:moveTo>
                <a:cubicBezTo>
                  <a:pt x="898588" y="691616"/>
                  <a:pt x="800479" y="757339"/>
                  <a:pt x="701414" y="823062"/>
                </a:cubicBezTo>
                <a:cubicBezTo>
                  <a:pt x="702370" y="839257"/>
                  <a:pt x="704281" y="855451"/>
                  <a:pt x="704281" y="871646"/>
                </a:cubicBezTo>
                <a:cubicBezTo>
                  <a:pt x="704281" y="902144"/>
                  <a:pt x="696635" y="911659"/>
                  <a:pt x="666162" y="917330"/>
                </a:cubicBezTo>
                <a:cubicBezTo>
                  <a:pt x="640468" y="922120"/>
                  <a:pt x="614718" y="926909"/>
                  <a:pt x="588068" y="929744"/>
                </a:cubicBezTo>
                <a:cubicBezTo>
                  <a:pt x="538536" y="934533"/>
                  <a:pt x="510930" y="906870"/>
                  <a:pt x="511886" y="857341"/>
                </a:cubicBezTo>
                <a:cubicBezTo>
                  <a:pt x="511886" y="852615"/>
                  <a:pt x="509974" y="847826"/>
                  <a:pt x="509974" y="843037"/>
                </a:cubicBezTo>
                <a:cubicBezTo>
                  <a:pt x="452796" y="818273"/>
                  <a:pt x="395673" y="794517"/>
                  <a:pt x="340405" y="768744"/>
                </a:cubicBezTo>
                <a:cubicBezTo>
                  <a:pt x="284238" y="743980"/>
                  <a:pt x="233750" y="709701"/>
                  <a:pt x="184218" y="660172"/>
                </a:cubicBezTo>
                <a:cubicBezTo>
                  <a:pt x="187085" y="702076"/>
                  <a:pt x="187085" y="733520"/>
                  <a:pt x="190908" y="765909"/>
                </a:cubicBezTo>
                <a:cubicBezTo>
                  <a:pt x="196587" y="825898"/>
                  <a:pt x="204233" y="885004"/>
                  <a:pt x="210867" y="944994"/>
                </a:cubicBezTo>
                <a:cubicBezTo>
                  <a:pt x="217558" y="1012608"/>
                  <a:pt x="219470" y="1080221"/>
                  <a:pt x="229927" y="1146890"/>
                </a:cubicBezTo>
                <a:cubicBezTo>
                  <a:pt x="245163" y="1247901"/>
                  <a:pt x="281371" y="1287851"/>
                  <a:pt x="390894" y="1292640"/>
                </a:cubicBezTo>
                <a:cubicBezTo>
                  <a:pt x="456619" y="1295476"/>
                  <a:pt x="521388" y="1288859"/>
                  <a:pt x="586157" y="1281235"/>
                </a:cubicBezTo>
                <a:cubicBezTo>
                  <a:pt x="628099" y="1275500"/>
                  <a:pt x="670941" y="1265985"/>
                  <a:pt x="712827" y="1265985"/>
                </a:cubicBezTo>
                <a:cubicBezTo>
                  <a:pt x="793788" y="1264095"/>
                  <a:pt x="869071" y="1237377"/>
                  <a:pt x="942386" y="1209777"/>
                </a:cubicBezTo>
                <a:cubicBezTo>
                  <a:pt x="1010978" y="1184068"/>
                  <a:pt x="1032905" y="1159303"/>
                  <a:pt x="1034817" y="1075495"/>
                </a:cubicBezTo>
                <a:cubicBezTo>
                  <a:pt x="1035716" y="1032583"/>
                  <a:pt x="1038584" y="989734"/>
                  <a:pt x="1036672" y="946884"/>
                </a:cubicBezTo>
                <a:cubicBezTo>
                  <a:pt x="1032905" y="871646"/>
                  <a:pt x="1026214" y="796407"/>
                  <a:pt x="1019580" y="721169"/>
                </a:cubicBezTo>
                <a:cubicBezTo>
                  <a:pt x="1015757" y="679265"/>
                  <a:pt x="1009066" y="638306"/>
                  <a:pt x="977638" y="599238"/>
                </a:cubicBezTo>
                <a:close/>
                <a:moveTo>
                  <a:pt x="684930" y="504866"/>
                </a:moveTo>
                <a:cubicBezTo>
                  <a:pt x="694456" y="531537"/>
                  <a:pt x="690641" y="541062"/>
                  <a:pt x="668735" y="544870"/>
                </a:cubicBezTo>
                <a:cubicBezTo>
                  <a:pt x="610636" y="555352"/>
                  <a:pt x="553485" y="564878"/>
                  <a:pt x="495374" y="573447"/>
                </a:cubicBezTo>
                <a:cubicBezTo>
                  <a:pt x="485849" y="575353"/>
                  <a:pt x="475376" y="573447"/>
                  <a:pt x="466799" y="570592"/>
                </a:cubicBezTo>
                <a:cubicBezTo>
                  <a:pt x="462036" y="568686"/>
                  <a:pt x="456325" y="559160"/>
                  <a:pt x="457273" y="553443"/>
                </a:cubicBezTo>
                <a:cubicBezTo>
                  <a:pt x="458233" y="548682"/>
                  <a:pt x="465851" y="541059"/>
                  <a:pt x="471561" y="540109"/>
                </a:cubicBezTo>
                <a:cubicBezTo>
                  <a:pt x="542052" y="527725"/>
                  <a:pt x="611584" y="517247"/>
                  <a:pt x="684930" y="504866"/>
                </a:cubicBezTo>
                <a:close/>
                <a:moveTo>
                  <a:pt x="681018" y="438191"/>
                </a:moveTo>
                <a:cubicBezTo>
                  <a:pt x="681969" y="450574"/>
                  <a:pt x="681969" y="461052"/>
                  <a:pt x="682920" y="477246"/>
                </a:cubicBezTo>
                <a:cubicBezTo>
                  <a:pt x="605770" y="478198"/>
                  <a:pt x="533375" y="506775"/>
                  <a:pt x="457175" y="499155"/>
                </a:cubicBezTo>
                <a:cubicBezTo>
                  <a:pt x="457175" y="479151"/>
                  <a:pt x="468609" y="477246"/>
                  <a:pt x="480032" y="475341"/>
                </a:cubicBezTo>
                <a:cubicBezTo>
                  <a:pt x="533375" y="465815"/>
                  <a:pt x="585766" y="456289"/>
                  <a:pt x="639109" y="445811"/>
                </a:cubicBezTo>
                <a:cubicBezTo>
                  <a:pt x="651483" y="443906"/>
                  <a:pt x="664819" y="441048"/>
                  <a:pt x="681018" y="438191"/>
                </a:cubicBezTo>
                <a:close/>
                <a:moveTo>
                  <a:pt x="219470" y="329665"/>
                </a:moveTo>
                <a:cubicBezTo>
                  <a:pt x="165158" y="321095"/>
                  <a:pt x="110903" y="352539"/>
                  <a:pt x="91843" y="397279"/>
                </a:cubicBezTo>
                <a:cubicBezTo>
                  <a:pt x="69916" y="450651"/>
                  <a:pt x="64238" y="505914"/>
                  <a:pt x="61370" y="563005"/>
                </a:cubicBezTo>
                <a:cubicBezTo>
                  <a:pt x="59459" y="605917"/>
                  <a:pt x="56591" y="647821"/>
                  <a:pt x="54680" y="690670"/>
                </a:cubicBezTo>
                <a:cubicBezTo>
                  <a:pt x="51812" y="748769"/>
                  <a:pt x="46134" y="805922"/>
                  <a:pt x="47090" y="864021"/>
                </a:cubicBezTo>
                <a:cubicBezTo>
                  <a:pt x="48045" y="930689"/>
                  <a:pt x="54680" y="996413"/>
                  <a:pt x="60415" y="1063081"/>
                </a:cubicBezTo>
                <a:cubicBezTo>
                  <a:pt x="62326" y="1082112"/>
                  <a:pt x="65193" y="1100260"/>
                  <a:pt x="68960" y="1118344"/>
                </a:cubicBezTo>
                <a:cubicBezTo>
                  <a:pt x="70872" y="1125969"/>
                  <a:pt x="75651" y="1137375"/>
                  <a:pt x="81330" y="1140210"/>
                </a:cubicBezTo>
                <a:cubicBezTo>
                  <a:pt x="110903" y="1153569"/>
                  <a:pt x="139464" y="1169764"/>
                  <a:pt x="178483" y="1169764"/>
                </a:cubicBezTo>
                <a:cubicBezTo>
                  <a:pt x="174716" y="1138320"/>
                  <a:pt x="170893" y="1110720"/>
                  <a:pt x="168025" y="1084065"/>
                </a:cubicBezTo>
                <a:cubicBezTo>
                  <a:pt x="157568" y="991624"/>
                  <a:pt x="146098" y="900191"/>
                  <a:pt x="138508" y="807813"/>
                </a:cubicBezTo>
                <a:cubicBezTo>
                  <a:pt x="130862" y="714490"/>
                  <a:pt x="118493" y="622112"/>
                  <a:pt x="139464" y="526835"/>
                </a:cubicBezTo>
                <a:cubicBezTo>
                  <a:pt x="152789" y="466846"/>
                  <a:pt x="170893" y="411583"/>
                  <a:pt x="203277" y="360164"/>
                </a:cubicBezTo>
                <a:cubicBezTo>
                  <a:pt x="209012" y="350649"/>
                  <a:pt x="213735" y="341134"/>
                  <a:pt x="219470" y="329665"/>
                </a:cubicBezTo>
                <a:close/>
                <a:moveTo>
                  <a:pt x="982185" y="258255"/>
                </a:moveTo>
                <a:cubicBezTo>
                  <a:pt x="955514" y="253497"/>
                  <a:pt x="927178" y="258743"/>
                  <a:pt x="904323" y="275410"/>
                </a:cubicBezTo>
                <a:cubicBezTo>
                  <a:pt x="908090" y="280136"/>
                  <a:pt x="911913" y="284925"/>
                  <a:pt x="915736" y="289652"/>
                </a:cubicBezTo>
                <a:cubicBezTo>
                  <a:pt x="944298" y="318260"/>
                  <a:pt x="968136" y="350649"/>
                  <a:pt x="982417" y="388709"/>
                </a:cubicBezTo>
                <a:cubicBezTo>
                  <a:pt x="997653" y="428723"/>
                  <a:pt x="1011934" y="468736"/>
                  <a:pt x="1022391" y="509695"/>
                </a:cubicBezTo>
                <a:cubicBezTo>
                  <a:pt x="1039539" y="580207"/>
                  <a:pt x="1062422" y="649712"/>
                  <a:pt x="1068157" y="722114"/>
                </a:cubicBezTo>
                <a:cubicBezTo>
                  <a:pt x="1075747" y="813547"/>
                  <a:pt x="1094807" y="903089"/>
                  <a:pt x="1085249" y="995468"/>
                </a:cubicBezTo>
                <a:cubicBezTo>
                  <a:pt x="1085249" y="999249"/>
                  <a:pt x="1088116" y="1004038"/>
                  <a:pt x="1090983" y="1010717"/>
                </a:cubicBezTo>
                <a:cubicBezTo>
                  <a:pt x="1129103" y="981164"/>
                  <a:pt x="1153841" y="948775"/>
                  <a:pt x="1148162" y="898300"/>
                </a:cubicBezTo>
                <a:cubicBezTo>
                  <a:pt x="1141472" y="840202"/>
                  <a:pt x="1133825" y="781158"/>
                  <a:pt x="1133825" y="722114"/>
                </a:cubicBezTo>
                <a:cubicBezTo>
                  <a:pt x="1133825" y="621166"/>
                  <a:pt x="1114822" y="523054"/>
                  <a:pt x="1095762" y="423997"/>
                </a:cubicBezTo>
                <a:cubicBezTo>
                  <a:pt x="1087160" y="381084"/>
                  <a:pt x="1075747" y="338235"/>
                  <a:pt x="1050053" y="301120"/>
                </a:cubicBezTo>
                <a:cubicBezTo>
                  <a:pt x="1033861" y="277773"/>
                  <a:pt x="1008856" y="263012"/>
                  <a:pt x="982185" y="258255"/>
                </a:cubicBezTo>
                <a:close/>
                <a:moveTo>
                  <a:pt x="510930" y="242076"/>
                </a:moveTo>
                <a:cubicBezTo>
                  <a:pt x="444250" y="244912"/>
                  <a:pt x="386171" y="272512"/>
                  <a:pt x="334727" y="309690"/>
                </a:cubicBezTo>
                <a:cubicBezTo>
                  <a:pt x="276592" y="351594"/>
                  <a:pt x="242296" y="413473"/>
                  <a:pt x="209912" y="477306"/>
                </a:cubicBezTo>
                <a:cubicBezTo>
                  <a:pt x="184218" y="526835"/>
                  <a:pt x="210867" y="571638"/>
                  <a:pt x="209012" y="617322"/>
                </a:cubicBezTo>
                <a:cubicBezTo>
                  <a:pt x="209012" y="625892"/>
                  <a:pt x="223293" y="637361"/>
                  <a:pt x="231839" y="644922"/>
                </a:cubicBezTo>
                <a:cubicBezTo>
                  <a:pt x="242296" y="654501"/>
                  <a:pt x="253766" y="662125"/>
                  <a:pt x="265179" y="669687"/>
                </a:cubicBezTo>
                <a:cubicBezTo>
                  <a:pt x="341361" y="717325"/>
                  <a:pt x="420411" y="755448"/>
                  <a:pt x="510930" y="761183"/>
                </a:cubicBezTo>
                <a:cubicBezTo>
                  <a:pt x="514753" y="721169"/>
                  <a:pt x="546182" y="692561"/>
                  <a:pt x="576655" y="688780"/>
                </a:cubicBezTo>
                <a:cubicBezTo>
                  <a:pt x="595715" y="686890"/>
                  <a:pt x="614718" y="685881"/>
                  <a:pt x="632822" y="683046"/>
                </a:cubicBezTo>
                <a:cubicBezTo>
                  <a:pt x="681399" y="678257"/>
                  <a:pt x="696635" y="686827"/>
                  <a:pt x="715695" y="732574"/>
                </a:cubicBezTo>
                <a:cubicBezTo>
                  <a:pt x="800479" y="674476"/>
                  <a:pt x="881440" y="617322"/>
                  <a:pt x="944298" y="538303"/>
                </a:cubicBezTo>
                <a:cubicBezTo>
                  <a:pt x="950032" y="530679"/>
                  <a:pt x="959534" y="521101"/>
                  <a:pt x="957622" y="513476"/>
                </a:cubicBezTo>
                <a:cubicBezTo>
                  <a:pt x="951944" y="483040"/>
                  <a:pt x="948121" y="449706"/>
                  <a:pt x="933840" y="423051"/>
                </a:cubicBezTo>
                <a:cubicBezTo>
                  <a:pt x="887175" y="336345"/>
                  <a:pt x="815715" y="279191"/>
                  <a:pt x="716650" y="256317"/>
                </a:cubicBezTo>
                <a:cubicBezTo>
                  <a:pt x="648058" y="241068"/>
                  <a:pt x="580478" y="239178"/>
                  <a:pt x="510930" y="242076"/>
                </a:cubicBezTo>
                <a:close/>
                <a:moveTo>
                  <a:pt x="696635" y="103950"/>
                </a:moveTo>
                <a:cubicBezTo>
                  <a:pt x="588068" y="115356"/>
                  <a:pt x="486136" y="125816"/>
                  <a:pt x="378525" y="137284"/>
                </a:cubicBezTo>
                <a:cubicBezTo>
                  <a:pt x="381392" y="162994"/>
                  <a:pt x="383304" y="182969"/>
                  <a:pt x="386171" y="208742"/>
                </a:cubicBezTo>
                <a:cubicBezTo>
                  <a:pt x="492826" y="166775"/>
                  <a:pt x="599482" y="175345"/>
                  <a:pt x="710972" y="182024"/>
                </a:cubicBezTo>
                <a:cubicBezTo>
                  <a:pt x="705237" y="150580"/>
                  <a:pt x="701414" y="125816"/>
                  <a:pt x="696635" y="103950"/>
                </a:cubicBezTo>
                <a:close/>
                <a:moveTo>
                  <a:pt x="678587" y="104"/>
                </a:moveTo>
                <a:cubicBezTo>
                  <a:pt x="721429" y="-1787"/>
                  <a:pt x="745212" y="22033"/>
                  <a:pt x="747123" y="64882"/>
                </a:cubicBezTo>
                <a:cubicBezTo>
                  <a:pt x="749035" y="101052"/>
                  <a:pt x="752858" y="137284"/>
                  <a:pt x="755725" y="173454"/>
                </a:cubicBezTo>
                <a:cubicBezTo>
                  <a:pt x="756681" y="179189"/>
                  <a:pt x="757637" y="184923"/>
                  <a:pt x="760504" y="196328"/>
                </a:cubicBezTo>
                <a:cubicBezTo>
                  <a:pt x="768094" y="186813"/>
                  <a:pt x="771918" y="182024"/>
                  <a:pt x="776697" y="176353"/>
                </a:cubicBezTo>
                <a:cubicBezTo>
                  <a:pt x="823362" y="114411"/>
                  <a:pt x="884308" y="87756"/>
                  <a:pt x="963357" y="95381"/>
                </a:cubicBezTo>
                <a:cubicBezTo>
                  <a:pt x="1003388" y="99161"/>
                  <a:pt x="1038584" y="110630"/>
                  <a:pt x="1073835" y="127769"/>
                </a:cubicBezTo>
                <a:cubicBezTo>
                  <a:pt x="1111955" y="146800"/>
                  <a:pt x="1131014" y="178243"/>
                  <a:pt x="1139560" y="218257"/>
                </a:cubicBezTo>
                <a:cubicBezTo>
                  <a:pt x="1146251" y="250646"/>
                  <a:pt x="1155752" y="283980"/>
                  <a:pt x="1159576" y="317314"/>
                </a:cubicBezTo>
                <a:cubicBezTo>
                  <a:pt x="1165310" y="359219"/>
                  <a:pt x="1167166" y="401123"/>
                  <a:pt x="1170033" y="443027"/>
                </a:cubicBezTo>
                <a:cubicBezTo>
                  <a:pt x="1170989" y="459221"/>
                  <a:pt x="1173856" y="475416"/>
                  <a:pt x="1175768" y="490665"/>
                </a:cubicBezTo>
                <a:cubicBezTo>
                  <a:pt x="1176724" y="500180"/>
                  <a:pt x="1180547" y="511586"/>
                  <a:pt x="1177679" y="520155"/>
                </a:cubicBezTo>
                <a:cubicBezTo>
                  <a:pt x="1166266" y="563005"/>
                  <a:pt x="1177679" y="604909"/>
                  <a:pt x="1183414" y="646876"/>
                </a:cubicBezTo>
                <a:cubicBezTo>
                  <a:pt x="1184314" y="651602"/>
                  <a:pt x="1184314" y="656391"/>
                  <a:pt x="1185269" y="662062"/>
                </a:cubicBezTo>
                <a:cubicBezTo>
                  <a:pt x="1191004" y="746879"/>
                  <a:pt x="1194827" y="832577"/>
                  <a:pt x="1203373" y="917330"/>
                </a:cubicBezTo>
                <a:cubicBezTo>
                  <a:pt x="1208152" y="965914"/>
                  <a:pt x="1188137" y="1002147"/>
                  <a:pt x="1154797" y="1033528"/>
                </a:cubicBezTo>
                <a:cubicBezTo>
                  <a:pt x="1139560" y="1047832"/>
                  <a:pt x="1123368" y="1063081"/>
                  <a:pt x="1105264" y="1073542"/>
                </a:cubicBezTo>
                <a:cubicBezTo>
                  <a:pt x="1088116" y="1083057"/>
                  <a:pt x="1082438" y="1094525"/>
                  <a:pt x="1079570" y="1114501"/>
                </a:cubicBezTo>
                <a:cubicBezTo>
                  <a:pt x="1072880" y="1163084"/>
                  <a:pt x="1052920" y="1206879"/>
                  <a:pt x="1014801" y="1238322"/>
                </a:cubicBezTo>
                <a:cubicBezTo>
                  <a:pt x="975726" y="1270711"/>
                  <a:pt x="927149" y="1285961"/>
                  <a:pt x="875705" y="1292640"/>
                </a:cubicBezTo>
                <a:cubicBezTo>
                  <a:pt x="867159" y="1293585"/>
                  <a:pt x="857658" y="1293585"/>
                  <a:pt x="850967" y="1298374"/>
                </a:cubicBezTo>
                <a:cubicBezTo>
                  <a:pt x="819539" y="1321185"/>
                  <a:pt x="783331" y="1319295"/>
                  <a:pt x="747123" y="1322131"/>
                </a:cubicBezTo>
                <a:cubicBezTo>
                  <a:pt x="701414" y="1325974"/>
                  <a:pt x="656660" y="1335489"/>
                  <a:pt x="610951" y="1339333"/>
                </a:cubicBezTo>
                <a:cubicBezTo>
                  <a:pt x="512842" y="1348848"/>
                  <a:pt x="415688" y="1359309"/>
                  <a:pt x="317579" y="1346895"/>
                </a:cubicBezTo>
                <a:cubicBezTo>
                  <a:pt x="269958" y="1341224"/>
                  <a:pt x="237573" y="1308835"/>
                  <a:pt x="215646" y="1270711"/>
                </a:cubicBezTo>
                <a:cubicBezTo>
                  <a:pt x="198498" y="1240276"/>
                  <a:pt x="176628" y="1225972"/>
                  <a:pt x="144243" y="1217402"/>
                </a:cubicBezTo>
                <a:cubicBezTo>
                  <a:pt x="108991" y="1207887"/>
                  <a:pt x="76607" y="1190747"/>
                  <a:pt x="44222" y="1175498"/>
                </a:cubicBezTo>
                <a:cubicBezTo>
                  <a:pt x="38488" y="1172599"/>
                  <a:pt x="33765" y="1164975"/>
                  <a:pt x="31853" y="1158358"/>
                </a:cubicBezTo>
                <a:cubicBezTo>
                  <a:pt x="27074" y="1144054"/>
                  <a:pt x="21340" y="1129750"/>
                  <a:pt x="20384" y="1115446"/>
                </a:cubicBezTo>
                <a:cubicBezTo>
                  <a:pt x="12794" y="1012608"/>
                  <a:pt x="4191" y="910714"/>
                  <a:pt x="425" y="807813"/>
                </a:cubicBezTo>
                <a:cubicBezTo>
                  <a:pt x="-1487" y="748769"/>
                  <a:pt x="3236" y="689725"/>
                  <a:pt x="10882" y="631627"/>
                </a:cubicBezTo>
                <a:cubicBezTo>
                  <a:pt x="16617" y="580207"/>
                  <a:pt x="10882" y="529671"/>
                  <a:pt x="5147" y="479197"/>
                </a:cubicBezTo>
                <a:cubicBezTo>
                  <a:pt x="-6266" y="384928"/>
                  <a:pt x="9926" y="296331"/>
                  <a:pt x="46134" y="210632"/>
                </a:cubicBezTo>
                <a:cubicBezTo>
                  <a:pt x="49001" y="203953"/>
                  <a:pt x="53724" y="197273"/>
                  <a:pt x="58503" y="192547"/>
                </a:cubicBezTo>
                <a:cubicBezTo>
                  <a:pt x="118493" y="137284"/>
                  <a:pt x="204233" y="114411"/>
                  <a:pt x="278504" y="162994"/>
                </a:cubicBezTo>
                <a:cubicBezTo>
                  <a:pt x="294696" y="172509"/>
                  <a:pt x="311844" y="182969"/>
                  <a:pt x="330904" y="195383"/>
                </a:cubicBezTo>
                <a:cubicBezTo>
                  <a:pt x="327080" y="153479"/>
                  <a:pt x="322358" y="116301"/>
                  <a:pt x="319490" y="79186"/>
                </a:cubicBezTo>
                <a:cubicBezTo>
                  <a:pt x="318535" y="67718"/>
                  <a:pt x="319490" y="56312"/>
                  <a:pt x="322358" y="45852"/>
                </a:cubicBezTo>
                <a:cubicBezTo>
                  <a:pt x="325169" y="32493"/>
                  <a:pt x="332815" y="23923"/>
                  <a:pt x="348052" y="22978"/>
                </a:cubicBezTo>
                <a:cubicBezTo>
                  <a:pt x="404219" y="18189"/>
                  <a:pt x="460442" y="11572"/>
                  <a:pt x="516665" y="7729"/>
                </a:cubicBezTo>
                <a:cubicBezTo>
                  <a:pt x="570920" y="3948"/>
                  <a:pt x="624276" y="1994"/>
                  <a:pt x="678587" y="1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5" name="Google Shape;2645;p195"/>
          <p:cNvSpPr/>
          <p:nvPr/>
        </p:nvSpPr>
        <p:spPr>
          <a:xfrm>
            <a:off x="8277177" y="2962276"/>
            <a:ext cx="2902261" cy="1264892"/>
          </a:xfrm>
          <a:custGeom>
            <a:rect b="b" l="l" r="r" t="t"/>
            <a:pathLst>
              <a:path extrusionOk="0" h="1264892" w="2902261">
                <a:moveTo>
                  <a:pt x="413594" y="1089662"/>
                </a:moveTo>
                <a:cubicBezTo>
                  <a:pt x="404066" y="1106807"/>
                  <a:pt x="397398" y="1118241"/>
                  <a:pt x="391684" y="1129668"/>
                </a:cubicBezTo>
                <a:cubicBezTo>
                  <a:pt x="393591" y="1131570"/>
                  <a:pt x="395491" y="1134428"/>
                  <a:pt x="398352" y="1136336"/>
                </a:cubicBezTo>
                <a:cubicBezTo>
                  <a:pt x="414548" y="1134428"/>
                  <a:pt x="433598" y="1134428"/>
                  <a:pt x="437405" y="1113474"/>
                </a:cubicBezTo>
                <a:cubicBezTo>
                  <a:pt x="438359" y="1108714"/>
                  <a:pt x="424070" y="1100139"/>
                  <a:pt x="413594" y="1089662"/>
                </a:cubicBezTo>
                <a:close/>
                <a:moveTo>
                  <a:pt x="410734" y="1057275"/>
                </a:moveTo>
                <a:cubicBezTo>
                  <a:pt x="442166" y="1058226"/>
                  <a:pt x="484074" y="1090613"/>
                  <a:pt x="489788" y="1122050"/>
                </a:cubicBezTo>
                <a:cubicBezTo>
                  <a:pt x="491695" y="1130619"/>
                  <a:pt x="488834" y="1143003"/>
                  <a:pt x="484074" y="1149671"/>
                </a:cubicBezTo>
                <a:cubicBezTo>
                  <a:pt x="465024" y="1176341"/>
                  <a:pt x="434538" y="1184910"/>
                  <a:pt x="405019" y="1187769"/>
                </a:cubicBezTo>
                <a:cubicBezTo>
                  <a:pt x="377394" y="1190627"/>
                  <a:pt x="340248" y="1141096"/>
                  <a:pt x="343101" y="1112524"/>
                </a:cubicBezTo>
                <a:cubicBezTo>
                  <a:pt x="345962" y="1085853"/>
                  <a:pt x="380248" y="1057275"/>
                  <a:pt x="410734" y="1057275"/>
                </a:cubicBezTo>
                <a:close/>
                <a:moveTo>
                  <a:pt x="452113" y="1023088"/>
                </a:moveTo>
                <a:cubicBezTo>
                  <a:pt x="371982" y="1013871"/>
                  <a:pt x="319017" y="1075995"/>
                  <a:pt x="309932" y="1146825"/>
                </a:cubicBezTo>
                <a:cubicBezTo>
                  <a:pt x="308988" y="1179228"/>
                  <a:pt x="316539" y="1193485"/>
                  <a:pt x="346071" y="1204914"/>
                </a:cubicBezTo>
                <a:cubicBezTo>
                  <a:pt x="373716" y="1215401"/>
                  <a:pt x="401360" y="1221116"/>
                  <a:pt x="430892" y="1211572"/>
                </a:cubicBezTo>
                <a:cubicBezTo>
                  <a:pt x="479438" y="1196372"/>
                  <a:pt x="508027" y="1160140"/>
                  <a:pt x="526096" y="1117309"/>
                </a:cubicBezTo>
                <a:cubicBezTo>
                  <a:pt x="538503" y="1087793"/>
                  <a:pt x="515578" y="1042075"/>
                  <a:pt x="488069" y="1031589"/>
                </a:cubicBezTo>
                <a:cubicBezTo>
                  <a:pt x="475562" y="1027177"/>
                  <a:pt x="463560" y="1024405"/>
                  <a:pt x="452113" y="1023088"/>
                </a:cubicBezTo>
                <a:close/>
                <a:moveTo>
                  <a:pt x="1921987" y="812517"/>
                </a:moveTo>
                <a:cubicBezTo>
                  <a:pt x="1913413" y="819182"/>
                  <a:pt x="1906749" y="828712"/>
                  <a:pt x="1899124" y="836332"/>
                </a:cubicBezTo>
                <a:cubicBezTo>
                  <a:pt x="1901035" y="839190"/>
                  <a:pt x="1902934" y="842048"/>
                  <a:pt x="1904839" y="844901"/>
                </a:cubicBezTo>
                <a:cubicBezTo>
                  <a:pt x="1915318" y="841094"/>
                  <a:pt x="1925797" y="837281"/>
                  <a:pt x="1935326" y="832519"/>
                </a:cubicBezTo>
                <a:cubicBezTo>
                  <a:pt x="1938181" y="830615"/>
                  <a:pt x="1940085" y="820137"/>
                  <a:pt x="1937231" y="817279"/>
                </a:cubicBezTo>
                <a:cubicBezTo>
                  <a:pt x="1934377" y="813471"/>
                  <a:pt x="1924847" y="810613"/>
                  <a:pt x="1921987" y="812517"/>
                </a:cubicBezTo>
                <a:close/>
                <a:moveTo>
                  <a:pt x="1909610" y="781086"/>
                </a:moveTo>
                <a:cubicBezTo>
                  <a:pt x="1914368" y="781086"/>
                  <a:pt x="1920083" y="781086"/>
                  <a:pt x="1918178" y="781086"/>
                </a:cubicBezTo>
                <a:cubicBezTo>
                  <a:pt x="1954368" y="780132"/>
                  <a:pt x="1978180" y="799180"/>
                  <a:pt x="1981996" y="827757"/>
                </a:cubicBezTo>
                <a:cubicBezTo>
                  <a:pt x="1985805" y="856329"/>
                  <a:pt x="1971516" y="874428"/>
                  <a:pt x="1941041" y="883952"/>
                </a:cubicBezTo>
                <a:cubicBezTo>
                  <a:pt x="1924847" y="888714"/>
                  <a:pt x="1910559" y="891572"/>
                  <a:pt x="1894366" y="883952"/>
                </a:cubicBezTo>
                <a:cubicBezTo>
                  <a:pt x="1864839" y="870620"/>
                  <a:pt x="1854360" y="856329"/>
                  <a:pt x="1858176" y="827757"/>
                </a:cubicBezTo>
                <a:cubicBezTo>
                  <a:pt x="1861985" y="802038"/>
                  <a:pt x="1881988" y="783939"/>
                  <a:pt x="1909610" y="781086"/>
                </a:cubicBezTo>
                <a:close/>
                <a:moveTo>
                  <a:pt x="1938652" y="740081"/>
                </a:moveTo>
                <a:cubicBezTo>
                  <a:pt x="1891994" y="740081"/>
                  <a:pt x="1841560" y="780083"/>
                  <a:pt x="1831985" y="824859"/>
                </a:cubicBezTo>
                <a:cubicBezTo>
                  <a:pt x="1820523" y="876291"/>
                  <a:pt x="1857742" y="915351"/>
                  <a:pt x="1909120" y="906808"/>
                </a:cubicBezTo>
                <a:cubicBezTo>
                  <a:pt x="1936764" y="902036"/>
                  <a:pt x="1962520" y="894436"/>
                  <a:pt x="1984366" y="876291"/>
                </a:cubicBezTo>
                <a:cubicBezTo>
                  <a:pt x="2014842" y="850604"/>
                  <a:pt x="2020641" y="836288"/>
                  <a:pt x="2007291" y="798229"/>
                </a:cubicBezTo>
                <a:cubicBezTo>
                  <a:pt x="1992996" y="756282"/>
                  <a:pt x="1974927" y="740081"/>
                  <a:pt x="1938652" y="740081"/>
                </a:cubicBezTo>
                <a:close/>
                <a:moveTo>
                  <a:pt x="359422" y="722937"/>
                </a:moveTo>
                <a:cubicBezTo>
                  <a:pt x="346071" y="729594"/>
                  <a:pt x="335688" y="733423"/>
                  <a:pt x="327058" y="739138"/>
                </a:cubicBezTo>
                <a:cubicBezTo>
                  <a:pt x="281343" y="768654"/>
                  <a:pt x="236573" y="798229"/>
                  <a:pt x="190859" y="827745"/>
                </a:cubicBezTo>
                <a:cubicBezTo>
                  <a:pt x="162271" y="845832"/>
                  <a:pt x="133683" y="863919"/>
                  <a:pt x="105094" y="882005"/>
                </a:cubicBezTo>
                <a:cubicBezTo>
                  <a:pt x="73674" y="902036"/>
                  <a:pt x="50884" y="925838"/>
                  <a:pt x="68954" y="967726"/>
                </a:cubicBezTo>
                <a:cubicBezTo>
                  <a:pt x="72730" y="976327"/>
                  <a:pt x="68954" y="987757"/>
                  <a:pt x="70842" y="997301"/>
                </a:cubicBezTo>
                <a:cubicBezTo>
                  <a:pt x="71786" y="1006786"/>
                  <a:pt x="74618" y="1015387"/>
                  <a:pt x="76506" y="1023930"/>
                </a:cubicBezTo>
                <a:cubicBezTo>
                  <a:pt x="105094" y="1013443"/>
                  <a:pt x="130851" y="1002014"/>
                  <a:pt x="156607" y="994414"/>
                </a:cubicBezTo>
                <a:cubicBezTo>
                  <a:pt x="171845" y="989642"/>
                  <a:pt x="180341" y="983927"/>
                  <a:pt x="184116" y="967726"/>
                </a:cubicBezTo>
                <a:cubicBezTo>
                  <a:pt x="190859" y="936324"/>
                  <a:pt x="209873" y="911580"/>
                  <a:pt x="229831" y="886777"/>
                </a:cubicBezTo>
                <a:cubicBezTo>
                  <a:pt x="257475" y="852489"/>
                  <a:pt x="290918" y="841060"/>
                  <a:pt x="332721" y="849662"/>
                </a:cubicBezTo>
                <a:cubicBezTo>
                  <a:pt x="346071" y="852489"/>
                  <a:pt x="359422" y="853432"/>
                  <a:pt x="375604" y="855376"/>
                </a:cubicBezTo>
                <a:cubicBezTo>
                  <a:pt x="370884" y="811544"/>
                  <a:pt x="366164" y="770598"/>
                  <a:pt x="359422" y="722937"/>
                </a:cubicBezTo>
                <a:close/>
                <a:moveTo>
                  <a:pt x="717795" y="717255"/>
                </a:moveTo>
                <a:cubicBezTo>
                  <a:pt x="685410" y="727736"/>
                  <a:pt x="655881" y="737254"/>
                  <a:pt x="623496" y="747735"/>
                </a:cubicBezTo>
                <a:cubicBezTo>
                  <a:pt x="629206" y="816315"/>
                  <a:pt x="633970" y="883930"/>
                  <a:pt x="640643" y="958232"/>
                </a:cubicBezTo>
                <a:cubicBezTo>
                  <a:pt x="674937" y="946787"/>
                  <a:pt x="703503" y="938234"/>
                  <a:pt x="733033" y="928716"/>
                </a:cubicBezTo>
                <a:cubicBezTo>
                  <a:pt x="728269" y="857275"/>
                  <a:pt x="723505" y="788696"/>
                  <a:pt x="717795" y="717255"/>
                </a:cubicBezTo>
                <a:close/>
                <a:moveTo>
                  <a:pt x="840660" y="690570"/>
                </a:moveTo>
                <a:cubicBezTo>
                  <a:pt x="813056" y="694395"/>
                  <a:pt x="790183" y="698190"/>
                  <a:pt x="767326" y="701051"/>
                </a:cubicBezTo>
                <a:cubicBezTo>
                  <a:pt x="759707" y="775353"/>
                  <a:pt x="757798" y="845831"/>
                  <a:pt x="775891" y="917271"/>
                </a:cubicBezTo>
                <a:cubicBezTo>
                  <a:pt x="808275" y="908688"/>
                  <a:pt x="836859" y="901068"/>
                  <a:pt x="869243" y="892514"/>
                </a:cubicBezTo>
                <a:cubicBezTo>
                  <a:pt x="859715" y="822971"/>
                  <a:pt x="850187" y="758216"/>
                  <a:pt x="840660" y="690570"/>
                </a:cubicBezTo>
                <a:close/>
                <a:moveTo>
                  <a:pt x="2579729" y="584842"/>
                </a:moveTo>
                <a:cubicBezTo>
                  <a:pt x="2555861" y="591499"/>
                  <a:pt x="2534015" y="598156"/>
                  <a:pt x="2512979" y="603871"/>
                </a:cubicBezTo>
                <a:cubicBezTo>
                  <a:pt x="2493965" y="609586"/>
                  <a:pt x="2497741" y="622017"/>
                  <a:pt x="2504483" y="638159"/>
                </a:cubicBezTo>
                <a:cubicBezTo>
                  <a:pt x="2531183" y="630559"/>
                  <a:pt x="2555861" y="622959"/>
                  <a:pt x="2581617" y="615300"/>
                </a:cubicBezTo>
                <a:cubicBezTo>
                  <a:pt x="2580673" y="605815"/>
                  <a:pt x="2580673" y="597214"/>
                  <a:pt x="2579729" y="584842"/>
                </a:cubicBezTo>
                <a:close/>
                <a:moveTo>
                  <a:pt x="2651604" y="492214"/>
                </a:moveTo>
                <a:cubicBezTo>
                  <a:pt x="2644693" y="490785"/>
                  <a:pt x="2636838" y="493407"/>
                  <a:pt x="2629219" y="500064"/>
                </a:cubicBezTo>
                <a:cubicBezTo>
                  <a:pt x="2612093" y="515323"/>
                  <a:pt x="2608318" y="530523"/>
                  <a:pt x="2620724" y="549611"/>
                </a:cubicBezTo>
                <a:cubicBezTo>
                  <a:pt x="2629219" y="562926"/>
                  <a:pt x="2632995" y="575298"/>
                  <a:pt x="2630163" y="591499"/>
                </a:cubicBezTo>
                <a:cubicBezTo>
                  <a:pt x="2628275" y="602928"/>
                  <a:pt x="2634074" y="615300"/>
                  <a:pt x="2635018" y="623902"/>
                </a:cubicBezTo>
                <a:cubicBezTo>
                  <a:pt x="2646345" y="623902"/>
                  <a:pt x="2654032" y="623902"/>
                  <a:pt x="2661583" y="623902"/>
                </a:cubicBezTo>
                <a:cubicBezTo>
                  <a:pt x="2659695" y="663905"/>
                  <a:pt x="2661583" y="667734"/>
                  <a:pt x="2696914" y="680106"/>
                </a:cubicBezTo>
                <a:cubicBezTo>
                  <a:pt x="2707298" y="671504"/>
                  <a:pt x="2708377" y="650531"/>
                  <a:pt x="2730222" y="655303"/>
                </a:cubicBezTo>
                <a:cubicBezTo>
                  <a:pt x="2733054" y="663905"/>
                  <a:pt x="2736830" y="672447"/>
                  <a:pt x="2740741" y="682934"/>
                </a:cubicBezTo>
                <a:cubicBezTo>
                  <a:pt x="2748292" y="679163"/>
                  <a:pt x="2755035" y="677219"/>
                  <a:pt x="2759755" y="674391"/>
                </a:cubicBezTo>
                <a:cubicBezTo>
                  <a:pt x="2777824" y="661960"/>
                  <a:pt x="2806413" y="660075"/>
                  <a:pt x="2808301" y="628674"/>
                </a:cubicBezTo>
                <a:cubicBezTo>
                  <a:pt x="2808301" y="625787"/>
                  <a:pt x="2822595" y="621958"/>
                  <a:pt x="2830281" y="623902"/>
                </a:cubicBezTo>
                <a:cubicBezTo>
                  <a:pt x="2835945" y="624844"/>
                  <a:pt x="2840665" y="632444"/>
                  <a:pt x="2847407" y="638159"/>
                </a:cubicBezTo>
                <a:cubicBezTo>
                  <a:pt x="2854959" y="630559"/>
                  <a:pt x="2861701" y="624844"/>
                  <a:pt x="2866421" y="621015"/>
                </a:cubicBezTo>
                <a:cubicBezTo>
                  <a:pt x="2858869" y="607700"/>
                  <a:pt x="2847407" y="596271"/>
                  <a:pt x="2848351" y="585784"/>
                </a:cubicBezTo>
                <a:cubicBezTo>
                  <a:pt x="2849295" y="572470"/>
                  <a:pt x="2861701" y="561040"/>
                  <a:pt x="2869253" y="548668"/>
                </a:cubicBezTo>
                <a:cubicBezTo>
                  <a:pt x="2853071" y="529580"/>
                  <a:pt x="2832169" y="539124"/>
                  <a:pt x="2814099" y="536237"/>
                </a:cubicBezTo>
                <a:cubicBezTo>
                  <a:pt x="2789287" y="532467"/>
                  <a:pt x="2777824" y="555326"/>
                  <a:pt x="2760698" y="565812"/>
                </a:cubicBezTo>
                <a:cubicBezTo>
                  <a:pt x="2734942" y="547726"/>
                  <a:pt x="2734942" y="547726"/>
                  <a:pt x="2754091" y="515323"/>
                </a:cubicBezTo>
                <a:cubicBezTo>
                  <a:pt x="2718760" y="505779"/>
                  <a:pt x="2716872" y="505779"/>
                  <a:pt x="2712152" y="532467"/>
                </a:cubicBezTo>
                <a:cubicBezTo>
                  <a:pt x="2709321" y="547726"/>
                  <a:pt x="2700690" y="553381"/>
                  <a:pt x="2690172" y="550554"/>
                </a:cubicBezTo>
                <a:cubicBezTo>
                  <a:pt x="2683564" y="548668"/>
                  <a:pt x="2676821" y="538182"/>
                  <a:pt x="2673046" y="530523"/>
                </a:cubicBezTo>
                <a:cubicBezTo>
                  <a:pt x="2669270" y="523865"/>
                  <a:pt x="2671158" y="515323"/>
                  <a:pt x="2668326" y="508666"/>
                </a:cubicBezTo>
                <a:cubicBezTo>
                  <a:pt x="2664482" y="499122"/>
                  <a:pt x="2658515" y="493642"/>
                  <a:pt x="2651604" y="492214"/>
                </a:cubicBezTo>
                <a:close/>
                <a:moveTo>
                  <a:pt x="2269842" y="476399"/>
                </a:moveTo>
                <a:cubicBezTo>
                  <a:pt x="2275579" y="475445"/>
                  <a:pt x="2283208" y="479260"/>
                  <a:pt x="2299381" y="483062"/>
                </a:cubicBezTo>
                <a:cubicBezTo>
                  <a:pt x="2286076" y="489739"/>
                  <a:pt x="2281255" y="492586"/>
                  <a:pt x="2275579" y="494494"/>
                </a:cubicBezTo>
                <a:cubicBezTo>
                  <a:pt x="2266974" y="497355"/>
                  <a:pt x="2250801" y="488785"/>
                  <a:pt x="2253669" y="509741"/>
                </a:cubicBezTo>
                <a:cubicBezTo>
                  <a:pt x="2253669" y="510695"/>
                  <a:pt x="2245064" y="513543"/>
                  <a:pt x="2240303" y="514497"/>
                </a:cubicBezTo>
                <a:cubicBezTo>
                  <a:pt x="2219370" y="515451"/>
                  <a:pt x="2197460" y="515451"/>
                  <a:pt x="2176527" y="516405"/>
                </a:cubicBezTo>
                <a:cubicBezTo>
                  <a:pt x="2167921" y="517358"/>
                  <a:pt x="2160293" y="524021"/>
                  <a:pt x="2151748" y="524975"/>
                </a:cubicBezTo>
                <a:cubicBezTo>
                  <a:pt x="2142227" y="525929"/>
                  <a:pt x="2131730" y="521160"/>
                  <a:pt x="2122209" y="522114"/>
                </a:cubicBezTo>
                <a:cubicBezTo>
                  <a:pt x="2087910" y="526883"/>
                  <a:pt x="2053611" y="529731"/>
                  <a:pt x="2020289" y="538315"/>
                </a:cubicBezTo>
                <a:cubicBezTo>
                  <a:pt x="1993618" y="545932"/>
                  <a:pt x="1967924" y="551641"/>
                  <a:pt x="1941254" y="543071"/>
                </a:cubicBezTo>
                <a:cubicBezTo>
                  <a:pt x="1936494" y="541163"/>
                  <a:pt x="1926973" y="543071"/>
                  <a:pt x="1924104" y="546886"/>
                </a:cubicBezTo>
                <a:cubicBezTo>
                  <a:pt x="1909823" y="564027"/>
                  <a:pt x="1889805" y="564981"/>
                  <a:pt x="1869787" y="568783"/>
                </a:cubicBezTo>
                <a:cubicBezTo>
                  <a:pt x="1777387" y="583076"/>
                  <a:pt x="1685963" y="604033"/>
                  <a:pt x="1594540" y="624990"/>
                </a:cubicBezTo>
                <a:cubicBezTo>
                  <a:pt x="1506900" y="644993"/>
                  <a:pt x="1416392" y="654517"/>
                  <a:pt x="1328813" y="673566"/>
                </a:cubicBezTo>
                <a:cubicBezTo>
                  <a:pt x="1256370" y="688800"/>
                  <a:pt x="1185879" y="711664"/>
                  <a:pt x="1115450" y="732621"/>
                </a:cubicBezTo>
                <a:cubicBezTo>
                  <a:pt x="1080175" y="742146"/>
                  <a:pt x="1045875" y="753578"/>
                  <a:pt x="1010661" y="764996"/>
                </a:cubicBezTo>
                <a:cubicBezTo>
                  <a:pt x="996380" y="769766"/>
                  <a:pt x="985882" y="767858"/>
                  <a:pt x="981122" y="752624"/>
                </a:cubicBezTo>
                <a:cubicBezTo>
                  <a:pt x="990643" y="729760"/>
                  <a:pt x="1009684" y="719281"/>
                  <a:pt x="1031594" y="710711"/>
                </a:cubicBezTo>
                <a:cubicBezTo>
                  <a:pt x="1117342" y="677368"/>
                  <a:pt x="1204982" y="652610"/>
                  <a:pt x="1295429" y="636408"/>
                </a:cubicBezTo>
                <a:cubicBezTo>
                  <a:pt x="1376417" y="621175"/>
                  <a:pt x="1458320" y="610696"/>
                  <a:pt x="1539307" y="594509"/>
                </a:cubicBezTo>
                <a:cubicBezTo>
                  <a:pt x="1586911" y="584984"/>
                  <a:pt x="1633599" y="569737"/>
                  <a:pt x="1681203" y="560212"/>
                </a:cubicBezTo>
                <a:cubicBezTo>
                  <a:pt x="1751693" y="545932"/>
                  <a:pt x="1822183" y="535454"/>
                  <a:pt x="1892674" y="523068"/>
                </a:cubicBezTo>
                <a:cubicBezTo>
                  <a:pt x="1934602" y="516405"/>
                  <a:pt x="1977445" y="511635"/>
                  <a:pt x="2019373" y="502111"/>
                </a:cubicBezTo>
                <a:cubicBezTo>
                  <a:pt x="2078389" y="488785"/>
                  <a:pt x="2138383" y="484969"/>
                  <a:pt x="2198437" y="482108"/>
                </a:cubicBezTo>
                <a:cubicBezTo>
                  <a:pt x="2222238" y="481154"/>
                  <a:pt x="2246040" y="477353"/>
                  <a:pt x="2269842" y="476399"/>
                </a:cubicBezTo>
                <a:close/>
                <a:moveTo>
                  <a:pt x="681592" y="433420"/>
                </a:moveTo>
                <a:cubicBezTo>
                  <a:pt x="647316" y="431492"/>
                  <a:pt x="620641" y="444835"/>
                  <a:pt x="593021" y="452455"/>
                </a:cubicBezTo>
                <a:cubicBezTo>
                  <a:pt x="567292" y="460074"/>
                  <a:pt x="564437" y="464833"/>
                  <a:pt x="570164" y="489590"/>
                </a:cubicBezTo>
                <a:cubicBezTo>
                  <a:pt x="582547" y="551514"/>
                  <a:pt x="594930" y="612473"/>
                  <a:pt x="607313" y="674397"/>
                </a:cubicBezTo>
                <a:cubicBezTo>
                  <a:pt x="608259" y="681053"/>
                  <a:pt x="613023" y="687709"/>
                  <a:pt x="615878" y="695329"/>
                </a:cubicBezTo>
                <a:cubicBezTo>
                  <a:pt x="652063" y="683914"/>
                  <a:pt x="685410" y="673433"/>
                  <a:pt x="726377" y="661054"/>
                </a:cubicBezTo>
                <a:cubicBezTo>
                  <a:pt x="716849" y="625816"/>
                  <a:pt x="708267" y="596270"/>
                  <a:pt x="700648" y="565790"/>
                </a:cubicBezTo>
                <a:cubicBezTo>
                  <a:pt x="695884" y="546755"/>
                  <a:pt x="692083" y="526756"/>
                  <a:pt x="689211" y="507692"/>
                </a:cubicBezTo>
                <a:cubicBezTo>
                  <a:pt x="686356" y="483898"/>
                  <a:pt x="684447" y="459111"/>
                  <a:pt x="681592" y="433420"/>
                </a:cubicBezTo>
                <a:close/>
                <a:moveTo>
                  <a:pt x="796855" y="407699"/>
                </a:moveTo>
                <a:cubicBezTo>
                  <a:pt x="769235" y="412457"/>
                  <a:pt x="742560" y="416252"/>
                  <a:pt x="717795" y="419113"/>
                </a:cubicBezTo>
                <a:cubicBezTo>
                  <a:pt x="714940" y="501999"/>
                  <a:pt x="743523" y="574374"/>
                  <a:pt x="765417" y="651537"/>
                </a:cubicBezTo>
                <a:cubicBezTo>
                  <a:pt x="788273" y="647712"/>
                  <a:pt x="810184" y="643917"/>
                  <a:pt x="834004" y="639128"/>
                </a:cubicBezTo>
                <a:cubicBezTo>
                  <a:pt x="821621" y="561031"/>
                  <a:pt x="809238" y="486729"/>
                  <a:pt x="796855" y="407699"/>
                </a:cubicBezTo>
                <a:close/>
                <a:moveTo>
                  <a:pt x="763508" y="361979"/>
                </a:moveTo>
                <a:cubicBezTo>
                  <a:pt x="812093" y="361015"/>
                  <a:pt x="840677" y="381978"/>
                  <a:pt x="839714" y="424836"/>
                </a:cubicBezTo>
                <a:cubicBezTo>
                  <a:pt x="837805" y="497210"/>
                  <a:pt x="860678" y="565790"/>
                  <a:pt x="868297" y="637231"/>
                </a:cubicBezTo>
                <a:cubicBezTo>
                  <a:pt x="876862" y="722014"/>
                  <a:pt x="890191" y="805833"/>
                  <a:pt x="900682" y="890617"/>
                </a:cubicBezTo>
                <a:cubicBezTo>
                  <a:pt x="901628" y="898236"/>
                  <a:pt x="900682" y="905856"/>
                  <a:pt x="901628" y="913476"/>
                </a:cubicBezTo>
                <a:cubicBezTo>
                  <a:pt x="903537" y="931547"/>
                  <a:pt x="895918" y="941095"/>
                  <a:pt x="877825" y="944890"/>
                </a:cubicBezTo>
                <a:cubicBezTo>
                  <a:pt x="838768" y="953474"/>
                  <a:pt x="799710" y="963955"/>
                  <a:pt x="761616" y="973472"/>
                </a:cubicBezTo>
                <a:cubicBezTo>
                  <a:pt x="733978" y="981092"/>
                  <a:pt x="706358" y="987748"/>
                  <a:pt x="678737" y="996332"/>
                </a:cubicBezTo>
                <a:cubicBezTo>
                  <a:pt x="631115" y="1011572"/>
                  <a:pt x="602532" y="992507"/>
                  <a:pt x="599677" y="943956"/>
                </a:cubicBezTo>
                <a:cubicBezTo>
                  <a:pt x="595876" y="890617"/>
                  <a:pt x="593967" y="836313"/>
                  <a:pt x="586348" y="782974"/>
                </a:cubicBezTo>
                <a:cubicBezTo>
                  <a:pt x="573965" y="692498"/>
                  <a:pt x="557764" y="602956"/>
                  <a:pt x="543490" y="512480"/>
                </a:cubicBezTo>
                <a:cubicBezTo>
                  <a:pt x="539672" y="490554"/>
                  <a:pt x="536817" y="467694"/>
                  <a:pt x="533962" y="445798"/>
                </a:cubicBezTo>
                <a:cubicBezTo>
                  <a:pt x="532053" y="432456"/>
                  <a:pt x="534908" y="421011"/>
                  <a:pt x="550163" y="416252"/>
                </a:cubicBezTo>
                <a:cubicBezTo>
                  <a:pt x="621587" y="393392"/>
                  <a:pt x="693029" y="369599"/>
                  <a:pt x="763508" y="361979"/>
                </a:cubicBezTo>
                <a:close/>
                <a:moveTo>
                  <a:pt x="1104036" y="340594"/>
                </a:moveTo>
                <a:cubicBezTo>
                  <a:pt x="1060190" y="353924"/>
                  <a:pt x="1019290" y="366309"/>
                  <a:pt x="976426" y="379638"/>
                </a:cubicBezTo>
                <a:cubicBezTo>
                  <a:pt x="979240" y="453952"/>
                  <a:pt x="994487" y="520621"/>
                  <a:pt x="1014512" y="590145"/>
                </a:cubicBezTo>
                <a:cubicBezTo>
                  <a:pt x="1062154" y="572994"/>
                  <a:pt x="1105018" y="557754"/>
                  <a:pt x="1149780" y="541570"/>
                </a:cubicBezTo>
                <a:cubicBezTo>
                  <a:pt x="1133550" y="471079"/>
                  <a:pt x="1119284" y="407264"/>
                  <a:pt x="1104036" y="340594"/>
                </a:cubicBezTo>
                <a:close/>
                <a:moveTo>
                  <a:pt x="1322152" y="286310"/>
                </a:moveTo>
                <a:cubicBezTo>
                  <a:pt x="1262142" y="300583"/>
                  <a:pt x="1206910" y="312969"/>
                  <a:pt x="1150696" y="326298"/>
                </a:cubicBezTo>
                <a:cubicBezTo>
                  <a:pt x="1167841" y="394878"/>
                  <a:pt x="1184071" y="460604"/>
                  <a:pt x="1201217" y="524419"/>
                </a:cubicBezTo>
                <a:cubicBezTo>
                  <a:pt x="1252653" y="513001"/>
                  <a:pt x="1305007" y="501559"/>
                  <a:pt x="1359323" y="489174"/>
                </a:cubicBezTo>
                <a:cubicBezTo>
                  <a:pt x="1346954" y="420617"/>
                  <a:pt x="1334521" y="353924"/>
                  <a:pt x="1322152" y="286310"/>
                </a:cubicBezTo>
                <a:close/>
                <a:moveTo>
                  <a:pt x="1539352" y="247243"/>
                </a:moveTo>
                <a:cubicBezTo>
                  <a:pt x="1481240" y="249154"/>
                  <a:pt x="1426924" y="266305"/>
                  <a:pt x="1370710" y="280601"/>
                </a:cubicBezTo>
                <a:cubicBezTo>
                  <a:pt x="1385041" y="349158"/>
                  <a:pt x="1398391" y="413940"/>
                  <a:pt x="1412658" y="483465"/>
                </a:cubicBezTo>
                <a:cubicBezTo>
                  <a:pt x="1472667" y="470135"/>
                  <a:pt x="1527900" y="458693"/>
                  <a:pt x="1586012" y="446332"/>
                </a:cubicBezTo>
                <a:cubicBezTo>
                  <a:pt x="1569848" y="377751"/>
                  <a:pt x="1554600" y="312969"/>
                  <a:pt x="1539352" y="247243"/>
                </a:cubicBezTo>
                <a:close/>
                <a:moveTo>
                  <a:pt x="1746016" y="209142"/>
                </a:moveTo>
                <a:cubicBezTo>
                  <a:pt x="1722195" y="227261"/>
                  <a:pt x="1692681" y="209142"/>
                  <a:pt x="1666963" y="225350"/>
                </a:cubicBezTo>
                <a:cubicBezTo>
                  <a:pt x="1647003" y="237735"/>
                  <a:pt x="1617424" y="233914"/>
                  <a:pt x="1586993" y="238679"/>
                </a:cubicBezTo>
                <a:cubicBezTo>
                  <a:pt x="1609832" y="305349"/>
                  <a:pt x="1609832" y="374896"/>
                  <a:pt x="1647003" y="435833"/>
                </a:cubicBezTo>
                <a:cubicBezTo>
                  <a:pt x="1698375" y="427270"/>
                  <a:pt x="1747914" y="419650"/>
                  <a:pt x="1802230" y="411086"/>
                </a:cubicBezTo>
                <a:cubicBezTo>
                  <a:pt x="1793657" y="376784"/>
                  <a:pt x="1784103" y="347271"/>
                  <a:pt x="1779391" y="316791"/>
                </a:cubicBezTo>
                <a:cubicBezTo>
                  <a:pt x="1773632" y="286310"/>
                  <a:pt x="1771734" y="254863"/>
                  <a:pt x="1767939" y="219641"/>
                </a:cubicBezTo>
                <a:cubicBezTo>
                  <a:pt x="1762245" y="216786"/>
                  <a:pt x="1748895" y="207255"/>
                  <a:pt x="1746016" y="209142"/>
                </a:cubicBezTo>
                <a:close/>
                <a:moveTo>
                  <a:pt x="2133805" y="198795"/>
                </a:moveTo>
                <a:cubicBezTo>
                  <a:pt x="2106303" y="197011"/>
                  <a:pt x="2077967" y="197252"/>
                  <a:pt x="2047962" y="199635"/>
                </a:cubicBezTo>
                <a:cubicBezTo>
                  <a:pt x="2064192" y="263450"/>
                  <a:pt x="2062294" y="329176"/>
                  <a:pt x="2088929" y="383460"/>
                </a:cubicBezTo>
                <a:cubicBezTo>
                  <a:pt x="2158493" y="383460"/>
                  <a:pt x="2223214" y="383460"/>
                  <a:pt x="2297555" y="383460"/>
                </a:cubicBezTo>
                <a:cubicBezTo>
                  <a:pt x="2277531" y="326321"/>
                  <a:pt x="2262283" y="279634"/>
                  <a:pt x="2245137" y="232970"/>
                </a:cubicBezTo>
                <a:cubicBezTo>
                  <a:pt x="2240360" y="219641"/>
                  <a:pt x="2230871" y="213908"/>
                  <a:pt x="2214641" y="210110"/>
                </a:cubicBezTo>
                <a:cubicBezTo>
                  <a:pt x="2187974" y="204389"/>
                  <a:pt x="2161307" y="200579"/>
                  <a:pt x="2133805" y="198795"/>
                </a:cubicBezTo>
                <a:close/>
                <a:moveTo>
                  <a:pt x="1969891" y="196780"/>
                </a:moveTo>
                <a:cubicBezTo>
                  <a:pt x="1927027" y="215819"/>
                  <a:pt x="1881283" y="198668"/>
                  <a:pt x="1837503" y="207255"/>
                </a:cubicBezTo>
                <a:cubicBezTo>
                  <a:pt x="1812701" y="212021"/>
                  <a:pt x="1810803" y="209142"/>
                  <a:pt x="1814598" y="234881"/>
                </a:cubicBezTo>
                <a:cubicBezTo>
                  <a:pt x="1815580" y="243444"/>
                  <a:pt x="1816496" y="252008"/>
                  <a:pt x="1818394" y="260596"/>
                </a:cubicBezTo>
                <a:cubicBezTo>
                  <a:pt x="1826967" y="309170"/>
                  <a:pt x="1837503" y="358689"/>
                  <a:pt x="1858444" y="405353"/>
                </a:cubicBezTo>
                <a:cubicBezTo>
                  <a:pt x="1914658" y="400611"/>
                  <a:pt x="1968909" y="395846"/>
                  <a:pt x="2029900" y="391080"/>
                </a:cubicBezTo>
                <a:cubicBezTo>
                  <a:pt x="2021328" y="331063"/>
                  <a:pt x="2014653" y="272981"/>
                  <a:pt x="2005098" y="215819"/>
                </a:cubicBezTo>
                <a:cubicBezTo>
                  <a:pt x="2003200" y="201522"/>
                  <a:pt x="1984157" y="190104"/>
                  <a:pt x="1969891" y="196780"/>
                </a:cubicBezTo>
                <a:close/>
                <a:moveTo>
                  <a:pt x="2151818" y="143440"/>
                </a:moveTo>
                <a:cubicBezTo>
                  <a:pt x="2176555" y="143440"/>
                  <a:pt x="2202273" y="147238"/>
                  <a:pt x="2227075" y="151060"/>
                </a:cubicBezTo>
                <a:cubicBezTo>
                  <a:pt x="2249914" y="153915"/>
                  <a:pt x="2266078" y="168188"/>
                  <a:pt x="2276549" y="188193"/>
                </a:cubicBezTo>
                <a:cubicBezTo>
                  <a:pt x="2310840" y="254863"/>
                  <a:pt x="2329949" y="326321"/>
                  <a:pt x="2346113" y="396789"/>
                </a:cubicBezTo>
                <a:cubicBezTo>
                  <a:pt x="2312803" y="426326"/>
                  <a:pt x="2277531" y="433946"/>
                  <a:pt x="2238462" y="415851"/>
                </a:cubicBezTo>
                <a:cubicBezTo>
                  <a:pt x="2208948" y="431091"/>
                  <a:pt x="2175638" y="423471"/>
                  <a:pt x="2144161" y="428237"/>
                </a:cubicBezTo>
                <a:cubicBezTo>
                  <a:pt x="2113731" y="432979"/>
                  <a:pt x="2082253" y="434890"/>
                  <a:pt x="2051758" y="434890"/>
                </a:cubicBezTo>
                <a:cubicBezTo>
                  <a:pt x="2027021" y="434890"/>
                  <a:pt x="2003200" y="430124"/>
                  <a:pt x="1973686" y="426326"/>
                </a:cubicBezTo>
                <a:cubicBezTo>
                  <a:pt x="1965113" y="430124"/>
                  <a:pt x="1950847" y="440599"/>
                  <a:pt x="1937497" y="440599"/>
                </a:cubicBezTo>
                <a:cubicBezTo>
                  <a:pt x="1883181" y="441566"/>
                  <a:pt x="1828930" y="453952"/>
                  <a:pt x="1773632" y="452984"/>
                </a:cubicBezTo>
                <a:cubicBezTo>
                  <a:pt x="1734564" y="452041"/>
                  <a:pt x="1696477" y="468224"/>
                  <a:pt x="1657474" y="475844"/>
                </a:cubicBezTo>
                <a:cubicBezTo>
                  <a:pt x="1594585" y="489174"/>
                  <a:pt x="1531695" y="501559"/>
                  <a:pt x="1468872" y="513945"/>
                </a:cubicBezTo>
                <a:cubicBezTo>
                  <a:pt x="1464095" y="514912"/>
                  <a:pt x="1458336" y="512034"/>
                  <a:pt x="1453624" y="513945"/>
                </a:cubicBezTo>
                <a:cubicBezTo>
                  <a:pt x="1356443" y="544425"/>
                  <a:pt x="1252653" y="551101"/>
                  <a:pt x="1157371" y="592056"/>
                </a:cubicBezTo>
                <a:cubicBezTo>
                  <a:pt x="1120200" y="607296"/>
                  <a:pt x="1082113" y="618715"/>
                  <a:pt x="1044026" y="632068"/>
                </a:cubicBezTo>
                <a:cubicBezTo>
                  <a:pt x="1024983" y="639688"/>
                  <a:pt x="1004958" y="644429"/>
                  <a:pt x="983035" y="651106"/>
                </a:cubicBezTo>
                <a:cubicBezTo>
                  <a:pt x="979240" y="639688"/>
                  <a:pt x="977342" y="633955"/>
                  <a:pt x="976426" y="628246"/>
                </a:cubicBezTo>
                <a:cubicBezTo>
                  <a:pt x="970667" y="598709"/>
                  <a:pt x="965889" y="569196"/>
                  <a:pt x="958298" y="540627"/>
                </a:cubicBezTo>
                <a:cubicBezTo>
                  <a:pt x="943050" y="486319"/>
                  <a:pt x="932580" y="431091"/>
                  <a:pt x="933561" y="373929"/>
                </a:cubicBezTo>
                <a:cubicBezTo>
                  <a:pt x="934478" y="339651"/>
                  <a:pt x="938273" y="332974"/>
                  <a:pt x="972564" y="323443"/>
                </a:cubicBezTo>
                <a:cubicBezTo>
                  <a:pt x="1089770" y="292963"/>
                  <a:pt x="1205012" y="250121"/>
                  <a:pt x="1325032" y="229148"/>
                </a:cubicBezTo>
                <a:cubicBezTo>
                  <a:pt x="1491711" y="200579"/>
                  <a:pt x="1659371" y="171066"/>
                  <a:pt x="1827948" y="154858"/>
                </a:cubicBezTo>
                <a:cubicBezTo>
                  <a:pt x="1935599" y="144384"/>
                  <a:pt x="2044167" y="141529"/>
                  <a:pt x="2151818" y="143440"/>
                </a:cubicBezTo>
                <a:close/>
                <a:moveTo>
                  <a:pt x="2259138" y="51415"/>
                </a:moveTo>
                <a:cubicBezTo>
                  <a:pt x="2250341" y="52154"/>
                  <a:pt x="2241593" y="54289"/>
                  <a:pt x="2233030" y="58089"/>
                </a:cubicBezTo>
                <a:cubicBezTo>
                  <a:pt x="2183540" y="80005"/>
                  <a:pt x="2132027" y="76235"/>
                  <a:pt x="2081593" y="74291"/>
                </a:cubicBezTo>
                <a:cubicBezTo>
                  <a:pt x="2039655" y="73348"/>
                  <a:pt x="1999604" y="80005"/>
                  <a:pt x="1957801" y="79063"/>
                </a:cubicBezTo>
                <a:cubicBezTo>
                  <a:pt x="1913974" y="78120"/>
                  <a:pt x="1871092" y="87664"/>
                  <a:pt x="1827266" y="90492"/>
                </a:cubicBezTo>
                <a:cubicBezTo>
                  <a:pt x="1774809" y="94322"/>
                  <a:pt x="1721543" y="92377"/>
                  <a:pt x="1670030" y="100036"/>
                </a:cubicBezTo>
                <a:cubicBezTo>
                  <a:pt x="1562420" y="115236"/>
                  <a:pt x="1454809" y="134324"/>
                  <a:pt x="1347199" y="154296"/>
                </a:cubicBezTo>
                <a:cubicBezTo>
                  <a:pt x="1267233" y="169555"/>
                  <a:pt x="1187132" y="185757"/>
                  <a:pt x="1109054" y="206671"/>
                </a:cubicBezTo>
                <a:cubicBezTo>
                  <a:pt x="1069947" y="217158"/>
                  <a:pt x="1030031" y="220045"/>
                  <a:pt x="991869" y="229530"/>
                </a:cubicBezTo>
                <a:cubicBezTo>
                  <a:pt x="866189" y="260047"/>
                  <a:pt x="740373" y="289563"/>
                  <a:pt x="615637" y="322909"/>
                </a:cubicBezTo>
                <a:cubicBezTo>
                  <a:pt x="556573" y="339110"/>
                  <a:pt x="499396" y="362912"/>
                  <a:pt x="439388" y="382884"/>
                </a:cubicBezTo>
                <a:cubicBezTo>
                  <a:pt x="442355" y="468663"/>
                  <a:pt x="443298" y="549611"/>
                  <a:pt x="448018" y="631502"/>
                </a:cubicBezTo>
                <a:cubicBezTo>
                  <a:pt x="449906" y="671504"/>
                  <a:pt x="448962" y="678162"/>
                  <a:pt x="412822" y="696307"/>
                </a:cubicBezTo>
                <a:cubicBezTo>
                  <a:pt x="407024" y="699135"/>
                  <a:pt x="401360" y="701079"/>
                  <a:pt x="391786" y="705793"/>
                </a:cubicBezTo>
                <a:cubicBezTo>
                  <a:pt x="401360" y="757225"/>
                  <a:pt x="410934" y="808657"/>
                  <a:pt x="420374" y="860089"/>
                </a:cubicBezTo>
                <a:cubicBezTo>
                  <a:pt x="424150" y="879178"/>
                  <a:pt x="434668" y="899149"/>
                  <a:pt x="416598" y="911580"/>
                </a:cubicBezTo>
                <a:cubicBezTo>
                  <a:pt x="382346" y="904864"/>
                  <a:pt x="351870" y="899149"/>
                  <a:pt x="321394" y="894436"/>
                </a:cubicBezTo>
                <a:cubicBezTo>
                  <a:pt x="310876" y="893435"/>
                  <a:pt x="296581" y="895379"/>
                  <a:pt x="289839" y="902036"/>
                </a:cubicBezTo>
                <a:cubicBezTo>
                  <a:pt x="257475" y="931552"/>
                  <a:pt x="220391" y="957298"/>
                  <a:pt x="216615" y="1007728"/>
                </a:cubicBezTo>
                <a:cubicBezTo>
                  <a:pt x="216615" y="1012500"/>
                  <a:pt x="213649" y="1017273"/>
                  <a:pt x="210817" y="1025874"/>
                </a:cubicBezTo>
                <a:cubicBezTo>
                  <a:pt x="167934" y="1036361"/>
                  <a:pt x="124108" y="1047790"/>
                  <a:pt x="76506" y="1060162"/>
                </a:cubicBezTo>
                <a:cubicBezTo>
                  <a:pt x="72730" y="1102993"/>
                  <a:pt x="76506" y="1149653"/>
                  <a:pt x="97542" y="1197315"/>
                </a:cubicBezTo>
                <a:cubicBezTo>
                  <a:pt x="150808" y="1182056"/>
                  <a:pt x="202321" y="1167798"/>
                  <a:pt x="253699" y="1152540"/>
                </a:cubicBezTo>
                <a:cubicBezTo>
                  <a:pt x="279456" y="1006786"/>
                  <a:pt x="327058" y="980157"/>
                  <a:pt x="401360" y="970612"/>
                </a:cubicBezTo>
                <a:cubicBezTo>
                  <a:pt x="455705" y="965840"/>
                  <a:pt x="538503" y="986814"/>
                  <a:pt x="577609" y="1068705"/>
                </a:cubicBezTo>
                <a:cubicBezTo>
                  <a:pt x="604175" y="1062047"/>
                  <a:pt x="632763" y="1056333"/>
                  <a:pt x="660407" y="1049675"/>
                </a:cubicBezTo>
                <a:cubicBezTo>
                  <a:pt x="733766" y="1032531"/>
                  <a:pt x="806180" y="1011558"/>
                  <a:pt x="879539" y="998243"/>
                </a:cubicBezTo>
                <a:cubicBezTo>
                  <a:pt x="976631" y="980157"/>
                  <a:pt x="1075746" y="967726"/>
                  <a:pt x="1172838" y="951583"/>
                </a:cubicBezTo>
                <a:cubicBezTo>
                  <a:pt x="1243364" y="940154"/>
                  <a:pt x="1313891" y="925838"/>
                  <a:pt x="1384283" y="912523"/>
                </a:cubicBezTo>
                <a:cubicBezTo>
                  <a:pt x="1501468" y="890607"/>
                  <a:pt x="1618652" y="867748"/>
                  <a:pt x="1735837" y="844889"/>
                </a:cubicBezTo>
                <a:cubicBezTo>
                  <a:pt x="1750131" y="842003"/>
                  <a:pt x="1763481" y="834403"/>
                  <a:pt x="1771033" y="831516"/>
                </a:cubicBezTo>
                <a:cubicBezTo>
                  <a:pt x="1778719" y="804887"/>
                  <a:pt x="1783439" y="783913"/>
                  <a:pt x="1790991" y="763941"/>
                </a:cubicBezTo>
                <a:cubicBezTo>
                  <a:pt x="1801509" y="735368"/>
                  <a:pt x="1828209" y="722937"/>
                  <a:pt x="1851943" y="706735"/>
                </a:cubicBezTo>
                <a:cubicBezTo>
                  <a:pt x="1909120" y="665790"/>
                  <a:pt x="1979646" y="681991"/>
                  <a:pt x="2019697" y="732481"/>
                </a:cubicBezTo>
                <a:cubicBezTo>
                  <a:pt x="2034935" y="750567"/>
                  <a:pt x="2048285" y="770598"/>
                  <a:pt x="2063523" y="790571"/>
                </a:cubicBezTo>
                <a:cubicBezTo>
                  <a:pt x="2079705" y="786800"/>
                  <a:pt x="2095887" y="783913"/>
                  <a:pt x="2112069" y="780083"/>
                </a:cubicBezTo>
                <a:cubicBezTo>
                  <a:pt x="2155895" y="769656"/>
                  <a:pt x="2199722" y="757225"/>
                  <a:pt x="2243548" y="747740"/>
                </a:cubicBezTo>
                <a:cubicBezTo>
                  <a:pt x="2299646" y="735368"/>
                  <a:pt x="2356822" y="726766"/>
                  <a:pt x="2413999" y="714394"/>
                </a:cubicBezTo>
                <a:cubicBezTo>
                  <a:pt x="2447307" y="707737"/>
                  <a:pt x="2452026" y="701079"/>
                  <a:pt x="2450139" y="669619"/>
                </a:cubicBezTo>
                <a:cubicBezTo>
                  <a:pt x="2446363" y="610587"/>
                  <a:pt x="2441643" y="552439"/>
                  <a:pt x="2435844" y="493407"/>
                </a:cubicBezTo>
                <a:cubicBezTo>
                  <a:pt x="2433957" y="468663"/>
                  <a:pt x="2430181" y="443860"/>
                  <a:pt x="2425461" y="419116"/>
                </a:cubicBezTo>
                <a:cubicBezTo>
                  <a:pt x="2410223" y="341938"/>
                  <a:pt x="2394985" y="263877"/>
                  <a:pt x="2377724" y="186699"/>
                </a:cubicBezTo>
                <a:cubicBezTo>
                  <a:pt x="2370172" y="152411"/>
                  <a:pt x="2356822" y="120008"/>
                  <a:pt x="2345360" y="86663"/>
                </a:cubicBezTo>
                <a:cubicBezTo>
                  <a:pt x="2343472" y="81950"/>
                  <a:pt x="2339696" y="78120"/>
                  <a:pt x="2335920" y="75233"/>
                </a:cubicBezTo>
                <a:cubicBezTo>
                  <a:pt x="2312355" y="59548"/>
                  <a:pt x="2285529" y="49197"/>
                  <a:pt x="2259138" y="51415"/>
                </a:cubicBezTo>
                <a:close/>
                <a:moveTo>
                  <a:pt x="2217791" y="0"/>
                </a:moveTo>
                <a:cubicBezTo>
                  <a:pt x="2255819" y="0"/>
                  <a:pt x="2294926" y="6657"/>
                  <a:pt x="2332954" y="13314"/>
                </a:cubicBezTo>
                <a:cubicBezTo>
                  <a:pt x="2367341" y="19972"/>
                  <a:pt x="2386354" y="44775"/>
                  <a:pt x="2397817" y="79063"/>
                </a:cubicBezTo>
                <a:cubicBezTo>
                  <a:pt x="2444475" y="211443"/>
                  <a:pt x="2457825" y="350540"/>
                  <a:pt x="2487357" y="486749"/>
                </a:cubicBezTo>
                <a:cubicBezTo>
                  <a:pt x="2492077" y="508666"/>
                  <a:pt x="2490189" y="532467"/>
                  <a:pt x="2491133" y="560098"/>
                </a:cubicBezTo>
                <a:cubicBezTo>
                  <a:pt x="2525385" y="550554"/>
                  <a:pt x="2553029" y="543896"/>
                  <a:pt x="2583505" y="535295"/>
                </a:cubicBezTo>
                <a:cubicBezTo>
                  <a:pt x="2585393" y="507664"/>
                  <a:pt x="2598743" y="484805"/>
                  <a:pt x="2621668" y="466719"/>
                </a:cubicBezTo>
                <a:cubicBezTo>
                  <a:pt x="2650256" y="444802"/>
                  <a:pt x="2670214" y="465776"/>
                  <a:pt x="2691116" y="480092"/>
                </a:cubicBezTo>
                <a:cubicBezTo>
                  <a:pt x="2723480" y="466719"/>
                  <a:pt x="2753012" y="465776"/>
                  <a:pt x="2780656" y="490520"/>
                </a:cubicBezTo>
                <a:cubicBezTo>
                  <a:pt x="2788343" y="497236"/>
                  <a:pt x="2800749" y="498179"/>
                  <a:pt x="2811132" y="499121"/>
                </a:cubicBezTo>
                <a:cubicBezTo>
                  <a:pt x="2829337" y="501949"/>
                  <a:pt x="2849295" y="501007"/>
                  <a:pt x="2866421" y="505779"/>
                </a:cubicBezTo>
                <a:cubicBezTo>
                  <a:pt x="2902561" y="515323"/>
                  <a:pt x="2911191" y="538182"/>
                  <a:pt x="2893121" y="570525"/>
                </a:cubicBezTo>
                <a:cubicBezTo>
                  <a:pt x="2891233" y="573412"/>
                  <a:pt x="2889345" y="577242"/>
                  <a:pt x="2886379" y="581012"/>
                </a:cubicBezTo>
                <a:cubicBezTo>
                  <a:pt x="2891233" y="595328"/>
                  <a:pt x="2895953" y="610587"/>
                  <a:pt x="2900673" y="626730"/>
                </a:cubicBezTo>
                <a:cubicBezTo>
                  <a:pt x="2872085" y="645818"/>
                  <a:pt x="2850239" y="669619"/>
                  <a:pt x="2813964" y="672447"/>
                </a:cubicBezTo>
                <a:cubicBezTo>
                  <a:pt x="2799805" y="673449"/>
                  <a:pt x="2785511" y="687706"/>
                  <a:pt x="2772161" y="697250"/>
                </a:cubicBezTo>
                <a:cubicBezTo>
                  <a:pt x="2716872" y="733423"/>
                  <a:pt x="2653088" y="711507"/>
                  <a:pt x="2628275" y="647703"/>
                </a:cubicBezTo>
                <a:cubicBezTo>
                  <a:pt x="2607374" y="655303"/>
                  <a:pt x="2587281" y="662962"/>
                  <a:pt x="2566379" y="669619"/>
                </a:cubicBezTo>
                <a:cubicBezTo>
                  <a:pt x="2545477" y="676277"/>
                  <a:pt x="2523497" y="681991"/>
                  <a:pt x="2500707" y="687706"/>
                </a:cubicBezTo>
                <a:cubicBezTo>
                  <a:pt x="2504483" y="697250"/>
                  <a:pt x="2505427" y="702965"/>
                  <a:pt x="2508259" y="708679"/>
                </a:cubicBezTo>
                <a:cubicBezTo>
                  <a:pt x="2524441" y="739138"/>
                  <a:pt x="2512979" y="762939"/>
                  <a:pt x="2479671" y="768654"/>
                </a:cubicBezTo>
                <a:cubicBezTo>
                  <a:pt x="2394041" y="782028"/>
                  <a:pt x="2308276" y="793457"/>
                  <a:pt x="2223455" y="809659"/>
                </a:cubicBezTo>
                <a:cubicBezTo>
                  <a:pt x="2181517" y="817259"/>
                  <a:pt x="2140657" y="831516"/>
                  <a:pt x="2099663" y="842003"/>
                </a:cubicBezTo>
                <a:cubicBezTo>
                  <a:pt x="2091033" y="843947"/>
                  <a:pt x="2082537" y="844889"/>
                  <a:pt x="2074851" y="846775"/>
                </a:cubicBezTo>
                <a:cubicBezTo>
                  <a:pt x="2054893" y="908694"/>
                  <a:pt x="2013898" y="942982"/>
                  <a:pt x="1952002" y="955354"/>
                </a:cubicBezTo>
                <a:cubicBezTo>
                  <a:pt x="1889162" y="967726"/>
                  <a:pt x="1833873" y="956296"/>
                  <a:pt x="1793958" y="899149"/>
                </a:cubicBezTo>
                <a:cubicBezTo>
                  <a:pt x="1689179" y="917295"/>
                  <a:pt x="1584401" y="935382"/>
                  <a:pt x="1480566" y="953468"/>
                </a:cubicBezTo>
                <a:cubicBezTo>
                  <a:pt x="1383339" y="970612"/>
                  <a:pt x="1286247" y="990584"/>
                  <a:pt x="1189020" y="1006786"/>
                </a:cubicBezTo>
                <a:cubicBezTo>
                  <a:pt x="1106222" y="1020159"/>
                  <a:pt x="1022345" y="1026817"/>
                  <a:pt x="939547" y="1042017"/>
                </a:cubicBezTo>
                <a:cubicBezTo>
                  <a:pt x="847175" y="1059220"/>
                  <a:pt x="755611" y="1082078"/>
                  <a:pt x="664183" y="1102993"/>
                </a:cubicBezTo>
                <a:cubicBezTo>
                  <a:pt x="643281" y="1107765"/>
                  <a:pt x="623323" y="1113480"/>
                  <a:pt x="601343" y="1117309"/>
                </a:cubicBezTo>
                <a:cubicBezTo>
                  <a:pt x="587993" y="1119194"/>
                  <a:pt x="580441" y="1125852"/>
                  <a:pt x="577609" y="1138224"/>
                </a:cubicBezTo>
                <a:cubicBezTo>
                  <a:pt x="564259" y="1187770"/>
                  <a:pt x="526096" y="1217286"/>
                  <a:pt x="488069" y="1246803"/>
                </a:cubicBezTo>
                <a:cubicBezTo>
                  <a:pt x="478494" y="1254461"/>
                  <a:pt x="466088" y="1261119"/>
                  <a:pt x="453682" y="1262061"/>
                </a:cubicBezTo>
                <a:cubicBezTo>
                  <a:pt x="399472" y="1266833"/>
                  <a:pt x="345128" y="1270663"/>
                  <a:pt x="301301" y="1228716"/>
                </a:cubicBezTo>
                <a:cubicBezTo>
                  <a:pt x="284175" y="1212514"/>
                  <a:pt x="267049" y="1208744"/>
                  <a:pt x="243181" y="1216344"/>
                </a:cubicBezTo>
                <a:cubicBezTo>
                  <a:pt x="196523" y="1231603"/>
                  <a:pt x="149865" y="1244917"/>
                  <a:pt x="102262" y="1258232"/>
                </a:cubicBezTo>
                <a:cubicBezTo>
                  <a:pt x="52772" y="1272548"/>
                  <a:pt x="31736" y="1255404"/>
                  <a:pt x="28904" y="1204914"/>
                </a:cubicBezTo>
                <a:cubicBezTo>
                  <a:pt x="24184" y="1139225"/>
                  <a:pt x="16497" y="1072534"/>
                  <a:pt x="9890" y="1006786"/>
                </a:cubicBezTo>
                <a:cubicBezTo>
                  <a:pt x="7058" y="973440"/>
                  <a:pt x="4091" y="939152"/>
                  <a:pt x="315" y="905807"/>
                </a:cubicBezTo>
                <a:cubicBezTo>
                  <a:pt x="-1572" y="888663"/>
                  <a:pt x="5035" y="878235"/>
                  <a:pt x="19329" y="868691"/>
                </a:cubicBezTo>
                <a:cubicBezTo>
                  <a:pt x="122220" y="802943"/>
                  <a:pt x="223223" y="735309"/>
                  <a:pt x="326114" y="669619"/>
                </a:cubicBezTo>
                <a:cubicBezTo>
                  <a:pt x="355646" y="651533"/>
                  <a:pt x="370884" y="628674"/>
                  <a:pt x="371828" y="593384"/>
                </a:cubicBezTo>
                <a:cubicBezTo>
                  <a:pt x="372772" y="534352"/>
                  <a:pt x="378436" y="475320"/>
                  <a:pt x="378436" y="416229"/>
                </a:cubicBezTo>
                <a:cubicBezTo>
                  <a:pt x="378436" y="374341"/>
                  <a:pt x="402304" y="350540"/>
                  <a:pt x="433724" y="336223"/>
                </a:cubicBezTo>
                <a:cubicBezTo>
                  <a:pt x="551853" y="282906"/>
                  <a:pt x="673757" y="240017"/>
                  <a:pt x="802404" y="220045"/>
                </a:cubicBezTo>
                <a:cubicBezTo>
                  <a:pt x="831937" y="215273"/>
                  <a:pt x="860390" y="204786"/>
                  <a:pt x="889922" y="198128"/>
                </a:cubicBezTo>
                <a:cubicBezTo>
                  <a:pt x="932805" y="187642"/>
                  <a:pt x="975687" y="178098"/>
                  <a:pt x="1018569" y="168612"/>
                </a:cubicBezTo>
                <a:cubicBezTo>
                  <a:pt x="1049989" y="160954"/>
                  <a:pt x="1082353" y="153354"/>
                  <a:pt x="1113773" y="146696"/>
                </a:cubicBezTo>
                <a:cubicBezTo>
                  <a:pt x="1198594" y="129552"/>
                  <a:pt x="1283415" y="113351"/>
                  <a:pt x="1368101" y="97149"/>
                </a:cubicBezTo>
                <a:cubicBezTo>
                  <a:pt x="1413815" y="88607"/>
                  <a:pt x="1458585" y="80005"/>
                  <a:pt x="1504299" y="72405"/>
                </a:cubicBezTo>
                <a:cubicBezTo>
                  <a:pt x="1542462" y="65748"/>
                  <a:pt x="1580490" y="58089"/>
                  <a:pt x="1618652" y="52375"/>
                </a:cubicBezTo>
                <a:cubicBezTo>
                  <a:pt x="1650073" y="48604"/>
                  <a:pt x="1681493" y="47603"/>
                  <a:pt x="1711969" y="43832"/>
                </a:cubicBezTo>
                <a:cubicBezTo>
                  <a:pt x="1814859" y="32403"/>
                  <a:pt x="1918694" y="20973"/>
                  <a:pt x="2021585" y="10487"/>
                </a:cubicBezTo>
                <a:cubicBezTo>
                  <a:pt x="2040599" y="8601"/>
                  <a:pt x="2060556" y="14316"/>
                  <a:pt x="2080649" y="12372"/>
                </a:cubicBezTo>
                <a:cubicBezTo>
                  <a:pt x="2126363" y="8601"/>
                  <a:pt x="2172077" y="0"/>
                  <a:pt x="22177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6" name="Google Shape;2646;p195"/>
          <p:cNvSpPr/>
          <p:nvPr/>
        </p:nvSpPr>
        <p:spPr>
          <a:xfrm>
            <a:off x="4857748" y="2162194"/>
            <a:ext cx="1150854" cy="1293150"/>
          </a:xfrm>
          <a:custGeom>
            <a:rect b="b" l="l" r="r" t="t"/>
            <a:pathLst>
              <a:path extrusionOk="0" h="1293150" w="1150854">
                <a:moveTo>
                  <a:pt x="499114" y="1134088"/>
                </a:moveTo>
                <a:cubicBezTo>
                  <a:pt x="502920" y="1133132"/>
                  <a:pt x="509592" y="1133132"/>
                  <a:pt x="512445" y="1135036"/>
                </a:cubicBezTo>
                <a:cubicBezTo>
                  <a:pt x="515302" y="1137896"/>
                  <a:pt x="517209" y="1143607"/>
                  <a:pt x="516255" y="1148371"/>
                </a:cubicBezTo>
                <a:cubicBezTo>
                  <a:pt x="515302" y="1153134"/>
                  <a:pt x="511495" y="1156942"/>
                  <a:pt x="509588" y="1161706"/>
                </a:cubicBezTo>
                <a:cubicBezTo>
                  <a:pt x="489584" y="1195998"/>
                  <a:pt x="470535" y="1231239"/>
                  <a:pt x="449582" y="1265532"/>
                </a:cubicBezTo>
                <a:cubicBezTo>
                  <a:pt x="443864" y="1275052"/>
                  <a:pt x="435293" y="1283623"/>
                  <a:pt x="427676" y="1293150"/>
                </a:cubicBezTo>
                <a:cubicBezTo>
                  <a:pt x="424814" y="1289342"/>
                  <a:pt x="421957" y="1287438"/>
                  <a:pt x="419100" y="1285534"/>
                </a:cubicBezTo>
                <a:cubicBezTo>
                  <a:pt x="432436" y="1234099"/>
                  <a:pt x="459107" y="1187427"/>
                  <a:pt x="487681" y="1142659"/>
                </a:cubicBezTo>
                <a:cubicBezTo>
                  <a:pt x="490538" y="1138851"/>
                  <a:pt x="494349" y="1135036"/>
                  <a:pt x="499114" y="1134088"/>
                </a:cubicBezTo>
                <a:close/>
                <a:moveTo>
                  <a:pt x="143047" y="923907"/>
                </a:moveTo>
                <a:cubicBezTo>
                  <a:pt x="137333" y="943913"/>
                  <a:pt x="51606" y="1053451"/>
                  <a:pt x="29701" y="1070592"/>
                </a:cubicBezTo>
                <a:cubicBezTo>
                  <a:pt x="24939" y="1050586"/>
                  <a:pt x="34464" y="1031537"/>
                  <a:pt x="74467" y="980102"/>
                </a:cubicBezTo>
                <a:cubicBezTo>
                  <a:pt x="116374" y="923907"/>
                  <a:pt x="116374" y="923907"/>
                  <a:pt x="143047" y="923907"/>
                </a:cubicBezTo>
                <a:close/>
                <a:moveTo>
                  <a:pt x="109660" y="714357"/>
                </a:moveTo>
                <a:cubicBezTo>
                  <a:pt x="91565" y="765790"/>
                  <a:pt x="50603" y="800082"/>
                  <a:pt x="18218" y="843899"/>
                </a:cubicBezTo>
                <a:cubicBezTo>
                  <a:pt x="13455" y="837230"/>
                  <a:pt x="8692" y="832468"/>
                  <a:pt x="9645" y="831514"/>
                </a:cubicBezTo>
                <a:cubicBezTo>
                  <a:pt x="34411" y="785797"/>
                  <a:pt x="70609" y="749603"/>
                  <a:pt x="109660" y="714357"/>
                </a:cubicBezTo>
                <a:close/>
                <a:moveTo>
                  <a:pt x="788662" y="295630"/>
                </a:moveTo>
                <a:cubicBezTo>
                  <a:pt x="783917" y="297526"/>
                  <a:pt x="779119" y="298474"/>
                  <a:pt x="775333" y="301369"/>
                </a:cubicBezTo>
                <a:cubicBezTo>
                  <a:pt x="713437" y="345177"/>
                  <a:pt x="650527" y="388037"/>
                  <a:pt x="589590" y="433740"/>
                </a:cubicBezTo>
                <a:cubicBezTo>
                  <a:pt x="541022" y="470913"/>
                  <a:pt x="494320" y="510930"/>
                  <a:pt x="448630" y="550894"/>
                </a:cubicBezTo>
                <a:cubicBezTo>
                  <a:pt x="405766" y="588067"/>
                  <a:pt x="364822" y="627136"/>
                  <a:pt x="323824" y="664256"/>
                </a:cubicBezTo>
                <a:cubicBezTo>
                  <a:pt x="308630" y="678525"/>
                  <a:pt x="300046" y="693795"/>
                  <a:pt x="302872" y="716646"/>
                </a:cubicBezTo>
                <a:cubicBezTo>
                  <a:pt x="309536" y="772827"/>
                  <a:pt x="312415" y="829061"/>
                  <a:pt x="319079" y="885242"/>
                </a:cubicBezTo>
                <a:cubicBezTo>
                  <a:pt x="321958" y="911937"/>
                  <a:pt x="329582" y="937632"/>
                  <a:pt x="334327" y="963327"/>
                </a:cubicBezTo>
                <a:cubicBezTo>
                  <a:pt x="345736" y="953849"/>
                  <a:pt x="351493" y="944319"/>
                  <a:pt x="354319" y="933841"/>
                </a:cubicBezTo>
                <a:cubicBezTo>
                  <a:pt x="362902" y="901459"/>
                  <a:pt x="369567" y="868077"/>
                  <a:pt x="379110" y="835695"/>
                </a:cubicBezTo>
                <a:cubicBezTo>
                  <a:pt x="383854" y="820479"/>
                  <a:pt x="382895" y="808105"/>
                  <a:pt x="376231" y="792836"/>
                </a:cubicBezTo>
                <a:cubicBezTo>
                  <a:pt x="363862" y="767141"/>
                  <a:pt x="367647" y="761402"/>
                  <a:pt x="388599" y="741393"/>
                </a:cubicBezTo>
                <a:cubicBezTo>
                  <a:pt x="414350" y="716646"/>
                  <a:pt x="441007" y="690951"/>
                  <a:pt x="464838" y="664256"/>
                </a:cubicBezTo>
                <a:cubicBezTo>
                  <a:pt x="522896" y="601388"/>
                  <a:pt x="579141" y="537572"/>
                  <a:pt x="637199" y="475652"/>
                </a:cubicBezTo>
                <a:cubicBezTo>
                  <a:pt x="689606" y="419471"/>
                  <a:pt x="749583" y="368029"/>
                  <a:pt x="788662" y="295630"/>
                </a:cubicBezTo>
                <a:close/>
                <a:moveTo>
                  <a:pt x="886758" y="138460"/>
                </a:moveTo>
                <a:cubicBezTo>
                  <a:pt x="617207" y="226075"/>
                  <a:pt x="348614" y="312795"/>
                  <a:pt x="77144" y="401358"/>
                </a:cubicBezTo>
                <a:cubicBezTo>
                  <a:pt x="134296" y="491869"/>
                  <a:pt x="213359" y="554737"/>
                  <a:pt x="280054" y="627136"/>
                </a:cubicBezTo>
                <a:cubicBezTo>
                  <a:pt x="380976" y="542364"/>
                  <a:pt x="478166" y="457539"/>
                  <a:pt x="579088" y="377559"/>
                </a:cubicBezTo>
                <a:cubicBezTo>
                  <a:pt x="680063" y="297526"/>
                  <a:pt x="789621" y="227076"/>
                  <a:pt x="891503" y="147990"/>
                </a:cubicBezTo>
                <a:cubicBezTo>
                  <a:pt x="889637" y="145147"/>
                  <a:pt x="888677" y="141303"/>
                  <a:pt x="886758" y="138460"/>
                </a:cubicBezTo>
                <a:close/>
                <a:moveTo>
                  <a:pt x="1039180" y="122296"/>
                </a:moveTo>
                <a:cubicBezTo>
                  <a:pt x="983894" y="177529"/>
                  <a:pt x="933460" y="236553"/>
                  <a:pt x="879134" y="292787"/>
                </a:cubicBezTo>
                <a:cubicBezTo>
                  <a:pt x="816278" y="358498"/>
                  <a:pt x="765790" y="436583"/>
                  <a:pt x="695310" y="496608"/>
                </a:cubicBezTo>
                <a:cubicBezTo>
                  <a:pt x="641038" y="543312"/>
                  <a:pt x="595295" y="598545"/>
                  <a:pt x="547686" y="650935"/>
                </a:cubicBezTo>
                <a:cubicBezTo>
                  <a:pt x="519110" y="682369"/>
                  <a:pt x="492454" y="716646"/>
                  <a:pt x="466704" y="750924"/>
                </a:cubicBezTo>
                <a:cubicBezTo>
                  <a:pt x="448630" y="775723"/>
                  <a:pt x="449590" y="778567"/>
                  <a:pt x="469582" y="803314"/>
                </a:cubicBezTo>
                <a:cubicBezTo>
                  <a:pt x="511487" y="855704"/>
                  <a:pt x="559095" y="902407"/>
                  <a:pt x="617207" y="947163"/>
                </a:cubicBezTo>
                <a:cubicBezTo>
                  <a:pt x="771495" y="677577"/>
                  <a:pt x="908670" y="402306"/>
                  <a:pt x="1039180" y="122296"/>
                </a:cubicBezTo>
                <a:close/>
                <a:moveTo>
                  <a:pt x="1091415" y="6"/>
                </a:moveTo>
                <a:cubicBezTo>
                  <a:pt x="1116498" y="-357"/>
                  <a:pt x="1145606" y="15370"/>
                  <a:pt x="1150605" y="37524"/>
                </a:cubicBezTo>
                <a:cubicBezTo>
                  <a:pt x="1151564" y="44158"/>
                  <a:pt x="1149645" y="52741"/>
                  <a:pt x="1146819" y="58480"/>
                </a:cubicBezTo>
                <a:cubicBezTo>
                  <a:pt x="1117284" y="116556"/>
                  <a:pt x="1086789" y="173685"/>
                  <a:pt x="1057253" y="231814"/>
                </a:cubicBezTo>
                <a:cubicBezTo>
                  <a:pt x="1026812" y="290891"/>
                  <a:pt x="993437" y="348968"/>
                  <a:pt x="966781" y="409941"/>
                </a:cubicBezTo>
                <a:cubicBezTo>
                  <a:pt x="935326" y="480443"/>
                  <a:pt x="899180" y="548998"/>
                  <a:pt x="862980" y="617605"/>
                </a:cubicBezTo>
                <a:cubicBezTo>
                  <a:pt x="810573" y="717594"/>
                  <a:pt x="757260" y="816635"/>
                  <a:pt x="703894" y="916676"/>
                </a:cubicBezTo>
                <a:cubicBezTo>
                  <a:pt x="689606" y="943319"/>
                  <a:pt x="675318" y="970014"/>
                  <a:pt x="661030" y="995709"/>
                </a:cubicBezTo>
                <a:cubicBezTo>
                  <a:pt x="659111" y="1000500"/>
                  <a:pt x="655325" y="1004291"/>
                  <a:pt x="652447" y="1008135"/>
                </a:cubicBezTo>
                <a:cubicBezTo>
                  <a:pt x="633414" y="1034778"/>
                  <a:pt x="614381" y="1036673"/>
                  <a:pt x="590550" y="1012874"/>
                </a:cubicBezTo>
                <a:cubicBezTo>
                  <a:pt x="578181" y="1000500"/>
                  <a:pt x="566719" y="987179"/>
                  <a:pt x="554350" y="974753"/>
                </a:cubicBezTo>
                <a:cubicBezTo>
                  <a:pt x="551471" y="970014"/>
                  <a:pt x="542941" y="966223"/>
                  <a:pt x="530519" y="957641"/>
                </a:cubicBezTo>
                <a:cubicBezTo>
                  <a:pt x="503863" y="985284"/>
                  <a:pt x="480032" y="1011926"/>
                  <a:pt x="453375" y="1037674"/>
                </a:cubicBezTo>
                <a:cubicBezTo>
                  <a:pt x="429544" y="1061473"/>
                  <a:pt x="404807" y="1085272"/>
                  <a:pt x="378150" y="1106228"/>
                </a:cubicBezTo>
                <a:cubicBezTo>
                  <a:pt x="349574" y="1127184"/>
                  <a:pt x="309536" y="1110967"/>
                  <a:pt x="301006" y="1076690"/>
                </a:cubicBezTo>
                <a:cubicBezTo>
                  <a:pt x="285758" y="1014769"/>
                  <a:pt x="270511" y="951901"/>
                  <a:pt x="259048" y="889033"/>
                </a:cubicBezTo>
                <a:cubicBezTo>
                  <a:pt x="252384" y="851913"/>
                  <a:pt x="251478" y="813792"/>
                  <a:pt x="248599" y="776671"/>
                </a:cubicBezTo>
                <a:cubicBezTo>
                  <a:pt x="245720" y="739498"/>
                  <a:pt x="243854" y="701429"/>
                  <a:pt x="240975" y="664256"/>
                </a:cubicBezTo>
                <a:cubicBezTo>
                  <a:pt x="240016" y="656621"/>
                  <a:pt x="235271" y="648092"/>
                  <a:pt x="229566" y="642352"/>
                </a:cubicBezTo>
                <a:cubicBezTo>
                  <a:pt x="210480" y="621396"/>
                  <a:pt x="189528" y="600440"/>
                  <a:pt x="169536" y="579484"/>
                </a:cubicBezTo>
                <a:cubicBezTo>
                  <a:pt x="119048" y="525199"/>
                  <a:pt x="68560" y="470913"/>
                  <a:pt x="19033" y="415627"/>
                </a:cubicBezTo>
                <a:cubicBezTo>
                  <a:pt x="11409" y="408045"/>
                  <a:pt x="5704" y="397567"/>
                  <a:pt x="0" y="388985"/>
                </a:cubicBezTo>
                <a:cubicBezTo>
                  <a:pt x="15247" y="367081"/>
                  <a:pt x="36199" y="358498"/>
                  <a:pt x="58111" y="351811"/>
                </a:cubicBezTo>
                <a:cubicBezTo>
                  <a:pt x="153328" y="321325"/>
                  <a:pt x="249559" y="290891"/>
                  <a:pt x="344829" y="259457"/>
                </a:cubicBezTo>
                <a:cubicBezTo>
                  <a:pt x="454335" y="224180"/>
                  <a:pt x="564853" y="188955"/>
                  <a:pt x="674358" y="151781"/>
                </a:cubicBezTo>
                <a:cubicBezTo>
                  <a:pt x="787702" y="113713"/>
                  <a:pt x="900086" y="74644"/>
                  <a:pt x="1012524" y="35576"/>
                </a:cubicBezTo>
                <a:cubicBezTo>
                  <a:pt x="1032516" y="28941"/>
                  <a:pt x="1050589" y="17515"/>
                  <a:pt x="1068716" y="6090"/>
                </a:cubicBezTo>
                <a:cubicBezTo>
                  <a:pt x="1075140" y="2035"/>
                  <a:pt x="1083054" y="127"/>
                  <a:pt x="1091415" y="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7" name="Google Shape;2647;p195"/>
          <p:cNvSpPr/>
          <p:nvPr/>
        </p:nvSpPr>
        <p:spPr>
          <a:xfrm>
            <a:off x="4752957" y="3267082"/>
            <a:ext cx="1755158" cy="1340839"/>
          </a:xfrm>
          <a:custGeom>
            <a:rect b="b" l="l" r="r" t="t"/>
            <a:pathLst>
              <a:path extrusionOk="0" h="1340839" w="1755158">
                <a:moveTo>
                  <a:pt x="962563" y="875928"/>
                </a:moveTo>
                <a:cubicBezTo>
                  <a:pt x="961579" y="1012086"/>
                  <a:pt x="872027" y="1099754"/>
                  <a:pt x="787308" y="1194983"/>
                </a:cubicBezTo>
                <a:cubicBezTo>
                  <a:pt x="824424" y="1191172"/>
                  <a:pt x="848266" y="1174988"/>
                  <a:pt x="869159" y="1153055"/>
                </a:cubicBezTo>
                <a:cubicBezTo>
                  <a:pt x="893985" y="1128310"/>
                  <a:pt x="908241" y="1127373"/>
                  <a:pt x="926348" y="1157866"/>
                </a:cubicBezTo>
                <a:cubicBezTo>
                  <a:pt x="941588" y="1181674"/>
                  <a:pt x="951092" y="1207355"/>
                  <a:pt x="964447" y="1234037"/>
                </a:cubicBezTo>
                <a:cubicBezTo>
                  <a:pt x="1050149" y="1116875"/>
                  <a:pt x="1021554" y="936852"/>
                  <a:pt x="962563" y="875928"/>
                </a:cubicBezTo>
                <a:close/>
                <a:moveTo>
                  <a:pt x="1117825" y="773013"/>
                </a:moveTo>
                <a:cubicBezTo>
                  <a:pt x="1084479" y="790197"/>
                  <a:pt x="1053016" y="806381"/>
                  <a:pt x="1019670" y="822565"/>
                </a:cubicBezTo>
                <a:cubicBezTo>
                  <a:pt x="1021554" y="831125"/>
                  <a:pt x="1020653" y="837811"/>
                  <a:pt x="1023521" y="842560"/>
                </a:cubicBezTo>
                <a:cubicBezTo>
                  <a:pt x="1058752" y="909233"/>
                  <a:pt x="1106355" y="963534"/>
                  <a:pt x="1182552" y="983530"/>
                </a:cubicBezTo>
                <a:cubicBezTo>
                  <a:pt x="1230155" y="995902"/>
                  <a:pt x="1277840" y="1006400"/>
                  <a:pt x="1325443" y="1017835"/>
                </a:cubicBezTo>
                <a:cubicBezTo>
                  <a:pt x="1330195" y="1020709"/>
                  <a:pt x="1336832" y="1018772"/>
                  <a:pt x="1346418" y="1018772"/>
                </a:cubicBezTo>
                <a:cubicBezTo>
                  <a:pt x="1342567" y="1010211"/>
                  <a:pt x="1341666" y="1003525"/>
                  <a:pt x="1336832" y="999714"/>
                </a:cubicBezTo>
                <a:cubicBezTo>
                  <a:pt x="1316840" y="981655"/>
                  <a:pt x="1309221" y="957848"/>
                  <a:pt x="1302584" y="933978"/>
                </a:cubicBezTo>
                <a:cubicBezTo>
                  <a:pt x="1299716" y="925417"/>
                  <a:pt x="1297832" y="916857"/>
                  <a:pt x="1293080" y="909233"/>
                </a:cubicBezTo>
                <a:cubicBezTo>
                  <a:pt x="1284477" y="896861"/>
                  <a:pt x="1281609" y="884489"/>
                  <a:pt x="1290212" y="870179"/>
                </a:cubicBezTo>
                <a:cubicBezTo>
                  <a:pt x="1298733" y="856870"/>
                  <a:pt x="1311187" y="860681"/>
                  <a:pt x="1324460" y="861619"/>
                </a:cubicBezTo>
                <a:cubicBezTo>
                  <a:pt x="1337815" y="861619"/>
                  <a:pt x="1352071" y="859682"/>
                  <a:pt x="1365427" y="858744"/>
                </a:cubicBezTo>
                <a:cubicBezTo>
                  <a:pt x="1365427" y="855870"/>
                  <a:pt x="1365427" y="852121"/>
                  <a:pt x="1366410" y="849246"/>
                </a:cubicBezTo>
                <a:cubicBezTo>
                  <a:pt x="1274973" y="850184"/>
                  <a:pt x="1189189" y="833062"/>
                  <a:pt x="1117825" y="773013"/>
                </a:cubicBezTo>
                <a:close/>
                <a:moveTo>
                  <a:pt x="205257" y="736834"/>
                </a:moveTo>
                <a:cubicBezTo>
                  <a:pt x="171009" y="753955"/>
                  <a:pt x="163389" y="774013"/>
                  <a:pt x="176744" y="807318"/>
                </a:cubicBezTo>
                <a:cubicBezTo>
                  <a:pt x="194851" y="807318"/>
                  <a:pt x="212876" y="807318"/>
                  <a:pt x="230082" y="807318"/>
                </a:cubicBezTo>
                <a:cubicBezTo>
                  <a:pt x="233851" y="772076"/>
                  <a:pt x="229099" y="760641"/>
                  <a:pt x="205257" y="736834"/>
                </a:cubicBezTo>
                <a:close/>
                <a:moveTo>
                  <a:pt x="681049" y="723895"/>
                </a:moveTo>
                <a:cubicBezTo>
                  <a:pt x="682966" y="728656"/>
                  <a:pt x="685821" y="734375"/>
                  <a:pt x="687723" y="738184"/>
                </a:cubicBezTo>
                <a:cubicBezTo>
                  <a:pt x="626765" y="789616"/>
                  <a:pt x="551522" y="803905"/>
                  <a:pt x="479119" y="827717"/>
                </a:cubicBezTo>
                <a:cubicBezTo>
                  <a:pt x="460078" y="833435"/>
                  <a:pt x="439119" y="835340"/>
                  <a:pt x="420064" y="835340"/>
                </a:cubicBezTo>
                <a:cubicBezTo>
                  <a:pt x="395300" y="836292"/>
                  <a:pt x="390543" y="829621"/>
                  <a:pt x="381015" y="795335"/>
                </a:cubicBezTo>
                <a:cubicBezTo>
                  <a:pt x="484842" y="788664"/>
                  <a:pt x="579140" y="745802"/>
                  <a:pt x="681049" y="723895"/>
                </a:cubicBezTo>
                <a:close/>
                <a:moveTo>
                  <a:pt x="617001" y="609597"/>
                </a:moveTo>
                <a:cubicBezTo>
                  <a:pt x="625812" y="609597"/>
                  <a:pt x="634384" y="611979"/>
                  <a:pt x="644861" y="616742"/>
                </a:cubicBezTo>
                <a:cubicBezTo>
                  <a:pt x="629616" y="629121"/>
                  <a:pt x="614385" y="641505"/>
                  <a:pt x="597241" y="652938"/>
                </a:cubicBezTo>
                <a:cubicBezTo>
                  <a:pt x="584851" y="661509"/>
                  <a:pt x="571518" y="670080"/>
                  <a:pt x="558185" y="672937"/>
                </a:cubicBezTo>
                <a:cubicBezTo>
                  <a:pt x="505797" y="685321"/>
                  <a:pt x="453409" y="697705"/>
                  <a:pt x="399109" y="691990"/>
                </a:cubicBezTo>
                <a:cubicBezTo>
                  <a:pt x="371488" y="689129"/>
                  <a:pt x="367677" y="684366"/>
                  <a:pt x="361966" y="653889"/>
                </a:cubicBezTo>
                <a:cubicBezTo>
                  <a:pt x="441976" y="655791"/>
                  <a:pt x="516275" y="646268"/>
                  <a:pt x="587706" y="616742"/>
                </a:cubicBezTo>
                <a:cubicBezTo>
                  <a:pt x="599140" y="611979"/>
                  <a:pt x="608190" y="609597"/>
                  <a:pt x="617001" y="609597"/>
                </a:cubicBezTo>
                <a:close/>
                <a:moveTo>
                  <a:pt x="152072" y="604097"/>
                </a:moveTo>
                <a:cubicBezTo>
                  <a:pt x="139096" y="604925"/>
                  <a:pt x="126724" y="611580"/>
                  <a:pt x="115786" y="624421"/>
                </a:cubicBezTo>
                <a:cubicBezTo>
                  <a:pt x="102431" y="639667"/>
                  <a:pt x="91943" y="656851"/>
                  <a:pt x="83340" y="674910"/>
                </a:cubicBezTo>
                <a:cubicBezTo>
                  <a:pt x="57695" y="729210"/>
                  <a:pt x="59580" y="786385"/>
                  <a:pt x="71952" y="843498"/>
                </a:cubicBezTo>
                <a:cubicBezTo>
                  <a:pt x="77687" y="872116"/>
                  <a:pt x="84324" y="899735"/>
                  <a:pt x="103332" y="922605"/>
                </a:cubicBezTo>
                <a:cubicBezTo>
                  <a:pt x="112918" y="933978"/>
                  <a:pt x="123406" y="943538"/>
                  <a:pt x="138645" y="936852"/>
                </a:cubicBezTo>
                <a:cubicBezTo>
                  <a:pt x="168141" y="923543"/>
                  <a:pt x="192885" y="904484"/>
                  <a:pt x="209107" y="872116"/>
                </a:cubicBezTo>
                <a:cubicBezTo>
                  <a:pt x="194851" y="870179"/>
                  <a:pt x="184364" y="867305"/>
                  <a:pt x="172893" y="866368"/>
                </a:cubicBezTo>
                <a:cubicBezTo>
                  <a:pt x="126273" y="864493"/>
                  <a:pt x="118654" y="860681"/>
                  <a:pt x="108166" y="816879"/>
                </a:cubicBezTo>
                <a:cubicBezTo>
                  <a:pt x="103414" y="795883"/>
                  <a:pt x="100546" y="771139"/>
                  <a:pt x="106200" y="750143"/>
                </a:cubicBezTo>
                <a:cubicBezTo>
                  <a:pt x="118654" y="700654"/>
                  <a:pt x="166257" y="654914"/>
                  <a:pt x="225330" y="693968"/>
                </a:cubicBezTo>
                <a:cubicBezTo>
                  <a:pt x="230984" y="698717"/>
                  <a:pt x="238603" y="700654"/>
                  <a:pt x="250975" y="706340"/>
                </a:cubicBezTo>
                <a:cubicBezTo>
                  <a:pt x="235736" y="668286"/>
                  <a:pt x="218612" y="639667"/>
                  <a:pt x="191983" y="618734"/>
                </a:cubicBezTo>
                <a:cubicBezTo>
                  <a:pt x="178628" y="608268"/>
                  <a:pt x="165048" y="603269"/>
                  <a:pt x="152072" y="604097"/>
                </a:cubicBezTo>
                <a:close/>
                <a:moveTo>
                  <a:pt x="696086" y="502994"/>
                </a:moveTo>
                <a:cubicBezTo>
                  <a:pt x="690361" y="502525"/>
                  <a:pt x="684401" y="503010"/>
                  <a:pt x="679648" y="504447"/>
                </a:cubicBezTo>
                <a:cubicBezTo>
                  <a:pt x="621558" y="521568"/>
                  <a:pt x="564369" y="540626"/>
                  <a:pt x="507262" y="557748"/>
                </a:cubicBezTo>
                <a:cubicBezTo>
                  <a:pt x="482436" y="565371"/>
                  <a:pt x="456791" y="571120"/>
                  <a:pt x="431064" y="574931"/>
                </a:cubicBezTo>
                <a:cubicBezTo>
                  <a:pt x="371990" y="584429"/>
                  <a:pt x="313900" y="591115"/>
                  <a:pt x="247206" y="599676"/>
                </a:cubicBezTo>
                <a:cubicBezTo>
                  <a:pt x="365354" y="729210"/>
                  <a:pt x="334874" y="849246"/>
                  <a:pt x="236719" y="967346"/>
                </a:cubicBezTo>
                <a:cubicBezTo>
                  <a:pt x="267198" y="974032"/>
                  <a:pt x="295792" y="971157"/>
                  <a:pt x="324387" y="964471"/>
                </a:cubicBezTo>
                <a:cubicBezTo>
                  <a:pt x="368140" y="954973"/>
                  <a:pt x="412957" y="945413"/>
                  <a:pt x="456791" y="936852"/>
                </a:cubicBezTo>
                <a:cubicBezTo>
                  <a:pt x="497676" y="928292"/>
                  <a:pt x="538642" y="923543"/>
                  <a:pt x="578707" y="912108"/>
                </a:cubicBezTo>
                <a:cubicBezTo>
                  <a:pt x="637699" y="895924"/>
                  <a:pt x="694888" y="873054"/>
                  <a:pt x="754863" y="856870"/>
                </a:cubicBezTo>
                <a:cubicBezTo>
                  <a:pt x="793945" y="846372"/>
                  <a:pt x="815821" y="821627"/>
                  <a:pt x="823441" y="785385"/>
                </a:cubicBezTo>
                <a:cubicBezTo>
                  <a:pt x="838680" y="713026"/>
                  <a:pt x="836796" y="643479"/>
                  <a:pt x="784441" y="582555"/>
                </a:cubicBezTo>
                <a:cubicBezTo>
                  <a:pt x="774854" y="571120"/>
                  <a:pt x="767235" y="557748"/>
                  <a:pt x="756829" y="546313"/>
                </a:cubicBezTo>
                <a:cubicBezTo>
                  <a:pt x="742491" y="532066"/>
                  <a:pt x="728235" y="517756"/>
                  <a:pt x="711111" y="507259"/>
                </a:cubicBezTo>
                <a:cubicBezTo>
                  <a:pt x="707301" y="504884"/>
                  <a:pt x="701811" y="503463"/>
                  <a:pt x="696086" y="502994"/>
                </a:cubicBezTo>
                <a:close/>
                <a:moveTo>
                  <a:pt x="1387806" y="447670"/>
                </a:moveTo>
                <a:cubicBezTo>
                  <a:pt x="1361136" y="502918"/>
                  <a:pt x="1323984" y="546730"/>
                  <a:pt x="1265891" y="566736"/>
                </a:cubicBezTo>
                <a:cubicBezTo>
                  <a:pt x="1243030" y="574355"/>
                  <a:pt x="1229698" y="563874"/>
                  <a:pt x="1219216" y="528631"/>
                </a:cubicBezTo>
                <a:cubicBezTo>
                  <a:pt x="1280174" y="513393"/>
                  <a:pt x="1325896" y="464813"/>
                  <a:pt x="1387806" y="447670"/>
                </a:cubicBezTo>
                <a:close/>
                <a:moveTo>
                  <a:pt x="934869" y="409155"/>
                </a:moveTo>
                <a:cubicBezTo>
                  <a:pt x="874894" y="433962"/>
                  <a:pt x="817787" y="456770"/>
                  <a:pt x="754863" y="482514"/>
                </a:cubicBezTo>
                <a:cubicBezTo>
                  <a:pt x="859655" y="563496"/>
                  <a:pt x="907258" y="665412"/>
                  <a:pt x="886365" y="799695"/>
                </a:cubicBezTo>
                <a:cubicBezTo>
                  <a:pt x="909224" y="792071"/>
                  <a:pt x="925365" y="786385"/>
                  <a:pt x="941588" y="780636"/>
                </a:cubicBezTo>
                <a:cubicBezTo>
                  <a:pt x="967315" y="770201"/>
                  <a:pt x="992058" y="756829"/>
                  <a:pt x="1017785" y="748269"/>
                </a:cubicBezTo>
                <a:cubicBezTo>
                  <a:pt x="1050149" y="737771"/>
                  <a:pt x="1067273" y="717775"/>
                  <a:pt x="1076859" y="685407"/>
                </a:cubicBezTo>
                <a:cubicBezTo>
                  <a:pt x="1084479" y="659663"/>
                  <a:pt x="1082512" y="635856"/>
                  <a:pt x="1077760" y="611111"/>
                </a:cubicBezTo>
                <a:cubicBezTo>
                  <a:pt x="1058752" y="523505"/>
                  <a:pt x="998695" y="465393"/>
                  <a:pt x="934869" y="409155"/>
                </a:cubicBezTo>
                <a:close/>
                <a:moveTo>
                  <a:pt x="1479263" y="257320"/>
                </a:moveTo>
                <a:cubicBezTo>
                  <a:pt x="1485928" y="256369"/>
                  <a:pt x="1493551" y="260183"/>
                  <a:pt x="1498314" y="263987"/>
                </a:cubicBezTo>
                <a:cubicBezTo>
                  <a:pt x="1500216" y="265899"/>
                  <a:pt x="1497355" y="276369"/>
                  <a:pt x="1493551" y="280183"/>
                </a:cubicBezTo>
                <a:cubicBezTo>
                  <a:pt x="1468779" y="301134"/>
                  <a:pt x="1444006" y="322095"/>
                  <a:pt x="1417349" y="340193"/>
                </a:cubicBezTo>
                <a:cubicBezTo>
                  <a:pt x="1363041" y="377340"/>
                  <a:pt x="1307808" y="414487"/>
                  <a:pt x="1251615" y="449722"/>
                </a:cubicBezTo>
                <a:cubicBezTo>
                  <a:pt x="1236368" y="459252"/>
                  <a:pt x="1217317" y="467821"/>
                  <a:pt x="1199226" y="470683"/>
                </a:cubicBezTo>
                <a:cubicBezTo>
                  <a:pt x="1185880" y="472585"/>
                  <a:pt x="1169690" y="467821"/>
                  <a:pt x="1157304" y="462105"/>
                </a:cubicBezTo>
                <a:cubicBezTo>
                  <a:pt x="1150640" y="457350"/>
                  <a:pt x="1147779" y="444968"/>
                  <a:pt x="1143016" y="436389"/>
                </a:cubicBezTo>
                <a:cubicBezTo>
                  <a:pt x="1179216" y="424007"/>
                  <a:pt x="1208734" y="416389"/>
                  <a:pt x="1235409" y="403056"/>
                </a:cubicBezTo>
                <a:cubicBezTo>
                  <a:pt x="1315431" y="363997"/>
                  <a:pt x="1393535" y="321144"/>
                  <a:pt x="1464975" y="267801"/>
                </a:cubicBezTo>
                <a:cubicBezTo>
                  <a:pt x="1469738" y="263997"/>
                  <a:pt x="1474501" y="257320"/>
                  <a:pt x="1479263" y="257320"/>
                </a:cubicBezTo>
                <a:close/>
                <a:moveTo>
                  <a:pt x="1518805" y="69105"/>
                </a:moveTo>
                <a:cubicBezTo>
                  <a:pt x="1367311" y="217697"/>
                  <a:pt x="1183536" y="306303"/>
                  <a:pt x="997794" y="385348"/>
                </a:cubicBezTo>
                <a:cubicBezTo>
                  <a:pt x="1034008" y="431088"/>
                  <a:pt x="1073991" y="473016"/>
                  <a:pt x="1104470" y="521568"/>
                </a:cubicBezTo>
                <a:cubicBezTo>
                  <a:pt x="1133065" y="571120"/>
                  <a:pt x="1148304" y="627295"/>
                  <a:pt x="1140685" y="693031"/>
                </a:cubicBezTo>
                <a:cubicBezTo>
                  <a:pt x="1194023" y="668286"/>
                  <a:pt x="1242609" y="647291"/>
                  <a:pt x="1290212" y="624421"/>
                </a:cubicBezTo>
                <a:cubicBezTo>
                  <a:pt x="1325443" y="607299"/>
                  <a:pt x="1359691" y="590178"/>
                  <a:pt x="1393038" y="570120"/>
                </a:cubicBezTo>
                <a:cubicBezTo>
                  <a:pt x="1443509" y="537752"/>
                  <a:pt x="1489227" y="500635"/>
                  <a:pt x="1528309" y="452958"/>
                </a:cubicBezTo>
                <a:cubicBezTo>
                  <a:pt x="1562639" y="410155"/>
                  <a:pt x="1607374" y="376787"/>
                  <a:pt x="1646456" y="336796"/>
                </a:cubicBezTo>
                <a:cubicBezTo>
                  <a:pt x="1663580" y="318675"/>
                  <a:pt x="1678820" y="297742"/>
                  <a:pt x="1689307" y="274872"/>
                </a:cubicBezTo>
                <a:cubicBezTo>
                  <a:pt x="1703563" y="241504"/>
                  <a:pt x="1716919" y="204388"/>
                  <a:pt x="1689307" y="172020"/>
                </a:cubicBezTo>
                <a:cubicBezTo>
                  <a:pt x="1642605" y="116782"/>
                  <a:pt x="1587383" y="76728"/>
                  <a:pt x="1518805" y="69105"/>
                </a:cubicBezTo>
                <a:close/>
                <a:moveTo>
                  <a:pt x="1513797" y="214"/>
                </a:moveTo>
                <a:cubicBezTo>
                  <a:pt x="1520464" y="-614"/>
                  <a:pt x="1527367" y="1057"/>
                  <a:pt x="1533061" y="3432"/>
                </a:cubicBezTo>
                <a:cubicBezTo>
                  <a:pt x="1568292" y="17678"/>
                  <a:pt x="1603605" y="30113"/>
                  <a:pt x="1634986" y="51046"/>
                </a:cubicBezTo>
                <a:cubicBezTo>
                  <a:pt x="1666448" y="71979"/>
                  <a:pt x="1692175" y="100598"/>
                  <a:pt x="1719786" y="125342"/>
                </a:cubicBezTo>
                <a:cubicBezTo>
                  <a:pt x="1737893" y="141526"/>
                  <a:pt x="1747398" y="162459"/>
                  <a:pt x="1751166" y="187266"/>
                </a:cubicBezTo>
                <a:cubicBezTo>
                  <a:pt x="1762637" y="256814"/>
                  <a:pt x="1750265" y="319675"/>
                  <a:pt x="1702662" y="372976"/>
                </a:cubicBezTo>
                <a:cubicBezTo>
                  <a:pt x="1618845" y="467267"/>
                  <a:pt x="1530194" y="556810"/>
                  <a:pt x="1426385" y="628232"/>
                </a:cubicBezTo>
                <a:cubicBezTo>
                  <a:pt x="1380666" y="659725"/>
                  <a:pt x="1326426" y="679721"/>
                  <a:pt x="1275874" y="704466"/>
                </a:cubicBezTo>
                <a:cubicBezTo>
                  <a:pt x="1242609" y="720650"/>
                  <a:pt x="1208279" y="735896"/>
                  <a:pt x="1167313" y="754017"/>
                </a:cubicBezTo>
                <a:cubicBezTo>
                  <a:pt x="1216882" y="778762"/>
                  <a:pt x="1261618" y="799695"/>
                  <a:pt x="1312088" y="802569"/>
                </a:cubicBezTo>
                <a:cubicBezTo>
                  <a:pt x="1360674" y="805444"/>
                  <a:pt x="1409261" y="811130"/>
                  <a:pt x="1457847" y="795883"/>
                </a:cubicBezTo>
                <a:cubicBezTo>
                  <a:pt x="1474070" y="791134"/>
                  <a:pt x="1488326" y="797820"/>
                  <a:pt x="1495946" y="813067"/>
                </a:cubicBezTo>
                <a:cubicBezTo>
                  <a:pt x="1503565" y="830188"/>
                  <a:pt x="1494061" y="838749"/>
                  <a:pt x="1480706" y="850184"/>
                </a:cubicBezTo>
                <a:cubicBezTo>
                  <a:pt x="1442607" y="882552"/>
                  <a:pt x="1398773" y="902610"/>
                  <a:pt x="1350187" y="918794"/>
                </a:cubicBezTo>
                <a:cubicBezTo>
                  <a:pt x="1351170" y="942601"/>
                  <a:pt x="1356905" y="962597"/>
                  <a:pt x="1374931" y="978781"/>
                </a:cubicBezTo>
                <a:cubicBezTo>
                  <a:pt x="1389269" y="992090"/>
                  <a:pt x="1400658" y="1010211"/>
                  <a:pt x="1415897" y="1023583"/>
                </a:cubicBezTo>
                <a:cubicBezTo>
                  <a:pt x="1428269" y="1034018"/>
                  <a:pt x="1427368" y="1045453"/>
                  <a:pt x="1422616" y="1056888"/>
                </a:cubicBezTo>
                <a:cubicBezTo>
                  <a:pt x="1417864" y="1069261"/>
                  <a:pt x="1407376" y="1068323"/>
                  <a:pt x="1395004" y="1068323"/>
                </a:cubicBezTo>
                <a:cubicBezTo>
                  <a:pt x="1344452" y="1070198"/>
                  <a:pt x="1295947" y="1060700"/>
                  <a:pt x="1246378" y="1053077"/>
                </a:cubicBezTo>
                <a:cubicBezTo>
                  <a:pt x="1194023" y="1044516"/>
                  <a:pt x="1147321" y="1026395"/>
                  <a:pt x="1103487" y="997839"/>
                </a:cubicBezTo>
                <a:cubicBezTo>
                  <a:pt x="1090132" y="989278"/>
                  <a:pt x="1075876" y="981655"/>
                  <a:pt x="1057769" y="971157"/>
                </a:cubicBezTo>
                <a:cubicBezTo>
                  <a:pt x="1058752" y="981655"/>
                  <a:pt x="1057769" y="988279"/>
                  <a:pt x="1059653" y="994965"/>
                </a:cubicBezTo>
                <a:cubicBezTo>
                  <a:pt x="1077760" y="1081633"/>
                  <a:pt x="1066372" y="1163553"/>
                  <a:pt x="1017785" y="1239786"/>
                </a:cubicBezTo>
                <a:cubicBezTo>
                  <a:pt x="999678" y="1268342"/>
                  <a:pt x="983455" y="1297898"/>
                  <a:pt x="964447" y="1325517"/>
                </a:cubicBezTo>
                <a:cubicBezTo>
                  <a:pt x="956827" y="1336952"/>
                  <a:pt x="944455" y="1346450"/>
                  <a:pt x="929216" y="1336952"/>
                </a:cubicBezTo>
                <a:cubicBezTo>
                  <a:pt x="915861" y="1328329"/>
                  <a:pt x="902506" y="1317894"/>
                  <a:pt x="911109" y="1300710"/>
                </a:cubicBezTo>
                <a:cubicBezTo>
                  <a:pt x="927331" y="1267405"/>
                  <a:pt x="912993" y="1237849"/>
                  <a:pt x="904472" y="1202606"/>
                </a:cubicBezTo>
                <a:cubicBezTo>
                  <a:pt x="876779" y="1215979"/>
                  <a:pt x="852035" y="1226414"/>
                  <a:pt x="828193" y="1238786"/>
                </a:cubicBezTo>
                <a:cubicBezTo>
                  <a:pt x="788209" y="1259781"/>
                  <a:pt x="745359" y="1255970"/>
                  <a:pt x="702508" y="1254033"/>
                </a:cubicBezTo>
                <a:cubicBezTo>
                  <a:pt x="693003" y="1253095"/>
                  <a:pt x="682516" y="1243598"/>
                  <a:pt x="674896" y="1235974"/>
                </a:cubicBezTo>
                <a:cubicBezTo>
                  <a:pt x="663426" y="1223602"/>
                  <a:pt x="667277" y="1210230"/>
                  <a:pt x="685384" y="1199795"/>
                </a:cubicBezTo>
                <a:cubicBezTo>
                  <a:pt x="744375" y="1167364"/>
                  <a:pt x="787308" y="1118812"/>
                  <a:pt x="824424" y="1064512"/>
                </a:cubicBezTo>
                <a:cubicBezTo>
                  <a:pt x="847283" y="1031144"/>
                  <a:pt x="868258" y="997839"/>
                  <a:pt x="889151" y="963534"/>
                </a:cubicBezTo>
                <a:cubicBezTo>
                  <a:pt x="905373" y="936852"/>
                  <a:pt x="912010" y="906359"/>
                  <a:pt x="906357" y="868305"/>
                </a:cubicBezTo>
                <a:cubicBezTo>
                  <a:pt x="889151" y="875928"/>
                  <a:pt x="874894" y="883551"/>
                  <a:pt x="859655" y="889238"/>
                </a:cubicBezTo>
                <a:cubicBezTo>
                  <a:pt x="795829" y="910171"/>
                  <a:pt x="730119" y="928292"/>
                  <a:pt x="667277" y="953036"/>
                </a:cubicBezTo>
                <a:cubicBezTo>
                  <a:pt x="625327" y="969220"/>
                  <a:pt x="581493" y="979718"/>
                  <a:pt x="537741" y="987341"/>
                </a:cubicBezTo>
                <a:cubicBezTo>
                  <a:pt x="441551" y="1002588"/>
                  <a:pt x="348148" y="1037830"/>
                  <a:pt x="249091" y="1035956"/>
                </a:cubicBezTo>
                <a:cubicBezTo>
                  <a:pt x="228116" y="1035956"/>
                  <a:pt x="206240" y="1033081"/>
                  <a:pt x="185265" y="1032144"/>
                </a:cubicBezTo>
                <a:cubicBezTo>
                  <a:pt x="158637" y="1031144"/>
                  <a:pt x="137662" y="1019709"/>
                  <a:pt x="120538" y="998776"/>
                </a:cubicBezTo>
                <a:cubicBezTo>
                  <a:pt x="115786" y="993090"/>
                  <a:pt x="110051" y="988279"/>
                  <a:pt x="103414" y="985467"/>
                </a:cubicBezTo>
                <a:cubicBezTo>
                  <a:pt x="49093" y="959722"/>
                  <a:pt x="25250" y="913045"/>
                  <a:pt x="13861" y="857807"/>
                </a:cubicBezTo>
                <a:cubicBezTo>
                  <a:pt x="9109" y="835874"/>
                  <a:pt x="5258" y="813067"/>
                  <a:pt x="2391" y="791134"/>
                </a:cubicBezTo>
                <a:cubicBezTo>
                  <a:pt x="-7113" y="718713"/>
                  <a:pt x="11977" y="653977"/>
                  <a:pt x="54828" y="596801"/>
                </a:cubicBezTo>
                <a:cubicBezTo>
                  <a:pt x="68101" y="578743"/>
                  <a:pt x="91943" y="568245"/>
                  <a:pt x="111034" y="553936"/>
                </a:cubicBezTo>
                <a:cubicBezTo>
                  <a:pt x="119555" y="547312"/>
                  <a:pt x="127175" y="540626"/>
                  <a:pt x="141513" y="528254"/>
                </a:cubicBezTo>
                <a:cubicBezTo>
                  <a:pt x="160521" y="531128"/>
                  <a:pt x="189116" y="538752"/>
                  <a:pt x="217710" y="538752"/>
                </a:cubicBezTo>
                <a:cubicBezTo>
                  <a:pt x="274818" y="537752"/>
                  <a:pt x="331024" y="529191"/>
                  <a:pt x="388213" y="519693"/>
                </a:cubicBezTo>
                <a:cubicBezTo>
                  <a:pt x="420577" y="513945"/>
                  <a:pt x="451957" y="509196"/>
                  <a:pt x="483419" y="501572"/>
                </a:cubicBezTo>
                <a:cubicBezTo>
                  <a:pt x="524386" y="491075"/>
                  <a:pt x="563468" y="476828"/>
                  <a:pt x="603451" y="464456"/>
                </a:cubicBezTo>
                <a:cubicBezTo>
                  <a:pt x="649169" y="450146"/>
                  <a:pt x="693905" y="435837"/>
                  <a:pt x="739623" y="420590"/>
                </a:cubicBezTo>
                <a:cubicBezTo>
                  <a:pt x="854903" y="383473"/>
                  <a:pt x="967315" y="341545"/>
                  <a:pt x="1074893" y="285370"/>
                </a:cubicBezTo>
                <a:cubicBezTo>
                  <a:pt x="1140685" y="251065"/>
                  <a:pt x="1206395" y="217697"/>
                  <a:pt x="1270221" y="180580"/>
                </a:cubicBezTo>
                <a:cubicBezTo>
                  <a:pt x="1326426" y="147213"/>
                  <a:pt x="1380666" y="111970"/>
                  <a:pt x="1434004" y="72916"/>
                </a:cubicBezTo>
                <a:cubicBezTo>
                  <a:pt x="1456864" y="55795"/>
                  <a:pt x="1480706" y="36737"/>
                  <a:pt x="1495946" y="11992"/>
                </a:cubicBezTo>
                <a:cubicBezTo>
                  <a:pt x="1500698" y="4369"/>
                  <a:pt x="1507130" y="1042"/>
                  <a:pt x="1513797" y="2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8" name="Google Shape;2648;p195"/>
          <p:cNvSpPr/>
          <p:nvPr/>
        </p:nvSpPr>
        <p:spPr>
          <a:xfrm>
            <a:off x="8039095" y="5276851"/>
            <a:ext cx="2094393" cy="1287163"/>
          </a:xfrm>
          <a:custGeom>
            <a:rect b="b" l="l" r="r" t="t"/>
            <a:pathLst>
              <a:path extrusionOk="0" h="1287163" w="2094393">
                <a:moveTo>
                  <a:pt x="1279722" y="943223"/>
                </a:moveTo>
                <a:cubicBezTo>
                  <a:pt x="1285439" y="944176"/>
                  <a:pt x="1291157" y="947980"/>
                  <a:pt x="1296874" y="950842"/>
                </a:cubicBezTo>
                <a:cubicBezTo>
                  <a:pt x="1405442" y="1012757"/>
                  <a:pt x="1525474" y="1045139"/>
                  <a:pt x="1644508" y="1077522"/>
                </a:cubicBezTo>
                <a:cubicBezTo>
                  <a:pt x="1691184" y="1089909"/>
                  <a:pt x="1737860" y="1104193"/>
                  <a:pt x="1784536" y="1116581"/>
                </a:cubicBezTo>
                <a:cubicBezTo>
                  <a:pt x="1808343" y="1123246"/>
                  <a:pt x="1833117" y="1126107"/>
                  <a:pt x="1856924" y="1133726"/>
                </a:cubicBezTo>
                <a:cubicBezTo>
                  <a:pt x="1869297" y="1135622"/>
                  <a:pt x="1879793" y="1144195"/>
                  <a:pt x="1897883" y="1153721"/>
                </a:cubicBezTo>
                <a:cubicBezTo>
                  <a:pt x="1868359" y="1172774"/>
                  <a:pt x="1846458" y="1165155"/>
                  <a:pt x="1825495" y="1162294"/>
                </a:cubicBezTo>
                <a:cubicBezTo>
                  <a:pt x="1711210" y="1147056"/>
                  <a:pt x="1600706" y="1113720"/>
                  <a:pt x="1490233" y="1082280"/>
                </a:cubicBezTo>
                <a:cubicBezTo>
                  <a:pt x="1426405" y="1064192"/>
                  <a:pt x="1366389" y="1036567"/>
                  <a:pt x="1305435" y="1010849"/>
                </a:cubicBezTo>
                <a:cubicBezTo>
                  <a:pt x="1290189" y="1004184"/>
                  <a:pt x="1276879" y="994658"/>
                  <a:pt x="1262570" y="987993"/>
                </a:cubicBezTo>
                <a:cubicBezTo>
                  <a:pt x="1252104" y="983224"/>
                  <a:pt x="1244481" y="977513"/>
                  <a:pt x="1249230" y="965126"/>
                </a:cubicBezTo>
                <a:cubicBezTo>
                  <a:pt x="1254947" y="950842"/>
                  <a:pt x="1263538" y="941315"/>
                  <a:pt x="1279722" y="943223"/>
                </a:cubicBezTo>
                <a:close/>
                <a:moveTo>
                  <a:pt x="1347580" y="598444"/>
                </a:moveTo>
                <a:cubicBezTo>
                  <a:pt x="1343787" y="750861"/>
                  <a:pt x="1290465" y="877526"/>
                  <a:pt x="1167567" y="973738"/>
                </a:cubicBezTo>
                <a:cubicBezTo>
                  <a:pt x="1210442" y="1025144"/>
                  <a:pt x="1259973" y="1059448"/>
                  <a:pt x="1318094" y="1082300"/>
                </a:cubicBezTo>
                <a:cubicBezTo>
                  <a:pt x="1380935" y="1107053"/>
                  <a:pt x="1444783" y="1129956"/>
                  <a:pt x="1508631" y="1152809"/>
                </a:cubicBezTo>
                <a:cubicBezTo>
                  <a:pt x="1545779" y="1166110"/>
                  <a:pt x="1582927" y="1183262"/>
                  <a:pt x="1621932" y="1191863"/>
                </a:cubicBezTo>
                <a:cubicBezTo>
                  <a:pt x="1691507" y="1208015"/>
                  <a:pt x="1761933" y="1220416"/>
                  <a:pt x="1832437" y="1230918"/>
                </a:cubicBezTo>
                <a:cubicBezTo>
                  <a:pt x="1901006" y="1241369"/>
                  <a:pt x="1969575" y="1235668"/>
                  <a:pt x="2042942" y="1220416"/>
                </a:cubicBezTo>
                <a:cubicBezTo>
                  <a:pt x="2025838" y="1188063"/>
                  <a:pt x="2012449" y="1156609"/>
                  <a:pt x="1994340" y="1129006"/>
                </a:cubicBezTo>
                <a:cubicBezTo>
                  <a:pt x="1946744" y="1056597"/>
                  <a:pt x="1884831" y="994690"/>
                  <a:pt x="1820983" y="936583"/>
                </a:cubicBezTo>
                <a:cubicBezTo>
                  <a:pt x="1769595" y="888978"/>
                  <a:pt x="1713409" y="847023"/>
                  <a:pt x="1657145" y="804168"/>
                </a:cubicBezTo>
                <a:cubicBezTo>
                  <a:pt x="1612413" y="769914"/>
                  <a:pt x="1569538" y="732759"/>
                  <a:pt x="1527669" y="695605"/>
                </a:cubicBezTo>
                <a:cubicBezTo>
                  <a:pt x="1475276" y="649900"/>
                  <a:pt x="1413362" y="625097"/>
                  <a:pt x="1347580" y="598444"/>
                </a:cubicBezTo>
                <a:close/>
                <a:moveTo>
                  <a:pt x="1229480" y="591793"/>
                </a:moveTo>
                <a:cubicBezTo>
                  <a:pt x="1231415" y="649900"/>
                  <a:pt x="1215240" y="701306"/>
                  <a:pt x="1187612" y="750861"/>
                </a:cubicBezTo>
                <a:cubicBezTo>
                  <a:pt x="1159054" y="802267"/>
                  <a:pt x="1109524" y="827020"/>
                  <a:pt x="1063785" y="857524"/>
                </a:cubicBezTo>
                <a:cubicBezTo>
                  <a:pt x="1069512" y="886077"/>
                  <a:pt x="1088551" y="902279"/>
                  <a:pt x="1108518" y="917531"/>
                </a:cubicBezTo>
                <a:cubicBezTo>
                  <a:pt x="1140945" y="942284"/>
                  <a:pt x="1141873" y="941334"/>
                  <a:pt x="1170431" y="915631"/>
                </a:cubicBezTo>
                <a:cubicBezTo>
                  <a:pt x="1248596" y="845122"/>
                  <a:pt x="1280017" y="752762"/>
                  <a:pt x="1293328" y="651800"/>
                </a:cubicBezTo>
                <a:cubicBezTo>
                  <a:pt x="1299984" y="606045"/>
                  <a:pt x="1277153" y="585092"/>
                  <a:pt x="1229480" y="591793"/>
                </a:cubicBezTo>
                <a:close/>
                <a:moveTo>
                  <a:pt x="563682" y="369867"/>
                </a:moveTo>
                <a:cubicBezTo>
                  <a:pt x="577071" y="390820"/>
                  <a:pt x="594174" y="407922"/>
                  <a:pt x="617082" y="419373"/>
                </a:cubicBezTo>
                <a:cubicBezTo>
                  <a:pt x="645639" y="432724"/>
                  <a:pt x="674197" y="445076"/>
                  <a:pt x="701826" y="459378"/>
                </a:cubicBezTo>
                <a:cubicBezTo>
                  <a:pt x="739902" y="480330"/>
                  <a:pt x="777050" y="504133"/>
                  <a:pt x="815204" y="526035"/>
                </a:cubicBezTo>
                <a:cubicBezTo>
                  <a:pt x="817061" y="524135"/>
                  <a:pt x="818996" y="521285"/>
                  <a:pt x="819925" y="519385"/>
                </a:cubicBezTo>
                <a:cubicBezTo>
                  <a:pt x="735181" y="467929"/>
                  <a:pt x="656087" y="407922"/>
                  <a:pt x="563682" y="369867"/>
                </a:cubicBezTo>
                <a:close/>
                <a:moveTo>
                  <a:pt x="846625" y="349865"/>
                </a:moveTo>
                <a:cubicBezTo>
                  <a:pt x="817990" y="386969"/>
                  <a:pt x="779914" y="393670"/>
                  <a:pt x="740908" y="399371"/>
                </a:cubicBezTo>
                <a:cubicBezTo>
                  <a:pt x="739902" y="402221"/>
                  <a:pt x="738973" y="405071"/>
                  <a:pt x="737039" y="407922"/>
                </a:cubicBezTo>
                <a:cubicBezTo>
                  <a:pt x="772329" y="428874"/>
                  <a:pt x="806614" y="450827"/>
                  <a:pt x="841827" y="471779"/>
                </a:cubicBezTo>
                <a:cubicBezTo>
                  <a:pt x="847554" y="475579"/>
                  <a:pt x="856144" y="476530"/>
                  <a:pt x="863728" y="476530"/>
                </a:cubicBezTo>
                <a:cubicBezTo>
                  <a:pt x="909467" y="476530"/>
                  <a:pt x="938024" y="498432"/>
                  <a:pt x="948549" y="543187"/>
                </a:cubicBezTo>
                <a:cubicBezTo>
                  <a:pt x="955205" y="574641"/>
                  <a:pt x="939959" y="608895"/>
                  <a:pt x="911402" y="622247"/>
                </a:cubicBezTo>
                <a:cubicBezTo>
                  <a:pt x="882767" y="636548"/>
                  <a:pt x="858001" y="630848"/>
                  <a:pt x="834242" y="604144"/>
                </a:cubicBezTo>
                <a:cubicBezTo>
                  <a:pt x="829444" y="598444"/>
                  <a:pt x="825652" y="590843"/>
                  <a:pt x="819925" y="586992"/>
                </a:cubicBezTo>
                <a:cubicBezTo>
                  <a:pt x="771323" y="558439"/>
                  <a:pt x="722799" y="530836"/>
                  <a:pt x="673268" y="501282"/>
                </a:cubicBezTo>
                <a:cubicBezTo>
                  <a:pt x="684645" y="544137"/>
                  <a:pt x="694164" y="584142"/>
                  <a:pt x="705618" y="625097"/>
                </a:cubicBezTo>
                <a:cubicBezTo>
                  <a:pt x="775193" y="651800"/>
                  <a:pt x="847554" y="680353"/>
                  <a:pt x="919915" y="707956"/>
                </a:cubicBezTo>
                <a:cubicBezTo>
                  <a:pt x="959926" y="723208"/>
                  <a:pt x="999009" y="741310"/>
                  <a:pt x="1039020" y="752762"/>
                </a:cubicBezTo>
                <a:cubicBezTo>
                  <a:pt x="1063785" y="760363"/>
                  <a:pt x="1089479" y="762263"/>
                  <a:pt x="1107589" y="787016"/>
                </a:cubicBezTo>
                <a:cubicBezTo>
                  <a:pt x="1136146" y="756562"/>
                  <a:pt x="1153327" y="724158"/>
                  <a:pt x="1165710" y="689904"/>
                </a:cubicBezTo>
                <a:cubicBezTo>
                  <a:pt x="1040877" y="592743"/>
                  <a:pt x="955205" y="464128"/>
                  <a:pt x="846625" y="349865"/>
                </a:cubicBezTo>
                <a:close/>
                <a:moveTo>
                  <a:pt x="147478" y="240159"/>
                </a:moveTo>
                <a:cubicBezTo>
                  <a:pt x="188441" y="249677"/>
                  <a:pt x="227492" y="262062"/>
                  <a:pt x="266542" y="279205"/>
                </a:cubicBezTo>
                <a:cubicBezTo>
                  <a:pt x="290349" y="297307"/>
                  <a:pt x="314155" y="315401"/>
                  <a:pt x="337013" y="334453"/>
                </a:cubicBezTo>
                <a:cubicBezTo>
                  <a:pt x="348451" y="343979"/>
                  <a:pt x="357977" y="357314"/>
                  <a:pt x="348451" y="373507"/>
                </a:cubicBezTo>
                <a:cubicBezTo>
                  <a:pt x="337978" y="389700"/>
                  <a:pt x="317978" y="398276"/>
                  <a:pt x="299874" y="392559"/>
                </a:cubicBezTo>
                <a:cubicBezTo>
                  <a:pt x="257017" y="380174"/>
                  <a:pt x="214159" y="376366"/>
                  <a:pt x="171284" y="392559"/>
                </a:cubicBezTo>
                <a:cubicBezTo>
                  <a:pt x="134145" y="406844"/>
                  <a:pt x="95095" y="406844"/>
                  <a:pt x="56044" y="403035"/>
                </a:cubicBezTo>
                <a:cubicBezTo>
                  <a:pt x="27466" y="400177"/>
                  <a:pt x="11274" y="383983"/>
                  <a:pt x="2696" y="357314"/>
                </a:cubicBezTo>
                <a:cubicBezTo>
                  <a:pt x="784" y="351596"/>
                  <a:pt x="-1111" y="344929"/>
                  <a:pt x="784" y="339220"/>
                </a:cubicBezTo>
                <a:cubicBezTo>
                  <a:pt x="21748" y="281114"/>
                  <a:pt x="63658" y="226825"/>
                  <a:pt x="147478" y="240159"/>
                </a:cubicBezTo>
                <a:close/>
                <a:moveTo>
                  <a:pt x="570402" y="228613"/>
                </a:moveTo>
                <a:cubicBezTo>
                  <a:pt x="576979" y="228763"/>
                  <a:pt x="583940" y="230313"/>
                  <a:pt x="591311" y="233651"/>
                </a:cubicBezTo>
                <a:cubicBezTo>
                  <a:pt x="634185" y="251753"/>
                  <a:pt x="649432" y="283157"/>
                  <a:pt x="636120" y="330813"/>
                </a:cubicBezTo>
                <a:cubicBezTo>
                  <a:pt x="658022" y="333663"/>
                  <a:pt x="674197" y="337463"/>
                  <a:pt x="691378" y="338414"/>
                </a:cubicBezTo>
                <a:cubicBezTo>
                  <a:pt x="716143" y="339364"/>
                  <a:pt x="741837" y="338414"/>
                  <a:pt x="766602" y="338414"/>
                </a:cubicBezTo>
                <a:cubicBezTo>
                  <a:pt x="794231" y="337463"/>
                  <a:pt x="817061" y="330813"/>
                  <a:pt x="829444" y="300309"/>
                </a:cubicBezTo>
                <a:cubicBezTo>
                  <a:pt x="839969" y="273656"/>
                  <a:pt x="867521" y="271756"/>
                  <a:pt x="886636" y="293658"/>
                </a:cubicBezTo>
                <a:cubicBezTo>
                  <a:pt x="968517" y="387919"/>
                  <a:pt x="1051403" y="483180"/>
                  <a:pt x="1133283" y="578441"/>
                </a:cubicBezTo>
                <a:cubicBezTo>
                  <a:pt x="1143808" y="589893"/>
                  <a:pt x="1155185" y="601294"/>
                  <a:pt x="1167567" y="614646"/>
                </a:cubicBezTo>
                <a:cubicBezTo>
                  <a:pt x="1178092" y="566040"/>
                  <a:pt x="1181885" y="562240"/>
                  <a:pt x="1226617" y="556539"/>
                </a:cubicBezTo>
                <a:cubicBezTo>
                  <a:pt x="1259973" y="551788"/>
                  <a:pt x="1293328" y="546038"/>
                  <a:pt x="1327613" y="542237"/>
                </a:cubicBezTo>
                <a:cubicBezTo>
                  <a:pt x="1362903" y="538437"/>
                  <a:pt x="1391461" y="558439"/>
                  <a:pt x="1421953" y="570841"/>
                </a:cubicBezTo>
                <a:cubicBezTo>
                  <a:pt x="1434335" y="575591"/>
                  <a:pt x="1446718" y="581292"/>
                  <a:pt x="1458095" y="588893"/>
                </a:cubicBezTo>
                <a:cubicBezTo>
                  <a:pt x="1494314" y="610845"/>
                  <a:pt x="1532390" y="631798"/>
                  <a:pt x="1565746" y="657501"/>
                </a:cubicBezTo>
                <a:cubicBezTo>
                  <a:pt x="1606686" y="689854"/>
                  <a:pt x="1643834" y="727009"/>
                  <a:pt x="1682917" y="762263"/>
                </a:cubicBezTo>
                <a:cubicBezTo>
                  <a:pt x="1689572" y="767963"/>
                  <a:pt x="1696228" y="773714"/>
                  <a:pt x="1703890" y="778465"/>
                </a:cubicBezTo>
                <a:cubicBezTo>
                  <a:pt x="1795289" y="840372"/>
                  <a:pt x="1875312" y="915631"/>
                  <a:pt x="1951542" y="994690"/>
                </a:cubicBezTo>
                <a:cubicBezTo>
                  <a:pt x="2010592" y="1055647"/>
                  <a:pt x="2053467" y="1126106"/>
                  <a:pt x="2089609" y="1201364"/>
                </a:cubicBezTo>
                <a:cubicBezTo>
                  <a:pt x="2098199" y="1220416"/>
                  <a:pt x="2095336" y="1233768"/>
                  <a:pt x="2080090" y="1248020"/>
                </a:cubicBezTo>
                <a:cubicBezTo>
                  <a:pt x="2062986" y="1263271"/>
                  <a:pt x="2043870" y="1271872"/>
                  <a:pt x="2020111" y="1276623"/>
                </a:cubicBezTo>
                <a:cubicBezTo>
                  <a:pt x="1901006" y="1300426"/>
                  <a:pt x="1785770" y="1279473"/>
                  <a:pt x="1669605" y="1257571"/>
                </a:cubicBezTo>
                <a:cubicBezTo>
                  <a:pt x="1577200" y="1240419"/>
                  <a:pt x="1492379" y="1203264"/>
                  <a:pt x="1406707" y="1168960"/>
                </a:cubicBezTo>
                <a:cubicBezTo>
                  <a:pt x="1390455" y="1162310"/>
                  <a:pt x="1374280" y="1155659"/>
                  <a:pt x="1357176" y="1149908"/>
                </a:cubicBezTo>
                <a:cubicBezTo>
                  <a:pt x="1313295" y="1136607"/>
                  <a:pt x="1279011" y="1108003"/>
                  <a:pt x="1240934" y="1084201"/>
                </a:cubicBezTo>
                <a:cubicBezTo>
                  <a:pt x="1217098" y="1068949"/>
                  <a:pt x="1192333" y="1053747"/>
                  <a:pt x="1170431" y="1036595"/>
                </a:cubicBezTo>
                <a:cubicBezTo>
                  <a:pt x="1158048" y="1027044"/>
                  <a:pt x="1146672" y="1013742"/>
                  <a:pt x="1136146" y="1001341"/>
                </a:cubicBezTo>
                <a:cubicBezTo>
                  <a:pt x="1126627" y="989890"/>
                  <a:pt x="1116179" y="982289"/>
                  <a:pt x="1100933" y="975638"/>
                </a:cubicBezTo>
                <a:cubicBezTo>
                  <a:pt x="1060922" y="957536"/>
                  <a:pt x="1032364" y="926082"/>
                  <a:pt x="1016112" y="884177"/>
                </a:cubicBezTo>
                <a:cubicBezTo>
                  <a:pt x="1009457" y="867975"/>
                  <a:pt x="1013326" y="854674"/>
                  <a:pt x="1025631" y="843222"/>
                </a:cubicBezTo>
                <a:cubicBezTo>
                  <a:pt x="1034222" y="837522"/>
                  <a:pt x="1042812" y="832771"/>
                  <a:pt x="1056124" y="823220"/>
                </a:cubicBezTo>
                <a:cubicBezTo>
                  <a:pt x="966659" y="789916"/>
                  <a:pt x="881838" y="758462"/>
                  <a:pt x="797094" y="727009"/>
                </a:cubicBezTo>
                <a:cubicBezTo>
                  <a:pt x="758012" y="712757"/>
                  <a:pt x="718929" y="700356"/>
                  <a:pt x="679924" y="685104"/>
                </a:cubicBezTo>
                <a:cubicBezTo>
                  <a:pt x="655159" y="675603"/>
                  <a:pt x="643705" y="674653"/>
                  <a:pt x="646568" y="636548"/>
                </a:cubicBezTo>
                <a:cubicBezTo>
                  <a:pt x="648503" y="612745"/>
                  <a:pt x="640841" y="586042"/>
                  <a:pt x="631322" y="563190"/>
                </a:cubicBezTo>
                <a:cubicBezTo>
                  <a:pt x="615147" y="520335"/>
                  <a:pt x="589453" y="483180"/>
                  <a:pt x="554163" y="453677"/>
                </a:cubicBezTo>
                <a:cubicBezTo>
                  <a:pt x="550371" y="450827"/>
                  <a:pt x="545572" y="449876"/>
                  <a:pt x="538917" y="446976"/>
                </a:cubicBezTo>
                <a:cubicBezTo>
                  <a:pt x="532261" y="453677"/>
                  <a:pt x="526534" y="459378"/>
                  <a:pt x="519878" y="465078"/>
                </a:cubicBezTo>
                <a:cubicBezTo>
                  <a:pt x="491321" y="488881"/>
                  <a:pt x="450381" y="475579"/>
                  <a:pt x="440862" y="440325"/>
                </a:cubicBezTo>
                <a:cubicBezTo>
                  <a:pt x="426544" y="379368"/>
                  <a:pt x="470348" y="339364"/>
                  <a:pt x="536053" y="356516"/>
                </a:cubicBezTo>
                <a:cubicBezTo>
                  <a:pt x="518950" y="323162"/>
                  <a:pt x="486523" y="291758"/>
                  <a:pt x="520807" y="254604"/>
                </a:cubicBezTo>
                <a:cubicBezTo>
                  <a:pt x="534390" y="240315"/>
                  <a:pt x="550671" y="228163"/>
                  <a:pt x="570402" y="228613"/>
                </a:cubicBezTo>
                <a:close/>
                <a:moveTo>
                  <a:pt x="173893" y="509"/>
                </a:moveTo>
                <a:cubicBezTo>
                  <a:pt x="184251" y="-920"/>
                  <a:pt x="194966" y="509"/>
                  <a:pt x="205441" y="6700"/>
                </a:cubicBezTo>
                <a:cubicBezTo>
                  <a:pt x="226400" y="18130"/>
                  <a:pt x="234016" y="37181"/>
                  <a:pt x="234970" y="60042"/>
                </a:cubicBezTo>
                <a:cubicBezTo>
                  <a:pt x="235925" y="76234"/>
                  <a:pt x="231166" y="93380"/>
                  <a:pt x="234016" y="108620"/>
                </a:cubicBezTo>
                <a:cubicBezTo>
                  <a:pt x="238789" y="138149"/>
                  <a:pt x="247359" y="166724"/>
                  <a:pt x="254027" y="196253"/>
                </a:cubicBezTo>
                <a:cubicBezTo>
                  <a:pt x="223543" y="222923"/>
                  <a:pt x="220687" y="221971"/>
                  <a:pt x="185445" y="204825"/>
                </a:cubicBezTo>
                <a:cubicBezTo>
                  <a:pt x="142580" y="183870"/>
                  <a:pt x="120674" y="146721"/>
                  <a:pt x="107338" y="103858"/>
                </a:cubicBezTo>
                <a:cubicBezTo>
                  <a:pt x="97813" y="73377"/>
                  <a:pt x="115908" y="26703"/>
                  <a:pt x="144482" y="11463"/>
                </a:cubicBezTo>
                <a:cubicBezTo>
                  <a:pt x="153533" y="6224"/>
                  <a:pt x="163535" y="1938"/>
                  <a:pt x="173893" y="50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9" name="Google Shape;2649;p195"/>
          <p:cNvSpPr/>
          <p:nvPr/>
        </p:nvSpPr>
        <p:spPr>
          <a:xfrm>
            <a:off x="6934178" y="3162314"/>
            <a:ext cx="1269910" cy="759897"/>
          </a:xfrm>
          <a:custGeom>
            <a:rect b="b" l="l" r="r" t="t"/>
            <a:pathLst>
              <a:path extrusionOk="0" h="759897" w="1269910">
                <a:moveTo>
                  <a:pt x="361975" y="485763"/>
                </a:moveTo>
                <a:cubicBezTo>
                  <a:pt x="390545" y="497190"/>
                  <a:pt x="394359" y="522913"/>
                  <a:pt x="401025" y="546726"/>
                </a:cubicBezTo>
                <a:cubicBezTo>
                  <a:pt x="401979" y="552443"/>
                  <a:pt x="401979" y="560056"/>
                  <a:pt x="399118" y="564821"/>
                </a:cubicBezTo>
                <a:cubicBezTo>
                  <a:pt x="373399" y="607681"/>
                  <a:pt x="340062" y="641025"/>
                  <a:pt x="285773" y="642928"/>
                </a:cubicBezTo>
                <a:cubicBezTo>
                  <a:pt x="246714" y="643880"/>
                  <a:pt x="215284" y="618157"/>
                  <a:pt x="207664" y="579111"/>
                </a:cubicBezTo>
                <a:cubicBezTo>
                  <a:pt x="204804" y="567684"/>
                  <a:pt x="202906" y="557201"/>
                  <a:pt x="200045" y="541009"/>
                </a:cubicBezTo>
                <a:cubicBezTo>
                  <a:pt x="256241" y="521962"/>
                  <a:pt x="309585" y="502907"/>
                  <a:pt x="361975" y="485763"/>
                </a:cubicBezTo>
                <a:close/>
                <a:moveTo>
                  <a:pt x="546194" y="391181"/>
                </a:moveTo>
                <a:cubicBezTo>
                  <a:pt x="526178" y="396892"/>
                  <a:pt x="514782" y="399766"/>
                  <a:pt x="503327" y="403550"/>
                </a:cubicBezTo>
                <a:cubicBezTo>
                  <a:pt x="380453" y="446442"/>
                  <a:pt x="256634" y="490244"/>
                  <a:pt x="133759" y="533099"/>
                </a:cubicBezTo>
                <a:cubicBezTo>
                  <a:pt x="109964" y="541685"/>
                  <a:pt x="106126" y="549288"/>
                  <a:pt x="114688" y="572171"/>
                </a:cubicBezTo>
                <a:cubicBezTo>
                  <a:pt x="117581" y="580721"/>
                  <a:pt x="120415" y="589306"/>
                  <a:pt x="126142" y="595964"/>
                </a:cubicBezTo>
                <a:cubicBezTo>
                  <a:pt x="158500" y="635982"/>
                  <a:pt x="182354" y="685495"/>
                  <a:pt x="245179" y="688369"/>
                </a:cubicBezTo>
                <a:cubicBezTo>
                  <a:pt x="273757" y="689315"/>
                  <a:pt x="297612" y="680729"/>
                  <a:pt x="320463" y="669306"/>
                </a:cubicBezTo>
                <a:cubicBezTo>
                  <a:pt x="389015" y="634054"/>
                  <a:pt x="443337" y="583595"/>
                  <a:pt x="475694" y="511199"/>
                </a:cubicBezTo>
                <a:cubicBezTo>
                  <a:pt x="483311" y="494064"/>
                  <a:pt x="494766" y="478820"/>
                  <a:pt x="504272" y="462631"/>
                </a:cubicBezTo>
                <a:cubicBezTo>
                  <a:pt x="516672" y="441676"/>
                  <a:pt x="529071" y="420721"/>
                  <a:pt x="546194" y="391181"/>
                </a:cubicBezTo>
                <a:close/>
                <a:moveTo>
                  <a:pt x="218656" y="304455"/>
                </a:moveTo>
                <a:cubicBezTo>
                  <a:pt x="205201" y="306955"/>
                  <a:pt x="193056" y="317195"/>
                  <a:pt x="182102" y="335292"/>
                </a:cubicBezTo>
                <a:cubicBezTo>
                  <a:pt x="211638" y="329577"/>
                  <a:pt x="236395" y="324815"/>
                  <a:pt x="263068" y="320052"/>
                </a:cubicBezTo>
                <a:cubicBezTo>
                  <a:pt x="246875" y="307193"/>
                  <a:pt x="232111" y="301955"/>
                  <a:pt x="218656" y="304455"/>
                </a:cubicBezTo>
                <a:close/>
                <a:moveTo>
                  <a:pt x="190678" y="239089"/>
                </a:moveTo>
                <a:cubicBezTo>
                  <a:pt x="224969" y="234327"/>
                  <a:pt x="255451" y="247662"/>
                  <a:pt x="282123" y="265759"/>
                </a:cubicBezTo>
                <a:cubicBezTo>
                  <a:pt x="304977" y="280999"/>
                  <a:pt x="320223" y="304812"/>
                  <a:pt x="328788" y="332435"/>
                </a:cubicBezTo>
                <a:cubicBezTo>
                  <a:pt x="335459" y="353390"/>
                  <a:pt x="323074" y="376250"/>
                  <a:pt x="301168" y="381013"/>
                </a:cubicBezTo>
                <a:cubicBezTo>
                  <a:pt x="257355" y="389585"/>
                  <a:pt x="212584" y="397205"/>
                  <a:pt x="168771" y="404825"/>
                </a:cubicBezTo>
                <a:cubicBezTo>
                  <a:pt x="160196" y="405778"/>
                  <a:pt x="151631" y="404825"/>
                  <a:pt x="142109" y="404825"/>
                </a:cubicBezTo>
                <a:cubicBezTo>
                  <a:pt x="118287" y="402920"/>
                  <a:pt x="103052" y="387680"/>
                  <a:pt x="104956" y="362915"/>
                </a:cubicBezTo>
                <a:cubicBezTo>
                  <a:pt x="106861" y="349580"/>
                  <a:pt x="110669" y="337197"/>
                  <a:pt x="112574" y="325767"/>
                </a:cubicBezTo>
                <a:cubicBezTo>
                  <a:pt x="124947" y="283857"/>
                  <a:pt x="142098" y="246709"/>
                  <a:pt x="190678" y="239089"/>
                </a:cubicBezTo>
                <a:close/>
                <a:moveTo>
                  <a:pt x="234484" y="196459"/>
                </a:moveTo>
                <a:cubicBezTo>
                  <a:pt x="175327" y="195557"/>
                  <a:pt x="117094" y="231627"/>
                  <a:pt x="89947" y="264506"/>
                </a:cubicBezTo>
                <a:cubicBezTo>
                  <a:pt x="87113" y="268326"/>
                  <a:pt x="84220" y="273055"/>
                  <a:pt x="82331" y="277821"/>
                </a:cubicBezTo>
                <a:cubicBezTo>
                  <a:pt x="57590" y="342614"/>
                  <a:pt x="49973" y="408316"/>
                  <a:pt x="81386" y="479766"/>
                </a:cubicBezTo>
                <a:cubicBezTo>
                  <a:pt x="252796" y="422613"/>
                  <a:pt x="422376" y="365460"/>
                  <a:pt x="593844" y="308307"/>
                </a:cubicBezTo>
                <a:cubicBezTo>
                  <a:pt x="589062" y="303541"/>
                  <a:pt x="586227" y="299758"/>
                  <a:pt x="583334" y="299758"/>
                </a:cubicBezTo>
                <a:cubicBezTo>
                  <a:pt x="553811" y="294992"/>
                  <a:pt x="524288" y="292118"/>
                  <a:pt x="494766" y="287352"/>
                </a:cubicBezTo>
                <a:cubicBezTo>
                  <a:pt x="445226" y="279749"/>
                  <a:pt x="395687" y="270217"/>
                  <a:pt x="351875" y="244497"/>
                </a:cubicBezTo>
                <a:cubicBezTo>
                  <a:pt x="332862" y="233073"/>
                  <a:pt x="312846" y="221650"/>
                  <a:pt x="292829" y="211173"/>
                </a:cubicBezTo>
                <a:cubicBezTo>
                  <a:pt x="274023" y="201168"/>
                  <a:pt x="254202" y="196759"/>
                  <a:pt x="234484" y="196459"/>
                </a:cubicBezTo>
                <a:close/>
                <a:moveTo>
                  <a:pt x="1194812" y="183524"/>
                </a:moveTo>
                <a:cubicBezTo>
                  <a:pt x="1039581" y="218776"/>
                  <a:pt x="896690" y="277821"/>
                  <a:pt x="750965" y="330208"/>
                </a:cubicBezTo>
                <a:cubicBezTo>
                  <a:pt x="759527" y="336902"/>
                  <a:pt x="767144" y="340685"/>
                  <a:pt x="776709" y="342614"/>
                </a:cubicBezTo>
                <a:cubicBezTo>
                  <a:pt x="792888" y="346397"/>
                  <a:pt x="809066" y="347379"/>
                  <a:pt x="824300" y="351163"/>
                </a:cubicBezTo>
                <a:cubicBezTo>
                  <a:pt x="929106" y="376883"/>
                  <a:pt x="1028126" y="365460"/>
                  <a:pt x="1115809" y="297830"/>
                </a:cubicBezTo>
                <a:cubicBezTo>
                  <a:pt x="1152949" y="270217"/>
                  <a:pt x="1186250" y="237839"/>
                  <a:pt x="1194812" y="183524"/>
                </a:cubicBezTo>
                <a:close/>
                <a:moveTo>
                  <a:pt x="1071997" y="68272"/>
                </a:moveTo>
                <a:cubicBezTo>
                  <a:pt x="944340" y="67326"/>
                  <a:pt x="837644" y="112110"/>
                  <a:pt x="752914" y="208299"/>
                </a:cubicBezTo>
                <a:cubicBezTo>
                  <a:pt x="737621" y="225434"/>
                  <a:pt x="722387" y="243551"/>
                  <a:pt x="707153" y="260686"/>
                </a:cubicBezTo>
                <a:cubicBezTo>
                  <a:pt x="709102" y="263560"/>
                  <a:pt x="710991" y="265452"/>
                  <a:pt x="712881" y="268326"/>
                </a:cubicBezTo>
                <a:cubicBezTo>
                  <a:pt x="872895" y="214956"/>
                  <a:pt x="1031964" y="160677"/>
                  <a:pt x="1195816" y="105416"/>
                </a:cubicBezTo>
                <a:cubicBezTo>
                  <a:pt x="1187254" y="97813"/>
                  <a:pt x="1184361" y="93993"/>
                  <a:pt x="1180582" y="91155"/>
                </a:cubicBezTo>
                <a:cubicBezTo>
                  <a:pt x="1148166" y="68272"/>
                  <a:pt x="1110081" y="68272"/>
                  <a:pt x="1071997" y="68272"/>
                </a:cubicBezTo>
                <a:close/>
                <a:moveTo>
                  <a:pt x="1114805" y="2570"/>
                </a:moveTo>
                <a:cubicBezTo>
                  <a:pt x="1190088" y="9227"/>
                  <a:pt x="1235790" y="58741"/>
                  <a:pt x="1266257" y="123533"/>
                </a:cubicBezTo>
                <a:cubicBezTo>
                  <a:pt x="1269151" y="130191"/>
                  <a:pt x="1271040" y="138776"/>
                  <a:pt x="1269151" y="145434"/>
                </a:cubicBezTo>
                <a:cubicBezTo>
                  <a:pt x="1263423" y="173992"/>
                  <a:pt x="1256751" y="201641"/>
                  <a:pt x="1249134" y="230199"/>
                </a:cubicBezTo>
                <a:cubicBezTo>
                  <a:pt x="1235790" y="276875"/>
                  <a:pt x="1207212" y="311181"/>
                  <a:pt x="1171961" y="343559"/>
                </a:cubicBezTo>
                <a:cubicBezTo>
                  <a:pt x="1108133" y="402604"/>
                  <a:pt x="1031019" y="427379"/>
                  <a:pt x="949123" y="432145"/>
                </a:cubicBezTo>
                <a:cubicBezTo>
                  <a:pt x="891966" y="435928"/>
                  <a:pt x="833865" y="429271"/>
                  <a:pt x="778599" y="408316"/>
                </a:cubicBezTo>
                <a:cubicBezTo>
                  <a:pt x="739569" y="394018"/>
                  <a:pt x="700481" y="381649"/>
                  <a:pt x="660507" y="369280"/>
                </a:cubicBezTo>
                <a:cubicBezTo>
                  <a:pt x="623367" y="400712"/>
                  <a:pt x="595734" y="437856"/>
                  <a:pt x="572883" y="480712"/>
                </a:cubicBezTo>
                <a:cubicBezTo>
                  <a:pt x="543360" y="535973"/>
                  <a:pt x="510944" y="590252"/>
                  <a:pt x="474749" y="640748"/>
                </a:cubicBezTo>
                <a:cubicBezTo>
                  <a:pt x="444281" y="682657"/>
                  <a:pt x="402359" y="712162"/>
                  <a:pt x="352820" y="731225"/>
                </a:cubicBezTo>
                <a:cubicBezTo>
                  <a:pt x="336641" y="737882"/>
                  <a:pt x="321407" y="746468"/>
                  <a:pt x="304284" y="752180"/>
                </a:cubicBezTo>
                <a:cubicBezTo>
                  <a:pt x="232839" y="774080"/>
                  <a:pt x="175682" y="747414"/>
                  <a:pt x="128032" y="696918"/>
                </a:cubicBezTo>
                <a:cubicBezTo>
                  <a:pt x="87113" y="653117"/>
                  <a:pt x="51863" y="605496"/>
                  <a:pt x="48025" y="538811"/>
                </a:cubicBezTo>
                <a:cubicBezTo>
                  <a:pt x="46135" y="510253"/>
                  <a:pt x="26119" y="483550"/>
                  <a:pt x="15668" y="454991"/>
                </a:cubicBezTo>
                <a:cubicBezTo>
                  <a:pt x="-1514" y="410208"/>
                  <a:pt x="-4349" y="364514"/>
                  <a:pt x="6102" y="317839"/>
                </a:cubicBezTo>
                <a:cubicBezTo>
                  <a:pt x="9940" y="301650"/>
                  <a:pt x="14723" y="286406"/>
                  <a:pt x="17557" y="270217"/>
                </a:cubicBezTo>
                <a:cubicBezTo>
                  <a:pt x="29957" y="204479"/>
                  <a:pt x="78493" y="173046"/>
                  <a:pt x="133759" y="147326"/>
                </a:cubicBezTo>
                <a:cubicBezTo>
                  <a:pt x="201367" y="115893"/>
                  <a:pt x="267144" y="126371"/>
                  <a:pt x="329024" y="162569"/>
                </a:cubicBezTo>
                <a:cubicBezTo>
                  <a:pt x="389015" y="197821"/>
                  <a:pt x="454733" y="210190"/>
                  <a:pt x="521454" y="222596"/>
                </a:cubicBezTo>
                <a:cubicBezTo>
                  <a:pt x="557649" y="229253"/>
                  <a:pt x="591896" y="240677"/>
                  <a:pt x="627146" y="249262"/>
                </a:cubicBezTo>
                <a:cubicBezTo>
                  <a:pt x="659562" y="213064"/>
                  <a:pt x="686192" y="182578"/>
                  <a:pt x="714770" y="151146"/>
                </a:cubicBezTo>
                <a:cubicBezTo>
                  <a:pt x="822410" y="33056"/>
                  <a:pt x="958629" y="-11727"/>
                  <a:pt x="1114805" y="25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0" name="Google Shape;2650;p195"/>
          <p:cNvSpPr/>
          <p:nvPr/>
        </p:nvSpPr>
        <p:spPr>
          <a:xfrm>
            <a:off x="390524" y="2209801"/>
            <a:ext cx="1504800" cy="926098"/>
          </a:xfrm>
          <a:custGeom>
            <a:rect b="b" l="l" r="r" t="t"/>
            <a:pathLst>
              <a:path extrusionOk="0" h="21584" w="21368">
                <a:moveTo>
                  <a:pt x="10872" y="21562"/>
                </a:moveTo>
                <a:cubicBezTo>
                  <a:pt x="10778" y="21517"/>
                  <a:pt x="10683" y="21429"/>
                  <a:pt x="10575" y="21429"/>
                </a:cubicBezTo>
                <a:cubicBezTo>
                  <a:pt x="9249" y="21340"/>
                  <a:pt x="8073" y="20518"/>
                  <a:pt x="7004" y="19320"/>
                </a:cubicBezTo>
                <a:cubicBezTo>
                  <a:pt x="6571" y="18831"/>
                  <a:pt x="6220" y="18232"/>
                  <a:pt x="6071" y="17344"/>
                </a:cubicBezTo>
                <a:cubicBezTo>
                  <a:pt x="5625" y="17255"/>
                  <a:pt x="5192" y="17188"/>
                  <a:pt x="4745" y="17077"/>
                </a:cubicBezTo>
                <a:cubicBezTo>
                  <a:pt x="3880" y="16855"/>
                  <a:pt x="3055" y="16411"/>
                  <a:pt x="2230" y="15968"/>
                </a:cubicBezTo>
                <a:cubicBezTo>
                  <a:pt x="1134" y="15368"/>
                  <a:pt x="566" y="14058"/>
                  <a:pt x="160" y="12460"/>
                </a:cubicBezTo>
                <a:cubicBezTo>
                  <a:pt x="-29" y="11683"/>
                  <a:pt x="-56" y="10862"/>
                  <a:pt x="106" y="10040"/>
                </a:cubicBezTo>
                <a:cubicBezTo>
                  <a:pt x="269" y="9286"/>
                  <a:pt x="417" y="8553"/>
                  <a:pt x="580" y="7798"/>
                </a:cubicBezTo>
                <a:cubicBezTo>
                  <a:pt x="810" y="6799"/>
                  <a:pt x="1283" y="6133"/>
                  <a:pt x="1811" y="5534"/>
                </a:cubicBezTo>
                <a:cubicBezTo>
                  <a:pt x="2081" y="5245"/>
                  <a:pt x="2365" y="5001"/>
                  <a:pt x="2636" y="4712"/>
                </a:cubicBezTo>
                <a:cubicBezTo>
                  <a:pt x="3461" y="3802"/>
                  <a:pt x="4394" y="3469"/>
                  <a:pt x="5354" y="3292"/>
                </a:cubicBezTo>
                <a:cubicBezTo>
                  <a:pt x="5638" y="3247"/>
                  <a:pt x="5936" y="3425"/>
                  <a:pt x="6287" y="3514"/>
                </a:cubicBezTo>
                <a:cubicBezTo>
                  <a:pt x="6923" y="1738"/>
                  <a:pt x="8059" y="894"/>
                  <a:pt x="9277" y="339"/>
                </a:cubicBezTo>
                <a:cubicBezTo>
                  <a:pt x="9980" y="6"/>
                  <a:pt x="10737" y="-16"/>
                  <a:pt x="11495" y="6"/>
                </a:cubicBezTo>
                <a:cubicBezTo>
                  <a:pt x="12577" y="51"/>
                  <a:pt x="13483" y="872"/>
                  <a:pt x="14470" y="1360"/>
                </a:cubicBezTo>
                <a:cubicBezTo>
                  <a:pt x="14741" y="1494"/>
                  <a:pt x="14957" y="1827"/>
                  <a:pt x="15241" y="2115"/>
                </a:cubicBezTo>
                <a:cubicBezTo>
                  <a:pt x="15390" y="1471"/>
                  <a:pt x="15742" y="1383"/>
                  <a:pt x="16093" y="1183"/>
                </a:cubicBezTo>
                <a:cubicBezTo>
                  <a:pt x="17026" y="672"/>
                  <a:pt x="17973" y="828"/>
                  <a:pt x="18893" y="1050"/>
                </a:cubicBezTo>
                <a:cubicBezTo>
                  <a:pt x="20205" y="1360"/>
                  <a:pt x="20935" y="2826"/>
                  <a:pt x="21273" y="4846"/>
                </a:cubicBezTo>
                <a:cubicBezTo>
                  <a:pt x="21544" y="6533"/>
                  <a:pt x="21206" y="7998"/>
                  <a:pt x="20584" y="9330"/>
                </a:cubicBezTo>
                <a:cubicBezTo>
                  <a:pt x="20043" y="10507"/>
                  <a:pt x="19393" y="11505"/>
                  <a:pt x="18650" y="12349"/>
                </a:cubicBezTo>
                <a:cubicBezTo>
                  <a:pt x="18528" y="12482"/>
                  <a:pt x="18433" y="12660"/>
                  <a:pt x="18298" y="12749"/>
                </a:cubicBezTo>
                <a:cubicBezTo>
                  <a:pt x="17838" y="13015"/>
                  <a:pt x="17689" y="13481"/>
                  <a:pt x="17730" y="14280"/>
                </a:cubicBezTo>
                <a:cubicBezTo>
                  <a:pt x="17811" y="15834"/>
                  <a:pt x="17338" y="17033"/>
                  <a:pt x="16729" y="18121"/>
                </a:cubicBezTo>
                <a:cubicBezTo>
                  <a:pt x="16120" y="19209"/>
                  <a:pt x="15458" y="20141"/>
                  <a:pt x="14646" y="20785"/>
                </a:cubicBezTo>
                <a:cubicBezTo>
                  <a:pt x="14200" y="21140"/>
                  <a:pt x="13753" y="21340"/>
                  <a:pt x="13266" y="21406"/>
                </a:cubicBezTo>
                <a:cubicBezTo>
                  <a:pt x="13118" y="21429"/>
                  <a:pt x="12969" y="21517"/>
                  <a:pt x="12820" y="21584"/>
                </a:cubicBezTo>
                <a:cubicBezTo>
                  <a:pt x="12171" y="21562"/>
                  <a:pt x="11522" y="21562"/>
                  <a:pt x="10872" y="21562"/>
                </a:cubicBezTo>
                <a:close/>
                <a:moveTo>
                  <a:pt x="14524" y="3048"/>
                </a:moveTo>
                <a:cubicBezTo>
                  <a:pt x="14403" y="2870"/>
                  <a:pt x="14294" y="2604"/>
                  <a:pt x="14159" y="2493"/>
                </a:cubicBezTo>
                <a:cubicBezTo>
                  <a:pt x="13794" y="2204"/>
                  <a:pt x="13402" y="2004"/>
                  <a:pt x="13050" y="1782"/>
                </a:cubicBezTo>
                <a:cubicBezTo>
                  <a:pt x="12901" y="1960"/>
                  <a:pt x="12793" y="2115"/>
                  <a:pt x="12671" y="2226"/>
                </a:cubicBezTo>
                <a:cubicBezTo>
                  <a:pt x="12441" y="2426"/>
                  <a:pt x="12184" y="2581"/>
                  <a:pt x="11954" y="2781"/>
                </a:cubicBezTo>
                <a:cubicBezTo>
                  <a:pt x="11522" y="3159"/>
                  <a:pt x="11468" y="3580"/>
                  <a:pt x="11752" y="4224"/>
                </a:cubicBezTo>
                <a:cubicBezTo>
                  <a:pt x="12063" y="4934"/>
                  <a:pt x="12022" y="5223"/>
                  <a:pt x="11508" y="5778"/>
                </a:cubicBezTo>
                <a:cubicBezTo>
                  <a:pt x="11211" y="5201"/>
                  <a:pt x="10845" y="5156"/>
                  <a:pt x="10413" y="5401"/>
                </a:cubicBezTo>
                <a:cubicBezTo>
                  <a:pt x="10250" y="5489"/>
                  <a:pt x="9966" y="5489"/>
                  <a:pt x="9858" y="5334"/>
                </a:cubicBezTo>
                <a:cubicBezTo>
                  <a:pt x="9615" y="4934"/>
                  <a:pt x="9317" y="4890"/>
                  <a:pt x="9033" y="4823"/>
                </a:cubicBezTo>
                <a:cubicBezTo>
                  <a:pt x="8776" y="4779"/>
                  <a:pt x="8641" y="4535"/>
                  <a:pt x="8573" y="4180"/>
                </a:cubicBezTo>
                <a:cubicBezTo>
                  <a:pt x="8465" y="3558"/>
                  <a:pt x="8505" y="2959"/>
                  <a:pt x="8790" y="2448"/>
                </a:cubicBezTo>
                <a:cubicBezTo>
                  <a:pt x="8884" y="2293"/>
                  <a:pt x="8965" y="2137"/>
                  <a:pt x="9060" y="1960"/>
                </a:cubicBezTo>
                <a:cubicBezTo>
                  <a:pt x="7234" y="2648"/>
                  <a:pt x="5395" y="7909"/>
                  <a:pt x="6084" y="10618"/>
                </a:cubicBezTo>
                <a:cubicBezTo>
                  <a:pt x="6341" y="10573"/>
                  <a:pt x="6612" y="10551"/>
                  <a:pt x="6950" y="10484"/>
                </a:cubicBezTo>
                <a:cubicBezTo>
                  <a:pt x="6666" y="9929"/>
                  <a:pt x="6693" y="9508"/>
                  <a:pt x="6977" y="9175"/>
                </a:cubicBezTo>
                <a:cubicBezTo>
                  <a:pt x="7234" y="8864"/>
                  <a:pt x="7234" y="8464"/>
                  <a:pt x="7153" y="7998"/>
                </a:cubicBezTo>
                <a:cubicBezTo>
                  <a:pt x="7072" y="7554"/>
                  <a:pt x="7045" y="7088"/>
                  <a:pt x="7018" y="6622"/>
                </a:cubicBezTo>
                <a:cubicBezTo>
                  <a:pt x="6991" y="6200"/>
                  <a:pt x="7194" y="6022"/>
                  <a:pt x="7396" y="5845"/>
                </a:cubicBezTo>
                <a:cubicBezTo>
                  <a:pt x="7586" y="5689"/>
                  <a:pt x="7735" y="5845"/>
                  <a:pt x="7870" y="6044"/>
                </a:cubicBezTo>
                <a:cubicBezTo>
                  <a:pt x="8005" y="6266"/>
                  <a:pt x="8181" y="6444"/>
                  <a:pt x="8357" y="6666"/>
                </a:cubicBezTo>
                <a:cubicBezTo>
                  <a:pt x="8735" y="6155"/>
                  <a:pt x="9101" y="6488"/>
                  <a:pt x="9466" y="6666"/>
                </a:cubicBezTo>
                <a:cubicBezTo>
                  <a:pt x="9844" y="6844"/>
                  <a:pt x="10304" y="6755"/>
                  <a:pt x="10440" y="7554"/>
                </a:cubicBezTo>
                <a:cubicBezTo>
                  <a:pt x="10521" y="7576"/>
                  <a:pt x="10575" y="7598"/>
                  <a:pt x="10629" y="7598"/>
                </a:cubicBezTo>
                <a:cubicBezTo>
                  <a:pt x="10845" y="7554"/>
                  <a:pt x="11048" y="7510"/>
                  <a:pt x="11265" y="7443"/>
                </a:cubicBezTo>
                <a:cubicBezTo>
                  <a:pt x="11684" y="7354"/>
                  <a:pt x="11819" y="7532"/>
                  <a:pt x="11846" y="8220"/>
                </a:cubicBezTo>
                <a:cubicBezTo>
                  <a:pt x="11846" y="8420"/>
                  <a:pt x="11833" y="8642"/>
                  <a:pt x="11860" y="8842"/>
                </a:cubicBezTo>
                <a:cubicBezTo>
                  <a:pt x="11900" y="9219"/>
                  <a:pt x="12063" y="9397"/>
                  <a:pt x="12279" y="9308"/>
                </a:cubicBezTo>
                <a:cubicBezTo>
                  <a:pt x="13226" y="8908"/>
                  <a:pt x="14186" y="8553"/>
                  <a:pt x="15119" y="8065"/>
                </a:cubicBezTo>
                <a:cubicBezTo>
                  <a:pt x="15593" y="7820"/>
                  <a:pt x="16093" y="7510"/>
                  <a:pt x="16485" y="6844"/>
                </a:cubicBezTo>
                <a:cubicBezTo>
                  <a:pt x="16377" y="6555"/>
                  <a:pt x="16283" y="6289"/>
                  <a:pt x="16188" y="6067"/>
                </a:cubicBezTo>
                <a:cubicBezTo>
                  <a:pt x="15566" y="5911"/>
                  <a:pt x="15052" y="6244"/>
                  <a:pt x="14551" y="6577"/>
                </a:cubicBezTo>
                <a:cubicBezTo>
                  <a:pt x="14078" y="6888"/>
                  <a:pt x="14091" y="6910"/>
                  <a:pt x="13699" y="6289"/>
                </a:cubicBezTo>
                <a:cubicBezTo>
                  <a:pt x="13605" y="6133"/>
                  <a:pt x="13469" y="6022"/>
                  <a:pt x="13361" y="5867"/>
                </a:cubicBezTo>
                <a:cubicBezTo>
                  <a:pt x="13199" y="5623"/>
                  <a:pt x="13050" y="5356"/>
                  <a:pt x="12915" y="5112"/>
                </a:cubicBezTo>
                <a:cubicBezTo>
                  <a:pt x="13010" y="4757"/>
                  <a:pt x="13064" y="4491"/>
                  <a:pt x="13158" y="4291"/>
                </a:cubicBezTo>
                <a:cubicBezTo>
                  <a:pt x="13239" y="4113"/>
                  <a:pt x="13348" y="3936"/>
                  <a:pt x="13469" y="3869"/>
                </a:cubicBezTo>
                <a:cubicBezTo>
                  <a:pt x="13672" y="3780"/>
                  <a:pt x="13916" y="3891"/>
                  <a:pt x="14091" y="3758"/>
                </a:cubicBezTo>
                <a:cubicBezTo>
                  <a:pt x="14267" y="3647"/>
                  <a:pt x="14376" y="3292"/>
                  <a:pt x="14524" y="3048"/>
                </a:cubicBezTo>
                <a:cubicBezTo>
                  <a:pt x="14849" y="3824"/>
                  <a:pt x="14768" y="4157"/>
                  <a:pt x="14213" y="4357"/>
                </a:cubicBezTo>
                <a:cubicBezTo>
                  <a:pt x="14132" y="4379"/>
                  <a:pt x="14037" y="4357"/>
                  <a:pt x="13956" y="4357"/>
                </a:cubicBezTo>
                <a:cubicBezTo>
                  <a:pt x="13510" y="4291"/>
                  <a:pt x="13510" y="4291"/>
                  <a:pt x="13375" y="5134"/>
                </a:cubicBezTo>
                <a:cubicBezTo>
                  <a:pt x="13780" y="5911"/>
                  <a:pt x="14240" y="6289"/>
                  <a:pt x="14849" y="5734"/>
                </a:cubicBezTo>
                <a:cubicBezTo>
                  <a:pt x="15038" y="5556"/>
                  <a:pt x="15295" y="5578"/>
                  <a:pt x="15525" y="5489"/>
                </a:cubicBezTo>
                <a:cubicBezTo>
                  <a:pt x="15620" y="5445"/>
                  <a:pt x="15715" y="5378"/>
                  <a:pt x="15890" y="5290"/>
                </a:cubicBezTo>
                <a:cubicBezTo>
                  <a:pt x="15579" y="4646"/>
                  <a:pt x="15309" y="4069"/>
                  <a:pt x="15011" y="3558"/>
                </a:cubicBezTo>
                <a:cubicBezTo>
                  <a:pt x="14876" y="3314"/>
                  <a:pt x="14687" y="3225"/>
                  <a:pt x="14524" y="3048"/>
                </a:cubicBezTo>
                <a:close/>
                <a:moveTo>
                  <a:pt x="2622" y="6377"/>
                </a:moveTo>
                <a:cubicBezTo>
                  <a:pt x="2541" y="6333"/>
                  <a:pt x="2527" y="6311"/>
                  <a:pt x="2514" y="6333"/>
                </a:cubicBezTo>
                <a:cubicBezTo>
                  <a:pt x="2460" y="6355"/>
                  <a:pt x="2406" y="6400"/>
                  <a:pt x="2365" y="6444"/>
                </a:cubicBezTo>
                <a:cubicBezTo>
                  <a:pt x="1188" y="7732"/>
                  <a:pt x="756" y="9641"/>
                  <a:pt x="769" y="11883"/>
                </a:cubicBezTo>
                <a:cubicBezTo>
                  <a:pt x="769" y="12060"/>
                  <a:pt x="796" y="12238"/>
                  <a:pt x="850" y="12393"/>
                </a:cubicBezTo>
                <a:cubicBezTo>
                  <a:pt x="1161" y="13304"/>
                  <a:pt x="1554" y="14125"/>
                  <a:pt x="2149" y="14547"/>
                </a:cubicBezTo>
                <a:cubicBezTo>
                  <a:pt x="3082" y="15213"/>
                  <a:pt x="4069" y="15612"/>
                  <a:pt x="5097" y="15746"/>
                </a:cubicBezTo>
                <a:cubicBezTo>
                  <a:pt x="6233" y="15879"/>
                  <a:pt x="7369" y="15790"/>
                  <a:pt x="8492" y="15568"/>
                </a:cubicBezTo>
                <a:cubicBezTo>
                  <a:pt x="9344" y="15390"/>
                  <a:pt x="10196" y="15257"/>
                  <a:pt x="11035" y="14991"/>
                </a:cubicBezTo>
                <a:cubicBezTo>
                  <a:pt x="12009" y="14680"/>
                  <a:pt x="12955" y="14147"/>
                  <a:pt x="13943" y="13859"/>
                </a:cubicBezTo>
                <a:cubicBezTo>
                  <a:pt x="15201" y="13481"/>
                  <a:pt x="16377" y="12749"/>
                  <a:pt x="17500" y="11772"/>
                </a:cubicBezTo>
                <a:cubicBezTo>
                  <a:pt x="18785" y="10640"/>
                  <a:pt x="19786" y="8975"/>
                  <a:pt x="20529" y="6932"/>
                </a:cubicBezTo>
                <a:cubicBezTo>
                  <a:pt x="20922" y="5845"/>
                  <a:pt x="20786" y="4779"/>
                  <a:pt x="20205" y="3935"/>
                </a:cubicBezTo>
                <a:cubicBezTo>
                  <a:pt x="20137" y="3847"/>
                  <a:pt x="20083" y="3736"/>
                  <a:pt x="20029" y="3625"/>
                </a:cubicBezTo>
                <a:cubicBezTo>
                  <a:pt x="19488" y="2492"/>
                  <a:pt x="18379" y="1960"/>
                  <a:pt x="17500" y="2381"/>
                </a:cubicBezTo>
                <a:cubicBezTo>
                  <a:pt x="17743" y="2825"/>
                  <a:pt x="18014" y="3225"/>
                  <a:pt x="18203" y="3691"/>
                </a:cubicBezTo>
                <a:cubicBezTo>
                  <a:pt x="18433" y="4268"/>
                  <a:pt x="18704" y="4912"/>
                  <a:pt x="18528" y="5623"/>
                </a:cubicBezTo>
                <a:cubicBezTo>
                  <a:pt x="18379" y="6222"/>
                  <a:pt x="18122" y="6777"/>
                  <a:pt x="17865" y="7287"/>
                </a:cubicBezTo>
                <a:cubicBezTo>
                  <a:pt x="17324" y="8309"/>
                  <a:pt x="16567" y="8864"/>
                  <a:pt x="15823" y="9241"/>
                </a:cubicBezTo>
                <a:cubicBezTo>
                  <a:pt x="14605" y="9885"/>
                  <a:pt x="13361" y="10418"/>
                  <a:pt x="12103" y="10817"/>
                </a:cubicBezTo>
                <a:cubicBezTo>
                  <a:pt x="10940" y="11195"/>
                  <a:pt x="9736" y="11261"/>
                  <a:pt x="8560" y="11594"/>
                </a:cubicBezTo>
                <a:cubicBezTo>
                  <a:pt x="7491" y="11883"/>
                  <a:pt x="6423" y="11927"/>
                  <a:pt x="5354" y="11927"/>
                </a:cubicBezTo>
                <a:cubicBezTo>
                  <a:pt x="4515" y="11927"/>
                  <a:pt x="3731" y="11572"/>
                  <a:pt x="2960" y="11128"/>
                </a:cubicBezTo>
                <a:cubicBezTo>
                  <a:pt x="2324" y="10751"/>
                  <a:pt x="2054" y="9996"/>
                  <a:pt x="2000" y="8930"/>
                </a:cubicBezTo>
                <a:cubicBezTo>
                  <a:pt x="1973" y="8242"/>
                  <a:pt x="2149" y="7687"/>
                  <a:pt x="2351" y="7132"/>
                </a:cubicBezTo>
                <a:cubicBezTo>
                  <a:pt x="2419" y="6844"/>
                  <a:pt x="2514" y="6622"/>
                  <a:pt x="2622" y="6377"/>
                </a:cubicBezTo>
                <a:close/>
                <a:moveTo>
                  <a:pt x="6882" y="17299"/>
                </a:moveTo>
                <a:cubicBezTo>
                  <a:pt x="6910" y="17455"/>
                  <a:pt x="6910" y="17521"/>
                  <a:pt x="6923" y="17566"/>
                </a:cubicBezTo>
                <a:cubicBezTo>
                  <a:pt x="7735" y="18809"/>
                  <a:pt x="8695" y="19630"/>
                  <a:pt x="9790" y="19963"/>
                </a:cubicBezTo>
                <a:cubicBezTo>
                  <a:pt x="10426" y="20163"/>
                  <a:pt x="11089" y="20296"/>
                  <a:pt x="11738" y="20230"/>
                </a:cubicBezTo>
                <a:cubicBezTo>
                  <a:pt x="12495" y="20163"/>
                  <a:pt x="13266" y="20097"/>
                  <a:pt x="13997" y="19586"/>
                </a:cubicBezTo>
                <a:cubicBezTo>
                  <a:pt x="15092" y="18831"/>
                  <a:pt x="15917" y="17566"/>
                  <a:pt x="16621" y="16056"/>
                </a:cubicBezTo>
                <a:cubicBezTo>
                  <a:pt x="16905" y="15457"/>
                  <a:pt x="17040" y="14724"/>
                  <a:pt x="17013" y="13925"/>
                </a:cubicBezTo>
                <a:cubicBezTo>
                  <a:pt x="15809" y="14525"/>
                  <a:pt x="14632" y="15102"/>
                  <a:pt x="13402" y="15723"/>
                </a:cubicBezTo>
                <a:cubicBezTo>
                  <a:pt x="13604" y="16234"/>
                  <a:pt x="13780" y="16634"/>
                  <a:pt x="13943" y="17055"/>
                </a:cubicBezTo>
                <a:cubicBezTo>
                  <a:pt x="14105" y="17499"/>
                  <a:pt x="14051" y="17766"/>
                  <a:pt x="13767" y="17810"/>
                </a:cubicBezTo>
                <a:cubicBezTo>
                  <a:pt x="13307" y="17877"/>
                  <a:pt x="12969" y="18232"/>
                  <a:pt x="12631" y="18698"/>
                </a:cubicBezTo>
                <a:cubicBezTo>
                  <a:pt x="12536" y="18831"/>
                  <a:pt x="12347" y="18942"/>
                  <a:pt x="12252" y="18876"/>
                </a:cubicBezTo>
                <a:cubicBezTo>
                  <a:pt x="11995" y="18698"/>
                  <a:pt x="11765" y="18876"/>
                  <a:pt x="11535" y="18964"/>
                </a:cubicBezTo>
                <a:cubicBezTo>
                  <a:pt x="11116" y="19098"/>
                  <a:pt x="10724" y="19142"/>
                  <a:pt x="10480" y="18343"/>
                </a:cubicBezTo>
                <a:cubicBezTo>
                  <a:pt x="10386" y="18032"/>
                  <a:pt x="10223" y="17788"/>
                  <a:pt x="9966" y="17788"/>
                </a:cubicBezTo>
                <a:cubicBezTo>
                  <a:pt x="9642" y="17810"/>
                  <a:pt x="9385" y="17588"/>
                  <a:pt x="9182" y="17166"/>
                </a:cubicBezTo>
                <a:cubicBezTo>
                  <a:pt x="9114" y="17033"/>
                  <a:pt x="8965" y="16966"/>
                  <a:pt x="8857" y="16966"/>
                </a:cubicBezTo>
                <a:cubicBezTo>
                  <a:pt x="8181" y="17077"/>
                  <a:pt x="7532" y="17188"/>
                  <a:pt x="6882" y="17299"/>
                </a:cubicBezTo>
                <a:close/>
                <a:moveTo>
                  <a:pt x="7559" y="6400"/>
                </a:moveTo>
                <a:cubicBezTo>
                  <a:pt x="7491" y="6622"/>
                  <a:pt x="7383" y="6799"/>
                  <a:pt x="7369" y="6999"/>
                </a:cubicBezTo>
                <a:cubicBezTo>
                  <a:pt x="7356" y="7243"/>
                  <a:pt x="7396" y="7510"/>
                  <a:pt x="7451" y="7754"/>
                </a:cubicBezTo>
                <a:cubicBezTo>
                  <a:pt x="7599" y="8575"/>
                  <a:pt x="7721" y="9352"/>
                  <a:pt x="7194" y="9951"/>
                </a:cubicBezTo>
                <a:cubicBezTo>
                  <a:pt x="7126" y="10018"/>
                  <a:pt x="7126" y="10240"/>
                  <a:pt x="7085" y="10506"/>
                </a:cubicBezTo>
                <a:cubicBezTo>
                  <a:pt x="8654" y="10351"/>
                  <a:pt x="10156" y="10085"/>
                  <a:pt x="11670" y="9485"/>
                </a:cubicBezTo>
                <a:cubicBezTo>
                  <a:pt x="11616" y="8952"/>
                  <a:pt x="11562" y="8464"/>
                  <a:pt x="11508" y="7931"/>
                </a:cubicBezTo>
                <a:cubicBezTo>
                  <a:pt x="11265" y="7976"/>
                  <a:pt x="11062" y="8020"/>
                  <a:pt x="10859" y="8087"/>
                </a:cubicBezTo>
                <a:cubicBezTo>
                  <a:pt x="10588" y="8175"/>
                  <a:pt x="10386" y="8064"/>
                  <a:pt x="10183" y="7754"/>
                </a:cubicBezTo>
                <a:cubicBezTo>
                  <a:pt x="9642" y="6932"/>
                  <a:pt x="9019" y="6843"/>
                  <a:pt x="8370" y="7421"/>
                </a:cubicBezTo>
                <a:cubicBezTo>
                  <a:pt x="8100" y="7110"/>
                  <a:pt x="7856" y="6777"/>
                  <a:pt x="7559" y="6400"/>
                </a:cubicBezTo>
                <a:close/>
                <a:moveTo>
                  <a:pt x="5800" y="5001"/>
                </a:moveTo>
                <a:cubicBezTo>
                  <a:pt x="5584" y="5045"/>
                  <a:pt x="5489" y="5045"/>
                  <a:pt x="5408" y="5090"/>
                </a:cubicBezTo>
                <a:cubicBezTo>
                  <a:pt x="4407" y="5556"/>
                  <a:pt x="3636" y="6533"/>
                  <a:pt x="3095" y="7954"/>
                </a:cubicBezTo>
                <a:cubicBezTo>
                  <a:pt x="2947" y="8353"/>
                  <a:pt x="2892" y="8886"/>
                  <a:pt x="2852" y="9352"/>
                </a:cubicBezTo>
                <a:cubicBezTo>
                  <a:pt x="2838" y="9552"/>
                  <a:pt x="2947" y="9885"/>
                  <a:pt x="3055" y="9974"/>
                </a:cubicBezTo>
                <a:cubicBezTo>
                  <a:pt x="3758" y="10484"/>
                  <a:pt x="4489" y="10751"/>
                  <a:pt x="5314" y="10573"/>
                </a:cubicBezTo>
                <a:cubicBezTo>
                  <a:pt x="5030" y="8642"/>
                  <a:pt x="5368" y="6888"/>
                  <a:pt x="5800" y="5001"/>
                </a:cubicBezTo>
                <a:close/>
                <a:moveTo>
                  <a:pt x="8857" y="3980"/>
                </a:moveTo>
                <a:cubicBezTo>
                  <a:pt x="9155" y="4113"/>
                  <a:pt x="9466" y="4135"/>
                  <a:pt x="9642" y="4379"/>
                </a:cubicBezTo>
                <a:cubicBezTo>
                  <a:pt x="9953" y="4823"/>
                  <a:pt x="10250" y="4846"/>
                  <a:pt x="10575" y="4601"/>
                </a:cubicBezTo>
                <a:cubicBezTo>
                  <a:pt x="10818" y="4424"/>
                  <a:pt x="11021" y="4535"/>
                  <a:pt x="11238" y="4668"/>
                </a:cubicBezTo>
                <a:cubicBezTo>
                  <a:pt x="11319" y="4735"/>
                  <a:pt x="11413" y="4801"/>
                  <a:pt x="11508" y="4868"/>
                </a:cubicBezTo>
                <a:cubicBezTo>
                  <a:pt x="11603" y="4490"/>
                  <a:pt x="11495" y="4335"/>
                  <a:pt x="11373" y="4157"/>
                </a:cubicBezTo>
                <a:cubicBezTo>
                  <a:pt x="11075" y="3713"/>
                  <a:pt x="11089" y="3713"/>
                  <a:pt x="11278" y="3070"/>
                </a:cubicBezTo>
                <a:cubicBezTo>
                  <a:pt x="11454" y="2448"/>
                  <a:pt x="11711" y="2004"/>
                  <a:pt x="12117" y="1804"/>
                </a:cubicBezTo>
                <a:cubicBezTo>
                  <a:pt x="12184" y="1760"/>
                  <a:pt x="12252" y="1649"/>
                  <a:pt x="12401" y="1471"/>
                </a:cubicBezTo>
                <a:cubicBezTo>
                  <a:pt x="11440" y="1116"/>
                  <a:pt x="10588" y="1272"/>
                  <a:pt x="9723" y="1560"/>
                </a:cubicBezTo>
                <a:cubicBezTo>
                  <a:pt x="9696" y="2182"/>
                  <a:pt x="9520" y="2648"/>
                  <a:pt x="9168" y="2937"/>
                </a:cubicBezTo>
                <a:cubicBezTo>
                  <a:pt x="8911" y="3114"/>
                  <a:pt x="8871" y="3536"/>
                  <a:pt x="8857" y="3980"/>
                </a:cubicBezTo>
                <a:close/>
                <a:moveTo>
                  <a:pt x="12942" y="15923"/>
                </a:moveTo>
                <a:cubicBezTo>
                  <a:pt x="11792" y="16278"/>
                  <a:pt x="10643" y="16611"/>
                  <a:pt x="9506" y="16966"/>
                </a:cubicBezTo>
                <a:cubicBezTo>
                  <a:pt x="9506" y="17033"/>
                  <a:pt x="9506" y="17077"/>
                  <a:pt x="9506" y="17144"/>
                </a:cubicBezTo>
                <a:cubicBezTo>
                  <a:pt x="9696" y="17188"/>
                  <a:pt x="9899" y="17277"/>
                  <a:pt x="10088" y="17277"/>
                </a:cubicBezTo>
                <a:cubicBezTo>
                  <a:pt x="10264" y="17277"/>
                  <a:pt x="10399" y="17322"/>
                  <a:pt x="10480" y="17610"/>
                </a:cubicBezTo>
                <a:cubicBezTo>
                  <a:pt x="10548" y="17810"/>
                  <a:pt x="10670" y="17966"/>
                  <a:pt x="10751" y="18143"/>
                </a:cubicBezTo>
                <a:cubicBezTo>
                  <a:pt x="10899" y="18476"/>
                  <a:pt x="11062" y="18565"/>
                  <a:pt x="11305" y="18409"/>
                </a:cubicBezTo>
                <a:cubicBezTo>
                  <a:pt x="11535" y="18276"/>
                  <a:pt x="11806" y="18165"/>
                  <a:pt x="12036" y="18210"/>
                </a:cubicBezTo>
                <a:cubicBezTo>
                  <a:pt x="12252" y="18254"/>
                  <a:pt x="12374" y="18143"/>
                  <a:pt x="12523" y="17988"/>
                </a:cubicBezTo>
                <a:cubicBezTo>
                  <a:pt x="12847" y="17610"/>
                  <a:pt x="13172" y="17211"/>
                  <a:pt x="13659" y="17055"/>
                </a:cubicBezTo>
                <a:cubicBezTo>
                  <a:pt x="13415" y="16678"/>
                  <a:pt x="13185" y="16300"/>
                  <a:pt x="12942" y="15923"/>
                </a:cubicBezTo>
                <a:close/>
                <a:moveTo>
                  <a:pt x="17162" y="6133"/>
                </a:moveTo>
                <a:cubicBezTo>
                  <a:pt x="17581" y="5578"/>
                  <a:pt x="17730" y="4313"/>
                  <a:pt x="17432" y="3824"/>
                </a:cubicBezTo>
                <a:cubicBezTo>
                  <a:pt x="17026" y="3136"/>
                  <a:pt x="16499" y="3070"/>
                  <a:pt x="15890" y="3070"/>
                </a:cubicBezTo>
                <a:cubicBezTo>
                  <a:pt x="16350" y="4157"/>
                  <a:pt x="16756" y="5134"/>
                  <a:pt x="17162" y="61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1" name="Google Shape;2651;p195"/>
          <p:cNvSpPr/>
          <p:nvPr/>
        </p:nvSpPr>
        <p:spPr>
          <a:xfrm>
            <a:off x="8696324" y="1543051"/>
            <a:ext cx="1235419" cy="1486745"/>
          </a:xfrm>
          <a:custGeom>
            <a:rect b="b" l="l" r="r" t="t"/>
            <a:pathLst>
              <a:path extrusionOk="0" h="21488" w="21419">
                <a:moveTo>
                  <a:pt x="13199" y="9804"/>
                </a:moveTo>
                <a:cubicBezTo>
                  <a:pt x="12886" y="10189"/>
                  <a:pt x="12605" y="10533"/>
                  <a:pt x="12308" y="10891"/>
                </a:cubicBezTo>
                <a:cubicBezTo>
                  <a:pt x="12192" y="11029"/>
                  <a:pt x="12060" y="11153"/>
                  <a:pt x="11944" y="11290"/>
                </a:cubicBezTo>
                <a:cubicBezTo>
                  <a:pt x="11746" y="11524"/>
                  <a:pt x="11499" y="11731"/>
                  <a:pt x="11432" y="12020"/>
                </a:cubicBezTo>
                <a:cubicBezTo>
                  <a:pt x="11399" y="12130"/>
                  <a:pt x="11300" y="12240"/>
                  <a:pt x="11218" y="12337"/>
                </a:cubicBezTo>
                <a:cubicBezTo>
                  <a:pt x="10623" y="13039"/>
                  <a:pt x="10029" y="13755"/>
                  <a:pt x="9418" y="14457"/>
                </a:cubicBezTo>
                <a:cubicBezTo>
                  <a:pt x="8691" y="15297"/>
                  <a:pt x="7965" y="16136"/>
                  <a:pt x="7238" y="16990"/>
                </a:cubicBezTo>
                <a:cubicBezTo>
                  <a:pt x="6858" y="17458"/>
                  <a:pt x="6511" y="17953"/>
                  <a:pt x="6115" y="18408"/>
                </a:cubicBezTo>
                <a:cubicBezTo>
                  <a:pt x="5735" y="18848"/>
                  <a:pt x="5289" y="19261"/>
                  <a:pt x="4893" y="19702"/>
                </a:cubicBezTo>
                <a:cubicBezTo>
                  <a:pt x="4612" y="20005"/>
                  <a:pt x="4348" y="20321"/>
                  <a:pt x="4084" y="20638"/>
                </a:cubicBezTo>
                <a:cubicBezTo>
                  <a:pt x="3902" y="20858"/>
                  <a:pt x="3721" y="21065"/>
                  <a:pt x="3555" y="21285"/>
                </a:cubicBezTo>
                <a:cubicBezTo>
                  <a:pt x="3440" y="21436"/>
                  <a:pt x="3291" y="21519"/>
                  <a:pt x="3093" y="21478"/>
                </a:cubicBezTo>
                <a:cubicBezTo>
                  <a:pt x="2713" y="21395"/>
                  <a:pt x="2333" y="21285"/>
                  <a:pt x="1954" y="21175"/>
                </a:cubicBezTo>
                <a:cubicBezTo>
                  <a:pt x="1524" y="21051"/>
                  <a:pt x="1145" y="20844"/>
                  <a:pt x="880" y="20542"/>
                </a:cubicBezTo>
                <a:cubicBezTo>
                  <a:pt x="616" y="20239"/>
                  <a:pt x="368" y="19936"/>
                  <a:pt x="154" y="19619"/>
                </a:cubicBezTo>
                <a:cubicBezTo>
                  <a:pt x="-94" y="19247"/>
                  <a:pt x="-11" y="18862"/>
                  <a:pt x="187" y="18477"/>
                </a:cubicBezTo>
                <a:cubicBezTo>
                  <a:pt x="616" y="17664"/>
                  <a:pt x="1277" y="16962"/>
                  <a:pt x="1904" y="16260"/>
                </a:cubicBezTo>
                <a:cubicBezTo>
                  <a:pt x="2862" y="15173"/>
                  <a:pt x="3770" y="14057"/>
                  <a:pt x="4662" y="12915"/>
                </a:cubicBezTo>
                <a:cubicBezTo>
                  <a:pt x="5124" y="12309"/>
                  <a:pt x="5620" y="11731"/>
                  <a:pt x="6115" y="11153"/>
                </a:cubicBezTo>
                <a:cubicBezTo>
                  <a:pt x="6908" y="10217"/>
                  <a:pt x="7733" y="9308"/>
                  <a:pt x="8543" y="8372"/>
                </a:cubicBezTo>
                <a:cubicBezTo>
                  <a:pt x="8807" y="8055"/>
                  <a:pt x="9071" y="7739"/>
                  <a:pt x="9352" y="7408"/>
                </a:cubicBezTo>
                <a:cubicBezTo>
                  <a:pt x="9055" y="7036"/>
                  <a:pt x="9154" y="6706"/>
                  <a:pt x="9434" y="6362"/>
                </a:cubicBezTo>
                <a:cubicBezTo>
                  <a:pt x="9715" y="6018"/>
                  <a:pt x="9963" y="5660"/>
                  <a:pt x="10227" y="5316"/>
                </a:cubicBezTo>
                <a:cubicBezTo>
                  <a:pt x="10640" y="4806"/>
                  <a:pt x="11053" y="4283"/>
                  <a:pt x="11482" y="3787"/>
                </a:cubicBezTo>
                <a:cubicBezTo>
                  <a:pt x="12027" y="3168"/>
                  <a:pt x="12605" y="2562"/>
                  <a:pt x="13183" y="1956"/>
                </a:cubicBezTo>
                <a:cubicBezTo>
                  <a:pt x="13711" y="1420"/>
                  <a:pt x="14157" y="855"/>
                  <a:pt x="14620" y="291"/>
                </a:cubicBezTo>
                <a:cubicBezTo>
                  <a:pt x="14884" y="-26"/>
                  <a:pt x="15181" y="-81"/>
                  <a:pt x="15660" y="112"/>
                </a:cubicBezTo>
                <a:cubicBezTo>
                  <a:pt x="16089" y="291"/>
                  <a:pt x="16519" y="470"/>
                  <a:pt x="16932" y="662"/>
                </a:cubicBezTo>
                <a:cubicBezTo>
                  <a:pt x="17658" y="1007"/>
                  <a:pt x="18368" y="1337"/>
                  <a:pt x="19078" y="1695"/>
                </a:cubicBezTo>
                <a:cubicBezTo>
                  <a:pt x="19756" y="2039"/>
                  <a:pt x="20433" y="2397"/>
                  <a:pt x="21093" y="2755"/>
                </a:cubicBezTo>
                <a:cubicBezTo>
                  <a:pt x="21456" y="2948"/>
                  <a:pt x="21506" y="3292"/>
                  <a:pt x="21291" y="3622"/>
                </a:cubicBezTo>
                <a:cubicBezTo>
                  <a:pt x="20879" y="4242"/>
                  <a:pt x="20334" y="4779"/>
                  <a:pt x="19855" y="5343"/>
                </a:cubicBezTo>
                <a:cubicBezTo>
                  <a:pt x="19211" y="6086"/>
                  <a:pt x="18633" y="6844"/>
                  <a:pt x="18005" y="7587"/>
                </a:cubicBezTo>
                <a:cubicBezTo>
                  <a:pt x="17477" y="8220"/>
                  <a:pt x="16932" y="8840"/>
                  <a:pt x="16387" y="9459"/>
                </a:cubicBezTo>
                <a:cubicBezTo>
                  <a:pt x="15825" y="9335"/>
                  <a:pt x="15660" y="9060"/>
                  <a:pt x="15957" y="8688"/>
                </a:cubicBezTo>
                <a:cubicBezTo>
                  <a:pt x="16717" y="7738"/>
                  <a:pt x="17493" y="6789"/>
                  <a:pt x="18269" y="5839"/>
                </a:cubicBezTo>
                <a:cubicBezTo>
                  <a:pt x="18649" y="5357"/>
                  <a:pt x="19029" y="4875"/>
                  <a:pt x="19425" y="4393"/>
                </a:cubicBezTo>
                <a:cubicBezTo>
                  <a:pt x="19673" y="4090"/>
                  <a:pt x="19937" y="3787"/>
                  <a:pt x="20201" y="3485"/>
                </a:cubicBezTo>
                <a:cubicBezTo>
                  <a:pt x="19855" y="3113"/>
                  <a:pt x="19590" y="3127"/>
                  <a:pt x="19260" y="3526"/>
                </a:cubicBezTo>
                <a:cubicBezTo>
                  <a:pt x="18831" y="4035"/>
                  <a:pt x="18418" y="4545"/>
                  <a:pt x="18005" y="5054"/>
                </a:cubicBezTo>
                <a:cubicBezTo>
                  <a:pt x="16750" y="6610"/>
                  <a:pt x="15495" y="8179"/>
                  <a:pt x="14223" y="9748"/>
                </a:cubicBezTo>
                <a:cubicBezTo>
                  <a:pt x="13926" y="10120"/>
                  <a:pt x="13910" y="10106"/>
                  <a:pt x="13464" y="9886"/>
                </a:cubicBezTo>
                <a:cubicBezTo>
                  <a:pt x="13414" y="9859"/>
                  <a:pt x="13315" y="9845"/>
                  <a:pt x="13199" y="9804"/>
                </a:cubicBezTo>
                <a:close/>
                <a:moveTo>
                  <a:pt x="9864" y="8069"/>
                </a:moveTo>
                <a:cubicBezTo>
                  <a:pt x="9236" y="8620"/>
                  <a:pt x="1871" y="17362"/>
                  <a:pt x="1541" y="17940"/>
                </a:cubicBezTo>
                <a:cubicBezTo>
                  <a:pt x="1888" y="18848"/>
                  <a:pt x="2581" y="19482"/>
                  <a:pt x="3770" y="19784"/>
                </a:cubicBezTo>
                <a:cubicBezTo>
                  <a:pt x="4348" y="19165"/>
                  <a:pt x="4959" y="18559"/>
                  <a:pt x="5504" y="17926"/>
                </a:cubicBezTo>
                <a:cubicBezTo>
                  <a:pt x="6611" y="16646"/>
                  <a:pt x="7651" y="15338"/>
                  <a:pt x="8757" y="14071"/>
                </a:cubicBezTo>
                <a:cubicBezTo>
                  <a:pt x="9732" y="12942"/>
                  <a:pt x="10656" y="11772"/>
                  <a:pt x="11532" y="10588"/>
                </a:cubicBezTo>
                <a:cubicBezTo>
                  <a:pt x="11796" y="10230"/>
                  <a:pt x="12093" y="9886"/>
                  <a:pt x="12341" y="9556"/>
                </a:cubicBezTo>
                <a:cubicBezTo>
                  <a:pt x="11532" y="9060"/>
                  <a:pt x="10706" y="8578"/>
                  <a:pt x="9864" y="8069"/>
                </a:cubicBezTo>
                <a:close/>
                <a:moveTo>
                  <a:pt x="13711" y="9157"/>
                </a:moveTo>
                <a:cubicBezTo>
                  <a:pt x="15511" y="7078"/>
                  <a:pt x="16998" y="4793"/>
                  <a:pt x="18996" y="2769"/>
                </a:cubicBezTo>
                <a:cubicBezTo>
                  <a:pt x="18616" y="2562"/>
                  <a:pt x="18302" y="2397"/>
                  <a:pt x="17988" y="2232"/>
                </a:cubicBezTo>
                <a:cubicBezTo>
                  <a:pt x="17543" y="1984"/>
                  <a:pt x="17113" y="1750"/>
                  <a:pt x="16667" y="1502"/>
                </a:cubicBezTo>
                <a:cubicBezTo>
                  <a:pt x="16221" y="1241"/>
                  <a:pt x="15776" y="993"/>
                  <a:pt x="15214" y="883"/>
                </a:cubicBezTo>
                <a:cubicBezTo>
                  <a:pt x="14983" y="1144"/>
                  <a:pt x="14752" y="1392"/>
                  <a:pt x="14521" y="1654"/>
                </a:cubicBezTo>
                <a:cubicBezTo>
                  <a:pt x="14223" y="1998"/>
                  <a:pt x="13926" y="2356"/>
                  <a:pt x="13612" y="2686"/>
                </a:cubicBezTo>
                <a:cubicBezTo>
                  <a:pt x="12688" y="3664"/>
                  <a:pt x="11664" y="4600"/>
                  <a:pt x="10871" y="5660"/>
                </a:cubicBezTo>
                <a:cubicBezTo>
                  <a:pt x="10524" y="6114"/>
                  <a:pt x="10210" y="6582"/>
                  <a:pt x="9897" y="7023"/>
                </a:cubicBezTo>
                <a:cubicBezTo>
                  <a:pt x="10888" y="8069"/>
                  <a:pt x="12638" y="9060"/>
                  <a:pt x="13711" y="9157"/>
                </a:cubicBezTo>
                <a:close/>
                <a:moveTo>
                  <a:pt x="1012" y="18490"/>
                </a:moveTo>
                <a:cubicBezTo>
                  <a:pt x="864" y="18711"/>
                  <a:pt x="715" y="18807"/>
                  <a:pt x="748" y="19055"/>
                </a:cubicBezTo>
                <a:cubicBezTo>
                  <a:pt x="864" y="19853"/>
                  <a:pt x="1921" y="20610"/>
                  <a:pt x="2994" y="20679"/>
                </a:cubicBezTo>
                <a:cubicBezTo>
                  <a:pt x="3093" y="20542"/>
                  <a:pt x="3209" y="20404"/>
                  <a:pt x="3341" y="20225"/>
                </a:cubicBezTo>
                <a:cubicBezTo>
                  <a:pt x="2300" y="19908"/>
                  <a:pt x="1508" y="19385"/>
                  <a:pt x="1012" y="1849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2" name="Google Shape;2652;p195"/>
          <p:cNvSpPr/>
          <p:nvPr/>
        </p:nvSpPr>
        <p:spPr>
          <a:xfrm>
            <a:off x="9829798" y="866776"/>
            <a:ext cx="973828" cy="1825910"/>
          </a:xfrm>
          <a:custGeom>
            <a:rect b="b" l="l" r="r" t="t"/>
            <a:pathLst>
              <a:path extrusionOk="0" h="21421" w="21378">
                <a:moveTo>
                  <a:pt x="21170" y="35"/>
                </a:moveTo>
                <a:cubicBezTo>
                  <a:pt x="21421" y="169"/>
                  <a:pt x="21421" y="359"/>
                  <a:pt x="21296" y="582"/>
                </a:cubicBezTo>
                <a:cubicBezTo>
                  <a:pt x="21065" y="1041"/>
                  <a:pt x="20815" y="1499"/>
                  <a:pt x="20647" y="1957"/>
                </a:cubicBezTo>
                <a:cubicBezTo>
                  <a:pt x="20417" y="2571"/>
                  <a:pt x="20271" y="3197"/>
                  <a:pt x="20062" y="3812"/>
                </a:cubicBezTo>
                <a:cubicBezTo>
                  <a:pt x="19978" y="4102"/>
                  <a:pt x="19811" y="4382"/>
                  <a:pt x="19957" y="4672"/>
                </a:cubicBezTo>
                <a:cubicBezTo>
                  <a:pt x="19978" y="4728"/>
                  <a:pt x="19915" y="4795"/>
                  <a:pt x="19853" y="4851"/>
                </a:cubicBezTo>
                <a:cubicBezTo>
                  <a:pt x="19205" y="5466"/>
                  <a:pt x="18535" y="6080"/>
                  <a:pt x="17908" y="6706"/>
                </a:cubicBezTo>
                <a:cubicBezTo>
                  <a:pt x="17699" y="6907"/>
                  <a:pt x="17657" y="7142"/>
                  <a:pt x="17490" y="7354"/>
                </a:cubicBezTo>
                <a:cubicBezTo>
                  <a:pt x="17260" y="7633"/>
                  <a:pt x="16988" y="7891"/>
                  <a:pt x="16737" y="8170"/>
                </a:cubicBezTo>
                <a:cubicBezTo>
                  <a:pt x="16298" y="8639"/>
                  <a:pt x="15859" y="9120"/>
                  <a:pt x="15420" y="9589"/>
                </a:cubicBezTo>
                <a:cubicBezTo>
                  <a:pt x="15169" y="9857"/>
                  <a:pt x="14897" y="10125"/>
                  <a:pt x="14667" y="10405"/>
                </a:cubicBezTo>
                <a:cubicBezTo>
                  <a:pt x="14186" y="10997"/>
                  <a:pt x="13747" y="11612"/>
                  <a:pt x="13266" y="12204"/>
                </a:cubicBezTo>
                <a:cubicBezTo>
                  <a:pt x="12869" y="12684"/>
                  <a:pt x="12388" y="13154"/>
                  <a:pt x="11949" y="13634"/>
                </a:cubicBezTo>
                <a:cubicBezTo>
                  <a:pt x="11593" y="14025"/>
                  <a:pt x="11238" y="14427"/>
                  <a:pt x="10882" y="14819"/>
                </a:cubicBezTo>
                <a:cubicBezTo>
                  <a:pt x="10506" y="15232"/>
                  <a:pt x="10109" y="15645"/>
                  <a:pt x="9732" y="16070"/>
                </a:cubicBezTo>
                <a:cubicBezTo>
                  <a:pt x="9377" y="16461"/>
                  <a:pt x="9021" y="16852"/>
                  <a:pt x="8708" y="17266"/>
                </a:cubicBezTo>
                <a:cubicBezTo>
                  <a:pt x="8582" y="17445"/>
                  <a:pt x="8561" y="17646"/>
                  <a:pt x="8520" y="17847"/>
                </a:cubicBezTo>
                <a:cubicBezTo>
                  <a:pt x="8478" y="18070"/>
                  <a:pt x="8457" y="18294"/>
                  <a:pt x="8436" y="18495"/>
                </a:cubicBezTo>
                <a:cubicBezTo>
                  <a:pt x="8018" y="18528"/>
                  <a:pt x="7683" y="18562"/>
                  <a:pt x="7495" y="18573"/>
                </a:cubicBezTo>
                <a:cubicBezTo>
                  <a:pt x="6784" y="19411"/>
                  <a:pt x="6136" y="20205"/>
                  <a:pt x="5446" y="20976"/>
                </a:cubicBezTo>
                <a:cubicBezTo>
                  <a:pt x="5028" y="21445"/>
                  <a:pt x="4588" y="21512"/>
                  <a:pt x="3689" y="21322"/>
                </a:cubicBezTo>
                <a:cubicBezTo>
                  <a:pt x="2623" y="21110"/>
                  <a:pt x="1682" y="20808"/>
                  <a:pt x="762" y="20450"/>
                </a:cubicBezTo>
                <a:cubicBezTo>
                  <a:pt x="-33" y="20149"/>
                  <a:pt x="-179" y="19903"/>
                  <a:pt x="197" y="19411"/>
                </a:cubicBezTo>
                <a:cubicBezTo>
                  <a:pt x="616" y="18841"/>
                  <a:pt x="1096" y="18283"/>
                  <a:pt x="1577" y="17735"/>
                </a:cubicBezTo>
                <a:cubicBezTo>
                  <a:pt x="1766" y="17512"/>
                  <a:pt x="1912" y="17322"/>
                  <a:pt x="1598" y="17098"/>
                </a:cubicBezTo>
                <a:cubicBezTo>
                  <a:pt x="1431" y="16975"/>
                  <a:pt x="1473" y="16852"/>
                  <a:pt x="1619" y="16729"/>
                </a:cubicBezTo>
                <a:cubicBezTo>
                  <a:pt x="1766" y="16618"/>
                  <a:pt x="1849" y="16495"/>
                  <a:pt x="2017" y="16394"/>
                </a:cubicBezTo>
                <a:cubicBezTo>
                  <a:pt x="2707" y="15970"/>
                  <a:pt x="3020" y="15467"/>
                  <a:pt x="3334" y="14942"/>
                </a:cubicBezTo>
                <a:cubicBezTo>
                  <a:pt x="3501" y="14673"/>
                  <a:pt x="3794" y="14416"/>
                  <a:pt x="4045" y="14159"/>
                </a:cubicBezTo>
                <a:cubicBezTo>
                  <a:pt x="4191" y="13992"/>
                  <a:pt x="4358" y="13824"/>
                  <a:pt x="4484" y="13656"/>
                </a:cubicBezTo>
                <a:cubicBezTo>
                  <a:pt x="5069" y="12908"/>
                  <a:pt x="5592" y="12137"/>
                  <a:pt x="6387" y="11433"/>
                </a:cubicBezTo>
                <a:cubicBezTo>
                  <a:pt x="6742" y="11109"/>
                  <a:pt x="6930" y="10729"/>
                  <a:pt x="7244" y="10394"/>
                </a:cubicBezTo>
                <a:cubicBezTo>
                  <a:pt x="7516" y="10081"/>
                  <a:pt x="7850" y="9790"/>
                  <a:pt x="8122" y="9488"/>
                </a:cubicBezTo>
                <a:cubicBezTo>
                  <a:pt x="8290" y="9298"/>
                  <a:pt x="8436" y="9109"/>
                  <a:pt x="8603" y="8919"/>
                </a:cubicBezTo>
                <a:cubicBezTo>
                  <a:pt x="8708" y="8796"/>
                  <a:pt x="8875" y="8673"/>
                  <a:pt x="8959" y="8539"/>
                </a:cubicBezTo>
                <a:cubicBezTo>
                  <a:pt x="9063" y="8416"/>
                  <a:pt x="9063" y="8270"/>
                  <a:pt x="9189" y="8148"/>
                </a:cubicBezTo>
                <a:cubicBezTo>
                  <a:pt x="9753" y="7600"/>
                  <a:pt x="10360" y="7064"/>
                  <a:pt x="10903" y="6505"/>
                </a:cubicBezTo>
                <a:cubicBezTo>
                  <a:pt x="11092" y="6304"/>
                  <a:pt x="11343" y="6114"/>
                  <a:pt x="11343" y="5868"/>
                </a:cubicBezTo>
                <a:cubicBezTo>
                  <a:pt x="11343" y="5801"/>
                  <a:pt x="11447" y="5723"/>
                  <a:pt x="11510" y="5656"/>
                </a:cubicBezTo>
                <a:cubicBezTo>
                  <a:pt x="12179" y="4952"/>
                  <a:pt x="12848" y="4248"/>
                  <a:pt x="13517" y="3544"/>
                </a:cubicBezTo>
                <a:cubicBezTo>
                  <a:pt x="13601" y="3466"/>
                  <a:pt x="13664" y="3376"/>
                  <a:pt x="13768" y="3309"/>
                </a:cubicBezTo>
                <a:cubicBezTo>
                  <a:pt x="14918" y="2694"/>
                  <a:pt x="16089" y="2080"/>
                  <a:pt x="17260" y="1465"/>
                </a:cubicBezTo>
                <a:cubicBezTo>
                  <a:pt x="17929" y="1108"/>
                  <a:pt x="18598" y="761"/>
                  <a:pt x="19247" y="393"/>
                </a:cubicBezTo>
                <a:cubicBezTo>
                  <a:pt x="19790" y="135"/>
                  <a:pt x="20292" y="-88"/>
                  <a:pt x="21170" y="35"/>
                </a:cubicBezTo>
                <a:close/>
                <a:moveTo>
                  <a:pt x="8979" y="11913"/>
                </a:moveTo>
                <a:cubicBezTo>
                  <a:pt x="8917" y="11846"/>
                  <a:pt x="8749" y="11768"/>
                  <a:pt x="8791" y="11701"/>
                </a:cubicBezTo>
                <a:cubicBezTo>
                  <a:pt x="8896" y="11466"/>
                  <a:pt x="9021" y="11243"/>
                  <a:pt x="9188" y="11019"/>
                </a:cubicBezTo>
                <a:cubicBezTo>
                  <a:pt x="9502" y="10639"/>
                  <a:pt x="9962" y="10282"/>
                  <a:pt x="10192" y="9880"/>
                </a:cubicBezTo>
                <a:cubicBezTo>
                  <a:pt x="10422" y="9477"/>
                  <a:pt x="10903" y="9164"/>
                  <a:pt x="11154" y="8762"/>
                </a:cubicBezTo>
                <a:cubicBezTo>
                  <a:pt x="11572" y="8125"/>
                  <a:pt x="12220" y="7522"/>
                  <a:pt x="12785" y="6907"/>
                </a:cubicBezTo>
                <a:cubicBezTo>
                  <a:pt x="13412" y="6225"/>
                  <a:pt x="14040" y="5555"/>
                  <a:pt x="14688" y="4862"/>
                </a:cubicBezTo>
                <a:cubicBezTo>
                  <a:pt x="14458" y="4750"/>
                  <a:pt x="14270" y="4661"/>
                  <a:pt x="14081" y="4561"/>
                </a:cubicBezTo>
                <a:cubicBezTo>
                  <a:pt x="13747" y="4873"/>
                  <a:pt x="13412" y="5153"/>
                  <a:pt x="13140" y="5454"/>
                </a:cubicBezTo>
                <a:cubicBezTo>
                  <a:pt x="12806" y="5812"/>
                  <a:pt x="12513" y="6181"/>
                  <a:pt x="12179" y="6527"/>
                </a:cubicBezTo>
                <a:cubicBezTo>
                  <a:pt x="12095" y="6617"/>
                  <a:pt x="11886" y="6661"/>
                  <a:pt x="11719" y="6728"/>
                </a:cubicBezTo>
                <a:cubicBezTo>
                  <a:pt x="11907" y="6985"/>
                  <a:pt x="11719" y="7231"/>
                  <a:pt x="11405" y="7388"/>
                </a:cubicBezTo>
                <a:cubicBezTo>
                  <a:pt x="10966" y="7622"/>
                  <a:pt x="10882" y="7935"/>
                  <a:pt x="10610" y="8203"/>
                </a:cubicBezTo>
                <a:cubicBezTo>
                  <a:pt x="10485" y="8315"/>
                  <a:pt x="10380" y="8438"/>
                  <a:pt x="10276" y="8561"/>
                </a:cubicBezTo>
                <a:cubicBezTo>
                  <a:pt x="10067" y="8773"/>
                  <a:pt x="9858" y="8974"/>
                  <a:pt x="9648" y="9187"/>
                </a:cubicBezTo>
                <a:cubicBezTo>
                  <a:pt x="9147" y="9734"/>
                  <a:pt x="8645" y="10282"/>
                  <a:pt x="8143" y="10829"/>
                </a:cubicBezTo>
                <a:cubicBezTo>
                  <a:pt x="7808" y="11198"/>
                  <a:pt x="7411" y="11556"/>
                  <a:pt x="7097" y="11924"/>
                </a:cubicBezTo>
                <a:cubicBezTo>
                  <a:pt x="6366" y="12796"/>
                  <a:pt x="5634" y="13668"/>
                  <a:pt x="4944" y="14539"/>
                </a:cubicBezTo>
                <a:cubicBezTo>
                  <a:pt x="4588" y="14975"/>
                  <a:pt x="4275" y="15422"/>
                  <a:pt x="3961" y="15880"/>
                </a:cubicBezTo>
                <a:cubicBezTo>
                  <a:pt x="3814" y="16104"/>
                  <a:pt x="3794" y="16349"/>
                  <a:pt x="4316" y="16517"/>
                </a:cubicBezTo>
                <a:cubicBezTo>
                  <a:pt x="4839" y="15947"/>
                  <a:pt x="5341" y="15400"/>
                  <a:pt x="5843" y="14852"/>
                </a:cubicBezTo>
                <a:cubicBezTo>
                  <a:pt x="6428" y="14204"/>
                  <a:pt x="7014" y="13545"/>
                  <a:pt x="7578" y="12897"/>
                </a:cubicBezTo>
                <a:cubicBezTo>
                  <a:pt x="7662" y="12785"/>
                  <a:pt x="7725" y="12673"/>
                  <a:pt x="7829" y="12573"/>
                </a:cubicBezTo>
                <a:cubicBezTo>
                  <a:pt x="8017" y="12360"/>
                  <a:pt x="8164" y="12114"/>
                  <a:pt x="8582" y="12003"/>
                </a:cubicBezTo>
                <a:cubicBezTo>
                  <a:pt x="8707" y="11969"/>
                  <a:pt x="8875" y="11980"/>
                  <a:pt x="9021" y="11980"/>
                </a:cubicBezTo>
                <a:cubicBezTo>
                  <a:pt x="9063" y="12003"/>
                  <a:pt x="9105" y="12036"/>
                  <a:pt x="9147" y="12058"/>
                </a:cubicBezTo>
                <a:cubicBezTo>
                  <a:pt x="7432" y="13601"/>
                  <a:pt x="6345" y="15288"/>
                  <a:pt x="4902" y="16908"/>
                </a:cubicBezTo>
                <a:cubicBezTo>
                  <a:pt x="5090" y="16953"/>
                  <a:pt x="5257" y="16998"/>
                  <a:pt x="5446" y="17053"/>
                </a:cubicBezTo>
                <a:cubicBezTo>
                  <a:pt x="5634" y="16796"/>
                  <a:pt x="5801" y="16562"/>
                  <a:pt x="6010" y="16338"/>
                </a:cubicBezTo>
                <a:cubicBezTo>
                  <a:pt x="6638" y="15601"/>
                  <a:pt x="7286" y="14852"/>
                  <a:pt x="7934" y="14126"/>
                </a:cubicBezTo>
                <a:cubicBezTo>
                  <a:pt x="8269" y="13746"/>
                  <a:pt x="8687" y="13388"/>
                  <a:pt x="9042" y="13008"/>
                </a:cubicBezTo>
                <a:cubicBezTo>
                  <a:pt x="9439" y="12584"/>
                  <a:pt x="9753" y="12126"/>
                  <a:pt x="10130" y="11701"/>
                </a:cubicBezTo>
                <a:cubicBezTo>
                  <a:pt x="10820" y="10941"/>
                  <a:pt x="11551" y="10204"/>
                  <a:pt x="12262" y="9444"/>
                </a:cubicBezTo>
                <a:cubicBezTo>
                  <a:pt x="12681" y="8986"/>
                  <a:pt x="13078" y="8516"/>
                  <a:pt x="13475" y="8047"/>
                </a:cubicBezTo>
                <a:cubicBezTo>
                  <a:pt x="13747" y="7734"/>
                  <a:pt x="13998" y="7421"/>
                  <a:pt x="14312" y="7119"/>
                </a:cubicBezTo>
                <a:cubicBezTo>
                  <a:pt x="14583" y="6862"/>
                  <a:pt x="14918" y="6639"/>
                  <a:pt x="15043" y="6337"/>
                </a:cubicBezTo>
                <a:cubicBezTo>
                  <a:pt x="15106" y="6203"/>
                  <a:pt x="15294" y="6080"/>
                  <a:pt x="15441" y="5957"/>
                </a:cubicBezTo>
                <a:cubicBezTo>
                  <a:pt x="15650" y="5745"/>
                  <a:pt x="15880" y="5522"/>
                  <a:pt x="16110" y="5276"/>
                </a:cubicBezTo>
                <a:cubicBezTo>
                  <a:pt x="15796" y="5197"/>
                  <a:pt x="15545" y="5153"/>
                  <a:pt x="15273" y="5086"/>
                </a:cubicBezTo>
                <a:cubicBezTo>
                  <a:pt x="14960" y="5466"/>
                  <a:pt x="14667" y="5801"/>
                  <a:pt x="14395" y="6136"/>
                </a:cubicBezTo>
                <a:cubicBezTo>
                  <a:pt x="13810" y="6862"/>
                  <a:pt x="12869" y="7488"/>
                  <a:pt x="12409" y="8248"/>
                </a:cubicBezTo>
                <a:cubicBezTo>
                  <a:pt x="12346" y="8349"/>
                  <a:pt x="12200" y="8427"/>
                  <a:pt x="12095" y="8516"/>
                </a:cubicBezTo>
                <a:cubicBezTo>
                  <a:pt x="12032" y="8561"/>
                  <a:pt x="11928" y="8606"/>
                  <a:pt x="11928" y="8639"/>
                </a:cubicBezTo>
                <a:cubicBezTo>
                  <a:pt x="12053" y="9053"/>
                  <a:pt x="11447" y="9321"/>
                  <a:pt x="11217" y="9656"/>
                </a:cubicBezTo>
                <a:cubicBezTo>
                  <a:pt x="10820" y="10226"/>
                  <a:pt x="10234" y="10751"/>
                  <a:pt x="9732" y="11299"/>
                </a:cubicBezTo>
                <a:cubicBezTo>
                  <a:pt x="9649" y="11377"/>
                  <a:pt x="9607" y="11489"/>
                  <a:pt x="9481" y="11544"/>
                </a:cubicBezTo>
                <a:cubicBezTo>
                  <a:pt x="9188" y="11656"/>
                  <a:pt x="9084" y="11757"/>
                  <a:pt x="8979" y="11913"/>
                </a:cubicBezTo>
                <a:close/>
                <a:moveTo>
                  <a:pt x="16967" y="5421"/>
                </a:moveTo>
                <a:cubicBezTo>
                  <a:pt x="16612" y="5745"/>
                  <a:pt x="16256" y="6047"/>
                  <a:pt x="15943" y="6360"/>
                </a:cubicBezTo>
                <a:cubicBezTo>
                  <a:pt x="15650" y="6672"/>
                  <a:pt x="15399" y="6985"/>
                  <a:pt x="15106" y="7309"/>
                </a:cubicBezTo>
                <a:cubicBezTo>
                  <a:pt x="14918" y="7522"/>
                  <a:pt x="14792" y="7768"/>
                  <a:pt x="14500" y="7935"/>
                </a:cubicBezTo>
                <a:cubicBezTo>
                  <a:pt x="14144" y="8136"/>
                  <a:pt x="13977" y="8371"/>
                  <a:pt x="13831" y="8617"/>
                </a:cubicBezTo>
                <a:cubicBezTo>
                  <a:pt x="13747" y="8751"/>
                  <a:pt x="13580" y="8874"/>
                  <a:pt x="13496" y="9008"/>
                </a:cubicBezTo>
                <a:cubicBezTo>
                  <a:pt x="13161" y="9477"/>
                  <a:pt x="12367" y="9846"/>
                  <a:pt x="12283" y="10382"/>
                </a:cubicBezTo>
                <a:cubicBezTo>
                  <a:pt x="12283" y="10427"/>
                  <a:pt x="12158" y="10461"/>
                  <a:pt x="12116" y="10505"/>
                </a:cubicBezTo>
                <a:cubicBezTo>
                  <a:pt x="11949" y="10673"/>
                  <a:pt x="11760" y="10852"/>
                  <a:pt x="11635" y="11030"/>
                </a:cubicBezTo>
                <a:cubicBezTo>
                  <a:pt x="11531" y="11176"/>
                  <a:pt x="11510" y="11343"/>
                  <a:pt x="11342" y="11466"/>
                </a:cubicBezTo>
                <a:cubicBezTo>
                  <a:pt x="10861" y="11835"/>
                  <a:pt x="10590" y="12260"/>
                  <a:pt x="10255" y="12662"/>
                </a:cubicBezTo>
                <a:cubicBezTo>
                  <a:pt x="9941" y="13031"/>
                  <a:pt x="9690" y="13433"/>
                  <a:pt x="9147" y="13612"/>
                </a:cubicBezTo>
                <a:cubicBezTo>
                  <a:pt x="9063" y="13824"/>
                  <a:pt x="9042" y="13958"/>
                  <a:pt x="8938" y="14081"/>
                </a:cubicBezTo>
                <a:cubicBezTo>
                  <a:pt x="8750" y="14316"/>
                  <a:pt x="8499" y="14539"/>
                  <a:pt x="8269" y="14763"/>
                </a:cubicBezTo>
                <a:cubicBezTo>
                  <a:pt x="7955" y="15087"/>
                  <a:pt x="7641" y="15411"/>
                  <a:pt x="7328" y="15735"/>
                </a:cubicBezTo>
                <a:cubicBezTo>
                  <a:pt x="6888" y="16182"/>
                  <a:pt x="6679" y="16696"/>
                  <a:pt x="6345" y="17221"/>
                </a:cubicBezTo>
                <a:cubicBezTo>
                  <a:pt x="6826" y="17266"/>
                  <a:pt x="7244" y="17299"/>
                  <a:pt x="7662" y="17333"/>
                </a:cubicBezTo>
                <a:cubicBezTo>
                  <a:pt x="8122" y="16741"/>
                  <a:pt x="8540" y="16182"/>
                  <a:pt x="9021" y="15634"/>
                </a:cubicBezTo>
                <a:cubicBezTo>
                  <a:pt x="10359" y="14081"/>
                  <a:pt x="11802" y="12550"/>
                  <a:pt x="12994" y="10963"/>
                </a:cubicBezTo>
                <a:cubicBezTo>
                  <a:pt x="13161" y="10751"/>
                  <a:pt x="13308" y="10550"/>
                  <a:pt x="13496" y="10338"/>
                </a:cubicBezTo>
                <a:cubicBezTo>
                  <a:pt x="14374" y="9354"/>
                  <a:pt x="15231" y="8371"/>
                  <a:pt x="16110" y="7388"/>
                </a:cubicBezTo>
                <a:cubicBezTo>
                  <a:pt x="16674" y="6762"/>
                  <a:pt x="17239" y="6147"/>
                  <a:pt x="17845" y="5510"/>
                </a:cubicBezTo>
                <a:cubicBezTo>
                  <a:pt x="17553" y="5488"/>
                  <a:pt x="17302" y="5466"/>
                  <a:pt x="16967" y="5421"/>
                </a:cubicBezTo>
                <a:close/>
                <a:moveTo>
                  <a:pt x="6115" y="18651"/>
                </a:moveTo>
                <a:cubicBezTo>
                  <a:pt x="4923" y="18361"/>
                  <a:pt x="3815" y="18104"/>
                  <a:pt x="2706" y="17824"/>
                </a:cubicBezTo>
                <a:cubicBezTo>
                  <a:pt x="2602" y="17914"/>
                  <a:pt x="2455" y="18003"/>
                  <a:pt x="2372" y="18093"/>
                </a:cubicBezTo>
                <a:cubicBezTo>
                  <a:pt x="2016" y="18540"/>
                  <a:pt x="1661" y="18998"/>
                  <a:pt x="1305" y="19456"/>
                </a:cubicBezTo>
                <a:cubicBezTo>
                  <a:pt x="1243" y="19534"/>
                  <a:pt x="1222" y="19612"/>
                  <a:pt x="1201" y="19691"/>
                </a:cubicBezTo>
                <a:cubicBezTo>
                  <a:pt x="1138" y="19892"/>
                  <a:pt x="1243" y="20059"/>
                  <a:pt x="1619" y="20160"/>
                </a:cubicBezTo>
                <a:cubicBezTo>
                  <a:pt x="2246" y="20339"/>
                  <a:pt x="2874" y="20529"/>
                  <a:pt x="3522" y="20685"/>
                </a:cubicBezTo>
                <a:cubicBezTo>
                  <a:pt x="4212" y="20853"/>
                  <a:pt x="4316" y="20830"/>
                  <a:pt x="4609" y="20484"/>
                </a:cubicBezTo>
                <a:cubicBezTo>
                  <a:pt x="5111" y="19880"/>
                  <a:pt x="5613" y="19266"/>
                  <a:pt x="6115" y="18651"/>
                </a:cubicBezTo>
                <a:close/>
                <a:moveTo>
                  <a:pt x="17260" y="2460"/>
                </a:moveTo>
                <a:cubicBezTo>
                  <a:pt x="16591" y="2806"/>
                  <a:pt x="15859" y="3141"/>
                  <a:pt x="15211" y="3521"/>
                </a:cubicBezTo>
                <a:cubicBezTo>
                  <a:pt x="14939" y="3689"/>
                  <a:pt x="14897" y="3957"/>
                  <a:pt x="14792" y="4181"/>
                </a:cubicBezTo>
                <a:cubicBezTo>
                  <a:pt x="14772" y="4225"/>
                  <a:pt x="14897" y="4304"/>
                  <a:pt x="14981" y="4337"/>
                </a:cubicBezTo>
                <a:cubicBezTo>
                  <a:pt x="15922" y="4717"/>
                  <a:pt x="16904" y="5041"/>
                  <a:pt x="18222" y="4952"/>
                </a:cubicBezTo>
                <a:cubicBezTo>
                  <a:pt x="18556" y="4661"/>
                  <a:pt x="18891" y="4371"/>
                  <a:pt x="18849" y="3979"/>
                </a:cubicBezTo>
                <a:cubicBezTo>
                  <a:pt x="18828" y="3868"/>
                  <a:pt x="18870" y="3745"/>
                  <a:pt x="18912" y="3622"/>
                </a:cubicBezTo>
                <a:cubicBezTo>
                  <a:pt x="18974" y="3387"/>
                  <a:pt x="19037" y="3153"/>
                  <a:pt x="19079" y="2974"/>
                </a:cubicBezTo>
                <a:cubicBezTo>
                  <a:pt x="18452" y="2806"/>
                  <a:pt x="17866" y="2639"/>
                  <a:pt x="17260" y="2460"/>
                </a:cubicBezTo>
                <a:close/>
                <a:moveTo>
                  <a:pt x="2978" y="16651"/>
                </a:moveTo>
                <a:cubicBezTo>
                  <a:pt x="2727" y="16841"/>
                  <a:pt x="2330" y="16964"/>
                  <a:pt x="2727" y="17154"/>
                </a:cubicBezTo>
                <a:cubicBezTo>
                  <a:pt x="3877" y="17701"/>
                  <a:pt x="5195" y="18070"/>
                  <a:pt x="6784" y="18093"/>
                </a:cubicBezTo>
                <a:cubicBezTo>
                  <a:pt x="7035" y="18093"/>
                  <a:pt x="7328" y="18093"/>
                  <a:pt x="7537" y="17903"/>
                </a:cubicBezTo>
                <a:cubicBezTo>
                  <a:pt x="6658" y="17791"/>
                  <a:pt x="5822" y="17701"/>
                  <a:pt x="5006" y="17556"/>
                </a:cubicBezTo>
                <a:cubicBezTo>
                  <a:pt x="4191" y="17400"/>
                  <a:pt x="3543" y="17087"/>
                  <a:pt x="2978" y="1665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3" name="Google Shape;2653;p195"/>
          <p:cNvSpPr/>
          <p:nvPr/>
        </p:nvSpPr>
        <p:spPr>
          <a:xfrm>
            <a:off x="8343898" y="342901"/>
            <a:ext cx="1694011" cy="1326545"/>
          </a:xfrm>
          <a:custGeom>
            <a:rect b="b" l="l" r="r" t="t"/>
            <a:pathLst>
              <a:path extrusionOk="0" h="21534" w="21437">
                <a:moveTo>
                  <a:pt x="14925" y="6979"/>
                </a:moveTo>
                <a:cubicBezTo>
                  <a:pt x="14780" y="6098"/>
                  <a:pt x="15069" y="5510"/>
                  <a:pt x="15551" y="5031"/>
                </a:cubicBezTo>
                <a:cubicBezTo>
                  <a:pt x="16034" y="4536"/>
                  <a:pt x="16576" y="4227"/>
                  <a:pt x="17179" y="4057"/>
                </a:cubicBezTo>
                <a:cubicBezTo>
                  <a:pt x="18119" y="3810"/>
                  <a:pt x="18975" y="3330"/>
                  <a:pt x="19662" y="2464"/>
                </a:cubicBezTo>
                <a:cubicBezTo>
                  <a:pt x="20096" y="1923"/>
                  <a:pt x="20433" y="1336"/>
                  <a:pt x="20337" y="485"/>
                </a:cubicBezTo>
                <a:cubicBezTo>
                  <a:pt x="20313" y="238"/>
                  <a:pt x="20421" y="52"/>
                  <a:pt x="20626" y="6"/>
                </a:cubicBezTo>
                <a:cubicBezTo>
                  <a:pt x="20843" y="-25"/>
                  <a:pt x="21012" y="68"/>
                  <a:pt x="21060" y="362"/>
                </a:cubicBezTo>
                <a:cubicBezTo>
                  <a:pt x="21168" y="1042"/>
                  <a:pt x="21229" y="1722"/>
                  <a:pt x="21349" y="2402"/>
                </a:cubicBezTo>
                <a:cubicBezTo>
                  <a:pt x="21542" y="3485"/>
                  <a:pt x="21409" y="4521"/>
                  <a:pt x="21024" y="5495"/>
                </a:cubicBezTo>
                <a:cubicBezTo>
                  <a:pt x="20614" y="6546"/>
                  <a:pt x="20059" y="7428"/>
                  <a:pt x="19228" y="8031"/>
                </a:cubicBezTo>
                <a:cubicBezTo>
                  <a:pt x="18504" y="8556"/>
                  <a:pt x="17745" y="8850"/>
                  <a:pt x="16938" y="8912"/>
                </a:cubicBezTo>
                <a:cubicBezTo>
                  <a:pt x="16817" y="9886"/>
                  <a:pt x="16552" y="10164"/>
                  <a:pt x="15720" y="10211"/>
                </a:cubicBezTo>
                <a:cubicBezTo>
                  <a:pt x="15250" y="10968"/>
                  <a:pt x="14840" y="11772"/>
                  <a:pt x="14334" y="12468"/>
                </a:cubicBezTo>
                <a:cubicBezTo>
                  <a:pt x="13743" y="13257"/>
                  <a:pt x="13092" y="13983"/>
                  <a:pt x="12429" y="14679"/>
                </a:cubicBezTo>
                <a:cubicBezTo>
                  <a:pt x="10899" y="16287"/>
                  <a:pt x="9151" y="17478"/>
                  <a:pt x="7415" y="18668"/>
                </a:cubicBezTo>
                <a:cubicBezTo>
                  <a:pt x="6764" y="19117"/>
                  <a:pt x="6041" y="19395"/>
                  <a:pt x="5342" y="19704"/>
                </a:cubicBezTo>
                <a:cubicBezTo>
                  <a:pt x="4366" y="20153"/>
                  <a:pt x="3389" y="20585"/>
                  <a:pt x="2413" y="20972"/>
                </a:cubicBezTo>
                <a:cubicBezTo>
                  <a:pt x="1834" y="21204"/>
                  <a:pt x="1244" y="21328"/>
                  <a:pt x="653" y="21513"/>
                </a:cubicBezTo>
                <a:cubicBezTo>
                  <a:pt x="472" y="21575"/>
                  <a:pt x="340" y="21498"/>
                  <a:pt x="267" y="21281"/>
                </a:cubicBezTo>
                <a:cubicBezTo>
                  <a:pt x="231" y="21173"/>
                  <a:pt x="171" y="21065"/>
                  <a:pt x="111" y="20972"/>
                </a:cubicBezTo>
                <a:cubicBezTo>
                  <a:pt x="-58" y="20740"/>
                  <a:pt x="-22" y="20555"/>
                  <a:pt x="135" y="20338"/>
                </a:cubicBezTo>
                <a:cubicBezTo>
                  <a:pt x="822" y="19349"/>
                  <a:pt x="1473" y="18313"/>
                  <a:pt x="2208" y="17369"/>
                </a:cubicBezTo>
                <a:cubicBezTo>
                  <a:pt x="2955" y="16395"/>
                  <a:pt x="3739" y="15468"/>
                  <a:pt x="4571" y="14602"/>
                </a:cubicBezTo>
                <a:cubicBezTo>
                  <a:pt x="5438" y="13690"/>
                  <a:pt x="6355" y="12839"/>
                  <a:pt x="7295" y="12035"/>
                </a:cubicBezTo>
                <a:cubicBezTo>
                  <a:pt x="9042" y="10551"/>
                  <a:pt x="10959" y="9515"/>
                  <a:pt x="12972" y="8742"/>
                </a:cubicBezTo>
                <a:cubicBezTo>
                  <a:pt x="13394" y="8572"/>
                  <a:pt x="13816" y="8371"/>
                  <a:pt x="14262" y="8170"/>
                </a:cubicBezTo>
                <a:cubicBezTo>
                  <a:pt x="14177" y="7551"/>
                  <a:pt x="14479" y="7227"/>
                  <a:pt x="14925" y="6979"/>
                </a:cubicBezTo>
                <a:close/>
                <a:moveTo>
                  <a:pt x="1232" y="20122"/>
                </a:moveTo>
                <a:cubicBezTo>
                  <a:pt x="1256" y="20168"/>
                  <a:pt x="1292" y="20214"/>
                  <a:pt x="1316" y="20261"/>
                </a:cubicBezTo>
                <a:cubicBezTo>
                  <a:pt x="1545" y="20184"/>
                  <a:pt x="1774" y="20137"/>
                  <a:pt x="2003" y="20044"/>
                </a:cubicBezTo>
                <a:cubicBezTo>
                  <a:pt x="2775" y="19735"/>
                  <a:pt x="3546" y="19410"/>
                  <a:pt x="4305" y="19070"/>
                </a:cubicBezTo>
                <a:cubicBezTo>
                  <a:pt x="5017" y="18761"/>
                  <a:pt x="5716" y="18436"/>
                  <a:pt x="6403" y="18081"/>
                </a:cubicBezTo>
                <a:cubicBezTo>
                  <a:pt x="6849" y="17864"/>
                  <a:pt x="7283" y="17601"/>
                  <a:pt x="7692" y="17308"/>
                </a:cubicBezTo>
                <a:cubicBezTo>
                  <a:pt x="8392" y="16797"/>
                  <a:pt x="9067" y="16210"/>
                  <a:pt x="9778" y="15715"/>
                </a:cubicBezTo>
                <a:cubicBezTo>
                  <a:pt x="11224" y="14695"/>
                  <a:pt x="12478" y="13349"/>
                  <a:pt x="13647" y="11865"/>
                </a:cubicBezTo>
                <a:cubicBezTo>
                  <a:pt x="14141" y="11231"/>
                  <a:pt x="14575" y="10535"/>
                  <a:pt x="14876" y="9670"/>
                </a:cubicBezTo>
                <a:cubicBezTo>
                  <a:pt x="14720" y="9499"/>
                  <a:pt x="14575" y="9345"/>
                  <a:pt x="14430" y="9190"/>
                </a:cubicBezTo>
                <a:cubicBezTo>
                  <a:pt x="13695" y="9499"/>
                  <a:pt x="12972" y="9793"/>
                  <a:pt x="12249" y="10087"/>
                </a:cubicBezTo>
                <a:cubicBezTo>
                  <a:pt x="10971" y="10613"/>
                  <a:pt x="9754" y="11308"/>
                  <a:pt x="8608" y="12174"/>
                </a:cubicBezTo>
                <a:cubicBezTo>
                  <a:pt x="7475" y="13025"/>
                  <a:pt x="6415" y="14061"/>
                  <a:pt x="5342" y="15035"/>
                </a:cubicBezTo>
                <a:cubicBezTo>
                  <a:pt x="4944" y="15406"/>
                  <a:pt x="4583" y="15839"/>
                  <a:pt x="4221" y="16272"/>
                </a:cubicBezTo>
                <a:cubicBezTo>
                  <a:pt x="3751" y="16828"/>
                  <a:pt x="3293" y="17385"/>
                  <a:pt x="2835" y="17957"/>
                </a:cubicBezTo>
                <a:cubicBezTo>
                  <a:pt x="2292" y="18668"/>
                  <a:pt x="1762" y="19410"/>
                  <a:pt x="1232" y="20122"/>
                </a:cubicBezTo>
                <a:close/>
                <a:moveTo>
                  <a:pt x="20686" y="2604"/>
                </a:moveTo>
                <a:cubicBezTo>
                  <a:pt x="20638" y="2634"/>
                  <a:pt x="20602" y="2650"/>
                  <a:pt x="20590" y="2681"/>
                </a:cubicBezTo>
                <a:cubicBezTo>
                  <a:pt x="19867" y="3825"/>
                  <a:pt x="18926" y="4521"/>
                  <a:pt x="17830" y="4938"/>
                </a:cubicBezTo>
                <a:cubicBezTo>
                  <a:pt x="17335" y="5124"/>
                  <a:pt x="16829" y="5340"/>
                  <a:pt x="16359" y="5619"/>
                </a:cubicBezTo>
                <a:cubicBezTo>
                  <a:pt x="16094" y="5773"/>
                  <a:pt x="15877" y="6082"/>
                  <a:pt x="15684" y="6361"/>
                </a:cubicBezTo>
                <a:cubicBezTo>
                  <a:pt x="15467" y="6685"/>
                  <a:pt x="15539" y="6917"/>
                  <a:pt x="15817" y="7149"/>
                </a:cubicBezTo>
                <a:cubicBezTo>
                  <a:pt x="15949" y="7258"/>
                  <a:pt x="16118" y="7350"/>
                  <a:pt x="16202" y="7489"/>
                </a:cubicBezTo>
                <a:cubicBezTo>
                  <a:pt x="16443" y="7907"/>
                  <a:pt x="16757" y="7922"/>
                  <a:pt x="17094" y="7845"/>
                </a:cubicBezTo>
                <a:cubicBezTo>
                  <a:pt x="17311" y="7799"/>
                  <a:pt x="17528" y="7752"/>
                  <a:pt x="17745" y="7691"/>
                </a:cubicBezTo>
                <a:cubicBezTo>
                  <a:pt x="18275" y="7536"/>
                  <a:pt x="18782" y="7273"/>
                  <a:pt x="19216" y="6840"/>
                </a:cubicBezTo>
                <a:cubicBezTo>
                  <a:pt x="19963" y="6082"/>
                  <a:pt x="20457" y="5108"/>
                  <a:pt x="20674" y="3902"/>
                </a:cubicBezTo>
                <a:cubicBezTo>
                  <a:pt x="20771" y="3485"/>
                  <a:pt x="20807" y="3052"/>
                  <a:pt x="20686" y="2604"/>
                </a:cubicBezTo>
                <a:close/>
                <a:moveTo>
                  <a:pt x="16154" y="8974"/>
                </a:moveTo>
                <a:cubicBezTo>
                  <a:pt x="15985" y="8371"/>
                  <a:pt x="15756" y="8062"/>
                  <a:pt x="15419" y="8000"/>
                </a:cubicBezTo>
                <a:cubicBezTo>
                  <a:pt x="15190" y="7953"/>
                  <a:pt x="15021" y="8046"/>
                  <a:pt x="14925" y="8355"/>
                </a:cubicBezTo>
                <a:cubicBezTo>
                  <a:pt x="15093" y="8572"/>
                  <a:pt x="15250" y="8757"/>
                  <a:pt x="15407" y="8958"/>
                </a:cubicBezTo>
                <a:cubicBezTo>
                  <a:pt x="15696" y="9314"/>
                  <a:pt x="15768" y="9314"/>
                  <a:pt x="16154" y="89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4" name="Google Shape;2654;p195"/>
          <p:cNvSpPr/>
          <p:nvPr/>
        </p:nvSpPr>
        <p:spPr>
          <a:xfrm>
            <a:off x="2228849" y="2143126"/>
            <a:ext cx="1132954" cy="1052354"/>
          </a:xfrm>
          <a:custGeom>
            <a:rect b="b" l="l" r="r" t="t"/>
            <a:pathLst>
              <a:path extrusionOk="0" h="21307" w="21375">
                <a:moveTo>
                  <a:pt x="10147" y="21270"/>
                </a:moveTo>
                <a:cubicBezTo>
                  <a:pt x="9572" y="21270"/>
                  <a:pt x="8997" y="21366"/>
                  <a:pt x="8440" y="21250"/>
                </a:cubicBezTo>
                <a:cubicBezTo>
                  <a:pt x="5978" y="20730"/>
                  <a:pt x="3929" y="19457"/>
                  <a:pt x="2294" y="17374"/>
                </a:cubicBezTo>
                <a:cubicBezTo>
                  <a:pt x="479" y="15040"/>
                  <a:pt x="-150" y="12340"/>
                  <a:pt x="30" y="9390"/>
                </a:cubicBezTo>
                <a:cubicBezTo>
                  <a:pt x="66" y="8888"/>
                  <a:pt x="173" y="8368"/>
                  <a:pt x="317" y="7885"/>
                </a:cubicBezTo>
                <a:cubicBezTo>
                  <a:pt x="605" y="6921"/>
                  <a:pt x="892" y="5918"/>
                  <a:pt x="1288" y="5012"/>
                </a:cubicBezTo>
                <a:cubicBezTo>
                  <a:pt x="1557" y="4395"/>
                  <a:pt x="1970" y="3797"/>
                  <a:pt x="2438" y="3315"/>
                </a:cubicBezTo>
                <a:cubicBezTo>
                  <a:pt x="3336" y="2389"/>
                  <a:pt x="4307" y="1540"/>
                  <a:pt x="5564" y="1174"/>
                </a:cubicBezTo>
                <a:cubicBezTo>
                  <a:pt x="6175" y="1000"/>
                  <a:pt x="6751" y="615"/>
                  <a:pt x="7326" y="325"/>
                </a:cubicBezTo>
                <a:cubicBezTo>
                  <a:pt x="8332" y="-176"/>
                  <a:pt x="9392" y="36"/>
                  <a:pt x="10434" y="94"/>
                </a:cubicBezTo>
                <a:cubicBezTo>
                  <a:pt x="12088" y="190"/>
                  <a:pt x="13723" y="403"/>
                  <a:pt x="15286" y="981"/>
                </a:cubicBezTo>
                <a:cubicBezTo>
                  <a:pt x="16706" y="1502"/>
                  <a:pt x="18000" y="2215"/>
                  <a:pt x="19042" y="3469"/>
                </a:cubicBezTo>
                <a:cubicBezTo>
                  <a:pt x="20605" y="5340"/>
                  <a:pt x="21162" y="7635"/>
                  <a:pt x="21360" y="10007"/>
                </a:cubicBezTo>
                <a:cubicBezTo>
                  <a:pt x="21450" y="11106"/>
                  <a:pt x="21109" y="12244"/>
                  <a:pt x="20911" y="13363"/>
                </a:cubicBezTo>
                <a:cubicBezTo>
                  <a:pt x="20623" y="15156"/>
                  <a:pt x="19689" y="16564"/>
                  <a:pt x="18611" y="17953"/>
                </a:cubicBezTo>
                <a:cubicBezTo>
                  <a:pt x="18215" y="18473"/>
                  <a:pt x="17820" y="18859"/>
                  <a:pt x="17317" y="19187"/>
                </a:cubicBezTo>
                <a:cubicBezTo>
                  <a:pt x="16904" y="19476"/>
                  <a:pt x="16562" y="19920"/>
                  <a:pt x="16113" y="20132"/>
                </a:cubicBezTo>
                <a:cubicBezTo>
                  <a:pt x="14244" y="21000"/>
                  <a:pt x="12249" y="21424"/>
                  <a:pt x="10147" y="21270"/>
                </a:cubicBezTo>
                <a:close/>
                <a:moveTo>
                  <a:pt x="7631" y="11723"/>
                </a:moveTo>
                <a:cubicBezTo>
                  <a:pt x="8907" y="11318"/>
                  <a:pt x="10039" y="11260"/>
                  <a:pt x="11135" y="11743"/>
                </a:cubicBezTo>
                <a:cubicBezTo>
                  <a:pt x="11782" y="12032"/>
                  <a:pt x="12393" y="12475"/>
                  <a:pt x="13004" y="12861"/>
                </a:cubicBezTo>
                <a:cubicBezTo>
                  <a:pt x="14136" y="13556"/>
                  <a:pt x="15286" y="14173"/>
                  <a:pt x="16598" y="14288"/>
                </a:cubicBezTo>
                <a:cubicBezTo>
                  <a:pt x="17389" y="14346"/>
                  <a:pt x="18162" y="14173"/>
                  <a:pt x="18791" y="13594"/>
                </a:cubicBezTo>
                <a:cubicBezTo>
                  <a:pt x="19473" y="12958"/>
                  <a:pt x="20085" y="12148"/>
                  <a:pt x="20210" y="11222"/>
                </a:cubicBezTo>
                <a:cubicBezTo>
                  <a:pt x="20498" y="9081"/>
                  <a:pt x="19959" y="7075"/>
                  <a:pt x="18988" y="5185"/>
                </a:cubicBezTo>
                <a:cubicBezTo>
                  <a:pt x="18880" y="4973"/>
                  <a:pt x="18719" y="4780"/>
                  <a:pt x="18539" y="4510"/>
                </a:cubicBezTo>
                <a:cubicBezTo>
                  <a:pt x="15448" y="7577"/>
                  <a:pt x="11764" y="8985"/>
                  <a:pt x="7649" y="9467"/>
                </a:cubicBezTo>
                <a:cubicBezTo>
                  <a:pt x="7631" y="10200"/>
                  <a:pt x="7631" y="10894"/>
                  <a:pt x="7631" y="11723"/>
                </a:cubicBezTo>
                <a:close/>
                <a:moveTo>
                  <a:pt x="18827" y="15812"/>
                </a:moveTo>
                <a:cubicBezTo>
                  <a:pt x="18485" y="15850"/>
                  <a:pt x="18305" y="15870"/>
                  <a:pt x="18126" y="15908"/>
                </a:cubicBezTo>
                <a:cubicBezTo>
                  <a:pt x="16688" y="16294"/>
                  <a:pt x="15322" y="16005"/>
                  <a:pt x="14064" y="15233"/>
                </a:cubicBezTo>
                <a:cubicBezTo>
                  <a:pt x="13184" y="14693"/>
                  <a:pt x="12321" y="14115"/>
                  <a:pt x="11459" y="13555"/>
                </a:cubicBezTo>
                <a:cubicBezTo>
                  <a:pt x="10309" y="12803"/>
                  <a:pt x="9159" y="12765"/>
                  <a:pt x="7973" y="13440"/>
                </a:cubicBezTo>
                <a:cubicBezTo>
                  <a:pt x="7973" y="13594"/>
                  <a:pt x="7955" y="13729"/>
                  <a:pt x="7973" y="13845"/>
                </a:cubicBezTo>
                <a:cubicBezTo>
                  <a:pt x="8009" y="14038"/>
                  <a:pt x="8080" y="14211"/>
                  <a:pt x="8152" y="14385"/>
                </a:cubicBezTo>
                <a:cubicBezTo>
                  <a:pt x="8691" y="15773"/>
                  <a:pt x="9464" y="16950"/>
                  <a:pt x="10578" y="17895"/>
                </a:cubicBezTo>
                <a:cubicBezTo>
                  <a:pt x="11261" y="18473"/>
                  <a:pt x="11980" y="18840"/>
                  <a:pt x="12860" y="18859"/>
                </a:cubicBezTo>
                <a:cubicBezTo>
                  <a:pt x="13220" y="18859"/>
                  <a:pt x="13597" y="18898"/>
                  <a:pt x="13903" y="19033"/>
                </a:cubicBezTo>
                <a:cubicBezTo>
                  <a:pt x="14208" y="19168"/>
                  <a:pt x="14460" y="19129"/>
                  <a:pt x="14765" y="19033"/>
                </a:cubicBezTo>
                <a:cubicBezTo>
                  <a:pt x="16401" y="18493"/>
                  <a:pt x="17712" y="17451"/>
                  <a:pt x="18827" y="15812"/>
                </a:cubicBezTo>
                <a:close/>
                <a:moveTo>
                  <a:pt x="7685" y="8213"/>
                </a:moveTo>
                <a:cubicBezTo>
                  <a:pt x="11477" y="7673"/>
                  <a:pt x="14711" y="6343"/>
                  <a:pt x="17353" y="3392"/>
                </a:cubicBezTo>
                <a:cubicBezTo>
                  <a:pt x="16023" y="2620"/>
                  <a:pt x="14837" y="1714"/>
                  <a:pt x="13274" y="2466"/>
                </a:cubicBezTo>
                <a:cubicBezTo>
                  <a:pt x="12896" y="2640"/>
                  <a:pt x="12483" y="2736"/>
                  <a:pt x="12070" y="2833"/>
                </a:cubicBezTo>
                <a:cubicBezTo>
                  <a:pt x="11207" y="3025"/>
                  <a:pt x="10452" y="3411"/>
                  <a:pt x="9751" y="4009"/>
                </a:cubicBezTo>
                <a:cubicBezTo>
                  <a:pt x="8548" y="5070"/>
                  <a:pt x="8026" y="6497"/>
                  <a:pt x="7685" y="8213"/>
                </a:cubicBezTo>
                <a:close/>
                <a:moveTo>
                  <a:pt x="3336" y="16525"/>
                </a:moveTo>
                <a:cubicBezTo>
                  <a:pt x="4217" y="14327"/>
                  <a:pt x="4217" y="14327"/>
                  <a:pt x="5978" y="12649"/>
                </a:cubicBezTo>
                <a:cubicBezTo>
                  <a:pt x="6158" y="12475"/>
                  <a:pt x="6283" y="12167"/>
                  <a:pt x="6301" y="11916"/>
                </a:cubicBezTo>
                <a:cubicBezTo>
                  <a:pt x="6337" y="11280"/>
                  <a:pt x="6319" y="10643"/>
                  <a:pt x="6283" y="10007"/>
                </a:cubicBezTo>
                <a:cubicBezTo>
                  <a:pt x="6265" y="9795"/>
                  <a:pt x="6158" y="9602"/>
                  <a:pt x="6140" y="9525"/>
                </a:cubicBezTo>
                <a:cubicBezTo>
                  <a:pt x="4630" y="9216"/>
                  <a:pt x="3228" y="8927"/>
                  <a:pt x="1809" y="8638"/>
                </a:cubicBezTo>
                <a:cubicBezTo>
                  <a:pt x="802" y="10489"/>
                  <a:pt x="1593" y="14655"/>
                  <a:pt x="3336" y="16525"/>
                </a:cubicBezTo>
                <a:close/>
                <a:moveTo>
                  <a:pt x="10470" y="1540"/>
                </a:moveTo>
                <a:cubicBezTo>
                  <a:pt x="9662" y="1367"/>
                  <a:pt x="8853" y="1348"/>
                  <a:pt x="8098" y="1637"/>
                </a:cubicBezTo>
                <a:cubicBezTo>
                  <a:pt x="7074" y="2023"/>
                  <a:pt x="5996" y="2312"/>
                  <a:pt x="5061" y="2968"/>
                </a:cubicBezTo>
                <a:cubicBezTo>
                  <a:pt x="3552" y="4009"/>
                  <a:pt x="2420" y="5320"/>
                  <a:pt x="2006" y="7365"/>
                </a:cubicBezTo>
                <a:cubicBezTo>
                  <a:pt x="3426" y="7731"/>
                  <a:pt x="4756" y="8368"/>
                  <a:pt x="6211" y="8136"/>
                </a:cubicBezTo>
                <a:cubicBezTo>
                  <a:pt x="6607" y="5128"/>
                  <a:pt x="7847" y="2833"/>
                  <a:pt x="10470" y="1540"/>
                </a:cubicBezTo>
                <a:close/>
                <a:moveTo>
                  <a:pt x="6715" y="14173"/>
                </a:moveTo>
                <a:cubicBezTo>
                  <a:pt x="5654" y="14983"/>
                  <a:pt x="4989" y="15908"/>
                  <a:pt x="4792" y="16873"/>
                </a:cubicBezTo>
                <a:cubicBezTo>
                  <a:pt x="4630" y="17644"/>
                  <a:pt x="4792" y="18068"/>
                  <a:pt x="5421" y="18473"/>
                </a:cubicBezTo>
                <a:cubicBezTo>
                  <a:pt x="5654" y="18628"/>
                  <a:pt x="5888" y="18782"/>
                  <a:pt x="6104" y="18917"/>
                </a:cubicBezTo>
                <a:cubicBezTo>
                  <a:pt x="7577" y="19862"/>
                  <a:pt x="9194" y="19804"/>
                  <a:pt x="10848" y="19727"/>
                </a:cubicBezTo>
                <a:cubicBezTo>
                  <a:pt x="8961" y="18319"/>
                  <a:pt x="7344" y="16718"/>
                  <a:pt x="6715" y="1417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5" name="Google Shape;2655;p195"/>
          <p:cNvSpPr/>
          <p:nvPr/>
        </p:nvSpPr>
        <p:spPr>
          <a:xfrm>
            <a:off x="2114548" y="3609977"/>
            <a:ext cx="1331894" cy="824316"/>
          </a:xfrm>
          <a:custGeom>
            <a:rect b="b" l="l" r="r" t="t"/>
            <a:pathLst>
              <a:path extrusionOk="0" h="21146" w="21018">
                <a:moveTo>
                  <a:pt x="10272" y="3583"/>
                </a:moveTo>
                <a:cubicBezTo>
                  <a:pt x="10873" y="3095"/>
                  <a:pt x="11414" y="2679"/>
                  <a:pt x="11956" y="2215"/>
                </a:cubicBezTo>
                <a:cubicBezTo>
                  <a:pt x="12707" y="1555"/>
                  <a:pt x="13504" y="1775"/>
                  <a:pt x="14270" y="1995"/>
                </a:cubicBezTo>
                <a:cubicBezTo>
                  <a:pt x="15608" y="2386"/>
                  <a:pt x="16465" y="3681"/>
                  <a:pt x="16901" y="5758"/>
                </a:cubicBezTo>
                <a:cubicBezTo>
                  <a:pt x="16916" y="5856"/>
                  <a:pt x="16946" y="5929"/>
                  <a:pt x="16976" y="6027"/>
                </a:cubicBezTo>
                <a:cubicBezTo>
                  <a:pt x="16991" y="6051"/>
                  <a:pt x="17006" y="6076"/>
                  <a:pt x="17051" y="6173"/>
                </a:cubicBezTo>
                <a:cubicBezTo>
                  <a:pt x="17577" y="5954"/>
                  <a:pt x="18163" y="5880"/>
                  <a:pt x="18705" y="6247"/>
                </a:cubicBezTo>
                <a:cubicBezTo>
                  <a:pt x="19171" y="6564"/>
                  <a:pt x="19652" y="6931"/>
                  <a:pt x="20057" y="7420"/>
                </a:cubicBezTo>
                <a:cubicBezTo>
                  <a:pt x="20974" y="8495"/>
                  <a:pt x="21320" y="11354"/>
                  <a:pt x="20719" y="13259"/>
                </a:cubicBezTo>
                <a:cubicBezTo>
                  <a:pt x="20644" y="13504"/>
                  <a:pt x="20599" y="13797"/>
                  <a:pt x="20523" y="14041"/>
                </a:cubicBezTo>
                <a:cubicBezTo>
                  <a:pt x="20343" y="14652"/>
                  <a:pt x="20193" y="15263"/>
                  <a:pt x="19757" y="15507"/>
                </a:cubicBezTo>
                <a:cubicBezTo>
                  <a:pt x="19667" y="15556"/>
                  <a:pt x="19546" y="15654"/>
                  <a:pt x="19516" y="15776"/>
                </a:cubicBezTo>
                <a:cubicBezTo>
                  <a:pt x="19396" y="16240"/>
                  <a:pt x="19140" y="16265"/>
                  <a:pt x="18900" y="16412"/>
                </a:cubicBezTo>
                <a:cubicBezTo>
                  <a:pt x="18163" y="16876"/>
                  <a:pt x="17472" y="16485"/>
                  <a:pt x="16765" y="16143"/>
                </a:cubicBezTo>
                <a:cubicBezTo>
                  <a:pt x="16555" y="16925"/>
                  <a:pt x="16345" y="17658"/>
                  <a:pt x="16149" y="18440"/>
                </a:cubicBezTo>
                <a:cubicBezTo>
                  <a:pt x="15834" y="19686"/>
                  <a:pt x="15202" y="20517"/>
                  <a:pt x="14466" y="20859"/>
                </a:cubicBezTo>
                <a:cubicBezTo>
                  <a:pt x="13218" y="21445"/>
                  <a:pt x="11986" y="21176"/>
                  <a:pt x="10963" y="19661"/>
                </a:cubicBezTo>
                <a:cubicBezTo>
                  <a:pt x="10693" y="19246"/>
                  <a:pt x="10392" y="18879"/>
                  <a:pt x="10122" y="18488"/>
                </a:cubicBezTo>
                <a:cubicBezTo>
                  <a:pt x="8754" y="21347"/>
                  <a:pt x="5327" y="21079"/>
                  <a:pt x="4710" y="15703"/>
                </a:cubicBezTo>
                <a:cubicBezTo>
                  <a:pt x="4440" y="15898"/>
                  <a:pt x="4184" y="15972"/>
                  <a:pt x="4019" y="16509"/>
                </a:cubicBezTo>
                <a:cubicBezTo>
                  <a:pt x="3929" y="16802"/>
                  <a:pt x="3553" y="16998"/>
                  <a:pt x="3297" y="17022"/>
                </a:cubicBezTo>
                <a:cubicBezTo>
                  <a:pt x="2516" y="17120"/>
                  <a:pt x="1824" y="16827"/>
                  <a:pt x="1238" y="15874"/>
                </a:cubicBezTo>
                <a:cubicBezTo>
                  <a:pt x="712" y="14994"/>
                  <a:pt x="366" y="13968"/>
                  <a:pt x="111" y="12844"/>
                </a:cubicBezTo>
                <a:cubicBezTo>
                  <a:pt x="-280" y="11207"/>
                  <a:pt x="426" y="9277"/>
                  <a:pt x="1238" y="8324"/>
                </a:cubicBezTo>
                <a:cubicBezTo>
                  <a:pt x="1629" y="7860"/>
                  <a:pt x="2125" y="7664"/>
                  <a:pt x="2576" y="7346"/>
                </a:cubicBezTo>
                <a:cubicBezTo>
                  <a:pt x="2711" y="7249"/>
                  <a:pt x="2877" y="7200"/>
                  <a:pt x="3042" y="7127"/>
                </a:cubicBezTo>
                <a:cubicBezTo>
                  <a:pt x="2666" y="5392"/>
                  <a:pt x="3072" y="3974"/>
                  <a:pt x="3703" y="2704"/>
                </a:cubicBezTo>
                <a:cubicBezTo>
                  <a:pt x="4455" y="1213"/>
                  <a:pt x="5402" y="187"/>
                  <a:pt x="6619" y="16"/>
                </a:cubicBezTo>
                <a:cubicBezTo>
                  <a:pt x="7837" y="-155"/>
                  <a:pt x="9430" y="1042"/>
                  <a:pt x="10016" y="2948"/>
                </a:cubicBezTo>
                <a:cubicBezTo>
                  <a:pt x="10107" y="3192"/>
                  <a:pt x="10212" y="3437"/>
                  <a:pt x="10272" y="3583"/>
                </a:cubicBezTo>
                <a:close/>
                <a:moveTo>
                  <a:pt x="5011" y="13431"/>
                </a:moveTo>
                <a:cubicBezTo>
                  <a:pt x="5672" y="13846"/>
                  <a:pt x="5793" y="14164"/>
                  <a:pt x="5793" y="15214"/>
                </a:cubicBezTo>
                <a:cubicBezTo>
                  <a:pt x="5793" y="15752"/>
                  <a:pt x="5808" y="16314"/>
                  <a:pt x="5883" y="16827"/>
                </a:cubicBezTo>
                <a:cubicBezTo>
                  <a:pt x="6033" y="17975"/>
                  <a:pt x="6875" y="18953"/>
                  <a:pt x="7581" y="18782"/>
                </a:cubicBezTo>
                <a:cubicBezTo>
                  <a:pt x="8498" y="18562"/>
                  <a:pt x="9325" y="17609"/>
                  <a:pt x="9581" y="15996"/>
                </a:cubicBezTo>
                <a:cubicBezTo>
                  <a:pt x="9626" y="15727"/>
                  <a:pt x="9731" y="15312"/>
                  <a:pt x="9806" y="15312"/>
                </a:cubicBezTo>
                <a:cubicBezTo>
                  <a:pt x="10016" y="15336"/>
                  <a:pt x="10257" y="15459"/>
                  <a:pt x="10437" y="15654"/>
                </a:cubicBezTo>
                <a:cubicBezTo>
                  <a:pt x="10558" y="15801"/>
                  <a:pt x="10603" y="16143"/>
                  <a:pt x="10633" y="16412"/>
                </a:cubicBezTo>
                <a:cubicBezTo>
                  <a:pt x="10963" y="19270"/>
                  <a:pt x="13308" y="20639"/>
                  <a:pt x="14676" y="18757"/>
                </a:cubicBezTo>
                <a:cubicBezTo>
                  <a:pt x="15172" y="18073"/>
                  <a:pt x="15428" y="17096"/>
                  <a:pt x="15668" y="16167"/>
                </a:cubicBezTo>
                <a:cubicBezTo>
                  <a:pt x="15758" y="15825"/>
                  <a:pt x="15758" y="15410"/>
                  <a:pt x="15728" y="15043"/>
                </a:cubicBezTo>
                <a:cubicBezTo>
                  <a:pt x="15713" y="14726"/>
                  <a:pt x="15608" y="14310"/>
                  <a:pt x="15834" y="14188"/>
                </a:cubicBezTo>
                <a:cubicBezTo>
                  <a:pt x="15999" y="14115"/>
                  <a:pt x="16224" y="14335"/>
                  <a:pt x="16420" y="14457"/>
                </a:cubicBezTo>
                <a:cubicBezTo>
                  <a:pt x="16495" y="14506"/>
                  <a:pt x="16540" y="14652"/>
                  <a:pt x="16600" y="14701"/>
                </a:cubicBezTo>
                <a:cubicBezTo>
                  <a:pt x="17232" y="15239"/>
                  <a:pt x="17848" y="15581"/>
                  <a:pt x="18569" y="14970"/>
                </a:cubicBezTo>
                <a:cubicBezTo>
                  <a:pt x="19546" y="14164"/>
                  <a:pt x="19967" y="12771"/>
                  <a:pt x="20148" y="11207"/>
                </a:cubicBezTo>
                <a:cubicBezTo>
                  <a:pt x="20268" y="10181"/>
                  <a:pt x="20163" y="9057"/>
                  <a:pt x="19546" y="8324"/>
                </a:cubicBezTo>
                <a:cubicBezTo>
                  <a:pt x="19065" y="7762"/>
                  <a:pt x="18494" y="7591"/>
                  <a:pt x="17923" y="7493"/>
                </a:cubicBezTo>
                <a:cubicBezTo>
                  <a:pt x="17743" y="7469"/>
                  <a:pt x="17532" y="7640"/>
                  <a:pt x="17382" y="7835"/>
                </a:cubicBezTo>
                <a:cubicBezTo>
                  <a:pt x="17141" y="8153"/>
                  <a:pt x="16931" y="8544"/>
                  <a:pt x="16720" y="8886"/>
                </a:cubicBezTo>
                <a:cubicBezTo>
                  <a:pt x="15954" y="8495"/>
                  <a:pt x="15849" y="8177"/>
                  <a:pt x="16044" y="7004"/>
                </a:cubicBezTo>
                <a:cubicBezTo>
                  <a:pt x="16104" y="6662"/>
                  <a:pt x="16104" y="6222"/>
                  <a:pt x="16044" y="5880"/>
                </a:cubicBezTo>
                <a:cubicBezTo>
                  <a:pt x="15804" y="4561"/>
                  <a:pt x="15308" y="3681"/>
                  <a:pt x="14421" y="3388"/>
                </a:cubicBezTo>
                <a:cubicBezTo>
                  <a:pt x="13759" y="3168"/>
                  <a:pt x="13068" y="3144"/>
                  <a:pt x="12497" y="3535"/>
                </a:cubicBezTo>
                <a:cubicBezTo>
                  <a:pt x="11775" y="4048"/>
                  <a:pt x="11099" y="4805"/>
                  <a:pt x="10648" y="6003"/>
                </a:cubicBezTo>
                <a:cubicBezTo>
                  <a:pt x="10332" y="6858"/>
                  <a:pt x="10017" y="6809"/>
                  <a:pt x="9701" y="5929"/>
                </a:cubicBezTo>
                <a:cubicBezTo>
                  <a:pt x="9626" y="5709"/>
                  <a:pt x="9566" y="5367"/>
                  <a:pt x="9596" y="5123"/>
                </a:cubicBezTo>
                <a:cubicBezTo>
                  <a:pt x="9761" y="3632"/>
                  <a:pt x="8574" y="1507"/>
                  <a:pt x="7476" y="1458"/>
                </a:cubicBezTo>
                <a:cubicBezTo>
                  <a:pt x="6650" y="1409"/>
                  <a:pt x="5898" y="1824"/>
                  <a:pt x="5282" y="2704"/>
                </a:cubicBezTo>
                <a:cubicBezTo>
                  <a:pt x="4816" y="3388"/>
                  <a:pt x="4395" y="4146"/>
                  <a:pt x="4124" y="5123"/>
                </a:cubicBezTo>
                <a:cubicBezTo>
                  <a:pt x="3899" y="5954"/>
                  <a:pt x="3854" y="6711"/>
                  <a:pt x="4169" y="7493"/>
                </a:cubicBezTo>
                <a:cubicBezTo>
                  <a:pt x="4214" y="7591"/>
                  <a:pt x="4290" y="7689"/>
                  <a:pt x="4305" y="7811"/>
                </a:cubicBezTo>
                <a:cubicBezTo>
                  <a:pt x="4320" y="8104"/>
                  <a:pt x="4365" y="8470"/>
                  <a:pt x="4290" y="8715"/>
                </a:cubicBezTo>
                <a:cubicBezTo>
                  <a:pt x="4245" y="8861"/>
                  <a:pt x="3974" y="8837"/>
                  <a:pt x="3809" y="8837"/>
                </a:cubicBezTo>
                <a:cubicBezTo>
                  <a:pt x="3598" y="8837"/>
                  <a:pt x="3373" y="8690"/>
                  <a:pt x="3162" y="8764"/>
                </a:cubicBezTo>
                <a:cubicBezTo>
                  <a:pt x="2140" y="9106"/>
                  <a:pt x="1479" y="10156"/>
                  <a:pt x="1103" y="11671"/>
                </a:cubicBezTo>
                <a:cubicBezTo>
                  <a:pt x="1028" y="11965"/>
                  <a:pt x="1058" y="12355"/>
                  <a:pt x="1073" y="12698"/>
                </a:cubicBezTo>
                <a:cubicBezTo>
                  <a:pt x="1088" y="13406"/>
                  <a:pt x="1358" y="13944"/>
                  <a:pt x="1614" y="14481"/>
                </a:cubicBezTo>
                <a:cubicBezTo>
                  <a:pt x="2095" y="15532"/>
                  <a:pt x="2696" y="15801"/>
                  <a:pt x="3448" y="15312"/>
                </a:cubicBezTo>
                <a:cubicBezTo>
                  <a:pt x="4064" y="14945"/>
                  <a:pt x="4635" y="14383"/>
                  <a:pt x="5011" y="1343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6" name="Google Shape;2656;p195"/>
          <p:cNvSpPr/>
          <p:nvPr/>
        </p:nvSpPr>
        <p:spPr>
          <a:xfrm>
            <a:off x="2219323" y="4676777"/>
            <a:ext cx="1027828" cy="710398"/>
          </a:xfrm>
          <a:custGeom>
            <a:rect b="b" l="l" r="r" t="t"/>
            <a:pathLst>
              <a:path extrusionOk="0" h="21114" w="21266">
                <a:moveTo>
                  <a:pt x="3057" y="15433"/>
                </a:moveTo>
                <a:cubicBezTo>
                  <a:pt x="2150" y="15348"/>
                  <a:pt x="1204" y="15433"/>
                  <a:pt x="554" y="14272"/>
                </a:cubicBezTo>
                <a:cubicBezTo>
                  <a:pt x="179" y="13621"/>
                  <a:pt x="-77" y="12885"/>
                  <a:pt x="22" y="12007"/>
                </a:cubicBezTo>
                <a:cubicBezTo>
                  <a:pt x="238" y="9913"/>
                  <a:pt x="1243" y="8044"/>
                  <a:pt x="2800" y="8299"/>
                </a:cubicBezTo>
                <a:cubicBezTo>
                  <a:pt x="2840" y="7535"/>
                  <a:pt x="2859" y="6770"/>
                  <a:pt x="2958" y="6006"/>
                </a:cubicBezTo>
                <a:cubicBezTo>
                  <a:pt x="3057" y="5128"/>
                  <a:pt x="3214" y="4251"/>
                  <a:pt x="3392" y="3401"/>
                </a:cubicBezTo>
                <a:cubicBezTo>
                  <a:pt x="3786" y="1505"/>
                  <a:pt x="4791" y="570"/>
                  <a:pt x="6052" y="174"/>
                </a:cubicBezTo>
                <a:cubicBezTo>
                  <a:pt x="7944" y="-392"/>
                  <a:pt x="9541" y="429"/>
                  <a:pt x="10822" y="2496"/>
                </a:cubicBezTo>
                <a:cubicBezTo>
                  <a:pt x="11019" y="2835"/>
                  <a:pt x="11235" y="3147"/>
                  <a:pt x="11472" y="3515"/>
                </a:cubicBezTo>
                <a:cubicBezTo>
                  <a:pt x="12240" y="2694"/>
                  <a:pt x="12871" y="1476"/>
                  <a:pt x="13975" y="1816"/>
                </a:cubicBezTo>
                <a:cubicBezTo>
                  <a:pt x="14960" y="2128"/>
                  <a:pt x="15749" y="2835"/>
                  <a:pt x="16241" y="4194"/>
                </a:cubicBezTo>
                <a:cubicBezTo>
                  <a:pt x="17207" y="3769"/>
                  <a:pt x="18133" y="3090"/>
                  <a:pt x="19138" y="3656"/>
                </a:cubicBezTo>
                <a:cubicBezTo>
                  <a:pt x="19946" y="4109"/>
                  <a:pt x="20518" y="5043"/>
                  <a:pt x="20892" y="6119"/>
                </a:cubicBezTo>
                <a:cubicBezTo>
                  <a:pt x="21503" y="7818"/>
                  <a:pt x="21523" y="9686"/>
                  <a:pt x="19749" y="12177"/>
                </a:cubicBezTo>
                <a:cubicBezTo>
                  <a:pt x="19749" y="12262"/>
                  <a:pt x="19730" y="12404"/>
                  <a:pt x="19769" y="12489"/>
                </a:cubicBezTo>
                <a:cubicBezTo>
                  <a:pt x="20419" y="13933"/>
                  <a:pt x="19946" y="15688"/>
                  <a:pt x="18902" y="16565"/>
                </a:cubicBezTo>
                <a:cubicBezTo>
                  <a:pt x="18094" y="17216"/>
                  <a:pt x="17227" y="17641"/>
                  <a:pt x="16281" y="17471"/>
                </a:cubicBezTo>
                <a:cubicBezTo>
                  <a:pt x="15887" y="17386"/>
                  <a:pt x="15492" y="17160"/>
                  <a:pt x="15019" y="16962"/>
                </a:cubicBezTo>
                <a:cubicBezTo>
                  <a:pt x="14980" y="17018"/>
                  <a:pt x="14901" y="17131"/>
                  <a:pt x="14822" y="17273"/>
                </a:cubicBezTo>
                <a:cubicBezTo>
                  <a:pt x="14625" y="17613"/>
                  <a:pt x="14487" y="18037"/>
                  <a:pt x="14251" y="18292"/>
                </a:cubicBezTo>
                <a:cubicBezTo>
                  <a:pt x="13620" y="18972"/>
                  <a:pt x="12970" y="19623"/>
                  <a:pt x="12300" y="20217"/>
                </a:cubicBezTo>
                <a:cubicBezTo>
                  <a:pt x="11176" y="21208"/>
                  <a:pt x="9955" y="21208"/>
                  <a:pt x="8752" y="21010"/>
                </a:cubicBezTo>
                <a:cubicBezTo>
                  <a:pt x="7314" y="20783"/>
                  <a:pt x="5993" y="19991"/>
                  <a:pt x="4771" y="18887"/>
                </a:cubicBezTo>
                <a:cubicBezTo>
                  <a:pt x="4082" y="18264"/>
                  <a:pt x="3687" y="17301"/>
                  <a:pt x="3352" y="16282"/>
                </a:cubicBezTo>
                <a:cubicBezTo>
                  <a:pt x="3214" y="15999"/>
                  <a:pt x="3135" y="15716"/>
                  <a:pt x="3057" y="15433"/>
                </a:cubicBezTo>
                <a:close/>
                <a:moveTo>
                  <a:pt x="16064" y="6912"/>
                </a:moveTo>
                <a:cubicBezTo>
                  <a:pt x="15433" y="6317"/>
                  <a:pt x="15414" y="6289"/>
                  <a:pt x="15295" y="5213"/>
                </a:cubicBezTo>
                <a:cubicBezTo>
                  <a:pt x="15216" y="4506"/>
                  <a:pt x="15059" y="3939"/>
                  <a:pt x="14586" y="3571"/>
                </a:cubicBezTo>
                <a:cubicBezTo>
                  <a:pt x="13659" y="2864"/>
                  <a:pt x="12438" y="3769"/>
                  <a:pt x="12339" y="5355"/>
                </a:cubicBezTo>
                <a:cubicBezTo>
                  <a:pt x="12300" y="6091"/>
                  <a:pt x="12043" y="6516"/>
                  <a:pt x="11590" y="6912"/>
                </a:cubicBezTo>
                <a:cubicBezTo>
                  <a:pt x="11472" y="6714"/>
                  <a:pt x="11275" y="6516"/>
                  <a:pt x="11236" y="6289"/>
                </a:cubicBezTo>
                <a:cubicBezTo>
                  <a:pt x="11038" y="5270"/>
                  <a:pt x="10585" y="4534"/>
                  <a:pt x="10191" y="3685"/>
                </a:cubicBezTo>
                <a:cubicBezTo>
                  <a:pt x="9284" y="1731"/>
                  <a:pt x="7195" y="1052"/>
                  <a:pt x="5717" y="1958"/>
                </a:cubicBezTo>
                <a:cubicBezTo>
                  <a:pt x="5087" y="2326"/>
                  <a:pt x="4692" y="2977"/>
                  <a:pt x="4515" y="3883"/>
                </a:cubicBezTo>
                <a:cubicBezTo>
                  <a:pt x="4180" y="5581"/>
                  <a:pt x="3865" y="7280"/>
                  <a:pt x="4338" y="9035"/>
                </a:cubicBezTo>
                <a:cubicBezTo>
                  <a:pt x="4476" y="9545"/>
                  <a:pt x="4318" y="9997"/>
                  <a:pt x="4003" y="10309"/>
                </a:cubicBezTo>
                <a:cubicBezTo>
                  <a:pt x="3668" y="10620"/>
                  <a:pt x="3471" y="10281"/>
                  <a:pt x="3273" y="9969"/>
                </a:cubicBezTo>
                <a:cubicBezTo>
                  <a:pt x="3057" y="9601"/>
                  <a:pt x="2800" y="9516"/>
                  <a:pt x="2505" y="9686"/>
                </a:cubicBezTo>
                <a:cubicBezTo>
                  <a:pt x="1697" y="10111"/>
                  <a:pt x="1145" y="11413"/>
                  <a:pt x="1224" y="12630"/>
                </a:cubicBezTo>
                <a:cubicBezTo>
                  <a:pt x="1263" y="13140"/>
                  <a:pt x="1441" y="13508"/>
                  <a:pt x="1756" y="13621"/>
                </a:cubicBezTo>
                <a:cubicBezTo>
                  <a:pt x="2150" y="13763"/>
                  <a:pt x="2544" y="13876"/>
                  <a:pt x="2958" y="13564"/>
                </a:cubicBezTo>
                <a:cubicBezTo>
                  <a:pt x="3668" y="13027"/>
                  <a:pt x="4298" y="13593"/>
                  <a:pt x="4318" y="14725"/>
                </a:cubicBezTo>
                <a:cubicBezTo>
                  <a:pt x="4318" y="15716"/>
                  <a:pt x="4594" y="16509"/>
                  <a:pt x="5106" y="17188"/>
                </a:cubicBezTo>
                <a:cubicBezTo>
                  <a:pt x="5737" y="18009"/>
                  <a:pt x="6486" y="18462"/>
                  <a:pt x="7294" y="18858"/>
                </a:cubicBezTo>
                <a:cubicBezTo>
                  <a:pt x="8752" y="19594"/>
                  <a:pt x="10191" y="19679"/>
                  <a:pt x="11630" y="18858"/>
                </a:cubicBezTo>
                <a:cubicBezTo>
                  <a:pt x="12891" y="18151"/>
                  <a:pt x="13857" y="17018"/>
                  <a:pt x="14349" y="15093"/>
                </a:cubicBezTo>
                <a:cubicBezTo>
                  <a:pt x="14507" y="14470"/>
                  <a:pt x="14921" y="14414"/>
                  <a:pt x="15295" y="14895"/>
                </a:cubicBezTo>
                <a:cubicBezTo>
                  <a:pt x="15492" y="15150"/>
                  <a:pt x="15650" y="15490"/>
                  <a:pt x="15887" y="15631"/>
                </a:cubicBezTo>
                <a:cubicBezTo>
                  <a:pt x="16537" y="16027"/>
                  <a:pt x="18074" y="15773"/>
                  <a:pt x="18665" y="14584"/>
                </a:cubicBezTo>
                <a:cubicBezTo>
                  <a:pt x="18961" y="13989"/>
                  <a:pt x="19099" y="13508"/>
                  <a:pt x="18567" y="12857"/>
                </a:cubicBezTo>
                <a:cubicBezTo>
                  <a:pt x="17877" y="12036"/>
                  <a:pt x="17976" y="11470"/>
                  <a:pt x="18764" y="10903"/>
                </a:cubicBezTo>
                <a:cubicBezTo>
                  <a:pt x="19730" y="10224"/>
                  <a:pt x="20262" y="8780"/>
                  <a:pt x="20005" y="7308"/>
                </a:cubicBezTo>
                <a:cubicBezTo>
                  <a:pt x="19828" y="6289"/>
                  <a:pt x="19473" y="5355"/>
                  <a:pt x="18685" y="5157"/>
                </a:cubicBezTo>
                <a:cubicBezTo>
                  <a:pt x="17916" y="4958"/>
                  <a:pt x="17108" y="4958"/>
                  <a:pt x="16635" y="6176"/>
                </a:cubicBezTo>
                <a:cubicBezTo>
                  <a:pt x="16517" y="6431"/>
                  <a:pt x="16281" y="6629"/>
                  <a:pt x="16064" y="69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7" name="Google Shape;2657;p195"/>
          <p:cNvSpPr/>
          <p:nvPr/>
        </p:nvSpPr>
        <p:spPr>
          <a:xfrm>
            <a:off x="3676649" y="4657727"/>
            <a:ext cx="647705" cy="642777"/>
          </a:xfrm>
          <a:custGeom>
            <a:rect b="b" l="l" r="r" t="t"/>
            <a:pathLst>
              <a:path extrusionOk="0" h="21436" w="21600">
                <a:moveTo>
                  <a:pt x="21600" y="15163"/>
                </a:moveTo>
                <a:cubicBezTo>
                  <a:pt x="21314" y="15290"/>
                  <a:pt x="21060" y="15449"/>
                  <a:pt x="20774" y="15481"/>
                </a:cubicBezTo>
                <a:cubicBezTo>
                  <a:pt x="19027" y="15576"/>
                  <a:pt x="17280" y="15703"/>
                  <a:pt x="15501" y="15703"/>
                </a:cubicBezTo>
                <a:cubicBezTo>
                  <a:pt x="14008" y="15703"/>
                  <a:pt x="12992" y="16243"/>
                  <a:pt x="12452" y="17736"/>
                </a:cubicBezTo>
                <a:cubicBezTo>
                  <a:pt x="12102" y="18752"/>
                  <a:pt x="11499" y="19705"/>
                  <a:pt x="11022" y="20658"/>
                </a:cubicBezTo>
                <a:cubicBezTo>
                  <a:pt x="10800" y="21135"/>
                  <a:pt x="10482" y="21516"/>
                  <a:pt x="9879" y="21421"/>
                </a:cubicBezTo>
                <a:cubicBezTo>
                  <a:pt x="9371" y="21325"/>
                  <a:pt x="8799" y="20722"/>
                  <a:pt x="8767" y="20182"/>
                </a:cubicBezTo>
                <a:cubicBezTo>
                  <a:pt x="8735" y="19642"/>
                  <a:pt x="8831" y="19102"/>
                  <a:pt x="8862" y="18562"/>
                </a:cubicBezTo>
                <a:cubicBezTo>
                  <a:pt x="8926" y="17418"/>
                  <a:pt x="8989" y="16243"/>
                  <a:pt x="8799" y="14877"/>
                </a:cubicBezTo>
                <a:cubicBezTo>
                  <a:pt x="7083" y="15608"/>
                  <a:pt x="5527" y="16180"/>
                  <a:pt x="4066" y="16942"/>
                </a:cubicBezTo>
                <a:cubicBezTo>
                  <a:pt x="2763" y="17609"/>
                  <a:pt x="2636" y="17672"/>
                  <a:pt x="1683" y="16434"/>
                </a:cubicBezTo>
                <a:cubicBezTo>
                  <a:pt x="2668" y="14909"/>
                  <a:pt x="3843" y="13543"/>
                  <a:pt x="5336" y="12177"/>
                </a:cubicBezTo>
                <a:cubicBezTo>
                  <a:pt x="3462" y="10367"/>
                  <a:pt x="1683" y="8556"/>
                  <a:pt x="0" y="6714"/>
                </a:cubicBezTo>
                <a:cubicBezTo>
                  <a:pt x="413" y="6015"/>
                  <a:pt x="889" y="6078"/>
                  <a:pt x="1334" y="6205"/>
                </a:cubicBezTo>
                <a:cubicBezTo>
                  <a:pt x="2573" y="6555"/>
                  <a:pt x="3844" y="6872"/>
                  <a:pt x="5082" y="7254"/>
                </a:cubicBezTo>
                <a:cubicBezTo>
                  <a:pt x="7687" y="8048"/>
                  <a:pt x="8195" y="7794"/>
                  <a:pt x="9148" y="5252"/>
                </a:cubicBezTo>
                <a:cubicBezTo>
                  <a:pt x="9720" y="3759"/>
                  <a:pt x="10323" y="2298"/>
                  <a:pt x="10927" y="837"/>
                </a:cubicBezTo>
                <a:cubicBezTo>
                  <a:pt x="11118" y="424"/>
                  <a:pt x="11276" y="-84"/>
                  <a:pt x="11880" y="11"/>
                </a:cubicBezTo>
                <a:cubicBezTo>
                  <a:pt x="12420" y="107"/>
                  <a:pt x="12960" y="265"/>
                  <a:pt x="13150" y="901"/>
                </a:cubicBezTo>
                <a:cubicBezTo>
                  <a:pt x="13309" y="1409"/>
                  <a:pt x="13468" y="1949"/>
                  <a:pt x="13563" y="2489"/>
                </a:cubicBezTo>
                <a:cubicBezTo>
                  <a:pt x="13754" y="3474"/>
                  <a:pt x="13913" y="4458"/>
                  <a:pt x="14135" y="5443"/>
                </a:cubicBezTo>
                <a:cubicBezTo>
                  <a:pt x="14167" y="5665"/>
                  <a:pt x="14326" y="5888"/>
                  <a:pt x="14484" y="6205"/>
                </a:cubicBezTo>
                <a:cubicBezTo>
                  <a:pt x="14929" y="5983"/>
                  <a:pt x="15342" y="5792"/>
                  <a:pt x="15755" y="5602"/>
                </a:cubicBezTo>
                <a:cubicBezTo>
                  <a:pt x="16549" y="5189"/>
                  <a:pt x="17311" y="4776"/>
                  <a:pt x="18106" y="4395"/>
                </a:cubicBezTo>
                <a:cubicBezTo>
                  <a:pt x="18614" y="4141"/>
                  <a:pt x="19122" y="4331"/>
                  <a:pt x="19471" y="4744"/>
                </a:cubicBezTo>
                <a:cubicBezTo>
                  <a:pt x="19853" y="5157"/>
                  <a:pt x="19757" y="5665"/>
                  <a:pt x="19503" y="6142"/>
                </a:cubicBezTo>
                <a:cubicBezTo>
                  <a:pt x="18614" y="7667"/>
                  <a:pt x="17788" y="9191"/>
                  <a:pt x="16930" y="10716"/>
                </a:cubicBezTo>
                <a:cubicBezTo>
                  <a:pt x="16867" y="10843"/>
                  <a:pt x="16803" y="11002"/>
                  <a:pt x="16708" y="11288"/>
                </a:cubicBezTo>
                <a:cubicBezTo>
                  <a:pt x="17978" y="11987"/>
                  <a:pt x="19217" y="12685"/>
                  <a:pt x="20424" y="13384"/>
                </a:cubicBezTo>
                <a:cubicBezTo>
                  <a:pt x="20901" y="13797"/>
                  <a:pt x="21568" y="14115"/>
                  <a:pt x="21600" y="15163"/>
                </a:cubicBezTo>
                <a:close/>
                <a:moveTo>
                  <a:pt x="6290" y="14051"/>
                </a:moveTo>
                <a:cubicBezTo>
                  <a:pt x="7465" y="14020"/>
                  <a:pt x="8227" y="13543"/>
                  <a:pt x="8990" y="13130"/>
                </a:cubicBezTo>
                <a:cubicBezTo>
                  <a:pt x="9466" y="12876"/>
                  <a:pt x="9974" y="12749"/>
                  <a:pt x="10419" y="13130"/>
                </a:cubicBezTo>
                <a:cubicBezTo>
                  <a:pt x="10832" y="13480"/>
                  <a:pt x="11022" y="13988"/>
                  <a:pt x="10864" y="14591"/>
                </a:cubicBezTo>
                <a:cubicBezTo>
                  <a:pt x="10737" y="15131"/>
                  <a:pt x="10737" y="15703"/>
                  <a:pt x="10705" y="16243"/>
                </a:cubicBezTo>
                <a:cubicBezTo>
                  <a:pt x="11181" y="15894"/>
                  <a:pt x="11467" y="15481"/>
                  <a:pt x="11690" y="15036"/>
                </a:cubicBezTo>
                <a:cubicBezTo>
                  <a:pt x="12198" y="13988"/>
                  <a:pt x="12420" y="13956"/>
                  <a:pt x="13532" y="13988"/>
                </a:cubicBezTo>
                <a:cubicBezTo>
                  <a:pt x="14866" y="14051"/>
                  <a:pt x="16232" y="13988"/>
                  <a:pt x="17566" y="13988"/>
                </a:cubicBezTo>
                <a:cubicBezTo>
                  <a:pt x="17598" y="13893"/>
                  <a:pt x="17598" y="13797"/>
                  <a:pt x="17630" y="13702"/>
                </a:cubicBezTo>
                <a:cubicBezTo>
                  <a:pt x="16740" y="13130"/>
                  <a:pt x="15851" y="12527"/>
                  <a:pt x="14930" y="11955"/>
                </a:cubicBezTo>
                <a:cubicBezTo>
                  <a:pt x="14136" y="11447"/>
                  <a:pt x="14104" y="11129"/>
                  <a:pt x="14644" y="10367"/>
                </a:cubicBezTo>
                <a:cubicBezTo>
                  <a:pt x="15215" y="9509"/>
                  <a:pt x="15756" y="8651"/>
                  <a:pt x="16296" y="7762"/>
                </a:cubicBezTo>
                <a:cubicBezTo>
                  <a:pt x="16232" y="7699"/>
                  <a:pt x="16169" y="7635"/>
                  <a:pt x="16105" y="7540"/>
                </a:cubicBezTo>
                <a:cubicBezTo>
                  <a:pt x="15597" y="7762"/>
                  <a:pt x="15057" y="8016"/>
                  <a:pt x="14549" y="8238"/>
                </a:cubicBezTo>
                <a:cubicBezTo>
                  <a:pt x="13500" y="8683"/>
                  <a:pt x="12643" y="8143"/>
                  <a:pt x="12484" y="7031"/>
                </a:cubicBezTo>
                <a:cubicBezTo>
                  <a:pt x="12357" y="6110"/>
                  <a:pt x="12134" y="5221"/>
                  <a:pt x="11944" y="4300"/>
                </a:cubicBezTo>
                <a:cubicBezTo>
                  <a:pt x="11849" y="4300"/>
                  <a:pt x="11753" y="4300"/>
                  <a:pt x="11690" y="4300"/>
                </a:cubicBezTo>
                <a:cubicBezTo>
                  <a:pt x="11531" y="4617"/>
                  <a:pt x="11404" y="4967"/>
                  <a:pt x="11245" y="5284"/>
                </a:cubicBezTo>
                <a:cubicBezTo>
                  <a:pt x="10864" y="6110"/>
                  <a:pt x="10515" y="6968"/>
                  <a:pt x="10070" y="7794"/>
                </a:cubicBezTo>
                <a:cubicBezTo>
                  <a:pt x="9879" y="8175"/>
                  <a:pt x="9434" y="8429"/>
                  <a:pt x="9307" y="8810"/>
                </a:cubicBezTo>
                <a:cubicBezTo>
                  <a:pt x="8958" y="9668"/>
                  <a:pt x="8704" y="9827"/>
                  <a:pt x="7846" y="9573"/>
                </a:cubicBezTo>
                <a:cubicBezTo>
                  <a:pt x="6576" y="9191"/>
                  <a:pt x="5305" y="8874"/>
                  <a:pt x="3844" y="8461"/>
                </a:cubicBezTo>
                <a:cubicBezTo>
                  <a:pt x="4606" y="9668"/>
                  <a:pt x="5432" y="10525"/>
                  <a:pt x="6512" y="11193"/>
                </a:cubicBezTo>
                <a:cubicBezTo>
                  <a:pt x="6830" y="11383"/>
                  <a:pt x="7179" y="11574"/>
                  <a:pt x="7433" y="11860"/>
                </a:cubicBezTo>
                <a:cubicBezTo>
                  <a:pt x="7910" y="12368"/>
                  <a:pt x="7846" y="12749"/>
                  <a:pt x="7306" y="13226"/>
                </a:cubicBezTo>
                <a:cubicBezTo>
                  <a:pt x="6988" y="13448"/>
                  <a:pt x="6734" y="13670"/>
                  <a:pt x="6290" y="1405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p195"/>
          <p:cNvSpPr/>
          <p:nvPr/>
        </p:nvSpPr>
        <p:spPr>
          <a:xfrm>
            <a:off x="3714748" y="3524252"/>
            <a:ext cx="501140" cy="815693"/>
          </a:xfrm>
          <a:custGeom>
            <a:rect b="b" l="l" r="r" t="t"/>
            <a:pathLst>
              <a:path extrusionOk="0" h="21262" w="19973">
                <a:moveTo>
                  <a:pt x="11126" y="12427"/>
                </a:moveTo>
                <a:cubicBezTo>
                  <a:pt x="11354" y="11459"/>
                  <a:pt x="11581" y="10565"/>
                  <a:pt x="11771" y="9647"/>
                </a:cubicBezTo>
                <a:cubicBezTo>
                  <a:pt x="12303" y="7164"/>
                  <a:pt x="12796" y="4656"/>
                  <a:pt x="13290" y="2149"/>
                </a:cubicBezTo>
                <a:cubicBezTo>
                  <a:pt x="13366" y="1826"/>
                  <a:pt x="13328" y="1503"/>
                  <a:pt x="13366" y="1181"/>
                </a:cubicBezTo>
                <a:cubicBezTo>
                  <a:pt x="13404" y="659"/>
                  <a:pt x="13442" y="659"/>
                  <a:pt x="14391" y="783"/>
                </a:cubicBezTo>
                <a:cubicBezTo>
                  <a:pt x="14846" y="-11"/>
                  <a:pt x="15416" y="-185"/>
                  <a:pt x="16441" y="187"/>
                </a:cubicBezTo>
                <a:cubicBezTo>
                  <a:pt x="17238" y="461"/>
                  <a:pt x="17997" y="783"/>
                  <a:pt x="18756" y="1032"/>
                </a:cubicBezTo>
                <a:cubicBezTo>
                  <a:pt x="19819" y="1404"/>
                  <a:pt x="20085" y="1627"/>
                  <a:pt x="19933" y="2447"/>
                </a:cubicBezTo>
                <a:cubicBezTo>
                  <a:pt x="19630" y="4259"/>
                  <a:pt x="19250" y="6072"/>
                  <a:pt x="18908" y="7909"/>
                </a:cubicBezTo>
                <a:cubicBezTo>
                  <a:pt x="18605" y="9498"/>
                  <a:pt x="18339" y="11087"/>
                  <a:pt x="18035" y="12676"/>
                </a:cubicBezTo>
                <a:cubicBezTo>
                  <a:pt x="17769" y="14165"/>
                  <a:pt x="17504" y="15655"/>
                  <a:pt x="17162" y="17145"/>
                </a:cubicBezTo>
                <a:cubicBezTo>
                  <a:pt x="17086" y="17492"/>
                  <a:pt x="16934" y="17889"/>
                  <a:pt x="16593" y="18138"/>
                </a:cubicBezTo>
                <a:cubicBezTo>
                  <a:pt x="14429" y="19801"/>
                  <a:pt x="12075" y="21216"/>
                  <a:pt x="8431" y="21241"/>
                </a:cubicBezTo>
                <a:cubicBezTo>
                  <a:pt x="6799" y="21241"/>
                  <a:pt x="5128" y="21415"/>
                  <a:pt x="3648" y="20745"/>
                </a:cubicBezTo>
                <a:cubicBezTo>
                  <a:pt x="41" y="19156"/>
                  <a:pt x="-1515" y="15729"/>
                  <a:pt x="1902" y="12998"/>
                </a:cubicBezTo>
                <a:cubicBezTo>
                  <a:pt x="3572" y="11683"/>
                  <a:pt x="6457" y="11261"/>
                  <a:pt x="9000" y="11832"/>
                </a:cubicBezTo>
                <a:cubicBezTo>
                  <a:pt x="9721" y="12030"/>
                  <a:pt x="10367" y="12229"/>
                  <a:pt x="11126" y="12427"/>
                </a:cubicBezTo>
                <a:close/>
                <a:moveTo>
                  <a:pt x="15188" y="1702"/>
                </a:moveTo>
                <a:cubicBezTo>
                  <a:pt x="15150" y="1826"/>
                  <a:pt x="15074" y="1925"/>
                  <a:pt x="15074" y="2025"/>
                </a:cubicBezTo>
                <a:cubicBezTo>
                  <a:pt x="14391" y="4483"/>
                  <a:pt x="14277" y="6990"/>
                  <a:pt x="13897" y="9473"/>
                </a:cubicBezTo>
                <a:cubicBezTo>
                  <a:pt x="13631" y="11261"/>
                  <a:pt x="13366" y="13048"/>
                  <a:pt x="13062" y="14836"/>
                </a:cubicBezTo>
                <a:cubicBezTo>
                  <a:pt x="13024" y="15059"/>
                  <a:pt x="12568" y="15357"/>
                  <a:pt x="12227" y="15432"/>
                </a:cubicBezTo>
                <a:cubicBezTo>
                  <a:pt x="11961" y="15506"/>
                  <a:pt x="11429" y="15357"/>
                  <a:pt x="11202" y="15208"/>
                </a:cubicBezTo>
                <a:cubicBezTo>
                  <a:pt x="10860" y="14960"/>
                  <a:pt x="10708" y="14587"/>
                  <a:pt x="10366" y="14290"/>
                </a:cubicBezTo>
                <a:cubicBezTo>
                  <a:pt x="10025" y="13992"/>
                  <a:pt x="9683" y="13545"/>
                  <a:pt x="9227" y="13470"/>
                </a:cubicBezTo>
                <a:cubicBezTo>
                  <a:pt x="8354" y="13296"/>
                  <a:pt x="7329" y="13197"/>
                  <a:pt x="6456" y="13321"/>
                </a:cubicBezTo>
                <a:cubicBezTo>
                  <a:pt x="2357" y="13892"/>
                  <a:pt x="1673" y="16946"/>
                  <a:pt x="3116" y="18461"/>
                </a:cubicBezTo>
                <a:cubicBezTo>
                  <a:pt x="3913" y="19305"/>
                  <a:pt x="5014" y="19925"/>
                  <a:pt x="6646" y="19851"/>
                </a:cubicBezTo>
                <a:cubicBezTo>
                  <a:pt x="8734" y="19776"/>
                  <a:pt x="10670" y="19454"/>
                  <a:pt x="12340" y="18535"/>
                </a:cubicBezTo>
                <a:cubicBezTo>
                  <a:pt x="13631" y="17815"/>
                  <a:pt x="14960" y="17095"/>
                  <a:pt x="15074" y="15854"/>
                </a:cubicBezTo>
                <a:cubicBezTo>
                  <a:pt x="15150" y="15208"/>
                  <a:pt x="15263" y="14563"/>
                  <a:pt x="15415" y="13917"/>
                </a:cubicBezTo>
                <a:cubicBezTo>
                  <a:pt x="15643" y="12576"/>
                  <a:pt x="15909" y="11261"/>
                  <a:pt x="16136" y="9920"/>
                </a:cubicBezTo>
                <a:cubicBezTo>
                  <a:pt x="16516" y="7834"/>
                  <a:pt x="16972" y="5774"/>
                  <a:pt x="17275" y="3688"/>
                </a:cubicBezTo>
                <a:cubicBezTo>
                  <a:pt x="17465" y="2298"/>
                  <a:pt x="17389" y="2298"/>
                  <a:pt x="15453" y="1702"/>
                </a:cubicBezTo>
                <a:cubicBezTo>
                  <a:pt x="15453" y="1702"/>
                  <a:pt x="15377" y="1702"/>
                  <a:pt x="15188" y="1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9" name="Google Shape;2659;p195"/>
          <p:cNvSpPr/>
          <p:nvPr/>
        </p:nvSpPr>
        <p:spPr>
          <a:xfrm>
            <a:off x="3819524" y="5648327"/>
            <a:ext cx="492571" cy="552620"/>
          </a:xfrm>
          <a:custGeom>
            <a:rect b="b" l="l" r="r" t="t"/>
            <a:pathLst>
              <a:path extrusionOk="0" h="21240" w="20126">
                <a:moveTo>
                  <a:pt x="7633" y="9768"/>
                </a:moveTo>
                <a:cubicBezTo>
                  <a:pt x="7244" y="10134"/>
                  <a:pt x="6816" y="10390"/>
                  <a:pt x="6544" y="10757"/>
                </a:cubicBezTo>
                <a:cubicBezTo>
                  <a:pt x="5765" y="11855"/>
                  <a:pt x="5843" y="13246"/>
                  <a:pt x="6699" y="13978"/>
                </a:cubicBezTo>
                <a:cubicBezTo>
                  <a:pt x="7517" y="14674"/>
                  <a:pt x="9034" y="14601"/>
                  <a:pt x="10124" y="13795"/>
                </a:cubicBezTo>
                <a:cubicBezTo>
                  <a:pt x="12420" y="12038"/>
                  <a:pt x="12654" y="8487"/>
                  <a:pt x="9385" y="6766"/>
                </a:cubicBezTo>
                <a:cubicBezTo>
                  <a:pt x="8256" y="6144"/>
                  <a:pt x="6038" y="6583"/>
                  <a:pt x="5143" y="7571"/>
                </a:cubicBezTo>
                <a:cubicBezTo>
                  <a:pt x="4520" y="8267"/>
                  <a:pt x="3936" y="8999"/>
                  <a:pt x="3391" y="9768"/>
                </a:cubicBezTo>
                <a:cubicBezTo>
                  <a:pt x="1406" y="12331"/>
                  <a:pt x="2535" y="17127"/>
                  <a:pt x="5220" y="18591"/>
                </a:cubicBezTo>
                <a:cubicBezTo>
                  <a:pt x="6894" y="19506"/>
                  <a:pt x="8801" y="19689"/>
                  <a:pt x="10708" y="19287"/>
                </a:cubicBezTo>
                <a:cubicBezTo>
                  <a:pt x="13822" y="18628"/>
                  <a:pt x="15573" y="16578"/>
                  <a:pt x="16818" y="14015"/>
                </a:cubicBezTo>
                <a:cubicBezTo>
                  <a:pt x="17130" y="13356"/>
                  <a:pt x="17247" y="12624"/>
                  <a:pt x="17558" y="11965"/>
                </a:cubicBezTo>
                <a:cubicBezTo>
                  <a:pt x="18181" y="10647"/>
                  <a:pt x="18064" y="9329"/>
                  <a:pt x="17519" y="8047"/>
                </a:cubicBezTo>
                <a:cubicBezTo>
                  <a:pt x="17091" y="7059"/>
                  <a:pt x="16663" y="6071"/>
                  <a:pt x="16157" y="5119"/>
                </a:cubicBezTo>
                <a:cubicBezTo>
                  <a:pt x="15378" y="3764"/>
                  <a:pt x="14094" y="2885"/>
                  <a:pt x="12576" y="2263"/>
                </a:cubicBezTo>
                <a:cubicBezTo>
                  <a:pt x="11525" y="1824"/>
                  <a:pt x="10280" y="1641"/>
                  <a:pt x="9463" y="725"/>
                </a:cubicBezTo>
                <a:cubicBezTo>
                  <a:pt x="9579" y="103"/>
                  <a:pt x="9968" y="-80"/>
                  <a:pt x="10591" y="30"/>
                </a:cubicBezTo>
                <a:cubicBezTo>
                  <a:pt x="13783" y="689"/>
                  <a:pt x="16663" y="1860"/>
                  <a:pt x="18336" y="4716"/>
                </a:cubicBezTo>
                <a:cubicBezTo>
                  <a:pt x="18803" y="5521"/>
                  <a:pt x="19270" y="6327"/>
                  <a:pt x="19582" y="7205"/>
                </a:cubicBezTo>
                <a:cubicBezTo>
                  <a:pt x="20827" y="10391"/>
                  <a:pt x="19776" y="13283"/>
                  <a:pt x="18064" y="16065"/>
                </a:cubicBezTo>
                <a:cubicBezTo>
                  <a:pt x="17558" y="16834"/>
                  <a:pt x="17130" y="17786"/>
                  <a:pt x="16390" y="18262"/>
                </a:cubicBezTo>
                <a:cubicBezTo>
                  <a:pt x="15262" y="19031"/>
                  <a:pt x="14328" y="20165"/>
                  <a:pt x="12888" y="20532"/>
                </a:cubicBezTo>
                <a:cubicBezTo>
                  <a:pt x="10825" y="21044"/>
                  <a:pt x="8762" y="21520"/>
                  <a:pt x="6544" y="21044"/>
                </a:cubicBezTo>
                <a:cubicBezTo>
                  <a:pt x="3586" y="20422"/>
                  <a:pt x="1562" y="18811"/>
                  <a:pt x="667" y="16248"/>
                </a:cubicBezTo>
                <a:cubicBezTo>
                  <a:pt x="-773" y="12184"/>
                  <a:pt x="44" y="8743"/>
                  <a:pt x="3859" y="6107"/>
                </a:cubicBezTo>
                <a:cubicBezTo>
                  <a:pt x="7089" y="3874"/>
                  <a:pt x="11214" y="4606"/>
                  <a:pt x="13277" y="7864"/>
                </a:cubicBezTo>
                <a:cubicBezTo>
                  <a:pt x="14522" y="9805"/>
                  <a:pt x="14522" y="11745"/>
                  <a:pt x="13238" y="13722"/>
                </a:cubicBezTo>
                <a:cubicBezTo>
                  <a:pt x="12576" y="14710"/>
                  <a:pt x="11954" y="15516"/>
                  <a:pt x="10708" y="15882"/>
                </a:cubicBezTo>
                <a:cubicBezTo>
                  <a:pt x="9152" y="16358"/>
                  <a:pt x="7673" y="16321"/>
                  <a:pt x="6233" y="15662"/>
                </a:cubicBezTo>
                <a:cubicBezTo>
                  <a:pt x="4987" y="15113"/>
                  <a:pt x="4170" y="14235"/>
                  <a:pt x="4092" y="12880"/>
                </a:cubicBezTo>
                <a:cubicBezTo>
                  <a:pt x="4014" y="11342"/>
                  <a:pt x="4365" y="9951"/>
                  <a:pt x="5804" y="9072"/>
                </a:cubicBezTo>
                <a:cubicBezTo>
                  <a:pt x="6855" y="8450"/>
                  <a:pt x="7984" y="8560"/>
                  <a:pt x="9035" y="9072"/>
                </a:cubicBezTo>
                <a:cubicBezTo>
                  <a:pt x="9346" y="9219"/>
                  <a:pt x="9618" y="9622"/>
                  <a:pt x="9657" y="9951"/>
                </a:cubicBezTo>
                <a:cubicBezTo>
                  <a:pt x="9696" y="10171"/>
                  <a:pt x="9385" y="10537"/>
                  <a:pt x="9113" y="10720"/>
                </a:cubicBezTo>
                <a:cubicBezTo>
                  <a:pt x="8645" y="10976"/>
                  <a:pt x="8373" y="10610"/>
                  <a:pt x="8140" y="10281"/>
                </a:cubicBezTo>
                <a:cubicBezTo>
                  <a:pt x="8061" y="10098"/>
                  <a:pt x="7906" y="9988"/>
                  <a:pt x="7633" y="9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0" name="Google Shape;2660;p195"/>
          <p:cNvSpPr/>
          <p:nvPr/>
        </p:nvSpPr>
        <p:spPr>
          <a:xfrm>
            <a:off x="1857394" y="5543555"/>
            <a:ext cx="1752934" cy="1114644"/>
          </a:xfrm>
          <a:custGeom>
            <a:rect b="b" l="l" r="r" t="t"/>
            <a:pathLst>
              <a:path extrusionOk="0" h="1114644" w="1752934">
                <a:moveTo>
                  <a:pt x="923900" y="376751"/>
                </a:moveTo>
                <a:cubicBezTo>
                  <a:pt x="869613" y="370081"/>
                  <a:pt x="778178" y="423409"/>
                  <a:pt x="761039" y="481513"/>
                </a:cubicBezTo>
                <a:cubicBezTo>
                  <a:pt x="869613" y="507238"/>
                  <a:pt x="979152" y="533902"/>
                  <a:pt x="1089632" y="561522"/>
                </a:cubicBezTo>
                <a:cubicBezTo>
                  <a:pt x="1083934" y="469128"/>
                  <a:pt x="1024869" y="389120"/>
                  <a:pt x="923900" y="376751"/>
                </a:cubicBezTo>
                <a:close/>
                <a:moveTo>
                  <a:pt x="920751" y="305049"/>
                </a:moveTo>
                <a:cubicBezTo>
                  <a:pt x="962359" y="307152"/>
                  <a:pt x="1003440" y="321978"/>
                  <a:pt x="1039159" y="349116"/>
                </a:cubicBezTo>
                <a:cubicBezTo>
                  <a:pt x="1116305" y="407220"/>
                  <a:pt x="1153453" y="486273"/>
                  <a:pt x="1159173" y="581532"/>
                </a:cubicBezTo>
                <a:cubicBezTo>
                  <a:pt x="1159173" y="588186"/>
                  <a:pt x="1156324" y="596766"/>
                  <a:pt x="1152511" y="601526"/>
                </a:cubicBezTo>
                <a:cubicBezTo>
                  <a:pt x="1128687" y="628190"/>
                  <a:pt x="1100108" y="642485"/>
                  <a:pt x="1062960" y="631056"/>
                </a:cubicBezTo>
                <a:cubicBezTo>
                  <a:pt x="1055355" y="629145"/>
                  <a:pt x="1048692" y="627251"/>
                  <a:pt x="1041065" y="624385"/>
                </a:cubicBezTo>
                <a:cubicBezTo>
                  <a:pt x="951537" y="590096"/>
                  <a:pt x="857230" y="574862"/>
                  <a:pt x="763888" y="554852"/>
                </a:cubicBezTo>
                <a:cubicBezTo>
                  <a:pt x="737216" y="549137"/>
                  <a:pt x="714357" y="535813"/>
                  <a:pt x="695312" y="518668"/>
                </a:cubicBezTo>
                <a:cubicBezTo>
                  <a:pt x="688627" y="512953"/>
                  <a:pt x="685778" y="498658"/>
                  <a:pt x="685778" y="488183"/>
                </a:cubicBezTo>
                <a:cubicBezTo>
                  <a:pt x="685778" y="478664"/>
                  <a:pt x="691498" y="469128"/>
                  <a:pt x="695312" y="454849"/>
                </a:cubicBezTo>
                <a:cubicBezTo>
                  <a:pt x="735309" y="384360"/>
                  <a:pt x="790561" y="320541"/>
                  <a:pt x="879147" y="307201"/>
                </a:cubicBezTo>
                <a:cubicBezTo>
                  <a:pt x="892954" y="305060"/>
                  <a:pt x="906882" y="304347"/>
                  <a:pt x="920751" y="305049"/>
                </a:cubicBezTo>
                <a:close/>
                <a:moveTo>
                  <a:pt x="957179" y="64509"/>
                </a:moveTo>
                <a:cubicBezTo>
                  <a:pt x="942651" y="65108"/>
                  <a:pt x="931448" y="68923"/>
                  <a:pt x="916185" y="76084"/>
                </a:cubicBezTo>
                <a:cubicBezTo>
                  <a:pt x="921898" y="98947"/>
                  <a:pt x="927612" y="122747"/>
                  <a:pt x="933325" y="145609"/>
                </a:cubicBezTo>
                <a:cubicBezTo>
                  <a:pt x="938141" y="163680"/>
                  <a:pt x="931448" y="177013"/>
                  <a:pt x="911451" y="185606"/>
                </a:cubicBezTo>
                <a:cubicBezTo>
                  <a:pt x="881006" y="155140"/>
                  <a:pt x="892433" y="109414"/>
                  <a:pt x="868599" y="77959"/>
                </a:cubicBezTo>
                <a:cubicBezTo>
                  <a:pt x="840031" y="83687"/>
                  <a:pt x="809505" y="84625"/>
                  <a:pt x="783794" y="105613"/>
                </a:cubicBezTo>
                <a:cubicBezTo>
                  <a:pt x="794323" y="125611"/>
                  <a:pt x="803791" y="144620"/>
                  <a:pt x="813341" y="163680"/>
                </a:cubicBezTo>
                <a:cubicBezTo>
                  <a:pt x="823789" y="186543"/>
                  <a:pt x="822891" y="206541"/>
                  <a:pt x="809505" y="210343"/>
                </a:cubicBezTo>
                <a:cubicBezTo>
                  <a:pt x="788610" y="217009"/>
                  <a:pt x="784773" y="197011"/>
                  <a:pt x="778080" y="185606"/>
                </a:cubicBezTo>
                <a:cubicBezTo>
                  <a:pt x="765755" y="165607"/>
                  <a:pt x="756206" y="143682"/>
                  <a:pt x="743799" y="118945"/>
                </a:cubicBezTo>
                <a:cubicBezTo>
                  <a:pt x="721924" y="132277"/>
                  <a:pt x="701927" y="144620"/>
                  <a:pt x="679073" y="158941"/>
                </a:cubicBezTo>
                <a:cubicBezTo>
                  <a:pt x="694255" y="178002"/>
                  <a:pt x="706661" y="193209"/>
                  <a:pt x="718088" y="208468"/>
                </a:cubicBezTo>
                <a:cubicBezTo>
                  <a:pt x="730495" y="223675"/>
                  <a:pt x="729515" y="237997"/>
                  <a:pt x="713354" y="249402"/>
                </a:cubicBezTo>
                <a:cubicBezTo>
                  <a:pt x="674257" y="247527"/>
                  <a:pt x="667646" y="205604"/>
                  <a:pt x="638098" y="188470"/>
                </a:cubicBezTo>
                <a:cubicBezTo>
                  <a:pt x="622835" y="202740"/>
                  <a:pt x="607653" y="217009"/>
                  <a:pt x="593288" y="230341"/>
                </a:cubicBezTo>
                <a:cubicBezTo>
                  <a:pt x="612387" y="262734"/>
                  <a:pt x="666666" y="268463"/>
                  <a:pt x="649525" y="323719"/>
                </a:cubicBezTo>
                <a:cubicBezTo>
                  <a:pt x="633364" y="317053"/>
                  <a:pt x="619978" y="314189"/>
                  <a:pt x="608551" y="306585"/>
                </a:cubicBezTo>
                <a:cubicBezTo>
                  <a:pt x="591411" y="297054"/>
                  <a:pt x="576147" y="284660"/>
                  <a:pt x="557129" y="272265"/>
                </a:cubicBezTo>
                <a:cubicBezTo>
                  <a:pt x="547580" y="284660"/>
                  <a:pt x="538111" y="297054"/>
                  <a:pt x="526684" y="312262"/>
                </a:cubicBezTo>
                <a:cubicBezTo>
                  <a:pt x="544723" y="325594"/>
                  <a:pt x="559986" y="336114"/>
                  <a:pt x="575249" y="346582"/>
                </a:cubicBezTo>
                <a:cubicBezTo>
                  <a:pt x="592390" y="358977"/>
                  <a:pt x="596226" y="370382"/>
                  <a:pt x="588554" y="383714"/>
                </a:cubicBezTo>
                <a:cubicBezTo>
                  <a:pt x="580963" y="397046"/>
                  <a:pt x="566679" y="399910"/>
                  <a:pt x="549539" y="388505"/>
                </a:cubicBezTo>
                <a:cubicBezTo>
                  <a:pt x="533296" y="377985"/>
                  <a:pt x="517135" y="364653"/>
                  <a:pt x="497137" y="349446"/>
                </a:cubicBezTo>
                <a:cubicBezTo>
                  <a:pt x="490444" y="365643"/>
                  <a:pt x="483833" y="379912"/>
                  <a:pt x="479017" y="394182"/>
                </a:cubicBezTo>
                <a:cubicBezTo>
                  <a:pt x="469467" y="421836"/>
                  <a:pt x="446613" y="438970"/>
                  <a:pt x="423759" y="434178"/>
                </a:cubicBezTo>
                <a:cubicBezTo>
                  <a:pt x="343770" y="417982"/>
                  <a:pt x="263780" y="401837"/>
                  <a:pt x="184688" y="385641"/>
                </a:cubicBezTo>
                <a:cubicBezTo>
                  <a:pt x="167548" y="381787"/>
                  <a:pt x="151387" y="377985"/>
                  <a:pt x="134246" y="374184"/>
                </a:cubicBezTo>
                <a:cubicBezTo>
                  <a:pt x="112290" y="475164"/>
                  <a:pt x="90415" y="573281"/>
                  <a:pt x="68540" y="673272"/>
                </a:cubicBezTo>
                <a:cubicBezTo>
                  <a:pt x="90415" y="677074"/>
                  <a:pt x="111392" y="679938"/>
                  <a:pt x="133267" y="683740"/>
                </a:cubicBezTo>
                <a:cubicBezTo>
                  <a:pt x="138082" y="653274"/>
                  <a:pt x="142816" y="624683"/>
                  <a:pt x="148530" y="592290"/>
                </a:cubicBezTo>
                <a:cubicBezTo>
                  <a:pt x="189504" y="619006"/>
                  <a:pt x="176118" y="655201"/>
                  <a:pt x="173261" y="693270"/>
                </a:cubicBezTo>
                <a:cubicBezTo>
                  <a:pt x="187545" y="694260"/>
                  <a:pt x="198972" y="695197"/>
                  <a:pt x="212358" y="696135"/>
                </a:cubicBezTo>
                <a:cubicBezTo>
                  <a:pt x="214236" y="675199"/>
                  <a:pt x="216113" y="657076"/>
                  <a:pt x="218970" y="639004"/>
                </a:cubicBezTo>
                <a:cubicBezTo>
                  <a:pt x="219949" y="632338"/>
                  <a:pt x="222806" y="621870"/>
                  <a:pt x="226642" y="620881"/>
                </a:cubicBezTo>
                <a:cubicBezTo>
                  <a:pt x="234233" y="619944"/>
                  <a:pt x="246639" y="620881"/>
                  <a:pt x="249496" y="626610"/>
                </a:cubicBezTo>
                <a:cubicBezTo>
                  <a:pt x="256108" y="638067"/>
                  <a:pt x="259944" y="651399"/>
                  <a:pt x="261821" y="664731"/>
                </a:cubicBezTo>
                <a:cubicBezTo>
                  <a:pt x="263780" y="677074"/>
                  <a:pt x="260923" y="689469"/>
                  <a:pt x="258964" y="705665"/>
                </a:cubicBezTo>
                <a:cubicBezTo>
                  <a:pt x="278064" y="708530"/>
                  <a:pt x="296102" y="711394"/>
                  <a:pt x="314222" y="715196"/>
                </a:cubicBezTo>
                <a:cubicBezTo>
                  <a:pt x="318957" y="689469"/>
                  <a:pt x="322793" y="667544"/>
                  <a:pt x="328506" y="645670"/>
                </a:cubicBezTo>
                <a:cubicBezTo>
                  <a:pt x="330465" y="638067"/>
                  <a:pt x="337077" y="632338"/>
                  <a:pt x="341892" y="625672"/>
                </a:cubicBezTo>
                <a:cubicBezTo>
                  <a:pt x="349483" y="631349"/>
                  <a:pt x="359931" y="635203"/>
                  <a:pt x="363767" y="642806"/>
                </a:cubicBezTo>
                <a:cubicBezTo>
                  <a:pt x="368501" y="652337"/>
                  <a:pt x="368501" y="664731"/>
                  <a:pt x="367603" y="675199"/>
                </a:cubicBezTo>
                <a:cubicBezTo>
                  <a:pt x="366624" y="692333"/>
                  <a:pt x="362788" y="709467"/>
                  <a:pt x="359033" y="727590"/>
                </a:cubicBezTo>
                <a:cubicBezTo>
                  <a:pt x="379030" y="731392"/>
                  <a:pt x="397069" y="735194"/>
                  <a:pt x="413312" y="738996"/>
                </a:cubicBezTo>
                <a:cubicBezTo>
                  <a:pt x="431350" y="711394"/>
                  <a:pt x="412332" y="678063"/>
                  <a:pt x="436166" y="653274"/>
                </a:cubicBezTo>
                <a:cubicBezTo>
                  <a:pt x="487587" y="673272"/>
                  <a:pt x="456163" y="718997"/>
                  <a:pt x="467590" y="752328"/>
                </a:cubicBezTo>
                <a:cubicBezTo>
                  <a:pt x="486608" y="755192"/>
                  <a:pt x="505708" y="758057"/>
                  <a:pt x="529460" y="761858"/>
                </a:cubicBezTo>
                <a:cubicBezTo>
                  <a:pt x="532316" y="742797"/>
                  <a:pt x="533296" y="725664"/>
                  <a:pt x="537132" y="708530"/>
                </a:cubicBezTo>
                <a:cubicBezTo>
                  <a:pt x="538030" y="701863"/>
                  <a:pt x="542846" y="693270"/>
                  <a:pt x="548559" y="692333"/>
                </a:cubicBezTo>
                <a:cubicBezTo>
                  <a:pt x="554273" y="690406"/>
                  <a:pt x="565700" y="693270"/>
                  <a:pt x="568556" y="698062"/>
                </a:cubicBezTo>
                <a:cubicBezTo>
                  <a:pt x="574270" y="708530"/>
                  <a:pt x="579004" y="720924"/>
                  <a:pt x="579984" y="732330"/>
                </a:cubicBezTo>
                <a:cubicBezTo>
                  <a:pt x="580963" y="746599"/>
                  <a:pt x="579004" y="761858"/>
                  <a:pt x="578106" y="778992"/>
                </a:cubicBezTo>
                <a:cubicBezTo>
                  <a:pt x="603817" y="785658"/>
                  <a:pt x="627569" y="792324"/>
                  <a:pt x="652382" y="798990"/>
                </a:cubicBezTo>
                <a:cubicBezTo>
                  <a:pt x="657116" y="760921"/>
                  <a:pt x="661850" y="725664"/>
                  <a:pt x="666666" y="690406"/>
                </a:cubicBezTo>
                <a:cubicBezTo>
                  <a:pt x="709518" y="703738"/>
                  <a:pt x="711395" y="711394"/>
                  <a:pt x="699968" y="813312"/>
                </a:cubicBezTo>
                <a:cubicBezTo>
                  <a:pt x="723802" y="819041"/>
                  <a:pt x="748533" y="825707"/>
                  <a:pt x="777101" y="833310"/>
                </a:cubicBezTo>
                <a:cubicBezTo>
                  <a:pt x="783794" y="807583"/>
                  <a:pt x="789507" y="787585"/>
                  <a:pt x="795221" y="767587"/>
                </a:cubicBezTo>
                <a:cubicBezTo>
                  <a:pt x="798078" y="757119"/>
                  <a:pt x="799057" y="741860"/>
                  <a:pt x="814321" y="744724"/>
                </a:cubicBezTo>
                <a:cubicBezTo>
                  <a:pt x="823789" y="746651"/>
                  <a:pt x="835216" y="756130"/>
                  <a:pt x="838073" y="764723"/>
                </a:cubicBezTo>
                <a:cubicBezTo>
                  <a:pt x="841909" y="777117"/>
                  <a:pt x="840031" y="791387"/>
                  <a:pt x="838073" y="804719"/>
                </a:cubicBezTo>
                <a:cubicBezTo>
                  <a:pt x="836195" y="818051"/>
                  <a:pt x="830482" y="830446"/>
                  <a:pt x="824768" y="847580"/>
                </a:cubicBezTo>
                <a:cubicBezTo>
                  <a:pt x="856193" y="855236"/>
                  <a:pt x="882883" y="860912"/>
                  <a:pt x="907614" y="866641"/>
                </a:cubicBezTo>
                <a:cubicBezTo>
                  <a:pt x="914307" y="836175"/>
                  <a:pt x="918144" y="810448"/>
                  <a:pt x="925735" y="785658"/>
                </a:cubicBezTo>
                <a:cubicBezTo>
                  <a:pt x="930469" y="769514"/>
                  <a:pt x="946711" y="768524"/>
                  <a:pt x="958138" y="780919"/>
                </a:cubicBezTo>
                <a:cubicBezTo>
                  <a:pt x="970463" y="794251"/>
                  <a:pt x="970463" y="810448"/>
                  <a:pt x="965729" y="826644"/>
                </a:cubicBezTo>
                <a:cubicBezTo>
                  <a:pt x="960995" y="843778"/>
                  <a:pt x="957159" y="860912"/>
                  <a:pt x="967607" y="879036"/>
                </a:cubicBezTo>
                <a:cubicBezTo>
                  <a:pt x="989563" y="885702"/>
                  <a:pt x="1013315" y="892368"/>
                  <a:pt x="1039107" y="899971"/>
                </a:cubicBezTo>
                <a:cubicBezTo>
                  <a:pt x="1039107" y="889503"/>
                  <a:pt x="1039107" y="884764"/>
                  <a:pt x="1039107" y="879973"/>
                </a:cubicBezTo>
                <a:cubicBezTo>
                  <a:pt x="1039107" y="856173"/>
                  <a:pt x="1038128" y="832373"/>
                  <a:pt x="1040005" y="808521"/>
                </a:cubicBezTo>
                <a:cubicBezTo>
                  <a:pt x="1040985" y="791387"/>
                  <a:pt x="1054289" y="786648"/>
                  <a:pt x="1065716" y="798990"/>
                </a:cubicBezTo>
                <a:cubicBezTo>
                  <a:pt x="1075266" y="809510"/>
                  <a:pt x="1083836" y="823780"/>
                  <a:pt x="1085714" y="837112"/>
                </a:cubicBezTo>
                <a:cubicBezTo>
                  <a:pt x="1088570" y="859975"/>
                  <a:pt x="1086693" y="883775"/>
                  <a:pt x="1086693" y="910439"/>
                </a:cubicBezTo>
                <a:cubicBezTo>
                  <a:pt x="1116240" y="917105"/>
                  <a:pt x="1146685" y="923771"/>
                  <a:pt x="1178110" y="930437"/>
                </a:cubicBezTo>
                <a:cubicBezTo>
                  <a:pt x="1179089" y="899971"/>
                  <a:pt x="1180069" y="873307"/>
                  <a:pt x="1182925" y="847580"/>
                </a:cubicBezTo>
                <a:cubicBezTo>
                  <a:pt x="1183823" y="841851"/>
                  <a:pt x="1188639" y="832373"/>
                  <a:pt x="1193373" y="831384"/>
                </a:cubicBezTo>
                <a:cubicBezTo>
                  <a:pt x="1199087" y="829509"/>
                  <a:pt x="1210514" y="833310"/>
                  <a:pt x="1213370" y="838050"/>
                </a:cubicBezTo>
                <a:cubicBezTo>
                  <a:pt x="1219084" y="849507"/>
                  <a:pt x="1223818" y="862839"/>
                  <a:pt x="1224797" y="876171"/>
                </a:cubicBezTo>
                <a:cubicBezTo>
                  <a:pt x="1226756" y="897107"/>
                  <a:pt x="1226756" y="918095"/>
                  <a:pt x="1226756" y="941895"/>
                </a:cubicBezTo>
                <a:cubicBezTo>
                  <a:pt x="1251488" y="947623"/>
                  <a:pt x="1273363" y="952363"/>
                  <a:pt x="1298176" y="958091"/>
                </a:cubicBezTo>
                <a:cubicBezTo>
                  <a:pt x="1301032" y="924761"/>
                  <a:pt x="1303889" y="896170"/>
                  <a:pt x="1306746" y="868568"/>
                </a:cubicBezTo>
                <a:cubicBezTo>
                  <a:pt x="1338170" y="873307"/>
                  <a:pt x="1345761" y="879973"/>
                  <a:pt x="1347638" y="906637"/>
                </a:cubicBezTo>
                <a:cubicBezTo>
                  <a:pt x="1348618" y="927625"/>
                  <a:pt x="1347638" y="948561"/>
                  <a:pt x="1347638" y="972361"/>
                </a:cubicBezTo>
                <a:cubicBezTo>
                  <a:pt x="1370574" y="977152"/>
                  <a:pt x="1392449" y="981891"/>
                  <a:pt x="1415303" y="987620"/>
                </a:cubicBezTo>
                <a:cubicBezTo>
                  <a:pt x="1421996" y="965695"/>
                  <a:pt x="1426730" y="946634"/>
                  <a:pt x="1433423" y="929500"/>
                </a:cubicBezTo>
                <a:cubicBezTo>
                  <a:pt x="1436280" y="921897"/>
                  <a:pt x="1447707" y="909502"/>
                  <a:pt x="1451462" y="910439"/>
                </a:cubicBezTo>
                <a:cubicBezTo>
                  <a:pt x="1461011" y="913303"/>
                  <a:pt x="1471541" y="920959"/>
                  <a:pt x="1475295" y="930437"/>
                </a:cubicBezTo>
                <a:cubicBezTo>
                  <a:pt x="1479131" y="939968"/>
                  <a:pt x="1476275" y="952363"/>
                  <a:pt x="1475295" y="963820"/>
                </a:cubicBezTo>
                <a:cubicBezTo>
                  <a:pt x="1473418" y="974288"/>
                  <a:pt x="1469582" y="984756"/>
                  <a:pt x="1464848" y="997150"/>
                </a:cubicBezTo>
                <a:cubicBezTo>
                  <a:pt x="1492436" y="1004754"/>
                  <a:pt x="1517249" y="1012357"/>
                  <a:pt x="1545817" y="1020013"/>
                </a:cubicBezTo>
                <a:cubicBezTo>
                  <a:pt x="1547694" y="1000015"/>
                  <a:pt x="1548673" y="985693"/>
                  <a:pt x="1550551" y="971423"/>
                </a:cubicBezTo>
                <a:cubicBezTo>
                  <a:pt x="1551530" y="958091"/>
                  <a:pt x="1549571" y="939968"/>
                  <a:pt x="1568671" y="939968"/>
                </a:cubicBezTo>
                <a:cubicBezTo>
                  <a:pt x="1587689" y="939030"/>
                  <a:pt x="1592423" y="956164"/>
                  <a:pt x="1594382" y="971423"/>
                </a:cubicBezTo>
                <a:cubicBezTo>
                  <a:pt x="1596259" y="982829"/>
                  <a:pt x="1595361" y="994286"/>
                  <a:pt x="1595361" y="1004754"/>
                </a:cubicBezTo>
                <a:cubicBezTo>
                  <a:pt x="1595361" y="1013347"/>
                  <a:pt x="1594382" y="1021888"/>
                  <a:pt x="1594382" y="1034283"/>
                </a:cubicBezTo>
                <a:cubicBezTo>
                  <a:pt x="1614379" y="1038084"/>
                  <a:pt x="1633397" y="1040949"/>
                  <a:pt x="1652497" y="1044750"/>
                </a:cubicBezTo>
                <a:cubicBezTo>
                  <a:pt x="1663924" y="974288"/>
                  <a:pt x="1674371" y="908564"/>
                  <a:pt x="1684819" y="842841"/>
                </a:cubicBezTo>
                <a:cubicBezTo>
                  <a:pt x="1620093" y="813312"/>
                  <a:pt x="1554387" y="797116"/>
                  <a:pt x="1486722" y="792324"/>
                </a:cubicBezTo>
                <a:cubicBezTo>
                  <a:pt x="1451462" y="789512"/>
                  <a:pt x="1445748" y="786648"/>
                  <a:pt x="1451462" y="752328"/>
                </a:cubicBezTo>
                <a:cubicBezTo>
                  <a:pt x="1455298" y="726601"/>
                  <a:pt x="1458155" y="700926"/>
                  <a:pt x="1461011" y="676137"/>
                </a:cubicBezTo>
                <a:cubicBezTo>
                  <a:pt x="1434321" y="660877"/>
                  <a:pt x="1394326" y="670408"/>
                  <a:pt x="1387715" y="624735"/>
                </a:cubicBezTo>
                <a:cubicBezTo>
                  <a:pt x="1413426" y="620881"/>
                  <a:pt x="1437178" y="617079"/>
                  <a:pt x="1464848" y="613277"/>
                </a:cubicBezTo>
                <a:cubicBezTo>
                  <a:pt x="1461991" y="597081"/>
                  <a:pt x="1460032" y="584686"/>
                  <a:pt x="1458155" y="569479"/>
                </a:cubicBezTo>
                <a:cubicBezTo>
                  <a:pt x="1446728" y="568490"/>
                  <a:pt x="1436280" y="568490"/>
                  <a:pt x="1426730" y="567552"/>
                </a:cubicBezTo>
                <a:cubicBezTo>
                  <a:pt x="1417180" y="566615"/>
                  <a:pt x="1406733" y="568490"/>
                  <a:pt x="1397183" y="565677"/>
                </a:cubicBezTo>
                <a:cubicBezTo>
                  <a:pt x="1382899" y="561824"/>
                  <a:pt x="1361024" y="563750"/>
                  <a:pt x="1361922" y="539950"/>
                </a:cubicBezTo>
                <a:cubicBezTo>
                  <a:pt x="1362902" y="518963"/>
                  <a:pt x="1382001" y="520890"/>
                  <a:pt x="1395306" y="517088"/>
                </a:cubicBezTo>
                <a:cubicBezTo>
                  <a:pt x="1404855" y="515161"/>
                  <a:pt x="1415303" y="514224"/>
                  <a:pt x="1424853" y="512297"/>
                </a:cubicBezTo>
                <a:cubicBezTo>
                  <a:pt x="1434321" y="510422"/>
                  <a:pt x="1442891" y="506620"/>
                  <a:pt x="1455298" y="503756"/>
                </a:cubicBezTo>
                <a:cubicBezTo>
                  <a:pt x="1448605" y="474227"/>
                  <a:pt x="1443871" y="447563"/>
                  <a:pt x="1437178" y="419909"/>
                </a:cubicBezTo>
                <a:cubicBezTo>
                  <a:pt x="1417180" y="426575"/>
                  <a:pt x="1401999" y="432304"/>
                  <a:pt x="1386735" y="436105"/>
                </a:cubicBezTo>
                <a:cubicBezTo>
                  <a:pt x="1368615" y="439907"/>
                  <a:pt x="1355311" y="432304"/>
                  <a:pt x="1350577" y="417044"/>
                </a:cubicBezTo>
                <a:cubicBezTo>
                  <a:pt x="1344863" y="399910"/>
                  <a:pt x="1355311" y="391370"/>
                  <a:pt x="1368615" y="384703"/>
                </a:cubicBezTo>
                <a:cubicBezTo>
                  <a:pt x="1383879" y="377048"/>
                  <a:pt x="1399142" y="369444"/>
                  <a:pt x="1418160" y="360851"/>
                </a:cubicBezTo>
                <a:cubicBezTo>
                  <a:pt x="1410569" y="345644"/>
                  <a:pt x="1404855" y="333250"/>
                  <a:pt x="1398162" y="318980"/>
                </a:cubicBezTo>
                <a:cubicBezTo>
                  <a:pt x="1382899" y="326584"/>
                  <a:pt x="1372452" y="332312"/>
                  <a:pt x="1361024" y="337051"/>
                </a:cubicBezTo>
                <a:cubicBezTo>
                  <a:pt x="1343884" y="344655"/>
                  <a:pt x="1328621" y="341843"/>
                  <a:pt x="1321030" y="329448"/>
                </a:cubicBezTo>
                <a:cubicBezTo>
                  <a:pt x="1312459" y="316116"/>
                  <a:pt x="1316214" y="302783"/>
                  <a:pt x="1332457" y="291326"/>
                </a:cubicBezTo>
                <a:cubicBezTo>
                  <a:pt x="1342904" y="283722"/>
                  <a:pt x="1353434" y="276119"/>
                  <a:pt x="1365759" y="267526"/>
                </a:cubicBezTo>
                <a:cubicBezTo>
                  <a:pt x="1348618" y="246590"/>
                  <a:pt x="1334334" y="227529"/>
                  <a:pt x="1318173" y="207531"/>
                </a:cubicBezTo>
                <a:cubicBezTo>
                  <a:pt x="1291483" y="226592"/>
                  <a:pt x="1268628" y="244663"/>
                  <a:pt x="1243897" y="261797"/>
                </a:cubicBezTo>
                <a:cubicBezTo>
                  <a:pt x="1208636" y="218936"/>
                  <a:pt x="1244795" y="195136"/>
                  <a:pt x="1269608" y="165607"/>
                </a:cubicBezTo>
                <a:cubicBezTo>
                  <a:pt x="1252467" y="152275"/>
                  <a:pt x="1237204" y="140818"/>
                  <a:pt x="1221043" y="129413"/>
                </a:cubicBezTo>
                <a:cubicBezTo>
                  <a:pt x="1208636" y="146547"/>
                  <a:pt x="1200066" y="159879"/>
                  <a:pt x="1189537" y="172273"/>
                </a:cubicBezTo>
                <a:cubicBezTo>
                  <a:pt x="1184803" y="178002"/>
                  <a:pt x="1173376" y="182741"/>
                  <a:pt x="1167662" y="180867"/>
                </a:cubicBezTo>
                <a:cubicBezTo>
                  <a:pt x="1160969" y="178940"/>
                  <a:pt x="1155256" y="168472"/>
                  <a:pt x="1154358" y="160816"/>
                </a:cubicBezTo>
                <a:cubicBezTo>
                  <a:pt x="1153378" y="153213"/>
                  <a:pt x="1156235" y="143682"/>
                  <a:pt x="1159092" y="136079"/>
                </a:cubicBezTo>
                <a:cubicBezTo>
                  <a:pt x="1161949" y="125611"/>
                  <a:pt x="1166683" y="116080"/>
                  <a:pt x="1171498" y="104623"/>
                </a:cubicBezTo>
                <a:cubicBezTo>
                  <a:pt x="1137217" y="86552"/>
                  <a:pt x="1104813" y="81761"/>
                  <a:pt x="1069552" y="79886"/>
                </a:cubicBezTo>
                <a:cubicBezTo>
                  <a:pt x="1072409" y="122747"/>
                  <a:pt x="1075266" y="161806"/>
                  <a:pt x="1033394" y="186543"/>
                </a:cubicBezTo>
                <a:cubicBezTo>
                  <a:pt x="1020008" y="164670"/>
                  <a:pt x="1016253" y="146547"/>
                  <a:pt x="1023844" y="125611"/>
                </a:cubicBezTo>
                <a:cubicBezTo>
                  <a:pt x="1031435" y="106550"/>
                  <a:pt x="1028578" y="88427"/>
                  <a:pt x="1018131" y="72230"/>
                </a:cubicBezTo>
                <a:cubicBezTo>
                  <a:pt x="989563" y="66528"/>
                  <a:pt x="971708" y="63911"/>
                  <a:pt x="957179" y="64509"/>
                </a:cubicBezTo>
                <a:close/>
                <a:moveTo>
                  <a:pt x="954088" y="107"/>
                </a:moveTo>
                <a:cubicBezTo>
                  <a:pt x="995276" y="-602"/>
                  <a:pt x="1036699" y="2262"/>
                  <a:pt x="1078123" y="6559"/>
                </a:cubicBezTo>
                <a:cubicBezTo>
                  <a:pt x="1172396" y="17027"/>
                  <a:pt x="1249611" y="58898"/>
                  <a:pt x="1319071" y="120820"/>
                </a:cubicBezTo>
                <a:cubicBezTo>
                  <a:pt x="1375308" y="171336"/>
                  <a:pt x="1424853" y="227529"/>
                  <a:pt x="1460032" y="296117"/>
                </a:cubicBezTo>
                <a:cubicBezTo>
                  <a:pt x="1491538" y="358977"/>
                  <a:pt x="1509576" y="425637"/>
                  <a:pt x="1514392" y="494225"/>
                </a:cubicBezTo>
                <a:cubicBezTo>
                  <a:pt x="1519126" y="561824"/>
                  <a:pt x="1525819" y="630411"/>
                  <a:pt x="1520106" y="698999"/>
                </a:cubicBezTo>
                <a:cubicBezTo>
                  <a:pt x="1519126" y="715196"/>
                  <a:pt x="1526717" y="723789"/>
                  <a:pt x="1542960" y="728528"/>
                </a:cubicBezTo>
                <a:cubicBezTo>
                  <a:pt x="1600095" y="743787"/>
                  <a:pt x="1656251" y="760921"/>
                  <a:pt x="1712489" y="776128"/>
                </a:cubicBezTo>
                <a:cubicBezTo>
                  <a:pt x="1745790" y="785658"/>
                  <a:pt x="1761054" y="808521"/>
                  <a:pt x="1748647" y="841851"/>
                </a:cubicBezTo>
                <a:cubicBezTo>
                  <a:pt x="1720080" y="917105"/>
                  <a:pt x="1712489" y="995223"/>
                  <a:pt x="1706775" y="1073342"/>
                </a:cubicBezTo>
                <a:cubicBezTo>
                  <a:pt x="1703918" y="1108599"/>
                  <a:pt x="1686778" y="1120004"/>
                  <a:pt x="1652497" y="1112401"/>
                </a:cubicBezTo>
                <a:cubicBezTo>
                  <a:pt x="1613400" y="1103808"/>
                  <a:pt x="1574384" y="1096204"/>
                  <a:pt x="1535287" y="1086674"/>
                </a:cubicBezTo>
                <a:cubicBezTo>
                  <a:pt x="1525819" y="1084747"/>
                  <a:pt x="1515290" y="1081883"/>
                  <a:pt x="1507699" y="1076206"/>
                </a:cubicBezTo>
                <a:cubicBezTo>
                  <a:pt x="1481988" y="1058083"/>
                  <a:pt x="1453421" y="1054281"/>
                  <a:pt x="1423873" y="1051416"/>
                </a:cubicBezTo>
                <a:cubicBezTo>
                  <a:pt x="1390572" y="1048552"/>
                  <a:pt x="1357188" y="1048552"/>
                  <a:pt x="1326743" y="1027617"/>
                </a:cubicBezTo>
                <a:cubicBezTo>
                  <a:pt x="1315316" y="1019024"/>
                  <a:pt x="1297196" y="1020013"/>
                  <a:pt x="1282912" y="1015222"/>
                </a:cubicBezTo>
                <a:cubicBezTo>
                  <a:pt x="1256222" y="1007618"/>
                  <a:pt x="1230511" y="999025"/>
                  <a:pt x="1203821" y="993297"/>
                </a:cubicBezTo>
                <a:cubicBezTo>
                  <a:pt x="1188639" y="989495"/>
                  <a:pt x="1172396" y="988557"/>
                  <a:pt x="1156235" y="986630"/>
                </a:cubicBezTo>
                <a:cubicBezTo>
                  <a:pt x="1151501" y="985693"/>
                  <a:pt x="1145787" y="989495"/>
                  <a:pt x="1141951" y="987620"/>
                </a:cubicBezTo>
                <a:cubicBezTo>
                  <a:pt x="1081959" y="963820"/>
                  <a:pt x="1016253" y="960956"/>
                  <a:pt x="955282" y="939030"/>
                </a:cubicBezTo>
                <a:cubicBezTo>
                  <a:pt x="918144" y="925698"/>
                  <a:pt x="878067" y="922834"/>
                  <a:pt x="840031" y="911429"/>
                </a:cubicBezTo>
                <a:cubicBezTo>
                  <a:pt x="776203" y="892368"/>
                  <a:pt x="710497" y="880910"/>
                  <a:pt x="646669" y="859037"/>
                </a:cubicBezTo>
                <a:cubicBezTo>
                  <a:pt x="585697" y="838050"/>
                  <a:pt x="519991" y="832373"/>
                  <a:pt x="456163" y="818051"/>
                </a:cubicBezTo>
                <a:cubicBezTo>
                  <a:pt x="416168" y="809510"/>
                  <a:pt x="376174" y="798053"/>
                  <a:pt x="335199" y="788523"/>
                </a:cubicBezTo>
                <a:cubicBezTo>
                  <a:pt x="312345" y="782794"/>
                  <a:pt x="288512" y="779982"/>
                  <a:pt x="264678" y="775190"/>
                </a:cubicBezTo>
                <a:cubicBezTo>
                  <a:pt x="192279" y="760921"/>
                  <a:pt x="119962" y="745662"/>
                  <a:pt x="47564" y="730455"/>
                </a:cubicBezTo>
                <a:cubicBezTo>
                  <a:pt x="42748" y="729465"/>
                  <a:pt x="36136" y="728528"/>
                  <a:pt x="34178" y="724726"/>
                </a:cubicBezTo>
                <a:cubicBezTo>
                  <a:pt x="22750" y="707592"/>
                  <a:pt x="9446" y="690406"/>
                  <a:pt x="1855" y="671397"/>
                </a:cubicBezTo>
                <a:cubicBezTo>
                  <a:pt x="-1981" y="660877"/>
                  <a:pt x="876" y="646608"/>
                  <a:pt x="3733" y="635203"/>
                </a:cubicBezTo>
                <a:cubicBezTo>
                  <a:pt x="13282" y="602810"/>
                  <a:pt x="22750" y="570417"/>
                  <a:pt x="35157" y="538024"/>
                </a:cubicBezTo>
                <a:cubicBezTo>
                  <a:pt x="57032" y="478966"/>
                  <a:pt x="64704" y="416107"/>
                  <a:pt x="77111" y="355123"/>
                </a:cubicBezTo>
                <a:cubicBezTo>
                  <a:pt x="78009" y="342780"/>
                  <a:pt x="81845" y="329448"/>
                  <a:pt x="83722" y="321792"/>
                </a:cubicBezTo>
                <a:cubicBezTo>
                  <a:pt x="100863" y="315126"/>
                  <a:pt x="112290" y="308460"/>
                  <a:pt x="123717" y="305596"/>
                </a:cubicBezTo>
                <a:cubicBezTo>
                  <a:pt x="132287" y="303720"/>
                  <a:pt x="142816" y="302783"/>
                  <a:pt x="152285" y="304658"/>
                </a:cubicBezTo>
                <a:cubicBezTo>
                  <a:pt x="203788" y="315126"/>
                  <a:pt x="255210" y="325594"/>
                  <a:pt x="306632" y="337989"/>
                </a:cubicBezTo>
                <a:cubicBezTo>
                  <a:pt x="336179" y="344655"/>
                  <a:pt x="364746" y="355123"/>
                  <a:pt x="393314" y="363716"/>
                </a:cubicBezTo>
                <a:cubicBezTo>
                  <a:pt x="425718" y="374184"/>
                  <a:pt x="430452" y="372309"/>
                  <a:pt x="442859" y="339916"/>
                </a:cubicBezTo>
                <a:cubicBezTo>
                  <a:pt x="454286" y="307523"/>
                  <a:pt x="469467" y="277994"/>
                  <a:pt x="493301" y="252267"/>
                </a:cubicBezTo>
                <a:cubicBezTo>
                  <a:pt x="527582" y="215134"/>
                  <a:pt x="557129" y="174148"/>
                  <a:pt x="594267" y="140818"/>
                </a:cubicBezTo>
                <a:cubicBezTo>
                  <a:pt x="661932" y="78896"/>
                  <a:pt x="741922" y="37025"/>
                  <a:pt x="831461" y="15100"/>
                </a:cubicBezTo>
                <a:cubicBezTo>
                  <a:pt x="871946" y="5101"/>
                  <a:pt x="912899" y="817"/>
                  <a:pt x="954088" y="1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1" name="Google Shape;2661;p195"/>
          <p:cNvSpPr/>
          <p:nvPr/>
        </p:nvSpPr>
        <p:spPr>
          <a:xfrm>
            <a:off x="514354" y="3390901"/>
            <a:ext cx="1352292" cy="1683359"/>
          </a:xfrm>
          <a:custGeom>
            <a:rect b="b" l="l" r="r" t="t"/>
            <a:pathLst>
              <a:path extrusionOk="0" h="1683359" w="1352292">
                <a:moveTo>
                  <a:pt x="656260" y="1346005"/>
                </a:moveTo>
                <a:cubicBezTo>
                  <a:pt x="632450" y="1340288"/>
                  <a:pt x="615305" y="1345049"/>
                  <a:pt x="605782" y="1367908"/>
                </a:cubicBezTo>
                <a:cubicBezTo>
                  <a:pt x="624835" y="1367908"/>
                  <a:pt x="643880" y="1368865"/>
                  <a:pt x="656260" y="1346005"/>
                </a:cubicBezTo>
                <a:close/>
                <a:moveTo>
                  <a:pt x="1253738" y="1323021"/>
                </a:moveTo>
                <a:cubicBezTo>
                  <a:pt x="1235678" y="1324974"/>
                  <a:pt x="1220387" y="1330679"/>
                  <a:pt x="1207110" y="1326850"/>
                </a:cubicBezTo>
                <a:cubicBezTo>
                  <a:pt x="1186155" y="1322083"/>
                  <a:pt x="1184205" y="1347792"/>
                  <a:pt x="1167089" y="1345916"/>
                </a:cubicBezTo>
                <a:cubicBezTo>
                  <a:pt x="1165201" y="1345916"/>
                  <a:pt x="1161362" y="1348808"/>
                  <a:pt x="1160419" y="1348808"/>
                </a:cubicBezTo>
                <a:cubicBezTo>
                  <a:pt x="1133738" y="1337321"/>
                  <a:pt x="1114671" y="1353496"/>
                  <a:pt x="1092773" y="1364983"/>
                </a:cubicBezTo>
                <a:cubicBezTo>
                  <a:pt x="1082327" y="1369750"/>
                  <a:pt x="1068986" y="1368812"/>
                  <a:pt x="1056590" y="1369750"/>
                </a:cubicBezTo>
                <a:cubicBezTo>
                  <a:pt x="1050864" y="1369750"/>
                  <a:pt x="1041362" y="1365921"/>
                  <a:pt x="1039411" y="1367796"/>
                </a:cubicBezTo>
                <a:cubicBezTo>
                  <a:pt x="1018457" y="1393505"/>
                  <a:pt x="987056" y="1385925"/>
                  <a:pt x="961319" y="1395458"/>
                </a:cubicBezTo>
                <a:cubicBezTo>
                  <a:pt x="934639" y="1405929"/>
                  <a:pt x="908021" y="1421167"/>
                  <a:pt x="880396" y="1425934"/>
                </a:cubicBezTo>
                <a:cubicBezTo>
                  <a:pt x="834649" y="1433514"/>
                  <a:pt x="798466" y="1465942"/>
                  <a:pt x="750831" y="1465942"/>
                </a:cubicBezTo>
                <a:cubicBezTo>
                  <a:pt x="710809" y="1497355"/>
                  <a:pt x="660342" y="1505013"/>
                  <a:pt x="613651" y="1521189"/>
                </a:cubicBezTo>
                <a:cubicBezTo>
                  <a:pt x="569854" y="1536426"/>
                  <a:pt x="551731" y="1568777"/>
                  <a:pt x="533672" y="1608786"/>
                </a:cubicBezTo>
                <a:cubicBezTo>
                  <a:pt x="542230" y="1608786"/>
                  <a:pt x="547956" y="1609724"/>
                  <a:pt x="552738" y="1608786"/>
                </a:cubicBezTo>
                <a:cubicBezTo>
                  <a:pt x="634605" y="1580264"/>
                  <a:pt x="715592" y="1551664"/>
                  <a:pt x="797522" y="1523064"/>
                </a:cubicBezTo>
                <a:cubicBezTo>
                  <a:pt x="875614" y="1496418"/>
                  <a:pt x="952761" y="1465942"/>
                  <a:pt x="1032804" y="1445000"/>
                </a:cubicBezTo>
                <a:cubicBezTo>
                  <a:pt x="1088997" y="1430700"/>
                  <a:pt x="1143240" y="1413509"/>
                  <a:pt x="1198489" y="1395458"/>
                </a:cubicBezTo>
                <a:cubicBezTo>
                  <a:pt x="1207110" y="1392567"/>
                  <a:pt x="1217556" y="1387800"/>
                  <a:pt x="1223282" y="1380221"/>
                </a:cubicBezTo>
                <a:cubicBezTo>
                  <a:pt x="1234735" y="1363030"/>
                  <a:pt x="1243293" y="1344041"/>
                  <a:pt x="1253738" y="1323021"/>
                </a:cubicBezTo>
                <a:close/>
                <a:moveTo>
                  <a:pt x="670073" y="1298139"/>
                </a:moveTo>
                <a:cubicBezTo>
                  <a:pt x="676502" y="1301948"/>
                  <a:pt x="681028" y="1309806"/>
                  <a:pt x="685793" y="1322189"/>
                </a:cubicBezTo>
                <a:cubicBezTo>
                  <a:pt x="690551" y="1335528"/>
                  <a:pt x="696266" y="1347910"/>
                  <a:pt x="700080" y="1361242"/>
                </a:cubicBezTo>
                <a:cubicBezTo>
                  <a:pt x="707696" y="1384102"/>
                  <a:pt x="700080" y="1400303"/>
                  <a:pt x="677220" y="1407918"/>
                </a:cubicBezTo>
                <a:cubicBezTo>
                  <a:pt x="649595" y="1417439"/>
                  <a:pt x="621970" y="1426967"/>
                  <a:pt x="588637" y="1439349"/>
                </a:cubicBezTo>
                <a:cubicBezTo>
                  <a:pt x="553389" y="1412678"/>
                  <a:pt x="565777" y="1371719"/>
                  <a:pt x="561969" y="1330761"/>
                </a:cubicBezTo>
                <a:cubicBezTo>
                  <a:pt x="589587" y="1319334"/>
                  <a:pt x="615305" y="1306951"/>
                  <a:pt x="642930" y="1298380"/>
                </a:cubicBezTo>
                <a:cubicBezTo>
                  <a:pt x="655310" y="1294569"/>
                  <a:pt x="663643" y="1294330"/>
                  <a:pt x="670073" y="1298139"/>
                </a:cubicBezTo>
                <a:close/>
                <a:moveTo>
                  <a:pt x="859051" y="1269767"/>
                </a:moveTo>
                <a:cubicBezTo>
                  <a:pt x="825715" y="1271672"/>
                  <a:pt x="825715" y="1271672"/>
                  <a:pt x="815233" y="1286909"/>
                </a:cubicBezTo>
                <a:cubicBezTo>
                  <a:pt x="829524" y="1281199"/>
                  <a:pt x="843807" y="1275483"/>
                  <a:pt x="859051" y="1269767"/>
                </a:cubicBezTo>
                <a:close/>
                <a:moveTo>
                  <a:pt x="864939" y="1219403"/>
                </a:moveTo>
                <a:cubicBezTo>
                  <a:pt x="878690" y="1217973"/>
                  <a:pt x="883332" y="1224046"/>
                  <a:pt x="893331" y="1244049"/>
                </a:cubicBezTo>
                <a:cubicBezTo>
                  <a:pt x="899052" y="1254529"/>
                  <a:pt x="907622" y="1264050"/>
                  <a:pt x="914287" y="1274530"/>
                </a:cubicBezTo>
                <a:cubicBezTo>
                  <a:pt x="925722" y="1293579"/>
                  <a:pt x="921905" y="1303106"/>
                  <a:pt x="900956" y="1311674"/>
                </a:cubicBezTo>
                <a:cubicBezTo>
                  <a:pt x="871429" y="1324060"/>
                  <a:pt x="838094" y="1325013"/>
                  <a:pt x="810472" y="1345966"/>
                </a:cubicBezTo>
                <a:cubicBezTo>
                  <a:pt x="799989" y="1353588"/>
                  <a:pt x="782849" y="1349777"/>
                  <a:pt x="779040" y="1335486"/>
                </a:cubicBezTo>
                <a:cubicBezTo>
                  <a:pt x="770463" y="1304059"/>
                  <a:pt x="757131" y="1272625"/>
                  <a:pt x="763797" y="1244049"/>
                </a:cubicBezTo>
                <a:cubicBezTo>
                  <a:pt x="795228" y="1236427"/>
                  <a:pt x="820946" y="1229758"/>
                  <a:pt x="847616" y="1223095"/>
                </a:cubicBezTo>
                <a:cubicBezTo>
                  <a:pt x="854760" y="1221190"/>
                  <a:pt x="860355" y="1219880"/>
                  <a:pt x="864939" y="1219403"/>
                </a:cubicBezTo>
                <a:close/>
                <a:moveTo>
                  <a:pt x="1129690" y="1173076"/>
                </a:moveTo>
                <a:cubicBezTo>
                  <a:pt x="1101121" y="1178798"/>
                  <a:pt x="1072544" y="1184512"/>
                  <a:pt x="1042058" y="1190226"/>
                </a:cubicBezTo>
                <a:cubicBezTo>
                  <a:pt x="1044921" y="1196893"/>
                  <a:pt x="1046822" y="1203561"/>
                  <a:pt x="1049677" y="1212136"/>
                </a:cubicBezTo>
                <a:cubicBezTo>
                  <a:pt x="1079209" y="1202607"/>
                  <a:pt x="1104931" y="1194032"/>
                  <a:pt x="1131599" y="1184512"/>
                </a:cubicBezTo>
                <a:cubicBezTo>
                  <a:pt x="1130644" y="1180697"/>
                  <a:pt x="1129690" y="1176891"/>
                  <a:pt x="1129690" y="1173076"/>
                </a:cubicBezTo>
                <a:close/>
                <a:moveTo>
                  <a:pt x="607687" y="1170191"/>
                </a:moveTo>
                <a:cubicBezTo>
                  <a:pt x="586738" y="1177808"/>
                  <a:pt x="567686" y="1185434"/>
                  <a:pt x="542921" y="1195911"/>
                </a:cubicBezTo>
                <a:cubicBezTo>
                  <a:pt x="552443" y="1211145"/>
                  <a:pt x="557204" y="1218771"/>
                  <a:pt x="561973" y="1226389"/>
                </a:cubicBezTo>
                <a:cubicBezTo>
                  <a:pt x="618169" y="1202575"/>
                  <a:pt x="619122" y="1200668"/>
                  <a:pt x="607687" y="1170191"/>
                </a:cubicBezTo>
                <a:close/>
                <a:moveTo>
                  <a:pt x="611496" y="1125423"/>
                </a:moveTo>
                <a:cubicBezTo>
                  <a:pt x="628636" y="1119704"/>
                  <a:pt x="641975" y="1131134"/>
                  <a:pt x="645784" y="1151135"/>
                </a:cubicBezTo>
                <a:cubicBezTo>
                  <a:pt x="649593" y="1169237"/>
                  <a:pt x="653402" y="1187332"/>
                  <a:pt x="659123" y="1205434"/>
                </a:cubicBezTo>
                <a:cubicBezTo>
                  <a:pt x="663884" y="1222576"/>
                  <a:pt x="659123" y="1236866"/>
                  <a:pt x="642927" y="1242577"/>
                </a:cubicBezTo>
                <a:cubicBezTo>
                  <a:pt x="614353" y="1252100"/>
                  <a:pt x="592444" y="1269250"/>
                  <a:pt x="572439" y="1291157"/>
                </a:cubicBezTo>
                <a:cubicBezTo>
                  <a:pt x="561965" y="1303540"/>
                  <a:pt x="547674" y="1301634"/>
                  <a:pt x="541008" y="1288297"/>
                </a:cubicBezTo>
                <a:cubicBezTo>
                  <a:pt x="525773" y="1255913"/>
                  <a:pt x="511482" y="1222576"/>
                  <a:pt x="495294" y="1188285"/>
                </a:cubicBezTo>
                <a:cubicBezTo>
                  <a:pt x="504816" y="1176855"/>
                  <a:pt x="509585" y="1165425"/>
                  <a:pt x="517203" y="1161620"/>
                </a:cubicBezTo>
                <a:cubicBezTo>
                  <a:pt x="547682" y="1148284"/>
                  <a:pt x="580065" y="1135900"/>
                  <a:pt x="611496" y="1125423"/>
                </a:cubicBezTo>
                <a:close/>
                <a:moveTo>
                  <a:pt x="1126835" y="1115929"/>
                </a:moveTo>
                <a:cubicBezTo>
                  <a:pt x="1142082" y="1111168"/>
                  <a:pt x="1158267" y="1117836"/>
                  <a:pt x="1162085" y="1134024"/>
                </a:cubicBezTo>
                <a:cubicBezTo>
                  <a:pt x="1167795" y="1156888"/>
                  <a:pt x="1172560" y="1180697"/>
                  <a:pt x="1174460" y="1203561"/>
                </a:cubicBezTo>
                <a:cubicBezTo>
                  <a:pt x="1175415" y="1210228"/>
                  <a:pt x="1167795" y="1220711"/>
                  <a:pt x="1161130" y="1223564"/>
                </a:cubicBezTo>
                <a:cubicBezTo>
                  <a:pt x="1120170" y="1242613"/>
                  <a:pt x="1077308" y="1258809"/>
                  <a:pt x="1031591" y="1275951"/>
                </a:cubicBezTo>
                <a:cubicBezTo>
                  <a:pt x="1002060" y="1250234"/>
                  <a:pt x="1003014" y="1212136"/>
                  <a:pt x="1000159" y="1176891"/>
                </a:cubicBezTo>
                <a:cubicBezTo>
                  <a:pt x="999204" y="1169269"/>
                  <a:pt x="1017299" y="1155934"/>
                  <a:pt x="1028736" y="1151174"/>
                </a:cubicBezTo>
                <a:cubicBezTo>
                  <a:pt x="1061115" y="1137839"/>
                  <a:pt x="1094456" y="1127364"/>
                  <a:pt x="1126835" y="1115929"/>
                </a:cubicBezTo>
                <a:close/>
                <a:moveTo>
                  <a:pt x="850575" y="1062131"/>
                </a:moveTo>
                <a:cubicBezTo>
                  <a:pt x="816282" y="1072611"/>
                  <a:pt x="786751" y="1081184"/>
                  <a:pt x="754373" y="1091655"/>
                </a:cubicBezTo>
                <a:cubicBezTo>
                  <a:pt x="762940" y="1110708"/>
                  <a:pt x="769609" y="1126901"/>
                  <a:pt x="776278" y="1144047"/>
                </a:cubicBezTo>
                <a:cubicBezTo>
                  <a:pt x="791513" y="1140232"/>
                  <a:pt x="805799" y="1138325"/>
                  <a:pt x="818188" y="1133566"/>
                </a:cubicBezTo>
                <a:cubicBezTo>
                  <a:pt x="832475" y="1127854"/>
                  <a:pt x="845813" y="1120235"/>
                  <a:pt x="862006" y="1111662"/>
                </a:cubicBezTo>
                <a:cubicBezTo>
                  <a:pt x="858193" y="1093562"/>
                  <a:pt x="855337" y="1080230"/>
                  <a:pt x="850575" y="1062131"/>
                </a:cubicBezTo>
                <a:close/>
                <a:moveTo>
                  <a:pt x="838195" y="1022126"/>
                </a:moveTo>
                <a:cubicBezTo>
                  <a:pt x="862006" y="1013553"/>
                  <a:pt x="879148" y="1024033"/>
                  <a:pt x="884859" y="1048799"/>
                </a:cubicBezTo>
                <a:cubicBezTo>
                  <a:pt x="890579" y="1075463"/>
                  <a:pt x="896290" y="1102135"/>
                  <a:pt x="902959" y="1128808"/>
                </a:cubicBezTo>
                <a:cubicBezTo>
                  <a:pt x="907721" y="1145000"/>
                  <a:pt x="898197" y="1151666"/>
                  <a:pt x="885817" y="1156425"/>
                </a:cubicBezTo>
                <a:cubicBezTo>
                  <a:pt x="846761" y="1172617"/>
                  <a:pt x="806757" y="1189763"/>
                  <a:pt x="762949" y="1207863"/>
                </a:cubicBezTo>
                <a:cubicBezTo>
                  <a:pt x="742942" y="1196429"/>
                  <a:pt x="735324" y="1180246"/>
                  <a:pt x="732469" y="1158332"/>
                </a:cubicBezTo>
                <a:cubicBezTo>
                  <a:pt x="728656" y="1135474"/>
                  <a:pt x="721038" y="1112615"/>
                  <a:pt x="714369" y="1086896"/>
                </a:cubicBezTo>
                <a:cubicBezTo>
                  <a:pt x="729613" y="1061177"/>
                  <a:pt x="757229" y="1049752"/>
                  <a:pt x="784853" y="1039272"/>
                </a:cubicBezTo>
                <a:cubicBezTo>
                  <a:pt x="801995" y="1032606"/>
                  <a:pt x="821044" y="1027839"/>
                  <a:pt x="838195" y="1022126"/>
                </a:cubicBezTo>
                <a:close/>
                <a:moveTo>
                  <a:pt x="523869" y="953842"/>
                </a:moveTo>
                <a:cubicBezTo>
                  <a:pt x="478148" y="957654"/>
                  <a:pt x="471481" y="967178"/>
                  <a:pt x="483863" y="1004330"/>
                </a:cubicBezTo>
                <a:cubicBezTo>
                  <a:pt x="487673" y="1014810"/>
                  <a:pt x="492436" y="1024334"/>
                  <a:pt x="498151" y="1035758"/>
                </a:cubicBezTo>
                <a:cubicBezTo>
                  <a:pt x="516249" y="1030046"/>
                  <a:pt x="529584" y="1026234"/>
                  <a:pt x="547681" y="1020522"/>
                </a:cubicBezTo>
                <a:cubicBezTo>
                  <a:pt x="538156" y="994806"/>
                  <a:pt x="531489" y="973846"/>
                  <a:pt x="523869" y="953842"/>
                </a:cubicBezTo>
                <a:close/>
                <a:moveTo>
                  <a:pt x="1067154" y="915451"/>
                </a:moveTo>
                <a:cubicBezTo>
                  <a:pt x="1073704" y="917712"/>
                  <a:pt x="1079183" y="923665"/>
                  <a:pt x="1083946" y="933668"/>
                </a:cubicBezTo>
                <a:cubicBezTo>
                  <a:pt x="1101086" y="969866"/>
                  <a:pt x="1116323" y="1006063"/>
                  <a:pt x="1134423" y="1047019"/>
                </a:cubicBezTo>
                <a:cubicBezTo>
                  <a:pt x="1088705" y="1067969"/>
                  <a:pt x="1043938" y="1088929"/>
                  <a:pt x="994404" y="1111786"/>
                </a:cubicBezTo>
                <a:cubicBezTo>
                  <a:pt x="962019" y="1074644"/>
                  <a:pt x="954397" y="1027013"/>
                  <a:pt x="952493" y="976531"/>
                </a:cubicBezTo>
                <a:cubicBezTo>
                  <a:pt x="960116" y="970814"/>
                  <a:pt x="966546" y="969148"/>
                  <a:pt x="972261" y="970102"/>
                </a:cubicBezTo>
                <a:lnTo>
                  <a:pt x="985867" y="978271"/>
                </a:lnTo>
                <a:lnTo>
                  <a:pt x="985830" y="978438"/>
                </a:lnTo>
                <a:lnTo>
                  <a:pt x="986109" y="978416"/>
                </a:lnTo>
                <a:lnTo>
                  <a:pt x="987734" y="979392"/>
                </a:lnTo>
                <a:cubicBezTo>
                  <a:pt x="994404" y="1001295"/>
                  <a:pt x="988694" y="1027013"/>
                  <a:pt x="1008698" y="1045112"/>
                </a:cubicBezTo>
                <a:cubicBezTo>
                  <a:pt x="1033460" y="1035586"/>
                  <a:pt x="1056320" y="1027967"/>
                  <a:pt x="1079179" y="1019394"/>
                </a:cubicBezTo>
                <a:cubicBezTo>
                  <a:pt x="1073460" y="981299"/>
                  <a:pt x="1066797" y="971773"/>
                  <a:pt x="1045842" y="973670"/>
                </a:cubicBezTo>
                <a:lnTo>
                  <a:pt x="986109" y="978416"/>
                </a:lnTo>
                <a:lnTo>
                  <a:pt x="985867" y="978271"/>
                </a:lnTo>
                <a:lnTo>
                  <a:pt x="992501" y="947953"/>
                </a:lnTo>
                <a:cubicBezTo>
                  <a:pt x="1008698" y="938436"/>
                  <a:pt x="1025838" y="927956"/>
                  <a:pt x="1043938" y="919384"/>
                </a:cubicBezTo>
                <a:cubicBezTo>
                  <a:pt x="1052984" y="914621"/>
                  <a:pt x="1060605" y="913190"/>
                  <a:pt x="1067154" y="915451"/>
                </a:cubicBezTo>
                <a:close/>
                <a:moveTo>
                  <a:pt x="523899" y="876622"/>
                </a:moveTo>
                <a:cubicBezTo>
                  <a:pt x="545241" y="874076"/>
                  <a:pt x="559350" y="886935"/>
                  <a:pt x="568637" y="914790"/>
                </a:cubicBezTo>
                <a:cubicBezTo>
                  <a:pt x="579114" y="947175"/>
                  <a:pt x="592449" y="977658"/>
                  <a:pt x="604832" y="1009086"/>
                </a:cubicBezTo>
                <a:cubicBezTo>
                  <a:pt x="606737" y="1014810"/>
                  <a:pt x="611499" y="1019566"/>
                  <a:pt x="614357" y="1025278"/>
                </a:cubicBezTo>
                <a:cubicBezTo>
                  <a:pt x="624835" y="1052906"/>
                  <a:pt x="614357" y="1070998"/>
                  <a:pt x="586734" y="1079567"/>
                </a:cubicBezTo>
                <a:cubicBezTo>
                  <a:pt x="568637" y="1085290"/>
                  <a:pt x="550539" y="1091002"/>
                  <a:pt x="533394" y="1097670"/>
                </a:cubicBezTo>
                <a:cubicBezTo>
                  <a:pt x="500056" y="1110050"/>
                  <a:pt x="484816" y="1105283"/>
                  <a:pt x="466718" y="1076711"/>
                </a:cubicBezTo>
                <a:cubicBezTo>
                  <a:pt x="452431" y="1054806"/>
                  <a:pt x="422903" y="964322"/>
                  <a:pt x="419093" y="927182"/>
                </a:cubicBezTo>
                <a:cubicBezTo>
                  <a:pt x="446716" y="911934"/>
                  <a:pt x="472433" y="896698"/>
                  <a:pt x="500056" y="884318"/>
                </a:cubicBezTo>
                <a:cubicBezTo>
                  <a:pt x="508867" y="880031"/>
                  <a:pt x="516785" y="877471"/>
                  <a:pt x="523899" y="876622"/>
                </a:cubicBezTo>
                <a:close/>
                <a:moveTo>
                  <a:pt x="754795" y="850130"/>
                </a:moveTo>
                <a:cubicBezTo>
                  <a:pt x="730984" y="859650"/>
                  <a:pt x="710982" y="867274"/>
                  <a:pt x="689076" y="876794"/>
                </a:cubicBezTo>
                <a:cubicBezTo>
                  <a:pt x="694790" y="892991"/>
                  <a:pt x="698600" y="906323"/>
                  <a:pt x="704315" y="924426"/>
                </a:cubicBezTo>
                <a:cubicBezTo>
                  <a:pt x="730031" y="912042"/>
                  <a:pt x="752891" y="902511"/>
                  <a:pt x="777655" y="891085"/>
                </a:cubicBezTo>
                <a:cubicBezTo>
                  <a:pt x="769083" y="874888"/>
                  <a:pt x="762415" y="863462"/>
                  <a:pt x="754795" y="850130"/>
                </a:cubicBezTo>
                <a:close/>
                <a:moveTo>
                  <a:pt x="780036" y="782735"/>
                </a:moveTo>
                <a:cubicBezTo>
                  <a:pt x="790037" y="786070"/>
                  <a:pt x="797180" y="794405"/>
                  <a:pt x="799561" y="808216"/>
                </a:cubicBezTo>
                <a:cubicBezTo>
                  <a:pt x="805276" y="849171"/>
                  <a:pt x="823373" y="885366"/>
                  <a:pt x="842422" y="916801"/>
                </a:cubicBezTo>
                <a:cubicBezTo>
                  <a:pt x="834802" y="952997"/>
                  <a:pt x="804324" y="946330"/>
                  <a:pt x="784322" y="956809"/>
                </a:cubicBezTo>
                <a:cubicBezTo>
                  <a:pt x="758605" y="970141"/>
                  <a:pt x="730984" y="975860"/>
                  <a:pt x="710030" y="999670"/>
                </a:cubicBezTo>
                <a:cubicBezTo>
                  <a:pt x="700505" y="1010148"/>
                  <a:pt x="687171" y="1009190"/>
                  <a:pt x="677646" y="995858"/>
                </a:cubicBezTo>
                <a:cubicBezTo>
                  <a:pt x="671931" y="986338"/>
                  <a:pt x="664312" y="977766"/>
                  <a:pt x="660502" y="967287"/>
                </a:cubicBezTo>
                <a:cubicBezTo>
                  <a:pt x="649072" y="932040"/>
                  <a:pt x="638595" y="895845"/>
                  <a:pt x="629071" y="859650"/>
                </a:cubicBezTo>
                <a:cubicBezTo>
                  <a:pt x="628118" y="854890"/>
                  <a:pt x="629071" y="850130"/>
                  <a:pt x="629071" y="840599"/>
                </a:cubicBezTo>
                <a:cubicBezTo>
                  <a:pt x="667169" y="823454"/>
                  <a:pt x="705267" y="805362"/>
                  <a:pt x="743366" y="787259"/>
                </a:cubicBezTo>
                <a:cubicBezTo>
                  <a:pt x="757177" y="781067"/>
                  <a:pt x="770035" y="779401"/>
                  <a:pt x="780036" y="782735"/>
                </a:cubicBezTo>
                <a:close/>
                <a:moveTo>
                  <a:pt x="453380" y="699925"/>
                </a:moveTo>
                <a:cubicBezTo>
                  <a:pt x="430518" y="710397"/>
                  <a:pt x="413376" y="718976"/>
                  <a:pt x="393369" y="728496"/>
                </a:cubicBezTo>
                <a:cubicBezTo>
                  <a:pt x="400038" y="750403"/>
                  <a:pt x="404809" y="768502"/>
                  <a:pt x="411469" y="790409"/>
                </a:cubicBezTo>
                <a:cubicBezTo>
                  <a:pt x="435280" y="782793"/>
                  <a:pt x="455286" y="776129"/>
                  <a:pt x="479097" y="768502"/>
                </a:cubicBezTo>
                <a:cubicBezTo>
                  <a:pt x="470531" y="745643"/>
                  <a:pt x="461955" y="723736"/>
                  <a:pt x="453380" y="699925"/>
                </a:cubicBezTo>
                <a:close/>
                <a:moveTo>
                  <a:pt x="992610" y="689717"/>
                </a:moveTo>
                <a:cubicBezTo>
                  <a:pt x="1002016" y="695193"/>
                  <a:pt x="1008683" y="706385"/>
                  <a:pt x="1013443" y="723053"/>
                </a:cubicBezTo>
                <a:cubicBezTo>
                  <a:pt x="1021065" y="751628"/>
                  <a:pt x="1029645" y="780202"/>
                  <a:pt x="1040112" y="808777"/>
                </a:cubicBezTo>
                <a:cubicBezTo>
                  <a:pt x="1051546" y="838303"/>
                  <a:pt x="1045829" y="849733"/>
                  <a:pt x="1014391" y="856401"/>
                </a:cubicBezTo>
                <a:cubicBezTo>
                  <a:pt x="985825" y="862115"/>
                  <a:pt x="960104" y="871640"/>
                  <a:pt x="937246" y="891642"/>
                </a:cubicBezTo>
                <a:cubicBezTo>
                  <a:pt x="921053" y="906882"/>
                  <a:pt x="913430" y="904977"/>
                  <a:pt x="900100" y="888785"/>
                </a:cubicBezTo>
                <a:cubicBezTo>
                  <a:pt x="894383" y="882118"/>
                  <a:pt x="889615" y="874498"/>
                  <a:pt x="886761" y="866878"/>
                </a:cubicBezTo>
                <a:cubicBezTo>
                  <a:pt x="874379" y="834494"/>
                  <a:pt x="861997" y="801157"/>
                  <a:pt x="850573" y="767820"/>
                </a:cubicBezTo>
                <a:cubicBezTo>
                  <a:pt x="846762" y="758295"/>
                  <a:pt x="848667" y="746865"/>
                  <a:pt x="847719" y="733531"/>
                </a:cubicBezTo>
                <a:cubicBezTo>
                  <a:pt x="907723" y="738293"/>
                  <a:pt x="900100" y="792585"/>
                  <a:pt x="924864" y="824969"/>
                </a:cubicBezTo>
                <a:cubicBezTo>
                  <a:pt x="935350" y="822111"/>
                  <a:pt x="945826" y="820206"/>
                  <a:pt x="955345" y="816396"/>
                </a:cubicBezTo>
                <a:cubicBezTo>
                  <a:pt x="990585" y="801157"/>
                  <a:pt x="992490" y="794489"/>
                  <a:pt x="970580" y="755438"/>
                </a:cubicBezTo>
                <a:cubicBezTo>
                  <a:pt x="958208" y="760200"/>
                  <a:pt x="944868" y="764010"/>
                  <a:pt x="932487" y="768773"/>
                </a:cubicBezTo>
                <a:cubicBezTo>
                  <a:pt x="923916" y="763058"/>
                  <a:pt x="915345" y="757343"/>
                  <a:pt x="907723" y="751628"/>
                </a:cubicBezTo>
                <a:cubicBezTo>
                  <a:pt x="889624" y="738293"/>
                  <a:pt x="888666" y="726863"/>
                  <a:pt x="908671" y="714481"/>
                </a:cubicBezTo>
                <a:cubicBezTo>
                  <a:pt x="922958" y="704956"/>
                  <a:pt x="939152" y="697336"/>
                  <a:pt x="955345" y="690669"/>
                </a:cubicBezTo>
                <a:cubicBezTo>
                  <a:pt x="971059" y="684478"/>
                  <a:pt x="983204" y="684240"/>
                  <a:pt x="992610" y="689717"/>
                </a:cubicBezTo>
                <a:close/>
                <a:moveTo>
                  <a:pt x="467075" y="631698"/>
                </a:moveTo>
                <a:cubicBezTo>
                  <a:pt x="475767" y="636103"/>
                  <a:pt x="482436" y="645152"/>
                  <a:pt x="486724" y="658015"/>
                </a:cubicBezTo>
                <a:cubicBezTo>
                  <a:pt x="499104" y="698973"/>
                  <a:pt x="512441" y="738979"/>
                  <a:pt x="526728" y="778985"/>
                </a:cubicBezTo>
                <a:cubicBezTo>
                  <a:pt x="536252" y="805652"/>
                  <a:pt x="535294" y="815183"/>
                  <a:pt x="508628" y="826606"/>
                </a:cubicBezTo>
                <a:cubicBezTo>
                  <a:pt x="475293" y="840898"/>
                  <a:pt x="441000" y="853273"/>
                  <a:pt x="406716" y="863756"/>
                </a:cubicBezTo>
                <a:cubicBezTo>
                  <a:pt x="399089" y="866612"/>
                  <a:pt x="388616" y="861852"/>
                  <a:pt x="380041" y="857093"/>
                </a:cubicBezTo>
                <a:cubicBezTo>
                  <a:pt x="374330" y="853273"/>
                  <a:pt x="368610" y="846609"/>
                  <a:pt x="365754" y="839946"/>
                </a:cubicBezTo>
                <a:cubicBezTo>
                  <a:pt x="355272" y="798988"/>
                  <a:pt x="343841" y="758030"/>
                  <a:pt x="333368" y="722784"/>
                </a:cubicBezTo>
                <a:cubicBezTo>
                  <a:pt x="336223" y="695165"/>
                  <a:pt x="338130" y="676114"/>
                  <a:pt x="363848" y="667535"/>
                </a:cubicBezTo>
                <a:cubicBezTo>
                  <a:pt x="388616" y="659919"/>
                  <a:pt x="411478" y="644676"/>
                  <a:pt x="435289" y="633252"/>
                </a:cubicBezTo>
                <a:cubicBezTo>
                  <a:pt x="447669" y="627535"/>
                  <a:pt x="458384" y="627294"/>
                  <a:pt x="467075" y="631698"/>
                </a:cubicBezTo>
                <a:close/>
                <a:moveTo>
                  <a:pt x="692461" y="597999"/>
                </a:moveTo>
                <a:cubicBezTo>
                  <a:pt x="666740" y="611329"/>
                  <a:pt x="642925" y="624670"/>
                  <a:pt x="616261" y="638000"/>
                </a:cubicBezTo>
                <a:cubicBezTo>
                  <a:pt x="626738" y="658013"/>
                  <a:pt x="634355" y="674195"/>
                  <a:pt x="644832" y="695150"/>
                </a:cubicBezTo>
                <a:cubicBezTo>
                  <a:pt x="669600" y="676104"/>
                  <a:pt x="701032" y="681820"/>
                  <a:pt x="719126" y="655149"/>
                </a:cubicBezTo>
                <a:cubicBezTo>
                  <a:pt x="709613" y="637046"/>
                  <a:pt x="701985" y="618954"/>
                  <a:pt x="692461" y="597999"/>
                </a:cubicBezTo>
                <a:close/>
                <a:moveTo>
                  <a:pt x="708180" y="525011"/>
                </a:moveTo>
                <a:cubicBezTo>
                  <a:pt x="716276" y="527511"/>
                  <a:pt x="722945" y="534179"/>
                  <a:pt x="728660" y="545611"/>
                </a:cubicBezTo>
                <a:cubicBezTo>
                  <a:pt x="735334" y="558941"/>
                  <a:pt x="741044" y="573237"/>
                  <a:pt x="742951" y="587522"/>
                </a:cubicBezTo>
                <a:cubicBezTo>
                  <a:pt x="746754" y="617045"/>
                  <a:pt x="759149" y="642762"/>
                  <a:pt x="771523" y="668479"/>
                </a:cubicBezTo>
                <a:cubicBezTo>
                  <a:pt x="785813" y="696104"/>
                  <a:pt x="779140" y="708491"/>
                  <a:pt x="749615" y="719924"/>
                </a:cubicBezTo>
                <a:cubicBezTo>
                  <a:pt x="721043" y="731344"/>
                  <a:pt x="692472" y="744686"/>
                  <a:pt x="663890" y="757061"/>
                </a:cubicBezTo>
                <a:cubicBezTo>
                  <a:pt x="657227" y="759925"/>
                  <a:pt x="649610" y="761834"/>
                  <a:pt x="642936" y="764686"/>
                </a:cubicBezTo>
                <a:cubicBezTo>
                  <a:pt x="626738" y="770402"/>
                  <a:pt x="611504" y="767550"/>
                  <a:pt x="605794" y="750402"/>
                </a:cubicBezTo>
                <a:cubicBezTo>
                  <a:pt x="590539" y="705639"/>
                  <a:pt x="576259" y="660865"/>
                  <a:pt x="561968" y="617045"/>
                </a:cubicBezTo>
                <a:cubicBezTo>
                  <a:pt x="568642" y="598954"/>
                  <a:pt x="567688" y="579908"/>
                  <a:pt x="591493" y="571328"/>
                </a:cubicBezTo>
                <a:cubicBezTo>
                  <a:pt x="621981" y="560850"/>
                  <a:pt x="649599" y="542747"/>
                  <a:pt x="679134" y="529417"/>
                </a:cubicBezTo>
                <a:cubicBezTo>
                  <a:pt x="690560" y="524179"/>
                  <a:pt x="700084" y="522511"/>
                  <a:pt x="708180" y="525011"/>
                </a:cubicBezTo>
                <a:close/>
                <a:moveTo>
                  <a:pt x="911542" y="512917"/>
                </a:moveTo>
                <a:cubicBezTo>
                  <a:pt x="891535" y="518628"/>
                  <a:pt x="872482" y="524339"/>
                  <a:pt x="852485" y="530062"/>
                </a:cubicBezTo>
                <a:cubicBezTo>
                  <a:pt x="860101" y="550062"/>
                  <a:pt x="866773" y="569110"/>
                  <a:pt x="875342" y="593870"/>
                </a:cubicBezTo>
                <a:cubicBezTo>
                  <a:pt x="895348" y="577677"/>
                  <a:pt x="920111" y="578629"/>
                  <a:pt x="930586" y="554821"/>
                </a:cubicBezTo>
                <a:cubicBezTo>
                  <a:pt x="924876" y="541484"/>
                  <a:pt x="919158" y="528147"/>
                  <a:pt x="911542" y="512917"/>
                </a:cubicBezTo>
                <a:close/>
                <a:moveTo>
                  <a:pt x="920584" y="439569"/>
                </a:moveTo>
                <a:cubicBezTo>
                  <a:pt x="926537" y="441712"/>
                  <a:pt x="931539" y="446236"/>
                  <a:pt x="935351" y="452905"/>
                </a:cubicBezTo>
                <a:cubicBezTo>
                  <a:pt x="940117" y="460531"/>
                  <a:pt x="942967" y="468146"/>
                  <a:pt x="946780" y="476724"/>
                </a:cubicBezTo>
                <a:cubicBezTo>
                  <a:pt x="959161" y="505291"/>
                  <a:pt x="973449" y="532917"/>
                  <a:pt x="984886" y="562447"/>
                </a:cubicBezTo>
                <a:cubicBezTo>
                  <a:pt x="991549" y="575773"/>
                  <a:pt x="992502" y="590062"/>
                  <a:pt x="994408" y="597688"/>
                </a:cubicBezTo>
                <a:cubicBezTo>
                  <a:pt x="953452" y="621496"/>
                  <a:pt x="918204" y="642448"/>
                  <a:pt x="882967" y="662449"/>
                </a:cubicBezTo>
                <a:cubicBezTo>
                  <a:pt x="862960" y="673882"/>
                  <a:pt x="849626" y="673882"/>
                  <a:pt x="842954" y="654834"/>
                </a:cubicBezTo>
                <a:cubicBezTo>
                  <a:pt x="823910" y="598640"/>
                  <a:pt x="807716" y="541484"/>
                  <a:pt x="790569" y="484339"/>
                </a:cubicBezTo>
                <a:cubicBezTo>
                  <a:pt x="790569" y="483387"/>
                  <a:pt x="791522" y="482435"/>
                  <a:pt x="791522" y="481483"/>
                </a:cubicBezTo>
                <a:cubicBezTo>
                  <a:pt x="827713" y="468146"/>
                  <a:pt x="863913" y="454809"/>
                  <a:pt x="900104" y="440519"/>
                </a:cubicBezTo>
                <a:cubicBezTo>
                  <a:pt x="907725" y="437664"/>
                  <a:pt x="914630" y="437426"/>
                  <a:pt x="920584" y="439569"/>
                </a:cubicBezTo>
                <a:close/>
                <a:moveTo>
                  <a:pt x="87901" y="436266"/>
                </a:moveTo>
                <a:cubicBezTo>
                  <a:pt x="78399" y="468617"/>
                  <a:pt x="71729" y="493388"/>
                  <a:pt x="63108" y="521050"/>
                </a:cubicBezTo>
                <a:cubicBezTo>
                  <a:pt x="81231" y="571530"/>
                  <a:pt x="102185" y="625838"/>
                  <a:pt x="121252" y="680069"/>
                </a:cubicBezTo>
                <a:cubicBezTo>
                  <a:pt x="142207" y="738206"/>
                  <a:pt x="164105" y="795328"/>
                  <a:pt x="181221" y="854403"/>
                </a:cubicBezTo>
                <a:cubicBezTo>
                  <a:pt x="206014" y="943016"/>
                  <a:pt x="236470" y="1028738"/>
                  <a:pt x="273660" y="1112506"/>
                </a:cubicBezTo>
                <a:cubicBezTo>
                  <a:pt x="292664" y="1154468"/>
                  <a:pt x="306004" y="1199244"/>
                  <a:pt x="324127" y="1241128"/>
                </a:cubicBezTo>
                <a:cubicBezTo>
                  <a:pt x="342187" y="1282074"/>
                  <a:pt x="362197" y="1322083"/>
                  <a:pt x="381264" y="1363030"/>
                </a:cubicBezTo>
                <a:cubicBezTo>
                  <a:pt x="407945" y="1417338"/>
                  <a:pt x="442240" y="1466880"/>
                  <a:pt x="457468" y="1525955"/>
                </a:cubicBezTo>
                <a:cubicBezTo>
                  <a:pt x="461243" y="1539240"/>
                  <a:pt x="469864" y="1550726"/>
                  <a:pt x="478422" y="1567839"/>
                </a:cubicBezTo>
                <a:cubicBezTo>
                  <a:pt x="498433" y="1543068"/>
                  <a:pt x="515549" y="1525018"/>
                  <a:pt x="503215" y="1495480"/>
                </a:cubicBezTo>
                <a:cubicBezTo>
                  <a:pt x="478422" y="1434529"/>
                  <a:pt x="455580" y="1371625"/>
                  <a:pt x="430787" y="1310674"/>
                </a:cubicBezTo>
                <a:cubicBezTo>
                  <a:pt x="368867" y="1154468"/>
                  <a:pt x="305060" y="999200"/>
                  <a:pt x="243141" y="842995"/>
                </a:cubicBezTo>
                <a:cubicBezTo>
                  <a:pt x="194561" y="718202"/>
                  <a:pt x="148877" y="591534"/>
                  <a:pt x="101242" y="465804"/>
                </a:cubicBezTo>
                <a:cubicBezTo>
                  <a:pt x="98347" y="457208"/>
                  <a:pt x="93627" y="449628"/>
                  <a:pt x="87901" y="436266"/>
                </a:cubicBezTo>
                <a:close/>
                <a:moveTo>
                  <a:pt x="818194" y="225741"/>
                </a:moveTo>
                <a:cubicBezTo>
                  <a:pt x="782921" y="219071"/>
                  <a:pt x="757216" y="263846"/>
                  <a:pt x="721977" y="238135"/>
                </a:cubicBezTo>
                <a:cubicBezTo>
                  <a:pt x="713420" y="246698"/>
                  <a:pt x="704829" y="260038"/>
                  <a:pt x="695295" y="261931"/>
                </a:cubicBezTo>
                <a:cubicBezTo>
                  <a:pt x="671510" y="267654"/>
                  <a:pt x="652442" y="287665"/>
                  <a:pt x="624817" y="280995"/>
                </a:cubicBezTo>
                <a:cubicBezTo>
                  <a:pt x="616260" y="279079"/>
                  <a:pt x="605782" y="284803"/>
                  <a:pt x="596248" y="288611"/>
                </a:cubicBezTo>
                <a:cubicBezTo>
                  <a:pt x="567679" y="300036"/>
                  <a:pt x="540054" y="314323"/>
                  <a:pt x="510542" y="324801"/>
                </a:cubicBezTo>
                <a:cubicBezTo>
                  <a:pt x="459099" y="343865"/>
                  <a:pt x="406712" y="358151"/>
                  <a:pt x="356211" y="379108"/>
                </a:cubicBezTo>
                <a:cubicBezTo>
                  <a:pt x="324779" y="391479"/>
                  <a:pt x="289540" y="401011"/>
                  <a:pt x="263835" y="426723"/>
                </a:cubicBezTo>
                <a:cubicBezTo>
                  <a:pt x="282869" y="466721"/>
                  <a:pt x="300961" y="504826"/>
                  <a:pt x="320972" y="545793"/>
                </a:cubicBezTo>
                <a:cubicBezTo>
                  <a:pt x="331449" y="541985"/>
                  <a:pt x="340984" y="539123"/>
                  <a:pt x="349541" y="535315"/>
                </a:cubicBezTo>
                <a:cubicBezTo>
                  <a:pt x="458122" y="489593"/>
                  <a:pt x="566702" y="442925"/>
                  <a:pt x="675317" y="398149"/>
                </a:cubicBezTo>
                <a:cubicBezTo>
                  <a:pt x="724841" y="377193"/>
                  <a:pt x="776284" y="360991"/>
                  <a:pt x="826751" y="341949"/>
                </a:cubicBezTo>
                <a:cubicBezTo>
                  <a:pt x="853433" y="331471"/>
                  <a:pt x="854376" y="325770"/>
                  <a:pt x="844842" y="299089"/>
                </a:cubicBezTo>
                <a:cubicBezTo>
                  <a:pt x="835308" y="274324"/>
                  <a:pt x="826751" y="249559"/>
                  <a:pt x="818194" y="225741"/>
                </a:cubicBezTo>
                <a:close/>
                <a:moveTo>
                  <a:pt x="803876" y="133351"/>
                </a:moveTo>
                <a:cubicBezTo>
                  <a:pt x="831501" y="140967"/>
                  <a:pt x="844842" y="160031"/>
                  <a:pt x="854376" y="181934"/>
                </a:cubicBezTo>
                <a:cubicBezTo>
                  <a:pt x="872468" y="222879"/>
                  <a:pt x="888672" y="265761"/>
                  <a:pt x="905820" y="307652"/>
                </a:cubicBezTo>
                <a:cubicBezTo>
                  <a:pt x="918184" y="340056"/>
                  <a:pt x="899150" y="381001"/>
                  <a:pt x="866740" y="393395"/>
                </a:cubicBezTo>
                <a:cubicBezTo>
                  <a:pt x="810547" y="414352"/>
                  <a:pt x="754352" y="437201"/>
                  <a:pt x="698159" y="457211"/>
                </a:cubicBezTo>
                <a:cubicBezTo>
                  <a:pt x="603862" y="489593"/>
                  <a:pt x="514349" y="536261"/>
                  <a:pt x="420019" y="569612"/>
                </a:cubicBezTo>
                <a:cubicBezTo>
                  <a:pt x="393371" y="579121"/>
                  <a:pt x="367632" y="593408"/>
                  <a:pt x="342870" y="608663"/>
                </a:cubicBezTo>
                <a:cubicBezTo>
                  <a:pt x="324779" y="620088"/>
                  <a:pt x="310495" y="615333"/>
                  <a:pt x="298097" y="604855"/>
                </a:cubicBezTo>
                <a:cubicBezTo>
                  <a:pt x="285733" y="594377"/>
                  <a:pt x="274312" y="581983"/>
                  <a:pt x="267642" y="567696"/>
                </a:cubicBezTo>
                <a:cubicBezTo>
                  <a:pt x="241937" y="512443"/>
                  <a:pt x="218118" y="455296"/>
                  <a:pt x="190493" y="391479"/>
                </a:cubicBezTo>
                <a:cubicBezTo>
                  <a:pt x="208584" y="379108"/>
                  <a:pt x="225732" y="363853"/>
                  <a:pt x="245744" y="354343"/>
                </a:cubicBezTo>
                <a:cubicBezTo>
                  <a:pt x="302881" y="324801"/>
                  <a:pt x="361938" y="300982"/>
                  <a:pt x="423859" y="284803"/>
                </a:cubicBezTo>
                <a:cubicBezTo>
                  <a:pt x="442894" y="280048"/>
                  <a:pt x="460985" y="270516"/>
                  <a:pt x="480053" y="263846"/>
                </a:cubicBezTo>
                <a:cubicBezTo>
                  <a:pt x="575293" y="232411"/>
                  <a:pt x="670533" y="200029"/>
                  <a:pt x="765807" y="169541"/>
                </a:cubicBezTo>
                <a:cubicBezTo>
                  <a:pt x="784842" y="163840"/>
                  <a:pt x="800069" y="156223"/>
                  <a:pt x="803876" y="133351"/>
                </a:cubicBezTo>
                <a:close/>
                <a:moveTo>
                  <a:pt x="862273" y="75251"/>
                </a:moveTo>
                <a:cubicBezTo>
                  <a:pt x="761339" y="109555"/>
                  <a:pt x="659398" y="140968"/>
                  <a:pt x="560352" y="178085"/>
                </a:cubicBezTo>
                <a:cubicBezTo>
                  <a:pt x="466970" y="212390"/>
                  <a:pt x="376482" y="253336"/>
                  <a:pt x="285049" y="290531"/>
                </a:cubicBezTo>
                <a:cubicBezTo>
                  <a:pt x="265039" y="298111"/>
                  <a:pt x="244084" y="301002"/>
                  <a:pt x="224074" y="309598"/>
                </a:cubicBezTo>
                <a:cubicBezTo>
                  <a:pt x="188835" y="324836"/>
                  <a:pt x="154540" y="341949"/>
                  <a:pt x="120308" y="358124"/>
                </a:cubicBezTo>
                <a:cubicBezTo>
                  <a:pt x="119301" y="360078"/>
                  <a:pt x="118357" y="362891"/>
                  <a:pt x="114582" y="367658"/>
                </a:cubicBezTo>
                <a:cubicBezTo>
                  <a:pt x="186947" y="552463"/>
                  <a:pt x="259376" y="735315"/>
                  <a:pt x="331741" y="919183"/>
                </a:cubicBezTo>
                <a:cubicBezTo>
                  <a:pt x="404106" y="1103051"/>
                  <a:pt x="475591" y="1287779"/>
                  <a:pt x="548900" y="1475476"/>
                </a:cubicBezTo>
                <a:cubicBezTo>
                  <a:pt x="578412" y="1463989"/>
                  <a:pt x="602261" y="1452580"/>
                  <a:pt x="626991" y="1443985"/>
                </a:cubicBezTo>
                <a:cubicBezTo>
                  <a:pt x="706090" y="1416400"/>
                  <a:pt x="786069" y="1389754"/>
                  <a:pt x="865105" y="1363030"/>
                </a:cubicBezTo>
                <a:cubicBezTo>
                  <a:pt x="908965" y="1348808"/>
                  <a:pt x="952761" y="1333492"/>
                  <a:pt x="996558" y="1321145"/>
                </a:cubicBezTo>
                <a:cubicBezTo>
                  <a:pt x="1068043" y="1301141"/>
                  <a:pt x="1139464" y="1284028"/>
                  <a:pt x="1210885" y="1264024"/>
                </a:cubicBezTo>
                <a:cubicBezTo>
                  <a:pt x="1235678" y="1257304"/>
                  <a:pt x="1259465" y="1245895"/>
                  <a:pt x="1282307" y="1237299"/>
                </a:cubicBezTo>
                <a:cubicBezTo>
                  <a:pt x="1259465" y="1167752"/>
                  <a:pt x="1238510" y="1102035"/>
                  <a:pt x="1216612" y="1037334"/>
                </a:cubicBezTo>
                <a:cubicBezTo>
                  <a:pt x="1197545" y="981071"/>
                  <a:pt x="1172815" y="925825"/>
                  <a:pt x="1155636" y="867766"/>
                </a:cubicBezTo>
                <a:cubicBezTo>
                  <a:pt x="1138520" y="811582"/>
                  <a:pt x="1118510" y="757273"/>
                  <a:pt x="1097555" y="702964"/>
                </a:cubicBezTo>
                <a:cubicBezTo>
                  <a:pt x="1090885" y="686789"/>
                  <a:pt x="1085159" y="670536"/>
                  <a:pt x="1079432" y="653422"/>
                </a:cubicBezTo>
                <a:cubicBezTo>
                  <a:pt x="1056590" y="586767"/>
                  <a:pt x="1035636" y="520112"/>
                  <a:pt x="1011786" y="454317"/>
                </a:cubicBezTo>
                <a:cubicBezTo>
                  <a:pt x="998509" y="415324"/>
                  <a:pt x="979442" y="378129"/>
                  <a:pt x="966102" y="340073"/>
                </a:cubicBezTo>
                <a:cubicBezTo>
                  <a:pt x="937533" y="258103"/>
                  <a:pt x="910853" y="176210"/>
                  <a:pt x="882284" y="94317"/>
                </a:cubicBezTo>
                <a:cubicBezTo>
                  <a:pt x="880396" y="87597"/>
                  <a:pt x="875614" y="81893"/>
                  <a:pt x="871775" y="76188"/>
                </a:cubicBezTo>
                <a:cubicBezTo>
                  <a:pt x="867056" y="76188"/>
                  <a:pt x="864161" y="75251"/>
                  <a:pt x="862273" y="75251"/>
                </a:cubicBezTo>
                <a:close/>
                <a:moveTo>
                  <a:pt x="876558" y="0"/>
                </a:moveTo>
                <a:cubicBezTo>
                  <a:pt x="899400" y="9533"/>
                  <a:pt x="912740" y="23833"/>
                  <a:pt x="920354" y="46651"/>
                </a:cubicBezTo>
                <a:cubicBezTo>
                  <a:pt x="957544" y="154330"/>
                  <a:pt x="996558" y="261932"/>
                  <a:pt x="1033748" y="369611"/>
                </a:cubicBezTo>
                <a:cubicBezTo>
                  <a:pt x="1077544" y="495341"/>
                  <a:pt x="1121341" y="621072"/>
                  <a:pt x="1165201" y="746802"/>
                </a:cubicBezTo>
                <a:cubicBezTo>
                  <a:pt x="1204215" y="858232"/>
                  <a:pt x="1242349" y="969663"/>
                  <a:pt x="1281363" y="1081093"/>
                </a:cubicBezTo>
                <a:cubicBezTo>
                  <a:pt x="1295647" y="1122039"/>
                  <a:pt x="1310876" y="1164002"/>
                  <a:pt x="1325223" y="1204948"/>
                </a:cubicBezTo>
                <a:cubicBezTo>
                  <a:pt x="1327111" y="1210652"/>
                  <a:pt x="1329942" y="1216357"/>
                  <a:pt x="1334725" y="1221124"/>
                </a:cubicBezTo>
                <a:cubicBezTo>
                  <a:pt x="1355679" y="1240190"/>
                  <a:pt x="1356623" y="1263008"/>
                  <a:pt x="1344226" y="1286841"/>
                </a:cubicBezTo>
                <a:cubicBezTo>
                  <a:pt x="1328998" y="1317316"/>
                  <a:pt x="1312826" y="1346854"/>
                  <a:pt x="1297598" y="1377329"/>
                </a:cubicBezTo>
                <a:cubicBezTo>
                  <a:pt x="1291872" y="1386863"/>
                  <a:pt x="1282307" y="1395458"/>
                  <a:pt x="1280419" y="1405929"/>
                </a:cubicBezTo>
                <a:cubicBezTo>
                  <a:pt x="1270917" y="1443985"/>
                  <a:pt x="1244236" y="1459300"/>
                  <a:pt x="1208054" y="1465942"/>
                </a:cubicBezTo>
                <a:cubicBezTo>
                  <a:pt x="1166145" y="1474538"/>
                  <a:pt x="1124236" y="1486884"/>
                  <a:pt x="1082327" y="1499231"/>
                </a:cubicBezTo>
                <a:cubicBezTo>
                  <a:pt x="1028965" y="1514547"/>
                  <a:pt x="974660" y="1530722"/>
                  <a:pt x="921361" y="1546897"/>
                </a:cubicBezTo>
                <a:cubicBezTo>
                  <a:pt x="891786" y="1556431"/>
                  <a:pt x="863217" y="1568777"/>
                  <a:pt x="833705" y="1579248"/>
                </a:cubicBezTo>
                <a:cubicBezTo>
                  <a:pt x="787013" y="1596439"/>
                  <a:pt x="739378" y="1612615"/>
                  <a:pt x="692749" y="1628790"/>
                </a:cubicBezTo>
                <a:cubicBezTo>
                  <a:pt x="640332" y="1645981"/>
                  <a:pt x="587977" y="1662157"/>
                  <a:pt x="535559" y="1680208"/>
                </a:cubicBezTo>
                <a:cubicBezTo>
                  <a:pt x="512717" y="1687865"/>
                  <a:pt x="497489" y="1681223"/>
                  <a:pt x="482261" y="1664032"/>
                </a:cubicBezTo>
                <a:cubicBezTo>
                  <a:pt x="474584" y="1655515"/>
                  <a:pt x="463194" y="1649732"/>
                  <a:pt x="454636" y="1641215"/>
                </a:cubicBezTo>
                <a:cubicBezTo>
                  <a:pt x="447966" y="1634494"/>
                  <a:pt x="441296" y="1626915"/>
                  <a:pt x="436513" y="1618319"/>
                </a:cubicBezTo>
                <a:cubicBezTo>
                  <a:pt x="415559" y="1572606"/>
                  <a:pt x="397436" y="1525955"/>
                  <a:pt x="374594" y="1481180"/>
                </a:cubicBezTo>
                <a:cubicBezTo>
                  <a:pt x="290776" y="1320208"/>
                  <a:pt x="231751" y="1148764"/>
                  <a:pt x="162217" y="982087"/>
                </a:cubicBezTo>
                <a:cubicBezTo>
                  <a:pt x="154603" y="964896"/>
                  <a:pt x="152652" y="945829"/>
                  <a:pt x="146926" y="927779"/>
                </a:cubicBezTo>
                <a:cubicBezTo>
                  <a:pt x="118357" y="842057"/>
                  <a:pt x="88845" y="756335"/>
                  <a:pt x="61220" y="670614"/>
                </a:cubicBezTo>
                <a:cubicBezTo>
                  <a:pt x="45048" y="620056"/>
                  <a:pt x="30764" y="569576"/>
                  <a:pt x="5027" y="522926"/>
                </a:cubicBezTo>
                <a:cubicBezTo>
                  <a:pt x="-2587" y="509563"/>
                  <a:pt x="-699" y="497217"/>
                  <a:pt x="5027" y="483855"/>
                </a:cubicBezTo>
                <a:cubicBezTo>
                  <a:pt x="23150" y="438142"/>
                  <a:pt x="39322" y="392429"/>
                  <a:pt x="56438" y="346716"/>
                </a:cubicBezTo>
                <a:cubicBezTo>
                  <a:pt x="66003" y="320069"/>
                  <a:pt x="89789" y="308582"/>
                  <a:pt x="111687" y="299127"/>
                </a:cubicBezTo>
                <a:cubicBezTo>
                  <a:pt x="239365" y="245756"/>
                  <a:pt x="367924" y="192385"/>
                  <a:pt x="497489" y="141906"/>
                </a:cubicBezTo>
                <a:cubicBezTo>
                  <a:pt x="577468" y="110493"/>
                  <a:pt x="660342" y="83846"/>
                  <a:pt x="741329" y="53371"/>
                </a:cubicBezTo>
                <a:cubicBezTo>
                  <a:pt x="787957" y="36180"/>
                  <a:pt x="832761" y="17113"/>
                  <a:pt x="8765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p195"/>
          <p:cNvSpPr/>
          <p:nvPr/>
        </p:nvSpPr>
        <p:spPr>
          <a:xfrm>
            <a:off x="3581397" y="295293"/>
            <a:ext cx="1380390" cy="1613275"/>
          </a:xfrm>
          <a:custGeom>
            <a:rect b="b" l="l" r="r" t="t"/>
            <a:pathLst>
              <a:path extrusionOk="0" h="1613275" w="1380390">
                <a:moveTo>
                  <a:pt x="642944" y="778707"/>
                </a:moveTo>
                <a:cubicBezTo>
                  <a:pt x="568650" y="816808"/>
                  <a:pt x="429577" y="931111"/>
                  <a:pt x="391482" y="984456"/>
                </a:cubicBezTo>
                <a:cubicBezTo>
                  <a:pt x="416234" y="1016838"/>
                  <a:pt x="440048" y="1048273"/>
                  <a:pt x="465776" y="1080654"/>
                </a:cubicBezTo>
                <a:cubicBezTo>
                  <a:pt x="535303" y="984456"/>
                  <a:pt x="587697" y="884453"/>
                  <a:pt x="642944" y="778707"/>
                </a:cubicBezTo>
                <a:close/>
                <a:moveTo>
                  <a:pt x="704618" y="676314"/>
                </a:moveTo>
                <a:cubicBezTo>
                  <a:pt x="714620" y="676790"/>
                  <a:pt x="723909" y="680122"/>
                  <a:pt x="730581" y="686315"/>
                </a:cubicBezTo>
                <a:cubicBezTo>
                  <a:pt x="742009" y="696809"/>
                  <a:pt x="745818" y="730135"/>
                  <a:pt x="737242" y="746326"/>
                </a:cubicBezTo>
                <a:cubicBezTo>
                  <a:pt x="718195" y="781567"/>
                  <a:pt x="699148" y="816808"/>
                  <a:pt x="680101" y="851103"/>
                </a:cubicBezTo>
                <a:cubicBezTo>
                  <a:pt x="659139" y="888259"/>
                  <a:pt x="637240" y="924445"/>
                  <a:pt x="615321" y="960655"/>
                </a:cubicBezTo>
                <a:cubicBezTo>
                  <a:pt x="578184" y="1021612"/>
                  <a:pt x="541027" y="1082569"/>
                  <a:pt x="504828" y="1144494"/>
                </a:cubicBezTo>
                <a:cubicBezTo>
                  <a:pt x="491504" y="1166404"/>
                  <a:pt x="481014" y="1171155"/>
                  <a:pt x="459114" y="1157825"/>
                </a:cubicBezTo>
                <a:cubicBezTo>
                  <a:pt x="445772" y="1150191"/>
                  <a:pt x="432448" y="1138774"/>
                  <a:pt x="423872" y="1126389"/>
                </a:cubicBezTo>
                <a:cubicBezTo>
                  <a:pt x="394334" y="1085428"/>
                  <a:pt x="366711" y="1043522"/>
                  <a:pt x="339088" y="1002561"/>
                </a:cubicBezTo>
                <a:cubicBezTo>
                  <a:pt x="331469" y="993982"/>
                  <a:pt x="328617" y="984456"/>
                  <a:pt x="323850" y="973017"/>
                </a:cubicBezTo>
                <a:cubicBezTo>
                  <a:pt x="329574" y="963492"/>
                  <a:pt x="333383" y="952075"/>
                  <a:pt x="340045" y="945410"/>
                </a:cubicBezTo>
                <a:cubicBezTo>
                  <a:pt x="432448" y="846352"/>
                  <a:pt x="541984" y="769182"/>
                  <a:pt x="654372" y="693949"/>
                </a:cubicBezTo>
                <a:cubicBezTo>
                  <a:pt x="661054" y="690143"/>
                  <a:pt x="667715" y="686315"/>
                  <a:pt x="674377" y="683455"/>
                </a:cubicBezTo>
                <a:cubicBezTo>
                  <a:pt x="683901" y="678219"/>
                  <a:pt x="694616" y="675838"/>
                  <a:pt x="704618" y="676314"/>
                </a:cubicBezTo>
                <a:close/>
                <a:moveTo>
                  <a:pt x="1280150" y="97068"/>
                </a:moveTo>
                <a:cubicBezTo>
                  <a:pt x="1251593" y="114165"/>
                  <a:pt x="1223996" y="131337"/>
                  <a:pt x="1195375" y="148510"/>
                </a:cubicBezTo>
                <a:cubicBezTo>
                  <a:pt x="1221115" y="186620"/>
                  <a:pt x="1221115" y="186620"/>
                  <a:pt x="1202994" y="208462"/>
                </a:cubicBezTo>
                <a:cubicBezTo>
                  <a:pt x="1184938" y="197993"/>
                  <a:pt x="1167778" y="187524"/>
                  <a:pt x="1149657" y="177055"/>
                </a:cubicBezTo>
                <a:cubicBezTo>
                  <a:pt x="1127759" y="187524"/>
                  <a:pt x="1106821" y="198972"/>
                  <a:pt x="1099202" y="223752"/>
                </a:cubicBezTo>
                <a:cubicBezTo>
                  <a:pt x="1120140" y="253276"/>
                  <a:pt x="1120140" y="253276"/>
                  <a:pt x="1098241" y="273236"/>
                </a:cubicBezTo>
                <a:cubicBezTo>
                  <a:pt x="1082042" y="263746"/>
                  <a:pt x="1065842" y="253276"/>
                  <a:pt x="1047786" y="242807"/>
                </a:cubicBezTo>
                <a:cubicBezTo>
                  <a:pt x="1036324" y="250414"/>
                  <a:pt x="1025888" y="259001"/>
                  <a:pt x="1011545" y="268491"/>
                </a:cubicBezTo>
                <a:cubicBezTo>
                  <a:pt x="1023967" y="280843"/>
                  <a:pt x="1033507" y="290408"/>
                  <a:pt x="1042984" y="299898"/>
                </a:cubicBezTo>
                <a:cubicBezTo>
                  <a:pt x="1059183" y="317071"/>
                  <a:pt x="1058223" y="321816"/>
                  <a:pt x="1035364" y="342829"/>
                </a:cubicBezTo>
                <a:cubicBezTo>
                  <a:pt x="1013466" y="326636"/>
                  <a:pt x="991568" y="311346"/>
                  <a:pt x="968709" y="294249"/>
                </a:cubicBezTo>
                <a:cubicBezTo>
                  <a:pt x="955391" y="305622"/>
                  <a:pt x="941112" y="318050"/>
                  <a:pt x="926769" y="330402"/>
                </a:cubicBezTo>
                <a:cubicBezTo>
                  <a:pt x="935349" y="340871"/>
                  <a:pt x="942008" y="349457"/>
                  <a:pt x="949628" y="358043"/>
                </a:cubicBezTo>
                <a:cubicBezTo>
                  <a:pt x="944890" y="372354"/>
                  <a:pt x="940152" y="385685"/>
                  <a:pt x="933492" y="405644"/>
                </a:cubicBezTo>
                <a:cubicBezTo>
                  <a:pt x="914411" y="387568"/>
                  <a:pt x="901093" y="375140"/>
                  <a:pt x="885854" y="360905"/>
                </a:cubicBezTo>
                <a:cubicBezTo>
                  <a:pt x="876314" y="365650"/>
                  <a:pt x="865813" y="371375"/>
                  <a:pt x="855376" y="377099"/>
                </a:cubicBezTo>
                <a:cubicBezTo>
                  <a:pt x="863956" y="406623"/>
                  <a:pt x="908713" y="419955"/>
                  <a:pt x="883933" y="458969"/>
                </a:cubicBezTo>
                <a:cubicBezTo>
                  <a:pt x="846796" y="461831"/>
                  <a:pt x="843915" y="417092"/>
                  <a:pt x="811515" y="406623"/>
                </a:cubicBezTo>
                <a:cubicBezTo>
                  <a:pt x="803896" y="411368"/>
                  <a:pt x="794419" y="417092"/>
                  <a:pt x="784879" y="422816"/>
                </a:cubicBezTo>
                <a:cubicBezTo>
                  <a:pt x="797237" y="451362"/>
                  <a:pt x="837255" y="466651"/>
                  <a:pt x="813436" y="503783"/>
                </a:cubicBezTo>
                <a:cubicBezTo>
                  <a:pt x="778220" y="500921"/>
                  <a:pt x="766759" y="466651"/>
                  <a:pt x="737241" y="452341"/>
                </a:cubicBezTo>
                <a:cubicBezTo>
                  <a:pt x="728661" y="458969"/>
                  <a:pt x="721041" y="465672"/>
                  <a:pt x="715342" y="470417"/>
                </a:cubicBezTo>
                <a:cubicBezTo>
                  <a:pt x="722962" y="498963"/>
                  <a:pt x="763941" y="512369"/>
                  <a:pt x="731542" y="545660"/>
                </a:cubicBezTo>
                <a:cubicBezTo>
                  <a:pt x="711501" y="533308"/>
                  <a:pt x="692484" y="520880"/>
                  <a:pt x="671546" y="507549"/>
                </a:cubicBezTo>
                <a:cubicBezTo>
                  <a:pt x="655346" y="519976"/>
                  <a:pt x="637226" y="532328"/>
                  <a:pt x="622947" y="542798"/>
                </a:cubicBezTo>
                <a:cubicBezTo>
                  <a:pt x="625829" y="572322"/>
                  <a:pt x="673403" y="576163"/>
                  <a:pt x="651505" y="612316"/>
                </a:cubicBezTo>
                <a:cubicBezTo>
                  <a:pt x="619170" y="612316"/>
                  <a:pt x="602009" y="587612"/>
                  <a:pt x="576269" y="574280"/>
                </a:cubicBezTo>
                <a:cubicBezTo>
                  <a:pt x="567689" y="581888"/>
                  <a:pt x="558149" y="589495"/>
                  <a:pt x="547712" y="598081"/>
                </a:cubicBezTo>
                <a:cubicBezTo>
                  <a:pt x="562951" y="616157"/>
                  <a:pt x="576269" y="632350"/>
                  <a:pt x="549633" y="652385"/>
                </a:cubicBezTo>
                <a:cubicBezTo>
                  <a:pt x="533433" y="643799"/>
                  <a:pt x="517234" y="635212"/>
                  <a:pt x="499113" y="625647"/>
                </a:cubicBezTo>
                <a:cubicBezTo>
                  <a:pt x="490533" y="631371"/>
                  <a:pt x="481953" y="637095"/>
                  <a:pt x="473437" y="642819"/>
                </a:cubicBezTo>
                <a:cubicBezTo>
                  <a:pt x="472477" y="668578"/>
                  <a:pt x="517234" y="690420"/>
                  <a:pt x="472477" y="718062"/>
                </a:cubicBezTo>
                <a:cubicBezTo>
                  <a:pt x="455317" y="704731"/>
                  <a:pt x="437196" y="690420"/>
                  <a:pt x="418180" y="675206"/>
                </a:cubicBezTo>
                <a:cubicBezTo>
                  <a:pt x="405758" y="683792"/>
                  <a:pt x="392440" y="693282"/>
                  <a:pt x="380082" y="701869"/>
                </a:cubicBezTo>
                <a:cubicBezTo>
                  <a:pt x="385780" y="726648"/>
                  <a:pt x="418180" y="744724"/>
                  <a:pt x="384820" y="772366"/>
                </a:cubicBezTo>
                <a:cubicBezTo>
                  <a:pt x="364843" y="760014"/>
                  <a:pt x="345762" y="746683"/>
                  <a:pt x="323863" y="733276"/>
                </a:cubicBezTo>
                <a:cubicBezTo>
                  <a:pt x="313362" y="740959"/>
                  <a:pt x="301965" y="749469"/>
                  <a:pt x="291464" y="757152"/>
                </a:cubicBezTo>
                <a:cubicBezTo>
                  <a:pt x="303886" y="783814"/>
                  <a:pt x="342880" y="800008"/>
                  <a:pt x="311505" y="837139"/>
                </a:cubicBezTo>
                <a:cubicBezTo>
                  <a:pt x="301005" y="830436"/>
                  <a:pt x="290504" y="825691"/>
                  <a:pt x="280067" y="819063"/>
                </a:cubicBezTo>
                <a:cubicBezTo>
                  <a:pt x="268605" y="811381"/>
                  <a:pt x="258169" y="801891"/>
                  <a:pt x="246707" y="792401"/>
                </a:cubicBezTo>
                <a:cubicBezTo>
                  <a:pt x="236206" y="800911"/>
                  <a:pt x="226730" y="808519"/>
                  <a:pt x="217189" y="817105"/>
                </a:cubicBezTo>
                <a:cubicBezTo>
                  <a:pt x="229547" y="841884"/>
                  <a:pt x="262907" y="859057"/>
                  <a:pt x="241008" y="892347"/>
                </a:cubicBezTo>
                <a:cubicBezTo>
                  <a:pt x="218150" y="891443"/>
                  <a:pt x="205728" y="878112"/>
                  <a:pt x="191449" y="864781"/>
                </a:cubicBezTo>
                <a:cubicBezTo>
                  <a:pt x="173393" y="846629"/>
                  <a:pt x="172432" y="847608"/>
                  <a:pt x="150534" y="872388"/>
                </a:cubicBezTo>
                <a:cubicBezTo>
                  <a:pt x="160011" y="886698"/>
                  <a:pt x="169551" y="900933"/>
                  <a:pt x="179092" y="916223"/>
                </a:cubicBezTo>
                <a:cubicBezTo>
                  <a:pt x="186711" y="927596"/>
                  <a:pt x="185751" y="940023"/>
                  <a:pt x="175250" y="946651"/>
                </a:cubicBezTo>
                <a:cubicBezTo>
                  <a:pt x="168591" y="950492"/>
                  <a:pt x="156233" y="948609"/>
                  <a:pt x="147653" y="945747"/>
                </a:cubicBezTo>
                <a:cubicBezTo>
                  <a:pt x="140994" y="943789"/>
                  <a:pt x="136192" y="936182"/>
                  <a:pt x="131453" y="930458"/>
                </a:cubicBezTo>
                <a:cubicBezTo>
                  <a:pt x="121913" y="920968"/>
                  <a:pt x="113333" y="911403"/>
                  <a:pt x="103856" y="900933"/>
                </a:cubicBezTo>
                <a:cubicBezTo>
                  <a:pt x="92395" y="909520"/>
                  <a:pt x="81958" y="917127"/>
                  <a:pt x="73378" y="923830"/>
                </a:cubicBezTo>
                <a:cubicBezTo>
                  <a:pt x="104753" y="1015266"/>
                  <a:pt x="164813" y="1085763"/>
                  <a:pt x="217189" y="1161005"/>
                </a:cubicBezTo>
                <a:cubicBezTo>
                  <a:pt x="290504" y="1265772"/>
                  <a:pt x="370541" y="1366698"/>
                  <a:pt x="448658" y="1468603"/>
                </a:cubicBezTo>
                <a:cubicBezTo>
                  <a:pt x="460055" y="1483892"/>
                  <a:pt x="474334" y="1500989"/>
                  <a:pt x="490533" y="1520045"/>
                </a:cubicBezTo>
                <a:cubicBezTo>
                  <a:pt x="497192" y="1509576"/>
                  <a:pt x="501995" y="1502948"/>
                  <a:pt x="506733" y="1495341"/>
                </a:cubicBezTo>
                <a:cubicBezTo>
                  <a:pt x="552450" y="1408650"/>
                  <a:pt x="598168" y="1321959"/>
                  <a:pt x="644846" y="1236248"/>
                </a:cubicBezTo>
                <a:cubicBezTo>
                  <a:pt x="689602" y="1154302"/>
                  <a:pt x="734359" y="1073336"/>
                  <a:pt x="781037" y="992369"/>
                </a:cubicBezTo>
                <a:cubicBezTo>
                  <a:pt x="849613" y="874271"/>
                  <a:pt x="928690" y="761897"/>
                  <a:pt x="989647" y="638074"/>
                </a:cubicBezTo>
                <a:cubicBezTo>
                  <a:pt x="1012505" y="590474"/>
                  <a:pt x="1041127" y="545660"/>
                  <a:pt x="1066803" y="499942"/>
                </a:cubicBezTo>
                <a:cubicBezTo>
                  <a:pt x="1108742" y="425679"/>
                  <a:pt x="1149657" y="350436"/>
                  <a:pt x="1190637" y="276098"/>
                </a:cubicBezTo>
                <a:cubicBezTo>
                  <a:pt x="1222075" y="218028"/>
                  <a:pt x="1253514" y="159882"/>
                  <a:pt x="1284953" y="101813"/>
                </a:cubicBezTo>
                <a:cubicBezTo>
                  <a:pt x="1283032" y="99930"/>
                  <a:pt x="1282071" y="98950"/>
                  <a:pt x="1280150" y="97068"/>
                </a:cubicBezTo>
                <a:close/>
                <a:moveTo>
                  <a:pt x="1328749" y="2770"/>
                </a:moveTo>
                <a:cubicBezTo>
                  <a:pt x="1353529" y="13239"/>
                  <a:pt x="1366847" y="35156"/>
                  <a:pt x="1379269" y="56095"/>
                </a:cubicBezTo>
                <a:cubicBezTo>
                  <a:pt x="1383046" y="61819"/>
                  <a:pt x="1376387" y="75150"/>
                  <a:pt x="1372546" y="83736"/>
                </a:cubicBezTo>
                <a:cubicBezTo>
                  <a:pt x="1359227" y="108516"/>
                  <a:pt x="1344949" y="131337"/>
                  <a:pt x="1331630" y="155137"/>
                </a:cubicBezTo>
                <a:cubicBezTo>
                  <a:pt x="1290651" y="230380"/>
                  <a:pt x="1250633" y="305622"/>
                  <a:pt x="1209717" y="379961"/>
                </a:cubicBezTo>
                <a:cubicBezTo>
                  <a:pt x="1159198" y="471396"/>
                  <a:pt x="1107782" y="561853"/>
                  <a:pt x="1056366" y="652385"/>
                </a:cubicBezTo>
                <a:cubicBezTo>
                  <a:pt x="1015387" y="725669"/>
                  <a:pt x="974408" y="799029"/>
                  <a:pt x="931572" y="872388"/>
                </a:cubicBezTo>
                <a:cubicBezTo>
                  <a:pt x="880091" y="959982"/>
                  <a:pt x="826755" y="1046673"/>
                  <a:pt x="775339" y="1134343"/>
                </a:cubicBezTo>
                <a:cubicBezTo>
                  <a:pt x="746781" y="1182923"/>
                  <a:pt x="721041" y="1233386"/>
                  <a:pt x="692484" y="1281966"/>
                </a:cubicBezTo>
                <a:cubicBezTo>
                  <a:pt x="633448" y="1381008"/>
                  <a:pt x="585810" y="1486754"/>
                  <a:pt x="533433" y="1589638"/>
                </a:cubicBezTo>
                <a:cubicBezTo>
                  <a:pt x="520051" y="1617205"/>
                  <a:pt x="503852" y="1621046"/>
                  <a:pt x="481953" y="1599128"/>
                </a:cubicBezTo>
                <a:cubicBezTo>
                  <a:pt x="458134" y="1575328"/>
                  <a:pt x="434315" y="1549645"/>
                  <a:pt x="416259" y="1522003"/>
                </a:cubicBezTo>
                <a:cubicBezTo>
                  <a:pt x="341023" y="1408650"/>
                  <a:pt x="255287" y="1303883"/>
                  <a:pt x="173329" y="1195275"/>
                </a:cubicBezTo>
                <a:cubicBezTo>
                  <a:pt x="112372" y="1114308"/>
                  <a:pt x="53337" y="1030480"/>
                  <a:pt x="10501" y="938140"/>
                </a:cubicBezTo>
                <a:cubicBezTo>
                  <a:pt x="5699" y="925713"/>
                  <a:pt x="3778" y="914265"/>
                  <a:pt x="0" y="900030"/>
                </a:cubicBezTo>
                <a:cubicBezTo>
                  <a:pt x="3778" y="894305"/>
                  <a:pt x="7619" y="885719"/>
                  <a:pt x="13318" y="880974"/>
                </a:cubicBezTo>
                <a:cubicBezTo>
                  <a:pt x="84775" y="826670"/>
                  <a:pt x="154312" y="772366"/>
                  <a:pt x="227626" y="720924"/>
                </a:cubicBezTo>
                <a:cubicBezTo>
                  <a:pt x="303822" y="666620"/>
                  <a:pt x="381939" y="617136"/>
                  <a:pt x="459095" y="564715"/>
                </a:cubicBezTo>
                <a:cubicBezTo>
                  <a:pt x="510575" y="529466"/>
                  <a:pt x="561030" y="490452"/>
                  <a:pt x="612446" y="455203"/>
                </a:cubicBezTo>
                <a:cubicBezTo>
                  <a:pt x="677245" y="411368"/>
                  <a:pt x="743900" y="371375"/>
                  <a:pt x="808698" y="328519"/>
                </a:cubicBezTo>
                <a:cubicBezTo>
                  <a:pt x="849613" y="301856"/>
                  <a:pt x="892513" y="276098"/>
                  <a:pt x="927730" y="243711"/>
                </a:cubicBezTo>
                <a:cubicBezTo>
                  <a:pt x="986829" y="190386"/>
                  <a:pt x="1056366" y="154234"/>
                  <a:pt x="1123981" y="114165"/>
                </a:cubicBezTo>
                <a:cubicBezTo>
                  <a:pt x="1176358" y="82757"/>
                  <a:pt x="1227774" y="48488"/>
                  <a:pt x="1280150" y="16101"/>
                </a:cubicBezTo>
                <a:cubicBezTo>
                  <a:pt x="1294493" y="7515"/>
                  <a:pt x="1307811" y="-5816"/>
                  <a:pt x="1328749" y="27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3" name="Google Shape;2663;p195"/>
          <p:cNvSpPr/>
          <p:nvPr/>
        </p:nvSpPr>
        <p:spPr>
          <a:xfrm>
            <a:off x="695327" y="5229211"/>
            <a:ext cx="951607" cy="1354542"/>
          </a:xfrm>
          <a:custGeom>
            <a:rect b="b" l="l" r="r" t="t"/>
            <a:pathLst>
              <a:path extrusionOk="0" h="1354542" w="951607">
                <a:moveTo>
                  <a:pt x="570539" y="258288"/>
                </a:moveTo>
                <a:cubicBezTo>
                  <a:pt x="527698" y="269705"/>
                  <a:pt x="231469" y="422112"/>
                  <a:pt x="214308" y="441163"/>
                </a:cubicBezTo>
                <a:cubicBezTo>
                  <a:pt x="220983" y="478302"/>
                  <a:pt x="227659" y="514500"/>
                  <a:pt x="236227" y="557370"/>
                </a:cubicBezTo>
                <a:cubicBezTo>
                  <a:pt x="350529" y="474496"/>
                  <a:pt x="476263" y="421171"/>
                  <a:pt x="600080" y="361154"/>
                </a:cubicBezTo>
                <a:cubicBezTo>
                  <a:pt x="589593" y="324955"/>
                  <a:pt x="580079" y="291621"/>
                  <a:pt x="570539" y="258288"/>
                </a:cubicBezTo>
                <a:close/>
                <a:moveTo>
                  <a:pt x="560078" y="184950"/>
                </a:moveTo>
                <a:cubicBezTo>
                  <a:pt x="581971" y="173510"/>
                  <a:pt x="611512" y="187794"/>
                  <a:pt x="620081" y="215418"/>
                </a:cubicBezTo>
                <a:cubicBezTo>
                  <a:pt x="624838" y="233507"/>
                  <a:pt x="629595" y="251617"/>
                  <a:pt x="636271" y="269705"/>
                </a:cubicBezTo>
                <a:cubicBezTo>
                  <a:pt x="648650" y="305904"/>
                  <a:pt x="654379" y="345909"/>
                  <a:pt x="695327" y="371630"/>
                </a:cubicBezTo>
                <a:cubicBezTo>
                  <a:pt x="680083" y="383070"/>
                  <a:pt x="669597" y="392584"/>
                  <a:pt x="658190" y="398293"/>
                </a:cubicBezTo>
                <a:cubicBezTo>
                  <a:pt x="584836" y="434491"/>
                  <a:pt x="510536" y="467825"/>
                  <a:pt x="439100" y="506889"/>
                </a:cubicBezTo>
                <a:cubicBezTo>
                  <a:pt x="385773" y="535454"/>
                  <a:pt x="336231" y="568809"/>
                  <a:pt x="284797" y="600240"/>
                </a:cubicBezTo>
                <a:cubicBezTo>
                  <a:pt x="276229" y="604986"/>
                  <a:pt x="267660" y="610717"/>
                  <a:pt x="260039" y="617388"/>
                </a:cubicBezTo>
                <a:cubicBezTo>
                  <a:pt x="226687" y="645953"/>
                  <a:pt x="200982" y="624037"/>
                  <a:pt x="186685" y="598337"/>
                </a:cubicBezTo>
                <a:cubicBezTo>
                  <a:pt x="180009" y="586898"/>
                  <a:pt x="177170" y="572615"/>
                  <a:pt x="177170" y="559273"/>
                </a:cubicBezTo>
                <a:cubicBezTo>
                  <a:pt x="176198" y="517366"/>
                  <a:pt x="172413" y="477361"/>
                  <a:pt x="148576" y="441163"/>
                </a:cubicBezTo>
                <a:cubicBezTo>
                  <a:pt x="142872" y="433551"/>
                  <a:pt x="143818" y="424977"/>
                  <a:pt x="142872" y="413538"/>
                </a:cubicBezTo>
                <a:cubicBezTo>
                  <a:pt x="196225" y="372593"/>
                  <a:pt x="254309" y="347811"/>
                  <a:pt x="311473" y="318284"/>
                </a:cubicBezTo>
                <a:cubicBezTo>
                  <a:pt x="394341" y="274474"/>
                  <a:pt x="477210" y="229701"/>
                  <a:pt x="560078" y="184950"/>
                </a:cubicBezTo>
                <a:close/>
                <a:moveTo>
                  <a:pt x="704309" y="58799"/>
                </a:moveTo>
                <a:cubicBezTo>
                  <a:pt x="683319" y="69325"/>
                  <a:pt x="667132" y="77886"/>
                  <a:pt x="650944" y="86446"/>
                </a:cubicBezTo>
                <a:cubicBezTo>
                  <a:pt x="636676" y="94056"/>
                  <a:pt x="622363" y="102616"/>
                  <a:pt x="608096" y="109338"/>
                </a:cubicBezTo>
                <a:cubicBezTo>
                  <a:pt x="543298" y="138824"/>
                  <a:pt x="477586" y="166472"/>
                  <a:pt x="412835" y="195959"/>
                </a:cubicBezTo>
                <a:cubicBezTo>
                  <a:pt x="389010" y="206485"/>
                  <a:pt x="366146" y="219802"/>
                  <a:pt x="342321" y="230265"/>
                </a:cubicBezTo>
                <a:cubicBezTo>
                  <a:pt x="299474" y="249352"/>
                  <a:pt x="255666" y="264571"/>
                  <a:pt x="214693" y="284545"/>
                </a:cubicBezTo>
                <a:cubicBezTo>
                  <a:pt x="174680" y="304583"/>
                  <a:pt x="135628" y="328363"/>
                  <a:pt x="96576" y="351255"/>
                </a:cubicBezTo>
                <a:cubicBezTo>
                  <a:pt x="79428" y="361718"/>
                  <a:pt x="74672" y="375034"/>
                  <a:pt x="82308" y="396023"/>
                </a:cubicBezTo>
                <a:cubicBezTo>
                  <a:pt x="116605" y="490317"/>
                  <a:pt x="122321" y="592220"/>
                  <a:pt x="144225" y="689367"/>
                </a:cubicBezTo>
                <a:cubicBezTo>
                  <a:pt x="157532" y="747452"/>
                  <a:pt x="168050" y="807503"/>
                  <a:pt x="181357" y="865588"/>
                </a:cubicBezTo>
                <a:cubicBezTo>
                  <a:pt x="199465" y="944663"/>
                  <a:pt x="218534" y="1023737"/>
                  <a:pt x="237557" y="1102749"/>
                </a:cubicBezTo>
                <a:cubicBezTo>
                  <a:pt x="241353" y="1118982"/>
                  <a:pt x="235636" y="1130396"/>
                  <a:pt x="223290" y="1138006"/>
                </a:cubicBezTo>
                <a:cubicBezTo>
                  <a:pt x="214693" y="1142762"/>
                  <a:pt x="205181" y="1143713"/>
                  <a:pt x="197545" y="1145615"/>
                </a:cubicBezTo>
                <a:cubicBezTo>
                  <a:pt x="185152" y="1135152"/>
                  <a:pt x="174680" y="1124689"/>
                  <a:pt x="163248" y="1118031"/>
                </a:cubicBezTo>
                <a:cubicBezTo>
                  <a:pt x="153737" y="1113212"/>
                  <a:pt x="140384" y="1109407"/>
                  <a:pt x="131832" y="1112260"/>
                </a:cubicBezTo>
                <a:cubicBezTo>
                  <a:pt x="94701" y="1127543"/>
                  <a:pt x="66121" y="1153224"/>
                  <a:pt x="60404" y="1193237"/>
                </a:cubicBezTo>
                <a:cubicBezTo>
                  <a:pt x="54688" y="1230397"/>
                  <a:pt x="70876" y="1262800"/>
                  <a:pt x="100417" y="1285628"/>
                </a:cubicBezTo>
                <a:cubicBezTo>
                  <a:pt x="110889" y="1293238"/>
                  <a:pt x="126116" y="1296091"/>
                  <a:pt x="139469" y="1297043"/>
                </a:cubicBezTo>
                <a:cubicBezTo>
                  <a:pt x="167089" y="1299008"/>
                  <a:pt x="189954" y="1284677"/>
                  <a:pt x="213732" y="1272312"/>
                </a:cubicBezTo>
                <a:cubicBezTo>
                  <a:pt x="291837" y="1230397"/>
                  <a:pt x="319457" y="1177067"/>
                  <a:pt x="308025" y="1090383"/>
                </a:cubicBezTo>
                <a:cubicBezTo>
                  <a:pt x="307110" y="1085627"/>
                  <a:pt x="306150" y="1080872"/>
                  <a:pt x="305190" y="1075164"/>
                </a:cubicBezTo>
                <a:cubicBezTo>
                  <a:pt x="299474" y="1041810"/>
                  <a:pt x="293758" y="1008455"/>
                  <a:pt x="287081" y="975101"/>
                </a:cubicBezTo>
                <a:cubicBezTo>
                  <a:pt x="280405" y="941809"/>
                  <a:pt x="275649" y="908455"/>
                  <a:pt x="267098" y="876051"/>
                </a:cubicBezTo>
                <a:cubicBezTo>
                  <a:pt x="254705" y="827478"/>
                  <a:pt x="239478" y="779855"/>
                  <a:pt x="227085" y="731282"/>
                </a:cubicBezTo>
                <a:cubicBezTo>
                  <a:pt x="225165" y="724624"/>
                  <a:pt x="229006" y="717014"/>
                  <a:pt x="229920" y="706551"/>
                </a:cubicBezTo>
                <a:cubicBezTo>
                  <a:pt x="263257" y="715112"/>
                  <a:pt x="287081" y="698878"/>
                  <a:pt x="309945" y="680806"/>
                </a:cubicBezTo>
                <a:cubicBezTo>
                  <a:pt x="314701" y="677001"/>
                  <a:pt x="320417" y="675099"/>
                  <a:pt x="326133" y="671294"/>
                </a:cubicBezTo>
                <a:cubicBezTo>
                  <a:pt x="411875" y="624623"/>
                  <a:pt x="498530" y="577952"/>
                  <a:pt x="584271" y="530330"/>
                </a:cubicBezTo>
                <a:cubicBezTo>
                  <a:pt x="618568" y="511243"/>
                  <a:pt x="652864" y="493170"/>
                  <a:pt x="686200" y="473132"/>
                </a:cubicBezTo>
                <a:cubicBezTo>
                  <a:pt x="701428" y="464572"/>
                  <a:pt x="713820" y="462669"/>
                  <a:pt x="728088" y="473132"/>
                </a:cubicBezTo>
                <a:cubicBezTo>
                  <a:pt x="735724" y="478903"/>
                  <a:pt x="743361" y="484610"/>
                  <a:pt x="749077" y="488414"/>
                </a:cubicBezTo>
                <a:cubicBezTo>
                  <a:pt x="749077" y="508389"/>
                  <a:pt x="746196" y="524623"/>
                  <a:pt x="749077" y="539841"/>
                </a:cubicBezTo>
                <a:cubicBezTo>
                  <a:pt x="758589" y="590317"/>
                  <a:pt x="769061" y="640793"/>
                  <a:pt x="780493" y="690318"/>
                </a:cubicBezTo>
                <a:cubicBezTo>
                  <a:pt x="792885" y="743647"/>
                  <a:pt x="807152" y="797040"/>
                  <a:pt x="819545" y="851321"/>
                </a:cubicBezTo>
                <a:cubicBezTo>
                  <a:pt x="824301" y="869393"/>
                  <a:pt x="816664" y="885563"/>
                  <a:pt x="799516" y="896089"/>
                </a:cubicBezTo>
                <a:cubicBezTo>
                  <a:pt x="785248" y="904650"/>
                  <a:pt x="775737" y="900845"/>
                  <a:pt x="763344" y="889431"/>
                </a:cubicBezTo>
                <a:cubicBezTo>
                  <a:pt x="743361" y="870344"/>
                  <a:pt x="711900" y="879856"/>
                  <a:pt x="704309" y="907504"/>
                </a:cubicBezTo>
                <a:cubicBezTo>
                  <a:pt x="696672" y="932234"/>
                  <a:pt x="692877" y="957979"/>
                  <a:pt x="705223" y="983725"/>
                </a:cubicBezTo>
                <a:cubicBezTo>
                  <a:pt x="719536" y="1012260"/>
                  <a:pt x="727127" y="1017967"/>
                  <a:pt x="756668" y="1006553"/>
                </a:cubicBezTo>
                <a:cubicBezTo>
                  <a:pt x="817624" y="983725"/>
                  <a:pt x="858597" y="938956"/>
                  <a:pt x="884297" y="880807"/>
                </a:cubicBezTo>
                <a:cubicBezTo>
                  <a:pt x="890973" y="864637"/>
                  <a:pt x="889052" y="843711"/>
                  <a:pt x="888138" y="825575"/>
                </a:cubicBezTo>
                <a:cubicBezTo>
                  <a:pt x="888138" y="816064"/>
                  <a:pt x="879541" y="807503"/>
                  <a:pt x="877620" y="797928"/>
                </a:cubicBezTo>
                <a:cubicBezTo>
                  <a:pt x="860518" y="719868"/>
                  <a:pt x="844284" y="640793"/>
                  <a:pt x="828096" y="562670"/>
                </a:cubicBezTo>
                <a:cubicBezTo>
                  <a:pt x="819545" y="520755"/>
                  <a:pt x="810033" y="479854"/>
                  <a:pt x="800476" y="437939"/>
                </a:cubicBezTo>
                <a:cubicBezTo>
                  <a:pt x="785248" y="372181"/>
                  <a:pt x="767140" y="306486"/>
                  <a:pt x="755708" y="239777"/>
                </a:cubicBezTo>
                <a:cubicBezTo>
                  <a:pt x="746196" y="181691"/>
                  <a:pt x="726213" y="123605"/>
                  <a:pt x="704309" y="58799"/>
                </a:cubicBezTo>
                <a:close/>
                <a:moveTo>
                  <a:pt x="686080" y="0"/>
                </a:moveTo>
                <a:cubicBezTo>
                  <a:pt x="691916" y="0"/>
                  <a:pt x="697632" y="1665"/>
                  <a:pt x="703349" y="5469"/>
                </a:cubicBezTo>
                <a:cubicBezTo>
                  <a:pt x="708104" y="9274"/>
                  <a:pt x="714781" y="12127"/>
                  <a:pt x="720497" y="13079"/>
                </a:cubicBezTo>
                <a:cubicBezTo>
                  <a:pt x="749031" y="18786"/>
                  <a:pt x="761424" y="37873"/>
                  <a:pt x="767140" y="64506"/>
                </a:cubicBezTo>
                <a:cubicBezTo>
                  <a:pt x="776697" y="104519"/>
                  <a:pt x="791925" y="143580"/>
                  <a:pt x="800476" y="183594"/>
                </a:cubicBezTo>
                <a:cubicBezTo>
                  <a:pt x="814789" y="245484"/>
                  <a:pt x="825261" y="308388"/>
                  <a:pt x="836693" y="371229"/>
                </a:cubicBezTo>
                <a:cubicBezTo>
                  <a:pt x="837653" y="375985"/>
                  <a:pt x="837653" y="381692"/>
                  <a:pt x="839528" y="386512"/>
                </a:cubicBezTo>
                <a:cubicBezTo>
                  <a:pt x="870029" y="459816"/>
                  <a:pt x="874785" y="539841"/>
                  <a:pt x="894768" y="616063"/>
                </a:cubicBezTo>
                <a:cubicBezTo>
                  <a:pt x="913837" y="687464"/>
                  <a:pt x="930985" y="758930"/>
                  <a:pt x="947173" y="831282"/>
                </a:cubicBezTo>
                <a:cubicBezTo>
                  <a:pt x="957645" y="877954"/>
                  <a:pt x="950009" y="920820"/>
                  <a:pt x="919553" y="962735"/>
                </a:cubicBezTo>
                <a:cubicBezTo>
                  <a:pt x="883336" y="1013211"/>
                  <a:pt x="836693" y="1045615"/>
                  <a:pt x="784288" y="1073262"/>
                </a:cubicBezTo>
                <a:cubicBezTo>
                  <a:pt x="736685" y="1097993"/>
                  <a:pt x="696672" y="1087530"/>
                  <a:pt x="665211" y="1044663"/>
                </a:cubicBezTo>
                <a:cubicBezTo>
                  <a:pt x="619528" y="982773"/>
                  <a:pt x="624284" y="881758"/>
                  <a:pt x="677603" y="834136"/>
                </a:cubicBezTo>
                <a:cubicBezTo>
                  <a:pt x="692831" y="819868"/>
                  <a:pt x="715695" y="814161"/>
                  <a:pt x="739520" y="802747"/>
                </a:cubicBezTo>
                <a:cubicBezTo>
                  <a:pt x="733804" y="719868"/>
                  <a:pt x="706184" y="637940"/>
                  <a:pt x="691871" y="553158"/>
                </a:cubicBezTo>
                <a:cubicBezTo>
                  <a:pt x="654739" y="560767"/>
                  <a:pt x="332810" y="734135"/>
                  <a:pt x="291837" y="771295"/>
                </a:cubicBezTo>
                <a:cubicBezTo>
                  <a:pt x="303269" y="812259"/>
                  <a:pt x="315662" y="850369"/>
                  <a:pt x="324258" y="889431"/>
                </a:cubicBezTo>
                <a:cubicBezTo>
                  <a:pt x="342321" y="972247"/>
                  <a:pt x="358509" y="1056078"/>
                  <a:pt x="374743" y="1139908"/>
                </a:cubicBezTo>
                <a:cubicBezTo>
                  <a:pt x="380459" y="1171360"/>
                  <a:pt x="369941" y="1200847"/>
                  <a:pt x="353753" y="1225641"/>
                </a:cubicBezTo>
                <a:cubicBezTo>
                  <a:pt x="322338" y="1273263"/>
                  <a:pt x="282325" y="1311374"/>
                  <a:pt x="229006" y="1337056"/>
                </a:cubicBezTo>
                <a:cubicBezTo>
                  <a:pt x="166129" y="1367557"/>
                  <a:pt x="107048" y="1355191"/>
                  <a:pt x="49933" y="1322788"/>
                </a:cubicBezTo>
                <a:cubicBezTo>
                  <a:pt x="37540" y="1316130"/>
                  <a:pt x="28029" y="1301862"/>
                  <a:pt x="21352" y="1288482"/>
                </a:cubicBezTo>
                <a:cubicBezTo>
                  <a:pt x="-30092" y="1192286"/>
                  <a:pt x="16596" y="1089432"/>
                  <a:pt x="106133" y="1061785"/>
                </a:cubicBezTo>
                <a:cubicBezTo>
                  <a:pt x="123236" y="1057029"/>
                  <a:pt x="143265" y="1060833"/>
                  <a:pt x="163248" y="1060833"/>
                </a:cubicBezTo>
                <a:cubicBezTo>
                  <a:pt x="169924" y="1039908"/>
                  <a:pt x="159453" y="1017016"/>
                  <a:pt x="154697" y="995139"/>
                </a:cubicBezTo>
                <a:cubicBezTo>
                  <a:pt x="137549" y="915113"/>
                  <a:pt x="118480" y="836038"/>
                  <a:pt x="101332" y="756076"/>
                </a:cubicBezTo>
                <a:cubicBezTo>
                  <a:pt x="89899" y="703634"/>
                  <a:pt x="77553" y="651256"/>
                  <a:pt x="70876" y="597927"/>
                </a:cubicBezTo>
                <a:cubicBezTo>
                  <a:pt x="62279" y="529379"/>
                  <a:pt x="44217" y="462669"/>
                  <a:pt x="28943" y="395072"/>
                </a:cubicBezTo>
                <a:cubicBezTo>
                  <a:pt x="27068" y="387463"/>
                  <a:pt x="25148" y="380741"/>
                  <a:pt x="23227" y="373132"/>
                </a:cubicBezTo>
                <a:cubicBezTo>
                  <a:pt x="15636" y="332168"/>
                  <a:pt x="16596" y="332168"/>
                  <a:pt x="50847" y="309339"/>
                </a:cubicBezTo>
                <a:cubicBezTo>
                  <a:pt x="112764" y="268375"/>
                  <a:pt x="179436" y="235972"/>
                  <a:pt x="248029" y="208388"/>
                </a:cubicBezTo>
                <a:cubicBezTo>
                  <a:pt x="310906" y="182642"/>
                  <a:pt x="369941" y="148336"/>
                  <a:pt x="430898" y="118850"/>
                </a:cubicBezTo>
                <a:cubicBezTo>
                  <a:pt x="509962" y="80739"/>
                  <a:pt x="589027" y="42629"/>
                  <a:pt x="668092" y="4518"/>
                </a:cubicBezTo>
                <a:cubicBezTo>
                  <a:pt x="674288" y="1664"/>
                  <a:pt x="680244" y="0"/>
                  <a:pt x="6860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4" name="Google Shape;2664;p195"/>
          <p:cNvSpPr/>
          <p:nvPr/>
        </p:nvSpPr>
        <p:spPr>
          <a:xfrm>
            <a:off x="3705212" y="2066910"/>
            <a:ext cx="811102" cy="1084083"/>
          </a:xfrm>
          <a:custGeom>
            <a:rect b="b" l="l" r="r" t="t"/>
            <a:pathLst>
              <a:path extrusionOk="0" h="1084083" w="811102">
                <a:moveTo>
                  <a:pt x="663906" y="657242"/>
                </a:moveTo>
                <a:cubicBezTo>
                  <a:pt x="676289" y="675338"/>
                  <a:pt x="684862" y="687717"/>
                  <a:pt x="693434" y="700096"/>
                </a:cubicBezTo>
                <a:cubicBezTo>
                  <a:pt x="676289" y="719153"/>
                  <a:pt x="671527" y="738209"/>
                  <a:pt x="667716" y="760116"/>
                </a:cubicBezTo>
                <a:cubicBezTo>
                  <a:pt x="663906" y="783929"/>
                  <a:pt x="651524" y="806782"/>
                  <a:pt x="638189" y="827744"/>
                </a:cubicBezTo>
                <a:cubicBezTo>
                  <a:pt x="608661" y="874409"/>
                  <a:pt x="574370" y="917264"/>
                  <a:pt x="520077" y="939171"/>
                </a:cubicBezTo>
                <a:cubicBezTo>
                  <a:pt x="501980" y="946793"/>
                  <a:pt x="486739" y="961078"/>
                  <a:pt x="467689" y="967755"/>
                </a:cubicBezTo>
                <a:cubicBezTo>
                  <a:pt x="443876" y="976323"/>
                  <a:pt x="438161" y="971567"/>
                  <a:pt x="419111" y="942982"/>
                </a:cubicBezTo>
                <a:cubicBezTo>
                  <a:pt x="550558" y="895356"/>
                  <a:pt x="629616" y="800120"/>
                  <a:pt x="663906" y="657242"/>
                </a:cubicBezTo>
                <a:close/>
                <a:moveTo>
                  <a:pt x="221542" y="477267"/>
                </a:moveTo>
                <a:cubicBezTo>
                  <a:pt x="229861" y="479097"/>
                  <a:pt x="238612" y="483443"/>
                  <a:pt x="247661" y="490350"/>
                </a:cubicBezTo>
                <a:cubicBezTo>
                  <a:pt x="229564" y="503685"/>
                  <a:pt x="212419" y="517020"/>
                  <a:pt x="194321" y="526545"/>
                </a:cubicBezTo>
                <a:cubicBezTo>
                  <a:pt x="186697" y="530356"/>
                  <a:pt x="175271" y="527497"/>
                  <a:pt x="161936" y="527497"/>
                </a:cubicBezTo>
                <a:cubicBezTo>
                  <a:pt x="175509" y="488921"/>
                  <a:pt x="196583" y="471774"/>
                  <a:pt x="221542" y="477267"/>
                </a:cubicBezTo>
                <a:close/>
                <a:moveTo>
                  <a:pt x="232597" y="397280"/>
                </a:moveTo>
                <a:cubicBezTo>
                  <a:pt x="183751" y="394558"/>
                  <a:pt x="142677" y="421714"/>
                  <a:pt x="113386" y="470313"/>
                </a:cubicBezTo>
                <a:cubicBezTo>
                  <a:pt x="71491" y="540782"/>
                  <a:pt x="51490" y="618895"/>
                  <a:pt x="54331" y="714118"/>
                </a:cubicBezTo>
                <a:cubicBezTo>
                  <a:pt x="50543" y="762717"/>
                  <a:pt x="60998" y="819872"/>
                  <a:pt x="87665" y="875103"/>
                </a:cubicBezTo>
                <a:cubicBezTo>
                  <a:pt x="131493" y="965618"/>
                  <a:pt x="202935" y="1015128"/>
                  <a:pt x="301044" y="1027531"/>
                </a:cubicBezTo>
                <a:cubicBezTo>
                  <a:pt x="330553" y="1031328"/>
                  <a:pt x="361046" y="1035125"/>
                  <a:pt x="390593" y="1034163"/>
                </a:cubicBezTo>
                <a:cubicBezTo>
                  <a:pt x="425821" y="1033252"/>
                  <a:pt x="462981" y="1034163"/>
                  <a:pt x="495369" y="1022773"/>
                </a:cubicBezTo>
                <a:cubicBezTo>
                  <a:pt x="597266" y="987488"/>
                  <a:pt x="671587" y="915095"/>
                  <a:pt x="719202" y="819872"/>
                </a:cubicBezTo>
                <a:cubicBezTo>
                  <a:pt x="763976" y="730318"/>
                  <a:pt x="768711" y="634133"/>
                  <a:pt x="744923" y="536985"/>
                </a:cubicBezTo>
                <a:cubicBezTo>
                  <a:pt x="739203" y="512230"/>
                  <a:pt x="729657" y="485551"/>
                  <a:pt x="715376" y="464593"/>
                </a:cubicBezTo>
                <a:cubicBezTo>
                  <a:pt x="678254" y="411235"/>
                  <a:pt x="620146" y="402680"/>
                  <a:pt x="560144" y="407438"/>
                </a:cubicBezTo>
                <a:cubicBezTo>
                  <a:pt x="526771" y="410273"/>
                  <a:pt x="493437" y="419791"/>
                  <a:pt x="460102" y="426473"/>
                </a:cubicBezTo>
                <a:cubicBezTo>
                  <a:pt x="442034" y="430270"/>
                  <a:pt x="422980" y="433155"/>
                  <a:pt x="404873" y="435028"/>
                </a:cubicBezTo>
                <a:cubicBezTo>
                  <a:pt x="361993" y="437914"/>
                  <a:pt x="321992" y="426473"/>
                  <a:pt x="283884" y="410273"/>
                </a:cubicBezTo>
                <a:cubicBezTo>
                  <a:pt x="266024" y="402414"/>
                  <a:pt x="248878" y="398187"/>
                  <a:pt x="232597" y="397280"/>
                </a:cubicBezTo>
                <a:close/>
                <a:moveTo>
                  <a:pt x="259149" y="82635"/>
                </a:moveTo>
                <a:cubicBezTo>
                  <a:pt x="251497" y="107390"/>
                  <a:pt x="242936" y="132145"/>
                  <a:pt x="236269" y="157862"/>
                </a:cubicBezTo>
                <a:cubicBezTo>
                  <a:pt x="232481" y="171227"/>
                  <a:pt x="230549" y="185503"/>
                  <a:pt x="232481" y="198817"/>
                </a:cubicBezTo>
                <a:cubicBezTo>
                  <a:pt x="236269" y="227420"/>
                  <a:pt x="240095" y="255971"/>
                  <a:pt x="247709" y="283612"/>
                </a:cubicBezTo>
                <a:cubicBezTo>
                  <a:pt x="258202" y="320770"/>
                  <a:pt x="282937" y="344563"/>
                  <a:pt x="322939" y="356004"/>
                </a:cubicBezTo>
                <a:cubicBezTo>
                  <a:pt x="396312" y="231216"/>
                  <a:pt x="361046" y="89317"/>
                  <a:pt x="259149" y="82635"/>
                </a:cubicBezTo>
                <a:close/>
                <a:moveTo>
                  <a:pt x="227107" y="2017"/>
                </a:moveTo>
                <a:cubicBezTo>
                  <a:pt x="232699" y="-1198"/>
                  <a:pt x="239603" y="-717"/>
                  <a:pt x="247709" y="4522"/>
                </a:cubicBezTo>
                <a:cubicBezTo>
                  <a:pt x="314378" y="50236"/>
                  <a:pt x="386767" y="92152"/>
                  <a:pt x="413434" y="177859"/>
                </a:cubicBezTo>
                <a:cubicBezTo>
                  <a:pt x="417260" y="189300"/>
                  <a:pt x="419154" y="201703"/>
                  <a:pt x="422980" y="215979"/>
                </a:cubicBezTo>
                <a:cubicBezTo>
                  <a:pt x="443928" y="205499"/>
                  <a:pt x="463928" y="195982"/>
                  <a:pt x="483929" y="185503"/>
                </a:cubicBezTo>
                <a:cubicBezTo>
                  <a:pt x="498210" y="177859"/>
                  <a:pt x="513438" y="175986"/>
                  <a:pt x="526771" y="185503"/>
                </a:cubicBezTo>
                <a:cubicBezTo>
                  <a:pt x="545825" y="198817"/>
                  <a:pt x="565826" y="213093"/>
                  <a:pt x="581091" y="230255"/>
                </a:cubicBezTo>
                <a:cubicBezTo>
                  <a:pt x="587758" y="236937"/>
                  <a:pt x="584879" y="253137"/>
                  <a:pt x="587758" y="269336"/>
                </a:cubicBezTo>
                <a:cubicBezTo>
                  <a:pt x="518211" y="267412"/>
                  <a:pt x="470595" y="294091"/>
                  <a:pt x="442034" y="359801"/>
                </a:cubicBezTo>
                <a:cubicBezTo>
                  <a:pt x="475368" y="356004"/>
                  <a:pt x="504877" y="353119"/>
                  <a:pt x="533476" y="349322"/>
                </a:cubicBezTo>
                <a:cubicBezTo>
                  <a:pt x="593478" y="340767"/>
                  <a:pt x="647760" y="354081"/>
                  <a:pt x="697307" y="389315"/>
                </a:cubicBezTo>
                <a:cubicBezTo>
                  <a:pt x="763029" y="435990"/>
                  <a:pt x="793485" y="502662"/>
                  <a:pt x="804925" y="579813"/>
                </a:cubicBezTo>
                <a:cubicBezTo>
                  <a:pt x="817312" y="660811"/>
                  <a:pt x="811592" y="739835"/>
                  <a:pt x="783030" y="816986"/>
                </a:cubicBezTo>
                <a:cubicBezTo>
                  <a:pt x="763029" y="872268"/>
                  <a:pt x="732536" y="919905"/>
                  <a:pt x="690641" y="961771"/>
                </a:cubicBezTo>
                <a:cubicBezTo>
                  <a:pt x="676360" y="976097"/>
                  <a:pt x="662041" y="989411"/>
                  <a:pt x="646813" y="1002725"/>
                </a:cubicBezTo>
                <a:cubicBezTo>
                  <a:pt x="639199" y="1009408"/>
                  <a:pt x="631586" y="1016090"/>
                  <a:pt x="622987" y="1020849"/>
                </a:cubicBezTo>
                <a:cubicBezTo>
                  <a:pt x="550598" y="1060842"/>
                  <a:pt x="473436" y="1087521"/>
                  <a:pt x="388699" y="1083724"/>
                </a:cubicBezTo>
                <a:cubicBezTo>
                  <a:pt x="345818" y="1081800"/>
                  <a:pt x="301044" y="1084686"/>
                  <a:pt x="261043" y="1071321"/>
                </a:cubicBezTo>
                <a:cubicBezTo>
                  <a:pt x="176267" y="1044642"/>
                  <a:pt x="104825" y="997056"/>
                  <a:pt x="58157" y="917981"/>
                </a:cubicBezTo>
                <a:cubicBezTo>
                  <a:pt x="11489" y="840830"/>
                  <a:pt x="-898" y="757959"/>
                  <a:pt x="49" y="668405"/>
                </a:cubicBezTo>
                <a:cubicBezTo>
                  <a:pt x="996" y="596013"/>
                  <a:pt x="20996" y="530303"/>
                  <a:pt x="47664" y="464593"/>
                </a:cubicBezTo>
                <a:cubicBezTo>
                  <a:pt x="78157" y="392201"/>
                  <a:pt x="130546" y="345525"/>
                  <a:pt x="221988" y="342640"/>
                </a:cubicBezTo>
                <a:cubicBezTo>
                  <a:pt x="214374" y="330287"/>
                  <a:pt x="209602" y="323605"/>
                  <a:pt x="205776" y="316011"/>
                </a:cubicBezTo>
                <a:cubicBezTo>
                  <a:pt x="201041" y="307405"/>
                  <a:pt x="192442" y="298850"/>
                  <a:pt x="191495" y="290295"/>
                </a:cubicBezTo>
                <a:cubicBezTo>
                  <a:pt x="183881" y="235013"/>
                  <a:pt x="166721" y="179782"/>
                  <a:pt x="183881" y="122628"/>
                </a:cubicBezTo>
                <a:cubicBezTo>
                  <a:pt x="194374" y="89317"/>
                  <a:pt x="203882" y="54994"/>
                  <a:pt x="214374" y="21684"/>
                </a:cubicBezTo>
                <a:cubicBezTo>
                  <a:pt x="217234" y="12141"/>
                  <a:pt x="221515" y="5231"/>
                  <a:pt x="227107" y="201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5" name="Google Shape;2665;p195"/>
          <p:cNvSpPr/>
          <p:nvPr/>
        </p:nvSpPr>
        <p:spPr>
          <a:xfrm>
            <a:off x="333374" y="419098"/>
            <a:ext cx="1538449" cy="1540126"/>
          </a:xfrm>
          <a:custGeom>
            <a:rect b="b" l="l" r="r" t="t"/>
            <a:pathLst>
              <a:path extrusionOk="0" h="1540126" w="1538449">
                <a:moveTo>
                  <a:pt x="0" y="1047753"/>
                </a:moveTo>
                <a:cubicBezTo>
                  <a:pt x="17146" y="1051559"/>
                  <a:pt x="30484" y="1050609"/>
                  <a:pt x="34291" y="1056322"/>
                </a:cubicBezTo>
                <a:cubicBezTo>
                  <a:pt x="63822" y="1093472"/>
                  <a:pt x="91441" y="1132523"/>
                  <a:pt x="124779" y="1177292"/>
                </a:cubicBezTo>
                <a:cubicBezTo>
                  <a:pt x="108587" y="1177292"/>
                  <a:pt x="98113" y="1180149"/>
                  <a:pt x="93348" y="1176336"/>
                </a:cubicBezTo>
                <a:cubicBezTo>
                  <a:pt x="76208" y="1163955"/>
                  <a:pt x="58103" y="1150623"/>
                  <a:pt x="45724" y="1134429"/>
                </a:cubicBezTo>
                <a:cubicBezTo>
                  <a:pt x="27619" y="1111573"/>
                  <a:pt x="8573" y="1087760"/>
                  <a:pt x="0" y="1047753"/>
                </a:cubicBezTo>
                <a:close/>
                <a:moveTo>
                  <a:pt x="91439" y="962645"/>
                </a:moveTo>
                <a:cubicBezTo>
                  <a:pt x="98106" y="964311"/>
                  <a:pt x="103343" y="969549"/>
                  <a:pt x="107628" y="980502"/>
                </a:cubicBezTo>
                <a:cubicBezTo>
                  <a:pt x="122873" y="1018602"/>
                  <a:pt x="150492" y="1047178"/>
                  <a:pt x="190499" y="1062415"/>
                </a:cubicBezTo>
                <a:cubicBezTo>
                  <a:pt x="196215" y="1065278"/>
                  <a:pt x="200027" y="1072897"/>
                  <a:pt x="207643" y="1080515"/>
                </a:cubicBezTo>
                <a:cubicBezTo>
                  <a:pt x="141923" y="1090991"/>
                  <a:pt x="80008" y="1039559"/>
                  <a:pt x="66675" y="966214"/>
                </a:cubicBezTo>
                <a:cubicBezTo>
                  <a:pt x="76677" y="962883"/>
                  <a:pt x="84773" y="960978"/>
                  <a:pt x="91439" y="962645"/>
                </a:cubicBezTo>
                <a:close/>
                <a:moveTo>
                  <a:pt x="849557" y="809708"/>
                </a:moveTo>
                <a:cubicBezTo>
                  <a:pt x="870540" y="808412"/>
                  <a:pt x="894472" y="823593"/>
                  <a:pt x="910902" y="850024"/>
                </a:cubicBezTo>
                <a:cubicBezTo>
                  <a:pt x="926140" y="874790"/>
                  <a:pt x="922333" y="890987"/>
                  <a:pt x="894708" y="908129"/>
                </a:cubicBezTo>
                <a:cubicBezTo>
                  <a:pt x="863276" y="927181"/>
                  <a:pt x="828988" y="919558"/>
                  <a:pt x="809938" y="890035"/>
                </a:cubicBezTo>
                <a:cubicBezTo>
                  <a:pt x="793744" y="865264"/>
                  <a:pt x="795650" y="840499"/>
                  <a:pt x="829944" y="816691"/>
                </a:cubicBezTo>
                <a:cubicBezTo>
                  <a:pt x="835896" y="812403"/>
                  <a:pt x="842563" y="810141"/>
                  <a:pt x="849557" y="809708"/>
                </a:cubicBezTo>
                <a:close/>
                <a:moveTo>
                  <a:pt x="272432" y="647102"/>
                </a:moveTo>
                <a:cubicBezTo>
                  <a:pt x="218128" y="645162"/>
                  <a:pt x="181974" y="669026"/>
                  <a:pt x="157206" y="706116"/>
                </a:cubicBezTo>
                <a:cubicBezTo>
                  <a:pt x="117208" y="765201"/>
                  <a:pt x="130517" y="825221"/>
                  <a:pt x="163825" y="882365"/>
                </a:cubicBezTo>
                <a:cubicBezTo>
                  <a:pt x="186742" y="922331"/>
                  <a:pt x="209588" y="929950"/>
                  <a:pt x="258127" y="918521"/>
                </a:cubicBezTo>
                <a:cubicBezTo>
                  <a:pt x="228591" y="828096"/>
                  <a:pt x="253358" y="738534"/>
                  <a:pt x="272432" y="647102"/>
                </a:cubicBezTo>
                <a:close/>
                <a:moveTo>
                  <a:pt x="813856" y="564379"/>
                </a:moveTo>
                <a:cubicBezTo>
                  <a:pt x="823369" y="585335"/>
                  <a:pt x="830045" y="600594"/>
                  <a:pt x="839592" y="621551"/>
                </a:cubicBezTo>
                <a:cubicBezTo>
                  <a:pt x="823369" y="624416"/>
                  <a:pt x="809082" y="631080"/>
                  <a:pt x="803374" y="627249"/>
                </a:cubicBezTo>
                <a:cubicBezTo>
                  <a:pt x="784347" y="612956"/>
                  <a:pt x="767189" y="593931"/>
                  <a:pt x="747194" y="574873"/>
                </a:cubicBezTo>
                <a:cubicBezTo>
                  <a:pt x="741452" y="580603"/>
                  <a:pt x="730971" y="586301"/>
                  <a:pt x="715749" y="593931"/>
                </a:cubicBezTo>
                <a:cubicBezTo>
                  <a:pt x="747160" y="644407"/>
                  <a:pt x="775734" y="691085"/>
                  <a:pt x="804309" y="736797"/>
                </a:cubicBezTo>
                <a:cubicBezTo>
                  <a:pt x="773832" y="773013"/>
                  <a:pt x="762415" y="773013"/>
                  <a:pt x="740518" y="737763"/>
                </a:cubicBezTo>
                <a:cubicBezTo>
                  <a:pt x="734776" y="728234"/>
                  <a:pt x="729068" y="717740"/>
                  <a:pt x="722392" y="709177"/>
                </a:cubicBezTo>
                <a:cubicBezTo>
                  <a:pt x="700494" y="682522"/>
                  <a:pt x="678596" y="655835"/>
                  <a:pt x="654795" y="626315"/>
                </a:cubicBezTo>
                <a:cubicBezTo>
                  <a:pt x="637637" y="651071"/>
                  <a:pt x="610966" y="664398"/>
                  <a:pt x="609998" y="691085"/>
                </a:cubicBezTo>
                <a:cubicBezTo>
                  <a:pt x="629058" y="710142"/>
                  <a:pt x="667146" y="704412"/>
                  <a:pt x="669082" y="741561"/>
                </a:cubicBezTo>
                <a:cubicBezTo>
                  <a:pt x="642411" y="755854"/>
                  <a:pt x="618577" y="751090"/>
                  <a:pt x="593808" y="736797"/>
                </a:cubicBezTo>
                <a:cubicBezTo>
                  <a:pt x="587165" y="762518"/>
                  <a:pt x="574781" y="784441"/>
                  <a:pt x="584295" y="811095"/>
                </a:cubicBezTo>
                <a:cubicBezTo>
                  <a:pt x="615739" y="812061"/>
                  <a:pt x="646216" y="812061"/>
                  <a:pt x="675725" y="812995"/>
                </a:cubicBezTo>
                <a:cubicBezTo>
                  <a:pt x="690012" y="812995"/>
                  <a:pt x="700494" y="820624"/>
                  <a:pt x="702396" y="834917"/>
                </a:cubicBezTo>
                <a:cubicBezTo>
                  <a:pt x="703365" y="849210"/>
                  <a:pt x="692883" y="857773"/>
                  <a:pt x="679531" y="860638"/>
                </a:cubicBezTo>
                <a:cubicBezTo>
                  <a:pt x="671920" y="862538"/>
                  <a:pt x="664309" y="863503"/>
                  <a:pt x="656698" y="862538"/>
                </a:cubicBezTo>
                <a:cubicBezTo>
                  <a:pt x="633832" y="861572"/>
                  <a:pt x="610031" y="860638"/>
                  <a:pt x="587165" y="858739"/>
                </a:cubicBezTo>
                <a:cubicBezTo>
                  <a:pt x="586197" y="906350"/>
                  <a:pt x="590003" y="911115"/>
                  <a:pt x="631929" y="920644"/>
                </a:cubicBezTo>
                <a:cubicBezTo>
                  <a:pt x="648119" y="924442"/>
                  <a:pt x="665277" y="926374"/>
                  <a:pt x="663341" y="952063"/>
                </a:cubicBezTo>
                <a:cubicBezTo>
                  <a:pt x="650022" y="956827"/>
                  <a:pt x="634767" y="962557"/>
                  <a:pt x="617642" y="968255"/>
                </a:cubicBezTo>
                <a:cubicBezTo>
                  <a:pt x="623350" y="980649"/>
                  <a:pt x="628124" y="993042"/>
                  <a:pt x="635735" y="1010168"/>
                </a:cubicBezTo>
                <a:cubicBezTo>
                  <a:pt x="650022" y="998740"/>
                  <a:pt x="660503" y="991143"/>
                  <a:pt x="670017" y="982548"/>
                </a:cubicBezTo>
                <a:cubicBezTo>
                  <a:pt x="683369" y="970186"/>
                  <a:pt x="697656" y="958758"/>
                  <a:pt x="716684" y="962557"/>
                </a:cubicBezTo>
                <a:cubicBezTo>
                  <a:pt x="727165" y="965422"/>
                  <a:pt x="736712" y="973985"/>
                  <a:pt x="747194" y="979715"/>
                </a:cubicBezTo>
                <a:cubicBezTo>
                  <a:pt x="741452" y="988278"/>
                  <a:pt x="738615" y="1000640"/>
                  <a:pt x="730036" y="1006370"/>
                </a:cubicBezTo>
                <a:cubicBezTo>
                  <a:pt x="705267" y="1022562"/>
                  <a:pt x="689077" y="1045418"/>
                  <a:pt x="671920" y="1067341"/>
                </a:cubicBezTo>
                <a:cubicBezTo>
                  <a:pt x="699559" y="1096860"/>
                  <a:pt x="699559" y="1096860"/>
                  <a:pt x="729068" y="1084467"/>
                </a:cubicBezTo>
                <a:cubicBezTo>
                  <a:pt x="749096" y="1076869"/>
                  <a:pt x="762415" y="1085432"/>
                  <a:pt x="763384" y="1107323"/>
                </a:cubicBezTo>
                <a:cubicBezTo>
                  <a:pt x="763384" y="1114019"/>
                  <a:pt x="760513" y="1120682"/>
                  <a:pt x="758610" y="1125447"/>
                </a:cubicBezTo>
                <a:cubicBezTo>
                  <a:pt x="776703" y="1137808"/>
                  <a:pt x="787184" y="1135909"/>
                  <a:pt x="792892" y="1116851"/>
                </a:cubicBezTo>
                <a:cubicBezTo>
                  <a:pt x="796698" y="1104490"/>
                  <a:pt x="800503" y="1093062"/>
                  <a:pt x="804342" y="1080668"/>
                </a:cubicBezTo>
                <a:cubicBezTo>
                  <a:pt x="810985" y="1059711"/>
                  <a:pt x="824337" y="1046384"/>
                  <a:pt x="851009" y="1040654"/>
                </a:cubicBezTo>
                <a:cubicBezTo>
                  <a:pt x="854814" y="1053981"/>
                  <a:pt x="860522" y="1066375"/>
                  <a:pt x="860522" y="1077803"/>
                </a:cubicBezTo>
                <a:cubicBezTo>
                  <a:pt x="861490" y="1094961"/>
                  <a:pt x="857685" y="1113053"/>
                  <a:pt x="855749" y="1130211"/>
                </a:cubicBezTo>
                <a:cubicBezTo>
                  <a:pt x="854814" y="1144472"/>
                  <a:pt x="862425" y="1147337"/>
                  <a:pt x="875777" y="1142573"/>
                </a:cubicBezTo>
                <a:cubicBezTo>
                  <a:pt x="876712" y="1136875"/>
                  <a:pt x="876712" y="1130211"/>
                  <a:pt x="878615" y="1124481"/>
                </a:cubicBezTo>
                <a:cubicBezTo>
                  <a:pt x="885291" y="1106389"/>
                  <a:pt x="909092" y="1095895"/>
                  <a:pt x="920541" y="1110188"/>
                </a:cubicBezTo>
                <a:cubicBezTo>
                  <a:pt x="944342" y="1140673"/>
                  <a:pt x="966240" y="1123515"/>
                  <a:pt x="994814" y="1112087"/>
                </a:cubicBezTo>
                <a:cubicBezTo>
                  <a:pt x="961500" y="1061611"/>
                  <a:pt x="915768" y="1021596"/>
                  <a:pt x="901481" y="963491"/>
                </a:cubicBezTo>
                <a:cubicBezTo>
                  <a:pt x="947213" y="948264"/>
                  <a:pt x="961500" y="954928"/>
                  <a:pt x="976722" y="995875"/>
                </a:cubicBezTo>
                <a:cubicBezTo>
                  <a:pt x="978624" y="1001605"/>
                  <a:pt x="981495" y="1008269"/>
                  <a:pt x="985300" y="1012068"/>
                </a:cubicBezTo>
                <a:cubicBezTo>
                  <a:pt x="1006264" y="1034956"/>
                  <a:pt x="1027194" y="1056846"/>
                  <a:pt x="1051028" y="1082567"/>
                </a:cubicBezTo>
                <a:cubicBezTo>
                  <a:pt x="1069120" y="1063510"/>
                  <a:pt x="1085310" y="1046384"/>
                  <a:pt x="1101500" y="1029226"/>
                </a:cubicBezTo>
                <a:cubicBezTo>
                  <a:pt x="1082439" y="1006370"/>
                  <a:pt x="1048157" y="997807"/>
                  <a:pt x="1054833" y="961591"/>
                </a:cubicBezTo>
                <a:cubicBezTo>
                  <a:pt x="1063412" y="958726"/>
                  <a:pt x="1073860" y="953028"/>
                  <a:pt x="1079602" y="954928"/>
                </a:cubicBezTo>
                <a:cubicBezTo>
                  <a:pt x="1095792" y="961591"/>
                  <a:pt x="1111013" y="973019"/>
                  <a:pt x="1128171" y="983514"/>
                </a:cubicBezTo>
                <a:cubicBezTo>
                  <a:pt x="1148166" y="956827"/>
                  <a:pt x="1153874" y="928273"/>
                  <a:pt x="1153874" y="903485"/>
                </a:cubicBezTo>
                <a:cubicBezTo>
                  <a:pt x="1127236" y="892057"/>
                  <a:pt x="1102468" y="882529"/>
                  <a:pt x="1079602" y="871101"/>
                </a:cubicBezTo>
                <a:cubicBezTo>
                  <a:pt x="1074828" y="868236"/>
                  <a:pt x="1069120" y="858739"/>
                  <a:pt x="1070088" y="853975"/>
                </a:cubicBezTo>
                <a:cubicBezTo>
                  <a:pt x="1071023" y="848245"/>
                  <a:pt x="1079602" y="843480"/>
                  <a:pt x="1086278" y="841581"/>
                </a:cubicBezTo>
                <a:cubicBezTo>
                  <a:pt x="1092921" y="839682"/>
                  <a:pt x="1100565" y="841581"/>
                  <a:pt x="1107208" y="842547"/>
                </a:cubicBezTo>
                <a:cubicBezTo>
                  <a:pt x="1124366" y="844446"/>
                  <a:pt x="1141523" y="845380"/>
                  <a:pt x="1160551" y="847311"/>
                </a:cubicBezTo>
                <a:cubicBezTo>
                  <a:pt x="1162453" y="824423"/>
                  <a:pt x="1164356" y="806331"/>
                  <a:pt x="1166292" y="788239"/>
                </a:cubicBezTo>
                <a:cubicBezTo>
                  <a:pt x="1145329" y="793004"/>
                  <a:pt x="1128171" y="795869"/>
                  <a:pt x="1110079" y="800633"/>
                </a:cubicBezTo>
                <a:cubicBezTo>
                  <a:pt x="1107241" y="785374"/>
                  <a:pt x="1105305" y="774912"/>
                  <a:pt x="1103402" y="766317"/>
                </a:cubicBezTo>
                <a:cubicBezTo>
                  <a:pt x="1119592" y="751090"/>
                  <a:pt x="1133879" y="736797"/>
                  <a:pt x="1150069" y="721570"/>
                </a:cubicBezTo>
                <a:cubicBezTo>
                  <a:pt x="1139621" y="712042"/>
                  <a:pt x="1131042" y="705378"/>
                  <a:pt x="1119592" y="695849"/>
                </a:cubicBezTo>
                <a:cubicBezTo>
                  <a:pt x="1091018" y="719671"/>
                  <a:pt x="1062444" y="742527"/>
                  <a:pt x="1034838" y="766317"/>
                </a:cubicBezTo>
                <a:cubicBezTo>
                  <a:pt x="1006264" y="790139"/>
                  <a:pt x="994814" y="789205"/>
                  <a:pt x="969111" y="754889"/>
                </a:cubicBezTo>
                <a:cubicBezTo>
                  <a:pt x="1006264" y="721570"/>
                  <a:pt x="1043417" y="688220"/>
                  <a:pt x="1083407" y="652036"/>
                </a:cubicBezTo>
                <a:cubicBezTo>
                  <a:pt x="1068185" y="639643"/>
                  <a:pt x="1057704" y="632013"/>
                  <a:pt x="1046254" y="622485"/>
                </a:cubicBezTo>
                <a:cubicBezTo>
                  <a:pt x="1038643" y="632013"/>
                  <a:pt x="1033870" y="638677"/>
                  <a:pt x="1028162" y="645373"/>
                </a:cubicBezTo>
                <a:cubicBezTo>
                  <a:pt x="1014843" y="662499"/>
                  <a:pt x="998653" y="667263"/>
                  <a:pt x="986269" y="659634"/>
                </a:cubicBezTo>
                <a:cubicBezTo>
                  <a:pt x="973884" y="652036"/>
                  <a:pt x="971981" y="636778"/>
                  <a:pt x="980560" y="615821"/>
                </a:cubicBezTo>
                <a:cubicBezTo>
                  <a:pt x="983398" y="608224"/>
                  <a:pt x="987203" y="600594"/>
                  <a:pt x="990074" y="592031"/>
                </a:cubicBezTo>
                <a:cubicBezTo>
                  <a:pt x="972916" y="586301"/>
                  <a:pt x="957694" y="580571"/>
                  <a:pt x="938634" y="573908"/>
                </a:cubicBezTo>
                <a:cubicBezTo>
                  <a:pt x="937699" y="603459"/>
                  <a:pt x="935796" y="625350"/>
                  <a:pt x="935796" y="648206"/>
                </a:cubicBezTo>
                <a:cubicBezTo>
                  <a:pt x="935796" y="663465"/>
                  <a:pt x="928152" y="673927"/>
                  <a:pt x="916736" y="676792"/>
                </a:cubicBezTo>
                <a:cubicBezTo>
                  <a:pt x="908157" y="678691"/>
                  <a:pt x="892935" y="672027"/>
                  <a:pt x="888162" y="664398"/>
                </a:cubicBezTo>
                <a:cubicBezTo>
                  <a:pt x="879583" y="650137"/>
                  <a:pt x="874809" y="632979"/>
                  <a:pt x="871972" y="615821"/>
                </a:cubicBezTo>
                <a:cubicBezTo>
                  <a:pt x="869101" y="600594"/>
                  <a:pt x="871972" y="584402"/>
                  <a:pt x="872907" y="565344"/>
                </a:cubicBezTo>
                <a:cubicBezTo>
                  <a:pt x="851977" y="564379"/>
                  <a:pt x="833851" y="564379"/>
                  <a:pt x="813856" y="564379"/>
                </a:cubicBezTo>
                <a:close/>
                <a:moveTo>
                  <a:pt x="833851" y="514868"/>
                </a:moveTo>
                <a:cubicBezTo>
                  <a:pt x="891967" y="518667"/>
                  <a:pt x="951018" y="530095"/>
                  <a:pt x="1008166" y="543454"/>
                </a:cubicBezTo>
                <a:cubicBezTo>
                  <a:pt x="1054833" y="554882"/>
                  <a:pt x="1092921" y="587267"/>
                  <a:pt x="1127203" y="619652"/>
                </a:cubicBezTo>
                <a:cubicBezTo>
                  <a:pt x="1152940" y="644407"/>
                  <a:pt x="1180546" y="670128"/>
                  <a:pt x="1197704" y="700614"/>
                </a:cubicBezTo>
                <a:cubicBezTo>
                  <a:pt x="1211991" y="727268"/>
                  <a:pt x="1228181" y="756820"/>
                  <a:pt x="1222472" y="790139"/>
                </a:cubicBezTo>
                <a:cubicBezTo>
                  <a:pt x="1219602" y="811095"/>
                  <a:pt x="1218667" y="832052"/>
                  <a:pt x="1218667" y="853975"/>
                </a:cubicBezTo>
                <a:cubicBezTo>
                  <a:pt x="1218667" y="905385"/>
                  <a:pt x="1211991" y="956827"/>
                  <a:pt x="1188190" y="1000640"/>
                </a:cubicBezTo>
                <a:cubicBezTo>
                  <a:pt x="1165324" y="1042553"/>
                  <a:pt x="1142458" y="1086366"/>
                  <a:pt x="1101500" y="1115918"/>
                </a:cubicBezTo>
                <a:cubicBezTo>
                  <a:pt x="1014809" y="1178788"/>
                  <a:pt x="916703" y="1205443"/>
                  <a:pt x="810985" y="1194015"/>
                </a:cubicBezTo>
                <a:cubicBezTo>
                  <a:pt x="723360" y="1186385"/>
                  <a:pt x="653827" y="1139708"/>
                  <a:pt x="603355" y="1072105"/>
                </a:cubicBezTo>
                <a:cubicBezTo>
                  <a:pt x="546207" y="964456"/>
                  <a:pt x="507151" y="857773"/>
                  <a:pt x="530952" y="736797"/>
                </a:cubicBezTo>
                <a:cubicBezTo>
                  <a:pt x="542401" y="678691"/>
                  <a:pt x="570007" y="631080"/>
                  <a:pt x="612869" y="592965"/>
                </a:cubicBezTo>
                <a:cubicBezTo>
                  <a:pt x="675758" y="537724"/>
                  <a:pt x="750999" y="510104"/>
                  <a:pt x="833851" y="514868"/>
                </a:cubicBezTo>
                <a:close/>
                <a:moveTo>
                  <a:pt x="224224" y="448264"/>
                </a:moveTo>
                <a:cubicBezTo>
                  <a:pt x="230896" y="446361"/>
                  <a:pt x="242324" y="449217"/>
                  <a:pt x="248043" y="454933"/>
                </a:cubicBezTo>
                <a:cubicBezTo>
                  <a:pt x="253753" y="459696"/>
                  <a:pt x="254706" y="470174"/>
                  <a:pt x="256612" y="473984"/>
                </a:cubicBezTo>
                <a:cubicBezTo>
                  <a:pt x="206132" y="493030"/>
                  <a:pt x="159456" y="511128"/>
                  <a:pt x="113733" y="529229"/>
                </a:cubicBezTo>
                <a:cubicBezTo>
                  <a:pt x="97539" y="535894"/>
                  <a:pt x="82307" y="534945"/>
                  <a:pt x="67066" y="524466"/>
                </a:cubicBezTo>
                <a:cubicBezTo>
                  <a:pt x="64207" y="506369"/>
                  <a:pt x="77541" y="499700"/>
                  <a:pt x="89923" y="494937"/>
                </a:cubicBezTo>
                <a:cubicBezTo>
                  <a:pt x="134693" y="478746"/>
                  <a:pt x="178501" y="463505"/>
                  <a:pt x="224224" y="448264"/>
                </a:cubicBezTo>
                <a:close/>
                <a:moveTo>
                  <a:pt x="882131" y="420151"/>
                </a:moveTo>
                <a:cubicBezTo>
                  <a:pt x="834864" y="419908"/>
                  <a:pt x="787713" y="426575"/>
                  <a:pt x="741024" y="439442"/>
                </a:cubicBezTo>
                <a:cubicBezTo>
                  <a:pt x="642950" y="466109"/>
                  <a:pt x="565801" y="526129"/>
                  <a:pt x="507725" y="609006"/>
                </a:cubicBezTo>
                <a:cubicBezTo>
                  <a:pt x="470573" y="662341"/>
                  <a:pt x="441962" y="720420"/>
                  <a:pt x="442959" y="787124"/>
                </a:cubicBezTo>
                <a:cubicBezTo>
                  <a:pt x="443884" y="860442"/>
                  <a:pt x="450574" y="932825"/>
                  <a:pt x="478189" y="1001398"/>
                </a:cubicBezTo>
                <a:cubicBezTo>
                  <a:pt x="498188" y="1052864"/>
                  <a:pt x="520109" y="1103324"/>
                  <a:pt x="559111" y="1144296"/>
                </a:cubicBezTo>
                <a:cubicBezTo>
                  <a:pt x="585800" y="1170963"/>
                  <a:pt x="611493" y="1199571"/>
                  <a:pt x="641029" y="1222429"/>
                </a:cubicBezTo>
                <a:cubicBezTo>
                  <a:pt x="685796" y="1257650"/>
                  <a:pt x="736327" y="1287193"/>
                  <a:pt x="794403" y="1290068"/>
                </a:cubicBezTo>
                <a:cubicBezTo>
                  <a:pt x="893474" y="1294812"/>
                  <a:pt x="991548" y="1287193"/>
                  <a:pt x="1075388" y="1228108"/>
                </a:cubicBezTo>
                <a:cubicBezTo>
                  <a:pt x="1127770" y="1200506"/>
                  <a:pt x="1169690" y="1162409"/>
                  <a:pt x="1208692" y="1121438"/>
                </a:cubicBezTo>
                <a:cubicBezTo>
                  <a:pt x="1304916" y="1021453"/>
                  <a:pt x="1323989" y="899473"/>
                  <a:pt x="1302994" y="768076"/>
                </a:cubicBezTo>
                <a:cubicBezTo>
                  <a:pt x="1290610" y="690877"/>
                  <a:pt x="1254455" y="626114"/>
                  <a:pt x="1203995" y="568969"/>
                </a:cubicBezTo>
                <a:cubicBezTo>
                  <a:pt x="1154459" y="512759"/>
                  <a:pt x="1097309" y="466109"/>
                  <a:pt x="1023931" y="442317"/>
                </a:cubicBezTo>
                <a:cubicBezTo>
                  <a:pt x="976780" y="427546"/>
                  <a:pt x="929398" y="420393"/>
                  <a:pt x="882131" y="420151"/>
                </a:cubicBezTo>
                <a:close/>
                <a:moveTo>
                  <a:pt x="585088" y="387392"/>
                </a:moveTo>
                <a:cubicBezTo>
                  <a:pt x="565552" y="387508"/>
                  <a:pt x="549111" y="394660"/>
                  <a:pt x="534343" y="408965"/>
                </a:cubicBezTo>
                <a:cubicBezTo>
                  <a:pt x="510572" y="431822"/>
                  <a:pt x="498188" y="480413"/>
                  <a:pt x="511497" y="510890"/>
                </a:cubicBezTo>
                <a:cubicBezTo>
                  <a:pt x="558185" y="477538"/>
                  <a:pt x="604874" y="444186"/>
                  <a:pt x="654409" y="408030"/>
                </a:cubicBezTo>
                <a:cubicBezTo>
                  <a:pt x="627257" y="394193"/>
                  <a:pt x="604625" y="387275"/>
                  <a:pt x="585088" y="387392"/>
                </a:cubicBezTo>
                <a:close/>
                <a:moveTo>
                  <a:pt x="197761" y="382884"/>
                </a:moveTo>
                <a:cubicBezTo>
                  <a:pt x="207881" y="386099"/>
                  <a:pt x="216691" y="393481"/>
                  <a:pt x="226693" y="405386"/>
                </a:cubicBezTo>
                <a:cubicBezTo>
                  <a:pt x="192404" y="415865"/>
                  <a:pt x="160020" y="425392"/>
                  <a:pt x="128590" y="435865"/>
                </a:cubicBezTo>
                <a:cubicBezTo>
                  <a:pt x="108587" y="441583"/>
                  <a:pt x="108587" y="441583"/>
                  <a:pt x="85725" y="426342"/>
                </a:cubicBezTo>
                <a:cubicBezTo>
                  <a:pt x="90489" y="420627"/>
                  <a:pt x="93341" y="413957"/>
                  <a:pt x="99058" y="411100"/>
                </a:cubicBezTo>
                <a:cubicBezTo>
                  <a:pt x="119061" y="401576"/>
                  <a:pt x="140017" y="393005"/>
                  <a:pt x="160973" y="385383"/>
                </a:cubicBezTo>
                <a:cubicBezTo>
                  <a:pt x="176212" y="380621"/>
                  <a:pt x="187641" y="379669"/>
                  <a:pt x="197761" y="382884"/>
                </a:cubicBezTo>
                <a:close/>
                <a:moveTo>
                  <a:pt x="1003932" y="145093"/>
                </a:moveTo>
                <a:cubicBezTo>
                  <a:pt x="943934" y="141284"/>
                  <a:pt x="885858" y="155588"/>
                  <a:pt x="842942" y="202238"/>
                </a:cubicBezTo>
                <a:cubicBezTo>
                  <a:pt x="827711" y="218483"/>
                  <a:pt x="811556" y="237531"/>
                  <a:pt x="814402" y="267002"/>
                </a:cubicBezTo>
                <a:cubicBezTo>
                  <a:pt x="911551" y="248960"/>
                  <a:pt x="1006779" y="259383"/>
                  <a:pt x="1110618" y="287056"/>
                </a:cubicBezTo>
                <a:cubicBezTo>
                  <a:pt x="1101081" y="253704"/>
                  <a:pt x="1098234" y="228905"/>
                  <a:pt x="1087772" y="208923"/>
                </a:cubicBezTo>
                <a:cubicBezTo>
                  <a:pt x="1069694" y="176577"/>
                  <a:pt x="1042008" y="147034"/>
                  <a:pt x="1003932" y="145093"/>
                </a:cubicBezTo>
                <a:close/>
                <a:moveTo>
                  <a:pt x="1174906" y="105134"/>
                </a:moveTo>
                <a:cubicBezTo>
                  <a:pt x="1181574" y="104181"/>
                  <a:pt x="1187767" y="105134"/>
                  <a:pt x="1194435" y="107991"/>
                </a:cubicBezTo>
                <a:cubicBezTo>
                  <a:pt x="1218252" y="117516"/>
                  <a:pt x="1252544" y="154665"/>
                  <a:pt x="1264923" y="186098"/>
                </a:cubicBezTo>
                <a:cubicBezTo>
                  <a:pt x="1244920" y="193718"/>
                  <a:pt x="1233493" y="190860"/>
                  <a:pt x="1221109" y="174668"/>
                </a:cubicBezTo>
                <a:cubicBezTo>
                  <a:pt x="1208724" y="159427"/>
                  <a:pt x="1191578" y="147997"/>
                  <a:pt x="1176337" y="135614"/>
                </a:cubicBezTo>
                <a:cubicBezTo>
                  <a:pt x="1169666" y="129899"/>
                  <a:pt x="1162048" y="123231"/>
                  <a:pt x="1152525" y="113706"/>
                </a:cubicBezTo>
                <a:cubicBezTo>
                  <a:pt x="1161095" y="108944"/>
                  <a:pt x="1168239" y="106086"/>
                  <a:pt x="1174906" y="105134"/>
                </a:cubicBezTo>
                <a:close/>
                <a:moveTo>
                  <a:pt x="764621" y="85980"/>
                </a:moveTo>
                <a:cubicBezTo>
                  <a:pt x="770337" y="85027"/>
                  <a:pt x="776290" y="86693"/>
                  <a:pt x="782006" y="92885"/>
                </a:cubicBezTo>
                <a:cubicBezTo>
                  <a:pt x="793438" y="105267"/>
                  <a:pt x="790577" y="117650"/>
                  <a:pt x="778194" y="128130"/>
                </a:cubicBezTo>
                <a:cubicBezTo>
                  <a:pt x="762003" y="141462"/>
                  <a:pt x="746764" y="155752"/>
                  <a:pt x="729617" y="168135"/>
                </a:cubicBezTo>
                <a:cubicBezTo>
                  <a:pt x="710566" y="181471"/>
                  <a:pt x="697226" y="172898"/>
                  <a:pt x="685799" y="154798"/>
                </a:cubicBezTo>
                <a:cubicBezTo>
                  <a:pt x="707705" y="133843"/>
                  <a:pt x="727708" y="113840"/>
                  <a:pt x="748668" y="94792"/>
                </a:cubicBezTo>
                <a:cubicBezTo>
                  <a:pt x="753430" y="90505"/>
                  <a:pt x="758906" y="86933"/>
                  <a:pt x="764621" y="85980"/>
                </a:cubicBezTo>
                <a:close/>
                <a:moveTo>
                  <a:pt x="951550" y="12691"/>
                </a:moveTo>
                <a:cubicBezTo>
                  <a:pt x="981086" y="4137"/>
                  <a:pt x="1008700" y="12691"/>
                  <a:pt x="1027774" y="38424"/>
                </a:cubicBezTo>
                <a:cubicBezTo>
                  <a:pt x="1040158" y="54597"/>
                  <a:pt x="1058236" y="67967"/>
                  <a:pt x="1055389" y="93700"/>
                </a:cubicBezTo>
                <a:cubicBezTo>
                  <a:pt x="1054463" y="100313"/>
                  <a:pt x="1068698" y="110807"/>
                  <a:pt x="1077309" y="117492"/>
                </a:cubicBezTo>
                <a:cubicBezTo>
                  <a:pt x="1136311" y="160332"/>
                  <a:pt x="1157306" y="222292"/>
                  <a:pt x="1170615" y="290866"/>
                </a:cubicBezTo>
                <a:cubicBezTo>
                  <a:pt x="1174458" y="312717"/>
                  <a:pt x="1161078" y="320409"/>
                  <a:pt x="1154459" y="332772"/>
                </a:cubicBezTo>
                <a:cubicBezTo>
                  <a:pt x="1148694" y="343266"/>
                  <a:pt x="1137307" y="349879"/>
                  <a:pt x="1130617" y="348010"/>
                </a:cubicBezTo>
                <a:cubicBezTo>
                  <a:pt x="1080156" y="338450"/>
                  <a:pt x="1029625" y="329897"/>
                  <a:pt x="975392" y="319402"/>
                </a:cubicBezTo>
                <a:cubicBezTo>
                  <a:pt x="973470" y="344201"/>
                  <a:pt x="971549" y="363249"/>
                  <a:pt x="970624" y="379422"/>
                </a:cubicBezTo>
                <a:cubicBezTo>
                  <a:pt x="1010622" y="392792"/>
                  <a:pt x="1047773" y="403214"/>
                  <a:pt x="1083003" y="418453"/>
                </a:cubicBezTo>
                <a:cubicBezTo>
                  <a:pt x="1157306" y="449936"/>
                  <a:pt x="1215382" y="501330"/>
                  <a:pt x="1265842" y="564225"/>
                </a:cubicBezTo>
                <a:cubicBezTo>
                  <a:pt x="1318296" y="628989"/>
                  <a:pt x="1342067" y="704247"/>
                  <a:pt x="1355376" y="784249"/>
                </a:cubicBezTo>
                <a:cubicBezTo>
                  <a:pt x="1363063" y="829965"/>
                  <a:pt x="1356372" y="875681"/>
                  <a:pt x="1349682" y="921396"/>
                </a:cubicBezTo>
                <a:cubicBezTo>
                  <a:pt x="1348757" y="935700"/>
                  <a:pt x="1347761" y="952880"/>
                  <a:pt x="1345910" y="974731"/>
                </a:cubicBezTo>
                <a:cubicBezTo>
                  <a:pt x="1368756" y="976672"/>
                  <a:pt x="1385909" y="979547"/>
                  <a:pt x="1403986" y="978541"/>
                </a:cubicBezTo>
                <a:cubicBezTo>
                  <a:pt x="1443059" y="977606"/>
                  <a:pt x="1475442" y="991910"/>
                  <a:pt x="1504978" y="1014768"/>
                </a:cubicBezTo>
                <a:cubicBezTo>
                  <a:pt x="1534443" y="1036691"/>
                  <a:pt x="1545902" y="1082407"/>
                  <a:pt x="1533518" y="1116694"/>
                </a:cubicBezTo>
                <a:cubicBezTo>
                  <a:pt x="1525903" y="1138617"/>
                  <a:pt x="1509676" y="1149040"/>
                  <a:pt x="1489676" y="1152849"/>
                </a:cubicBezTo>
                <a:cubicBezTo>
                  <a:pt x="1457294" y="1159534"/>
                  <a:pt x="1424911" y="1164278"/>
                  <a:pt x="1392528" y="1153856"/>
                </a:cubicBezTo>
                <a:cubicBezTo>
                  <a:pt x="1352529" y="1141420"/>
                  <a:pt x="1313527" y="1129057"/>
                  <a:pt x="1280148" y="1118563"/>
                </a:cubicBezTo>
                <a:cubicBezTo>
                  <a:pt x="1182074" y="1216679"/>
                  <a:pt x="1088697" y="1296681"/>
                  <a:pt x="961087" y="1332908"/>
                </a:cubicBezTo>
                <a:cubicBezTo>
                  <a:pt x="963008" y="1345272"/>
                  <a:pt x="963008" y="1359576"/>
                  <a:pt x="966780" y="1373880"/>
                </a:cubicBezTo>
                <a:cubicBezTo>
                  <a:pt x="978239" y="1419596"/>
                  <a:pt x="971549" y="1463370"/>
                  <a:pt x="949628" y="1505276"/>
                </a:cubicBezTo>
                <a:cubicBezTo>
                  <a:pt x="943934" y="1515771"/>
                  <a:pt x="934397" y="1525331"/>
                  <a:pt x="923935" y="1531009"/>
                </a:cubicBezTo>
                <a:cubicBezTo>
                  <a:pt x="875325" y="1556742"/>
                  <a:pt x="795328" y="1526265"/>
                  <a:pt x="795328" y="1461501"/>
                </a:cubicBezTo>
                <a:cubicBezTo>
                  <a:pt x="795328" y="1424340"/>
                  <a:pt x="793407" y="1386243"/>
                  <a:pt x="792481" y="1349081"/>
                </a:cubicBezTo>
                <a:cubicBezTo>
                  <a:pt x="766789" y="1340528"/>
                  <a:pt x="741024" y="1330968"/>
                  <a:pt x="714406" y="1323348"/>
                </a:cubicBezTo>
                <a:cubicBezTo>
                  <a:pt x="656260" y="1306241"/>
                  <a:pt x="607721" y="1274829"/>
                  <a:pt x="567722" y="1230048"/>
                </a:cubicBezTo>
                <a:cubicBezTo>
                  <a:pt x="556264" y="1216679"/>
                  <a:pt x="543880" y="1204315"/>
                  <a:pt x="529574" y="1193821"/>
                </a:cubicBezTo>
                <a:cubicBezTo>
                  <a:pt x="485804" y="1159534"/>
                  <a:pt x="460111" y="1111950"/>
                  <a:pt x="438190" y="1063359"/>
                </a:cubicBezTo>
                <a:cubicBezTo>
                  <a:pt x="405807" y="991910"/>
                  <a:pt x="386733" y="916652"/>
                  <a:pt x="382890" y="837584"/>
                </a:cubicBezTo>
                <a:cubicBezTo>
                  <a:pt x="381040" y="808041"/>
                  <a:pt x="381040" y="808041"/>
                  <a:pt x="351504" y="799488"/>
                </a:cubicBezTo>
                <a:cubicBezTo>
                  <a:pt x="338195" y="795678"/>
                  <a:pt x="325740" y="791868"/>
                  <a:pt x="309584" y="788059"/>
                </a:cubicBezTo>
                <a:cubicBezTo>
                  <a:pt x="301043" y="823280"/>
                  <a:pt x="300047" y="857567"/>
                  <a:pt x="310509" y="889985"/>
                </a:cubicBezTo>
                <a:cubicBezTo>
                  <a:pt x="321042" y="920462"/>
                  <a:pt x="315277" y="946195"/>
                  <a:pt x="305811" y="972862"/>
                </a:cubicBezTo>
                <a:cubicBezTo>
                  <a:pt x="263892" y="985225"/>
                  <a:pt x="224818" y="977606"/>
                  <a:pt x="185746" y="969053"/>
                </a:cubicBezTo>
                <a:cubicBezTo>
                  <a:pt x="160978" y="963302"/>
                  <a:pt x="141975" y="949070"/>
                  <a:pt x="125748" y="926140"/>
                </a:cubicBezTo>
                <a:cubicBezTo>
                  <a:pt x="102902" y="892860"/>
                  <a:pt x="82903" y="859508"/>
                  <a:pt x="73366" y="819470"/>
                </a:cubicBezTo>
                <a:cubicBezTo>
                  <a:pt x="70519" y="808041"/>
                  <a:pt x="54292" y="797619"/>
                  <a:pt x="42904" y="790000"/>
                </a:cubicBezTo>
                <a:cubicBezTo>
                  <a:pt x="22905" y="776630"/>
                  <a:pt x="8600" y="761391"/>
                  <a:pt x="9525" y="734724"/>
                </a:cubicBezTo>
                <a:cubicBezTo>
                  <a:pt x="10522" y="707122"/>
                  <a:pt x="17141" y="697562"/>
                  <a:pt x="44826" y="689008"/>
                </a:cubicBezTo>
                <a:cubicBezTo>
                  <a:pt x="55288" y="686133"/>
                  <a:pt x="66676" y="683258"/>
                  <a:pt x="77209" y="680455"/>
                </a:cubicBezTo>
                <a:cubicBezTo>
                  <a:pt x="89593" y="664210"/>
                  <a:pt x="100980" y="647102"/>
                  <a:pt x="113364" y="631864"/>
                </a:cubicBezTo>
                <a:cubicBezTo>
                  <a:pt x="132438" y="607065"/>
                  <a:pt x="155284" y="589958"/>
                  <a:pt x="185746" y="581332"/>
                </a:cubicBezTo>
                <a:cubicBezTo>
                  <a:pt x="219125" y="572779"/>
                  <a:pt x="248661" y="549921"/>
                  <a:pt x="285741" y="554665"/>
                </a:cubicBezTo>
                <a:cubicBezTo>
                  <a:pt x="301968" y="556606"/>
                  <a:pt x="318124" y="556606"/>
                  <a:pt x="334351" y="561350"/>
                </a:cubicBezTo>
                <a:cubicBezTo>
                  <a:pt x="359119" y="567100"/>
                  <a:pt x="369581" y="586148"/>
                  <a:pt x="361966" y="609941"/>
                </a:cubicBezTo>
                <a:cubicBezTo>
                  <a:pt x="356272" y="628055"/>
                  <a:pt x="346735" y="644227"/>
                  <a:pt x="340045" y="662341"/>
                </a:cubicBezTo>
                <a:cubicBezTo>
                  <a:pt x="332430" y="684264"/>
                  <a:pt x="324814" y="707122"/>
                  <a:pt x="317199" y="731849"/>
                </a:cubicBezTo>
                <a:cubicBezTo>
                  <a:pt x="342892" y="734724"/>
                  <a:pt x="361966" y="736593"/>
                  <a:pt x="376271" y="738534"/>
                </a:cubicBezTo>
                <a:cubicBezTo>
                  <a:pt x="403886" y="677579"/>
                  <a:pt x="431500" y="620435"/>
                  <a:pt x="459115" y="560415"/>
                </a:cubicBezTo>
                <a:cubicBezTo>
                  <a:pt x="452496" y="546111"/>
                  <a:pt x="438190" y="527063"/>
                  <a:pt x="435343" y="507080"/>
                </a:cubicBezTo>
                <a:cubicBezTo>
                  <a:pt x="428653" y="450870"/>
                  <a:pt x="444809" y="397536"/>
                  <a:pt x="487726" y="361308"/>
                </a:cubicBezTo>
                <a:cubicBezTo>
                  <a:pt x="526728" y="327956"/>
                  <a:pt x="577259" y="322277"/>
                  <a:pt x="626795" y="339457"/>
                </a:cubicBezTo>
                <a:cubicBezTo>
                  <a:pt x="653413" y="348945"/>
                  <a:pt x="677255" y="367059"/>
                  <a:pt x="702948" y="380356"/>
                </a:cubicBezTo>
                <a:cubicBezTo>
                  <a:pt x="710563" y="384166"/>
                  <a:pt x="718178" y="388982"/>
                  <a:pt x="725794" y="387976"/>
                </a:cubicBezTo>
                <a:cubicBezTo>
                  <a:pt x="785862" y="382297"/>
                  <a:pt x="844864" y="374678"/>
                  <a:pt x="910626" y="367993"/>
                </a:cubicBezTo>
                <a:cubicBezTo>
                  <a:pt x="911551" y="355630"/>
                  <a:pt x="913473" y="339457"/>
                  <a:pt x="915395" y="319402"/>
                </a:cubicBezTo>
                <a:cubicBezTo>
                  <a:pt x="879168" y="321343"/>
                  <a:pt x="848707" y="322277"/>
                  <a:pt x="817249" y="325153"/>
                </a:cubicBezTo>
                <a:cubicBezTo>
                  <a:pt x="784866" y="327956"/>
                  <a:pt x="753479" y="302295"/>
                  <a:pt x="750561" y="268942"/>
                </a:cubicBezTo>
                <a:cubicBezTo>
                  <a:pt x="746789" y="228905"/>
                  <a:pt x="762020" y="194619"/>
                  <a:pt x="786788" y="165076"/>
                </a:cubicBezTo>
                <a:cubicBezTo>
                  <a:pt x="814402" y="132730"/>
                  <a:pt x="848707" y="110807"/>
                  <a:pt x="889631" y="99378"/>
                </a:cubicBezTo>
                <a:cubicBezTo>
                  <a:pt x="897246" y="97509"/>
                  <a:pt x="903936" y="94634"/>
                  <a:pt x="912477" y="92693"/>
                </a:cubicBezTo>
                <a:cubicBezTo>
                  <a:pt x="912477" y="81264"/>
                  <a:pt x="912477" y="69835"/>
                  <a:pt x="913473" y="58407"/>
                </a:cubicBezTo>
                <a:cubicBezTo>
                  <a:pt x="915395" y="37490"/>
                  <a:pt x="931550" y="18441"/>
                  <a:pt x="951550" y="12691"/>
                </a:cubicBezTo>
                <a:close/>
                <a:moveTo>
                  <a:pt x="664130" y="9528"/>
                </a:moveTo>
                <a:cubicBezTo>
                  <a:pt x="671988" y="9409"/>
                  <a:pt x="681037" y="16314"/>
                  <a:pt x="695325" y="29648"/>
                </a:cubicBezTo>
                <a:cubicBezTo>
                  <a:pt x="680084" y="57274"/>
                  <a:pt x="665799" y="82036"/>
                  <a:pt x="652464" y="107757"/>
                </a:cubicBezTo>
                <a:cubicBezTo>
                  <a:pt x="636268" y="138236"/>
                  <a:pt x="625795" y="141094"/>
                  <a:pt x="590550" y="117279"/>
                </a:cubicBezTo>
                <a:cubicBezTo>
                  <a:pt x="606746" y="88706"/>
                  <a:pt x="621982" y="59174"/>
                  <a:pt x="640081" y="31554"/>
                </a:cubicBezTo>
                <a:cubicBezTo>
                  <a:pt x="649605" y="16791"/>
                  <a:pt x="656272" y="9647"/>
                  <a:pt x="664130" y="9528"/>
                </a:cubicBezTo>
                <a:close/>
                <a:moveTo>
                  <a:pt x="1182971" y="633"/>
                </a:moveTo>
                <a:cubicBezTo>
                  <a:pt x="1202884" y="-2537"/>
                  <a:pt x="1222534" y="6750"/>
                  <a:pt x="1241108" y="16037"/>
                </a:cubicBezTo>
                <a:cubicBezTo>
                  <a:pt x="1309693" y="49378"/>
                  <a:pt x="1330642" y="109383"/>
                  <a:pt x="1328738" y="180817"/>
                </a:cubicBezTo>
                <a:cubicBezTo>
                  <a:pt x="1319216" y="189393"/>
                  <a:pt x="1309693" y="189393"/>
                  <a:pt x="1304924" y="177010"/>
                </a:cubicBezTo>
                <a:cubicBezTo>
                  <a:pt x="1297306" y="157960"/>
                  <a:pt x="1291593" y="138909"/>
                  <a:pt x="1285879" y="119858"/>
                </a:cubicBezTo>
                <a:cubicBezTo>
                  <a:pt x="1270636" y="68429"/>
                  <a:pt x="1243965" y="32236"/>
                  <a:pt x="1185863" y="28420"/>
                </a:cubicBezTo>
                <a:cubicBezTo>
                  <a:pt x="1178245" y="27466"/>
                  <a:pt x="1170619" y="22706"/>
                  <a:pt x="1162049" y="18899"/>
                </a:cubicBezTo>
                <a:cubicBezTo>
                  <a:pt x="1163001" y="15083"/>
                  <a:pt x="1163001" y="11277"/>
                  <a:pt x="1163001" y="8415"/>
                </a:cubicBezTo>
                <a:cubicBezTo>
                  <a:pt x="1169667" y="4129"/>
                  <a:pt x="1176334" y="1689"/>
                  <a:pt x="1182971" y="6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p195"/>
          <p:cNvSpPr/>
          <p:nvPr/>
        </p:nvSpPr>
        <p:spPr>
          <a:xfrm>
            <a:off x="2247912" y="219023"/>
            <a:ext cx="1122575" cy="1750901"/>
          </a:xfrm>
          <a:custGeom>
            <a:rect b="b" l="l" r="r" t="t"/>
            <a:pathLst>
              <a:path extrusionOk="0" h="1750901" w="1122575">
                <a:moveTo>
                  <a:pt x="671528" y="1451706"/>
                </a:moveTo>
                <a:cubicBezTo>
                  <a:pt x="669622" y="1454566"/>
                  <a:pt x="665811" y="1457422"/>
                  <a:pt x="665811" y="1459329"/>
                </a:cubicBezTo>
                <a:cubicBezTo>
                  <a:pt x="666766" y="1463139"/>
                  <a:pt x="669622" y="1465995"/>
                  <a:pt x="672483" y="1468855"/>
                </a:cubicBezTo>
                <a:cubicBezTo>
                  <a:pt x="675344" y="1466948"/>
                  <a:pt x="677245" y="1465041"/>
                  <a:pt x="682008" y="1461232"/>
                </a:cubicBezTo>
                <a:cubicBezTo>
                  <a:pt x="678196" y="1457422"/>
                  <a:pt x="674389" y="1454566"/>
                  <a:pt x="671528" y="1451706"/>
                </a:cubicBezTo>
                <a:close/>
                <a:moveTo>
                  <a:pt x="672487" y="1419324"/>
                </a:moveTo>
                <a:cubicBezTo>
                  <a:pt x="703918" y="1418370"/>
                  <a:pt x="720106" y="1432659"/>
                  <a:pt x="721061" y="1461232"/>
                </a:cubicBezTo>
                <a:cubicBezTo>
                  <a:pt x="721061" y="1489809"/>
                  <a:pt x="707725" y="1506953"/>
                  <a:pt x="683913" y="1506953"/>
                </a:cubicBezTo>
                <a:cubicBezTo>
                  <a:pt x="650577" y="1507907"/>
                  <a:pt x="629618" y="1493618"/>
                  <a:pt x="628672" y="1469808"/>
                </a:cubicBezTo>
                <a:cubicBezTo>
                  <a:pt x="627717" y="1442185"/>
                  <a:pt x="646766" y="1420277"/>
                  <a:pt x="672487" y="1419324"/>
                </a:cubicBezTo>
                <a:close/>
                <a:moveTo>
                  <a:pt x="778543" y="1355401"/>
                </a:moveTo>
                <a:cubicBezTo>
                  <a:pt x="773899" y="1356473"/>
                  <a:pt x="771518" y="1360760"/>
                  <a:pt x="771518" y="1369807"/>
                </a:cubicBezTo>
                <a:cubicBezTo>
                  <a:pt x="771518" y="1374572"/>
                  <a:pt x="775326" y="1379332"/>
                  <a:pt x="779134" y="1389811"/>
                </a:cubicBezTo>
                <a:cubicBezTo>
                  <a:pt x="787705" y="1377424"/>
                  <a:pt x="792468" y="1370757"/>
                  <a:pt x="799139" y="1360283"/>
                </a:cubicBezTo>
                <a:cubicBezTo>
                  <a:pt x="790091" y="1356472"/>
                  <a:pt x="783186" y="1354329"/>
                  <a:pt x="778543" y="1355401"/>
                </a:cubicBezTo>
                <a:close/>
                <a:moveTo>
                  <a:pt x="778180" y="1324087"/>
                </a:moveTo>
                <a:cubicBezTo>
                  <a:pt x="814372" y="1325041"/>
                  <a:pt x="839139" y="1343136"/>
                  <a:pt x="838185" y="1366950"/>
                </a:cubicBezTo>
                <a:cubicBezTo>
                  <a:pt x="837230" y="1392668"/>
                  <a:pt x="805801" y="1421242"/>
                  <a:pt x="780084" y="1420292"/>
                </a:cubicBezTo>
                <a:cubicBezTo>
                  <a:pt x="751508" y="1419339"/>
                  <a:pt x="733412" y="1400289"/>
                  <a:pt x="733412" y="1372664"/>
                </a:cubicBezTo>
                <a:cubicBezTo>
                  <a:pt x="735321" y="1333612"/>
                  <a:pt x="744841" y="1323133"/>
                  <a:pt x="778180" y="1324087"/>
                </a:cubicBezTo>
                <a:close/>
                <a:moveTo>
                  <a:pt x="969721" y="1194804"/>
                </a:moveTo>
                <a:cubicBezTo>
                  <a:pt x="958272" y="1200510"/>
                  <a:pt x="948767" y="1202422"/>
                  <a:pt x="943022" y="1208128"/>
                </a:cubicBezTo>
                <a:cubicBezTo>
                  <a:pt x="924941" y="1228128"/>
                  <a:pt x="902087" y="1235746"/>
                  <a:pt x="878261" y="1242423"/>
                </a:cubicBezTo>
                <a:cubicBezTo>
                  <a:pt x="869685" y="1245276"/>
                  <a:pt x="862081" y="1249099"/>
                  <a:pt x="854477" y="1252894"/>
                </a:cubicBezTo>
                <a:cubicBezTo>
                  <a:pt x="786843" y="1291953"/>
                  <a:pt x="709662" y="1294806"/>
                  <a:pt x="635395" y="1310042"/>
                </a:cubicBezTo>
                <a:cubicBezTo>
                  <a:pt x="583012" y="1320513"/>
                  <a:pt x="528685" y="1324336"/>
                  <a:pt x="475372" y="1329101"/>
                </a:cubicBezTo>
                <a:cubicBezTo>
                  <a:pt x="388686" y="1337660"/>
                  <a:pt x="301070" y="1348160"/>
                  <a:pt x="208681" y="1335778"/>
                </a:cubicBezTo>
                <a:cubicBezTo>
                  <a:pt x="221988" y="1416720"/>
                  <a:pt x="259163" y="1477692"/>
                  <a:pt x="330599" y="1510075"/>
                </a:cubicBezTo>
                <a:cubicBezTo>
                  <a:pt x="365831" y="1526252"/>
                  <a:pt x="403936" y="1536752"/>
                  <a:pt x="441069" y="1547223"/>
                </a:cubicBezTo>
                <a:cubicBezTo>
                  <a:pt x="519180" y="1568165"/>
                  <a:pt x="598220" y="1569135"/>
                  <a:pt x="674430" y="1542458"/>
                </a:cubicBezTo>
                <a:cubicBezTo>
                  <a:pt x="714435" y="1529134"/>
                  <a:pt x="753470" y="1509105"/>
                  <a:pt x="790645" y="1489104"/>
                </a:cubicBezTo>
                <a:cubicBezTo>
                  <a:pt x="851604" y="1455780"/>
                  <a:pt x="901115" y="1411014"/>
                  <a:pt x="926842" y="1344337"/>
                </a:cubicBezTo>
                <a:cubicBezTo>
                  <a:pt x="931616" y="1331954"/>
                  <a:pt x="938290" y="1319571"/>
                  <a:pt x="943994" y="1306248"/>
                </a:cubicBezTo>
                <a:cubicBezTo>
                  <a:pt x="957301" y="1271953"/>
                  <a:pt x="969721" y="1236717"/>
                  <a:pt x="969721" y="1194804"/>
                </a:cubicBezTo>
                <a:close/>
                <a:moveTo>
                  <a:pt x="441924" y="1168566"/>
                </a:moveTo>
                <a:cubicBezTo>
                  <a:pt x="428586" y="1174284"/>
                  <a:pt x="417160" y="1178095"/>
                  <a:pt x="406685" y="1182857"/>
                </a:cubicBezTo>
                <a:cubicBezTo>
                  <a:pt x="406685" y="1185713"/>
                  <a:pt x="405727" y="1188574"/>
                  <a:pt x="405727" y="1191430"/>
                </a:cubicBezTo>
                <a:cubicBezTo>
                  <a:pt x="411446" y="1194286"/>
                  <a:pt x="418112" y="1200954"/>
                  <a:pt x="422873" y="1199998"/>
                </a:cubicBezTo>
                <a:cubicBezTo>
                  <a:pt x="435252" y="1196192"/>
                  <a:pt x="442876" y="1186669"/>
                  <a:pt x="441924" y="1168566"/>
                </a:cubicBezTo>
                <a:close/>
                <a:moveTo>
                  <a:pt x="442565" y="1133728"/>
                </a:moveTo>
                <a:cubicBezTo>
                  <a:pt x="449604" y="1134338"/>
                  <a:pt x="456688" y="1136421"/>
                  <a:pt x="463831" y="1140946"/>
                </a:cubicBezTo>
                <a:cubicBezTo>
                  <a:pt x="485738" y="1154281"/>
                  <a:pt x="493362" y="1170472"/>
                  <a:pt x="484792" y="1194286"/>
                </a:cubicBezTo>
                <a:cubicBezTo>
                  <a:pt x="473359" y="1220957"/>
                  <a:pt x="446691" y="1241909"/>
                  <a:pt x="419064" y="1242865"/>
                </a:cubicBezTo>
                <a:cubicBezTo>
                  <a:pt x="400965" y="1240959"/>
                  <a:pt x="384771" y="1230480"/>
                  <a:pt x="373345" y="1212383"/>
                </a:cubicBezTo>
                <a:cubicBezTo>
                  <a:pt x="360966" y="1192380"/>
                  <a:pt x="357151" y="1173333"/>
                  <a:pt x="369536" y="1152375"/>
                </a:cubicBezTo>
                <a:cubicBezTo>
                  <a:pt x="371440" y="1148569"/>
                  <a:pt x="376208" y="1141901"/>
                  <a:pt x="380017" y="1141901"/>
                </a:cubicBezTo>
                <a:cubicBezTo>
                  <a:pt x="400732" y="1143327"/>
                  <a:pt x="421448" y="1131897"/>
                  <a:pt x="442565" y="1133728"/>
                </a:cubicBezTo>
                <a:close/>
                <a:moveTo>
                  <a:pt x="584770" y="1038584"/>
                </a:moveTo>
                <a:cubicBezTo>
                  <a:pt x="550600" y="1041919"/>
                  <a:pt x="516793" y="1049066"/>
                  <a:pt x="483948" y="1060507"/>
                </a:cubicBezTo>
                <a:cubicBezTo>
                  <a:pt x="427762" y="1080508"/>
                  <a:pt x="371535" y="1102390"/>
                  <a:pt x="316278" y="1127156"/>
                </a:cubicBezTo>
                <a:cubicBezTo>
                  <a:pt x="267739" y="1149068"/>
                  <a:pt x="225832" y="1180510"/>
                  <a:pt x="200105" y="1229099"/>
                </a:cubicBezTo>
                <a:cubicBezTo>
                  <a:pt x="188657" y="1250982"/>
                  <a:pt x="189628" y="1261482"/>
                  <a:pt x="212483" y="1270982"/>
                </a:cubicBezTo>
                <a:cubicBezTo>
                  <a:pt x="233436" y="1280512"/>
                  <a:pt x="257262" y="1289100"/>
                  <a:pt x="280117" y="1287188"/>
                </a:cubicBezTo>
                <a:cubicBezTo>
                  <a:pt x="348680" y="1284335"/>
                  <a:pt x="417243" y="1276718"/>
                  <a:pt x="485849" y="1270041"/>
                </a:cubicBezTo>
                <a:cubicBezTo>
                  <a:pt x="604895" y="1258600"/>
                  <a:pt x="723011" y="1249099"/>
                  <a:pt x="834453" y="1200510"/>
                </a:cubicBezTo>
                <a:cubicBezTo>
                  <a:pt x="870657" y="1184304"/>
                  <a:pt x="906860" y="1171921"/>
                  <a:pt x="927814" y="1134774"/>
                </a:cubicBezTo>
                <a:cubicBezTo>
                  <a:pt x="931616" y="1130979"/>
                  <a:pt x="938290" y="1128126"/>
                  <a:pt x="946866" y="1121450"/>
                </a:cubicBezTo>
                <a:cubicBezTo>
                  <a:pt x="911592" y="1095743"/>
                  <a:pt x="877331" y="1076684"/>
                  <a:pt x="839226" y="1068125"/>
                </a:cubicBezTo>
                <a:cubicBezTo>
                  <a:pt x="788744" y="1056684"/>
                  <a:pt x="739191" y="1045272"/>
                  <a:pt x="687779" y="1039536"/>
                </a:cubicBezTo>
                <a:cubicBezTo>
                  <a:pt x="653476" y="1035727"/>
                  <a:pt x="618941" y="1035249"/>
                  <a:pt x="584770" y="1038584"/>
                </a:cubicBezTo>
                <a:close/>
                <a:moveTo>
                  <a:pt x="587052" y="991318"/>
                </a:moveTo>
                <a:cubicBezTo>
                  <a:pt x="622775" y="989535"/>
                  <a:pt x="658736" y="991447"/>
                  <a:pt x="694454" y="995741"/>
                </a:cubicBezTo>
                <a:cubicBezTo>
                  <a:pt x="744936" y="1001447"/>
                  <a:pt x="795419" y="1012859"/>
                  <a:pt x="845901" y="1023359"/>
                </a:cubicBezTo>
                <a:cubicBezTo>
                  <a:pt x="904917" y="1034771"/>
                  <a:pt x="953499" y="1069066"/>
                  <a:pt x="1003052" y="1102390"/>
                </a:cubicBezTo>
                <a:cubicBezTo>
                  <a:pt x="1009726" y="1107155"/>
                  <a:pt x="1015429" y="1115744"/>
                  <a:pt x="1016359" y="1124303"/>
                </a:cubicBezTo>
                <a:cubicBezTo>
                  <a:pt x="1021132" y="1144303"/>
                  <a:pt x="1023034" y="1167186"/>
                  <a:pt x="1025906" y="1190981"/>
                </a:cubicBezTo>
                <a:cubicBezTo>
                  <a:pt x="1016401" y="1244335"/>
                  <a:pt x="1013528" y="1299571"/>
                  <a:pt x="983999" y="1351013"/>
                </a:cubicBezTo>
                <a:cubicBezTo>
                  <a:pt x="955442" y="1400544"/>
                  <a:pt x="928743" y="1450074"/>
                  <a:pt x="884935" y="1486251"/>
                </a:cubicBezTo>
                <a:cubicBezTo>
                  <a:pt x="861109" y="1506252"/>
                  <a:pt x="836354" y="1527223"/>
                  <a:pt x="808726" y="1540546"/>
                </a:cubicBezTo>
                <a:cubicBezTo>
                  <a:pt x="761116" y="1562459"/>
                  <a:pt x="711563" y="1582459"/>
                  <a:pt x="662052" y="1596753"/>
                </a:cubicBezTo>
                <a:cubicBezTo>
                  <a:pt x="595390" y="1616754"/>
                  <a:pt x="526784" y="1622460"/>
                  <a:pt x="458221" y="1604371"/>
                </a:cubicBezTo>
                <a:cubicBezTo>
                  <a:pt x="413441" y="1591989"/>
                  <a:pt x="367732" y="1581518"/>
                  <a:pt x="324854" y="1565312"/>
                </a:cubicBezTo>
                <a:cubicBezTo>
                  <a:pt x="205808" y="1519605"/>
                  <a:pt x="145820" y="1429103"/>
                  <a:pt x="133443" y="1304336"/>
                </a:cubicBezTo>
                <a:cubicBezTo>
                  <a:pt x="132471" y="1297659"/>
                  <a:pt x="134372" y="1290983"/>
                  <a:pt x="131499" y="1285277"/>
                </a:cubicBezTo>
                <a:cubicBezTo>
                  <a:pt x="113419" y="1250041"/>
                  <a:pt x="130570" y="1222422"/>
                  <a:pt x="148651" y="1194804"/>
                </a:cubicBezTo>
                <a:cubicBezTo>
                  <a:pt x="172477" y="1158598"/>
                  <a:pt x="202935" y="1130038"/>
                  <a:pt x="242012" y="1109067"/>
                </a:cubicBezTo>
                <a:cubicBezTo>
                  <a:pt x="318179" y="1067154"/>
                  <a:pt x="398191" y="1033830"/>
                  <a:pt x="481075" y="1009065"/>
                </a:cubicBezTo>
                <a:cubicBezTo>
                  <a:pt x="515843" y="998580"/>
                  <a:pt x="551328" y="993101"/>
                  <a:pt x="587052" y="991318"/>
                </a:cubicBezTo>
                <a:close/>
                <a:moveTo>
                  <a:pt x="496429" y="95411"/>
                </a:moveTo>
                <a:cubicBezTo>
                  <a:pt x="504042" y="95411"/>
                  <a:pt x="513567" y="94457"/>
                  <a:pt x="518336" y="98270"/>
                </a:cubicBezTo>
                <a:cubicBezTo>
                  <a:pt x="528817" y="105890"/>
                  <a:pt x="542143" y="115415"/>
                  <a:pt x="544999" y="126843"/>
                </a:cubicBezTo>
                <a:cubicBezTo>
                  <a:pt x="548812" y="141129"/>
                  <a:pt x="536430" y="151608"/>
                  <a:pt x="523093" y="157325"/>
                </a:cubicBezTo>
                <a:cubicBezTo>
                  <a:pt x="516424" y="160183"/>
                  <a:pt x="509767" y="166849"/>
                  <a:pt x="503098" y="166849"/>
                </a:cubicBezTo>
                <a:cubicBezTo>
                  <a:pt x="452616" y="166849"/>
                  <a:pt x="409747" y="194468"/>
                  <a:pt x="362121" y="203992"/>
                </a:cubicBezTo>
                <a:cubicBezTo>
                  <a:pt x="358308" y="204952"/>
                  <a:pt x="355452" y="205901"/>
                  <a:pt x="355452" y="205901"/>
                </a:cubicBezTo>
                <a:cubicBezTo>
                  <a:pt x="339258" y="203997"/>
                  <a:pt x="326877" y="203997"/>
                  <a:pt x="314507" y="201139"/>
                </a:cubicBezTo>
                <a:cubicBezTo>
                  <a:pt x="298301" y="197331"/>
                  <a:pt x="288776" y="186852"/>
                  <a:pt x="285932" y="169708"/>
                </a:cubicBezTo>
                <a:cubicBezTo>
                  <a:pt x="284020" y="154467"/>
                  <a:pt x="296401" y="150654"/>
                  <a:pt x="305926" y="145892"/>
                </a:cubicBezTo>
                <a:cubicBezTo>
                  <a:pt x="364990" y="113511"/>
                  <a:pt x="429753" y="99224"/>
                  <a:pt x="496429" y="95411"/>
                </a:cubicBezTo>
                <a:close/>
                <a:moveTo>
                  <a:pt x="496248" y="55142"/>
                </a:moveTo>
                <a:cubicBezTo>
                  <a:pt x="424824" y="54164"/>
                  <a:pt x="360030" y="76981"/>
                  <a:pt x="298109" y="107459"/>
                </a:cubicBezTo>
                <a:cubicBezTo>
                  <a:pt x="271429" y="120823"/>
                  <a:pt x="242870" y="136062"/>
                  <a:pt x="223813" y="157983"/>
                </a:cubicBezTo>
                <a:cubicBezTo>
                  <a:pt x="174318" y="215107"/>
                  <a:pt x="202877" y="253245"/>
                  <a:pt x="259055" y="269462"/>
                </a:cubicBezTo>
                <a:cubicBezTo>
                  <a:pt x="280044" y="275166"/>
                  <a:pt x="305732" y="267506"/>
                  <a:pt x="329540" y="264654"/>
                </a:cubicBezTo>
                <a:cubicBezTo>
                  <a:pt x="340974" y="263676"/>
                  <a:pt x="350528" y="257075"/>
                  <a:pt x="361963" y="256097"/>
                </a:cubicBezTo>
                <a:cubicBezTo>
                  <a:pt x="379088" y="254223"/>
                  <a:pt x="388590" y="268484"/>
                  <a:pt x="378148" y="281767"/>
                </a:cubicBezTo>
                <a:cubicBezTo>
                  <a:pt x="369585" y="292279"/>
                  <a:pt x="355279" y="300835"/>
                  <a:pt x="342905" y="306540"/>
                </a:cubicBezTo>
                <a:cubicBezTo>
                  <a:pt x="324788" y="315178"/>
                  <a:pt x="314294" y="323734"/>
                  <a:pt x="320977" y="346552"/>
                </a:cubicBezTo>
                <a:cubicBezTo>
                  <a:pt x="327660" y="373280"/>
                  <a:pt x="330532" y="400906"/>
                  <a:pt x="335283" y="427553"/>
                </a:cubicBezTo>
                <a:cubicBezTo>
                  <a:pt x="344785" y="480848"/>
                  <a:pt x="355279" y="533246"/>
                  <a:pt x="364782" y="586622"/>
                </a:cubicBezTo>
                <a:cubicBezTo>
                  <a:pt x="377156" y="660860"/>
                  <a:pt x="388590" y="735179"/>
                  <a:pt x="401956" y="809499"/>
                </a:cubicBezTo>
                <a:cubicBezTo>
                  <a:pt x="408639" y="848533"/>
                  <a:pt x="398144" y="862793"/>
                  <a:pt x="358151" y="870453"/>
                </a:cubicBezTo>
                <a:cubicBezTo>
                  <a:pt x="335283" y="874284"/>
                  <a:pt x="309543" y="879010"/>
                  <a:pt x="290486" y="891397"/>
                </a:cubicBezTo>
                <a:cubicBezTo>
                  <a:pt x="247621" y="920896"/>
                  <a:pt x="207628" y="956181"/>
                  <a:pt x="166695" y="989511"/>
                </a:cubicBezTo>
                <a:cubicBezTo>
                  <a:pt x="134272" y="1015181"/>
                  <a:pt x="112396" y="1050466"/>
                  <a:pt x="100962" y="1088522"/>
                </a:cubicBezTo>
                <a:cubicBezTo>
                  <a:pt x="87596" y="1135216"/>
                  <a:pt x="79034" y="1183784"/>
                  <a:pt x="74282" y="1232353"/>
                </a:cubicBezTo>
                <a:cubicBezTo>
                  <a:pt x="70471" y="1273342"/>
                  <a:pt x="66660" y="1316206"/>
                  <a:pt x="76214" y="1355240"/>
                </a:cubicBezTo>
                <a:cubicBezTo>
                  <a:pt x="90468" y="1414321"/>
                  <a:pt x="115268" y="1471446"/>
                  <a:pt x="139076" y="1528571"/>
                </a:cubicBezTo>
                <a:cubicBezTo>
                  <a:pt x="146698" y="1547639"/>
                  <a:pt x="161944" y="1565730"/>
                  <a:pt x="178129" y="1579095"/>
                </a:cubicBezTo>
                <a:cubicBezTo>
                  <a:pt x="256236" y="1643880"/>
                  <a:pt x="348596" y="1681936"/>
                  <a:pt x="446700" y="1701982"/>
                </a:cubicBezTo>
                <a:cubicBezTo>
                  <a:pt x="555298" y="1724800"/>
                  <a:pt x="663896" y="1702879"/>
                  <a:pt x="763879" y="1659118"/>
                </a:cubicBezTo>
                <a:cubicBezTo>
                  <a:pt x="867726" y="1613402"/>
                  <a:pt x="948652" y="1538105"/>
                  <a:pt x="999140" y="1434286"/>
                </a:cubicBezTo>
                <a:cubicBezTo>
                  <a:pt x="1010574" y="1410491"/>
                  <a:pt x="1023940" y="1387674"/>
                  <a:pt x="1034382" y="1363797"/>
                </a:cubicBezTo>
                <a:cubicBezTo>
                  <a:pt x="1059182" y="1304798"/>
                  <a:pt x="1081058" y="1244739"/>
                  <a:pt x="1073435" y="1178080"/>
                </a:cubicBezTo>
                <a:cubicBezTo>
                  <a:pt x="1066804" y="1113295"/>
                  <a:pt x="1045816" y="1054296"/>
                  <a:pt x="1019188" y="995215"/>
                </a:cubicBezTo>
                <a:cubicBezTo>
                  <a:pt x="1003943" y="960908"/>
                  <a:pt x="982014" y="932386"/>
                  <a:pt x="954395" y="908510"/>
                </a:cubicBezTo>
                <a:cubicBezTo>
                  <a:pt x="904847" y="866623"/>
                  <a:pt x="850601" y="833294"/>
                  <a:pt x="789619" y="811373"/>
                </a:cubicBezTo>
                <a:cubicBezTo>
                  <a:pt x="764871" y="801839"/>
                  <a:pt x="740071" y="795156"/>
                  <a:pt x="712452" y="797112"/>
                </a:cubicBezTo>
                <a:cubicBezTo>
                  <a:pt x="686764" y="798986"/>
                  <a:pt x="677210" y="789452"/>
                  <a:pt x="672458" y="762805"/>
                </a:cubicBezTo>
                <a:cubicBezTo>
                  <a:pt x="670527" y="749440"/>
                  <a:pt x="666767" y="737054"/>
                  <a:pt x="664836" y="728497"/>
                </a:cubicBezTo>
                <a:cubicBezTo>
                  <a:pt x="638156" y="726623"/>
                  <a:pt x="617220" y="726623"/>
                  <a:pt x="596283" y="722793"/>
                </a:cubicBezTo>
                <a:cubicBezTo>
                  <a:pt x="590540" y="721815"/>
                  <a:pt x="581978" y="710406"/>
                  <a:pt x="581978" y="704702"/>
                </a:cubicBezTo>
                <a:cubicBezTo>
                  <a:pt x="581978" y="698998"/>
                  <a:pt x="591480" y="691338"/>
                  <a:pt x="598163" y="688485"/>
                </a:cubicBezTo>
                <a:cubicBezTo>
                  <a:pt x="617220" y="681803"/>
                  <a:pt x="636277" y="678055"/>
                  <a:pt x="659145" y="672350"/>
                </a:cubicBezTo>
                <a:cubicBezTo>
                  <a:pt x="654341" y="652304"/>
                  <a:pt x="650530" y="635191"/>
                  <a:pt x="645779" y="615144"/>
                </a:cubicBezTo>
                <a:cubicBezTo>
                  <a:pt x="621971" y="617100"/>
                  <a:pt x="600095" y="617996"/>
                  <a:pt x="579106" y="618974"/>
                </a:cubicBezTo>
                <a:cubicBezTo>
                  <a:pt x="557230" y="619952"/>
                  <a:pt x="545796" y="612292"/>
                  <a:pt x="536241" y="584667"/>
                </a:cubicBezTo>
                <a:cubicBezTo>
                  <a:pt x="566732" y="566576"/>
                  <a:pt x="603906" y="581814"/>
                  <a:pt x="636277" y="564701"/>
                </a:cubicBezTo>
                <a:cubicBezTo>
                  <a:pt x="630533" y="541803"/>
                  <a:pt x="626722" y="518008"/>
                  <a:pt x="622911" y="490382"/>
                </a:cubicBezTo>
                <a:cubicBezTo>
                  <a:pt x="605786" y="493234"/>
                  <a:pt x="594352" y="496087"/>
                  <a:pt x="581978" y="496087"/>
                </a:cubicBezTo>
                <a:cubicBezTo>
                  <a:pt x="560989" y="496087"/>
                  <a:pt x="539113" y="497064"/>
                  <a:pt x="518124" y="494212"/>
                </a:cubicBezTo>
                <a:cubicBezTo>
                  <a:pt x="505750" y="492338"/>
                  <a:pt x="488625" y="487530"/>
                  <a:pt x="492437" y="468461"/>
                </a:cubicBezTo>
                <a:cubicBezTo>
                  <a:pt x="495308" y="452326"/>
                  <a:pt x="511493" y="455178"/>
                  <a:pt x="523867" y="454200"/>
                </a:cubicBezTo>
                <a:cubicBezTo>
                  <a:pt x="553366" y="451348"/>
                  <a:pt x="583857" y="449474"/>
                  <a:pt x="613408" y="447518"/>
                </a:cubicBezTo>
                <a:cubicBezTo>
                  <a:pt x="621971" y="420871"/>
                  <a:pt x="612416" y="400906"/>
                  <a:pt x="607665" y="380859"/>
                </a:cubicBezTo>
                <a:cubicBezTo>
                  <a:pt x="573363" y="373280"/>
                  <a:pt x="527679" y="399928"/>
                  <a:pt x="512433" y="345655"/>
                </a:cubicBezTo>
                <a:cubicBezTo>
                  <a:pt x="539113" y="321778"/>
                  <a:pt x="574355" y="342803"/>
                  <a:pt x="601034" y="324631"/>
                </a:cubicBezTo>
                <a:cubicBezTo>
                  <a:pt x="597223" y="304665"/>
                  <a:pt x="593412" y="285597"/>
                  <a:pt x="589600" y="266528"/>
                </a:cubicBezTo>
                <a:cubicBezTo>
                  <a:pt x="552426" y="262779"/>
                  <a:pt x="511493" y="272314"/>
                  <a:pt x="496248" y="222768"/>
                </a:cubicBezTo>
                <a:cubicBezTo>
                  <a:pt x="503871" y="219915"/>
                  <a:pt x="509562" y="217063"/>
                  <a:pt x="514313" y="217063"/>
                </a:cubicBezTo>
                <a:cubicBezTo>
                  <a:pt x="546736" y="213233"/>
                  <a:pt x="579106" y="209403"/>
                  <a:pt x="611477" y="206551"/>
                </a:cubicBezTo>
                <a:cubicBezTo>
                  <a:pt x="644839" y="203699"/>
                  <a:pt x="671466" y="184630"/>
                  <a:pt x="677210" y="158961"/>
                </a:cubicBezTo>
                <a:cubicBezTo>
                  <a:pt x="682901" y="132232"/>
                  <a:pt x="664836" y="98006"/>
                  <a:pt x="635285" y="86516"/>
                </a:cubicBezTo>
                <a:cubicBezTo>
                  <a:pt x="590540" y="69403"/>
                  <a:pt x="544804" y="56038"/>
                  <a:pt x="496248" y="55142"/>
                </a:cubicBezTo>
                <a:close/>
                <a:moveTo>
                  <a:pt x="462938" y="788"/>
                </a:moveTo>
                <a:cubicBezTo>
                  <a:pt x="528618" y="-3939"/>
                  <a:pt x="590540" y="13174"/>
                  <a:pt x="650582" y="36073"/>
                </a:cubicBezTo>
                <a:cubicBezTo>
                  <a:pt x="679141" y="46504"/>
                  <a:pt x="701018" y="69403"/>
                  <a:pt x="715323" y="97028"/>
                </a:cubicBezTo>
                <a:cubicBezTo>
                  <a:pt x="747694" y="156108"/>
                  <a:pt x="743882" y="224642"/>
                  <a:pt x="653402" y="257075"/>
                </a:cubicBezTo>
                <a:cubicBezTo>
                  <a:pt x="683893" y="420871"/>
                  <a:pt x="693395" y="585645"/>
                  <a:pt x="735320" y="744714"/>
                </a:cubicBezTo>
                <a:cubicBezTo>
                  <a:pt x="772442" y="758078"/>
                  <a:pt x="811495" y="769487"/>
                  <a:pt x="846737" y="785704"/>
                </a:cubicBezTo>
                <a:cubicBezTo>
                  <a:pt x="923904" y="821885"/>
                  <a:pt x="993449" y="869476"/>
                  <a:pt x="1041065" y="940943"/>
                </a:cubicBezTo>
                <a:cubicBezTo>
                  <a:pt x="1057250" y="965716"/>
                  <a:pt x="1069624" y="994238"/>
                  <a:pt x="1079178" y="1021863"/>
                </a:cubicBezTo>
                <a:cubicBezTo>
                  <a:pt x="1099175" y="1076217"/>
                  <a:pt x="1118232" y="1131386"/>
                  <a:pt x="1122043" y="1188592"/>
                </a:cubicBezTo>
                <a:cubicBezTo>
                  <a:pt x="1126794" y="1268616"/>
                  <a:pt x="1099175" y="1340980"/>
                  <a:pt x="1062993" y="1410491"/>
                </a:cubicBezTo>
                <a:cubicBezTo>
                  <a:pt x="1049627" y="1436242"/>
                  <a:pt x="1036313" y="1461911"/>
                  <a:pt x="1022008" y="1486685"/>
                </a:cubicBezTo>
                <a:cubicBezTo>
                  <a:pt x="976324" y="1566708"/>
                  <a:pt x="916281" y="1631493"/>
                  <a:pt x="831544" y="1672401"/>
                </a:cubicBezTo>
                <a:cubicBezTo>
                  <a:pt x="820110" y="1678187"/>
                  <a:pt x="810555" y="1685766"/>
                  <a:pt x="800113" y="1692448"/>
                </a:cubicBezTo>
                <a:cubicBezTo>
                  <a:pt x="785807" y="1702879"/>
                  <a:pt x="772494" y="1711517"/>
                  <a:pt x="753437" y="1710539"/>
                </a:cubicBezTo>
                <a:cubicBezTo>
                  <a:pt x="742943" y="1709561"/>
                  <a:pt x="730569" y="1718117"/>
                  <a:pt x="720074" y="1722925"/>
                </a:cubicBezTo>
                <a:cubicBezTo>
                  <a:pt x="675330" y="1741016"/>
                  <a:pt x="627714" y="1742891"/>
                  <a:pt x="580046" y="1746721"/>
                </a:cubicBezTo>
                <a:cubicBezTo>
                  <a:pt x="521988" y="1750551"/>
                  <a:pt x="462938" y="1756255"/>
                  <a:pt x="405767" y="1740038"/>
                </a:cubicBezTo>
                <a:cubicBezTo>
                  <a:pt x="320037" y="1715265"/>
                  <a:pt x="236239" y="1687640"/>
                  <a:pt x="161944" y="1634345"/>
                </a:cubicBezTo>
                <a:cubicBezTo>
                  <a:pt x="109525" y="1596208"/>
                  <a:pt x="69531" y="1551469"/>
                  <a:pt x="48595" y="1488640"/>
                </a:cubicBezTo>
                <a:cubicBezTo>
                  <a:pt x="30478" y="1435264"/>
                  <a:pt x="3798" y="1384821"/>
                  <a:pt x="979" y="1327615"/>
                </a:cubicBezTo>
                <a:cubicBezTo>
                  <a:pt x="-13" y="1299093"/>
                  <a:pt x="-953" y="1270490"/>
                  <a:pt x="1919" y="1242865"/>
                </a:cubicBezTo>
                <a:cubicBezTo>
                  <a:pt x="8602" y="1190467"/>
                  <a:pt x="10481" y="1138068"/>
                  <a:pt x="28598" y="1087626"/>
                </a:cubicBezTo>
                <a:cubicBezTo>
                  <a:pt x="51414" y="1022841"/>
                  <a:pt x="85717" y="968568"/>
                  <a:pt x="141895" y="928556"/>
                </a:cubicBezTo>
                <a:cubicBezTo>
                  <a:pt x="152389" y="920896"/>
                  <a:pt x="160012" y="911362"/>
                  <a:pt x="170506" y="903783"/>
                </a:cubicBezTo>
                <a:cubicBezTo>
                  <a:pt x="220002" y="869476"/>
                  <a:pt x="264799" y="826612"/>
                  <a:pt x="331471" y="831420"/>
                </a:cubicBezTo>
                <a:cubicBezTo>
                  <a:pt x="306724" y="658008"/>
                  <a:pt x="281924" y="489486"/>
                  <a:pt x="257176" y="319904"/>
                </a:cubicBezTo>
                <a:cubicBezTo>
                  <a:pt x="243862" y="314200"/>
                  <a:pt x="229556" y="308495"/>
                  <a:pt x="215251" y="302791"/>
                </a:cubicBezTo>
                <a:cubicBezTo>
                  <a:pt x="176197" y="287552"/>
                  <a:pt x="152389" y="257971"/>
                  <a:pt x="136204" y="220812"/>
                </a:cubicBezTo>
                <a:cubicBezTo>
                  <a:pt x="133332" y="214211"/>
                  <a:pt x="129521" y="204677"/>
                  <a:pt x="131453" y="199869"/>
                </a:cubicBezTo>
                <a:cubicBezTo>
                  <a:pt x="142887" y="174199"/>
                  <a:pt x="153329" y="145596"/>
                  <a:pt x="170506" y="123675"/>
                </a:cubicBezTo>
                <a:cubicBezTo>
                  <a:pt x="197186" y="90346"/>
                  <a:pt x="234308" y="68425"/>
                  <a:pt x="275293" y="53186"/>
                </a:cubicBezTo>
                <a:cubicBezTo>
                  <a:pt x="336222" y="30369"/>
                  <a:pt x="396265" y="5595"/>
                  <a:pt x="462938" y="78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p196"/>
          <p:cNvSpPr txBox="1"/>
          <p:nvPr>
            <p:ph type="ctrTitle"/>
          </p:nvPr>
        </p:nvSpPr>
        <p:spPr>
          <a:xfrm>
            <a:off x="1524000" y="2463525"/>
            <a:ext cx="9144000" cy="1046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6000"/>
              <a:buFont typeface="Open Sans"/>
              <a:buNone/>
            </a:pPr>
            <a:r>
              <a:rPr lang="en-US">
                <a:solidFill>
                  <a:srgbClr val="222A35"/>
                </a:solidFill>
              </a:rPr>
              <a:t>THANK YOU !</a:t>
            </a:r>
            <a:endParaRPr/>
          </a:p>
        </p:txBody>
      </p:sp>
      <p:sp>
        <p:nvSpPr>
          <p:cNvPr id="2673" name="Google Shape;2673;p19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Hope you like this template :)</a:t>
            </a:r>
            <a:endParaRPr/>
          </a:p>
        </p:txBody>
      </p:sp>
      <p:grpSp>
        <p:nvGrpSpPr>
          <p:cNvPr id="2674" name="Google Shape;2674;p196"/>
          <p:cNvGrpSpPr/>
          <p:nvPr/>
        </p:nvGrpSpPr>
        <p:grpSpPr>
          <a:xfrm>
            <a:off x="2612740" y="2137173"/>
            <a:ext cx="6966527" cy="1291828"/>
            <a:chOff x="2148051" y="2137172"/>
            <a:chExt cx="6966526" cy="1291828"/>
          </a:xfrm>
        </p:grpSpPr>
        <p:grpSp>
          <p:nvGrpSpPr>
            <p:cNvPr id="2675" name="Google Shape;2675;p196"/>
            <p:cNvGrpSpPr/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2676" name="Google Shape;2676;p196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7" name="Google Shape;2677;p196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rect b="b" l="l" r="r" t="t"/>
                <a:pathLst>
                  <a:path extrusionOk="0" h="1928720" w="1468794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8" name="Google Shape;2678;p196"/>
              <p:cNvSpPr/>
              <p:nvPr/>
            </p:nvSpPr>
            <p:spPr>
              <a:xfrm>
                <a:off x="2198867" y="802692"/>
                <a:ext cx="2209529" cy="2397284"/>
              </a:xfrm>
              <a:custGeom>
                <a:rect b="b" l="l" r="r" t="t"/>
                <a:pathLst>
                  <a:path extrusionOk="0" h="2397284" w="2209529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79" name="Google Shape;2679;p196"/>
            <p:cNvGrpSpPr/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680" name="Google Shape;2680;p196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1" name="Google Shape;2681;p196"/>
              <p:cNvSpPr/>
              <p:nvPr/>
            </p:nvSpPr>
            <p:spPr>
              <a:xfrm>
                <a:off x="2540121" y="810818"/>
                <a:ext cx="1868275" cy="2389158"/>
              </a:xfrm>
              <a:custGeom>
                <a:rect b="b" l="l" r="r" t="t"/>
                <a:pathLst>
                  <a:path extrusionOk="0" h="2389158" w="1868275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2" name="Google Shape;2682;p196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rect b="b" l="l" r="r" t="t"/>
                <a:pathLst>
                  <a:path extrusionOk="0" h="1937622" w="1519738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83" name="Google Shape;2683;p196"/>
            <p:cNvSpPr/>
            <p:nvPr/>
          </p:nvSpPr>
          <p:spPr>
            <a:xfrm>
              <a:off x="3550258" y="2738785"/>
              <a:ext cx="2158499" cy="546199"/>
            </a:xfrm>
            <a:custGeom>
              <a:rect b="b" l="l" r="r" t="t"/>
              <a:pathLst>
                <a:path extrusionOk="0" h="546199" w="21584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4" name="Google Shape;2684;p196"/>
            <p:cNvSpPr/>
            <p:nvPr/>
          </p:nvSpPr>
          <p:spPr>
            <a:xfrm>
              <a:off x="7805981" y="2736364"/>
              <a:ext cx="1308596" cy="559966"/>
            </a:xfrm>
            <a:custGeom>
              <a:rect b="b" l="l" r="r" t="t"/>
              <a:pathLst>
                <a:path extrusionOk="0" h="559966" w="130859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9" name="Shape 2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0" name="Google Shape;2690;p197"/>
          <p:cNvSpPr/>
          <p:nvPr/>
        </p:nvSpPr>
        <p:spPr>
          <a:xfrm>
            <a:off x="5071258" y="6461801"/>
            <a:ext cx="204949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www.showeet.com</a:t>
            </a:r>
            <a:r>
              <a:rPr lang="en-US" sz="1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9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1" name="Google Shape;2691;p197">
            <a:hlinkClick r:id="rId4"/>
          </p:cNvPr>
          <p:cNvSpPr/>
          <p:nvPr/>
        </p:nvSpPr>
        <p:spPr>
          <a:xfrm>
            <a:off x="441837" y="5252883"/>
            <a:ext cx="243087" cy="468552"/>
          </a:xfrm>
          <a:custGeom>
            <a:rect b="b" l="l" r="r" t="t"/>
            <a:pathLst>
              <a:path extrusionOk="0" h="468766" w="243398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2" name="Google Shape;2692;p197">
            <a:hlinkClick r:id="rId5"/>
          </p:cNvPr>
          <p:cNvSpPr/>
          <p:nvPr/>
        </p:nvSpPr>
        <p:spPr>
          <a:xfrm>
            <a:off x="383083" y="5993031"/>
            <a:ext cx="360591" cy="468767"/>
          </a:xfrm>
          <a:custGeom>
            <a:rect b="b" l="l" r="r" t="t"/>
            <a:pathLst>
              <a:path extrusionOk="0" h="468766" w="360590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3" name="Google Shape;2693;p197">
            <a:hlinkClick r:id="rId6"/>
          </p:cNvPr>
          <p:cNvSpPr/>
          <p:nvPr/>
        </p:nvSpPr>
        <p:spPr>
          <a:xfrm>
            <a:off x="341675" y="4620863"/>
            <a:ext cx="443408" cy="360424"/>
          </a:xfrm>
          <a:custGeom>
            <a:rect b="b" l="l" r="r" t="t"/>
            <a:pathLst>
              <a:path extrusionOk="0" h="360589" w="443976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127"/>
          <p:cNvSpPr txBox="1"/>
          <p:nvPr>
            <p:ph idx="1" type="body"/>
          </p:nvPr>
        </p:nvSpPr>
        <p:spPr>
          <a:xfrm>
            <a:off x="838205" y="1269500"/>
            <a:ext cx="10515599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A7A5"/>
              </a:buClr>
              <a:buSzPts val="2400"/>
              <a:buNone/>
            </a:pPr>
            <a:r>
              <a:rPr lang="en-US"/>
              <a:t>And this is where you can insert your subtitle</a:t>
            </a:r>
            <a:endParaRPr/>
          </a:p>
        </p:txBody>
      </p:sp>
      <p:sp>
        <p:nvSpPr>
          <p:cNvPr id="1837" name="Google Shape;1837;p127"/>
          <p:cNvSpPr txBox="1"/>
          <p:nvPr>
            <p:ph idx="2" type="body"/>
          </p:nvPr>
        </p:nvSpPr>
        <p:spPr>
          <a:xfrm>
            <a:off x="838200" y="2103275"/>
            <a:ext cx="3618599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1838" name="Google Shape;1838;p127"/>
          <p:cNvSpPr txBox="1"/>
          <p:nvPr>
            <p:ph idx="3" type="body"/>
          </p:nvPr>
        </p:nvSpPr>
        <p:spPr>
          <a:xfrm>
            <a:off x="7365694" y="2103275"/>
            <a:ext cx="3988106" cy="41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91425">
            <a:normAutofit/>
          </a:bodyPr>
          <a:lstStyle/>
          <a:p>
            <a:pPr indent="-228594" lvl="0" marL="22859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Lorem ipsum dolor sit amet, consectetur adipiscing elit, sed do eiusmod tempor incididunt ut labore et dolore magna aliqua.</a:t>
            </a:r>
            <a:endParaRPr/>
          </a:p>
          <a:p>
            <a:pPr indent="-228594" lvl="0" marL="22859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Ut enim ad minim veniam, quis nostrud exercitation ullamco laboris nisi ut aliquip.</a:t>
            </a:r>
            <a:endParaRPr/>
          </a:p>
        </p:txBody>
      </p:sp>
      <p:sp>
        <p:nvSpPr>
          <p:cNvPr id="1839" name="Google Shape;1839;p127"/>
          <p:cNvSpPr txBox="1"/>
          <p:nvPr>
            <p:ph type="title"/>
          </p:nvPr>
        </p:nvSpPr>
        <p:spPr>
          <a:xfrm>
            <a:off x="838200" y="391692"/>
            <a:ext cx="10515600" cy="8402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40" name="Google Shape;1840;p127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841" name="Google Shape;1841;p127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842" name="Google Shape;1842;p127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128"/>
          <p:cNvSpPr txBox="1"/>
          <p:nvPr>
            <p:ph type="title"/>
          </p:nvPr>
        </p:nvSpPr>
        <p:spPr>
          <a:xfrm rot="-209729">
            <a:off x="4875813" y="2263436"/>
            <a:ext cx="5758120" cy="233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/>
              <a:t>Add your title here</a:t>
            </a:r>
            <a:endParaRPr/>
          </a:p>
        </p:txBody>
      </p:sp>
      <p:sp>
        <p:nvSpPr>
          <p:cNvPr id="1849" name="Google Shape;1849;p128"/>
          <p:cNvSpPr txBox="1"/>
          <p:nvPr>
            <p:ph idx="1" type="body"/>
          </p:nvPr>
        </p:nvSpPr>
        <p:spPr>
          <a:xfrm rot="-209729">
            <a:off x="4194459" y="1679783"/>
            <a:ext cx="6711873" cy="4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And insert some short text here</a:t>
            </a:r>
            <a:endParaRPr/>
          </a:p>
        </p:txBody>
      </p:sp>
      <p:sp>
        <p:nvSpPr>
          <p:cNvPr id="1850" name="Google Shape;1850;p128"/>
          <p:cNvSpPr txBox="1"/>
          <p:nvPr>
            <p:ph idx="10" type="dt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1851" name="Google Shape;1851;p128"/>
          <p:cNvSpPr txBox="1"/>
          <p:nvPr>
            <p:ph idx="11" type="ftr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1852" name="Google Shape;1852;p128"/>
          <p:cNvSpPr txBox="1"/>
          <p:nvPr>
            <p:ph idx="12" type="sldNum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oweet theme">
  <a:themeElements>
    <a:clrScheme name="Showeet">
      <a:dk1>
        <a:srgbClr val="95A5A6"/>
      </a:dk1>
      <a:lt1>
        <a:srgbClr val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oweet">
  <a:themeElements>
    <a:clrScheme name="Showeet">
      <a:dk1>
        <a:srgbClr val="95A5A6"/>
      </a:dk1>
      <a:lt1>
        <a:srgbClr val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GREEN">
  <a:themeElements>
    <a:clrScheme name="Back to school">
      <a:dk1>
        <a:srgbClr val="000000"/>
      </a:dk1>
      <a:lt1>
        <a:srgbClr val="FAFAF7"/>
      </a:lt1>
      <a:dk2>
        <a:srgbClr val="000000"/>
      </a:dk2>
      <a:lt2>
        <a:srgbClr val="FAFAF7"/>
      </a:lt2>
      <a:accent1>
        <a:srgbClr val="FDD300"/>
      </a:accent1>
      <a:accent2>
        <a:srgbClr val="EC4F48"/>
      </a:accent2>
      <a:accent3>
        <a:srgbClr val="28B0C5"/>
      </a:accent3>
      <a:accent4>
        <a:srgbClr val="3CB570"/>
      </a:accent4>
      <a:accent5>
        <a:srgbClr val="DBDDDC"/>
      </a:accent5>
      <a:accent6>
        <a:srgbClr val="000000"/>
      </a:accent6>
      <a:hlink>
        <a:srgbClr val="D6D8D8"/>
      </a:hlink>
      <a:folHlink>
        <a:srgbClr val="FDD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BLUE">
  <a:themeElements>
    <a:clrScheme name="Back to school">
      <a:dk1>
        <a:srgbClr val="000000"/>
      </a:dk1>
      <a:lt1>
        <a:srgbClr val="FAFAF7"/>
      </a:lt1>
      <a:dk2>
        <a:srgbClr val="000000"/>
      </a:dk2>
      <a:lt2>
        <a:srgbClr val="FAFAF7"/>
      </a:lt2>
      <a:accent1>
        <a:srgbClr val="FDD300"/>
      </a:accent1>
      <a:accent2>
        <a:srgbClr val="EC4F48"/>
      </a:accent2>
      <a:accent3>
        <a:srgbClr val="28B0C5"/>
      </a:accent3>
      <a:accent4>
        <a:srgbClr val="3CB570"/>
      </a:accent4>
      <a:accent5>
        <a:srgbClr val="DBDDDC"/>
      </a:accent5>
      <a:accent6>
        <a:srgbClr val="000000"/>
      </a:accent6>
      <a:hlink>
        <a:srgbClr val="D6D8D8"/>
      </a:hlink>
      <a:folHlink>
        <a:srgbClr val="FDD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RED">
  <a:themeElements>
    <a:clrScheme name="Back to school">
      <a:dk1>
        <a:srgbClr val="000000"/>
      </a:dk1>
      <a:lt1>
        <a:srgbClr val="FAFAF7"/>
      </a:lt1>
      <a:dk2>
        <a:srgbClr val="000000"/>
      </a:dk2>
      <a:lt2>
        <a:srgbClr val="FAFAF7"/>
      </a:lt2>
      <a:accent1>
        <a:srgbClr val="FDD300"/>
      </a:accent1>
      <a:accent2>
        <a:srgbClr val="EC4F48"/>
      </a:accent2>
      <a:accent3>
        <a:srgbClr val="28B0C5"/>
      </a:accent3>
      <a:accent4>
        <a:srgbClr val="3CB570"/>
      </a:accent4>
      <a:accent5>
        <a:srgbClr val="DBDDDC"/>
      </a:accent5>
      <a:accent6>
        <a:srgbClr val="000000"/>
      </a:accent6>
      <a:hlink>
        <a:srgbClr val="D6D8D8"/>
      </a:hlink>
      <a:folHlink>
        <a:srgbClr val="FDD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YELLOW">
  <a:themeElements>
    <a:clrScheme name="Back to school">
      <a:dk1>
        <a:srgbClr val="000000"/>
      </a:dk1>
      <a:lt1>
        <a:srgbClr val="FAFAF7"/>
      </a:lt1>
      <a:dk2>
        <a:srgbClr val="000000"/>
      </a:dk2>
      <a:lt2>
        <a:srgbClr val="FAFAF7"/>
      </a:lt2>
      <a:accent1>
        <a:srgbClr val="FDD300"/>
      </a:accent1>
      <a:accent2>
        <a:srgbClr val="EC4F48"/>
      </a:accent2>
      <a:accent3>
        <a:srgbClr val="28B0C5"/>
      </a:accent3>
      <a:accent4>
        <a:srgbClr val="3CB570"/>
      </a:accent4>
      <a:accent5>
        <a:srgbClr val="DBDDDC"/>
      </a:accent5>
      <a:accent6>
        <a:srgbClr val="000000"/>
      </a:accent6>
      <a:hlink>
        <a:srgbClr val="D6D8D8"/>
      </a:hlink>
      <a:folHlink>
        <a:srgbClr val="FDD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